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  <p:sldMasterId id="2147483821" r:id="rId2"/>
  </p:sldMasterIdLst>
  <p:notesMasterIdLst>
    <p:notesMasterId r:id="rId14"/>
  </p:notesMasterIdLst>
  <p:sldIdLst>
    <p:sldId id="1713" r:id="rId3"/>
    <p:sldId id="2517" r:id="rId4"/>
    <p:sldId id="2427" r:id="rId5"/>
    <p:sldId id="2508" r:id="rId6"/>
    <p:sldId id="2448" r:id="rId7"/>
    <p:sldId id="2449" r:id="rId8"/>
    <p:sldId id="2538" r:id="rId9"/>
    <p:sldId id="2537" r:id="rId10"/>
    <p:sldId id="2539" r:id="rId11"/>
    <p:sldId id="2535" r:id="rId12"/>
    <p:sldId id="2541" r:id="rId13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1E1074-A427-4123-A0AD-2B650B8BAE2E}">
          <p14:sldIdLst>
            <p14:sldId id="1713"/>
            <p14:sldId id="2517"/>
            <p14:sldId id="2427"/>
            <p14:sldId id="2508"/>
            <p14:sldId id="2448"/>
            <p14:sldId id="2449"/>
            <p14:sldId id="2538"/>
            <p14:sldId id="2537"/>
            <p14:sldId id="2539"/>
            <p14:sldId id="2535"/>
            <p14:sldId id="25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777777"/>
    <a:srgbClr val="F1D665"/>
    <a:srgbClr val="14148C"/>
    <a:srgbClr val="2460BB"/>
    <a:srgbClr val="2344A9"/>
    <a:srgbClr val="1A2093"/>
    <a:srgbClr val="1F349F"/>
    <a:srgbClr val="1E2E9C"/>
    <a:srgbClr val="515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D6BDBD-55C5-4261-ABEC-A9055FC7B34D}" v="1" dt="2026-09-30T17:19:40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2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06C120A-824C-4716-B529-2BE186C492C0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FF560C9-858B-47EC-A428-9A4826476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22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024251" y="8918880"/>
            <a:ext cx="3078626" cy="46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49" tIns="47125" rIns="94249" bIns="47125" anchor="b"/>
          <a:lstStyle/>
          <a:p>
            <a:pPr algn="r" defTabSz="924916" fontAlgn="base">
              <a:spcBef>
                <a:spcPct val="0"/>
              </a:spcBef>
              <a:spcAft>
                <a:spcPct val="0"/>
              </a:spcAft>
              <a:defRPr/>
            </a:pPr>
            <a:fld id="{4A7C3CFE-28DD-4873-A1DC-9BA84E3C1EDD}" type="slidenum">
              <a:rPr lang="en-US" sz="1200">
                <a:solidFill>
                  <a:srgbClr val="000000"/>
                </a:solidFill>
                <a:latin typeface="Arial" charset="0"/>
              </a:rPr>
              <a:pPr algn="r" defTabSz="924916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10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48517-6315-201D-D491-17F90E55B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500AA71-D7E3-7B7E-6082-1932AE3711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2B477BD4-EF34-32E2-6B09-AE1B5F8A16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6725311-583B-0995-D65C-8F6CBAA5E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2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7C550-5AE6-7693-7432-2C94AB10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B6728FD-0929-B26A-6E2F-E32F6E704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21C32C6-1783-6742-3948-AAD478465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8997F4E0-C94E-2D3E-49BD-6D84AD4AD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95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5E56-904C-E25D-C238-5905AB611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4BD1874-A694-1A05-0936-3FAFFA0E5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C5248322-9CAF-27E5-96CE-96CA0CD10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60CEE550-56D3-9B7C-2D75-0B905DB7C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A910-A23F-7449-FAEC-0742A7D4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49EB0EEC-1ACE-A565-F0E2-4E61908E9F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9230E0DB-EFEE-BC75-77D4-ED9393324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0EF8F6FC-3FF6-51D3-1919-E53C95319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29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4D81D-D78A-CBAB-5130-C270AE45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964A409F-DCF9-1EE5-A5EE-A42A207A7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B4F75024-7DBE-ADA4-C83A-9168A2922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A7FB6135-B2F4-AA0E-AD19-986C75915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58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B789-9520-DFF7-1FFA-0B1C62CF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9144E-E5A0-8C44-CB28-DAE2DA1E9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3AD59-9207-3BBF-5142-FC0025397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0C7387-2B79-4D33-BA4C-33B9CBEE35CC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2185-061E-80F6-192C-14B48D9E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E6A2-3CFF-B13C-0832-A9A0BBAE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1DD3B-692C-4E20-8180-6792F962AC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91588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696F-0E37-A7AF-1C08-209C563B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1332D-D4D8-527F-4EA9-E6A2DDFAC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D7C7F-C017-AF54-24FA-7D2F77DD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78A08-52D4-4C48-8E0B-3E3F9A40EA90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7681-172A-8E3E-7444-4CA3E460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2BF17-AC42-2E7E-1117-989A1CFF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2EBFAD-978E-4083-AFB2-6133760371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7068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53F4-212F-E7CF-6DD8-CED560E4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62FD6-2D25-7467-6217-F6825CAC6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CB39F-0CD1-75E3-FAEB-FC82CB723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E1B07E-41D6-48B5-947B-D694B2BF5213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FFA2A-1FCA-A7B7-670B-68D59686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8158D-2954-16A5-F251-5C90123B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E74EC-5580-4DE4-9D73-FE8661182D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8649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2413-9AE8-B264-0FFF-D645582E4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34369-67D6-97BE-D8C3-617CA7716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68E51-6B78-F101-98F6-6F3C105F1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1A982-CCF2-4D89-2871-166B2D45D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CA4C35-7412-43E3-9ACE-17026430CD34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0F8C2-E6D7-0BE4-CCF4-FD1C2A3C4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F0B48-13FC-62CE-675C-9A5893F6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16C1FD-2059-42FF-8731-A07699DC3D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50036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51F9D-A7AB-CA08-FDF8-82236C3E2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9B7BA-D594-87B2-A118-212C5ED0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F2899-CD96-BE0D-DE78-3ED36E260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BBDD9-E9CF-AAC8-763B-C17AEFF95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D19BD-A429-D493-A93C-3137F2799F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62B7A8-084C-3B65-42D7-311B2474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672A9-1041-4106-B5A3-DC133BF80DEC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AEB4B-1F0F-3348-7CA4-BAB74FA50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39BFBF-7BE0-7493-30C7-EE154BC0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0A282-52D8-46C6-8D9E-CFD4407613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9821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A805-6D99-C13B-4C56-82877363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DEF98-A044-FA73-1D06-C0C4CA87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FD5BE3-6FC5-4F86-8EE2-C9647A8956C6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7A83C-8112-6AFA-A1D0-247D22B5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F0C3F-F720-8555-4F30-D73F63B12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7ADDB2-1139-403E-B093-2D2EB7AA05F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0430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F810A-6C61-1C7F-7F8A-C45F56F50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D4367-3E12-4264-94AD-26B688A32C1E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9A020-3A7F-2D21-6BC9-6AE9D8E1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FC206-327C-EAE7-6896-CC93F753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57890-ACE6-4A43-855C-4FBB26BC2D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5653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3ED1E-E517-7285-3AA0-C9941BD93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EC888-6FF0-51B5-F6F9-16D87EC92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C34CC-7A7C-BBC8-47D6-B9AB8E274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F6C57-DA02-6200-ADB5-40397EB3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798E29-5088-49D8-AF29-B0A41AAB149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9EDE4-DBD3-BDD4-589B-BFC1F55E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2FAA6-6F81-CA6F-5A42-DFEC2D93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73292-E7F9-4528-A949-ADBC669D2E9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6046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AB169-819B-A7D6-F480-3D1776091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BCC4BF-F189-F2FE-611F-966265225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10D9A-EF74-C124-4DB3-F98A4B3AA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7F15C-0FD3-42FE-E50A-D51CFEA09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624405-2DA6-48EB-8960-424C832794EC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A22E1-D8EF-7190-1935-E41768FB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9CB6D-6026-620D-DC96-EF525995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B5EFA-F2AC-4753-A975-F1FA0F7A04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1211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9515-0028-85C8-3297-2486B4AE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032B3-6F90-CCB4-4CE8-3BAF0E91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703EB-0361-007F-7B6A-3A9AB9EB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CA5FDF-F2D8-445C-B285-488FA93D5986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6C283-C034-5F0B-DA49-18A9425F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F5126-CB2F-12C3-1A17-6BE1EE7F2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AB7E6-BDA9-415B-A168-23238EEB5DA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9268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138792-618E-7FDA-25F4-ED8D3AFF4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640B4-34E2-D39B-3307-38BF53617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86BD0-96DC-1FE8-C2D3-4E559F1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E5277B-022B-4131-B642-9567A157649D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1DAE-0C8A-9786-03BA-978B3E02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9B4E8-59F5-8DC1-55AE-AE649119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2A82A-FF5C-4F36-B4FD-1210C1153E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9977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077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51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522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34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444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36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285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477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738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867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09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65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787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18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322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0305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9994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31095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365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34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821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901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420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01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699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951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7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34F80-3D19-3BC0-A1B5-467D0841C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09AE-E2FC-1D5B-FAC6-8D00CD73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C39DE-89FE-AA90-5B72-88C8E3B23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2DF08-80BF-72C9-BDE4-968400DFC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4B99E-A631-8729-0A1A-815FDDAB3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72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07644&amp;picture=kids-club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alkandiskurs.com/en/2018/12/10/meet-the-mormons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oorwv.com/events/business-meeting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96834/children-singing-2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rincetonpubliclibrary/8661184678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creativecommons.org/licenses/by-nc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1001"/>
            <a:ext cx="12192000" cy="762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2133600" y="1066801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1866900" y="671514"/>
            <a:ext cx="5867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Chestnut Street </a:t>
            </a:r>
            <a:b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</a:b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Baptist Church</a:t>
            </a: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1950719" y="4738684"/>
            <a:ext cx="625785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Perpetua" pitchFamily="18" charset="0"/>
              </a:rPr>
              <a:t>Interim Lead Pastor Jeremy Johnson</a:t>
            </a:r>
          </a:p>
        </p:txBody>
      </p:sp>
      <p:sp>
        <p:nvSpPr>
          <p:cNvPr id="2054" name="Rectangle 2"/>
          <p:cNvSpPr>
            <a:spLocks noChangeArrowheads="1"/>
          </p:cNvSpPr>
          <p:nvPr/>
        </p:nvSpPr>
        <p:spPr bwMode="auto">
          <a:xfrm>
            <a:off x="1415845" y="1995487"/>
            <a:ext cx="6097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500" dirty="0">
                <a:solidFill>
                  <a:prstClr val="black"/>
                </a:solidFill>
                <a:latin typeface="Perpetua" pitchFamily="18" charset="0"/>
              </a:rPr>
              <a:t>Welcome!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0A99A-6C55-DB0A-7854-6E39C67A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E8EF55D-6F9E-C286-B7AA-AD3775E16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2C9ED18-BE6D-1E96-CC12-3CA23386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Tuesday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at the Harmsen’s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en-US" sz="3200" b="0" i="0" u="none" strike="noStrike" kern="1200" cap="none" spc="1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8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09075-BF0C-E5FD-C602-9A64BE82E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769BB9E3-17C4-2189-F566-1DE9170180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2F05746C-E5B0-CE15-18FB-F18EB35C5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Wednesday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Ignition (Youth, Grades 6-12)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" dirty="0"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Prayer Group</a:t>
            </a:r>
            <a:endParaRPr kumimoji="0" lang="en-US" sz="3200" b="1" i="0" u="none" strike="noStrike" kern="1200" cap="none" spc="10" normalizeH="0" baseline="0" noProof="0" dirty="0">
              <a:ln>
                <a:noFill/>
              </a:ln>
              <a:solidFill>
                <a:prstClr val="white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8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E92FE-B010-2898-B330-96A2D523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4AD440B-508D-3111-F60D-917F67C24D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49C0FEF-CCCA-E963-2466-27EAFAC76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Thursday 	6:00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Cross Walk for CWU and Young Adults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87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C840D6-4708-707A-613C-454C1A404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8215C06A-8BC8-DAB1-044E-AFAA057A56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B182B877-92D1-60AE-7BD8-7A4F855F3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57323"/>
            <a:ext cx="112838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143500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Friday	4:30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(Briarwood</a:t>
            </a: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67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47E131-DC48-6EEF-3088-7644F411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0EE6C52D-E316-08F9-4215-FA5FDA1C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0CC280CF-829F-A6A8-8B4B-65E4713C3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72" y="408859"/>
            <a:ext cx="1128381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44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Options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(Thank you for supporting this ministry!)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Mail: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609 N. Chestnut St. Ellensburg, 98926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Online: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link at www.csbcfamily.com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 Person: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Offering Box in lobby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71478-439D-5C5D-9548-B16636555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614" y="4355935"/>
            <a:ext cx="1942476" cy="194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2000">
        <p:fade/>
      </p:transition>
    </mc:Choice>
    <mc:Fallback xmlns="">
      <p:transition spd="slow" advTm="1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8709-46AB-2A3D-DD06-1ED127D9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>
            <a:normAutofit/>
          </a:bodyPr>
          <a:lstStyle/>
          <a:p>
            <a:pPr algn="ctr"/>
            <a:r>
              <a:rPr lang="en-US" sz="3000" dirty="0"/>
              <a:t>Cornerstone Kids club begins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1CCA44-4647-1F7F-287F-5A2DC0CE12D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8674" y="2371724"/>
            <a:ext cx="4668236" cy="3992499"/>
          </a:xfrm>
        </p:spPr>
        <p:txBody>
          <a:bodyPr>
            <a:normAutofit/>
          </a:bodyPr>
          <a:lstStyle/>
          <a:p>
            <a:r>
              <a:rPr lang="en-US" sz="2400" dirty="0"/>
              <a:t>Kids Club will meet every Wednesday in the Fellowship Hall at 6:30 p.m. and conclude at 7:30 p.m. Children grades 1-5 are invited to learn about Jesus and how important He is! Please join us!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1F64C08-02E2-B467-B744-31526818D9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1" b="136"/>
          <a:stretch>
            <a:fillRect/>
          </a:stretch>
        </p:blipFill>
        <p:spPr>
          <a:xfrm>
            <a:off x="5917720" y="10"/>
            <a:ext cx="6274279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2820207203"/>
      </p:ext>
    </p:extLst>
  </p:cSld>
  <p:clrMapOvr>
    <a:masterClrMapping/>
  </p:clrMapOvr>
  <p:transition spd="med" advTm="1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447DF-DF87-195B-BE75-DDE54EB74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/>
          <a:p>
            <a:r>
              <a:rPr lang="en-US" b="1" dirty="0"/>
              <a:t>Crosswalk </a:t>
            </a:r>
            <a:br>
              <a:rPr lang="en-US" b="1" dirty="0"/>
            </a:br>
            <a:r>
              <a:rPr lang="en-US" b="1" dirty="0"/>
              <a:t>6 p.m.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0F54AC9-06DD-19D1-8FEA-924E9A2806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606" r="17751" b="-2"/>
          <a:stretch>
            <a:fillRect/>
          </a:stretch>
        </p:blipFill>
        <p:spPr>
          <a:xfrm>
            <a:off x="731520" y="548642"/>
            <a:ext cx="3490175" cy="4041647"/>
          </a:xfrm>
          <a:noFill/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D98BDE23-2817-CFAA-6BE3-1A9B4070FD1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86524" y="2076449"/>
            <a:ext cx="5012373" cy="42322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Young Adults and College Students!! </a:t>
            </a:r>
          </a:p>
          <a:p>
            <a:pPr algn="ctr"/>
            <a:r>
              <a:rPr lang="en-US" sz="2400" dirty="0"/>
              <a:t>Dive into the Word and have free dinner, too!</a:t>
            </a:r>
          </a:p>
          <a:p>
            <a:pPr algn="ctr"/>
            <a:r>
              <a:rPr lang="en-US" sz="2400" dirty="0"/>
              <a:t>Join every Thursday in the Fellowship Hall.</a:t>
            </a:r>
          </a:p>
          <a:p>
            <a:pPr algn="ctr"/>
            <a:r>
              <a:rPr lang="en-US" sz="2400" dirty="0"/>
              <a:t>Dinner begins at 6 p.m. and Bible Study at 7 p.m.</a:t>
            </a:r>
          </a:p>
          <a:p>
            <a:pPr algn="ctr"/>
            <a:r>
              <a:rPr lang="en-US" sz="2400" dirty="0"/>
              <a:t>Please join us!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701709"/>
      </p:ext>
    </p:extLst>
  </p:cSld>
  <p:clrMapOvr>
    <a:masterClrMapping/>
  </p:clrMapOvr>
  <p:transition spd="med" advTm="1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55E9B0-F153-101F-A629-4F54AEA96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Business Meeting October 18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66A3B9-A004-B7BD-2A35-BDDC2CBD31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>
            <a:normAutofit/>
          </a:bodyPr>
          <a:lstStyle/>
          <a:p>
            <a:r>
              <a:rPr lang="en-US" sz="2400" dirty="0"/>
              <a:t>Members, please join us for our business meeting Sunday at 6 p.m. in the Fellowship Hall. We will hear Ministry Reports and any new business. See you there!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792A7B-CE19-EFA3-DB12-0B24F22CE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836" r="12664"/>
          <a:stretch>
            <a:fillRect/>
          </a:stretch>
        </p:blipFill>
        <p:spPr>
          <a:xfrm>
            <a:off x="5745480" y="10"/>
            <a:ext cx="64465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222018"/>
      </p:ext>
    </p:extLst>
  </p:cSld>
  <p:clrMapOvr>
    <a:masterClrMapping/>
  </p:clrMapOvr>
  <p:transition spd="med"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12B19-5A84-822C-028E-73A5E7480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/>
          </a:bodyPr>
          <a:lstStyle/>
          <a:p>
            <a:r>
              <a:rPr lang="en-US" dirty="0"/>
              <a:t>Christmas Choir Begins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464B9-9C54-1078-5F4B-B61A04679B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>
            <a:normAutofit/>
          </a:bodyPr>
          <a:lstStyle/>
          <a:p>
            <a:r>
              <a:rPr lang="en-US" sz="2400" dirty="0"/>
              <a:t>Join us in the Fellowship Hall to sing Christmas praises to the Lord!</a:t>
            </a:r>
          </a:p>
          <a:p>
            <a:r>
              <a:rPr lang="en-US" sz="2400" dirty="0"/>
              <a:t>Choir will start at 4:30 p.m. and last until 6:00 p.m. Childcare will be provided.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373BDA-9237-4B4A-E4A2-13AF65273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731" r="15653" b="-1"/>
          <a:stretch>
            <a:fillRect/>
          </a:stretch>
        </p:blipFill>
        <p:spPr>
          <a:xfrm>
            <a:off x="5745480" y="10"/>
            <a:ext cx="64465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4044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BB99-48E8-8A5A-85C7-8BB8F5240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3190" y="1120759"/>
            <a:ext cx="4768596" cy="2668812"/>
          </a:xfrm>
        </p:spPr>
        <p:txBody>
          <a:bodyPr anchor="b">
            <a:normAutofit/>
          </a:bodyPr>
          <a:lstStyle/>
          <a:p>
            <a:r>
              <a:rPr lang="en-US" dirty="0"/>
              <a:t>Women’s POTLUCK Breakfast October 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255E8-39EA-E056-A574-737DD32825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7488" y="3908441"/>
            <a:ext cx="4206242" cy="183510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dirty="0"/>
              <a:t> Ladies, please join us for our monthly breakfast in the Fellowship Hall at 9 a.m. Fun and fellowship will be guaranteed!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FBE4B3-E8EF-4464-0C88-06831E4B7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7450" r="4756"/>
          <a:stretch>
            <a:fillRect/>
          </a:stretch>
        </p:blipFill>
        <p:spPr>
          <a:xfrm>
            <a:off x="441198" y="1399015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noFill/>
          <a:ln w="6350"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3B5256-8D81-1531-DABA-9B6C27ED7A43}"/>
              </a:ext>
            </a:extLst>
          </p:cNvPr>
          <p:cNvSpPr txBox="1"/>
          <p:nvPr/>
        </p:nvSpPr>
        <p:spPr>
          <a:xfrm flipH="1">
            <a:off x="11841481" y="8210550"/>
            <a:ext cx="45719" cy="3970318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/>
                <a:ea typeface="+mn-ea"/>
                <a:cs typeface="+mn-cs"/>
                <a:hlinkClick r:id="rId3" tooltip="https://www.flickr.com/photos/princetonpubliclibrary/8661184678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Thoto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 by Unknown Author is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licnder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udy Old Style"/>
                <a:ea typeface="+mn-ea"/>
                <a:cs typeface="+mn-cs"/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9666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333</Words>
  <Application>Microsoft Macintosh PowerPoint</Application>
  <PresentationFormat>Widescreen</PresentationFormat>
  <Paragraphs>45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Felix Titling</vt:lpstr>
      <vt:lpstr>Goudy Old Style</vt:lpstr>
      <vt:lpstr>Perpetua</vt:lpstr>
      <vt:lpstr>1_Office Theme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Cornerstone Kids club begins</vt:lpstr>
      <vt:lpstr>Crosswalk  6 p.m.</vt:lpstr>
      <vt:lpstr>Business Meeting October 18</vt:lpstr>
      <vt:lpstr>Christmas Choir Begins Today!</vt:lpstr>
      <vt:lpstr>Women’s POTLUCK Breakfast October 17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Johnson</dc:creator>
  <cp:lastModifiedBy>Jeremy Johnson</cp:lastModifiedBy>
  <cp:revision>20</cp:revision>
  <dcterms:created xsi:type="dcterms:W3CDTF">2026-06-25T20:38:57Z</dcterms:created>
  <dcterms:modified xsi:type="dcterms:W3CDTF">2026-10-07T21:56:34Z</dcterms:modified>
</cp:coreProperties>
</file>