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00" r:id="rId1"/>
  </p:sldMasterIdLst>
  <p:notesMasterIdLst>
    <p:notesMasterId r:id="rId6"/>
  </p:notesMasterIdLst>
  <p:sldIdLst>
    <p:sldId id="2498" r:id="rId2"/>
    <p:sldId id="2524" r:id="rId3"/>
    <p:sldId id="2523" r:id="rId4"/>
    <p:sldId id="252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C1E1074-A427-4123-A0AD-2B650B8BAE2E}">
          <p14:sldIdLst>
            <p14:sldId id="2498"/>
            <p14:sldId id="2524"/>
            <p14:sldId id="2523"/>
            <p14:sldId id="252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148C"/>
    <a:srgbClr val="777777"/>
    <a:srgbClr val="F1D665"/>
    <a:srgbClr val="CC9900"/>
    <a:srgbClr val="2460BB"/>
    <a:srgbClr val="2344A9"/>
    <a:srgbClr val="1A2093"/>
    <a:srgbClr val="1F349F"/>
    <a:srgbClr val="1E2E9C"/>
    <a:srgbClr val="5152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7E507A-BB19-4394-8F0D-A92E81AD5642}" v="15" dt="2026-08-04T18:59:06.2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89" autoAdjust="0"/>
    <p:restoredTop sz="94694"/>
  </p:normalViewPr>
  <p:slideViewPr>
    <p:cSldViewPr snapToGrid="0">
      <p:cViewPr varScale="1">
        <p:scale>
          <a:sx n="78" d="100"/>
          <a:sy n="78" d="100"/>
        </p:scale>
        <p:origin x="10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C120A-824C-4716-B529-2BE186C492C0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F560C9-858B-47EC-A428-9A48264764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222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DF58-285B-E151-006A-D88C36BBB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39" y="1033272"/>
            <a:ext cx="5892073" cy="38953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80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06861-2B51-5BD1-EB7B-C21E31ED4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" y="5733288"/>
            <a:ext cx="5892071" cy="795528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DDD77-F8A9-7EC7-8615-6A38937C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F08B46D-341A-2502-FE91-2C5EF77103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31152" y="793817"/>
            <a:ext cx="5260848" cy="6064181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AB215-86A6-6EC5-BC27-7962FA84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8587" y="207982"/>
            <a:ext cx="2662798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0CECF-E526-1422-4780-123B6B1E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F2C2C7B-6B47-4A5B-B24C-B316964ABE62}"/>
              </a:ext>
            </a:extLst>
          </p:cNvPr>
          <p:cNvCxnSpPr>
            <a:cxnSpLocks/>
          </p:cNvCxnSpPr>
          <p:nvPr/>
        </p:nvCxnSpPr>
        <p:spPr>
          <a:xfrm flipV="1">
            <a:off x="6929823" y="789558"/>
            <a:ext cx="0" cy="6068442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32355F-80FD-3956-F8D4-9DF4073D0E2E}"/>
              </a:ext>
            </a:extLst>
          </p:cNvPr>
          <p:cNvCxnSpPr>
            <a:cxnSpLocks/>
          </p:cNvCxnSpPr>
          <p:nvPr/>
        </p:nvCxnSpPr>
        <p:spPr>
          <a:xfrm>
            <a:off x="0" y="5420250"/>
            <a:ext cx="6929823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D4DD8B2-0D73-EB9B-9708-67DF28E40F96}"/>
              </a:ext>
            </a:extLst>
          </p:cNvPr>
          <p:cNvCxnSpPr>
            <a:cxnSpLocks/>
          </p:cNvCxnSpPr>
          <p:nvPr/>
        </p:nvCxnSpPr>
        <p:spPr>
          <a:xfrm>
            <a:off x="0" y="791907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98527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0876" y="749808"/>
            <a:ext cx="6442024" cy="20391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72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910328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0875" y="213482"/>
            <a:ext cx="2962656" cy="41148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09227" y="210312"/>
            <a:ext cx="1679642" cy="41148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875" y="2944368"/>
            <a:ext cx="6442025" cy="3571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4910328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120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0308" y="612648"/>
            <a:ext cx="7022592" cy="103327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342584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D81791C-036D-058C-0055-96793694D65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750307" y="210312"/>
            <a:ext cx="3531437" cy="4133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A8DE5B-9C41-DE5B-BF91-98510120DCF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582299" y="210312"/>
            <a:ext cx="1679642" cy="41336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E0FD979-F905-C567-8E21-A3EDCE17980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0307" y="1746503"/>
            <a:ext cx="7022592" cy="48066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4345760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6874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612648"/>
            <a:ext cx="7015483" cy="103327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BB59EF2B-7C7F-BA27-16C2-C56B21D3774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2A99D216-CE5A-6458-A23E-BE0E554AC3D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224951" y="207982"/>
            <a:ext cx="1682496" cy="41336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220FA64-3C9A-EBCF-5C28-E7DED40C97D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789594" y="207982"/>
            <a:ext cx="546447" cy="413360"/>
          </a:xfrm>
        </p:spPr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3" y="1746504"/>
            <a:ext cx="7018271" cy="48066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73592" y="0"/>
            <a:ext cx="4417215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7768833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7121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773" y="749808"/>
            <a:ext cx="5778227" cy="103327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0312"/>
            <a:ext cx="2962656" cy="41148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69163" y="210312"/>
            <a:ext cx="1679642" cy="41148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4093" y="210312"/>
            <a:ext cx="546447" cy="413360"/>
          </a:xfrm>
        </p:spPr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3" y="1993391"/>
            <a:ext cx="5778227" cy="45598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75416" y="0"/>
            <a:ext cx="5616584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4034EB-F498-D527-195A-D17B85027774}"/>
              </a:ext>
            </a:extLst>
          </p:cNvPr>
          <p:cNvCxnSpPr>
            <a:cxnSpLocks/>
          </p:cNvCxnSpPr>
          <p:nvPr/>
        </p:nvCxnSpPr>
        <p:spPr>
          <a:xfrm>
            <a:off x="6570629" y="0"/>
            <a:ext cx="0" cy="6857999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33300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749808"/>
            <a:ext cx="4123680" cy="151790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3" y="210312"/>
            <a:ext cx="2260057" cy="41148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9329" y="210312"/>
            <a:ext cx="1058111" cy="41148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0197" y="210312"/>
            <a:ext cx="440969" cy="413360"/>
          </a:xfrm>
        </p:spPr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704" y="2578609"/>
            <a:ext cx="4130606" cy="3712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12658" y="0"/>
            <a:ext cx="7279341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4907963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995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749808"/>
            <a:ext cx="11514755" cy="96012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72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8890DBE-0DD3-8504-F95F-4225535FB1B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4BB28A-95D9-4CE6-DA59-520BA3C61C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1FA0A0C-CE55-CB7D-174D-D77937630A9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3" y="2180556"/>
            <a:ext cx="5012355" cy="42842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22674" y="1834524"/>
            <a:ext cx="6378722" cy="5023476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C753443-12E2-4CD3-2C6F-4E20536BA82B}"/>
              </a:ext>
            </a:extLst>
          </p:cNvPr>
          <p:cNvCxnSpPr>
            <a:cxnSpLocks/>
          </p:cNvCxnSpPr>
          <p:nvPr/>
        </p:nvCxnSpPr>
        <p:spPr>
          <a:xfrm>
            <a:off x="5816454" y="1827254"/>
            <a:ext cx="0" cy="504063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9B4AF9B-8CF3-D7A8-CDB9-8E513FFF57EC}"/>
              </a:ext>
            </a:extLst>
          </p:cNvPr>
          <p:cNvCxnSpPr>
            <a:cxnSpLocks/>
          </p:cNvCxnSpPr>
          <p:nvPr/>
        </p:nvCxnSpPr>
        <p:spPr>
          <a:xfrm>
            <a:off x="0" y="1827254"/>
            <a:ext cx="1219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7785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5166364"/>
            <a:ext cx="3656530" cy="122342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8096" cy="4837176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121" y="5166364"/>
            <a:ext cx="7073776" cy="12234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6437376"/>
            <a:ext cx="2962656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99121" y="6437193"/>
            <a:ext cx="4549413" cy="365125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437376"/>
            <a:ext cx="546447" cy="413360"/>
          </a:xfrm>
        </p:spPr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DF9F6E2-159F-CDF3-F2D3-AB7A7E505C0B}"/>
              </a:ext>
            </a:extLst>
          </p:cNvPr>
          <p:cNvCxnSpPr>
            <a:cxnSpLocks/>
          </p:cNvCxnSpPr>
          <p:nvPr/>
        </p:nvCxnSpPr>
        <p:spPr>
          <a:xfrm>
            <a:off x="4283425" y="4837176"/>
            <a:ext cx="0" cy="2020824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D4F9120-94C1-CA43-BF4E-9411F4866A20}"/>
              </a:ext>
            </a:extLst>
          </p:cNvPr>
          <p:cNvCxnSpPr>
            <a:cxnSpLocks/>
          </p:cNvCxnSpPr>
          <p:nvPr/>
        </p:nvCxnSpPr>
        <p:spPr>
          <a:xfrm>
            <a:off x="-1250" y="4842106"/>
            <a:ext cx="1219325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0825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762002"/>
            <a:ext cx="6612786" cy="1555895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0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A2AC736-2858-40E1-3533-38692573ECE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6F901C69-26AA-7830-9BFF-EC62E8208AB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83EC4C7-2AFC-9797-0F80-FCBABD2A856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6627" y="2435966"/>
            <a:ext cx="7283725" cy="4422032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068" y="762000"/>
            <a:ext cx="4092813" cy="579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8F70BF-1865-3761-955D-0621AA22B818}"/>
              </a:ext>
            </a:extLst>
          </p:cNvPr>
          <p:cNvCxnSpPr>
            <a:cxnSpLocks/>
          </p:cNvCxnSpPr>
          <p:nvPr/>
        </p:nvCxnSpPr>
        <p:spPr>
          <a:xfrm>
            <a:off x="0" y="2435966"/>
            <a:ext cx="72771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38DF4A-7DDF-7C24-D39A-EA7EAF7CFE63}"/>
              </a:ext>
            </a:extLst>
          </p:cNvPr>
          <p:cNvCxnSpPr>
            <a:cxnSpLocks/>
          </p:cNvCxnSpPr>
          <p:nvPr/>
        </p:nvCxnSpPr>
        <p:spPr>
          <a:xfrm>
            <a:off x="7277100" y="0"/>
            <a:ext cx="0" cy="6857999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1203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448056"/>
            <a:ext cx="11514759" cy="112471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3482"/>
            <a:ext cx="2962656" cy="41148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1679642" cy="41148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207982"/>
            <a:ext cx="546447" cy="411480"/>
          </a:xfrm>
        </p:spPr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614" y="1700784"/>
            <a:ext cx="3318170" cy="5157216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1441" y="2130553"/>
            <a:ext cx="7971459" cy="4422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C347961-3E7C-FAAC-2283-DA751A80201C}"/>
              </a:ext>
            </a:extLst>
          </p:cNvPr>
          <p:cNvCxnSpPr>
            <a:cxnSpLocks/>
          </p:cNvCxnSpPr>
          <p:nvPr/>
        </p:nvCxnSpPr>
        <p:spPr>
          <a:xfrm>
            <a:off x="0" y="1695518"/>
            <a:ext cx="1219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E4B3C03-E31F-77F7-02F0-8C25E1C62792}"/>
              </a:ext>
            </a:extLst>
          </p:cNvPr>
          <p:cNvCxnSpPr>
            <a:cxnSpLocks/>
          </p:cNvCxnSpPr>
          <p:nvPr/>
        </p:nvCxnSpPr>
        <p:spPr>
          <a:xfrm>
            <a:off x="3318170" y="1695518"/>
            <a:ext cx="0" cy="5162482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42141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umber Large">
    <p:bg>
      <p:bgPr>
        <a:solidFill>
          <a:schemeClr val="bg2">
            <a:lumMod val="9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1232" y="1188720"/>
            <a:ext cx="4069080" cy="4480560"/>
          </a:xfrm>
        </p:spPr>
        <p:txBody>
          <a:bodyPr anchor="ctr">
            <a:normAutofit/>
          </a:bodyPr>
          <a:lstStyle>
            <a:lvl1pPr>
              <a:lnSpc>
                <a:spcPct val="110000"/>
              </a:lnSpc>
              <a:defRPr sz="2800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8056" y="1609344"/>
            <a:ext cx="6775704" cy="4151376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r">
              <a:lnSpc>
                <a:spcPct val="70000"/>
              </a:lnSpc>
              <a:buNone/>
              <a:defRPr lang="en-US" sz="33400" dirty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2pPr>
            <a:lvl3pPr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3pPr>
            <a:lvl4pPr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4pPr>
            <a:lvl5pPr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#%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0312"/>
            <a:ext cx="2962656" cy="411480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1679642" cy="411480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210312"/>
            <a:ext cx="546447" cy="411480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34144DB-F44E-C5EB-68A1-D39E3F401C4E}"/>
              </a:ext>
            </a:extLst>
          </p:cNvPr>
          <p:cNvCxnSpPr>
            <a:cxnSpLocks/>
          </p:cNvCxnSpPr>
          <p:nvPr/>
        </p:nvCxnSpPr>
        <p:spPr>
          <a:xfrm>
            <a:off x="0" y="6069441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82051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612648"/>
            <a:ext cx="11253668" cy="1106424"/>
          </a:xfrm>
        </p:spPr>
        <p:txBody>
          <a:bodyPr/>
          <a:lstStyle>
            <a:lvl1pPr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9" y="2139696"/>
            <a:ext cx="11253668" cy="42885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D457B6E-DC25-9A54-64F7-98703149B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49DF708-DA4E-D117-5CE8-7401A836F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1AE2728-8254-BE0F-89AB-2D5352D66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93DFD8D-B66E-C844-B523-E3C51265F5EA}"/>
              </a:ext>
            </a:extLst>
          </p:cNvPr>
          <p:cNvCxnSpPr>
            <a:cxnSpLocks/>
          </p:cNvCxnSpPr>
          <p:nvPr/>
        </p:nvCxnSpPr>
        <p:spPr>
          <a:xfrm>
            <a:off x="0" y="1805563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74325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17773" y="914400"/>
            <a:ext cx="10045427" cy="4464554"/>
          </a:xfrm>
        </p:spPr>
        <p:txBody>
          <a:bodyPr anchor="ctr">
            <a:noAutofit/>
          </a:bodyPr>
          <a:lstStyle>
            <a:lvl1pPr marL="0" indent="0">
              <a:lnSpc>
                <a:spcPct val="75000"/>
              </a:lnSpc>
              <a:buNone/>
              <a:defRPr sz="8800" b="0">
                <a:solidFill>
                  <a:schemeClr val="tx2"/>
                </a:solidFill>
                <a:latin typeface="+mj-lt"/>
              </a:defRPr>
            </a:lvl1pPr>
            <a:lvl2pPr marL="228600" indent="0">
              <a:lnSpc>
                <a:spcPct val="100000"/>
              </a:lnSpc>
              <a:buNone/>
              <a:defRPr sz="8000" b="0">
                <a:solidFill>
                  <a:schemeClr val="tx2"/>
                </a:solidFill>
                <a:latin typeface="+mj-lt"/>
              </a:defRPr>
            </a:lvl2pPr>
            <a:lvl3pPr marL="457200" indent="0">
              <a:lnSpc>
                <a:spcPct val="100000"/>
              </a:lnSpc>
              <a:buNone/>
              <a:defRPr sz="7200" b="0">
                <a:solidFill>
                  <a:schemeClr val="tx2"/>
                </a:solidFill>
                <a:latin typeface="+mj-lt"/>
              </a:defRPr>
            </a:lvl3pPr>
            <a:lvl4pPr marL="685800" indent="0">
              <a:lnSpc>
                <a:spcPct val="100000"/>
              </a:lnSpc>
              <a:buNone/>
              <a:defRPr sz="6600" b="0">
                <a:solidFill>
                  <a:schemeClr val="tx2"/>
                </a:solidFill>
                <a:latin typeface="+mj-lt"/>
              </a:defRPr>
            </a:lvl4pPr>
            <a:lvl5pPr marL="914400" indent="0">
              <a:lnSpc>
                <a:spcPct val="100000"/>
              </a:lnSpc>
              <a:buNone/>
              <a:defRPr sz="6000" b="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3" y="6263640"/>
            <a:ext cx="2963692" cy="4133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80069" y="6263640"/>
            <a:ext cx="1921315" cy="41336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263640"/>
            <a:ext cx="546447" cy="413360"/>
          </a:xfrm>
        </p:spPr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935D4C-A027-60A0-BEB8-B1A89C1C5E3A}"/>
              </a:ext>
            </a:extLst>
          </p:cNvPr>
          <p:cNvCxnSpPr>
            <a:cxnSpLocks/>
          </p:cNvCxnSpPr>
          <p:nvPr/>
        </p:nvCxnSpPr>
        <p:spPr>
          <a:xfrm>
            <a:off x="0" y="6057900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6383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Quo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3232" y="5440220"/>
            <a:ext cx="9299448" cy="1015996"/>
          </a:xfrm>
        </p:spPr>
        <p:txBody>
          <a:bodyPr anchor="ctr">
            <a:normAutofit/>
          </a:bodyPr>
          <a:lstStyle>
            <a:lvl1pPr>
              <a:defRPr sz="2000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0040" y="1170816"/>
            <a:ext cx="9692640" cy="3872159"/>
          </a:xfrm>
        </p:spPr>
        <p:txBody>
          <a:bodyPr>
            <a:normAutofit/>
          </a:bodyPr>
          <a:lstStyle>
            <a:lvl1pPr marL="274320" indent="-274320">
              <a:lnSpc>
                <a:spcPct val="70000"/>
              </a:lnSpc>
              <a:buNone/>
              <a:defRPr sz="8800" cap="all" baseline="0">
                <a:solidFill>
                  <a:schemeClr val="tx2"/>
                </a:solidFill>
                <a:latin typeface="+mj-lt"/>
              </a:defRPr>
            </a:lvl1pPr>
            <a:lvl2pPr marL="274320" indent="-274320">
              <a:lnSpc>
                <a:spcPct val="70000"/>
              </a:lnSpc>
              <a:buNone/>
              <a:defRPr sz="80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2pPr>
            <a:lvl3pPr marL="274320" indent="-274320">
              <a:lnSpc>
                <a:spcPct val="70000"/>
              </a:lnSpc>
              <a:buNone/>
              <a:defRPr sz="72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3pPr>
            <a:lvl4pPr marL="274320" indent="-274320">
              <a:lnSpc>
                <a:spcPct val="70000"/>
              </a:lnSpc>
              <a:buNone/>
              <a:defRPr sz="66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4pPr>
            <a:lvl5pPr marL="274320" indent="-274320">
              <a:lnSpc>
                <a:spcPct val="70000"/>
              </a:lnSpc>
              <a:buNone/>
              <a:defRPr sz="66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0312"/>
            <a:ext cx="2962656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2443788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210312"/>
            <a:ext cx="546447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60C7B9-B6D9-6FB6-59EE-D9DB3BC93758}"/>
              </a:ext>
            </a:extLst>
          </p:cNvPr>
          <p:cNvCxnSpPr>
            <a:cxnSpLocks/>
          </p:cNvCxnSpPr>
          <p:nvPr/>
        </p:nvCxnSpPr>
        <p:spPr>
          <a:xfrm flipH="1">
            <a:off x="0" y="787179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15D9130-12F6-DFB8-70EF-9ACBA9FDECB0}"/>
              </a:ext>
            </a:extLst>
          </p:cNvPr>
          <p:cNvCxnSpPr>
            <a:cxnSpLocks/>
          </p:cNvCxnSpPr>
          <p:nvPr/>
        </p:nvCxnSpPr>
        <p:spPr>
          <a:xfrm>
            <a:off x="0" y="5274530"/>
            <a:ext cx="12192000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8622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594AB-EF90-9591-5954-F617B83D1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685800"/>
            <a:ext cx="11253668" cy="66569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6A57BED-3AFE-6AA9-E0D5-586748D61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7C21221-DC95-273B-0C4F-43B35ADA1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E44E859-99AA-D46F-1AD8-4C0F287F3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3231F-0FFC-E2BB-36F8-9816E4DEC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7773" y="1773857"/>
            <a:ext cx="5349240" cy="4453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3CC2C1-ED8C-D52E-BEF5-671EDC623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4987" y="1773858"/>
            <a:ext cx="5349240" cy="4453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97169B-5226-712F-36F4-352E56B637D4}"/>
              </a:ext>
            </a:extLst>
          </p:cNvPr>
          <p:cNvCxnSpPr>
            <a:cxnSpLocks/>
          </p:cNvCxnSpPr>
          <p:nvPr/>
        </p:nvCxnSpPr>
        <p:spPr>
          <a:xfrm>
            <a:off x="0" y="1442826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64454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4958D-8125-1BDA-53C9-9E2D33883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772" y="685800"/>
            <a:ext cx="11256264" cy="6675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294A4A-89C4-68BF-6701-5C47F940E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7908BC-F48B-81E4-8D93-7DB9E3716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F93A54-CB38-BEAF-260B-84EDDF301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9FF10-A82A-AAEB-4B8C-921F3BA20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7773" y="1773857"/>
            <a:ext cx="5349064" cy="590144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4D3C6A-509A-8CB1-B220-1CE755BE2F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7773" y="2368476"/>
            <a:ext cx="5349064" cy="38587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627A15-4AB2-F230-22C7-0605AFD7DF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96" y="1773857"/>
            <a:ext cx="5349240" cy="590144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1ECFD5-92D0-1854-D18E-8BC5DF56A7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4796" y="2368476"/>
            <a:ext cx="5349240" cy="38587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D1AC07E-A077-E2A6-1718-DDDA542A8A98}"/>
              </a:ext>
            </a:extLst>
          </p:cNvPr>
          <p:cNvCxnSpPr>
            <a:cxnSpLocks/>
          </p:cNvCxnSpPr>
          <p:nvPr/>
        </p:nvCxnSpPr>
        <p:spPr>
          <a:xfrm>
            <a:off x="0" y="1442826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81536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17042-CDCB-3B2F-8C5B-24B17903E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A4C6AE-702E-258F-EA5E-02906C70D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339AE3-ADB1-728F-9FBA-2FD43A0AC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FD5BE3-6FC5-4F86-8EE2-C9647A8956C6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965F4B-E6CF-D83A-1F1B-81274FD57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7ADDB2-1139-403E-B093-2D2EB7AA05F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53968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E52550-02A6-D7FB-DD57-70C87BAA4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02D272-B561-7F82-06FB-C5DE719AA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F0FF0-3A36-A128-D75E-71A4B54CB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0029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clus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8A45ECA-9413-0F81-085A-48CF6F23E1DC}"/>
              </a:ext>
            </a:extLst>
          </p:cNvPr>
          <p:cNvCxnSpPr>
            <a:cxnSpLocks/>
          </p:cNvCxnSpPr>
          <p:nvPr/>
        </p:nvCxnSpPr>
        <p:spPr>
          <a:xfrm>
            <a:off x="0" y="2118492"/>
            <a:ext cx="12192000" cy="0"/>
          </a:xfrm>
          <a:prstGeom prst="line">
            <a:avLst/>
          </a:prstGeom>
          <a:ln w="9525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832104"/>
            <a:ext cx="11253668" cy="1225296"/>
          </a:xfrm>
        </p:spPr>
        <p:txBody>
          <a:bodyPr>
            <a:normAutofit/>
          </a:bodyPr>
          <a:lstStyle>
            <a:lvl1pPr>
              <a:defRPr sz="8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6263640"/>
            <a:ext cx="2962656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1" y="6263640"/>
            <a:ext cx="1933553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263640"/>
            <a:ext cx="546447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7" y="3429001"/>
            <a:ext cx="11253669" cy="277354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0536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clusion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60" y="1270390"/>
            <a:ext cx="7929980" cy="2060888"/>
          </a:xfrm>
        </p:spPr>
        <p:txBody>
          <a:bodyPr>
            <a:normAutofit/>
          </a:bodyPr>
          <a:lstStyle>
            <a:lvl1pPr>
              <a:defRPr sz="8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5" y="3794761"/>
            <a:ext cx="7932765" cy="15310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3482"/>
            <a:ext cx="2962656" cy="41148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1679642" cy="41148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4D168F9-DE00-B9C1-AD77-139DA8AF3364}"/>
              </a:ext>
            </a:extLst>
          </p:cNvPr>
          <p:cNvCxnSpPr>
            <a:cxnSpLocks/>
          </p:cNvCxnSpPr>
          <p:nvPr/>
        </p:nvCxnSpPr>
        <p:spPr>
          <a:xfrm>
            <a:off x="0" y="3434907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80156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DF58-285B-E151-006A-D88C36BBB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" y="5223554"/>
            <a:ext cx="11430000" cy="914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4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06861-2B51-5BD1-EB7B-C21E31ED4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39" y="6083090"/>
            <a:ext cx="11429999" cy="566928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F08B46D-341A-2502-FE91-2C5EF77103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50694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DDD77-F8A9-7EC7-8615-6A38937C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AB215-86A6-6EC5-BC27-7962FA84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0CECF-E526-1422-4780-123B6B1E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E8472-319C-7663-7B71-2A6549DED7EF}"/>
              </a:ext>
            </a:extLst>
          </p:cNvPr>
          <p:cNvCxnSpPr>
            <a:cxnSpLocks/>
          </p:cNvCxnSpPr>
          <p:nvPr/>
        </p:nvCxnSpPr>
        <p:spPr>
          <a:xfrm>
            <a:off x="0" y="5068350"/>
            <a:ext cx="12188952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095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DF58-285B-E151-006A-D88C36BBB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" y="758952"/>
            <a:ext cx="7589520" cy="408736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96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06861-2B51-5BD1-EB7B-C21E31ED4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39" y="5404104"/>
            <a:ext cx="11515277" cy="5760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DDD77-F8A9-7EC7-8615-6A38937C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3" y="6254496"/>
            <a:ext cx="2963692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AB215-86A6-6EC5-BC27-7962FA84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1742" y="6254496"/>
            <a:ext cx="1679642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0CECF-E526-1422-4780-123B6B1E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254496"/>
            <a:ext cx="546447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5C310B-ED34-BA33-630C-F8D5EB2A41A2}"/>
              </a:ext>
            </a:extLst>
          </p:cNvPr>
          <p:cNvCxnSpPr>
            <a:cxnSpLocks/>
          </p:cNvCxnSpPr>
          <p:nvPr/>
        </p:nvCxnSpPr>
        <p:spPr>
          <a:xfrm>
            <a:off x="0" y="6057900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B77E3C-9D50-9277-C646-D9B5AB8122BB}"/>
              </a:ext>
            </a:extLst>
          </p:cNvPr>
          <p:cNvCxnSpPr>
            <a:cxnSpLocks/>
          </p:cNvCxnSpPr>
          <p:nvPr/>
        </p:nvCxnSpPr>
        <p:spPr>
          <a:xfrm>
            <a:off x="0" y="5274776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39784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rgbClr val="C835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77CE2-4402-942B-FD26-6E29BDAB9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" y="1435608"/>
            <a:ext cx="11594592" cy="5559552"/>
          </a:xfrm>
        </p:spPr>
        <p:txBody>
          <a:bodyPr anchor="b">
            <a:normAutofit/>
          </a:bodyPr>
          <a:lstStyle>
            <a:lvl1pPr>
              <a:lnSpc>
                <a:spcPct val="67000"/>
              </a:lnSpc>
              <a:defRPr sz="1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3F3D2-CADD-A94F-6739-CCCDA6C6F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C541E-3AF5-9564-CE04-E4B86459D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772A7-7F28-0EB0-D243-BCC6917DA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716D65-B11C-E9B7-66BF-88E72C5DCEBA}"/>
              </a:ext>
            </a:extLst>
          </p:cNvPr>
          <p:cNvCxnSpPr>
            <a:cxnSpLocks/>
          </p:cNvCxnSpPr>
          <p:nvPr/>
        </p:nvCxnSpPr>
        <p:spPr>
          <a:xfrm>
            <a:off x="0" y="783822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7531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">
    <p:bg>
      <p:bgPr>
        <a:solidFill>
          <a:schemeClr val="bg2">
            <a:lumMod val="9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7" y="886968"/>
            <a:ext cx="11405277" cy="1170432"/>
          </a:xfrm>
        </p:spPr>
        <p:txBody>
          <a:bodyPr>
            <a:normAutofit/>
          </a:bodyPr>
          <a:lstStyle>
            <a:lvl1pPr>
              <a:defRPr sz="8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599C6D-D164-AA94-72F8-241C18719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4881" y="2832652"/>
            <a:ext cx="6893719" cy="3508951"/>
          </a:xfrm>
        </p:spPr>
        <p:txBody>
          <a:bodyPr anchor="t"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800100" indent="-342900">
              <a:buFont typeface="+mj-lt"/>
              <a:buAutoNum type="arabicPeriod"/>
              <a:defRPr sz="1800"/>
            </a:lvl2pPr>
            <a:lvl3pPr marL="1257300" indent="-342900">
              <a:buFont typeface="+mj-lt"/>
              <a:buAutoNum type="arabicPeriod"/>
              <a:defRPr sz="1600"/>
            </a:lvl3pPr>
            <a:lvl4pPr marL="1714500" indent="-342900">
              <a:buFont typeface="+mj-lt"/>
              <a:buAutoNum type="arabicPeriod"/>
              <a:defRPr sz="1400"/>
            </a:lvl4pPr>
            <a:lvl5pPr marL="21717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B50CAA-07B2-F8CA-1425-4249CE17A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DEAD866-E26E-BF23-7B5D-9F689B2FA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AC7CAE-FC19-2728-AA3B-1D2FE7879B25}"/>
              </a:ext>
            </a:extLst>
          </p:cNvPr>
          <p:cNvCxnSpPr>
            <a:cxnSpLocks/>
          </p:cNvCxnSpPr>
          <p:nvPr/>
        </p:nvCxnSpPr>
        <p:spPr>
          <a:xfrm>
            <a:off x="0" y="2118492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11B3592-91FB-05F4-B422-A40D7CD4DE2D}"/>
              </a:ext>
            </a:extLst>
          </p:cNvPr>
          <p:cNvCxnSpPr>
            <a:cxnSpLocks/>
          </p:cNvCxnSpPr>
          <p:nvPr/>
        </p:nvCxnSpPr>
        <p:spPr>
          <a:xfrm>
            <a:off x="0" y="800100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04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with Picture">
    <p:bg>
      <p:bgPr>
        <a:solidFill>
          <a:schemeClr val="bg2">
            <a:lumMod val="9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944" y="521208"/>
            <a:ext cx="6647688" cy="1865376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D3A4126-4E48-DD2C-1468-6A36AE6C1D1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917320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943" y="2651760"/>
            <a:ext cx="6327648" cy="3547872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800100" indent="-342900">
              <a:buFont typeface="+mj-lt"/>
              <a:buAutoNum type="arabicPeriod"/>
              <a:defRPr sz="1800"/>
            </a:lvl2pPr>
            <a:lvl3pPr marL="1257300" indent="-342900">
              <a:buFont typeface="+mj-lt"/>
              <a:buAutoNum type="arabicPeriod"/>
              <a:defRPr sz="1600"/>
            </a:lvl3pPr>
            <a:lvl4pPr marL="1714500" indent="-342900">
              <a:buFont typeface="+mj-lt"/>
              <a:buAutoNum type="arabicPeriod"/>
              <a:defRPr sz="1400"/>
            </a:lvl4pPr>
            <a:lvl5pPr marL="21717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1899" y="210312"/>
            <a:ext cx="2962656" cy="41148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73511" y="210312"/>
            <a:ext cx="1679642" cy="41148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7633BE4-C9B9-310C-1EAE-191B5D344B59}"/>
              </a:ext>
            </a:extLst>
          </p:cNvPr>
          <p:cNvCxnSpPr>
            <a:cxnSpLocks/>
          </p:cNvCxnSpPr>
          <p:nvPr/>
        </p:nvCxnSpPr>
        <p:spPr>
          <a:xfrm>
            <a:off x="4923916" y="2452449"/>
            <a:ext cx="7268084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010762-96A4-4E1C-CD5D-EE1C1D1FC6E2}"/>
              </a:ext>
            </a:extLst>
          </p:cNvPr>
          <p:cNvCxnSpPr>
            <a:cxnSpLocks/>
          </p:cNvCxnSpPr>
          <p:nvPr/>
        </p:nvCxnSpPr>
        <p:spPr>
          <a:xfrm flipV="1">
            <a:off x="4923916" y="0"/>
            <a:ext cx="0" cy="685800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46237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1" y="2077374"/>
            <a:ext cx="4479107" cy="269141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66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7DEB5EF-910B-9B2B-CB95-1AD374FEC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1577" y="2210542"/>
            <a:ext cx="5869293" cy="2432477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5FD4BD0F-0EF0-D5B9-5485-1ECB765DC5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51577" y="207982"/>
            <a:ext cx="1921315" cy="41336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566B317-2D55-4797-E621-551FCA482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8C01F2-A815-18C2-F49B-D8E165722653}"/>
              </a:ext>
            </a:extLst>
          </p:cNvPr>
          <p:cNvCxnSpPr>
            <a:cxnSpLocks/>
          </p:cNvCxnSpPr>
          <p:nvPr/>
        </p:nvCxnSpPr>
        <p:spPr>
          <a:xfrm>
            <a:off x="5311938" y="1550633"/>
            <a:ext cx="0" cy="3756734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90D5D6-313A-8ACD-591F-F8BEC510B947}"/>
              </a:ext>
            </a:extLst>
          </p:cNvPr>
          <p:cNvCxnSpPr>
            <a:cxnSpLocks/>
          </p:cNvCxnSpPr>
          <p:nvPr/>
        </p:nvCxnSpPr>
        <p:spPr>
          <a:xfrm>
            <a:off x="0" y="5308844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F6F1415-3933-6D89-472D-2FA4BBB279E7}"/>
              </a:ext>
            </a:extLst>
          </p:cNvPr>
          <p:cNvCxnSpPr>
            <a:cxnSpLocks/>
          </p:cNvCxnSpPr>
          <p:nvPr/>
        </p:nvCxnSpPr>
        <p:spPr>
          <a:xfrm>
            <a:off x="0" y="1550633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6816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2" y="1249959"/>
            <a:ext cx="4085912" cy="512567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6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A5B8121-E925-2131-A76A-FBDAB0BC9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1249959"/>
            <a:ext cx="6440424" cy="52387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A5BEFD-7245-BB4D-0F86-F1C3A32E06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63852" y="207982"/>
            <a:ext cx="1921315" cy="41336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5879897-4AF6-4B38-AB30-8DD979DC5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8C01F2-A815-18C2-F49B-D8E165722653}"/>
              </a:ext>
            </a:extLst>
          </p:cNvPr>
          <p:cNvCxnSpPr>
            <a:cxnSpLocks/>
          </p:cNvCxnSpPr>
          <p:nvPr/>
        </p:nvCxnSpPr>
        <p:spPr>
          <a:xfrm>
            <a:off x="4918746" y="805343"/>
            <a:ext cx="0" cy="6052657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2474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4398EFF-E3C5-E79D-1BD3-016E84949F9C}"/>
              </a:ext>
            </a:extLst>
          </p:cNvPr>
          <p:cNvCxnSpPr>
            <a:cxnSpLocks/>
          </p:cNvCxnSpPr>
          <p:nvPr/>
        </p:nvCxnSpPr>
        <p:spPr>
          <a:xfrm>
            <a:off x="0" y="789563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478947-1D67-18A4-7E48-5B4B2F97F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935798"/>
            <a:ext cx="11253668" cy="6656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E08CA-9517-ABC1-E915-31EA6D7B7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0559" y="1707581"/>
            <a:ext cx="11253668" cy="4848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3983D-E783-AAEC-26DB-4B3F6511C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7773" y="207982"/>
            <a:ext cx="2963692" cy="41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850" b="1" cap="all" spc="1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54426-0A97-D20B-FD06-9648AED777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80069" y="207982"/>
            <a:ext cx="1921315" cy="41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850" b="1" cap="all" spc="1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A13386-8E2A-2962-4804-81558038B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8870" y="207982"/>
            <a:ext cx="546447" cy="41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850" b="1" cap="all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143C14-E680-3360-0E4D-DA502AF50E85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9780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Classified as Microsoft Confidential</a:t>
            </a:r>
          </a:p>
        </p:txBody>
      </p:sp>
    </p:spTree>
    <p:extLst>
      <p:ext uri="{BB962C8B-B14F-4D97-AF65-F5344CB8AC3E}">
        <p14:creationId xmlns:p14="http://schemas.microsoft.com/office/powerpoint/2010/main" val="3789394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402" r:id="rId2"/>
    <p:sldLayoutId id="2147484403" r:id="rId3"/>
    <p:sldLayoutId id="2147484404" r:id="rId4"/>
    <p:sldLayoutId id="2147484405" r:id="rId5"/>
    <p:sldLayoutId id="2147484406" r:id="rId6"/>
    <p:sldLayoutId id="2147484407" r:id="rId7"/>
    <p:sldLayoutId id="2147484408" r:id="rId8"/>
    <p:sldLayoutId id="2147484409" r:id="rId9"/>
    <p:sldLayoutId id="2147484410" r:id="rId10"/>
    <p:sldLayoutId id="2147484411" r:id="rId11"/>
    <p:sldLayoutId id="2147484412" r:id="rId12"/>
    <p:sldLayoutId id="2147484413" r:id="rId13"/>
    <p:sldLayoutId id="2147484414" r:id="rId14"/>
    <p:sldLayoutId id="2147484415" r:id="rId15"/>
    <p:sldLayoutId id="2147484416" r:id="rId16"/>
    <p:sldLayoutId id="2147484417" r:id="rId17"/>
    <p:sldLayoutId id="2147484418" r:id="rId18"/>
    <p:sldLayoutId id="2147484419" r:id="rId19"/>
    <p:sldLayoutId id="2147484420" r:id="rId20"/>
    <p:sldLayoutId id="2147484421" r:id="rId21"/>
    <p:sldLayoutId id="2147484422" r:id="rId22"/>
    <p:sldLayoutId id="2147484423" r:id="rId23"/>
    <p:sldLayoutId id="2147484424" r:id="rId24"/>
    <p:sldLayoutId id="2147484425" r:id="rId25"/>
    <p:sldLayoutId id="2147484426" r:id="rId26"/>
    <p:sldLayoutId id="2147484427" r:id="rId27"/>
  </p:sldLayoutIdLst>
  <p:transition spd="med">
    <p:fade/>
  </p:transition>
  <p:txStyles>
    <p:titleStyle>
      <a:lvl1pPr algn="l" defTabSz="914400" rtl="0" eaLnBrk="1" latinLnBrk="0" hangingPunct="1">
        <a:lnSpc>
          <a:spcPct val="70000"/>
        </a:lnSpc>
        <a:spcBef>
          <a:spcPct val="0"/>
        </a:spcBef>
        <a:buNone/>
        <a:defRPr sz="4000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80">
          <p15:clr>
            <a:srgbClr val="F26B43"/>
          </p15:clr>
        </p15:guide>
        <p15:guide id="2" pos="264">
          <p15:clr>
            <a:srgbClr val="F26B43"/>
          </p15:clr>
        </p15:guide>
        <p15:guide id="3" pos="7416">
          <p15:clr>
            <a:srgbClr val="F26B43"/>
          </p15:clr>
        </p15:guide>
        <p15:guide id="4" orient="horz" pos="3816">
          <p15:clr>
            <a:srgbClr val="F26B43"/>
          </p15:clr>
        </p15:guide>
        <p15:guide id="5" pos="7200">
          <p15:clr>
            <a:srgbClr val="F26B43"/>
          </p15:clr>
        </p15:guide>
        <p15:guide id="6" pos="504">
          <p15:clr>
            <a:srgbClr val="F26B43"/>
          </p15:clr>
        </p15:guide>
        <p15:guide id="7" orient="horz" pos="4128">
          <p15:clr>
            <a:srgbClr val="F26B43"/>
          </p15:clr>
        </p15:guide>
        <p15:guide id="8" orient="horz" pos="1056">
          <p15:clr>
            <a:srgbClr val="F26B43"/>
          </p15:clr>
        </p15:guide>
        <p15:guide id="9" pos="45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r.inspiredpencil.com/pictures-2023/church-business-meetin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travelbakercounty/43334427764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ceastford.org/women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130211-40AA-3FA7-022A-C006469A4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939057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91BA8-311F-82A1-731F-3CEBE3309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3401" y="342420"/>
            <a:ext cx="6178252" cy="1049235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Business meeting august  16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92326-A086-1957-1519-AC6D11541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3526523" cy="34506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August 16 at 6 p.m.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Fellowship Hall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We will discuss ministry reports and any new business.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Members needed!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537E2-9A6C-A7F6-1EBB-48B31484D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067802" y="1853755"/>
            <a:ext cx="7124198" cy="400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346452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59A0A-2C0C-6746-5FA1-08D26DCA0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749808"/>
            <a:ext cx="4123680" cy="1517904"/>
          </a:xfrm>
        </p:spPr>
        <p:txBody>
          <a:bodyPr anchor="t">
            <a:normAutofit/>
          </a:bodyPr>
          <a:lstStyle/>
          <a:p>
            <a:pPr algn="ctr"/>
            <a:r>
              <a:rPr lang="en-US" sz="4400" dirty="0"/>
              <a:t>Rodeo &amp; Fair</a:t>
            </a:r>
            <a:br>
              <a:rPr lang="en-US" sz="4400" dirty="0"/>
            </a:br>
            <a:r>
              <a:rPr lang="en-US" sz="4400" dirty="0"/>
              <a:t>Fundraiser for Youth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3141D9-B946-FC81-3E5E-A321DF049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362" y="2037835"/>
            <a:ext cx="4130606" cy="4500617"/>
          </a:xfrm>
        </p:spPr>
        <p:txBody>
          <a:bodyPr>
            <a:noAutofit/>
          </a:bodyPr>
          <a:lstStyle/>
          <a:p>
            <a:r>
              <a:rPr lang="en-US" sz="2400" dirty="0"/>
              <a:t>We need adults to sign up with our youth to staff the parking lot during Fair and Rodeo Weekend, September 3-7.</a:t>
            </a:r>
          </a:p>
          <a:p>
            <a:r>
              <a:rPr lang="en-US" sz="2400" dirty="0"/>
              <a:t>The list is on the table in the foyer.</a:t>
            </a:r>
          </a:p>
          <a:p>
            <a:r>
              <a:rPr lang="en-US" sz="2400" dirty="0"/>
              <a:t>Help our youth attend Fuge Camp and more!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5398DF-A66D-4DC6-41B9-13E12FB953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7335" r="11813" b="-1"/>
          <a:stretch>
            <a:fillRect/>
          </a:stretch>
        </p:blipFill>
        <p:spPr>
          <a:xfrm>
            <a:off x="4912658" y="10"/>
            <a:ext cx="7279341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2727152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4C520-4BAC-4410-A211-102C6023B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Women’s Potluck Breakfast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06733-7A98-A4AC-B79F-100FAB31A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704" y="2578610"/>
            <a:ext cx="4130606" cy="24751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Join us in the Fellowship Hall August 15 at 9 a.m. for a potluck breakfast. If you can, please bring a breakfast item to share. See you there!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F05529-7D98-10FF-CB17-8A3A308534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050369" y="0"/>
            <a:ext cx="7027331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691397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Editorial">
  <a:themeElements>
    <a:clrScheme name="Editorial">
      <a:dk1>
        <a:sysClr val="windowText" lastClr="000000"/>
      </a:dk1>
      <a:lt1>
        <a:sysClr val="window" lastClr="FFFFFF"/>
      </a:lt1>
      <a:dk2>
        <a:srgbClr val="171717"/>
      </a:dk2>
      <a:lt2>
        <a:srgbClr val="F7F6F3"/>
      </a:lt2>
      <a:accent1>
        <a:srgbClr val="C8350F"/>
      </a:accent1>
      <a:accent2>
        <a:srgbClr val="B6A992"/>
      </a:accent2>
      <a:accent3>
        <a:srgbClr val="D59A6D"/>
      </a:accent3>
      <a:accent4>
        <a:srgbClr val="C7793D"/>
      </a:accent4>
      <a:accent5>
        <a:srgbClr val="DB8464"/>
      </a:accent5>
      <a:accent6>
        <a:srgbClr val="3F7699"/>
      </a:accent6>
      <a:hlink>
        <a:srgbClr val="C8350F"/>
      </a:hlink>
      <a:folHlink>
        <a:srgbClr val="DB8464"/>
      </a:folHlink>
    </a:clrScheme>
    <a:fontScheme name="Custom 22">
      <a:majorFont>
        <a:latin typeface="Haettenschweiler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ditorial" id="{71EC1670-473B-4381-BA1C-B02CC96DD716}" vid="{C5D3EF77-ADD0-40FD-A769-C339DAE739D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Editorial</Template>
  <TotalTime>81</TotalTime>
  <Words>115</Words>
  <Application>Microsoft Office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Aptos</vt:lpstr>
      <vt:lpstr>Arial</vt:lpstr>
      <vt:lpstr>Calibri</vt:lpstr>
      <vt:lpstr>Haettenschweiler</vt:lpstr>
      <vt:lpstr>Trade Gothic Next Light</vt:lpstr>
      <vt:lpstr>Wingdings</vt:lpstr>
      <vt:lpstr>Editorial</vt:lpstr>
      <vt:lpstr>PowerPoint Presentation</vt:lpstr>
      <vt:lpstr>Business meeting august  16</vt:lpstr>
      <vt:lpstr>Rodeo &amp; Fair Fundraiser for Youth</vt:lpstr>
      <vt:lpstr>Women’s Potluck Breakfast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Jeremy Johnson</dc:creator>
  <cp:lastModifiedBy>Frank Johnson</cp:lastModifiedBy>
  <cp:revision>12</cp:revision>
  <dcterms:created xsi:type="dcterms:W3CDTF">2026-06-25T20:39:42Z</dcterms:created>
  <dcterms:modified xsi:type="dcterms:W3CDTF">2026-08-06T23:19:08Z</dcterms:modified>
</cp:coreProperties>
</file>