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1" r:id="rId1"/>
  </p:sldMasterIdLst>
  <p:notesMasterIdLst>
    <p:notesMasterId r:id="rId8"/>
  </p:notesMasterIdLst>
  <p:sldIdLst>
    <p:sldId id="2472" r:id="rId2"/>
    <p:sldId id="2477" r:id="rId3"/>
    <p:sldId id="2476" r:id="rId4"/>
    <p:sldId id="2475" r:id="rId5"/>
    <p:sldId id="2478" r:id="rId6"/>
    <p:sldId id="2479"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C1E1074-A427-4123-A0AD-2B650B8BAE2E}">
          <p14:sldIdLst>
            <p14:sldId id="2472"/>
            <p14:sldId id="2477"/>
            <p14:sldId id="2476"/>
            <p14:sldId id="2475"/>
            <p14:sldId id="2478"/>
            <p14:sldId id="247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148C"/>
    <a:srgbClr val="777777"/>
    <a:srgbClr val="F1D665"/>
    <a:srgbClr val="CC9900"/>
    <a:srgbClr val="2460BB"/>
    <a:srgbClr val="2344A9"/>
    <a:srgbClr val="1A2093"/>
    <a:srgbClr val="1F349F"/>
    <a:srgbClr val="1E2E9C"/>
    <a:srgbClr val="5152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94" autoAdjust="0"/>
    <p:restoredTop sz="94660"/>
  </p:normalViewPr>
  <p:slideViewPr>
    <p:cSldViewPr snapToGrid="0">
      <p:cViewPr varScale="1">
        <p:scale>
          <a:sx n="101" d="100"/>
          <a:sy n="101" d="100"/>
        </p:scale>
        <p:origin x="118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stnut Street Baptist Church" userId="2e638f67cbaae9ec" providerId="LiveId" clId="{91F03909-BA8B-40B2-8338-44C4AC613D66}"/>
    <pc:docChg chg="addSld delSld modSld delMainMaster modSection">
      <pc:chgData name="Chestnut Street Baptist Church" userId="2e638f67cbaae9ec" providerId="LiveId" clId="{91F03909-BA8B-40B2-8338-44C4AC613D66}" dt="2025-10-30T21:26:20.203" v="38"/>
      <pc:docMkLst>
        <pc:docMk/>
      </pc:docMkLst>
      <pc:sldChg chg="del">
        <pc:chgData name="Chestnut Street Baptist Church" userId="2e638f67cbaae9ec" providerId="LiveId" clId="{91F03909-BA8B-40B2-8338-44C4AC613D66}" dt="2025-10-28T19:45:16.104" v="3" actId="2696"/>
        <pc:sldMkLst>
          <pc:docMk/>
          <pc:sldMk cId="254169869" sldId="2463"/>
        </pc:sldMkLst>
      </pc:sldChg>
      <pc:sldChg chg="del">
        <pc:chgData name="Chestnut Street Baptist Church" userId="2e638f67cbaae9ec" providerId="LiveId" clId="{91F03909-BA8B-40B2-8338-44C4AC613D66}" dt="2025-10-28T19:44:37.001" v="1" actId="2696"/>
        <pc:sldMkLst>
          <pc:docMk/>
          <pc:sldMk cId="2667850352" sldId="2466"/>
        </pc:sldMkLst>
      </pc:sldChg>
      <pc:sldChg chg="del">
        <pc:chgData name="Chestnut Street Baptist Church" userId="2e638f67cbaae9ec" providerId="LiveId" clId="{91F03909-BA8B-40B2-8338-44C4AC613D66}" dt="2025-10-28T19:45:23.959" v="4" actId="2696"/>
        <pc:sldMkLst>
          <pc:docMk/>
          <pc:sldMk cId="3312084498" sldId="2471"/>
        </pc:sldMkLst>
      </pc:sldChg>
      <pc:sldChg chg="modTransition">
        <pc:chgData name="Chestnut Street Baptist Church" userId="2e638f67cbaae9ec" providerId="LiveId" clId="{91F03909-BA8B-40B2-8338-44C4AC613D66}" dt="2025-10-28T22:30:10.570" v="23"/>
        <pc:sldMkLst>
          <pc:docMk/>
          <pc:sldMk cId="3008069521" sldId="2472"/>
        </pc:sldMkLst>
      </pc:sldChg>
      <pc:sldChg chg="add">
        <pc:chgData name="Chestnut Street Baptist Church" userId="2e638f67cbaae9ec" providerId="LiveId" clId="{91F03909-BA8B-40B2-8338-44C4AC613D66}" dt="2025-10-28T20:01:45.361" v="22"/>
        <pc:sldMkLst>
          <pc:docMk/>
          <pc:sldMk cId="3046432917" sldId="2476"/>
        </pc:sldMkLst>
      </pc:sldChg>
      <pc:sldChg chg="del">
        <pc:chgData name="Chestnut Street Baptist Church" userId="2e638f67cbaae9ec" providerId="LiveId" clId="{91F03909-BA8B-40B2-8338-44C4AC613D66}" dt="2025-10-28T19:45:04.399" v="2" actId="2696"/>
        <pc:sldMkLst>
          <pc:docMk/>
          <pc:sldMk cId="4134095486" sldId="2476"/>
        </pc:sldMkLst>
      </pc:sldChg>
      <pc:sldChg chg="modSp add mod modTransition">
        <pc:chgData name="Chestnut Street Baptist Church" userId="2e638f67cbaae9ec" providerId="LiveId" clId="{91F03909-BA8B-40B2-8338-44C4AC613D66}" dt="2025-10-29T20:08:51.144" v="24" actId="113"/>
        <pc:sldMkLst>
          <pc:docMk/>
          <pc:sldMk cId="3279429620" sldId="2477"/>
        </pc:sldMkLst>
        <pc:spChg chg="mod">
          <ac:chgData name="Chestnut Street Baptist Church" userId="2e638f67cbaae9ec" providerId="LiveId" clId="{91F03909-BA8B-40B2-8338-44C4AC613D66}" dt="2025-10-29T20:08:51.144" v="24" actId="113"/>
          <ac:spMkLst>
            <pc:docMk/>
            <pc:sldMk cId="3279429620" sldId="2477"/>
            <ac:spMk id="3" creationId="{82B3BBDD-6D5F-5403-834C-FC25D25C9CAC}"/>
          </ac:spMkLst>
        </pc:spChg>
      </pc:sldChg>
      <pc:sldChg chg="add">
        <pc:chgData name="Chestnut Street Baptist Church" userId="2e638f67cbaae9ec" providerId="LiveId" clId="{91F03909-BA8B-40B2-8338-44C4AC613D66}" dt="2025-10-30T20:04:01.480" v="25"/>
        <pc:sldMkLst>
          <pc:docMk/>
          <pc:sldMk cId="2438811343" sldId="2478"/>
        </pc:sldMkLst>
      </pc:sldChg>
      <pc:sldChg chg="add modTransition">
        <pc:chgData name="Chestnut Street Baptist Church" userId="2e638f67cbaae9ec" providerId="LiveId" clId="{91F03909-BA8B-40B2-8338-44C4AC613D66}" dt="2025-10-30T21:26:20.203" v="38"/>
        <pc:sldMkLst>
          <pc:docMk/>
          <pc:sldMk cId="2199286664" sldId="2479"/>
        </pc:sldMkLst>
      </pc:sldChg>
      <pc:sldMasterChg chg="del delSldLayout">
        <pc:chgData name="Chestnut Street Baptist Church" userId="2e638f67cbaae9ec" providerId="LiveId" clId="{91F03909-BA8B-40B2-8338-44C4AC613D66}" dt="2025-10-28T19:45:23.959" v="4" actId="2696"/>
        <pc:sldMasterMkLst>
          <pc:docMk/>
          <pc:sldMasterMk cId="2043692626" sldId="2147484083"/>
        </pc:sldMasterMkLst>
        <pc:sldLayoutChg chg="del">
          <pc:chgData name="Chestnut Street Baptist Church" userId="2e638f67cbaae9ec" providerId="LiveId" clId="{91F03909-BA8B-40B2-8338-44C4AC613D66}" dt="2025-10-28T19:45:23.959" v="4" actId="2696"/>
          <pc:sldLayoutMkLst>
            <pc:docMk/>
            <pc:sldMasterMk cId="2043692626" sldId="2147484083"/>
            <pc:sldLayoutMk cId="108805291" sldId="2147484084"/>
          </pc:sldLayoutMkLst>
        </pc:sldLayoutChg>
        <pc:sldLayoutChg chg="del">
          <pc:chgData name="Chestnut Street Baptist Church" userId="2e638f67cbaae9ec" providerId="LiveId" clId="{91F03909-BA8B-40B2-8338-44C4AC613D66}" dt="2025-10-28T19:45:23.959" v="4" actId="2696"/>
          <pc:sldLayoutMkLst>
            <pc:docMk/>
            <pc:sldMasterMk cId="2043692626" sldId="2147484083"/>
            <pc:sldLayoutMk cId="2736510885" sldId="2147484085"/>
          </pc:sldLayoutMkLst>
        </pc:sldLayoutChg>
        <pc:sldLayoutChg chg="del">
          <pc:chgData name="Chestnut Street Baptist Church" userId="2e638f67cbaae9ec" providerId="LiveId" clId="{91F03909-BA8B-40B2-8338-44C4AC613D66}" dt="2025-10-28T19:45:23.959" v="4" actId="2696"/>
          <pc:sldLayoutMkLst>
            <pc:docMk/>
            <pc:sldMasterMk cId="2043692626" sldId="2147484083"/>
            <pc:sldLayoutMk cId="1287043274" sldId="2147484086"/>
          </pc:sldLayoutMkLst>
        </pc:sldLayoutChg>
        <pc:sldLayoutChg chg="del">
          <pc:chgData name="Chestnut Street Baptist Church" userId="2e638f67cbaae9ec" providerId="LiveId" clId="{91F03909-BA8B-40B2-8338-44C4AC613D66}" dt="2025-10-28T19:45:23.959" v="4" actId="2696"/>
          <pc:sldLayoutMkLst>
            <pc:docMk/>
            <pc:sldMasterMk cId="2043692626" sldId="2147484083"/>
            <pc:sldLayoutMk cId="1861584775" sldId="2147484087"/>
          </pc:sldLayoutMkLst>
        </pc:sldLayoutChg>
        <pc:sldLayoutChg chg="del">
          <pc:chgData name="Chestnut Street Baptist Church" userId="2e638f67cbaae9ec" providerId="LiveId" clId="{91F03909-BA8B-40B2-8338-44C4AC613D66}" dt="2025-10-28T19:45:23.959" v="4" actId="2696"/>
          <pc:sldLayoutMkLst>
            <pc:docMk/>
            <pc:sldMasterMk cId="2043692626" sldId="2147484083"/>
            <pc:sldLayoutMk cId="1362089831" sldId="2147484088"/>
          </pc:sldLayoutMkLst>
        </pc:sldLayoutChg>
        <pc:sldLayoutChg chg="del">
          <pc:chgData name="Chestnut Street Baptist Church" userId="2e638f67cbaae9ec" providerId="LiveId" clId="{91F03909-BA8B-40B2-8338-44C4AC613D66}" dt="2025-10-28T19:45:23.959" v="4" actId="2696"/>
          <pc:sldLayoutMkLst>
            <pc:docMk/>
            <pc:sldMasterMk cId="2043692626" sldId="2147484083"/>
            <pc:sldLayoutMk cId="1108708326" sldId="2147484089"/>
          </pc:sldLayoutMkLst>
        </pc:sldLayoutChg>
        <pc:sldLayoutChg chg="del">
          <pc:chgData name="Chestnut Street Baptist Church" userId="2e638f67cbaae9ec" providerId="LiveId" clId="{91F03909-BA8B-40B2-8338-44C4AC613D66}" dt="2025-10-28T19:45:23.959" v="4" actId="2696"/>
          <pc:sldLayoutMkLst>
            <pc:docMk/>
            <pc:sldMasterMk cId="2043692626" sldId="2147484083"/>
            <pc:sldLayoutMk cId="2461270135" sldId="2147484090"/>
          </pc:sldLayoutMkLst>
        </pc:sldLayoutChg>
        <pc:sldLayoutChg chg="del">
          <pc:chgData name="Chestnut Street Baptist Church" userId="2e638f67cbaae9ec" providerId="LiveId" clId="{91F03909-BA8B-40B2-8338-44C4AC613D66}" dt="2025-10-28T19:45:23.959" v="4" actId="2696"/>
          <pc:sldLayoutMkLst>
            <pc:docMk/>
            <pc:sldMasterMk cId="2043692626" sldId="2147484083"/>
            <pc:sldLayoutMk cId="2821674008" sldId="2147484091"/>
          </pc:sldLayoutMkLst>
        </pc:sldLayoutChg>
        <pc:sldLayoutChg chg="del">
          <pc:chgData name="Chestnut Street Baptist Church" userId="2e638f67cbaae9ec" providerId="LiveId" clId="{91F03909-BA8B-40B2-8338-44C4AC613D66}" dt="2025-10-28T19:45:23.959" v="4" actId="2696"/>
          <pc:sldLayoutMkLst>
            <pc:docMk/>
            <pc:sldMasterMk cId="2043692626" sldId="2147484083"/>
            <pc:sldLayoutMk cId="4131042740" sldId="2147484092"/>
          </pc:sldLayoutMkLst>
        </pc:sldLayoutChg>
        <pc:sldLayoutChg chg="del">
          <pc:chgData name="Chestnut Street Baptist Church" userId="2e638f67cbaae9ec" providerId="LiveId" clId="{91F03909-BA8B-40B2-8338-44C4AC613D66}" dt="2025-10-28T19:45:23.959" v="4" actId="2696"/>
          <pc:sldLayoutMkLst>
            <pc:docMk/>
            <pc:sldMasterMk cId="2043692626" sldId="2147484083"/>
            <pc:sldLayoutMk cId="1979561088" sldId="2147484093"/>
          </pc:sldLayoutMkLst>
        </pc:sldLayoutChg>
        <pc:sldLayoutChg chg="del">
          <pc:chgData name="Chestnut Street Baptist Church" userId="2e638f67cbaae9ec" providerId="LiveId" clId="{91F03909-BA8B-40B2-8338-44C4AC613D66}" dt="2025-10-28T19:45:23.959" v="4" actId="2696"/>
          <pc:sldLayoutMkLst>
            <pc:docMk/>
            <pc:sldMasterMk cId="2043692626" sldId="2147484083"/>
            <pc:sldLayoutMk cId="1696854495" sldId="2147484094"/>
          </pc:sldLayoutMkLst>
        </pc:sldLayoutChg>
        <pc:sldLayoutChg chg="del">
          <pc:chgData name="Chestnut Street Baptist Church" userId="2e638f67cbaae9ec" providerId="LiveId" clId="{91F03909-BA8B-40B2-8338-44C4AC613D66}" dt="2025-10-28T19:45:23.959" v="4" actId="2696"/>
          <pc:sldLayoutMkLst>
            <pc:docMk/>
            <pc:sldMasterMk cId="2043692626" sldId="2147484083"/>
            <pc:sldLayoutMk cId="1273291820" sldId="2147484095"/>
          </pc:sldLayoutMkLst>
        </pc:sldLayoutChg>
        <pc:sldLayoutChg chg="del">
          <pc:chgData name="Chestnut Street Baptist Church" userId="2e638f67cbaae9ec" providerId="LiveId" clId="{91F03909-BA8B-40B2-8338-44C4AC613D66}" dt="2025-10-28T19:45:23.959" v="4" actId="2696"/>
          <pc:sldLayoutMkLst>
            <pc:docMk/>
            <pc:sldMasterMk cId="2043692626" sldId="2147484083"/>
            <pc:sldLayoutMk cId="1991686688" sldId="2147484096"/>
          </pc:sldLayoutMkLst>
        </pc:sldLayoutChg>
        <pc:sldLayoutChg chg="del">
          <pc:chgData name="Chestnut Street Baptist Church" userId="2e638f67cbaae9ec" providerId="LiveId" clId="{91F03909-BA8B-40B2-8338-44C4AC613D66}" dt="2025-10-28T19:45:23.959" v="4" actId="2696"/>
          <pc:sldLayoutMkLst>
            <pc:docMk/>
            <pc:sldMasterMk cId="2043692626" sldId="2147484083"/>
            <pc:sldLayoutMk cId="1445281769" sldId="2147484097"/>
          </pc:sldLayoutMkLst>
        </pc:sldLayoutChg>
        <pc:sldLayoutChg chg="del">
          <pc:chgData name="Chestnut Street Baptist Church" userId="2e638f67cbaae9ec" providerId="LiveId" clId="{91F03909-BA8B-40B2-8338-44C4AC613D66}" dt="2025-10-28T19:45:23.959" v="4" actId="2696"/>
          <pc:sldLayoutMkLst>
            <pc:docMk/>
            <pc:sldMasterMk cId="2043692626" sldId="2147484083"/>
            <pc:sldLayoutMk cId="2173283311" sldId="2147484098"/>
          </pc:sldLayoutMkLst>
        </pc:sldLayoutChg>
        <pc:sldLayoutChg chg="del">
          <pc:chgData name="Chestnut Street Baptist Church" userId="2e638f67cbaae9ec" providerId="LiveId" clId="{91F03909-BA8B-40B2-8338-44C4AC613D66}" dt="2025-10-28T19:45:23.959" v="4" actId="2696"/>
          <pc:sldLayoutMkLst>
            <pc:docMk/>
            <pc:sldMasterMk cId="2043692626" sldId="2147484083"/>
            <pc:sldLayoutMk cId="4089243126" sldId="2147484099"/>
          </pc:sldLayoutMkLst>
        </pc:sldLayoutChg>
        <pc:sldLayoutChg chg="del">
          <pc:chgData name="Chestnut Street Baptist Church" userId="2e638f67cbaae9ec" providerId="LiveId" clId="{91F03909-BA8B-40B2-8338-44C4AC613D66}" dt="2025-10-28T19:45:23.959" v="4" actId="2696"/>
          <pc:sldLayoutMkLst>
            <pc:docMk/>
            <pc:sldMasterMk cId="2043692626" sldId="2147484083"/>
            <pc:sldLayoutMk cId="3666056887" sldId="214748410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6C120A-824C-4716-B529-2BE186C492C0}" type="datetimeFigureOut">
              <a:rPr lang="en-US" smtClean="0"/>
              <a:t>10/30/2025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F560C9-858B-47EC-A428-9A48264764F0}" type="slidenum">
              <a:rPr lang="en-US" smtClean="0"/>
              <a:t>‹#›</a:t>
            </a:fld>
            <a:endParaRPr lang="en-US"/>
          </a:p>
        </p:txBody>
      </p:sp>
    </p:spTree>
    <p:extLst>
      <p:ext uri="{BB962C8B-B14F-4D97-AF65-F5344CB8AC3E}">
        <p14:creationId xmlns:p14="http://schemas.microsoft.com/office/powerpoint/2010/main" val="1474222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pPr>
              <a:defRPr/>
            </a:pPr>
            <a:fld id="{B60C7387-2B79-4D33-BA4C-33B9CBEE35CC}" type="datetimeFigureOut">
              <a:rPr lang="en-US" smtClean="0"/>
              <a:pPr>
                <a:defRPr/>
              </a:pPr>
              <a:t>10/30/2025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6A1DD3B-692C-4E20-8180-6792F962ACDC}" type="slidenum">
              <a:rPr lang="en-US" smtClean="0"/>
              <a:pPr>
                <a:defRPr/>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8153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ACA5FDF-F2D8-445C-B285-488FA93D5986}" type="datetimeFigureOut">
              <a:rPr lang="en-US" smtClean="0"/>
              <a:pPr>
                <a:defRPr/>
              </a:pPr>
              <a:t>10/30/2025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71AB7E6-BDA9-415B-A168-23238EEB5DAA}" type="slidenum">
              <a:rPr lang="en-US" smtClean="0"/>
              <a:pPr>
                <a:defRPr/>
              </a:pPr>
              <a:t>‹#›</a:t>
            </a:fld>
            <a:endParaRPr lang="en-US" dirty="0"/>
          </a:p>
        </p:txBody>
      </p:sp>
    </p:spTree>
    <p:extLst>
      <p:ext uri="{BB962C8B-B14F-4D97-AF65-F5344CB8AC3E}">
        <p14:creationId xmlns:p14="http://schemas.microsoft.com/office/powerpoint/2010/main" val="1279943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34E5277B-022B-4131-B642-9567A157649D}" type="datetimeFigureOut">
              <a:rPr lang="en-US" smtClean="0"/>
              <a:pPr>
                <a:defRPr/>
              </a:pPr>
              <a:t>10/30/2025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9B2A82A-FF5C-4F36-B4FD-1210C1153E5B}" type="slidenum">
              <a:rPr lang="en-US" smtClean="0"/>
              <a:pPr>
                <a:defRPr/>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7311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A678A08-52D4-4C48-8E0B-3E3F9A40EA90}" type="datetimeFigureOut">
              <a:rPr lang="en-US" smtClean="0"/>
              <a:pPr>
                <a:defRPr/>
              </a:pPr>
              <a:t>10/30/2025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52EBFAD-978E-4083-AFB2-61337603718D}" type="slidenum">
              <a:rPr lang="en-US" smtClean="0"/>
              <a:pPr>
                <a:defRPr/>
              </a:pPr>
              <a:t>‹#›</a:t>
            </a:fld>
            <a:endParaRPr lang="en-US" dirty="0"/>
          </a:p>
        </p:txBody>
      </p:sp>
    </p:spTree>
    <p:extLst>
      <p:ext uri="{BB962C8B-B14F-4D97-AF65-F5344CB8AC3E}">
        <p14:creationId xmlns:p14="http://schemas.microsoft.com/office/powerpoint/2010/main" val="2115386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0E1B07E-41D6-48B5-947B-D694B2BF5213}" type="datetimeFigureOut">
              <a:rPr lang="en-US" smtClean="0"/>
              <a:pPr>
                <a:defRPr/>
              </a:pPr>
              <a:t>10/30/2025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70E74EC-5580-4DE4-9D73-FE8661182D8C}" type="slidenum">
              <a:rPr lang="en-US" smtClean="0"/>
              <a:pPr>
                <a:defRPr/>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6360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22CA4C35-7412-43E3-9ACE-17026430CD34}" type="datetimeFigureOut">
              <a:rPr lang="en-US" smtClean="0"/>
              <a:pPr>
                <a:defRPr/>
              </a:pPr>
              <a:t>10/30/2025</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716C1FD-2059-42FF-8731-A07699DC3DE6}" type="slidenum">
              <a:rPr lang="en-US" smtClean="0"/>
              <a:pPr>
                <a:defRPr/>
              </a:pPr>
              <a:t>‹#›</a:t>
            </a:fld>
            <a:endParaRPr lang="en-US" dirty="0"/>
          </a:p>
        </p:txBody>
      </p:sp>
    </p:spTree>
    <p:extLst>
      <p:ext uri="{BB962C8B-B14F-4D97-AF65-F5344CB8AC3E}">
        <p14:creationId xmlns:p14="http://schemas.microsoft.com/office/powerpoint/2010/main" val="571237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90F672A9-1041-4106-B5A3-DC133BF80DEC}" type="datetimeFigureOut">
              <a:rPr lang="en-US" smtClean="0"/>
              <a:pPr>
                <a:defRPr/>
              </a:pPr>
              <a:t>10/30/2025</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D50A282-52D8-46C6-8D9E-CFD440761371}" type="slidenum">
              <a:rPr lang="en-US" smtClean="0"/>
              <a:pPr>
                <a:defRPr/>
              </a:pPr>
              <a:t>‹#›</a:t>
            </a:fld>
            <a:endParaRPr lang="en-US" dirty="0"/>
          </a:p>
        </p:txBody>
      </p:sp>
    </p:spTree>
    <p:extLst>
      <p:ext uri="{BB962C8B-B14F-4D97-AF65-F5344CB8AC3E}">
        <p14:creationId xmlns:p14="http://schemas.microsoft.com/office/powerpoint/2010/main" val="2840876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4BFD5BE3-6FC5-4F86-8EE2-C9647A8956C6}" type="datetimeFigureOut">
              <a:rPr lang="en-US" smtClean="0"/>
              <a:pPr>
                <a:defRPr/>
              </a:pPr>
              <a:t>10/30/2025</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27ADDB2-1139-403E-B093-2D2EB7AA05F9}" type="slidenum">
              <a:rPr lang="en-US" smtClean="0"/>
              <a:pPr>
                <a:defRPr/>
              </a:pPr>
              <a:t>‹#›</a:t>
            </a:fld>
            <a:endParaRPr lang="en-US" dirty="0"/>
          </a:p>
        </p:txBody>
      </p:sp>
    </p:spTree>
    <p:extLst>
      <p:ext uri="{BB962C8B-B14F-4D97-AF65-F5344CB8AC3E}">
        <p14:creationId xmlns:p14="http://schemas.microsoft.com/office/powerpoint/2010/main" val="3598679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3BD4367-3E12-4264-94AD-26B688A32C1E}" type="datetimeFigureOut">
              <a:rPr lang="en-US" smtClean="0"/>
              <a:pPr>
                <a:defRPr/>
              </a:pPr>
              <a:t>10/30/2025</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0A57890-ACE6-4A43-855C-4FBB26BC2DC7}" type="slidenum">
              <a:rPr lang="en-US" smtClean="0"/>
              <a:pPr>
                <a:defRPr/>
              </a:pPr>
              <a:t>‹#›</a:t>
            </a:fld>
            <a:endParaRPr lang="en-US" dirty="0"/>
          </a:p>
        </p:txBody>
      </p:sp>
    </p:spTree>
    <p:extLst>
      <p:ext uri="{BB962C8B-B14F-4D97-AF65-F5344CB8AC3E}">
        <p14:creationId xmlns:p14="http://schemas.microsoft.com/office/powerpoint/2010/main" val="1136849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E798E29-5088-49D8-AF29-B0A41AAB1498}" type="datetimeFigureOut">
              <a:rPr lang="en-US" smtClean="0"/>
              <a:pPr>
                <a:defRPr/>
              </a:pPr>
              <a:t>10/30/2025</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2273292-E7F9-4528-A949-ADBC669D2E9B}" type="slidenum">
              <a:rPr lang="en-US" smtClean="0"/>
              <a:pPr>
                <a:defRPr/>
              </a:pPr>
              <a:t>‹#›</a:t>
            </a:fld>
            <a:endParaRPr lang="en-US" dirty="0"/>
          </a:p>
        </p:txBody>
      </p:sp>
    </p:spTree>
    <p:extLst>
      <p:ext uri="{BB962C8B-B14F-4D97-AF65-F5344CB8AC3E}">
        <p14:creationId xmlns:p14="http://schemas.microsoft.com/office/powerpoint/2010/main" val="910978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3624405-2DA6-48EB-8960-424C832794EC}" type="datetimeFigureOut">
              <a:rPr lang="en-US" smtClean="0"/>
              <a:pPr>
                <a:defRPr/>
              </a:pPr>
              <a:t>10/30/2025</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B9B5EFA-F2AC-4753-A975-F1FA0F7A04CE}" type="slidenum">
              <a:rPr lang="en-US" smtClean="0"/>
              <a:pPr>
                <a:defRPr/>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851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fld id="{531548C4-D1D5-4337-9229-503ABFA6AC58}" type="datetimeFigureOut">
              <a:rPr lang="en-US" smtClean="0"/>
              <a:pPr>
                <a:defRPr/>
              </a:pPr>
              <a:t>10/30/2025</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a:defRPr/>
            </a:pPr>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fld id="{BE1C7D33-BED2-4E70-BBC2-878BB86C52DC}" type="slidenum">
              <a:rPr lang="en-US" smtClean="0"/>
              <a:pPr>
                <a:defRPr/>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6992875"/>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68751915@N05/6869762317/"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ar.inspiredpencil.com/pictures-2023/choir-practice"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pinterest.com/pin/801570433714839680/"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kinderblossoms.blogspot.com/2016/09/five-for-friday-stem-tower.html"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praisecenteronline.com/the-news/2017/2/25/mens-breakfast"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flickr.com/photos/76657755@n04/6881502016"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rgbClr val="101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45861E-21EB-2DA8-2AAE-8D42BACCB7E2}"/>
              </a:ext>
            </a:extLst>
          </p:cNvPr>
          <p:cNvSpPr>
            <a:spLocks noGrp="1"/>
          </p:cNvSpPr>
          <p:nvPr>
            <p:ph type="title"/>
          </p:nvPr>
        </p:nvSpPr>
        <p:spPr>
          <a:xfrm>
            <a:off x="1024128" y="585216"/>
            <a:ext cx="6007027" cy="1499616"/>
          </a:xfrm>
        </p:spPr>
        <p:txBody>
          <a:bodyPr>
            <a:normAutofit/>
          </a:bodyPr>
          <a:lstStyle/>
          <a:p>
            <a:r>
              <a:rPr lang="en-US">
                <a:solidFill>
                  <a:srgbClr val="FFFFFF"/>
                </a:solidFill>
              </a:rPr>
              <a:t>Budget Requests</a:t>
            </a:r>
          </a:p>
        </p:txBody>
      </p:sp>
      <p:cxnSp>
        <p:nvCxnSpPr>
          <p:cNvPr id="15" name="Straight Connector 14">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FF4D2B0E-11AB-6202-39C8-21CA6B1C5F90}"/>
              </a:ext>
            </a:extLst>
          </p:cNvPr>
          <p:cNvSpPr>
            <a:spLocks noGrp="1"/>
          </p:cNvSpPr>
          <p:nvPr>
            <p:ph idx="1"/>
          </p:nvPr>
        </p:nvSpPr>
        <p:spPr>
          <a:xfrm>
            <a:off x="1247775" y="2286000"/>
            <a:ext cx="5783380" cy="1276350"/>
          </a:xfrm>
        </p:spPr>
        <p:txBody>
          <a:bodyPr>
            <a:normAutofit/>
          </a:bodyPr>
          <a:lstStyle/>
          <a:p>
            <a:r>
              <a:rPr lang="en-US" sz="2400" dirty="0">
                <a:solidFill>
                  <a:srgbClr val="FFFFFF"/>
                </a:solidFill>
              </a:rPr>
              <a:t>Ministry Team Leaders, please have all budget request in the office by November 9. Thank you for your expediency.	</a:t>
            </a:r>
          </a:p>
        </p:txBody>
      </p:sp>
      <p:pic>
        <p:nvPicPr>
          <p:cNvPr id="5" name="Content Placeholder 4" descr="A yellow sign with a dollar sign and blue sky&#10;&#10;AI-generated content may be incorrect.">
            <a:extLst>
              <a:ext uri="{FF2B5EF4-FFF2-40B4-BE49-F238E27FC236}">
                <a16:creationId xmlns:a16="http://schemas.microsoft.com/office/drawing/2014/main" id="{C27980BE-CB26-6A34-323F-1AFF222BDAD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9258" r="13088"/>
          <a:stretch>
            <a:fillRect/>
          </a:stretch>
        </p:blipFill>
        <p:spPr>
          <a:xfrm>
            <a:off x="7552266" y="10"/>
            <a:ext cx="4639734" cy="6857990"/>
          </a:xfrm>
          <a:prstGeom prst="rect">
            <a:avLst/>
          </a:prstGeom>
        </p:spPr>
      </p:pic>
      <p:sp>
        <p:nvSpPr>
          <p:cNvPr id="6" name="TextBox 5">
            <a:extLst>
              <a:ext uri="{FF2B5EF4-FFF2-40B4-BE49-F238E27FC236}">
                <a16:creationId xmlns:a16="http://schemas.microsoft.com/office/drawing/2014/main" id="{98187F79-DA47-C167-B138-890B91BDAA34}"/>
              </a:ext>
            </a:extLst>
          </p:cNvPr>
          <p:cNvSpPr txBox="1"/>
          <p:nvPr/>
        </p:nvSpPr>
        <p:spPr>
          <a:xfrm>
            <a:off x="9942666" y="6657945"/>
            <a:ext cx="224933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flickr.com/photos/68751915@N05/686976231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3008069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0C97-1B7A-EA77-BF24-1399716FD3C6}"/>
              </a:ext>
            </a:extLst>
          </p:cNvPr>
          <p:cNvSpPr>
            <a:spLocks noGrp="1"/>
          </p:cNvSpPr>
          <p:nvPr>
            <p:ph type="title"/>
          </p:nvPr>
        </p:nvSpPr>
        <p:spPr>
          <a:xfrm>
            <a:off x="1024128" y="585216"/>
            <a:ext cx="3133581" cy="1499616"/>
          </a:xfrm>
        </p:spPr>
        <p:txBody>
          <a:bodyPr>
            <a:normAutofit/>
          </a:bodyPr>
          <a:lstStyle/>
          <a:p>
            <a:pPr algn="ctr"/>
            <a:r>
              <a:rPr lang="en-US" sz="3700" dirty="0"/>
              <a:t>Choir Rehearsals </a:t>
            </a:r>
            <a:r>
              <a:rPr lang="en-US" sz="3700" b="1" dirty="0"/>
              <a:t>Last Day to join</a:t>
            </a:r>
          </a:p>
        </p:txBody>
      </p:sp>
      <p:sp>
        <p:nvSpPr>
          <p:cNvPr id="3" name="Content Placeholder 2">
            <a:extLst>
              <a:ext uri="{FF2B5EF4-FFF2-40B4-BE49-F238E27FC236}">
                <a16:creationId xmlns:a16="http://schemas.microsoft.com/office/drawing/2014/main" id="{82B3BBDD-6D5F-5403-834C-FC25D25C9CAC}"/>
              </a:ext>
            </a:extLst>
          </p:cNvPr>
          <p:cNvSpPr>
            <a:spLocks noGrp="1"/>
          </p:cNvSpPr>
          <p:nvPr>
            <p:ph idx="1"/>
          </p:nvPr>
        </p:nvSpPr>
        <p:spPr>
          <a:xfrm>
            <a:off x="1024128" y="2286000"/>
            <a:ext cx="3133580" cy="3931920"/>
          </a:xfrm>
        </p:spPr>
        <p:txBody>
          <a:bodyPr>
            <a:normAutofit/>
          </a:bodyPr>
          <a:lstStyle/>
          <a:p>
            <a:r>
              <a:rPr lang="en-US" sz="2400" dirty="0"/>
              <a:t>If you love to sing, join the Choir, meeting every Sunday at 4:30 p.m.  The Choir Concert will be December 14. No experience needed, just a willingness to sing to the Lord! </a:t>
            </a:r>
            <a:r>
              <a:rPr lang="en-US" sz="2400" b="1" dirty="0"/>
              <a:t>Today is the last day to join.</a:t>
            </a:r>
          </a:p>
        </p:txBody>
      </p:sp>
      <p:pic>
        <p:nvPicPr>
          <p:cNvPr id="5" name="Picture 4" descr="A colorful musical notes and a logo&#10;&#10;AI-generated content may be incorrect.">
            <a:extLst>
              <a:ext uri="{FF2B5EF4-FFF2-40B4-BE49-F238E27FC236}">
                <a16:creationId xmlns:a16="http://schemas.microsoft.com/office/drawing/2014/main" id="{56743917-95FE-1353-0DE6-9E34E7E2EB3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42342" y="1122929"/>
            <a:ext cx="6909577" cy="4612142"/>
          </a:xfrm>
          <a:prstGeom prst="rect">
            <a:avLst/>
          </a:prstGeom>
        </p:spPr>
      </p:pic>
    </p:spTree>
    <p:extLst>
      <p:ext uri="{BB962C8B-B14F-4D97-AF65-F5344CB8AC3E}">
        <p14:creationId xmlns:p14="http://schemas.microsoft.com/office/powerpoint/2010/main" val="3279429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27B7C6F6-4579-4D42-9857-ED1B2EE07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4382347"/>
            <a:ext cx="5688020" cy="215391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102D4A6D-00BB-8380-2CA9-EE989B1F643F}"/>
              </a:ext>
            </a:extLst>
          </p:cNvPr>
          <p:cNvSpPr>
            <a:spLocks noGrp="1"/>
          </p:cNvSpPr>
          <p:nvPr>
            <p:ph type="title"/>
          </p:nvPr>
        </p:nvSpPr>
        <p:spPr>
          <a:xfrm>
            <a:off x="573024" y="4608575"/>
            <a:ext cx="5242560" cy="1765715"/>
          </a:xfrm>
        </p:spPr>
        <p:txBody>
          <a:bodyPr vert="horz" lIns="91440" tIns="45720" rIns="91440" bIns="45720" rtlCol="0">
            <a:normAutofit/>
          </a:bodyPr>
          <a:lstStyle/>
          <a:p>
            <a:pPr algn="ctr"/>
            <a:r>
              <a:rPr lang="en-US" sz="4400" kern="1200" cap="all" spc="200" baseline="0" dirty="0">
                <a:solidFill>
                  <a:srgbClr val="FFFFFF"/>
                </a:solidFill>
                <a:latin typeface="+mj-lt"/>
                <a:ea typeface="+mj-ea"/>
                <a:cs typeface="+mj-cs"/>
              </a:rPr>
              <a:t>Bible Readers Club monthly meeting tonight</a:t>
            </a:r>
          </a:p>
        </p:txBody>
      </p:sp>
      <p:pic>
        <p:nvPicPr>
          <p:cNvPr id="5" name="Picture 4" descr="An open book with light coming out of it&#10;&#10;AI-generated content may be incorrect.">
            <a:extLst>
              <a:ext uri="{FF2B5EF4-FFF2-40B4-BE49-F238E27FC236}">
                <a16:creationId xmlns:a16="http://schemas.microsoft.com/office/drawing/2014/main" id="{E6E5779B-F7E0-BBF6-EC6E-B1BD9AFF829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79" r="1063" b="1"/>
          <a:stretch>
            <a:fillRect/>
          </a:stretch>
        </p:blipFill>
        <p:spPr>
          <a:xfrm>
            <a:off x="327547" y="321733"/>
            <a:ext cx="5688020" cy="3899748"/>
          </a:xfrm>
          <a:prstGeom prst="rect">
            <a:avLst/>
          </a:prstGeom>
        </p:spPr>
      </p:pic>
      <p:sp>
        <p:nvSpPr>
          <p:cNvPr id="28" name="Rectangle 27">
            <a:extLst>
              <a:ext uri="{FF2B5EF4-FFF2-40B4-BE49-F238E27FC236}">
                <a16:creationId xmlns:a16="http://schemas.microsoft.com/office/drawing/2014/main" id="{7E6D8249-E901-4E71-B15A-A7F5D7F7B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4" y="321732"/>
            <a:ext cx="5693835" cy="6214534"/>
          </a:xfrm>
          <a:prstGeom prst="rect">
            <a:avLst/>
          </a:prstGeom>
          <a:solidFill>
            <a:srgbClr val="AE8F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 name="Content Placeholder 2">
            <a:extLst>
              <a:ext uri="{FF2B5EF4-FFF2-40B4-BE49-F238E27FC236}">
                <a16:creationId xmlns:a16="http://schemas.microsoft.com/office/drawing/2014/main" id="{31A1083C-7C58-95A9-4433-4E58E3584311}"/>
              </a:ext>
            </a:extLst>
          </p:cNvPr>
          <p:cNvSpPr>
            <a:spLocks noGrp="1"/>
          </p:cNvSpPr>
          <p:nvPr>
            <p:ph idx="1"/>
          </p:nvPr>
        </p:nvSpPr>
        <p:spPr>
          <a:xfrm>
            <a:off x="6661065" y="974875"/>
            <a:ext cx="4724573" cy="4852362"/>
          </a:xfrm>
        </p:spPr>
        <p:txBody>
          <a:bodyPr vert="horz" lIns="91440" tIns="45720" rIns="91440" bIns="45720" rtlCol="0" anchor="ctr">
            <a:normAutofit/>
          </a:bodyPr>
          <a:lstStyle/>
          <a:p>
            <a:pPr marL="0" indent="0">
              <a:spcBef>
                <a:spcPts val="0"/>
              </a:spcBef>
              <a:buNone/>
            </a:pPr>
            <a:r>
              <a:rPr lang="en-US" dirty="0">
                <a:solidFill>
                  <a:srgbClr val="FFFFFF"/>
                </a:solidFill>
              </a:rPr>
              <a:t>Join Pastor Jeremy for our monthly meeting to discuss last months readings. If you’d like to start reading, please join us!</a:t>
            </a:r>
          </a:p>
        </p:txBody>
      </p:sp>
    </p:spTree>
    <p:extLst>
      <p:ext uri="{BB962C8B-B14F-4D97-AF65-F5344CB8AC3E}">
        <p14:creationId xmlns:p14="http://schemas.microsoft.com/office/powerpoint/2010/main" val="304643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101C3B7E-08B3-41CF-935E-5427CEE123BF}"/>
              </a:ext>
            </a:extLst>
          </p:cNvPr>
          <p:cNvSpPr>
            <a:spLocks noGrp="1"/>
          </p:cNvSpPr>
          <p:nvPr>
            <p:ph type="title"/>
          </p:nvPr>
        </p:nvSpPr>
        <p:spPr>
          <a:xfrm>
            <a:off x="1024129" y="585216"/>
            <a:ext cx="3779085" cy="1499616"/>
          </a:xfrm>
        </p:spPr>
        <p:txBody>
          <a:bodyPr>
            <a:normAutofit/>
          </a:bodyPr>
          <a:lstStyle/>
          <a:p>
            <a:r>
              <a:rPr lang="en-US">
                <a:solidFill>
                  <a:srgbClr val="FFFFFF"/>
                </a:solidFill>
              </a:rPr>
              <a:t>CWBA Fall meeting</a:t>
            </a:r>
          </a:p>
        </p:txBody>
      </p:sp>
      <p:cxnSp>
        <p:nvCxnSpPr>
          <p:cNvPr id="15" name="Straight Connector 14">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162D0CB2-45EA-7D5A-7AFD-133AB1ED7BDC}"/>
              </a:ext>
            </a:extLst>
          </p:cNvPr>
          <p:cNvSpPr>
            <a:spLocks noGrp="1"/>
          </p:cNvSpPr>
          <p:nvPr>
            <p:ph idx="1"/>
          </p:nvPr>
        </p:nvSpPr>
        <p:spPr>
          <a:xfrm>
            <a:off x="1024129" y="2286000"/>
            <a:ext cx="3791711" cy="3931920"/>
          </a:xfrm>
        </p:spPr>
        <p:txBody>
          <a:bodyPr>
            <a:normAutofit/>
          </a:bodyPr>
          <a:lstStyle/>
          <a:p>
            <a:r>
              <a:rPr lang="en-US" dirty="0">
                <a:solidFill>
                  <a:srgbClr val="FFFFFF"/>
                </a:solidFill>
              </a:rPr>
              <a:t>Central Washington Baptist Association will be in Yakima at the Terrance Heights Baptist Church on November 4</a:t>
            </a:r>
            <a:r>
              <a:rPr lang="en-US" baseline="30000" dirty="0">
                <a:solidFill>
                  <a:srgbClr val="FFFFFF"/>
                </a:solidFill>
              </a:rPr>
              <a:t>th</a:t>
            </a:r>
            <a:r>
              <a:rPr lang="en-US" dirty="0">
                <a:solidFill>
                  <a:srgbClr val="FFFFFF"/>
                </a:solidFill>
              </a:rPr>
              <a:t> at 6p.m. All are welcome, please join us.</a:t>
            </a:r>
          </a:p>
        </p:txBody>
      </p:sp>
      <p:pic>
        <p:nvPicPr>
          <p:cNvPr id="5" name="Content Placeholder 4" descr="A cartoon character sitting at a desk&#10;&#10;AI-generated content may be incorrect.">
            <a:extLst>
              <a:ext uri="{FF2B5EF4-FFF2-40B4-BE49-F238E27FC236}">
                <a16:creationId xmlns:a16="http://schemas.microsoft.com/office/drawing/2014/main" id="{D6AE7898-116B-1C1E-DB14-4C69776256D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6000" y="1321651"/>
            <a:ext cx="5455921" cy="4214698"/>
          </a:xfrm>
          <a:prstGeom prst="rect">
            <a:avLst/>
          </a:prstGeom>
        </p:spPr>
      </p:pic>
      <p:sp>
        <p:nvSpPr>
          <p:cNvPr id="6" name="TextBox 5">
            <a:extLst>
              <a:ext uri="{FF2B5EF4-FFF2-40B4-BE49-F238E27FC236}">
                <a16:creationId xmlns:a16="http://schemas.microsoft.com/office/drawing/2014/main" id="{296A0CF2-5A2B-6A65-7FE8-4404D8E7B498}"/>
              </a:ext>
            </a:extLst>
          </p:cNvPr>
          <p:cNvSpPr txBox="1"/>
          <p:nvPr/>
        </p:nvSpPr>
        <p:spPr>
          <a:xfrm>
            <a:off x="9143891" y="5336294"/>
            <a:ext cx="2408030" cy="200055"/>
          </a:xfrm>
          <a:prstGeom prst="rect">
            <a:avLst/>
          </a:prstGeom>
          <a:solidFill>
            <a:srgbClr val="000000"/>
          </a:solidFill>
        </p:spPr>
        <p:txBody>
          <a:bodyPr wrap="none" rtlCol="0">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Tw Cen MT" panose="020B0602020104020603"/>
                <a:ea typeface="+mn-ea"/>
                <a:cs typeface="+mn-cs"/>
                <a:hlinkClick r:id="rId3" tooltip="http://kinderblossoms.blogspot.com/2016/09/five-for-friday-stem-tower.html">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srgbClr val="FFFFFF"/>
                </a:solidFill>
                <a:effectLst/>
                <a:uLnTx/>
                <a:uFillTx/>
                <a:latin typeface="Tw Cen MT" panose="020B0602020104020603"/>
                <a:ea typeface="+mn-ea"/>
                <a:cs typeface="+mn-cs"/>
              </a:rPr>
              <a:t> by Unknown Author is licensed under </a:t>
            </a:r>
            <a:r>
              <a:rPr kumimoji="0" lang="en-US" sz="700" b="0" i="0" u="none" strike="noStrike" kern="1200" cap="none" spc="0" normalizeH="0" baseline="0" noProof="0">
                <a:ln>
                  <a:noFill/>
                </a:ln>
                <a:solidFill>
                  <a:srgbClr val="FFFFFF"/>
                </a:solidFill>
                <a:effectLst/>
                <a:uLnTx/>
                <a:uFillTx/>
                <a:latin typeface="Tw Cen MT" panose="020B0602020104020603"/>
                <a:ea typeface="+mn-ea"/>
                <a:cs typeface="+mn-cs"/>
                <a:hlinkClick r:id="rId4" tooltip="https://creativecommons.org/licenses/by-nc-nd/3.0/">
                  <a:extLst>
                    <a:ext uri="{A12FA001-AC4F-418D-AE19-62706E023703}">
                      <ahyp:hlinkClr xmlns:ahyp="http://schemas.microsoft.com/office/drawing/2018/hyperlinkcolor" val="tx"/>
                    </a:ext>
                  </a:extLst>
                </a:hlinkClick>
              </a:rPr>
              <a:t>CC BY-NC-ND</a:t>
            </a:r>
            <a:endParaRPr kumimoji="0" lang="en-US" sz="7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852552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04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9B9B96DA-925D-DCE5-0AD2-0CC6D62ED214}"/>
              </a:ext>
            </a:extLst>
          </p:cNvPr>
          <p:cNvSpPr>
            <a:spLocks noGrp="1"/>
          </p:cNvSpPr>
          <p:nvPr>
            <p:ph type="title"/>
          </p:nvPr>
        </p:nvSpPr>
        <p:spPr>
          <a:xfrm>
            <a:off x="524256" y="4767072"/>
            <a:ext cx="6594189" cy="1625210"/>
          </a:xfrm>
        </p:spPr>
        <p:txBody>
          <a:bodyPr vert="horz" lIns="91440" tIns="45720" rIns="91440" bIns="45720" rtlCol="0">
            <a:normAutofit/>
          </a:bodyPr>
          <a:lstStyle/>
          <a:p>
            <a:pPr algn="r"/>
            <a:r>
              <a:rPr lang="en-US" kern="1200" cap="all" spc="200" baseline="0">
                <a:solidFill>
                  <a:srgbClr val="FFFFFF"/>
                </a:solidFill>
                <a:latin typeface="+mj-lt"/>
                <a:ea typeface="+mj-ea"/>
                <a:cs typeface="+mj-cs"/>
              </a:rPr>
              <a:t>Men’s Breakfast Saturday November 8</a:t>
            </a:r>
          </a:p>
        </p:txBody>
      </p:sp>
      <p:pic>
        <p:nvPicPr>
          <p:cNvPr id="5" name="Picture 4" descr="A plate of food and a spoon&#10;&#10;AI-generated content may be incorrect.">
            <a:extLst>
              <a:ext uri="{FF2B5EF4-FFF2-40B4-BE49-F238E27FC236}">
                <a16:creationId xmlns:a16="http://schemas.microsoft.com/office/drawing/2014/main" id="{3742C1E5-D02E-D6C0-8FA7-FC8CEC387BC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338"/>
          <a:stretch>
            <a:fillRect/>
          </a:stretch>
        </p:blipFill>
        <p:spPr>
          <a:xfrm>
            <a:off x="327547" y="321733"/>
            <a:ext cx="7058306" cy="4107392"/>
          </a:xfrm>
          <a:prstGeom prst="rect">
            <a:avLst/>
          </a:prstGeom>
        </p:spPr>
      </p:pic>
      <p:sp>
        <p:nvSpPr>
          <p:cNvPr id="27" name="Rectangle 2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 name="Content Placeholder 2">
            <a:extLst>
              <a:ext uri="{FF2B5EF4-FFF2-40B4-BE49-F238E27FC236}">
                <a16:creationId xmlns:a16="http://schemas.microsoft.com/office/drawing/2014/main" id="{1A057BEE-B9C5-B2B5-8EA7-D6E47E89DE45}"/>
              </a:ext>
            </a:extLst>
          </p:cNvPr>
          <p:cNvSpPr>
            <a:spLocks noGrp="1"/>
          </p:cNvSpPr>
          <p:nvPr>
            <p:ph idx="1"/>
          </p:nvPr>
        </p:nvSpPr>
        <p:spPr>
          <a:xfrm>
            <a:off x="8029319" y="917725"/>
            <a:ext cx="3424739" cy="4852362"/>
          </a:xfrm>
        </p:spPr>
        <p:txBody>
          <a:bodyPr vert="horz" lIns="91440" tIns="45720" rIns="91440" bIns="45720" rtlCol="0" anchor="ctr">
            <a:normAutofit/>
          </a:bodyPr>
          <a:lstStyle/>
          <a:p>
            <a:pPr marL="0" indent="0">
              <a:spcBef>
                <a:spcPts val="0"/>
              </a:spcBef>
              <a:buNone/>
            </a:pPr>
            <a:r>
              <a:rPr lang="en-US" sz="2800" dirty="0">
                <a:solidFill>
                  <a:srgbClr val="FFFFFF"/>
                </a:solidFill>
              </a:rPr>
              <a:t>Come and join the men for a wholesome breakfast at 8 a.m.</a:t>
            </a:r>
          </a:p>
        </p:txBody>
      </p:sp>
    </p:spTree>
    <p:extLst>
      <p:ext uri="{BB962C8B-B14F-4D97-AF65-F5344CB8AC3E}">
        <p14:creationId xmlns:p14="http://schemas.microsoft.com/office/powerpoint/2010/main" val="2438811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A25083C4-BBFB-F244-BF39-33E803569E43}"/>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Emergency Medical fund</a:t>
            </a:r>
          </a:p>
        </p:txBody>
      </p:sp>
      <p:pic>
        <p:nvPicPr>
          <p:cNvPr id="5" name="Picture 4" descr="A glass jar full of money&#10;&#10;AI-generated content may be incorrect.">
            <a:extLst>
              <a:ext uri="{FF2B5EF4-FFF2-40B4-BE49-F238E27FC236}">
                <a16:creationId xmlns:a16="http://schemas.microsoft.com/office/drawing/2014/main" id="{35667590-023F-6CAF-32D8-C5001A77A6A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3258" r="1" b="10238"/>
          <a:stretch>
            <a:fillRect/>
          </a:stretch>
        </p:blipFill>
        <p:spPr>
          <a:xfrm>
            <a:off x="327547" y="321733"/>
            <a:ext cx="7058306" cy="4107392"/>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 name="Content Placeholder 2">
            <a:extLst>
              <a:ext uri="{FF2B5EF4-FFF2-40B4-BE49-F238E27FC236}">
                <a16:creationId xmlns:a16="http://schemas.microsoft.com/office/drawing/2014/main" id="{CE0E964C-D9D9-DBEA-3D41-DFCDB2B35A68}"/>
              </a:ext>
            </a:extLst>
          </p:cNvPr>
          <p:cNvSpPr>
            <a:spLocks noGrp="1"/>
          </p:cNvSpPr>
          <p:nvPr>
            <p:ph idx="1"/>
          </p:nvPr>
        </p:nvSpPr>
        <p:spPr>
          <a:xfrm>
            <a:off x="8077200" y="2171699"/>
            <a:ext cx="3376858" cy="3598387"/>
          </a:xfrm>
        </p:spPr>
        <p:txBody>
          <a:bodyPr anchor="ctr">
            <a:normAutofit/>
          </a:bodyPr>
          <a:lstStyle/>
          <a:p>
            <a:r>
              <a:rPr lang="en-US" dirty="0">
                <a:solidFill>
                  <a:srgbClr val="FFFFFF"/>
                </a:solidFill>
              </a:rPr>
              <a:t>Help with expenses for our Youth Director, Aren Blackwood. His medical expenses are high, so if you could help, it will be much appreciated. Make sure to designate to “Youth Director Medical Emergency.”</a:t>
            </a:r>
          </a:p>
        </p:txBody>
      </p:sp>
      <p:sp>
        <p:nvSpPr>
          <p:cNvPr id="6" name="TextBox 5">
            <a:extLst>
              <a:ext uri="{FF2B5EF4-FFF2-40B4-BE49-F238E27FC236}">
                <a16:creationId xmlns:a16="http://schemas.microsoft.com/office/drawing/2014/main" id="{1DF2C8C2-A4A4-6C40-853F-699AE2A750B0}"/>
              </a:ext>
            </a:extLst>
          </p:cNvPr>
          <p:cNvSpPr txBox="1"/>
          <p:nvPr/>
        </p:nvSpPr>
        <p:spPr>
          <a:xfrm>
            <a:off x="7201122" y="4229070"/>
            <a:ext cx="184731" cy="200055"/>
          </a:xfrm>
          <a:prstGeom prst="rect">
            <a:avLst/>
          </a:prstGeom>
          <a:solidFill>
            <a:srgbClr val="000000"/>
          </a:solidFill>
        </p:spPr>
        <p:txBody>
          <a:bodyPr wrap="none" rtlCol="0">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1992866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9417</TotalTime>
  <Words>225</Words>
  <Application>Microsoft Office PowerPoint</Application>
  <PresentationFormat>Widescreen</PresentationFormat>
  <Paragraphs>14</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Calibri</vt:lpstr>
      <vt:lpstr>Tw Cen MT</vt:lpstr>
      <vt:lpstr>Tw Cen MT Condensed</vt:lpstr>
      <vt:lpstr>Wingdings 3</vt:lpstr>
      <vt:lpstr>Integral</vt:lpstr>
      <vt:lpstr>Budget Requests</vt:lpstr>
      <vt:lpstr>Choir Rehearsals Last Day to join</vt:lpstr>
      <vt:lpstr>Bible Readers Club monthly meeting tonight</vt:lpstr>
      <vt:lpstr>CWBA Fall meeting</vt:lpstr>
      <vt:lpstr>Men’s Breakfast Saturday November 8</vt:lpstr>
      <vt:lpstr>Emergency Medical fund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Chestnut Street Baptist Church</dc:creator>
  <cp:lastModifiedBy>Chestnut Street Baptist Church</cp:lastModifiedBy>
  <cp:revision>209</cp:revision>
  <dcterms:created xsi:type="dcterms:W3CDTF">2021-01-29T18:57:44Z</dcterms:created>
  <dcterms:modified xsi:type="dcterms:W3CDTF">2025-10-30T21:26:42Z</dcterms:modified>
</cp:coreProperties>
</file>