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61" r:id="rId2"/>
  </p:sldMasterIdLst>
  <p:notesMasterIdLst>
    <p:notesMasterId r:id="rId15"/>
  </p:notesMasterIdLst>
  <p:sldIdLst>
    <p:sldId id="1713" r:id="rId3"/>
    <p:sldId id="2417" r:id="rId4"/>
    <p:sldId id="2432" r:id="rId5"/>
    <p:sldId id="2428" r:id="rId6"/>
    <p:sldId id="2431" r:id="rId7"/>
    <p:sldId id="2338" r:id="rId8"/>
    <p:sldId id="2339" r:id="rId9"/>
    <p:sldId id="2433" r:id="rId10"/>
    <p:sldId id="2435" r:id="rId11"/>
    <p:sldId id="2436" r:id="rId12"/>
    <p:sldId id="2437" r:id="rId13"/>
    <p:sldId id="2434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417"/>
            <p14:sldId id="2432"/>
            <p14:sldId id="2428"/>
            <p14:sldId id="2431"/>
            <p14:sldId id="2338"/>
            <p14:sldId id="2339"/>
            <p14:sldId id="2433"/>
            <p14:sldId id="2435"/>
            <p14:sldId id="2436"/>
            <p14:sldId id="2437"/>
            <p14:sldId id="24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91F03909-BA8B-40B2-8338-44C4AC613D66}"/>
    <pc:docChg chg="undo custSel addSld delSld modSld delMainMaster modSection">
      <pc:chgData name="Chestnut Street Baptist Church" userId="2e638f67cbaae9ec" providerId="LiveId" clId="{91F03909-BA8B-40B2-8338-44C4AC613D66}" dt="2025-12-19T00:29:45.663" v="193" actId="47"/>
      <pc:docMkLst>
        <pc:docMk/>
      </pc:docMkLst>
      <pc:sldChg chg="add">
        <pc:chgData name="Chestnut Street Baptist Church" userId="2e638f67cbaae9ec" providerId="LiveId" clId="{91F03909-BA8B-40B2-8338-44C4AC613D66}" dt="2025-12-16T21:35:13.867" v="135"/>
        <pc:sldMkLst>
          <pc:docMk/>
          <pc:sldMk cId="2724112998" sldId="2417"/>
        </pc:sldMkLst>
      </pc:sldChg>
      <pc:sldChg chg="modSp add del mod">
        <pc:chgData name="Chestnut Street Baptist Church" userId="2e638f67cbaae9ec" providerId="LiveId" clId="{91F03909-BA8B-40B2-8338-44C4AC613D66}" dt="2025-12-19T00:29:45.663" v="193" actId="47"/>
        <pc:sldMkLst>
          <pc:docMk/>
          <pc:sldMk cId="4049450012" sldId="2422"/>
        </pc:sldMkLst>
      </pc:sldChg>
      <pc:sldChg chg="add del">
        <pc:chgData name="Chestnut Street Baptist Church" userId="2e638f67cbaae9ec" providerId="LiveId" clId="{91F03909-BA8B-40B2-8338-44C4AC613D66}" dt="2025-12-19T00:29:30.438" v="192" actId="47"/>
        <pc:sldMkLst>
          <pc:docMk/>
          <pc:sldMk cId="2140278050" sldId="2424"/>
        </pc:sldMkLst>
      </pc:sldChg>
      <pc:sldChg chg="modSp add del mod">
        <pc:chgData name="Chestnut Street Baptist Church" userId="2e638f67cbaae9ec" providerId="LiveId" clId="{91F03909-BA8B-40B2-8338-44C4AC613D66}" dt="2025-12-19T00:29:45.663" v="193" actId="47"/>
        <pc:sldMkLst>
          <pc:docMk/>
          <pc:sldMk cId="1177568900" sldId="2426"/>
        </pc:sldMkLst>
      </pc:sldChg>
      <pc:sldChg chg="add">
        <pc:chgData name="Chestnut Street Baptist Church" userId="2e638f67cbaae9ec" providerId="LiveId" clId="{91F03909-BA8B-40B2-8338-44C4AC613D66}" dt="2025-12-16T21:37:11.143" v="137"/>
        <pc:sldMkLst>
          <pc:docMk/>
          <pc:sldMk cId="2852371616" sldId="2428"/>
        </pc:sldMkLst>
      </pc:sldChg>
      <pc:sldChg chg="add del">
        <pc:chgData name="Chestnut Street Baptist Church" userId="2e638f67cbaae9ec" providerId="LiveId" clId="{91F03909-BA8B-40B2-8338-44C4AC613D66}" dt="2025-12-19T00:29:45.663" v="193" actId="47"/>
        <pc:sldMkLst>
          <pc:docMk/>
          <pc:sldMk cId="937704243" sldId="2430"/>
        </pc:sldMkLst>
      </pc:sldChg>
      <pc:sldChg chg="add del">
        <pc:chgData name="Chestnut Street Baptist Church" userId="2e638f67cbaae9ec" providerId="LiveId" clId="{91F03909-BA8B-40B2-8338-44C4AC613D66}" dt="2025-12-19T00:29:20.006" v="189"/>
        <pc:sldMkLst>
          <pc:docMk/>
          <pc:sldMk cId="3093819419" sldId="2430"/>
        </pc:sldMkLst>
      </pc:sldChg>
      <pc:sldChg chg="add">
        <pc:chgData name="Chestnut Street Baptist Church" userId="2e638f67cbaae9ec" providerId="LiveId" clId="{91F03909-BA8B-40B2-8338-44C4AC613D66}" dt="2025-12-16T21:40:34.765" v="141"/>
        <pc:sldMkLst>
          <pc:docMk/>
          <pc:sldMk cId="2467047907" sldId="2431"/>
        </pc:sldMkLst>
      </pc:sldChg>
      <pc:sldChg chg="add">
        <pc:chgData name="Chestnut Street Baptist Church" userId="2e638f67cbaae9ec" providerId="LiveId" clId="{91F03909-BA8B-40B2-8338-44C4AC613D66}" dt="2025-12-16T23:20:32.423" v="185"/>
        <pc:sldMkLst>
          <pc:docMk/>
          <pc:sldMk cId="2508869392" sldId="2432"/>
        </pc:sldMkLst>
      </pc:sldChg>
      <pc:sldChg chg="add">
        <pc:chgData name="Chestnut Street Baptist Church" userId="2e638f67cbaae9ec" providerId="LiveId" clId="{91F03909-BA8B-40B2-8338-44C4AC613D66}" dt="2025-12-19T00:29:26.908" v="191"/>
        <pc:sldMkLst>
          <pc:docMk/>
          <pc:sldMk cId="3093819419" sldId="2433"/>
        </pc:sldMkLst>
      </pc:sldChg>
      <pc:sldChg chg="add del">
        <pc:chgData name="Chestnut Street Baptist Church" userId="2e638f67cbaae9ec" providerId="LiveId" clId="{91F03909-BA8B-40B2-8338-44C4AC613D66}" dt="2025-12-19T00:29:26.908" v="191"/>
        <pc:sldMkLst>
          <pc:docMk/>
          <pc:sldMk cId="3566743427" sldId="2434"/>
        </pc:sldMkLst>
      </pc:sldChg>
      <pc:sldChg chg="add del">
        <pc:chgData name="Chestnut Street Baptist Church" userId="2e638f67cbaae9ec" providerId="LiveId" clId="{91F03909-BA8B-40B2-8338-44C4AC613D66}" dt="2025-12-19T00:29:26.908" v="191"/>
        <pc:sldMkLst>
          <pc:docMk/>
          <pc:sldMk cId="670057362" sldId="2435"/>
        </pc:sldMkLst>
      </pc:sldChg>
      <pc:sldChg chg="add del">
        <pc:chgData name="Chestnut Street Baptist Church" userId="2e638f67cbaae9ec" providerId="LiveId" clId="{91F03909-BA8B-40B2-8338-44C4AC613D66}" dt="2025-12-19T00:29:26.908" v="191"/>
        <pc:sldMkLst>
          <pc:docMk/>
          <pc:sldMk cId="2248704944" sldId="2436"/>
        </pc:sldMkLst>
      </pc:sldChg>
      <pc:sldChg chg="add del">
        <pc:chgData name="Chestnut Street Baptist Church" userId="2e638f67cbaae9ec" providerId="LiveId" clId="{91F03909-BA8B-40B2-8338-44C4AC613D66}" dt="2025-12-19T00:29:26.908" v="191"/>
        <pc:sldMkLst>
          <pc:docMk/>
          <pc:sldMk cId="3970970771" sldId="2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56F7-02EC-704E-8164-7C81A982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6EC6818-2F07-9B4E-24A6-190028C9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D36577-9C99-7F48-D555-AB74A8B6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2BB9959-DF51-316C-83EC-63BE26D1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550-5AE6-7693-7432-2C94AB1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B6728FD-0929-B26A-6E2F-E32F6E70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21C32C6-1783-6742-3948-AAD47846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97F4E0-C94E-2D3E-49BD-6D84AD4A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7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560C9-858B-47EC-A428-9A48264764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560C9-858B-47EC-A428-9A48264764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7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0866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0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01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1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1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9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2763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447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032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6839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8114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3094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7644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334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1773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8218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2329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4812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54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35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74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5785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3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13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5397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629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6532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736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869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899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79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136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1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church-business-meeting-image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07B3-AD46-49AE-FF05-96EEB946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Caring for Our Church and Pastors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BB808-D33A-ADD2-076E-5CF43BAC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47" y="2155071"/>
            <a:ext cx="6156132" cy="4020206"/>
          </a:xfrm>
        </p:spPr>
        <p:txBody>
          <a:bodyPr/>
          <a:lstStyle/>
          <a:p>
            <a:r>
              <a:rPr lang="en-US" sz="2400" b="1" dirty="0"/>
              <a:t>Deacons Christmas Baskets and Pastors’ Christmas Gifts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Share some of the blessings God has provided for you by blessing our members and appreciating our Pastors.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DCE1F-14AA-7E4E-9169-179D17624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84" y="1925066"/>
            <a:ext cx="4480216" cy="44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04944"/>
      </p:ext>
    </p:extLst>
  </p:cSld>
  <p:clrMapOvr>
    <a:masterClrMapping/>
  </p:clrMapOvr>
  <p:transition spd="med" advTm="8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BB808-D33A-ADD2-076E-5CF43BAC2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sz="2400" b="1" dirty="0"/>
              <a:t>Angel Tree-</a:t>
            </a:r>
            <a:r>
              <a:rPr lang="en-US" sz="2400" dirty="0"/>
              <a:t> Thank you for those who participated! There were twenty-two children blessed in the name of their parent! You made many children joyful.</a:t>
            </a:r>
            <a:endParaRPr lang="en-US" sz="2400" b="1" dirty="0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DA37257-2B3A-FD4C-B0A5-B037F5A3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53" y="609601"/>
            <a:ext cx="8775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70771"/>
      </p:ext>
    </p:extLst>
  </p:cSld>
  <p:clrMapOvr>
    <a:masterClrMapping/>
  </p:clrMapOvr>
  <p:transition spd="med" advTm="8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F358-C784-3443-9589-B258E2D0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pPr algn="ctr"/>
            <a:r>
              <a:rPr lang="en-US"/>
              <a:t>Business </a:t>
            </a:r>
            <a:br>
              <a:rPr lang="en-US" dirty="0"/>
            </a:br>
            <a:r>
              <a:rPr lang="en-US" dirty="0"/>
              <a:t>Meeting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DD8A2D4D-109E-99F1-E6FE-8D49B4D71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564525"/>
            <a:ext cx="3324141" cy="2554013"/>
          </a:xfrm>
        </p:spPr>
        <p:txBody>
          <a:bodyPr>
            <a:normAutofit/>
          </a:bodyPr>
          <a:lstStyle/>
          <a:p>
            <a:r>
              <a:rPr lang="en-US" sz="2200" dirty="0"/>
              <a:t>Members, please join us for our Business Meeting </a:t>
            </a:r>
            <a:r>
              <a:rPr lang="en-US" sz="2200" b="1" dirty="0"/>
              <a:t>tonight </a:t>
            </a:r>
            <a:r>
              <a:rPr lang="en-US" sz="2200" dirty="0"/>
              <a:t>at 6p.m. in the Fellowship Hall. </a:t>
            </a:r>
          </a:p>
        </p:txBody>
      </p:sp>
      <p:pic>
        <p:nvPicPr>
          <p:cNvPr id="5" name="Content Placeholder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625D585-F462-2C95-C4BE-4DB7E8267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050" r="13871" b="-1"/>
          <a:stretch>
            <a:fillRect/>
          </a:stretch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743427"/>
      </p:ext>
    </p:extLst>
  </p:cSld>
  <p:clrMapOvr>
    <a:masterClrMapping/>
  </p:clrMapOvr>
  <p:transition spd="med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1A0BE-0E75-30F7-3F15-308AA278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21090BB0-8277-3DEF-6910-56C5AE7E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86BF0AB6-E2FA-2A8E-4E03-290D99A2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Life Group at the Harmsen’s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(paused)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 meet again January 6</a:t>
            </a:r>
            <a:r>
              <a:rPr kumimoji="0" lang="en-US" sz="3200" b="1" i="0" u="none" strike="noStrike" kern="1200" cap="none" spc="1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2026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09075-BF0C-E5FD-C602-9A64BE82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769BB9E3-17C4-2189-F566-1DE91701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2F05746C-E5B0-CE15-18FB-F18EB35C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Christmas Eve Candlelight Service</a:t>
            </a:r>
          </a:p>
        </p:txBody>
      </p:sp>
    </p:spTree>
    <p:extLst>
      <p:ext uri="{BB962C8B-B14F-4D97-AF65-F5344CB8AC3E}">
        <p14:creationId xmlns:p14="http://schemas.microsoft.com/office/powerpoint/2010/main" val="25088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Crosswalk (Young Adults) (paused)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Meeting again January 8</a:t>
            </a:r>
            <a:r>
              <a:rPr kumimoji="0" lang="en-US" sz="3200" b="0" i="0" u="none" strike="noStrike" kern="1200" cap="none" spc="1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852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A3B53186-7172-5D43-C4DA-362433A25F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454091" y="1903363"/>
            <a:ext cx="112838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(Briarwood)(paused)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 meet again on January 9,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ssy meadow field on a sunny day">
            <a:extLst>
              <a:ext uri="{FF2B5EF4-FFF2-40B4-BE49-F238E27FC236}">
                <a16:creationId xmlns:a16="http://schemas.microsoft.com/office/drawing/2014/main" id="{3DC77479-AF35-E967-8D4D-FB5E1709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1524001" y="4180908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  <p:extLst>
      <p:ext uri="{BB962C8B-B14F-4D97-AF65-F5344CB8AC3E}">
        <p14:creationId xmlns:p14="http://schemas.microsoft.com/office/powerpoint/2010/main" val="10907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y meadow field on a sunny day">
            <a:extLst>
              <a:ext uri="{FF2B5EF4-FFF2-40B4-BE49-F238E27FC236}">
                <a16:creationId xmlns:a16="http://schemas.microsoft.com/office/drawing/2014/main" id="{A7EA0962-0115-3B63-BFBB-73F118EC05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540132" y="1197620"/>
            <a:ext cx="111117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6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6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6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40110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fade/>
      </p:transition>
    </mc:Choice>
    <mc:Fallback xmlns=""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967F-4A86-94DE-F004-8728F825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17" y="982236"/>
            <a:ext cx="2402158" cy="4742290"/>
          </a:xfrm>
        </p:spPr>
        <p:txBody>
          <a:bodyPr/>
          <a:lstStyle/>
          <a:p>
            <a:pPr algn="ctr"/>
            <a:r>
              <a:rPr lang="en-US" sz="2400" dirty="0"/>
              <a:t>Come join in a brief and meaningful time of songs and readings Christmas Eve night. Bring a friend and expect the service to last under one hour.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602118-7FB4-127F-EF88-FBF2EBAE6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0"/>
            <a:ext cx="9134475" cy="6848222"/>
          </a:xfrm>
        </p:spPr>
      </p:pic>
    </p:spTree>
    <p:extLst>
      <p:ext uri="{BB962C8B-B14F-4D97-AF65-F5344CB8AC3E}">
        <p14:creationId xmlns:p14="http://schemas.microsoft.com/office/powerpoint/2010/main" val="3093819419"/>
      </p:ext>
    </p:extLst>
  </p:cSld>
  <p:clrMapOvr>
    <a:masterClrMapping/>
  </p:clrMapOvr>
  <p:transition spd="med" advTm="8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AF3C4-55E6-8D4B-DDF8-362EAF5FD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F87C-33C8-CC93-563C-A266F3561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707" y="1929160"/>
            <a:ext cx="7058722" cy="474512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sz="2400" b="1" dirty="0"/>
              <a:t>Together We Can Do More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Our church is joining with others this Christmas in giving to to support missions through the International Mission Board.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To give, designate to “Lottie Moon” or select the drop-down online.</a:t>
            </a:r>
            <a:endParaRPr lang="en-US" sz="2400" b="1" dirty="0"/>
          </a:p>
        </p:txBody>
      </p:sp>
      <p:pic>
        <p:nvPicPr>
          <p:cNvPr id="5" name="Picture 4" descr="A white and blue text on a beige background&#10;&#10;Description automatically generated">
            <a:extLst>
              <a:ext uri="{FF2B5EF4-FFF2-40B4-BE49-F238E27FC236}">
                <a16:creationId xmlns:a16="http://schemas.microsoft.com/office/drawing/2014/main" id="{4B6C04D8-6F26-C525-C22B-38BEC1731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612FF-C0EB-F0B0-2655-B41F8B3D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741" y="486936"/>
            <a:ext cx="6382083" cy="1243648"/>
          </a:xfrm>
        </p:spPr>
        <p:txBody>
          <a:bodyPr/>
          <a:lstStyle/>
          <a:p>
            <a:pPr algn="ctr"/>
            <a:r>
              <a:rPr lang="en-US" dirty="0"/>
              <a:t>Lottie Moon Christmas Offering</a:t>
            </a:r>
          </a:p>
        </p:txBody>
      </p:sp>
    </p:spTree>
    <p:extLst>
      <p:ext uri="{BB962C8B-B14F-4D97-AF65-F5344CB8AC3E}">
        <p14:creationId xmlns:p14="http://schemas.microsoft.com/office/powerpoint/2010/main" val="670057362"/>
      </p:ext>
    </p:extLst>
  </p:cSld>
  <p:clrMapOvr>
    <a:masterClrMapping/>
  </p:clrMapOvr>
  <p:transition spd="med" advTm="8000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9440</TotalTime>
  <Words>342</Words>
  <Application>Microsoft Office PowerPoint</Application>
  <PresentationFormat>Widescreen</PresentationFormat>
  <Paragraphs>44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Abadi</vt:lpstr>
      <vt:lpstr>Aldhabi</vt:lpstr>
      <vt:lpstr>Arial</vt:lpstr>
      <vt:lpstr>Calibri</vt:lpstr>
      <vt:lpstr>Century Gothic</vt:lpstr>
      <vt:lpstr>Perpetua</vt:lpstr>
      <vt:lpstr>Trebuchet MS</vt:lpstr>
      <vt:lpstr>Wingdings 3</vt:lpstr>
      <vt:lpstr>Facet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on Praying!</vt:lpstr>
      <vt:lpstr>PowerPoint Presentation</vt:lpstr>
      <vt:lpstr>Come join in a brief and meaningful time of songs and readings Christmas Eve night. Bring a friend and expect the service to last under one hour.</vt:lpstr>
      <vt:lpstr>Lottie Moon Christmas Offering</vt:lpstr>
      <vt:lpstr>Caring for Our Church and Pastors</vt:lpstr>
      <vt:lpstr>PowerPoint Presentation</vt:lpstr>
      <vt:lpstr>Business 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221</cp:revision>
  <cp:lastPrinted>2025-11-06T21:19:40Z</cp:lastPrinted>
  <dcterms:created xsi:type="dcterms:W3CDTF">2021-01-29T18:57:44Z</dcterms:created>
  <dcterms:modified xsi:type="dcterms:W3CDTF">2025-12-19T00:29:52Z</dcterms:modified>
</cp:coreProperties>
</file>