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9" r:id="rId1"/>
    <p:sldMasterId id="2147483849" r:id="rId2"/>
  </p:sldMasterIdLst>
  <p:notesMasterIdLst>
    <p:notesMasterId r:id="rId13"/>
  </p:notesMasterIdLst>
  <p:sldIdLst>
    <p:sldId id="1713" r:id="rId3"/>
    <p:sldId id="2517" r:id="rId4"/>
    <p:sldId id="2427" r:id="rId5"/>
    <p:sldId id="2508" r:id="rId6"/>
    <p:sldId id="2448" r:id="rId7"/>
    <p:sldId id="2449" r:id="rId8"/>
    <p:sldId id="2553" r:id="rId9"/>
    <p:sldId id="2557" r:id="rId10"/>
    <p:sldId id="2556" r:id="rId11"/>
    <p:sldId id="2558" r:id="rId12"/>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C1E1074-A427-4123-A0AD-2B650B8BAE2E}">
          <p14:sldIdLst>
            <p14:sldId id="1713"/>
            <p14:sldId id="2517"/>
            <p14:sldId id="2427"/>
            <p14:sldId id="2508"/>
            <p14:sldId id="2448"/>
            <p14:sldId id="2449"/>
            <p14:sldId id="2553"/>
            <p14:sldId id="2557"/>
            <p14:sldId id="2556"/>
            <p14:sldId id="255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777777"/>
    <a:srgbClr val="F1D665"/>
    <a:srgbClr val="14148C"/>
    <a:srgbClr val="2460BB"/>
    <a:srgbClr val="2344A9"/>
    <a:srgbClr val="1A2093"/>
    <a:srgbClr val="1F349F"/>
    <a:srgbClr val="1E2E9C"/>
    <a:srgbClr val="5152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1DA0F9-DA42-4CF5-8A1A-E5108635089B}" v="1" dt="2026-10-27T17:21:53.9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02" autoAdjust="0"/>
    <p:restoredTop sz="94675"/>
  </p:normalViewPr>
  <p:slideViewPr>
    <p:cSldViewPr snapToGrid="0">
      <p:cViewPr varScale="1">
        <p:scale>
          <a:sx n="119" d="100"/>
          <a:sy n="119" d="100"/>
        </p:scale>
        <p:origin x="117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19"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stnut Street Baptist Church" userId="2e638f67cbaae9ec" providerId="LiveId" clId="{91F03909-BA8B-40B2-8338-44C4AC613D66}"/>
    <pc:docChg chg="addSld delSld modSld delMainMaster modSection">
      <pc:chgData name="Chestnut Street Baptist Church" userId="2e638f67cbaae9ec" providerId="LiveId" clId="{91F03909-BA8B-40B2-8338-44C4AC613D66}" dt="2026-10-28T20:53:29.466" v="77" actId="1076"/>
      <pc:docMkLst>
        <pc:docMk/>
      </pc:docMkLst>
      <pc:sldChg chg="del">
        <pc:chgData name="Chestnut Street Baptist Church" userId="2e638f67cbaae9ec" providerId="LiveId" clId="{91F03909-BA8B-40B2-8338-44C4AC613D66}" dt="2026-10-28T18:27:45.010" v="40" actId="2696"/>
        <pc:sldMkLst>
          <pc:docMk/>
          <pc:sldMk cId="3627522075" sldId="2547"/>
        </pc:sldMkLst>
      </pc:sldChg>
      <pc:sldChg chg="del">
        <pc:chgData name="Chestnut Street Baptist Church" userId="2e638f67cbaae9ec" providerId="LiveId" clId="{91F03909-BA8B-40B2-8338-44C4AC613D66}" dt="2026-10-28T18:27:49.599" v="41" actId="2696"/>
        <pc:sldMkLst>
          <pc:docMk/>
          <pc:sldMk cId="795230659" sldId="2548"/>
        </pc:sldMkLst>
      </pc:sldChg>
      <pc:sldChg chg="del">
        <pc:chgData name="Chestnut Street Baptist Church" userId="2e638f67cbaae9ec" providerId="LiveId" clId="{91F03909-BA8B-40B2-8338-44C4AC613D66}" dt="2026-10-27T17:22:15.665" v="1" actId="2696"/>
        <pc:sldMkLst>
          <pc:docMk/>
          <pc:sldMk cId="947178731" sldId="2549"/>
        </pc:sldMkLst>
      </pc:sldChg>
      <pc:sldChg chg="modSp add mod modTransition">
        <pc:chgData name="Chestnut Street Baptist Church" userId="2e638f67cbaae9ec" providerId="LiveId" clId="{91F03909-BA8B-40B2-8338-44C4AC613D66}" dt="2026-10-27T19:48:19.473" v="39" actId="20577"/>
        <pc:sldMkLst>
          <pc:docMk/>
          <pc:sldMk cId="2529530272" sldId="2553"/>
        </pc:sldMkLst>
        <pc:spChg chg="mod">
          <ac:chgData name="Chestnut Street Baptist Church" userId="2e638f67cbaae9ec" providerId="LiveId" clId="{91F03909-BA8B-40B2-8338-44C4AC613D66}" dt="2026-10-27T19:48:19.473" v="39" actId="20577"/>
          <ac:spMkLst>
            <pc:docMk/>
            <pc:sldMk cId="2529530272" sldId="2553"/>
            <ac:spMk id="3" creationId="{A655E385-9AE6-42FC-32FE-56CC57E0E18F}"/>
          </ac:spMkLst>
        </pc:spChg>
      </pc:sldChg>
      <pc:sldChg chg="add del modTransition">
        <pc:chgData name="Chestnut Street Baptist Church" userId="2e638f67cbaae9ec" providerId="LiveId" clId="{91F03909-BA8B-40B2-8338-44C4AC613D66}" dt="2026-10-28T18:36:35.400" v="57" actId="2696"/>
        <pc:sldMkLst>
          <pc:docMk/>
          <pc:sldMk cId="1537339516" sldId="2555"/>
        </pc:sldMkLst>
      </pc:sldChg>
      <pc:sldChg chg="addSp modSp add">
        <pc:chgData name="Chestnut Street Baptist Church" userId="2e638f67cbaae9ec" providerId="LiveId" clId="{91F03909-BA8B-40B2-8338-44C4AC613D66}" dt="2026-10-28T20:53:29.466" v="77" actId="1076"/>
        <pc:sldMkLst>
          <pc:docMk/>
          <pc:sldMk cId="3416226921" sldId="2556"/>
        </pc:sldMkLst>
        <pc:picChg chg="add mod">
          <ac:chgData name="Chestnut Street Baptist Church" userId="2e638f67cbaae9ec" providerId="LiveId" clId="{91F03909-BA8B-40B2-8338-44C4AC613D66}" dt="2026-10-28T20:53:29.466" v="77" actId="1076"/>
          <ac:picMkLst>
            <pc:docMk/>
            <pc:sldMk cId="3416226921" sldId="2556"/>
            <ac:picMk id="1026" creationId="{B6AA4E96-F8F1-BEAD-BFF3-C148C10DEA61}"/>
          </ac:picMkLst>
        </pc:picChg>
      </pc:sldChg>
      <pc:sldChg chg="add modTransition">
        <pc:chgData name="Chestnut Street Baptist Church" userId="2e638f67cbaae9ec" providerId="LiveId" clId="{91F03909-BA8B-40B2-8338-44C4AC613D66}" dt="2026-10-28T18:38:55.616" v="71"/>
        <pc:sldMkLst>
          <pc:docMk/>
          <pc:sldMk cId="3812951083" sldId="2557"/>
        </pc:sldMkLst>
      </pc:sldChg>
      <pc:sldMasterChg chg="del delSldLayout">
        <pc:chgData name="Chestnut Street Baptist Church" userId="2e638f67cbaae9ec" providerId="LiveId" clId="{91F03909-BA8B-40B2-8338-44C4AC613D66}" dt="2026-10-28T18:27:45.010" v="40" actId="2696"/>
        <pc:sldMasterMkLst>
          <pc:docMk/>
          <pc:sldMasterMk cId="4156662030" sldId="2147483821"/>
        </pc:sldMasterMkLst>
        <pc:sldLayoutChg chg="del">
          <pc:chgData name="Chestnut Street Baptist Church" userId="2e638f67cbaae9ec" providerId="LiveId" clId="{91F03909-BA8B-40B2-8338-44C4AC613D66}" dt="2026-10-28T18:27:45.010" v="40" actId="2696"/>
          <pc:sldLayoutMkLst>
            <pc:docMk/>
            <pc:sldMasterMk cId="4156662030" sldId="2147483821"/>
            <pc:sldLayoutMk cId="3104331966" sldId="2147483822"/>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3476242366" sldId="2147483823"/>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567028163" sldId="2147483824"/>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828871680" sldId="2147483825"/>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3237188041" sldId="2147483826"/>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3778909452" sldId="2147483827"/>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4069407182" sldId="2147483828"/>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4167085745" sldId="2147483829"/>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1808974338" sldId="2147483830"/>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2452785391" sldId="2147483831"/>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2499044930" sldId="2147483832"/>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2523814659" sldId="2147483833"/>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2149584033" sldId="2147483834"/>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3789351753" sldId="2147483835"/>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3530313143" sldId="2147483836"/>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2002274485" sldId="2147483837"/>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3317935964" sldId="2147483838"/>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580395740" sldId="2147483839"/>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2472435134" sldId="2147483840"/>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4138877094" sldId="2147483841"/>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1639244974" sldId="2147483842"/>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3457408837" sldId="2147483843"/>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799468363" sldId="2147483844"/>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2523703293" sldId="2147483845"/>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2698904043" sldId="2147483846"/>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3962766205" sldId="2147483847"/>
          </pc:sldLayoutMkLst>
        </pc:sldLayoutChg>
        <pc:sldLayoutChg chg="del">
          <pc:chgData name="Chestnut Street Baptist Church" userId="2e638f67cbaae9ec" providerId="LiveId" clId="{91F03909-BA8B-40B2-8338-44C4AC613D66}" dt="2026-10-28T18:27:45.010" v="40" actId="2696"/>
          <pc:sldLayoutMkLst>
            <pc:docMk/>
            <pc:sldMasterMk cId="4156662030" sldId="2147483821"/>
            <pc:sldLayoutMk cId="4038061426" sldId="214748384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F06C120A-824C-4716-B529-2BE186C492C0}" type="datetimeFigureOut">
              <a:rPr lang="en-US" smtClean="0"/>
              <a:t>10/28/26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FF560C9-858B-47EC-A428-9A48264764F0}" type="slidenum">
              <a:rPr lang="en-US" smtClean="0"/>
              <a:t>‹#›</a:t>
            </a:fld>
            <a:endParaRPr lang="en-US"/>
          </a:p>
        </p:txBody>
      </p:sp>
    </p:spTree>
    <p:extLst>
      <p:ext uri="{BB962C8B-B14F-4D97-AF65-F5344CB8AC3E}">
        <p14:creationId xmlns:p14="http://schemas.microsoft.com/office/powerpoint/2010/main" val="1474222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txBox="1">
            <a:spLocks noGrp="1" noChangeArrowheads="1"/>
          </p:cNvSpPr>
          <p:nvPr/>
        </p:nvSpPr>
        <p:spPr bwMode="auto">
          <a:xfrm>
            <a:off x="4024251" y="8918880"/>
            <a:ext cx="3078626" cy="469500"/>
          </a:xfrm>
          <a:prstGeom prst="rect">
            <a:avLst/>
          </a:prstGeom>
          <a:noFill/>
          <a:ln w="9525">
            <a:noFill/>
            <a:miter lim="800000"/>
            <a:headEnd/>
            <a:tailEnd/>
          </a:ln>
        </p:spPr>
        <p:txBody>
          <a:bodyPr lIns="94249" tIns="47125" rIns="94249" bIns="47125" anchor="b"/>
          <a:lstStyle/>
          <a:p>
            <a:pPr algn="r" defTabSz="924916" fontAlgn="base">
              <a:spcBef>
                <a:spcPct val="0"/>
              </a:spcBef>
              <a:spcAft>
                <a:spcPct val="0"/>
              </a:spcAft>
              <a:defRPr/>
            </a:pPr>
            <a:fld id="{4A7C3CFE-28DD-4873-A1DC-9BA84E3C1EDD}" type="slidenum">
              <a:rPr lang="en-US" sz="1200">
                <a:solidFill>
                  <a:srgbClr val="000000"/>
                </a:solidFill>
                <a:latin typeface="Arial" charset="0"/>
              </a:rPr>
              <a:pPr algn="r" defTabSz="924916" fontAlgn="base">
                <a:spcBef>
                  <a:spcPct val="0"/>
                </a:spcBef>
                <a:spcAft>
                  <a:spcPct val="0"/>
                </a:spcAft>
                <a:defRPr/>
              </a:pPr>
              <a:t>1</a:t>
            </a:fld>
            <a:endParaRPr lang="en-US" sz="1200" dirty="0">
              <a:solidFill>
                <a:srgbClr val="000000"/>
              </a:solidFill>
              <a:latin typeface="Arial"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060106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48517-6315-201D-D491-17F90E55BD82}"/>
            </a:ext>
          </a:extLst>
        </p:cNvPr>
        <p:cNvGrpSpPr/>
        <p:nvPr/>
      </p:nvGrpSpPr>
      <p:grpSpPr>
        <a:xfrm>
          <a:off x="0" y="0"/>
          <a:ext cx="0" cy="0"/>
          <a:chOff x="0" y="0"/>
          <a:chExt cx="0" cy="0"/>
        </a:xfrm>
      </p:grpSpPr>
      <p:sp>
        <p:nvSpPr>
          <p:cNvPr id="52226" name="Rectangle 7">
            <a:extLst>
              <a:ext uri="{FF2B5EF4-FFF2-40B4-BE49-F238E27FC236}">
                <a16:creationId xmlns:a16="http://schemas.microsoft.com/office/drawing/2014/main" id="{D500AA71-D7E3-7B7E-6082-1932AE37115F}"/>
              </a:ext>
            </a:extLst>
          </p:cNvPr>
          <p:cNvSpPr>
            <a:spLocks noGrp="1" noChangeArrowheads="1"/>
          </p:cNvSpPr>
          <p:nvPr>
            <p:ph type="sldNum" sz="quarter" idx="5"/>
          </p:nvPr>
        </p:nvSpPr>
        <p:spPr>
          <a:noFill/>
        </p:spPr>
        <p:txBody>
          <a:bodyPr/>
          <a:lstStyle/>
          <a:p>
            <a:pPr marL="0" marR="0" lvl="0" indent="0" algn="r" defTabSz="462458" rtl="0" eaLnBrk="1" fontAlgn="auto" latinLnBrk="0" hangingPunct="1">
              <a:lnSpc>
                <a:spcPct val="100000"/>
              </a:lnSpc>
              <a:spcBef>
                <a:spcPts val="0"/>
              </a:spcBef>
              <a:spcAft>
                <a:spcPts val="0"/>
              </a:spcAft>
              <a:buClrTx/>
              <a:buSzTx/>
              <a:buFontTx/>
              <a:buNone/>
              <a:tabLst/>
              <a:defRPr/>
            </a:pPr>
            <a:fld id="{B7E848F0-561B-48F9-B9F5-2572DAF099D9}"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462458"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2227" name="Rectangle 2">
            <a:extLst>
              <a:ext uri="{FF2B5EF4-FFF2-40B4-BE49-F238E27FC236}">
                <a16:creationId xmlns:a16="http://schemas.microsoft.com/office/drawing/2014/main" id="{2B477BD4-EF34-32E2-6B09-AE1B5F8A16EE}"/>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36725311-583B-0995-D65C-8F6CBAA5EFE4}"/>
              </a:ext>
            </a:extLst>
          </p:cNvPr>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4186629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7C550-5AE6-7693-7432-2C94AB10D303}"/>
            </a:ext>
          </a:extLst>
        </p:cNvPr>
        <p:cNvGrpSpPr/>
        <p:nvPr/>
      </p:nvGrpSpPr>
      <p:grpSpPr>
        <a:xfrm>
          <a:off x="0" y="0"/>
          <a:ext cx="0" cy="0"/>
          <a:chOff x="0" y="0"/>
          <a:chExt cx="0" cy="0"/>
        </a:xfrm>
      </p:grpSpPr>
      <p:sp>
        <p:nvSpPr>
          <p:cNvPr id="52226" name="Rectangle 7">
            <a:extLst>
              <a:ext uri="{FF2B5EF4-FFF2-40B4-BE49-F238E27FC236}">
                <a16:creationId xmlns:a16="http://schemas.microsoft.com/office/drawing/2014/main" id="{2B6728FD-0929-B26A-6E2F-E32F6E704830}"/>
              </a:ext>
            </a:extLst>
          </p:cNvPr>
          <p:cNvSpPr>
            <a:spLocks noGrp="1" noChangeArrowheads="1"/>
          </p:cNvSpPr>
          <p:nvPr>
            <p:ph type="sldNum" sz="quarter" idx="5"/>
          </p:nvPr>
        </p:nvSpPr>
        <p:spPr>
          <a:noFill/>
        </p:spPr>
        <p:txBody>
          <a:bodyPr/>
          <a:lstStyle/>
          <a:p>
            <a:pPr marL="0" marR="0" lvl="0" indent="0" algn="r" defTabSz="462458" rtl="0" eaLnBrk="1" fontAlgn="auto" latinLnBrk="0" hangingPunct="1">
              <a:lnSpc>
                <a:spcPct val="100000"/>
              </a:lnSpc>
              <a:spcBef>
                <a:spcPts val="0"/>
              </a:spcBef>
              <a:spcAft>
                <a:spcPts val="0"/>
              </a:spcAft>
              <a:buClrTx/>
              <a:buSzTx/>
              <a:buFontTx/>
              <a:buNone/>
              <a:tabLst/>
              <a:defRPr/>
            </a:pPr>
            <a:fld id="{B7E848F0-561B-48F9-B9F5-2572DAF099D9}"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462458"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2227" name="Rectangle 2">
            <a:extLst>
              <a:ext uri="{FF2B5EF4-FFF2-40B4-BE49-F238E27FC236}">
                <a16:creationId xmlns:a16="http://schemas.microsoft.com/office/drawing/2014/main" id="{421C32C6-1783-6742-3948-AAD4784655DC}"/>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8997F4E0-C94E-2D3E-49BD-6D84AD4AD306}"/>
              </a:ext>
            </a:extLst>
          </p:cNvPr>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314951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95E56-904C-E25D-C238-5905AB611765}"/>
            </a:ext>
          </a:extLst>
        </p:cNvPr>
        <p:cNvGrpSpPr/>
        <p:nvPr/>
      </p:nvGrpSpPr>
      <p:grpSpPr>
        <a:xfrm>
          <a:off x="0" y="0"/>
          <a:ext cx="0" cy="0"/>
          <a:chOff x="0" y="0"/>
          <a:chExt cx="0" cy="0"/>
        </a:xfrm>
      </p:grpSpPr>
      <p:sp>
        <p:nvSpPr>
          <p:cNvPr id="52226" name="Rectangle 7">
            <a:extLst>
              <a:ext uri="{FF2B5EF4-FFF2-40B4-BE49-F238E27FC236}">
                <a16:creationId xmlns:a16="http://schemas.microsoft.com/office/drawing/2014/main" id="{64BD1874-A694-1A05-0936-3FAFFA0E5F85}"/>
              </a:ext>
            </a:extLst>
          </p:cNvPr>
          <p:cNvSpPr>
            <a:spLocks noGrp="1" noChangeArrowheads="1"/>
          </p:cNvSpPr>
          <p:nvPr>
            <p:ph type="sldNum" sz="quarter" idx="5"/>
          </p:nvPr>
        </p:nvSpPr>
        <p:spPr>
          <a:noFill/>
        </p:spPr>
        <p:txBody>
          <a:bodyPr/>
          <a:lstStyle/>
          <a:p>
            <a:pPr marL="0" marR="0" lvl="0" indent="0" algn="r" defTabSz="462458" rtl="0" eaLnBrk="1" fontAlgn="auto" latinLnBrk="0" hangingPunct="1">
              <a:lnSpc>
                <a:spcPct val="100000"/>
              </a:lnSpc>
              <a:spcBef>
                <a:spcPts val="0"/>
              </a:spcBef>
              <a:spcAft>
                <a:spcPts val="0"/>
              </a:spcAft>
              <a:buClrTx/>
              <a:buSzTx/>
              <a:buFontTx/>
              <a:buNone/>
              <a:tabLst/>
              <a:defRPr/>
            </a:pPr>
            <a:fld id="{B7E848F0-561B-48F9-B9F5-2572DAF099D9}"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462458"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2227" name="Rectangle 2">
            <a:extLst>
              <a:ext uri="{FF2B5EF4-FFF2-40B4-BE49-F238E27FC236}">
                <a16:creationId xmlns:a16="http://schemas.microsoft.com/office/drawing/2014/main" id="{C5248322-9CAF-27E5-96CE-96CA0CD10B89}"/>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60CEE550-56D3-9B7C-2D75-0B905DB7C758}"/>
              </a:ext>
            </a:extLst>
          </p:cNvPr>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955135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6A910-A23F-7449-FAEC-0742A7D4FB76}"/>
            </a:ext>
          </a:extLst>
        </p:cNvPr>
        <p:cNvGrpSpPr/>
        <p:nvPr/>
      </p:nvGrpSpPr>
      <p:grpSpPr>
        <a:xfrm>
          <a:off x="0" y="0"/>
          <a:ext cx="0" cy="0"/>
          <a:chOff x="0" y="0"/>
          <a:chExt cx="0" cy="0"/>
        </a:xfrm>
      </p:grpSpPr>
      <p:sp>
        <p:nvSpPr>
          <p:cNvPr id="52226" name="Rectangle 7">
            <a:extLst>
              <a:ext uri="{FF2B5EF4-FFF2-40B4-BE49-F238E27FC236}">
                <a16:creationId xmlns:a16="http://schemas.microsoft.com/office/drawing/2014/main" id="{49EB0EEC-1ACE-A565-F0E2-4E61908E9F98}"/>
              </a:ext>
            </a:extLst>
          </p:cNvPr>
          <p:cNvSpPr>
            <a:spLocks noGrp="1" noChangeArrowheads="1"/>
          </p:cNvSpPr>
          <p:nvPr>
            <p:ph type="sldNum" sz="quarter" idx="5"/>
          </p:nvPr>
        </p:nvSpPr>
        <p:spPr>
          <a:noFill/>
        </p:spPr>
        <p:txBody>
          <a:bodyPr/>
          <a:lstStyle/>
          <a:p>
            <a:pPr marL="0" marR="0" lvl="0" indent="0" algn="r" defTabSz="462458" rtl="0" eaLnBrk="1" fontAlgn="auto" latinLnBrk="0" hangingPunct="1">
              <a:lnSpc>
                <a:spcPct val="100000"/>
              </a:lnSpc>
              <a:spcBef>
                <a:spcPts val="0"/>
              </a:spcBef>
              <a:spcAft>
                <a:spcPts val="0"/>
              </a:spcAft>
              <a:buClrTx/>
              <a:buSzTx/>
              <a:buFontTx/>
              <a:buNone/>
              <a:tabLst/>
              <a:defRPr/>
            </a:pPr>
            <a:fld id="{B7E848F0-561B-48F9-B9F5-2572DAF099D9}"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462458"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2227" name="Rectangle 2">
            <a:extLst>
              <a:ext uri="{FF2B5EF4-FFF2-40B4-BE49-F238E27FC236}">
                <a16:creationId xmlns:a16="http://schemas.microsoft.com/office/drawing/2014/main" id="{9230E0DB-EFEE-BC75-77D4-ED9393324033}"/>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0EF8F6FC-3FF6-51D3-1919-E53C9531969F}"/>
              </a:ext>
            </a:extLst>
          </p:cNvPr>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799329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4D81D-D78A-CBAB-5130-C270AE45BA4C}"/>
            </a:ext>
          </a:extLst>
        </p:cNvPr>
        <p:cNvGrpSpPr/>
        <p:nvPr/>
      </p:nvGrpSpPr>
      <p:grpSpPr>
        <a:xfrm>
          <a:off x="0" y="0"/>
          <a:ext cx="0" cy="0"/>
          <a:chOff x="0" y="0"/>
          <a:chExt cx="0" cy="0"/>
        </a:xfrm>
      </p:grpSpPr>
      <p:sp>
        <p:nvSpPr>
          <p:cNvPr id="52226" name="Rectangle 7">
            <a:extLst>
              <a:ext uri="{FF2B5EF4-FFF2-40B4-BE49-F238E27FC236}">
                <a16:creationId xmlns:a16="http://schemas.microsoft.com/office/drawing/2014/main" id="{964A409F-DCF9-1EE5-A5EE-A42A207A7277}"/>
              </a:ext>
            </a:extLst>
          </p:cNvPr>
          <p:cNvSpPr>
            <a:spLocks noGrp="1" noChangeArrowheads="1"/>
          </p:cNvSpPr>
          <p:nvPr>
            <p:ph type="sldNum" sz="quarter" idx="5"/>
          </p:nvPr>
        </p:nvSpPr>
        <p:spPr>
          <a:noFill/>
        </p:spPr>
        <p:txBody>
          <a:bodyPr/>
          <a:lstStyle/>
          <a:p>
            <a:pPr marL="0" marR="0" lvl="0" indent="0" algn="r" defTabSz="462458" rtl="0" eaLnBrk="1" fontAlgn="auto" latinLnBrk="0" hangingPunct="1">
              <a:lnSpc>
                <a:spcPct val="100000"/>
              </a:lnSpc>
              <a:spcBef>
                <a:spcPts val="0"/>
              </a:spcBef>
              <a:spcAft>
                <a:spcPts val="0"/>
              </a:spcAft>
              <a:buClrTx/>
              <a:buSzTx/>
              <a:buFontTx/>
              <a:buNone/>
              <a:tabLst/>
              <a:defRPr/>
            </a:pPr>
            <a:fld id="{B7E848F0-561B-48F9-B9F5-2572DAF099D9}"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462458"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2227" name="Rectangle 2">
            <a:extLst>
              <a:ext uri="{FF2B5EF4-FFF2-40B4-BE49-F238E27FC236}">
                <a16:creationId xmlns:a16="http://schemas.microsoft.com/office/drawing/2014/main" id="{B4F75024-7DBE-ADA4-C83A-9168A292265F}"/>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A7FB6135-B2F4-AA0E-AD19-986C75915A72}"/>
              </a:ext>
            </a:extLst>
          </p:cNvPr>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640058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6B789-9520-DFF7-1FFA-0B1C62CFA0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69144E-E5A0-8C44-CB28-DAE2DA1E92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63AD59-9207-3BBF-5142-FC00253970EB}"/>
              </a:ext>
            </a:extLst>
          </p:cNvPr>
          <p:cNvSpPr>
            <a:spLocks noGrp="1"/>
          </p:cNvSpPr>
          <p:nvPr>
            <p:ph type="dt" sz="half" idx="10"/>
          </p:nvPr>
        </p:nvSpPr>
        <p:spPr/>
        <p:txBody>
          <a:bodyPr/>
          <a:lstStyle/>
          <a:p>
            <a:pPr>
              <a:defRPr/>
            </a:pPr>
            <a:fld id="{B60C7387-2B79-4D33-BA4C-33B9CBEE35CC}" type="datetimeFigureOut">
              <a:rPr lang="en-US" smtClean="0"/>
              <a:pPr>
                <a:defRPr/>
              </a:pPr>
              <a:t>10/28/26</a:t>
            </a:fld>
            <a:endParaRPr lang="en-US" dirty="0"/>
          </a:p>
        </p:txBody>
      </p:sp>
      <p:sp>
        <p:nvSpPr>
          <p:cNvPr id="5" name="Footer Placeholder 4">
            <a:extLst>
              <a:ext uri="{FF2B5EF4-FFF2-40B4-BE49-F238E27FC236}">
                <a16:creationId xmlns:a16="http://schemas.microsoft.com/office/drawing/2014/main" id="{A3642185-061E-80F6-192C-14B48D9E12BF}"/>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4A63E6A2-3CFF-B13C-0832-A9A0BBAE48B2}"/>
              </a:ext>
            </a:extLst>
          </p:cNvPr>
          <p:cNvSpPr>
            <a:spLocks noGrp="1"/>
          </p:cNvSpPr>
          <p:nvPr>
            <p:ph type="sldNum" sz="quarter" idx="12"/>
          </p:nvPr>
        </p:nvSpPr>
        <p:spPr/>
        <p:txBody>
          <a:bodyPr/>
          <a:lstStyle/>
          <a:p>
            <a:pPr>
              <a:defRPr/>
            </a:pPr>
            <a:fld id="{36A1DD3B-692C-4E20-8180-6792F962ACDC}" type="slidenum">
              <a:rPr lang="en-US" smtClean="0"/>
              <a:pPr>
                <a:defRPr/>
              </a:pPr>
              <a:t>‹#›</a:t>
            </a:fld>
            <a:endParaRPr lang="en-US" dirty="0"/>
          </a:p>
        </p:txBody>
      </p:sp>
    </p:spTree>
    <p:extLst>
      <p:ext uri="{BB962C8B-B14F-4D97-AF65-F5344CB8AC3E}">
        <p14:creationId xmlns:p14="http://schemas.microsoft.com/office/powerpoint/2010/main" val="4048915882"/>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B696F-0E37-A7AF-1C08-209C563BFC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61332D-D4D8-527F-4EA9-E6A2DDFAC0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2D7C7F-C017-AF54-24FA-7D2F77DD6CB2}"/>
              </a:ext>
            </a:extLst>
          </p:cNvPr>
          <p:cNvSpPr>
            <a:spLocks noGrp="1"/>
          </p:cNvSpPr>
          <p:nvPr>
            <p:ph type="dt" sz="half" idx="10"/>
          </p:nvPr>
        </p:nvSpPr>
        <p:spPr/>
        <p:txBody>
          <a:bodyPr/>
          <a:lstStyle/>
          <a:p>
            <a:pPr>
              <a:defRPr/>
            </a:pPr>
            <a:fld id="{FA678A08-52D4-4C48-8E0B-3E3F9A40EA90}" type="datetimeFigureOut">
              <a:rPr lang="en-US" smtClean="0"/>
              <a:pPr>
                <a:defRPr/>
              </a:pPr>
              <a:t>10/28/26</a:t>
            </a:fld>
            <a:endParaRPr lang="en-US" dirty="0"/>
          </a:p>
        </p:txBody>
      </p:sp>
      <p:sp>
        <p:nvSpPr>
          <p:cNvPr id="5" name="Footer Placeholder 4">
            <a:extLst>
              <a:ext uri="{FF2B5EF4-FFF2-40B4-BE49-F238E27FC236}">
                <a16:creationId xmlns:a16="http://schemas.microsoft.com/office/drawing/2014/main" id="{D8F77681-172A-8E3E-7444-4CA3E4605A9E}"/>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79D2BF17-AC42-2E7E-1117-989A1CFF17FB}"/>
              </a:ext>
            </a:extLst>
          </p:cNvPr>
          <p:cNvSpPr>
            <a:spLocks noGrp="1"/>
          </p:cNvSpPr>
          <p:nvPr>
            <p:ph type="sldNum" sz="quarter" idx="12"/>
          </p:nvPr>
        </p:nvSpPr>
        <p:spPr/>
        <p:txBody>
          <a:bodyPr/>
          <a:lstStyle/>
          <a:p>
            <a:pPr>
              <a:defRPr/>
            </a:pPr>
            <a:fld id="{652EBFAD-978E-4083-AFB2-61337603718D}" type="slidenum">
              <a:rPr lang="en-US" smtClean="0"/>
              <a:pPr>
                <a:defRPr/>
              </a:pPr>
              <a:t>‹#›</a:t>
            </a:fld>
            <a:endParaRPr lang="en-US" dirty="0"/>
          </a:p>
        </p:txBody>
      </p:sp>
    </p:spTree>
    <p:extLst>
      <p:ext uri="{BB962C8B-B14F-4D97-AF65-F5344CB8AC3E}">
        <p14:creationId xmlns:p14="http://schemas.microsoft.com/office/powerpoint/2010/main" val="3413770680"/>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853F4-212F-E7CF-6DD8-CED560E46B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3962FD6-2D25-7467-6217-F6825CAC66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7CB39F-0CD1-75E3-FAEB-FC82CB723E22}"/>
              </a:ext>
            </a:extLst>
          </p:cNvPr>
          <p:cNvSpPr>
            <a:spLocks noGrp="1"/>
          </p:cNvSpPr>
          <p:nvPr>
            <p:ph type="dt" sz="half" idx="10"/>
          </p:nvPr>
        </p:nvSpPr>
        <p:spPr/>
        <p:txBody>
          <a:bodyPr/>
          <a:lstStyle/>
          <a:p>
            <a:pPr>
              <a:defRPr/>
            </a:pPr>
            <a:fld id="{D0E1B07E-41D6-48B5-947B-D694B2BF5213}" type="datetimeFigureOut">
              <a:rPr lang="en-US" smtClean="0"/>
              <a:pPr>
                <a:defRPr/>
              </a:pPr>
              <a:t>10/28/26</a:t>
            </a:fld>
            <a:endParaRPr lang="en-US" dirty="0"/>
          </a:p>
        </p:txBody>
      </p:sp>
      <p:sp>
        <p:nvSpPr>
          <p:cNvPr id="5" name="Footer Placeholder 4">
            <a:extLst>
              <a:ext uri="{FF2B5EF4-FFF2-40B4-BE49-F238E27FC236}">
                <a16:creationId xmlns:a16="http://schemas.microsoft.com/office/drawing/2014/main" id="{B7EFFA2A-1FCA-A7B7-670B-68D59686FD51}"/>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FE38158D-2954-16A5-F251-5C90123BA60A}"/>
              </a:ext>
            </a:extLst>
          </p:cNvPr>
          <p:cNvSpPr>
            <a:spLocks noGrp="1"/>
          </p:cNvSpPr>
          <p:nvPr>
            <p:ph type="sldNum" sz="quarter" idx="12"/>
          </p:nvPr>
        </p:nvSpPr>
        <p:spPr/>
        <p:txBody>
          <a:bodyPr/>
          <a:lstStyle/>
          <a:p>
            <a:pPr>
              <a:defRPr/>
            </a:pPr>
            <a:fld id="{670E74EC-5580-4DE4-9D73-FE8661182D8C}" type="slidenum">
              <a:rPr lang="en-US" smtClean="0"/>
              <a:pPr>
                <a:defRPr/>
              </a:pPr>
              <a:t>‹#›</a:t>
            </a:fld>
            <a:endParaRPr lang="en-US" dirty="0"/>
          </a:p>
        </p:txBody>
      </p:sp>
    </p:spTree>
    <p:extLst>
      <p:ext uri="{BB962C8B-B14F-4D97-AF65-F5344CB8AC3E}">
        <p14:creationId xmlns:p14="http://schemas.microsoft.com/office/powerpoint/2010/main" val="2091586490"/>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92413-9AE8-B264-0FFF-D645582E44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B34369-67D6-97BE-D8C3-617CA7716A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168E51-6B78-F101-98F6-6F3C105F118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5D1A982-CCF2-4D89-2871-166B2D45D8F3}"/>
              </a:ext>
            </a:extLst>
          </p:cNvPr>
          <p:cNvSpPr>
            <a:spLocks noGrp="1"/>
          </p:cNvSpPr>
          <p:nvPr>
            <p:ph type="dt" sz="half" idx="10"/>
          </p:nvPr>
        </p:nvSpPr>
        <p:spPr/>
        <p:txBody>
          <a:bodyPr/>
          <a:lstStyle/>
          <a:p>
            <a:pPr>
              <a:defRPr/>
            </a:pPr>
            <a:fld id="{22CA4C35-7412-43E3-9ACE-17026430CD34}" type="datetimeFigureOut">
              <a:rPr lang="en-US" smtClean="0"/>
              <a:pPr>
                <a:defRPr/>
              </a:pPr>
              <a:t>10/28/26</a:t>
            </a:fld>
            <a:endParaRPr lang="en-US" dirty="0"/>
          </a:p>
        </p:txBody>
      </p:sp>
      <p:sp>
        <p:nvSpPr>
          <p:cNvPr id="6" name="Footer Placeholder 5">
            <a:extLst>
              <a:ext uri="{FF2B5EF4-FFF2-40B4-BE49-F238E27FC236}">
                <a16:creationId xmlns:a16="http://schemas.microsoft.com/office/drawing/2014/main" id="{2B40F8C2-E6D7-0BE4-CCF4-FD1C2A3C4D03}"/>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DC1F0B48-13FC-62CE-675C-9A5893F661B6}"/>
              </a:ext>
            </a:extLst>
          </p:cNvPr>
          <p:cNvSpPr>
            <a:spLocks noGrp="1"/>
          </p:cNvSpPr>
          <p:nvPr>
            <p:ph type="sldNum" sz="quarter" idx="12"/>
          </p:nvPr>
        </p:nvSpPr>
        <p:spPr/>
        <p:txBody>
          <a:bodyPr/>
          <a:lstStyle/>
          <a:p>
            <a:pPr>
              <a:defRPr/>
            </a:pPr>
            <a:fld id="{C716C1FD-2059-42FF-8731-A07699DC3DE6}" type="slidenum">
              <a:rPr lang="en-US" smtClean="0"/>
              <a:pPr>
                <a:defRPr/>
              </a:pPr>
              <a:t>‹#›</a:t>
            </a:fld>
            <a:endParaRPr lang="en-US" dirty="0"/>
          </a:p>
        </p:txBody>
      </p:sp>
    </p:spTree>
    <p:extLst>
      <p:ext uri="{BB962C8B-B14F-4D97-AF65-F5344CB8AC3E}">
        <p14:creationId xmlns:p14="http://schemas.microsoft.com/office/powerpoint/2010/main" val="3149500364"/>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51F9D-A7AB-CA08-FDF8-82236C3E2B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259B7BA-D594-87B2-A118-212C5ED0A7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CF2899-CD96-BE0D-DE78-3ED36E26093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6BBDD9-E9CF-AAC8-763B-C17AEFF956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BD19BD-A429-D493-A93C-3137F2799F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A62B7A8-084C-3B65-42D7-311B24745751}"/>
              </a:ext>
            </a:extLst>
          </p:cNvPr>
          <p:cNvSpPr>
            <a:spLocks noGrp="1"/>
          </p:cNvSpPr>
          <p:nvPr>
            <p:ph type="dt" sz="half" idx="10"/>
          </p:nvPr>
        </p:nvSpPr>
        <p:spPr/>
        <p:txBody>
          <a:bodyPr/>
          <a:lstStyle/>
          <a:p>
            <a:pPr>
              <a:defRPr/>
            </a:pPr>
            <a:fld id="{90F672A9-1041-4106-B5A3-DC133BF80DEC}" type="datetimeFigureOut">
              <a:rPr lang="en-US" smtClean="0"/>
              <a:pPr>
                <a:defRPr/>
              </a:pPr>
              <a:t>10/28/26</a:t>
            </a:fld>
            <a:endParaRPr lang="en-US" dirty="0"/>
          </a:p>
        </p:txBody>
      </p:sp>
      <p:sp>
        <p:nvSpPr>
          <p:cNvPr id="8" name="Footer Placeholder 7">
            <a:extLst>
              <a:ext uri="{FF2B5EF4-FFF2-40B4-BE49-F238E27FC236}">
                <a16:creationId xmlns:a16="http://schemas.microsoft.com/office/drawing/2014/main" id="{724AEB4B-1F0F-3348-7CA4-BAB74FA50F6D}"/>
              </a:ext>
            </a:extLst>
          </p:cNvPr>
          <p:cNvSpPr>
            <a:spLocks noGrp="1"/>
          </p:cNvSpPr>
          <p:nvPr>
            <p:ph type="ftr" sz="quarter" idx="11"/>
          </p:nvPr>
        </p:nvSpPr>
        <p:spPr/>
        <p:txBody>
          <a:bodyPr/>
          <a:lstStyle/>
          <a:p>
            <a:pPr>
              <a:defRPr/>
            </a:pPr>
            <a:endParaRPr lang="en-US"/>
          </a:p>
        </p:txBody>
      </p:sp>
      <p:sp>
        <p:nvSpPr>
          <p:cNvPr id="9" name="Slide Number Placeholder 8">
            <a:extLst>
              <a:ext uri="{FF2B5EF4-FFF2-40B4-BE49-F238E27FC236}">
                <a16:creationId xmlns:a16="http://schemas.microsoft.com/office/drawing/2014/main" id="{D739BFBF-7BE0-7493-30C7-EE154BC066C4}"/>
              </a:ext>
            </a:extLst>
          </p:cNvPr>
          <p:cNvSpPr>
            <a:spLocks noGrp="1"/>
          </p:cNvSpPr>
          <p:nvPr>
            <p:ph type="sldNum" sz="quarter" idx="12"/>
          </p:nvPr>
        </p:nvSpPr>
        <p:spPr/>
        <p:txBody>
          <a:bodyPr/>
          <a:lstStyle/>
          <a:p>
            <a:pPr>
              <a:defRPr/>
            </a:pPr>
            <a:fld id="{ED50A282-52D8-46C6-8D9E-CFD440761371}" type="slidenum">
              <a:rPr lang="en-US" smtClean="0"/>
              <a:pPr>
                <a:defRPr/>
              </a:pPr>
              <a:t>‹#›</a:t>
            </a:fld>
            <a:endParaRPr lang="en-US" dirty="0"/>
          </a:p>
        </p:txBody>
      </p:sp>
    </p:spTree>
    <p:extLst>
      <p:ext uri="{BB962C8B-B14F-4D97-AF65-F5344CB8AC3E}">
        <p14:creationId xmlns:p14="http://schemas.microsoft.com/office/powerpoint/2010/main" val="4093798214"/>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8A805-6D99-C13B-4C56-828773630A4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93DEF98-A044-FA73-1D06-C0C4CA87E431}"/>
              </a:ext>
            </a:extLst>
          </p:cNvPr>
          <p:cNvSpPr>
            <a:spLocks noGrp="1"/>
          </p:cNvSpPr>
          <p:nvPr>
            <p:ph type="dt" sz="half" idx="10"/>
          </p:nvPr>
        </p:nvSpPr>
        <p:spPr/>
        <p:txBody>
          <a:bodyPr/>
          <a:lstStyle/>
          <a:p>
            <a:pPr>
              <a:defRPr/>
            </a:pPr>
            <a:fld id="{4BFD5BE3-6FC5-4F86-8EE2-C9647A8956C6}" type="datetimeFigureOut">
              <a:rPr lang="en-US" smtClean="0"/>
              <a:pPr>
                <a:defRPr/>
              </a:pPr>
              <a:t>10/28/26</a:t>
            </a:fld>
            <a:endParaRPr lang="en-US" dirty="0"/>
          </a:p>
        </p:txBody>
      </p:sp>
      <p:sp>
        <p:nvSpPr>
          <p:cNvPr id="4" name="Footer Placeholder 3">
            <a:extLst>
              <a:ext uri="{FF2B5EF4-FFF2-40B4-BE49-F238E27FC236}">
                <a16:creationId xmlns:a16="http://schemas.microsoft.com/office/drawing/2014/main" id="{4937A83C-8112-6AFA-A1D0-247D22B5BF7A}"/>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D17F0C3F-F720-8555-4F30-D73F63B1285F}"/>
              </a:ext>
            </a:extLst>
          </p:cNvPr>
          <p:cNvSpPr>
            <a:spLocks noGrp="1"/>
          </p:cNvSpPr>
          <p:nvPr>
            <p:ph type="sldNum" sz="quarter" idx="12"/>
          </p:nvPr>
        </p:nvSpPr>
        <p:spPr/>
        <p:txBody>
          <a:bodyPr/>
          <a:lstStyle/>
          <a:p>
            <a:pPr>
              <a:defRPr/>
            </a:pPr>
            <a:fld id="{C27ADDB2-1139-403E-B093-2D2EB7AA05F9}" type="slidenum">
              <a:rPr lang="en-US" smtClean="0"/>
              <a:pPr>
                <a:defRPr/>
              </a:pPr>
              <a:t>‹#›</a:t>
            </a:fld>
            <a:endParaRPr lang="en-US" dirty="0"/>
          </a:p>
        </p:txBody>
      </p:sp>
    </p:spTree>
    <p:extLst>
      <p:ext uri="{BB962C8B-B14F-4D97-AF65-F5344CB8AC3E}">
        <p14:creationId xmlns:p14="http://schemas.microsoft.com/office/powerpoint/2010/main" val="1966104300"/>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AF810A-6C61-1C7F-7F8A-C45F56F504EC}"/>
              </a:ext>
            </a:extLst>
          </p:cNvPr>
          <p:cNvSpPr>
            <a:spLocks noGrp="1"/>
          </p:cNvSpPr>
          <p:nvPr>
            <p:ph type="dt" sz="half" idx="10"/>
          </p:nvPr>
        </p:nvSpPr>
        <p:spPr/>
        <p:txBody>
          <a:bodyPr/>
          <a:lstStyle/>
          <a:p>
            <a:pPr>
              <a:defRPr/>
            </a:pPr>
            <a:fld id="{A3BD4367-3E12-4264-94AD-26B688A32C1E}" type="datetimeFigureOut">
              <a:rPr lang="en-US" smtClean="0"/>
              <a:pPr>
                <a:defRPr/>
              </a:pPr>
              <a:t>10/28/26</a:t>
            </a:fld>
            <a:endParaRPr lang="en-US" dirty="0"/>
          </a:p>
        </p:txBody>
      </p:sp>
      <p:sp>
        <p:nvSpPr>
          <p:cNvPr id="3" name="Footer Placeholder 2">
            <a:extLst>
              <a:ext uri="{FF2B5EF4-FFF2-40B4-BE49-F238E27FC236}">
                <a16:creationId xmlns:a16="http://schemas.microsoft.com/office/drawing/2014/main" id="{BC79A020-3A7F-2D21-6BC9-6AE9D8E1369D}"/>
              </a:ext>
            </a:extLst>
          </p:cNvPr>
          <p:cNvSpPr>
            <a:spLocks noGrp="1"/>
          </p:cNvSpPr>
          <p:nvPr>
            <p:ph type="ftr" sz="quarter" idx="11"/>
          </p:nvPr>
        </p:nvSpPr>
        <p:spPr/>
        <p:txBody>
          <a:bodyPr/>
          <a:lstStyle/>
          <a:p>
            <a:pPr>
              <a:defRPr/>
            </a:pPr>
            <a:endParaRPr lang="en-US"/>
          </a:p>
        </p:txBody>
      </p:sp>
      <p:sp>
        <p:nvSpPr>
          <p:cNvPr id="4" name="Slide Number Placeholder 3">
            <a:extLst>
              <a:ext uri="{FF2B5EF4-FFF2-40B4-BE49-F238E27FC236}">
                <a16:creationId xmlns:a16="http://schemas.microsoft.com/office/drawing/2014/main" id="{B05FC206-327C-EAE7-6896-CC93F75316B7}"/>
              </a:ext>
            </a:extLst>
          </p:cNvPr>
          <p:cNvSpPr>
            <a:spLocks noGrp="1"/>
          </p:cNvSpPr>
          <p:nvPr>
            <p:ph type="sldNum" sz="quarter" idx="12"/>
          </p:nvPr>
        </p:nvSpPr>
        <p:spPr/>
        <p:txBody>
          <a:bodyPr/>
          <a:lstStyle/>
          <a:p>
            <a:pPr>
              <a:defRPr/>
            </a:pPr>
            <a:fld id="{40A57890-ACE6-4A43-855C-4FBB26BC2DC7}" type="slidenum">
              <a:rPr lang="en-US" smtClean="0"/>
              <a:pPr>
                <a:defRPr/>
              </a:pPr>
              <a:t>‹#›</a:t>
            </a:fld>
            <a:endParaRPr lang="en-US" dirty="0"/>
          </a:p>
        </p:txBody>
      </p:sp>
    </p:spTree>
    <p:extLst>
      <p:ext uri="{BB962C8B-B14F-4D97-AF65-F5344CB8AC3E}">
        <p14:creationId xmlns:p14="http://schemas.microsoft.com/office/powerpoint/2010/main" val="3224256539"/>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3ED1E-E517-7285-3AA0-C9941BD930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89EC888-6FF0-51B5-F6F9-16D87EC92C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DC34CC-7A7C-BBC8-47D6-B9AB8E2741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EF6C57-DA02-6200-ADB5-40397EB33D09}"/>
              </a:ext>
            </a:extLst>
          </p:cNvPr>
          <p:cNvSpPr>
            <a:spLocks noGrp="1"/>
          </p:cNvSpPr>
          <p:nvPr>
            <p:ph type="dt" sz="half" idx="10"/>
          </p:nvPr>
        </p:nvSpPr>
        <p:spPr/>
        <p:txBody>
          <a:bodyPr/>
          <a:lstStyle/>
          <a:p>
            <a:pPr>
              <a:defRPr/>
            </a:pPr>
            <a:fld id="{0E798E29-5088-49D8-AF29-B0A41AAB1498}" type="datetimeFigureOut">
              <a:rPr lang="en-US" smtClean="0"/>
              <a:pPr>
                <a:defRPr/>
              </a:pPr>
              <a:t>10/28/26</a:t>
            </a:fld>
            <a:endParaRPr lang="en-US" dirty="0"/>
          </a:p>
        </p:txBody>
      </p:sp>
      <p:sp>
        <p:nvSpPr>
          <p:cNvPr id="6" name="Footer Placeholder 5">
            <a:extLst>
              <a:ext uri="{FF2B5EF4-FFF2-40B4-BE49-F238E27FC236}">
                <a16:creationId xmlns:a16="http://schemas.microsoft.com/office/drawing/2014/main" id="{BB09EDE4-DBD3-BDD4-589B-BFC1F55E3E27}"/>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5902FAA6-6F81-CA6F-5A42-DFEC2D9380F6}"/>
              </a:ext>
            </a:extLst>
          </p:cNvPr>
          <p:cNvSpPr>
            <a:spLocks noGrp="1"/>
          </p:cNvSpPr>
          <p:nvPr>
            <p:ph type="sldNum" sz="quarter" idx="12"/>
          </p:nvPr>
        </p:nvSpPr>
        <p:spPr/>
        <p:txBody>
          <a:bodyPr/>
          <a:lstStyle/>
          <a:p>
            <a:pPr>
              <a:defRPr/>
            </a:pPr>
            <a:fld id="{12273292-E7F9-4528-A949-ADBC669D2E9B}" type="slidenum">
              <a:rPr lang="en-US" smtClean="0"/>
              <a:pPr>
                <a:defRPr/>
              </a:pPr>
              <a:t>‹#›</a:t>
            </a:fld>
            <a:endParaRPr lang="en-US" dirty="0"/>
          </a:p>
        </p:txBody>
      </p:sp>
    </p:spTree>
    <p:extLst>
      <p:ext uri="{BB962C8B-B14F-4D97-AF65-F5344CB8AC3E}">
        <p14:creationId xmlns:p14="http://schemas.microsoft.com/office/powerpoint/2010/main" val="3835860461"/>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AB169-819B-A7D6-F480-3D17760910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BCC4BF-F189-F2FE-611F-9662652257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310D9A-EF74-C124-4DB3-F98A4B3AA8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87F15C-0FD3-42FE-E50A-D51CFEA094A1}"/>
              </a:ext>
            </a:extLst>
          </p:cNvPr>
          <p:cNvSpPr>
            <a:spLocks noGrp="1"/>
          </p:cNvSpPr>
          <p:nvPr>
            <p:ph type="dt" sz="half" idx="10"/>
          </p:nvPr>
        </p:nvSpPr>
        <p:spPr/>
        <p:txBody>
          <a:bodyPr/>
          <a:lstStyle/>
          <a:p>
            <a:pPr>
              <a:defRPr/>
            </a:pPr>
            <a:fld id="{93624405-2DA6-48EB-8960-424C832794EC}" type="datetimeFigureOut">
              <a:rPr lang="en-US" smtClean="0"/>
              <a:pPr>
                <a:defRPr/>
              </a:pPr>
              <a:t>10/28/26</a:t>
            </a:fld>
            <a:endParaRPr lang="en-US" dirty="0"/>
          </a:p>
        </p:txBody>
      </p:sp>
      <p:sp>
        <p:nvSpPr>
          <p:cNvPr id="6" name="Footer Placeholder 5">
            <a:extLst>
              <a:ext uri="{FF2B5EF4-FFF2-40B4-BE49-F238E27FC236}">
                <a16:creationId xmlns:a16="http://schemas.microsoft.com/office/drawing/2014/main" id="{D82A22E1-D8EF-7190-1935-E41768FB63AD}"/>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AC89CB6D-6026-620D-DC96-EF52599537B5}"/>
              </a:ext>
            </a:extLst>
          </p:cNvPr>
          <p:cNvSpPr>
            <a:spLocks noGrp="1"/>
          </p:cNvSpPr>
          <p:nvPr>
            <p:ph type="sldNum" sz="quarter" idx="12"/>
          </p:nvPr>
        </p:nvSpPr>
        <p:spPr/>
        <p:txBody>
          <a:bodyPr/>
          <a:lstStyle/>
          <a:p>
            <a:pPr>
              <a:defRPr/>
            </a:pPr>
            <a:fld id="{FB9B5EFA-F2AC-4753-A975-F1FA0F7A04CE}" type="slidenum">
              <a:rPr lang="en-US" smtClean="0"/>
              <a:pPr>
                <a:defRPr/>
              </a:pPr>
              <a:t>‹#›</a:t>
            </a:fld>
            <a:endParaRPr lang="en-US" dirty="0"/>
          </a:p>
        </p:txBody>
      </p:sp>
    </p:spTree>
    <p:extLst>
      <p:ext uri="{BB962C8B-B14F-4D97-AF65-F5344CB8AC3E}">
        <p14:creationId xmlns:p14="http://schemas.microsoft.com/office/powerpoint/2010/main" val="2942112117"/>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59515-0028-85C8-3297-2486B4AEF9B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C032B3-6F90-CCB4-4CE8-3BAF0E91C8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C703EB-0361-007F-7B6A-3A9AB9EB212A}"/>
              </a:ext>
            </a:extLst>
          </p:cNvPr>
          <p:cNvSpPr>
            <a:spLocks noGrp="1"/>
          </p:cNvSpPr>
          <p:nvPr>
            <p:ph type="dt" sz="half" idx="10"/>
          </p:nvPr>
        </p:nvSpPr>
        <p:spPr/>
        <p:txBody>
          <a:bodyPr/>
          <a:lstStyle/>
          <a:p>
            <a:pPr>
              <a:defRPr/>
            </a:pPr>
            <a:fld id="{FACA5FDF-F2D8-445C-B285-488FA93D5986}" type="datetimeFigureOut">
              <a:rPr lang="en-US" smtClean="0"/>
              <a:pPr>
                <a:defRPr/>
              </a:pPr>
              <a:t>10/28/26</a:t>
            </a:fld>
            <a:endParaRPr lang="en-US" dirty="0"/>
          </a:p>
        </p:txBody>
      </p:sp>
      <p:sp>
        <p:nvSpPr>
          <p:cNvPr id="5" name="Footer Placeholder 4">
            <a:extLst>
              <a:ext uri="{FF2B5EF4-FFF2-40B4-BE49-F238E27FC236}">
                <a16:creationId xmlns:a16="http://schemas.microsoft.com/office/drawing/2014/main" id="{8B36C283-C034-5F0B-DA49-18A9425F666B}"/>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997F5126-CB2F-12C3-1A17-6BE1EE7F2A1C}"/>
              </a:ext>
            </a:extLst>
          </p:cNvPr>
          <p:cNvSpPr>
            <a:spLocks noGrp="1"/>
          </p:cNvSpPr>
          <p:nvPr>
            <p:ph type="sldNum" sz="quarter" idx="12"/>
          </p:nvPr>
        </p:nvSpPr>
        <p:spPr/>
        <p:txBody>
          <a:bodyPr/>
          <a:lstStyle/>
          <a:p>
            <a:pPr>
              <a:defRPr/>
            </a:pPr>
            <a:fld id="{771AB7E6-BDA9-415B-A168-23238EEB5DAA}" type="slidenum">
              <a:rPr lang="en-US" smtClean="0"/>
              <a:pPr>
                <a:defRPr/>
              </a:pPr>
              <a:t>‹#›</a:t>
            </a:fld>
            <a:endParaRPr lang="en-US" dirty="0"/>
          </a:p>
        </p:txBody>
      </p:sp>
    </p:spTree>
    <p:extLst>
      <p:ext uri="{BB962C8B-B14F-4D97-AF65-F5344CB8AC3E}">
        <p14:creationId xmlns:p14="http://schemas.microsoft.com/office/powerpoint/2010/main" val="115409268"/>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138792-618E-7FDA-25F4-ED8D3AFF4C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3640B4-34E2-D39B-3307-38BF536178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286BD0-96DC-1FE8-C2D3-4E559F14829B}"/>
              </a:ext>
            </a:extLst>
          </p:cNvPr>
          <p:cNvSpPr>
            <a:spLocks noGrp="1"/>
          </p:cNvSpPr>
          <p:nvPr>
            <p:ph type="dt" sz="half" idx="10"/>
          </p:nvPr>
        </p:nvSpPr>
        <p:spPr/>
        <p:txBody>
          <a:bodyPr/>
          <a:lstStyle/>
          <a:p>
            <a:pPr>
              <a:defRPr/>
            </a:pPr>
            <a:fld id="{34E5277B-022B-4131-B642-9567A157649D}" type="datetimeFigureOut">
              <a:rPr lang="en-US" smtClean="0"/>
              <a:pPr>
                <a:defRPr/>
              </a:pPr>
              <a:t>10/28/26</a:t>
            </a:fld>
            <a:endParaRPr lang="en-US" dirty="0"/>
          </a:p>
        </p:txBody>
      </p:sp>
      <p:sp>
        <p:nvSpPr>
          <p:cNvPr id="5" name="Footer Placeholder 4">
            <a:extLst>
              <a:ext uri="{FF2B5EF4-FFF2-40B4-BE49-F238E27FC236}">
                <a16:creationId xmlns:a16="http://schemas.microsoft.com/office/drawing/2014/main" id="{899F1DAE-0C8A-9786-03BA-978B3E02F1FB}"/>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F509B4E8-59F5-8DC1-55AE-AE6491196893}"/>
              </a:ext>
            </a:extLst>
          </p:cNvPr>
          <p:cNvSpPr>
            <a:spLocks noGrp="1"/>
          </p:cNvSpPr>
          <p:nvPr>
            <p:ph type="sldNum" sz="quarter" idx="12"/>
          </p:nvPr>
        </p:nvSpPr>
        <p:spPr/>
        <p:txBody>
          <a:bodyPr/>
          <a:lstStyle/>
          <a:p>
            <a:pPr>
              <a:defRPr/>
            </a:pPr>
            <a:fld id="{49B2A82A-FF5C-4F36-B4FD-1210C1153E5B}" type="slidenum">
              <a:rPr lang="en-US" smtClean="0"/>
              <a:pPr>
                <a:defRPr/>
              </a:pPr>
              <a:t>‹#›</a:t>
            </a:fld>
            <a:endParaRPr lang="en-US" dirty="0"/>
          </a:p>
        </p:txBody>
      </p:sp>
    </p:spTree>
    <p:extLst>
      <p:ext uri="{BB962C8B-B14F-4D97-AF65-F5344CB8AC3E}">
        <p14:creationId xmlns:p14="http://schemas.microsoft.com/office/powerpoint/2010/main" val="4292299779"/>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79867CD-CD09-0EEC-D165-96584688B982}"/>
              </a:ext>
            </a:extLst>
          </p:cNvPr>
          <p:cNvSpPr>
            <a:spLocks noGrp="1"/>
          </p:cNvSpPr>
          <p:nvPr>
            <p:ph type="title"/>
          </p:nvPr>
        </p:nvSpPr>
        <p:spPr>
          <a:xfrm>
            <a:off x="82296" y="64007"/>
            <a:ext cx="12015216" cy="5120639"/>
          </a:xfrm>
        </p:spPr>
        <p:txBody>
          <a:bodyPr>
            <a:normAutofit/>
          </a:bodyPr>
          <a:lstStyle>
            <a:lvl1pPr>
              <a:defRPr sz="11000" cap="all"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065D245-B564-481D-A323-F73C5BCA8461}"/>
              </a:ext>
            </a:extLst>
          </p:cNvPr>
          <p:cNvSpPr>
            <a:spLocks noGrp="1"/>
          </p:cNvSpPr>
          <p:nvPr>
            <p:ph type="subTitle" idx="1"/>
          </p:nvPr>
        </p:nvSpPr>
        <p:spPr>
          <a:xfrm>
            <a:off x="1088136" y="5360878"/>
            <a:ext cx="10037064" cy="566928"/>
          </a:xfrm>
        </p:spPr>
        <p:txBody>
          <a:bodyPr anchor="b" anchorCtr="0">
            <a:normAutofit/>
          </a:bodyPr>
          <a:lstStyle>
            <a:lvl1pPr marL="0" indent="0" algn="r">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011422A5-3076-413B-84CB-ED3BA4171CC0}"/>
              </a:ext>
            </a:extLst>
          </p:cNvPr>
          <p:cNvSpPr>
            <a:spLocks noGrp="1"/>
          </p:cNvSpPr>
          <p:nvPr>
            <p:ph type="ftr" sz="quarter" idx="11"/>
          </p:nvPr>
        </p:nvSpPr>
        <p:spPr/>
        <p:txBody>
          <a:bodyPr/>
          <a:lstStyle/>
          <a:p>
            <a:pPr>
              <a:defRPr/>
            </a:pPr>
            <a:endParaRPr lang="en-US"/>
          </a:p>
        </p:txBody>
      </p:sp>
      <p:sp>
        <p:nvSpPr>
          <p:cNvPr id="4" name="Date Placeholder 3">
            <a:extLst>
              <a:ext uri="{FF2B5EF4-FFF2-40B4-BE49-F238E27FC236}">
                <a16:creationId xmlns:a16="http://schemas.microsoft.com/office/drawing/2014/main" id="{28E072EE-51B3-4C0C-A460-4684AB079301}"/>
              </a:ext>
            </a:extLst>
          </p:cNvPr>
          <p:cNvSpPr>
            <a:spLocks noGrp="1"/>
          </p:cNvSpPr>
          <p:nvPr>
            <p:ph type="dt" sz="half" idx="10"/>
          </p:nvPr>
        </p:nvSpPr>
        <p:spPr/>
        <p:txBody>
          <a:bodyPr/>
          <a:lstStyle/>
          <a:p>
            <a:pPr>
              <a:defRPr/>
            </a:pPr>
            <a:fld id="{531548C4-D1D5-4337-9229-503ABFA6AC58}" type="datetimeFigureOut">
              <a:rPr lang="en-US" smtClean="0"/>
              <a:pPr>
                <a:defRPr/>
              </a:pPr>
              <a:t>10/28/26</a:t>
            </a:fld>
            <a:endParaRPr lang="en-US" dirty="0"/>
          </a:p>
        </p:txBody>
      </p:sp>
      <p:sp>
        <p:nvSpPr>
          <p:cNvPr id="6" name="Slide Number Placeholder 5">
            <a:extLst>
              <a:ext uri="{FF2B5EF4-FFF2-40B4-BE49-F238E27FC236}">
                <a16:creationId xmlns:a16="http://schemas.microsoft.com/office/drawing/2014/main" id="{F5267C68-40D5-477E-9DBC-C28FD4B1142F}"/>
              </a:ext>
            </a:extLst>
          </p:cNvPr>
          <p:cNvSpPr>
            <a:spLocks noGrp="1"/>
          </p:cNvSpPr>
          <p:nvPr>
            <p:ph type="sldNum" sz="quarter" idx="12"/>
          </p:nvPr>
        </p:nvSpPr>
        <p:spPr/>
        <p:txBody>
          <a:bodyPr/>
          <a:lstStyle/>
          <a:p>
            <a:pPr>
              <a:defRPr/>
            </a:pPr>
            <a:fld id="{BE1C7D33-BED2-4E70-BBC2-878BB86C52DC}" type="slidenum">
              <a:rPr lang="en-US" smtClean="0"/>
              <a:pPr>
                <a:defRPr/>
              </a:pPr>
              <a:t>‹#›</a:t>
            </a:fld>
            <a:endParaRPr lang="en-US" dirty="0"/>
          </a:p>
        </p:txBody>
      </p:sp>
      <p:cxnSp>
        <p:nvCxnSpPr>
          <p:cNvPr id="8" name="Straight Connector 7">
            <a:extLst>
              <a:ext uri="{FF2B5EF4-FFF2-40B4-BE49-F238E27FC236}">
                <a16:creationId xmlns:a16="http://schemas.microsoft.com/office/drawing/2014/main" id="{3C1F8589-B640-4540-D0AD-2B0461CD340F}"/>
              </a:ext>
              <a:ext uri="{C183D7F6-B498-43B3-948B-1728B52AA6E4}">
                <adec:decorative xmlns:adec="http://schemas.microsoft.com/office/drawing/2017/decorative" val="1"/>
              </a:ext>
            </a:extLst>
          </p:cNvPr>
          <p:cNvCxnSpPr>
            <a:cxnSpLocks/>
          </p:cNvCxnSpPr>
          <p:nvPr/>
        </p:nvCxnSpPr>
        <p:spPr>
          <a:xfrm>
            <a:off x="11387805" y="5749927"/>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66962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E2F5-9D3C-4BE7-9AD5-335B31CF2CB5}"/>
              </a:ext>
            </a:extLst>
          </p:cNvPr>
          <p:cNvSpPr>
            <a:spLocks noGrp="1"/>
          </p:cNvSpPr>
          <p:nvPr>
            <p:ph type="title"/>
          </p:nvPr>
        </p:nvSpPr>
        <p:spPr>
          <a:xfrm>
            <a:off x="1088136" y="1090246"/>
            <a:ext cx="10840626" cy="79051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5F98C4F-4BF6-47CF-ABEE-2B12748C470C}"/>
              </a:ext>
            </a:extLst>
          </p:cNvPr>
          <p:cNvSpPr>
            <a:spLocks noGrp="1"/>
          </p:cNvSpPr>
          <p:nvPr>
            <p:ph idx="1"/>
          </p:nvPr>
        </p:nvSpPr>
        <p:spPr>
          <a:xfrm>
            <a:off x="1088135" y="1880756"/>
            <a:ext cx="10840627" cy="4558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151AB30-CD74-471D-9FA6-ADC0C901E6D0}"/>
              </a:ext>
            </a:extLst>
          </p:cNvPr>
          <p:cNvSpPr>
            <a:spLocks noGrp="1"/>
          </p:cNvSpPr>
          <p:nvPr>
            <p:ph type="ftr" sz="quarter" idx="11"/>
          </p:nvPr>
        </p:nvSpPr>
        <p:spPr/>
        <p:txBody>
          <a:bodyPr/>
          <a:lstStyle/>
          <a:p>
            <a:pPr>
              <a:defRPr/>
            </a:pPr>
            <a:endParaRPr lang="en-US"/>
          </a:p>
        </p:txBody>
      </p:sp>
      <p:sp>
        <p:nvSpPr>
          <p:cNvPr id="4" name="Date Placeholder 3">
            <a:extLst>
              <a:ext uri="{FF2B5EF4-FFF2-40B4-BE49-F238E27FC236}">
                <a16:creationId xmlns:a16="http://schemas.microsoft.com/office/drawing/2014/main" id="{0D539070-70D2-4DD1-A439-155343FE262E}"/>
              </a:ext>
            </a:extLst>
          </p:cNvPr>
          <p:cNvSpPr>
            <a:spLocks noGrp="1"/>
          </p:cNvSpPr>
          <p:nvPr>
            <p:ph type="dt" sz="half" idx="10"/>
          </p:nvPr>
        </p:nvSpPr>
        <p:spPr/>
        <p:txBody>
          <a:bodyPr/>
          <a:lstStyle/>
          <a:p>
            <a:pPr>
              <a:defRPr/>
            </a:pPr>
            <a:fld id="{531548C4-D1D5-4337-9229-503ABFA6AC58}" type="datetimeFigureOut">
              <a:rPr lang="en-US" smtClean="0"/>
              <a:pPr>
                <a:defRPr/>
              </a:pPr>
              <a:t>10/28/26</a:t>
            </a:fld>
            <a:endParaRPr lang="en-US" dirty="0"/>
          </a:p>
        </p:txBody>
      </p:sp>
      <p:sp>
        <p:nvSpPr>
          <p:cNvPr id="6" name="Slide Number Placeholder 5">
            <a:extLst>
              <a:ext uri="{FF2B5EF4-FFF2-40B4-BE49-F238E27FC236}">
                <a16:creationId xmlns:a16="http://schemas.microsoft.com/office/drawing/2014/main" id="{A6A137C4-F19E-4521-8DCB-4E0CF9CA3193}"/>
              </a:ext>
            </a:extLst>
          </p:cNvPr>
          <p:cNvSpPr>
            <a:spLocks noGrp="1"/>
          </p:cNvSpPr>
          <p:nvPr>
            <p:ph type="sldNum" sz="quarter" idx="12"/>
          </p:nvPr>
        </p:nvSpPr>
        <p:spPr/>
        <p:txBody>
          <a:bodyPr/>
          <a:lstStyle/>
          <a:p>
            <a:pPr>
              <a:defRPr/>
            </a:pPr>
            <a:fld id="{BE1C7D33-BED2-4E70-BBC2-878BB86C52DC}" type="slidenum">
              <a:rPr lang="en-US" smtClean="0"/>
              <a:pPr>
                <a:defRPr/>
              </a:pPr>
              <a:t>‹#›</a:t>
            </a:fld>
            <a:endParaRPr lang="en-US" dirty="0"/>
          </a:p>
        </p:txBody>
      </p:sp>
      <p:cxnSp>
        <p:nvCxnSpPr>
          <p:cNvPr id="7" name="Straight Connector 6">
            <a:extLst>
              <a:ext uri="{FF2B5EF4-FFF2-40B4-BE49-F238E27FC236}">
                <a16:creationId xmlns:a16="http://schemas.microsoft.com/office/drawing/2014/main" id="{FD144482-F463-E942-01AE-69DF54F4171C}"/>
              </a:ext>
              <a:ext uri="{C183D7F6-B498-43B3-948B-1728B52AA6E4}">
                <adec:decorative xmlns:adec="http://schemas.microsoft.com/office/drawing/2017/decorative" val="1"/>
              </a:ext>
            </a:extLst>
          </p:cNvPr>
          <p:cNvCxnSpPr>
            <a:cxnSpLocks/>
          </p:cNvCxnSpPr>
          <p:nvPr/>
        </p:nvCxnSpPr>
        <p:spPr>
          <a:xfrm>
            <a:off x="0" y="120586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63934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087847" y="4676177"/>
            <a:ext cx="10835639" cy="1319510"/>
          </a:xfrm>
        </p:spPr>
        <p:txBody>
          <a:bodyPr vert="horz" lIns="91440" tIns="45720" rIns="91440" bIns="45720" rtlCol="0" anchor="b">
            <a:noAutofit/>
          </a:bodyPr>
          <a:lstStyle>
            <a:lvl1pPr>
              <a:defRPr lang="en-US" sz="54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087847" y="6065134"/>
            <a:ext cx="10835639" cy="373766"/>
          </a:xfrm>
        </p:spPr>
        <p:txBody>
          <a:bodyPr vert="horz" lIns="91440" tIns="45720" rIns="91440" bIns="45720" rtlCol="0" anchor="b">
            <a:noAutofit/>
          </a:bodyPr>
          <a:lstStyle>
            <a:lvl1pPr marL="0" indent="0">
              <a:spcBef>
                <a:spcPts val="0"/>
              </a:spcBef>
              <a:buNone/>
              <a:defRPr lang="en-US" sz="2000" dirty="0"/>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1"/>
            <a:ext cx="12191999" cy="4467828"/>
          </a:xfrm>
          <a:blipFill dpi="0" rotWithShape="1">
            <a:blip r:embed="rId2">
              <a:alphaModFix amt="60000"/>
            </a:blip>
            <a:srcRect/>
            <a:stretch>
              <a:fillRect/>
            </a:stretch>
          </a:blipFill>
        </p:spPr>
        <p:txBody>
          <a:bodyPr/>
          <a:lstStyle>
            <a:lvl1pPr marL="0" indent="0">
              <a:buNone/>
              <a:defRPr/>
            </a:lvl1pPr>
          </a:lstStyle>
          <a:p>
            <a:r>
              <a:rPr lang="en-US" dirty="0"/>
              <a:t> </a:t>
            </a:r>
          </a:p>
        </p:txBody>
      </p:sp>
      <p:cxnSp>
        <p:nvCxnSpPr>
          <p:cNvPr id="4" name="Straight Connector 3">
            <a:extLst>
              <a:ext uri="{FF2B5EF4-FFF2-40B4-BE49-F238E27FC236}">
                <a16:creationId xmlns:a16="http://schemas.microsoft.com/office/drawing/2014/main" id="{A7765164-0D02-5316-1845-119CB011190B}"/>
              </a:ext>
              <a:ext uri="{C183D7F6-B498-43B3-948B-1728B52AA6E4}">
                <adec:decorative xmlns:adec="http://schemas.microsoft.com/office/drawing/2017/decorative" val="1"/>
              </a:ext>
            </a:extLst>
          </p:cNvPr>
          <p:cNvCxnSpPr>
            <a:cxnSpLocks/>
          </p:cNvCxnSpPr>
          <p:nvPr/>
        </p:nvCxnSpPr>
        <p:spPr>
          <a:xfrm>
            <a:off x="0" y="5715000"/>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2DFA2081-8ED6-0719-D0B6-2818D6019332}"/>
              </a:ext>
            </a:extLst>
          </p:cNvPr>
          <p:cNvSpPr>
            <a:spLocks noGrp="1"/>
          </p:cNvSpPr>
          <p:nvPr>
            <p:ph type="ftr" sz="quarter" idx="15"/>
          </p:nvPr>
        </p:nvSpPr>
        <p:spPr/>
        <p:txBody>
          <a:bodyPr/>
          <a:lstStyle/>
          <a:p>
            <a:pPr>
              <a:defRPr/>
            </a:pPr>
            <a:endParaRPr lang="en-US"/>
          </a:p>
        </p:txBody>
      </p:sp>
      <p:sp>
        <p:nvSpPr>
          <p:cNvPr id="5" name="Date Placeholder 4">
            <a:extLst>
              <a:ext uri="{FF2B5EF4-FFF2-40B4-BE49-F238E27FC236}">
                <a16:creationId xmlns:a16="http://schemas.microsoft.com/office/drawing/2014/main" id="{9A51F47A-9B8B-A343-2C56-110E21331AE3}"/>
              </a:ext>
            </a:extLst>
          </p:cNvPr>
          <p:cNvSpPr>
            <a:spLocks noGrp="1"/>
          </p:cNvSpPr>
          <p:nvPr>
            <p:ph type="dt" sz="half" idx="14"/>
          </p:nvPr>
        </p:nvSpPr>
        <p:spPr/>
        <p:txBody>
          <a:bodyPr/>
          <a:lstStyle/>
          <a:p>
            <a:pPr>
              <a:defRPr/>
            </a:pPr>
            <a:fld id="{531548C4-D1D5-4337-9229-503ABFA6AC58}" type="datetimeFigureOut">
              <a:rPr lang="en-US" smtClean="0"/>
              <a:pPr>
                <a:defRPr/>
              </a:pPr>
              <a:t>10/28/26</a:t>
            </a:fld>
            <a:endParaRPr lang="en-US" dirty="0"/>
          </a:p>
        </p:txBody>
      </p:sp>
      <p:sp>
        <p:nvSpPr>
          <p:cNvPr id="10" name="Slide Number Placeholder 9">
            <a:extLst>
              <a:ext uri="{FF2B5EF4-FFF2-40B4-BE49-F238E27FC236}">
                <a16:creationId xmlns:a16="http://schemas.microsoft.com/office/drawing/2014/main" id="{F259CCC4-FA9E-2074-3142-5EBA62F91B25}"/>
              </a:ext>
            </a:extLst>
          </p:cNvPr>
          <p:cNvSpPr>
            <a:spLocks noGrp="1"/>
          </p:cNvSpPr>
          <p:nvPr>
            <p:ph type="sldNum" sz="quarter" idx="16"/>
          </p:nvPr>
        </p:nvSpPr>
        <p:spPr/>
        <p:txBody>
          <a:bodyPr/>
          <a:lstStyle/>
          <a:p>
            <a:pPr>
              <a:defRPr/>
            </a:pPr>
            <a:fld id="{BE1C7D33-BED2-4E70-BBC2-878BB86C52DC}" type="slidenum">
              <a:rPr lang="en-US" smtClean="0"/>
              <a:pPr>
                <a:defRPr/>
              </a:pPr>
              <a:t>‹#›</a:t>
            </a:fld>
            <a:endParaRPr lang="en-US" dirty="0"/>
          </a:p>
        </p:txBody>
      </p:sp>
    </p:spTree>
    <p:extLst>
      <p:ext uri="{BB962C8B-B14F-4D97-AF65-F5344CB8AC3E}">
        <p14:creationId xmlns:p14="http://schemas.microsoft.com/office/powerpoint/2010/main" val="216635622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846390" y="1411358"/>
            <a:ext cx="3736010" cy="2845567"/>
          </a:xfrm>
        </p:spPr>
        <p:txBody>
          <a:bodyPr vert="horz" lIns="91440" tIns="45720" rIns="91440" bIns="45720" rtlCol="0" anchor="b">
            <a:noAutofit/>
          </a:bodyPr>
          <a:lstStyle>
            <a:lvl1pPr>
              <a:defRPr lang="en-US" sz="36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846388" y="4403039"/>
            <a:ext cx="3729915" cy="1123122"/>
          </a:xfrm>
        </p:spPr>
        <p:txBody>
          <a:bodyPr vert="horz" lIns="91440" tIns="45720" rIns="91440" bIns="45720" rtlCol="0">
            <a:normAutofit/>
          </a:bodyPr>
          <a:lstStyle>
            <a:lvl1pPr marL="0" indent="0">
              <a:lnSpc>
                <a:spcPct val="100000"/>
              </a:lnSpc>
              <a:buNone/>
              <a:defRPr lang="en-US" sz="1600" dirty="0"/>
            </a:lvl1pPr>
          </a:lstStyle>
          <a:p>
            <a:pPr lvl="0"/>
            <a:r>
              <a:rPr lang="en-US"/>
              <a:t>Click to edit Master subtitle style</a:t>
            </a:r>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0" y="0"/>
            <a:ext cx="7617785"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17" name="Footer Placeholder 4">
            <a:extLst>
              <a:ext uri="{FF2B5EF4-FFF2-40B4-BE49-F238E27FC236}">
                <a16:creationId xmlns:a16="http://schemas.microsoft.com/office/drawing/2014/main" id="{DF8C2BF2-38FB-0598-A4BE-DD111229A3FE}"/>
              </a:ext>
            </a:extLst>
          </p:cNvPr>
          <p:cNvSpPr>
            <a:spLocks noGrp="1"/>
          </p:cNvSpPr>
          <p:nvPr>
            <p:ph type="ftr" sz="quarter" idx="11"/>
          </p:nvPr>
        </p:nvSpPr>
        <p:spPr>
          <a:xfrm>
            <a:off x="7846388" y="6438900"/>
            <a:ext cx="1714301" cy="419100"/>
          </a:xfrm>
        </p:spPr>
        <p:txBody>
          <a:bodyPr/>
          <a:lstStyle/>
          <a:p>
            <a:pPr>
              <a:defRPr/>
            </a:pPr>
            <a:endParaRPr lang="en-US"/>
          </a:p>
        </p:txBody>
      </p:sp>
      <p:sp>
        <p:nvSpPr>
          <p:cNvPr id="18" name="Date Placeholder 4">
            <a:extLst>
              <a:ext uri="{FF2B5EF4-FFF2-40B4-BE49-F238E27FC236}">
                <a16:creationId xmlns:a16="http://schemas.microsoft.com/office/drawing/2014/main" id="{5A41BBAF-5441-8512-B575-2EB961DD485E}"/>
              </a:ext>
            </a:extLst>
          </p:cNvPr>
          <p:cNvSpPr>
            <a:spLocks noGrp="1"/>
          </p:cNvSpPr>
          <p:nvPr>
            <p:ph type="dt" sz="half" idx="15"/>
          </p:nvPr>
        </p:nvSpPr>
        <p:spPr>
          <a:xfrm>
            <a:off x="9650896" y="6438900"/>
            <a:ext cx="864704" cy="419100"/>
          </a:xfrm>
        </p:spPr>
        <p:txBody>
          <a:bodyPr/>
          <a:lstStyle/>
          <a:p>
            <a:pPr>
              <a:defRPr/>
            </a:pPr>
            <a:fld id="{531548C4-D1D5-4337-9229-503ABFA6AC58}" type="datetimeFigureOut">
              <a:rPr lang="en-US" smtClean="0"/>
              <a:pPr>
                <a:defRPr/>
              </a:pPr>
              <a:t>10/28/26</a:t>
            </a:fld>
            <a:endParaRPr lang="en-US" dirty="0"/>
          </a:p>
        </p:txBody>
      </p:sp>
      <p:sp>
        <p:nvSpPr>
          <p:cNvPr id="19" name="Slide Number Placeholder 5">
            <a:extLst>
              <a:ext uri="{FF2B5EF4-FFF2-40B4-BE49-F238E27FC236}">
                <a16:creationId xmlns:a16="http://schemas.microsoft.com/office/drawing/2014/main" id="{89401810-4A83-D1CF-00A6-76F622C7153C}"/>
              </a:ext>
            </a:extLst>
          </p:cNvPr>
          <p:cNvSpPr>
            <a:spLocks noGrp="1"/>
          </p:cNvSpPr>
          <p:nvPr>
            <p:ph type="sldNum" sz="quarter" idx="12"/>
          </p:nvPr>
        </p:nvSpPr>
        <p:spPr>
          <a:xfrm>
            <a:off x="10523764" y="6438900"/>
            <a:ext cx="601436" cy="419100"/>
          </a:xfrm>
        </p:spPr>
        <p:txBody>
          <a:bodyPr/>
          <a:lstStyle/>
          <a:p>
            <a:pPr>
              <a:defRPr/>
            </a:pPr>
            <a:fld id="{BE1C7D33-BED2-4E70-BBC2-878BB86C52DC}" type="slidenum">
              <a:rPr lang="en-US" smtClean="0"/>
              <a:pPr>
                <a:defRPr/>
              </a:pPr>
              <a:t>‹#›</a:t>
            </a:fld>
            <a:endParaRPr lang="en-US" dirty="0"/>
          </a:p>
        </p:txBody>
      </p:sp>
    </p:spTree>
    <p:extLst>
      <p:ext uri="{BB962C8B-B14F-4D97-AF65-F5344CB8AC3E}">
        <p14:creationId xmlns:p14="http://schemas.microsoft.com/office/powerpoint/2010/main" val="202420228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1A7175-8061-E7CC-68E4-2B3CECB6CCFE}"/>
              </a:ext>
            </a:extLst>
          </p:cNvPr>
          <p:cNvSpPr>
            <a:spLocks noGrp="1"/>
          </p:cNvSpPr>
          <p:nvPr>
            <p:ph type="title" hasCustomPrompt="1"/>
          </p:nvPr>
        </p:nvSpPr>
        <p:spPr>
          <a:xfrm>
            <a:off x="1088136" y="1090244"/>
            <a:ext cx="10037064" cy="5159257"/>
          </a:xfrm>
        </p:spPr>
        <p:txBody>
          <a:bodyPr>
            <a:normAutofit/>
          </a:bodyPr>
          <a:lstStyle>
            <a:lvl1pPr>
              <a:defRPr sz="8000">
                <a:solidFill>
                  <a:schemeClr val="bg1"/>
                </a:solidFill>
              </a:defRPr>
            </a:lvl1pPr>
          </a:lstStyle>
          <a:p>
            <a:r>
              <a:rPr lang="en-US" dirty="0"/>
              <a:t>Section header</a:t>
            </a:r>
          </a:p>
        </p:txBody>
      </p:sp>
      <p:sp>
        <p:nvSpPr>
          <p:cNvPr id="5" name="Footer Placeholder 4">
            <a:extLst>
              <a:ext uri="{FF2B5EF4-FFF2-40B4-BE49-F238E27FC236}">
                <a16:creationId xmlns:a16="http://schemas.microsoft.com/office/drawing/2014/main" id="{4C094542-CAEF-4D6C-BE6A-BC100F0590F9}"/>
              </a:ext>
            </a:extLst>
          </p:cNvPr>
          <p:cNvSpPr>
            <a:spLocks noGrp="1"/>
          </p:cNvSpPr>
          <p:nvPr>
            <p:ph type="ftr" sz="quarter" idx="11"/>
          </p:nvPr>
        </p:nvSpPr>
        <p:spPr/>
        <p:txBody>
          <a:bodyPr/>
          <a:lstStyle>
            <a:lvl1pPr>
              <a:defRPr>
                <a:solidFill>
                  <a:schemeClr val="bg1"/>
                </a:solidFill>
              </a:defRPr>
            </a:lvl1pPr>
          </a:lstStyle>
          <a:p>
            <a:pPr>
              <a:defRPr/>
            </a:pPr>
            <a:endParaRPr lang="en-US"/>
          </a:p>
        </p:txBody>
      </p:sp>
      <p:sp>
        <p:nvSpPr>
          <p:cNvPr id="4" name="Date Placeholder 3">
            <a:extLst>
              <a:ext uri="{FF2B5EF4-FFF2-40B4-BE49-F238E27FC236}">
                <a16:creationId xmlns:a16="http://schemas.microsoft.com/office/drawing/2014/main" id="{B3408851-4DCC-447C-828A-5F7E66F7623D}"/>
              </a:ext>
            </a:extLst>
          </p:cNvPr>
          <p:cNvSpPr>
            <a:spLocks noGrp="1"/>
          </p:cNvSpPr>
          <p:nvPr>
            <p:ph type="dt" sz="half" idx="10"/>
          </p:nvPr>
        </p:nvSpPr>
        <p:spPr/>
        <p:txBody>
          <a:bodyPr/>
          <a:lstStyle>
            <a:lvl1pPr>
              <a:defRPr>
                <a:solidFill>
                  <a:schemeClr val="bg1"/>
                </a:solidFill>
              </a:defRPr>
            </a:lvl1pPr>
          </a:lstStyle>
          <a:p>
            <a:pPr>
              <a:defRPr/>
            </a:pPr>
            <a:fld id="{531548C4-D1D5-4337-9229-503ABFA6AC58}" type="datetimeFigureOut">
              <a:rPr lang="en-US" smtClean="0"/>
              <a:pPr>
                <a:defRPr/>
              </a:pPr>
              <a:t>10/28/26</a:t>
            </a:fld>
            <a:endParaRPr lang="en-US" dirty="0"/>
          </a:p>
        </p:txBody>
      </p:sp>
      <p:sp>
        <p:nvSpPr>
          <p:cNvPr id="6" name="Slide Number Placeholder 5">
            <a:extLst>
              <a:ext uri="{FF2B5EF4-FFF2-40B4-BE49-F238E27FC236}">
                <a16:creationId xmlns:a16="http://schemas.microsoft.com/office/drawing/2014/main" id="{2C8BDE40-8468-4051-9703-B751608AAF9D}"/>
              </a:ext>
            </a:extLst>
          </p:cNvPr>
          <p:cNvSpPr>
            <a:spLocks noGrp="1"/>
          </p:cNvSpPr>
          <p:nvPr>
            <p:ph type="sldNum" sz="quarter" idx="12"/>
          </p:nvPr>
        </p:nvSpPr>
        <p:spPr/>
        <p:txBody>
          <a:bodyPr/>
          <a:lstStyle>
            <a:lvl1pPr>
              <a:defRPr>
                <a:solidFill>
                  <a:schemeClr val="bg1"/>
                </a:solidFill>
              </a:defRPr>
            </a:lvl1pPr>
          </a:lstStyle>
          <a:p>
            <a:pPr>
              <a:defRPr/>
            </a:pPr>
            <a:fld id="{BE1C7D33-BED2-4E70-BBC2-878BB86C52DC}" type="slidenum">
              <a:rPr lang="en-US" smtClean="0"/>
              <a:pPr>
                <a:defRPr/>
              </a:pPr>
              <a:t>‹#›</a:t>
            </a:fld>
            <a:endParaRPr lang="en-US" dirty="0"/>
          </a:p>
        </p:txBody>
      </p:sp>
      <p:cxnSp>
        <p:nvCxnSpPr>
          <p:cNvPr id="9" name="Straight Connector 8">
            <a:extLst>
              <a:ext uri="{FF2B5EF4-FFF2-40B4-BE49-F238E27FC236}">
                <a16:creationId xmlns:a16="http://schemas.microsoft.com/office/drawing/2014/main" id="{96A5A591-C2D3-D6A3-432F-2C1371951C13}"/>
              </a:ext>
              <a:ext uri="{C183D7F6-B498-43B3-948B-1728B52AA6E4}">
                <adec:decorative xmlns:adec="http://schemas.microsoft.com/office/drawing/2017/decorative" val="1"/>
              </a:ext>
            </a:extLst>
          </p:cNvPr>
          <p:cNvCxnSpPr>
            <a:cxnSpLocks/>
          </p:cNvCxnSpPr>
          <p:nvPr/>
        </p:nvCxnSpPr>
        <p:spPr>
          <a:xfrm>
            <a:off x="0" y="1205868"/>
            <a:ext cx="804195" cy="0"/>
          </a:xfrm>
          <a:prstGeom prst="line">
            <a:avLst/>
          </a:prstGeom>
          <a:ln w="1206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26896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B916BDA-9E36-8180-7EBC-AC2A35C79FFC}"/>
              </a:ext>
            </a:extLst>
          </p:cNvPr>
          <p:cNvSpPr>
            <a:spLocks noGrp="1"/>
          </p:cNvSpPr>
          <p:nvPr>
            <p:ph type="title" hasCustomPrompt="1"/>
          </p:nvPr>
        </p:nvSpPr>
        <p:spPr>
          <a:xfrm>
            <a:off x="1090940" y="1088702"/>
            <a:ext cx="8479072" cy="1395553"/>
          </a:xfrm>
        </p:spPr>
        <p:txBody>
          <a:bodyPr anchor="t">
            <a:normAutofit/>
          </a:bodyPr>
          <a:lstStyle>
            <a:lvl1pPr>
              <a:defRPr sz="3600"/>
            </a:lvl1pPr>
          </a:lstStyle>
          <a:p>
            <a:r>
              <a:rPr lang="en-US" dirty="0"/>
              <a:t>Agenda</a:t>
            </a:r>
          </a:p>
        </p:txBody>
      </p:sp>
      <p:sp>
        <p:nvSpPr>
          <p:cNvPr id="8" name="Content Placeholder 6">
            <a:extLst>
              <a:ext uri="{FF2B5EF4-FFF2-40B4-BE49-F238E27FC236}">
                <a16:creationId xmlns:a16="http://schemas.microsoft.com/office/drawing/2014/main" id="{92AF672E-4752-50B9-9301-C8042FD003CC}"/>
              </a:ext>
            </a:extLst>
          </p:cNvPr>
          <p:cNvSpPr>
            <a:spLocks noGrp="1"/>
          </p:cNvSpPr>
          <p:nvPr>
            <p:ph sz="quarter" idx="13"/>
          </p:nvPr>
        </p:nvSpPr>
        <p:spPr>
          <a:xfrm>
            <a:off x="1096697" y="2484255"/>
            <a:ext cx="8467558" cy="3539514"/>
          </a:xfrm>
        </p:spPr>
        <p:txBody>
          <a:bodyPr>
            <a:normAutofit/>
          </a:bodyPr>
          <a:lstStyle>
            <a:lvl1pPr marL="457200" indent="-457200">
              <a:lnSpc>
                <a:spcPct val="100000"/>
              </a:lnSpc>
              <a:buFont typeface="+mj-lt"/>
              <a:buAutoNum type="arabicPeriod"/>
              <a:defRPr sz="2000"/>
            </a:lvl1pPr>
            <a:lvl2pPr marL="685800" indent="-457200">
              <a:lnSpc>
                <a:spcPct val="100000"/>
              </a:lnSpc>
              <a:buFont typeface="+mj-lt"/>
              <a:buAutoNum type="arabicPeriod"/>
              <a:defRPr sz="2000"/>
            </a:lvl2pPr>
            <a:lvl3pPr marL="800100" indent="-342900">
              <a:lnSpc>
                <a:spcPct val="100000"/>
              </a:lnSpc>
              <a:buFont typeface="+mj-lt"/>
              <a:buAutoNum type="arabicPeriod"/>
              <a:defRPr sz="2000"/>
            </a:lvl3pPr>
            <a:lvl4pPr marL="1028700" indent="-342900">
              <a:lnSpc>
                <a:spcPct val="100000"/>
              </a:lnSpc>
              <a:buFont typeface="+mj-lt"/>
              <a:buAutoNum type="arabicPeriod"/>
              <a:defRPr sz="2000"/>
            </a:lvl4pPr>
            <a:lvl5pPr marL="1257300" indent="-342900">
              <a:lnSpc>
                <a:spcPct val="100000"/>
              </a:lnSpc>
              <a:buFont typeface="+mj-lt"/>
              <a:buAutoNum type="arabicPeriod"/>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pPr>
              <a:defRPr/>
            </a:pPr>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pPr>
              <a:defRPr/>
            </a:pPr>
            <a:fld id="{531548C4-D1D5-4337-9229-503ABFA6AC58}" type="datetimeFigureOut">
              <a:rPr lang="en-US" smtClean="0"/>
              <a:pPr>
                <a:defRPr/>
              </a:pPr>
              <a:t>10/28/26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pPr>
              <a:defRPr/>
            </a:pPr>
            <a:fld id="{BE1C7D33-BED2-4E70-BBC2-878BB86C52DC}" type="slidenum">
              <a:rPr lang="en-US" smtClean="0"/>
              <a:pPr>
                <a:defRPr/>
              </a:pPr>
              <a:t>‹#›</a:t>
            </a:fld>
            <a:endParaRPr lang="en-US" dirty="0"/>
          </a:p>
        </p:txBody>
      </p:sp>
      <p:cxnSp>
        <p:nvCxnSpPr>
          <p:cNvPr id="9" name="Straight Connector 8">
            <a:extLst>
              <a:ext uri="{FF2B5EF4-FFF2-40B4-BE49-F238E27FC236}">
                <a16:creationId xmlns:a16="http://schemas.microsoft.com/office/drawing/2014/main" id="{4565070F-FB67-7572-2807-986A25537650}"/>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2115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1088136" y="1088136"/>
            <a:ext cx="5749392" cy="1554480"/>
          </a:xfrm>
        </p:spPr>
        <p:txBody>
          <a:bodyPr anchor="t" anchorCtr="0">
            <a:normAutofit/>
          </a:bodyPr>
          <a:lstStyle>
            <a:lvl1pPr>
              <a:defRPr sz="3600"/>
            </a:lvl1pPr>
          </a:lstStyle>
          <a:p>
            <a:r>
              <a:rPr lang="en-US" dirty="0"/>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088136" y="2651760"/>
            <a:ext cx="5749392" cy="3694176"/>
          </a:xfrm>
        </p:spPr>
        <p:txBody>
          <a:bodyPr>
            <a:normAutofit/>
          </a:bodyPr>
          <a:lstStyle>
            <a:lvl1pPr marL="342900" indent="-342900">
              <a:lnSpc>
                <a:spcPct val="100000"/>
              </a:lnSpc>
              <a:buFont typeface="System Font Regular"/>
              <a:buChar char="-"/>
              <a:defRPr sz="20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090940" y="6438900"/>
            <a:ext cx="3915404" cy="419100"/>
          </a:xfrm>
        </p:spPr>
        <p:txBody>
          <a:bodyPr/>
          <a:lstStyle/>
          <a:p>
            <a:pPr>
              <a:defRPr/>
            </a:pPr>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5006344" y="6438900"/>
            <a:ext cx="1126120" cy="419100"/>
          </a:xfrm>
        </p:spPr>
        <p:txBody>
          <a:bodyPr/>
          <a:lstStyle/>
          <a:p>
            <a:pPr>
              <a:defRPr/>
            </a:pPr>
            <a:fld id="{531548C4-D1D5-4337-9229-503ABFA6AC58}" type="datetimeFigureOut">
              <a:rPr lang="en-US" smtClean="0"/>
              <a:pPr>
                <a:defRPr/>
              </a:pPr>
              <a:t>10/28/26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6132464" y="6438900"/>
            <a:ext cx="705064" cy="419100"/>
          </a:xfrm>
        </p:spPr>
        <p:txBody>
          <a:bodyPr/>
          <a:lstStyle/>
          <a:p>
            <a:pPr>
              <a:defRPr/>
            </a:pPr>
            <a:fld id="{BE1C7D33-BED2-4E70-BBC2-878BB86C52DC}" type="slidenum">
              <a:rPr lang="en-US" smtClean="0"/>
              <a:pPr>
                <a:defRPr/>
              </a:pPr>
              <a:t>‹#›</a:t>
            </a:fld>
            <a:endParaRPr lang="en-US" dirty="0"/>
          </a:p>
        </p:txBody>
      </p:sp>
      <p:sp>
        <p:nvSpPr>
          <p:cNvPr id="6" name="Picture Placeholder 10">
            <a:extLst>
              <a:ext uri="{FF2B5EF4-FFF2-40B4-BE49-F238E27FC236}">
                <a16:creationId xmlns:a16="http://schemas.microsoft.com/office/drawing/2014/main" id="{E4B52E79-E470-1B1A-EADF-94DA7253B328}"/>
              </a:ext>
            </a:extLst>
          </p:cNvPr>
          <p:cNvSpPr>
            <a:spLocks noGrp="1"/>
          </p:cNvSpPr>
          <p:nvPr>
            <p:ph type="pic" sz="quarter" idx="14" hasCustomPrompt="1"/>
          </p:nvPr>
        </p:nvSpPr>
        <p:spPr>
          <a:xfrm>
            <a:off x="7315200" y="0"/>
            <a:ext cx="4876800" cy="6858000"/>
          </a:xfrm>
          <a:blipFill dpi="0" rotWithShape="1">
            <a:blip r:embed="rId2">
              <a:alphaModFix amt="60000"/>
            </a:blip>
            <a:srcRect/>
            <a:stretch>
              <a:fillRect/>
            </a:stretch>
          </a:blipFill>
        </p:spPr>
        <p:txBody>
          <a:bodyPr/>
          <a:lstStyle>
            <a:lvl1pPr>
              <a:defRPr/>
            </a:lvl1pPr>
          </a:lstStyle>
          <a:p>
            <a:r>
              <a:rPr lang="en-US" dirty="0"/>
              <a:t>  </a:t>
            </a:r>
          </a:p>
        </p:txBody>
      </p:sp>
      <p:cxnSp>
        <p:nvCxnSpPr>
          <p:cNvPr id="8" name="Straight Connector 7">
            <a:extLst>
              <a:ext uri="{FF2B5EF4-FFF2-40B4-BE49-F238E27FC236}">
                <a16:creationId xmlns:a16="http://schemas.microsoft.com/office/drawing/2014/main" id="{94C1AE97-7274-F222-2135-C3524958A87F}"/>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34352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7676" y="1114856"/>
            <a:ext cx="3923455" cy="4083580"/>
          </a:xfrm>
        </p:spPr>
        <p:txBody>
          <a:bodyPr anchor="t">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294612" y="1115290"/>
            <a:ext cx="5809713" cy="5171210"/>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pPr>
              <a:defRPr/>
            </a:pP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pPr>
              <a:defRPr/>
            </a:pPr>
            <a:fld id="{531548C4-D1D5-4337-9229-503ABFA6AC58}" type="datetimeFigureOut">
              <a:rPr lang="en-US" smtClean="0"/>
              <a:pPr>
                <a:defRPr/>
              </a:pPr>
              <a:t>10/28/26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pPr>
              <a:defRPr/>
            </a:pPr>
            <a:fld id="{BE1C7D33-BED2-4E70-BBC2-878BB86C52DC}" type="slidenum">
              <a:rPr lang="en-US" smtClean="0"/>
              <a:pPr>
                <a:defRPr/>
              </a:pPr>
              <a:t>‹#›</a:t>
            </a:fld>
            <a:endParaRPr lang="en-US" dirty="0"/>
          </a:p>
        </p:txBody>
      </p:sp>
      <p:cxnSp>
        <p:nvCxnSpPr>
          <p:cNvPr id="3" name="Straight Connector 2">
            <a:extLst>
              <a:ext uri="{FF2B5EF4-FFF2-40B4-BE49-F238E27FC236}">
                <a16:creationId xmlns:a16="http://schemas.microsoft.com/office/drawing/2014/main" id="{9954F329-E63B-9F25-4E06-2E98A6453DA7}"/>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05899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3701" y="1114655"/>
            <a:ext cx="2771326" cy="3675552"/>
          </a:xfrm>
        </p:spPr>
        <p:txBody>
          <a:bodyPr anchor="t">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134532" y="1129145"/>
            <a:ext cx="7794231" cy="5157355"/>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pPr>
              <a:defRPr/>
            </a:pP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pPr>
              <a:defRPr/>
            </a:pPr>
            <a:fld id="{531548C4-D1D5-4337-9229-503ABFA6AC58}" type="datetimeFigureOut">
              <a:rPr lang="en-US" smtClean="0"/>
              <a:pPr>
                <a:defRPr/>
              </a:pPr>
              <a:t>10/28/26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pPr>
              <a:defRPr/>
            </a:pPr>
            <a:fld id="{BE1C7D33-BED2-4E70-BBC2-878BB86C52DC}" type="slidenum">
              <a:rPr lang="en-US" smtClean="0"/>
              <a:pPr>
                <a:defRPr/>
              </a:pPr>
              <a:t>‹#›</a:t>
            </a:fld>
            <a:endParaRPr lang="en-US" dirty="0"/>
          </a:p>
        </p:txBody>
      </p:sp>
      <p:cxnSp>
        <p:nvCxnSpPr>
          <p:cNvPr id="3" name="Straight Connector 2">
            <a:extLst>
              <a:ext uri="{FF2B5EF4-FFF2-40B4-BE49-F238E27FC236}">
                <a16:creationId xmlns:a16="http://schemas.microsoft.com/office/drawing/2014/main" id="{7547F2C9-46DC-B902-E883-CE0360E6DD94}"/>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64970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85788" y="1111101"/>
            <a:ext cx="6339412" cy="1143000"/>
          </a:xfrm>
        </p:spPr>
        <p:txBody>
          <a:bodyPr anchor="t"/>
          <a:lstStyle/>
          <a:p>
            <a:r>
              <a:rPr lang="en-US"/>
              <a:t>Click to edit Master title style</a:t>
            </a:r>
            <a:endParaRPr lang="en-US" dirty="0"/>
          </a:p>
        </p:txBody>
      </p:sp>
      <p:sp>
        <p:nvSpPr>
          <p:cNvPr id="6" name="Picture Placeholder 10">
            <a:extLst>
              <a:ext uri="{FF2B5EF4-FFF2-40B4-BE49-F238E27FC236}">
                <a16:creationId xmlns:a16="http://schemas.microsoft.com/office/drawing/2014/main" id="{6FB7CB50-241E-E6B6-1C0E-1B5466B14779}"/>
              </a:ext>
            </a:extLst>
          </p:cNvPr>
          <p:cNvSpPr>
            <a:spLocks noGrp="1"/>
          </p:cNvSpPr>
          <p:nvPr>
            <p:ph type="pic" sz="quarter" idx="13" hasCustomPrompt="1"/>
          </p:nvPr>
        </p:nvSpPr>
        <p:spPr>
          <a:xfrm>
            <a:off x="12192" y="0"/>
            <a:ext cx="4506585"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11" name="Content Placeholder 7">
            <a:extLst>
              <a:ext uri="{FF2B5EF4-FFF2-40B4-BE49-F238E27FC236}">
                <a16:creationId xmlns:a16="http://schemas.microsoft.com/office/drawing/2014/main" id="{A1C94DDD-A7D7-1407-F63C-F296AB454220}"/>
              </a:ext>
            </a:extLst>
          </p:cNvPr>
          <p:cNvSpPr>
            <a:spLocks noGrp="1"/>
          </p:cNvSpPr>
          <p:nvPr>
            <p:ph sz="quarter" idx="18"/>
          </p:nvPr>
        </p:nvSpPr>
        <p:spPr>
          <a:xfrm>
            <a:off x="4785787" y="2402887"/>
            <a:ext cx="6339414" cy="3883614"/>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363871FB-7459-8C2E-BA80-AD31AE855A93}"/>
              </a:ext>
              <a:ext uri="{C183D7F6-B498-43B3-948B-1728B52AA6E4}">
                <adec:decorative xmlns:adec="http://schemas.microsoft.com/office/drawing/2017/decorative" val="1"/>
              </a:ext>
            </a:extLst>
          </p:cNvPr>
          <p:cNvCxnSpPr>
            <a:cxnSpLocks/>
          </p:cNvCxnSpPr>
          <p:nvPr/>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7504282-04A3-1CE1-50A4-AF83D0D40A42}"/>
              </a:ext>
            </a:extLst>
          </p:cNvPr>
          <p:cNvSpPr>
            <a:spLocks noGrp="1"/>
          </p:cNvSpPr>
          <p:nvPr>
            <p:ph type="ftr" sz="quarter" idx="11"/>
          </p:nvPr>
        </p:nvSpPr>
        <p:spPr>
          <a:xfrm>
            <a:off x="4785788" y="6438900"/>
            <a:ext cx="4774902" cy="419100"/>
          </a:xfrm>
        </p:spPr>
        <p:txBody>
          <a:bodyPr/>
          <a:lstStyle/>
          <a:p>
            <a:pPr>
              <a:defRPr/>
            </a:pPr>
            <a:endParaRPr lang="en-US"/>
          </a:p>
        </p:txBody>
      </p:sp>
      <p:sp>
        <p:nvSpPr>
          <p:cNvPr id="7" name="Date Placeholder 4">
            <a:extLst>
              <a:ext uri="{FF2B5EF4-FFF2-40B4-BE49-F238E27FC236}">
                <a16:creationId xmlns:a16="http://schemas.microsoft.com/office/drawing/2014/main" id="{CA12AEFE-D7DE-804A-807C-704D5B34E130}"/>
              </a:ext>
            </a:extLst>
          </p:cNvPr>
          <p:cNvSpPr>
            <a:spLocks noGrp="1"/>
          </p:cNvSpPr>
          <p:nvPr>
            <p:ph type="dt" sz="half" idx="15"/>
          </p:nvPr>
        </p:nvSpPr>
        <p:spPr>
          <a:xfrm>
            <a:off x="9650896" y="6438900"/>
            <a:ext cx="864704" cy="419100"/>
          </a:xfrm>
        </p:spPr>
        <p:txBody>
          <a:bodyPr/>
          <a:lstStyle/>
          <a:p>
            <a:pPr>
              <a:defRPr/>
            </a:pPr>
            <a:fld id="{531548C4-D1D5-4337-9229-503ABFA6AC58}" type="datetimeFigureOut">
              <a:rPr lang="en-US" smtClean="0"/>
              <a:pPr>
                <a:defRPr/>
              </a:pPr>
              <a:t>10/28/26</a:t>
            </a:fld>
            <a:endParaRPr lang="en-US" dirty="0"/>
          </a:p>
        </p:txBody>
      </p:sp>
      <p:sp>
        <p:nvSpPr>
          <p:cNvPr id="8" name="Slide Number Placeholder 5">
            <a:extLst>
              <a:ext uri="{FF2B5EF4-FFF2-40B4-BE49-F238E27FC236}">
                <a16:creationId xmlns:a16="http://schemas.microsoft.com/office/drawing/2014/main" id="{9C293909-C7AB-A707-F48B-6007FE72563B}"/>
              </a:ext>
            </a:extLst>
          </p:cNvPr>
          <p:cNvSpPr>
            <a:spLocks noGrp="1"/>
          </p:cNvSpPr>
          <p:nvPr>
            <p:ph type="sldNum" sz="quarter" idx="12"/>
          </p:nvPr>
        </p:nvSpPr>
        <p:spPr>
          <a:xfrm>
            <a:off x="10523764" y="6438900"/>
            <a:ext cx="601436" cy="419100"/>
          </a:xfrm>
        </p:spPr>
        <p:txBody>
          <a:bodyPr/>
          <a:lstStyle/>
          <a:p>
            <a:pPr>
              <a:defRPr/>
            </a:pPr>
            <a:fld id="{BE1C7D33-BED2-4E70-BBC2-878BB86C52DC}" type="slidenum">
              <a:rPr lang="en-US" smtClean="0"/>
              <a:pPr>
                <a:defRPr/>
              </a:pPr>
              <a:t>‹#›</a:t>
            </a:fld>
            <a:endParaRPr lang="en-US" dirty="0"/>
          </a:p>
        </p:txBody>
      </p:sp>
    </p:spTree>
    <p:extLst>
      <p:ext uri="{BB962C8B-B14F-4D97-AF65-F5344CB8AC3E}">
        <p14:creationId xmlns:p14="http://schemas.microsoft.com/office/powerpoint/2010/main" val="25552323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776991" y="1112104"/>
            <a:ext cx="7321615" cy="932688"/>
          </a:xfrm>
        </p:spPr>
        <p:txBody>
          <a:bodyPr anchor="t"/>
          <a:lstStyle/>
          <a:p>
            <a:r>
              <a:rPr lang="en-US"/>
              <a:t>Click to edit Master title style</a:t>
            </a:r>
            <a:endParaRPr lang="en-US" dirty="0"/>
          </a:p>
        </p:txBody>
      </p:sp>
      <p:sp>
        <p:nvSpPr>
          <p:cNvPr id="15" name="Picture Placeholder 10">
            <a:extLst>
              <a:ext uri="{FF2B5EF4-FFF2-40B4-BE49-F238E27FC236}">
                <a16:creationId xmlns:a16="http://schemas.microsoft.com/office/drawing/2014/main" id="{5189CF27-6D02-DB0D-F5D1-1535F1479166}"/>
              </a:ext>
            </a:extLst>
          </p:cNvPr>
          <p:cNvSpPr>
            <a:spLocks noGrp="1"/>
          </p:cNvSpPr>
          <p:nvPr>
            <p:ph type="pic" sz="quarter" idx="19" hasCustomPrompt="1"/>
          </p:nvPr>
        </p:nvSpPr>
        <p:spPr>
          <a:xfrm>
            <a:off x="0" y="0"/>
            <a:ext cx="3526439"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6" name="Content Placeholder 7">
            <a:extLst>
              <a:ext uri="{FF2B5EF4-FFF2-40B4-BE49-F238E27FC236}">
                <a16:creationId xmlns:a16="http://schemas.microsoft.com/office/drawing/2014/main" id="{6373ED08-D584-FD0F-C5B0-EF4E07A0D890}"/>
              </a:ext>
            </a:extLst>
          </p:cNvPr>
          <p:cNvSpPr>
            <a:spLocks noGrp="1"/>
          </p:cNvSpPr>
          <p:nvPr>
            <p:ph sz="quarter" idx="18"/>
          </p:nvPr>
        </p:nvSpPr>
        <p:spPr>
          <a:xfrm>
            <a:off x="3776075" y="2187258"/>
            <a:ext cx="7349126" cy="4099242"/>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7D906524-8E7E-05A8-4F9E-A2C39750A30C}"/>
              </a:ext>
              <a:ext uri="{C183D7F6-B498-43B3-948B-1728B52AA6E4}">
                <adec:decorative xmlns:adec="http://schemas.microsoft.com/office/drawing/2017/decorative" val="1"/>
              </a:ext>
            </a:extLst>
          </p:cNvPr>
          <p:cNvCxnSpPr>
            <a:cxnSpLocks/>
          </p:cNvCxnSpPr>
          <p:nvPr/>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8F256971-28FA-FA33-0A85-0B851EA7AE9B}"/>
              </a:ext>
            </a:extLst>
          </p:cNvPr>
          <p:cNvSpPr>
            <a:spLocks noGrp="1"/>
          </p:cNvSpPr>
          <p:nvPr>
            <p:ph type="ftr" sz="quarter" idx="11"/>
          </p:nvPr>
        </p:nvSpPr>
        <p:spPr>
          <a:xfrm>
            <a:off x="3776076" y="6438900"/>
            <a:ext cx="5784614" cy="419100"/>
          </a:xfrm>
        </p:spPr>
        <p:txBody>
          <a:bodyPr/>
          <a:lstStyle/>
          <a:p>
            <a:pPr>
              <a:defRPr/>
            </a:pPr>
            <a:endParaRPr lang="en-US"/>
          </a:p>
        </p:txBody>
      </p:sp>
      <p:sp>
        <p:nvSpPr>
          <p:cNvPr id="7" name="Date Placeholder 4">
            <a:extLst>
              <a:ext uri="{FF2B5EF4-FFF2-40B4-BE49-F238E27FC236}">
                <a16:creationId xmlns:a16="http://schemas.microsoft.com/office/drawing/2014/main" id="{F04B437D-29C2-D3ED-BEFA-E1F868B0FB5E}"/>
              </a:ext>
            </a:extLst>
          </p:cNvPr>
          <p:cNvSpPr>
            <a:spLocks noGrp="1"/>
          </p:cNvSpPr>
          <p:nvPr>
            <p:ph type="dt" sz="half" idx="15"/>
          </p:nvPr>
        </p:nvSpPr>
        <p:spPr>
          <a:xfrm>
            <a:off x="9650896" y="6438900"/>
            <a:ext cx="864704" cy="419100"/>
          </a:xfrm>
        </p:spPr>
        <p:txBody>
          <a:bodyPr/>
          <a:lstStyle/>
          <a:p>
            <a:pPr>
              <a:defRPr/>
            </a:pPr>
            <a:fld id="{531548C4-D1D5-4337-9229-503ABFA6AC58}" type="datetimeFigureOut">
              <a:rPr lang="en-US" smtClean="0"/>
              <a:pPr>
                <a:defRPr/>
              </a:pPr>
              <a:t>10/28/26</a:t>
            </a:fld>
            <a:endParaRPr lang="en-US" dirty="0"/>
          </a:p>
        </p:txBody>
      </p:sp>
      <p:sp>
        <p:nvSpPr>
          <p:cNvPr id="8" name="Slide Number Placeholder 5">
            <a:extLst>
              <a:ext uri="{FF2B5EF4-FFF2-40B4-BE49-F238E27FC236}">
                <a16:creationId xmlns:a16="http://schemas.microsoft.com/office/drawing/2014/main" id="{70EB108D-6128-5356-6097-7D1D10551222}"/>
              </a:ext>
            </a:extLst>
          </p:cNvPr>
          <p:cNvSpPr>
            <a:spLocks noGrp="1"/>
          </p:cNvSpPr>
          <p:nvPr>
            <p:ph type="sldNum" sz="quarter" idx="12"/>
          </p:nvPr>
        </p:nvSpPr>
        <p:spPr>
          <a:xfrm>
            <a:off x="10523764" y="6438900"/>
            <a:ext cx="601436" cy="419100"/>
          </a:xfrm>
        </p:spPr>
        <p:txBody>
          <a:bodyPr/>
          <a:lstStyle/>
          <a:p>
            <a:pPr>
              <a:defRPr/>
            </a:pPr>
            <a:fld id="{BE1C7D33-BED2-4E70-BBC2-878BB86C52DC}" type="slidenum">
              <a:rPr lang="en-US" smtClean="0"/>
              <a:pPr>
                <a:defRPr/>
              </a:pPr>
              <a:t>‹#›</a:t>
            </a:fld>
            <a:endParaRPr lang="en-US" dirty="0"/>
          </a:p>
        </p:txBody>
      </p:sp>
    </p:spTree>
    <p:extLst>
      <p:ext uri="{BB962C8B-B14F-4D97-AF65-F5344CB8AC3E}">
        <p14:creationId xmlns:p14="http://schemas.microsoft.com/office/powerpoint/2010/main" val="40153163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93394" y="1112104"/>
            <a:ext cx="7343564" cy="932688"/>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093393" y="2187258"/>
            <a:ext cx="7343565" cy="4099242"/>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4D039FC6-F740-7D02-FD07-5B1B076DCE63}"/>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DC666571-786A-B2D2-4FC3-C22E71C243E1}"/>
              </a:ext>
            </a:extLst>
          </p:cNvPr>
          <p:cNvSpPr>
            <a:spLocks noGrp="1"/>
          </p:cNvSpPr>
          <p:nvPr>
            <p:ph type="ftr" sz="quarter" idx="11"/>
          </p:nvPr>
        </p:nvSpPr>
        <p:spPr>
          <a:xfrm>
            <a:off x="1093394" y="6438900"/>
            <a:ext cx="5779054" cy="419100"/>
          </a:xfrm>
        </p:spPr>
        <p:txBody>
          <a:bodyPr/>
          <a:lstStyle/>
          <a:p>
            <a:pPr>
              <a:defRPr/>
            </a:pPr>
            <a:endParaRPr lang="en-US"/>
          </a:p>
        </p:txBody>
      </p:sp>
      <p:sp>
        <p:nvSpPr>
          <p:cNvPr id="6" name="Date Placeholder 4">
            <a:extLst>
              <a:ext uri="{FF2B5EF4-FFF2-40B4-BE49-F238E27FC236}">
                <a16:creationId xmlns:a16="http://schemas.microsoft.com/office/drawing/2014/main" id="{A324A0C0-9CB0-6208-0780-67E3C7F2C02C}"/>
              </a:ext>
            </a:extLst>
          </p:cNvPr>
          <p:cNvSpPr>
            <a:spLocks noGrp="1"/>
          </p:cNvSpPr>
          <p:nvPr>
            <p:ph type="dt" sz="half" idx="15"/>
          </p:nvPr>
        </p:nvSpPr>
        <p:spPr>
          <a:xfrm>
            <a:off x="6962654" y="6438900"/>
            <a:ext cx="864704" cy="419100"/>
          </a:xfrm>
        </p:spPr>
        <p:txBody>
          <a:bodyPr/>
          <a:lstStyle/>
          <a:p>
            <a:pPr>
              <a:defRPr/>
            </a:pPr>
            <a:fld id="{531548C4-D1D5-4337-9229-503ABFA6AC58}" type="datetimeFigureOut">
              <a:rPr lang="en-US" smtClean="0"/>
              <a:pPr>
                <a:defRPr/>
              </a:pPr>
              <a:t>10/28/26</a:t>
            </a:fld>
            <a:endParaRPr lang="en-US" dirty="0"/>
          </a:p>
        </p:txBody>
      </p:sp>
      <p:sp>
        <p:nvSpPr>
          <p:cNvPr id="7" name="Slide Number Placeholder 5">
            <a:extLst>
              <a:ext uri="{FF2B5EF4-FFF2-40B4-BE49-F238E27FC236}">
                <a16:creationId xmlns:a16="http://schemas.microsoft.com/office/drawing/2014/main" id="{7F7421E2-5EEC-7791-DBEE-600FF5170816}"/>
              </a:ext>
            </a:extLst>
          </p:cNvPr>
          <p:cNvSpPr>
            <a:spLocks noGrp="1"/>
          </p:cNvSpPr>
          <p:nvPr>
            <p:ph type="sldNum" sz="quarter" idx="12"/>
          </p:nvPr>
        </p:nvSpPr>
        <p:spPr>
          <a:xfrm>
            <a:off x="7835522" y="6438900"/>
            <a:ext cx="601436" cy="419100"/>
          </a:xfrm>
        </p:spPr>
        <p:txBody>
          <a:bodyPr/>
          <a:lstStyle/>
          <a:p>
            <a:pPr>
              <a:defRPr/>
            </a:pPr>
            <a:fld id="{BE1C7D33-BED2-4E70-BBC2-878BB86C52DC}" type="slidenum">
              <a:rPr lang="en-US" smtClean="0"/>
              <a:pPr>
                <a:defRPr/>
              </a:pPr>
              <a:t>‹#›</a:t>
            </a:fld>
            <a:endParaRPr lang="en-US" dirty="0"/>
          </a:p>
        </p:txBody>
      </p:sp>
      <p:sp>
        <p:nvSpPr>
          <p:cNvPr id="12" name="Picture Placeholder 10">
            <a:extLst>
              <a:ext uri="{FF2B5EF4-FFF2-40B4-BE49-F238E27FC236}">
                <a16:creationId xmlns:a16="http://schemas.microsoft.com/office/drawing/2014/main" id="{61964118-5CFA-FFA8-E19F-A107D63DDC08}"/>
              </a:ext>
            </a:extLst>
          </p:cNvPr>
          <p:cNvSpPr>
            <a:spLocks noGrp="1"/>
          </p:cNvSpPr>
          <p:nvPr>
            <p:ph type="pic" sz="quarter" idx="13" hasCustomPrompt="1"/>
          </p:nvPr>
        </p:nvSpPr>
        <p:spPr>
          <a:xfrm>
            <a:off x="8665559" y="0"/>
            <a:ext cx="3526439"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539612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88066" y="1115736"/>
            <a:ext cx="4738583" cy="1288169"/>
          </a:xfrm>
        </p:spPr>
        <p:txBody>
          <a:bodyPr anchor="t">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088192" y="2552124"/>
            <a:ext cx="4738450" cy="373437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B84581EB-7A5A-925D-6E20-5C04A0EAA2CE}"/>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4">
            <a:extLst>
              <a:ext uri="{FF2B5EF4-FFF2-40B4-BE49-F238E27FC236}">
                <a16:creationId xmlns:a16="http://schemas.microsoft.com/office/drawing/2014/main" id="{084EA123-AEAB-8F33-C22D-31F9F11A93CE}"/>
              </a:ext>
            </a:extLst>
          </p:cNvPr>
          <p:cNvSpPr>
            <a:spLocks noGrp="1"/>
          </p:cNvSpPr>
          <p:nvPr>
            <p:ph type="ftr" sz="quarter" idx="11"/>
          </p:nvPr>
        </p:nvSpPr>
        <p:spPr>
          <a:xfrm>
            <a:off x="1088066" y="6438900"/>
            <a:ext cx="3174065" cy="419100"/>
          </a:xfrm>
        </p:spPr>
        <p:txBody>
          <a:bodyPr/>
          <a:lstStyle/>
          <a:p>
            <a:pPr>
              <a:defRPr/>
            </a:pPr>
            <a:endParaRPr lang="en-US"/>
          </a:p>
        </p:txBody>
      </p:sp>
      <p:sp>
        <p:nvSpPr>
          <p:cNvPr id="9" name="Date Placeholder 4">
            <a:extLst>
              <a:ext uri="{FF2B5EF4-FFF2-40B4-BE49-F238E27FC236}">
                <a16:creationId xmlns:a16="http://schemas.microsoft.com/office/drawing/2014/main" id="{AA2FCA56-AA13-81B1-1707-7A5D7557B5F8}"/>
              </a:ext>
            </a:extLst>
          </p:cNvPr>
          <p:cNvSpPr>
            <a:spLocks noGrp="1"/>
          </p:cNvSpPr>
          <p:nvPr>
            <p:ph type="dt" sz="half" idx="15"/>
          </p:nvPr>
        </p:nvSpPr>
        <p:spPr>
          <a:xfrm>
            <a:off x="4352338" y="6438900"/>
            <a:ext cx="864704" cy="419100"/>
          </a:xfrm>
        </p:spPr>
        <p:txBody>
          <a:bodyPr/>
          <a:lstStyle/>
          <a:p>
            <a:pPr>
              <a:defRPr/>
            </a:pPr>
            <a:fld id="{531548C4-D1D5-4337-9229-503ABFA6AC58}" type="datetimeFigureOut">
              <a:rPr lang="en-US" smtClean="0"/>
              <a:pPr>
                <a:defRPr/>
              </a:pPr>
              <a:t>10/28/26</a:t>
            </a:fld>
            <a:endParaRPr lang="en-US" dirty="0"/>
          </a:p>
        </p:txBody>
      </p:sp>
      <p:sp>
        <p:nvSpPr>
          <p:cNvPr id="10" name="Slide Number Placeholder 5">
            <a:extLst>
              <a:ext uri="{FF2B5EF4-FFF2-40B4-BE49-F238E27FC236}">
                <a16:creationId xmlns:a16="http://schemas.microsoft.com/office/drawing/2014/main" id="{4358A8E3-C7AA-9216-35FD-FE820598287A}"/>
              </a:ext>
            </a:extLst>
          </p:cNvPr>
          <p:cNvSpPr>
            <a:spLocks noGrp="1"/>
          </p:cNvSpPr>
          <p:nvPr>
            <p:ph type="sldNum" sz="quarter" idx="12"/>
          </p:nvPr>
        </p:nvSpPr>
        <p:spPr>
          <a:xfrm>
            <a:off x="5225206" y="6438900"/>
            <a:ext cx="601436" cy="419100"/>
          </a:xfrm>
        </p:spPr>
        <p:txBody>
          <a:bodyPr/>
          <a:lstStyle/>
          <a:p>
            <a:pPr>
              <a:defRPr/>
            </a:pPr>
            <a:fld id="{BE1C7D33-BED2-4E70-BBC2-878BB86C52DC}" type="slidenum">
              <a:rPr lang="en-US" smtClean="0"/>
              <a:pPr>
                <a:defRPr/>
              </a:pPr>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0" y="0"/>
            <a:ext cx="6096000"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6197277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98396" y="1111101"/>
            <a:ext cx="3813845" cy="1493863"/>
          </a:xfrm>
        </p:spPr>
        <p:txBody>
          <a:bodyPr anchor="t">
            <a:no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098397" y="2700671"/>
            <a:ext cx="3813846" cy="358583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36A796DD-1556-39E2-B5E4-90C1C2459D2D}"/>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06713B13-BCC2-B853-769C-4BC6A57D7B6D}"/>
              </a:ext>
            </a:extLst>
          </p:cNvPr>
          <p:cNvSpPr>
            <a:spLocks noGrp="1"/>
          </p:cNvSpPr>
          <p:nvPr>
            <p:ph type="ftr" sz="quarter" idx="11"/>
          </p:nvPr>
        </p:nvSpPr>
        <p:spPr>
          <a:xfrm>
            <a:off x="1098395" y="6438900"/>
            <a:ext cx="2249335" cy="419100"/>
          </a:xfrm>
        </p:spPr>
        <p:txBody>
          <a:bodyPr/>
          <a:lstStyle/>
          <a:p>
            <a:pPr>
              <a:defRPr/>
            </a:pPr>
            <a:endParaRPr lang="en-US"/>
          </a:p>
        </p:txBody>
      </p:sp>
      <p:sp>
        <p:nvSpPr>
          <p:cNvPr id="6" name="Date Placeholder 4">
            <a:extLst>
              <a:ext uri="{FF2B5EF4-FFF2-40B4-BE49-F238E27FC236}">
                <a16:creationId xmlns:a16="http://schemas.microsoft.com/office/drawing/2014/main" id="{A9915D6C-CE56-12D3-C15C-C56B3EFEAFE7}"/>
              </a:ext>
            </a:extLst>
          </p:cNvPr>
          <p:cNvSpPr>
            <a:spLocks noGrp="1"/>
          </p:cNvSpPr>
          <p:nvPr>
            <p:ph type="dt" sz="half" idx="15"/>
          </p:nvPr>
        </p:nvSpPr>
        <p:spPr>
          <a:xfrm>
            <a:off x="3437937" y="6438900"/>
            <a:ext cx="864704" cy="419100"/>
          </a:xfrm>
        </p:spPr>
        <p:txBody>
          <a:bodyPr/>
          <a:lstStyle/>
          <a:p>
            <a:pPr>
              <a:defRPr/>
            </a:pPr>
            <a:fld id="{531548C4-D1D5-4337-9229-503ABFA6AC58}" type="datetimeFigureOut">
              <a:rPr lang="en-US" smtClean="0"/>
              <a:pPr>
                <a:defRPr/>
              </a:pPr>
              <a:t>10/28/26</a:t>
            </a:fld>
            <a:endParaRPr lang="en-US" dirty="0"/>
          </a:p>
        </p:txBody>
      </p:sp>
      <p:sp>
        <p:nvSpPr>
          <p:cNvPr id="7" name="Slide Number Placeholder 5">
            <a:extLst>
              <a:ext uri="{FF2B5EF4-FFF2-40B4-BE49-F238E27FC236}">
                <a16:creationId xmlns:a16="http://schemas.microsoft.com/office/drawing/2014/main" id="{3C3F576B-887C-7B84-0990-9143EA6C6012}"/>
              </a:ext>
            </a:extLst>
          </p:cNvPr>
          <p:cNvSpPr>
            <a:spLocks noGrp="1"/>
          </p:cNvSpPr>
          <p:nvPr>
            <p:ph type="sldNum" sz="quarter" idx="12"/>
          </p:nvPr>
        </p:nvSpPr>
        <p:spPr>
          <a:xfrm>
            <a:off x="4310805" y="6438900"/>
            <a:ext cx="601436" cy="419100"/>
          </a:xfrm>
        </p:spPr>
        <p:txBody>
          <a:bodyPr/>
          <a:lstStyle/>
          <a:p>
            <a:pPr>
              <a:defRPr/>
            </a:pPr>
            <a:fld id="{BE1C7D33-BED2-4E70-BBC2-878BB86C52DC}" type="slidenum">
              <a:rPr lang="en-US" smtClean="0"/>
              <a:pPr>
                <a:defRPr/>
              </a:pPr>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192232" y="0"/>
            <a:ext cx="6999768"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3681683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5ACA1F-D859-596B-9F50-F1E9A2654EAF}"/>
              </a:ext>
            </a:extLst>
          </p:cNvPr>
          <p:cNvSpPr>
            <a:spLocks noGrp="1"/>
          </p:cNvSpPr>
          <p:nvPr>
            <p:ph type="title"/>
          </p:nvPr>
        </p:nvSpPr>
        <p:spPr>
          <a:xfrm flipH="1">
            <a:off x="7894207" y="1112431"/>
            <a:ext cx="3230993" cy="1858941"/>
          </a:xfrm>
        </p:spPr>
        <p:txBody>
          <a:bodyPr anchor="t"/>
          <a:lstStyle/>
          <a:p>
            <a:r>
              <a:rPr lang="en-US"/>
              <a:t>Click to edit Master title style</a:t>
            </a:r>
            <a:endParaRPr lang="en-US" dirty="0"/>
          </a:p>
        </p:txBody>
      </p:sp>
      <p:sp>
        <p:nvSpPr>
          <p:cNvPr id="2" name="Picture Placeholder 9">
            <a:extLst>
              <a:ext uri="{FF2B5EF4-FFF2-40B4-BE49-F238E27FC236}">
                <a16:creationId xmlns:a16="http://schemas.microsoft.com/office/drawing/2014/main" id="{2A43D9F3-C10E-5B48-BB59-16A8600BD36F}"/>
              </a:ext>
            </a:extLst>
          </p:cNvPr>
          <p:cNvSpPr>
            <a:spLocks noGrp="1"/>
          </p:cNvSpPr>
          <p:nvPr>
            <p:ph type="pic" sz="quarter" idx="13" hasCustomPrompt="1"/>
          </p:nvPr>
        </p:nvSpPr>
        <p:spPr>
          <a:xfrm>
            <a:off x="12192" y="0"/>
            <a:ext cx="7481777"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4" name="Content Placeholder 7">
            <a:extLst>
              <a:ext uri="{FF2B5EF4-FFF2-40B4-BE49-F238E27FC236}">
                <a16:creationId xmlns:a16="http://schemas.microsoft.com/office/drawing/2014/main" id="{2E10F120-2F5B-B2FD-DB40-683E6176C3D4}"/>
              </a:ext>
            </a:extLst>
          </p:cNvPr>
          <p:cNvSpPr>
            <a:spLocks noGrp="1"/>
          </p:cNvSpPr>
          <p:nvPr>
            <p:ph sz="quarter" idx="15"/>
          </p:nvPr>
        </p:nvSpPr>
        <p:spPr>
          <a:xfrm>
            <a:off x="7901280" y="3133255"/>
            <a:ext cx="3223920" cy="2656250"/>
          </a:xfrm>
        </p:spPr>
        <p:txBody>
          <a:bodyPr vert="horz" lIns="91440" tIns="45720" rIns="91440" bIns="45720" rtlCol="0">
            <a:normAutofit/>
          </a:bodyPr>
          <a:lstStyle>
            <a:lvl1pPr marL="0" indent="0">
              <a:lnSpc>
                <a:spcPct val="100000"/>
              </a:lnSpc>
              <a:buNone/>
              <a:defRPr lang="en-US" dirty="0"/>
            </a:lvl1pPr>
            <a:lvl2pPr marL="228600" indent="0">
              <a:lnSpc>
                <a:spcPct val="100000"/>
              </a:lnSpc>
              <a:buNone/>
              <a:defRPr lang="en-US" dirty="0"/>
            </a:lvl2pPr>
            <a:lvl3pPr marL="457200" indent="0">
              <a:lnSpc>
                <a:spcPct val="100000"/>
              </a:lnSpc>
              <a:buNone/>
              <a:defRPr lang="en-US" dirty="0"/>
            </a:lvl3pPr>
            <a:lvl4pPr marL="685800" indent="0">
              <a:lnSpc>
                <a:spcPct val="100000"/>
              </a:lnSpc>
              <a:buNone/>
              <a:defRPr lang="en-US" dirty="0"/>
            </a:lvl4pPr>
            <a:lvl5pPr marL="914400" indent="0">
              <a:lnSpc>
                <a:spcPct val="100000"/>
              </a:lnSpc>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0" name="Straight Connector 19">
            <a:extLst>
              <a:ext uri="{FF2B5EF4-FFF2-40B4-BE49-F238E27FC236}">
                <a16:creationId xmlns:a16="http://schemas.microsoft.com/office/drawing/2014/main" id="{C9A12B08-97E1-66BD-9B69-377E28512750}"/>
              </a:ext>
              <a:ext uri="{C183D7F6-B498-43B3-948B-1728B52AA6E4}">
                <adec:decorative xmlns:adec="http://schemas.microsoft.com/office/drawing/2017/decorative" val="1"/>
              </a:ext>
            </a:extLst>
          </p:cNvPr>
          <p:cNvCxnSpPr>
            <a:cxnSpLocks/>
          </p:cNvCxnSpPr>
          <p:nvPr/>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9EACEEC7-E0DC-ABF5-188B-5636A17BD6A4}"/>
              </a:ext>
            </a:extLst>
          </p:cNvPr>
          <p:cNvSpPr>
            <a:spLocks noGrp="1"/>
          </p:cNvSpPr>
          <p:nvPr>
            <p:ph type="ftr" sz="quarter" idx="11"/>
          </p:nvPr>
        </p:nvSpPr>
        <p:spPr>
          <a:xfrm>
            <a:off x="7894207" y="6438900"/>
            <a:ext cx="1666482" cy="419100"/>
          </a:xfrm>
        </p:spPr>
        <p:txBody>
          <a:bodyPr/>
          <a:lstStyle/>
          <a:p>
            <a:pPr>
              <a:defRPr/>
            </a:pPr>
            <a:endParaRPr lang="en-US"/>
          </a:p>
        </p:txBody>
      </p:sp>
      <p:sp>
        <p:nvSpPr>
          <p:cNvPr id="8" name="Date Placeholder 4">
            <a:extLst>
              <a:ext uri="{FF2B5EF4-FFF2-40B4-BE49-F238E27FC236}">
                <a16:creationId xmlns:a16="http://schemas.microsoft.com/office/drawing/2014/main" id="{D0A24C6D-468E-EAE9-2363-772EA5E51DD0}"/>
              </a:ext>
            </a:extLst>
          </p:cNvPr>
          <p:cNvSpPr>
            <a:spLocks noGrp="1"/>
          </p:cNvSpPr>
          <p:nvPr>
            <p:ph type="dt" sz="half" idx="16"/>
          </p:nvPr>
        </p:nvSpPr>
        <p:spPr>
          <a:xfrm>
            <a:off x="9650896" y="6438900"/>
            <a:ext cx="864704" cy="419100"/>
          </a:xfrm>
        </p:spPr>
        <p:txBody>
          <a:bodyPr/>
          <a:lstStyle/>
          <a:p>
            <a:pPr>
              <a:defRPr/>
            </a:pPr>
            <a:fld id="{531548C4-D1D5-4337-9229-503ABFA6AC58}" type="datetimeFigureOut">
              <a:rPr lang="en-US" smtClean="0"/>
              <a:pPr>
                <a:defRPr/>
              </a:pPr>
              <a:t>10/28/26</a:t>
            </a:fld>
            <a:endParaRPr lang="en-US" dirty="0"/>
          </a:p>
        </p:txBody>
      </p:sp>
      <p:sp>
        <p:nvSpPr>
          <p:cNvPr id="9" name="Slide Number Placeholder 5">
            <a:extLst>
              <a:ext uri="{FF2B5EF4-FFF2-40B4-BE49-F238E27FC236}">
                <a16:creationId xmlns:a16="http://schemas.microsoft.com/office/drawing/2014/main" id="{C4C85811-EF51-7552-5F12-17748D280645}"/>
              </a:ext>
            </a:extLst>
          </p:cNvPr>
          <p:cNvSpPr>
            <a:spLocks noGrp="1"/>
          </p:cNvSpPr>
          <p:nvPr>
            <p:ph type="sldNum" sz="quarter" idx="12"/>
          </p:nvPr>
        </p:nvSpPr>
        <p:spPr>
          <a:xfrm>
            <a:off x="10523764" y="6438900"/>
            <a:ext cx="601436" cy="419100"/>
          </a:xfrm>
        </p:spPr>
        <p:txBody>
          <a:bodyPr/>
          <a:lstStyle/>
          <a:p>
            <a:pPr>
              <a:defRPr/>
            </a:pPr>
            <a:fld id="{BE1C7D33-BED2-4E70-BBC2-878BB86C52DC}" type="slidenum">
              <a:rPr lang="en-US" smtClean="0"/>
              <a:pPr>
                <a:defRPr/>
              </a:pPr>
              <a:t>‹#›</a:t>
            </a:fld>
            <a:endParaRPr lang="en-US" dirty="0"/>
          </a:p>
        </p:txBody>
      </p:sp>
    </p:spTree>
    <p:extLst>
      <p:ext uri="{BB962C8B-B14F-4D97-AF65-F5344CB8AC3E}">
        <p14:creationId xmlns:p14="http://schemas.microsoft.com/office/powerpoint/2010/main" val="28765199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15324" y="3987802"/>
            <a:ext cx="3044954" cy="2309785"/>
          </a:xfrm>
        </p:spPr>
        <p:txBody>
          <a:bodyPr anchor="t">
            <a:normAutofit/>
          </a:bodyPr>
          <a:lstStyle>
            <a:lvl1pPr>
              <a:defRPr sz="3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43331"/>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55935" y="3987802"/>
            <a:ext cx="7460029" cy="2309785"/>
          </a:xfrm>
        </p:spPr>
        <p:txBody>
          <a:bodyPr vert="horz" lIns="91440" tIns="45720" rIns="91440" bIns="45720" rtlCol="0" anchor="t">
            <a:normAutofit/>
          </a:bodyPr>
          <a:lstStyle>
            <a:lvl1pPr marL="0" indent="0">
              <a:lnSpc>
                <a:spcPct val="100000"/>
              </a:lnSpc>
              <a:buNone/>
              <a:defRPr lang="en-US" dirty="0"/>
            </a:lvl1pPr>
            <a:lvl2pPr marL="228600" indent="0">
              <a:lnSpc>
                <a:spcPct val="100000"/>
              </a:lnSpc>
              <a:buNone/>
              <a:defRPr lang="en-US" dirty="0"/>
            </a:lvl2pPr>
            <a:lvl3pPr marL="457200" indent="0">
              <a:lnSpc>
                <a:spcPct val="100000"/>
              </a:lnSpc>
              <a:buNone/>
              <a:defRPr lang="en-US" dirty="0"/>
            </a:lvl3pPr>
            <a:lvl4pPr marL="685800" indent="0">
              <a:lnSpc>
                <a:spcPct val="100000"/>
              </a:lnSpc>
              <a:buNone/>
              <a:defRPr lang="en-US" dirty="0"/>
            </a:lvl4pPr>
            <a:lvl5pPr marL="914400" indent="0">
              <a:lnSpc>
                <a:spcPct val="100000"/>
              </a:lnSpc>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4C699AE1-DA01-C4DA-C5BE-8DD9BE13F668}"/>
              </a:ext>
              <a:ext uri="{C183D7F6-B498-43B3-948B-1728B52AA6E4}">
                <adec:decorative xmlns:adec="http://schemas.microsoft.com/office/drawing/2017/decorative" val="1"/>
              </a:ext>
            </a:extLst>
          </p:cNvPr>
          <p:cNvCxnSpPr>
            <a:cxnSpLocks/>
          </p:cNvCxnSpPr>
          <p:nvPr/>
        </p:nvCxnSpPr>
        <p:spPr>
          <a:xfrm>
            <a:off x="0" y="4115092"/>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9373F0BC-3C5E-8E58-AFDC-804E1C1C7617}"/>
              </a:ext>
            </a:extLst>
          </p:cNvPr>
          <p:cNvSpPr>
            <a:spLocks noGrp="1"/>
          </p:cNvSpPr>
          <p:nvPr>
            <p:ph type="dt" sz="half" idx="15"/>
          </p:nvPr>
        </p:nvSpPr>
        <p:spPr/>
        <p:txBody>
          <a:bodyPr/>
          <a:lstStyle/>
          <a:p>
            <a:pPr>
              <a:defRPr/>
            </a:pPr>
            <a:fld id="{531548C4-D1D5-4337-9229-503ABFA6AC58}" type="datetimeFigureOut">
              <a:rPr lang="en-US" smtClean="0"/>
              <a:pPr>
                <a:defRPr/>
              </a:pPr>
              <a:t>10/28/26</a:t>
            </a:fld>
            <a:endParaRPr lang="en-US" dirty="0"/>
          </a:p>
        </p:txBody>
      </p:sp>
      <p:sp>
        <p:nvSpPr>
          <p:cNvPr id="9" name="Footer Placeholder 8">
            <a:extLst>
              <a:ext uri="{FF2B5EF4-FFF2-40B4-BE49-F238E27FC236}">
                <a16:creationId xmlns:a16="http://schemas.microsoft.com/office/drawing/2014/main" id="{E6E5C888-EE74-5D59-47AA-40A53F60011B}"/>
              </a:ext>
            </a:extLst>
          </p:cNvPr>
          <p:cNvSpPr>
            <a:spLocks noGrp="1"/>
          </p:cNvSpPr>
          <p:nvPr>
            <p:ph type="ftr" sz="quarter" idx="16"/>
          </p:nvPr>
        </p:nvSpPr>
        <p:spPr/>
        <p:txBody>
          <a:bodyPr/>
          <a:lstStyle/>
          <a:p>
            <a:pPr>
              <a:defRPr/>
            </a:pPr>
            <a:endParaRPr lang="en-US"/>
          </a:p>
        </p:txBody>
      </p:sp>
      <p:sp>
        <p:nvSpPr>
          <p:cNvPr id="10" name="Slide Number Placeholder 9">
            <a:extLst>
              <a:ext uri="{FF2B5EF4-FFF2-40B4-BE49-F238E27FC236}">
                <a16:creationId xmlns:a16="http://schemas.microsoft.com/office/drawing/2014/main" id="{4794CA46-7ABA-FF39-20BD-C83B4F6D957B}"/>
              </a:ext>
            </a:extLst>
          </p:cNvPr>
          <p:cNvSpPr>
            <a:spLocks noGrp="1"/>
          </p:cNvSpPr>
          <p:nvPr>
            <p:ph type="sldNum" sz="quarter" idx="17"/>
          </p:nvPr>
        </p:nvSpPr>
        <p:spPr/>
        <p:txBody>
          <a:bodyPr/>
          <a:lstStyle/>
          <a:p>
            <a:pPr>
              <a:defRPr/>
            </a:pPr>
            <a:fld id="{BE1C7D33-BED2-4E70-BBC2-878BB86C52DC}" type="slidenum">
              <a:rPr lang="en-US" smtClean="0"/>
              <a:pPr>
                <a:defRPr/>
              </a:pPr>
              <a:t>‹#›</a:t>
            </a:fld>
            <a:endParaRPr lang="en-US" dirty="0"/>
          </a:p>
        </p:txBody>
      </p:sp>
    </p:spTree>
    <p:extLst>
      <p:ext uri="{BB962C8B-B14F-4D97-AF65-F5344CB8AC3E}">
        <p14:creationId xmlns:p14="http://schemas.microsoft.com/office/powerpoint/2010/main" val="14463035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5BA164-9326-7934-95DF-A6AAB3F4258D}"/>
              </a:ext>
            </a:extLst>
          </p:cNvPr>
          <p:cNvSpPr>
            <a:spLocks noGrp="1"/>
          </p:cNvSpPr>
          <p:nvPr>
            <p:ph type="title"/>
          </p:nvPr>
        </p:nvSpPr>
        <p:spPr>
          <a:xfrm>
            <a:off x="1090940" y="1120990"/>
            <a:ext cx="10477320" cy="969264"/>
          </a:xfrm>
        </p:spPr>
        <p:txBody>
          <a:bodyPr anchor="t">
            <a:noAutofit/>
          </a:bodyPr>
          <a:lstStyle>
            <a:lvl1pPr>
              <a:defRPr sz="3600"/>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1" y="2286008"/>
            <a:ext cx="6096000" cy="4571992"/>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691745" y="2286008"/>
            <a:ext cx="4876515" cy="4000492"/>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id="{5FB0BF8A-7D94-1C82-F661-F1B7A93A4359}"/>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1988C72B-1D4E-3882-C750-7F965F6E7BC7}"/>
              </a:ext>
            </a:extLst>
          </p:cNvPr>
          <p:cNvSpPr>
            <a:spLocks noGrp="1"/>
          </p:cNvSpPr>
          <p:nvPr>
            <p:ph type="ftr" sz="quarter" idx="16"/>
          </p:nvPr>
        </p:nvSpPr>
        <p:spPr>
          <a:xfrm>
            <a:off x="6691744" y="6438900"/>
            <a:ext cx="2959151" cy="419100"/>
          </a:xfrm>
        </p:spPr>
        <p:txBody>
          <a:bodyPr/>
          <a:lstStyle/>
          <a:p>
            <a:pPr>
              <a:defRPr/>
            </a:pPr>
            <a:endParaRPr lang="en-US"/>
          </a:p>
        </p:txBody>
      </p:sp>
      <p:sp>
        <p:nvSpPr>
          <p:cNvPr id="2" name="Date Placeholder 1">
            <a:extLst>
              <a:ext uri="{FF2B5EF4-FFF2-40B4-BE49-F238E27FC236}">
                <a16:creationId xmlns:a16="http://schemas.microsoft.com/office/drawing/2014/main" id="{4914FA71-0863-B2C8-8E42-C0A1F133DC69}"/>
              </a:ext>
            </a:extLst>
          </p:cNvPr>
          <p:cNvSpPr>
            <a:spLocks noGrp="1"/>
          </p:cNvSpPr>
          <p:nvPr>
            <p:ph type="dt" sz="half" idx="15"/>
          </p:nvPr>
        </p:nvSpPr>
        <p:spPr/>
        <p:txBody>
          <a:bodyPr/>
          <a:lstStyle/>
          <a:p>
            <a:pPr>
              <a:defRPr/>
            </a:pPr>
            <a:fld id="{531548C4-D1D5-4337-9229-503ABFA6AC58}" type="datetimeFigureOut">
              <a:rPr lang="en-US" smtClean="0"/>
              <a:pPr>
                <a:defRPr/>
              </a:pPr>
              <a:t>10/28/26</a:t>
            </a:fld>
            <a:endParaRPr lang="en-US" dirty="0"/>
          </a:p>
        </p:txBody>
      </p:sp>
      <p:sp>
        <p:nvSpPr>
          <p:cNvPr id="6" name="Slide Number Placeholder 5">
            <a:extLst>
              <a:ext uri="{FF2B5EF4-FFF2-40B4-BE49-F238E27FC236}">
                <a16:creationId xmlns:a16="http://schemas.microsoft.com/office/drawing/2014/main" id="{4CD6C2E8-E8FC-5DC8-863C-CF7823CD4AED}"/>
              </a:ext>
            </a:extLst>
          </p:cNvPr>
          <p:cNvSpPr>
            <a:spLocks noGrp="1"/>
          </p:cNvSpPr>
          <p:nvPr>
            <p:ph type="sldNum" sz="quarter" idx="17"/>
          </p:nvPr>
        </p:nvSpPr>
        <p:spPr/>
        <p:txBody>
          <a:bodyPr/>
          <a:lstStyle/>
          <a:p>
            <a:pPr>
              <a:defRPr/>
            </a:pPr>
            <a:fld id="{BE1C7D33-BED2-4E70-BBC2-878BB86C52DC}" type="slidenum">
              <a:rPr lang="en-US" smtClean="0"/>
              <a:pPr>
                <a:defRPr/>
              </a:pPr>
              <a:t>‹#›</a:t>
            </a:fld>
            <a:endParaRPr lang="en-US" dirty="0"/>
          </a:p>
        </p:txBody>
      </p:sp>
    </p:spTree>
    <p:extLst>
      <p:ext uri="{BB962C8B-B14F-4D97-AF65-F5344CB8AC3E}">
        <p14:creationId xmlns:p14="http://schemas.microsoft.com/office/powerpoint/2010/main" val="10403487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243CE06-05E5-2B64-1E1C-8F81B788D099}"/>
              </a:ext>
            </a:extLst>
          </p:cNvPr>
          <p:cNvSpPr>
            <a:spLocks noGrp="1"/>
          </p:cNvSpPr>
          <p:nvPr>
            <p:ph type="title"/>
          </p:nvPr>
        </p:nvSpPr>
        <p:spPr>
          <a:xfrm>
            <a:off x="1090940" y="1122200"/>
            <a:ext cx="3696859" cy="1505157"/>
          </a:xfrm>
        </p:spPr>
        <p:txBody>
          <a:bodyPr anchor="t">
            <a:noAutofit/>
          </a:bodyPr>
          <a:lstStyle>
            <a:lvl1pPr>
              <a:defRPr sz="3600"/>
            </a:lvl1pPr>
          </a:lstStyle>
          <a:p>
            <a:r>
              <a:rPr lang="en-US"/>
              <a:t>Click to edit Master title style</a:t>
            </a:r>
            <a:endParaRPr lang="en-US" dirty="0"/>
          </a:p>
        </p:txBody>
      </p:sp>
      <p:sp>
        <p:nvSpPr>
          <p:cNvPr id="9" name="Picture Placeholder 10">
            <a:extLst>
              <a:ext uri="{FF2B5EF4-FFF2-40B4-BE49-F238E27FC236}">
                <a16:creationId xmlns:a16="http://schemas.microsoft.com/office/drawing/2014/main" id="{9ADE1102-BF4C-FC7C-22F6-B8453DE3B195}"/>
              </a:ext>
            </a:extLst>
          </p:cNvPr>
          <p:cNvSpPr>
            <a:spLocks noGrp="1"/>
          </p:cNvSpPr>
          <p:nvPr>
            <p:ph type="pic" sz="quarter" idx="13" hasCustomPrompt="1"/>
          </p:nvPr>
        </p:nvSpPr>
        <p:spPr>
          <a:xfrm>
            <a:off x="1181100" y="2840181"/>
            <a:ext cx="3606699" cy="3446317"/>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10" name="Content Placeholder 7">
            <a:extLst>
              <a:ext uri="{FF2B5EF4-FFF2-40B4-BE49-F238E27FC236}">
                <a16:creationId xmlns:a16="http://schemas.microsoft.com/office/drawing/2014/main" id="{6C8ACD7F-7B34-5741-6323-6829CFDA10C3}"/>
              </a:ext>
            </a:extLst>
          </p:cNvPr>
          <p:cNvSpPr>
            <a:spLocks noGrp="1"/>
          </p:cNvSpPr>
          <p:nvPr>
            <p:ph sz="quarter" idx="14"/>
          </p:nvPr>
        </p:nvSpPr>
        <p:spPr>
          <a:xfrm>
            <a:off x="5113673" y="1122201"/>
            <a:ext cx="6602291" cy="516429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pPr>
              <a:defRPr/>
            </a:pP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pPr>
              <a:defRPr/>
            </a:pPr>
            <a:fld id="{531548C4-D1D5-4337-9229-503ABFA6AC58}" type="datetimeFigureOut">
              <a:rPr lang="en-US" smtClean="0"/>
              <a:pPr>
                <a:defRPr/>
              </a:pPr>
              <a:t>10/28/26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pPr>
              <a:defRPr/>
            </a:pPr>
            <a:fld id="{BE1C7D33-BED2-4E70-BBC2-878BB86C52DC}" type="slidenum">
              <a:rPr lang="en-US" smtClean="0"/>
              <a:pPr>
                <a:defRPr/>
              </a:pPr>
              <a:t>‹#›</a:t>
            </a:fld>
            <a:endParaRPr lang="en-US" dirty="0"/>
          </a:p>
        </p:txBody>
      </p:sp>
      <p:cxnSp>
        <p:nvCxnSpPr>
          <p:cNvPr id="12" name="Straight Connector 11">
            <a:extLst>
              <a:ext uri="{FF2B5EF4-FFF2-40B4-BE49-F238E27FC236}">
                <a16:creationId xmlns:a16="http://schemas.microsoft.com/office/drawing/2014/main" id="{B1322A97-1C32-A52E-951B-60B114B307A0}"/>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70952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Number Large">
    <p:bg>
      <p:bgPr>
        <a:solidFill>
          <a:schemeClr val="tx1"/>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9AD5248-C0E5-8356-EB8F-904EDDA5FC95}"/>
              </a:ext>
            </a:extLst>
          </p:cNvPr>
          <p:cNvSpPr>
            <a:spLocks noGrp="1"/>
          </p:cNvSpPr>
          <p:nvPr>
            <p:ph type="title"/>
          </p:nvPr>
        </p:nvSpPr>
        <p:spPr>
          <a:xfrm>
            <a:off x="4647304" y="4757193"/>
            <a:ext cx="6477896" cy="1126554"/>
          </a:xfrm>
        </p:spPr>
        <p:txBody>
          <a:bodyPr anchor="b">
            <a:normAutofit/>
          </a:bodyPr>
          <a:lstStyle>
            <a:lvl1pPr algn="r">
              <a:defRPr sz="2000" b="0" cap="none" baseline="0">
                <a:solidFill>
                  <a:schemeClr val="bg1"/>
                </a:solidFill>
              </a:defRPr>
            </a:lvl1pPr>
          </a:lstStyle>
          <a:p>
            <a:r>
              <a:rPr lang="en-US"/>
              <a:t>Click to edit Master title style</a:t>
            </a:r>
          </a:p>
        </p:txBody>
      </p:sp>
      <p:sp>
        <p:nvSpPr>
          <p:cNvPr id="10" name="Content Placeholder 9">
            <a:extLst>
              <a:ext uri="{FF2B5EF4-FFF2-40B4-BE49-F238E27FC236}">
                <a16:creationId xmlns:a16="http://schemas.microsoft.com/office/drawing/2014/main" id="{A5F5F1C4-3BA4-0163-6A5F-9D95D58C7EA2}"/>
              </a:ext>
            </a:extLst>
          </p:cNvPr>
          <p:cNvSpPr>
            <a:spLocks noGrp="1"/>
          </p:cNvSpPr>
          <p:nvPr>
            <p:ph sz="quarter" idx="13" hasCustomPrompt="1"/>
          </p:nvPr>
        </p:nvSpPr>
        <p:spPr>
          <a:xfrm>
            <a:off x="82296" y="64008"/>
            <a:ext cx="12027408" cy="4600592"/>
          </a:xfrm>
        </p:spPr>
        <p:txBody>
          <a:bodyPr>
            <a:noAutofit/>
          </a:bodyPr>
          <a:lstStyle>
            <a:lvl1pPr>
              <a:lnSpc>
                <a:spcPct val="85000"/>
              </a:lnSpc>
              <a:defRPr sz="31000" b="1">
                <a:solidFill>
                  <a:schemeClr val="bg1"/>
                </a:solidFill>
              </a:defRPr>
            </a:lvl1pPr>
          </a:lstStyle>
          <a:p>
            <a:pPr lvl="0"/>
            <a:r>
              <a:rPr lang="en-US" dirty="0"/>
              <a:t>##%</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pPr>
              <a:defRPr/>
            </a:pPr>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pPr>
              <a:defRPr/>
            </a:pPr>
            <a:fld id="{531548C4-D1D5-4337-9229-503ABFA6AC58}" type="datetimeFigureOut">
              <a:rPr lang="en-US" smtClean="0"/>
              <a:pPr>
                <a:defRPr/>
              </a:pPr>
              <a:t>10/28/26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pPr>
              <a:defRPr/>
            </a:pPr>
            <a:fld id="{BE1C7D33-BED2-4E70-BBC2-878BB86C52DC}" type="slidenum">
              <a:rPr lang="en-US" smtClean="0"/>
              <a:pPr>
                <a:defRPr/>
              </a:pPr>
              <a:t>‹#›</a:t>
            </a:fld>
            <a:endParaRPr lang="en-US" dirty="0"/>
          </a:p>
        </p:txBody>
      </p:sp>
      <p:cxnSp>
        <p:nvCxnSpPr>
          <p:cNvPr id="7" name="Straight Connector 6">
            <a:extLst>
              <a:ext uri="{FF2B5EF4-FFF2-40B4-BE49-F238E27FC236}">
                <a16:creationId xmlns:a16="http://schemas.microsoft.com/office/drawing/2014/main" id="{EA84DB20-94E7-1E79-B65B-67C6158DB14C}"/>
              </a:ext>
              <a:ext uri="{C183D7F6-B498-43B3-948B-1728B52AA6E4}">
                <adec:decorative xmlns:adec="http://schemas.microsoft.com/office/drawing/2017/decorative" val="1"/>
              </a:ext>
            </a:extLst>
          </p:cNvPr>
          <p:cNvCxnSpPr>
            <a:cxnSpLocks/>
          </p:cNvCxnSpPr>
          <p:nvPr/>
        </p:nvCxnSpPr>
        <p:spPr>
          <a:xfrm>
            <a:off x="11387805" y="5715000"/>
            <a:ext cx="804195" cy="0"/>
          </a:xfrm>
          <a:prstGeom prst="line">
            <a:avLst/>
          </a:prstGeom>
          <a:ln w="1206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265065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286261"/>
            <a:ext cx="10652760" cy="1133856"/>
          </a:xfrm>
        </p:spPr>
        <p:txBody>
          <a:bodyPr/>
          <a:lstStyle>
            <a:lvl1pPr>
              <a:defRPr>
                <a:solidFill>
                  <a:schemeClr val="tx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088136" y="1039095"/>
            <a:ext cx="9418320" cy="5070068"/>
          </a:xfrm>
        </p:spPr>
        <p:txBody>
          <a:bodyPr anchor="t">
            <a:noAutofit/>
          </a:bodyPr>
          <a:lstStyle>
            <a:lvl1pPr marL="0" indent="0">
              <a:lnSpc>
                <a:spcPct val="90000"/>
              </a:lnSpc>
              <a:buNone/>
              <a:defRPr sz="6000" b="1"/>
            </a:lvl1pPr>
            <a:lvl2pPr marL="228600" indent="0">
              <a:lnSpc>
                <a:spcPct val="90000"/>
              </a:lnSpc>
              <a:buNone/>
              <a:defRPr sz="6000" b="1"/>
            </a:lvl2pPr>
            <a:lvl3pPr marL="457200" indent="0">
              <a:lnSpc>
                <a:spcPct val="90000"/>
              </a:lnSpc>
              <a:buNone/>
              <a:defRPr sz="6000" b="1"/>
            </a:lvl3pPr>
            <a:lvl4pPr marL="685800" indent="0">
              <a:lnSpc>
                <a:spcPct val="90000"/>
              </a:lnSpc>
              <a:buNone/>
              <a:defRPr sz="6000" b="1"/>
            </a:lvl4pPr>
            <a:lvl5pPr marL="914400" indent="0">
              <a:lnSpc>
                <a:spcPct val="90000"/>
              </a:lnSpc>
              <a:buNone/>
              <a:defRPr sz="60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pPr>
              <a:defRPr/>
            </a:pPr>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pPr>
              <a:defRPr/>
            </a:pPr>
            <a:fld id="{531548C4-D1D5-4337-9229-503ABFA6AC58}" type="datetimeFigureOut">
              <a:rPr lang="en-US" smtClean="0"/>
              <a:pPr>
                <a:defRPr/>
              </a:pPr>
              <a:t>10/28/26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pPr>
              <a:defRPr/>
            </a:pPr>
            <a:fld id="{BE1C7D33-BED2-4E70-BBC2-878BB86C52DC}" type="slidenum">
              <a:rPr lang="en-US" smtClean="0"/>
              <a:pPr>
                <a:defRPr/>
              </a:pPr>
              <a:t>‹#›</a:t>
            </a:fld>
            <a:endParaRPr lang="en-US" dirty="0"/>
          </a:p>
        </p:txBody>
      </p:sp>
      <p:cxnSp>
        <p:nvCxnSpPr>
          <p:cNvPr id="6" name="Straight Connector 5">
            <a:extLst>
              <a:ext uri="{FF2B5EF4-FFF2-40B4-BE49-F238E27FC236}">
                <a16:creationId xmlns:a16="http://schemas.microsoft.com/office/drawing/2014/main" id="{77F2505C-CAED-34DC-7CD1-C57ADBBF98DD}"/>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06494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1" name="Title 9">
            <a:extLst>
              <a:ext uri="{FF2B5EF4-FFF2-40B4-BE49-F238E27FC236}">
                <a16:creationId xmlns:a16="http://schemas.microsoft.com/office/drawing/2014/main" id="{873E5EF9-EDC5-CB2D-000A-85BB4DB58221}"/>
              </a:ext>
            </a:extLst>
          </p:cNvPr>
          <p:cNvSpPr>
            <a:spLocks noGrp="1"/>
          </p:cNvSpPr>
          <p:nvPr>
            <p:ph type="title" hasCustomPrompt="1"/>
          </p:nvPr>
        </p:nvSpPr>
        <p:spPr>
          <a:xfrm>
            <a:off x="1066800" y="5418360"/>
            <a:ext cx="10058400" cy="466345"/>
          </a:xfrm>
        </p:spPr>
        <p:txBody>
          <a:bodyPr anchor="b">
            <a:normAutofit/>
          </a:bodyPr>
          <a:lstStyle>
            <a:lvl1pPr algn="r">
              <a:lnSpc>
                <a:spcPct val="100000"/>
              </a:lnSpc>
              <a:defRPr sz="2000" b="0" cap="none" baseline="0"/>
            </a:lvl1pPr>
          </a:lstStyle>
          <a:p>
            <a:r>
              <a:rPr lang="en-US" dirty="0"/>
              <a:t>Quote Author</a:t>
            </a:r>
          </a:p>
        </p:txBody>
      </p:sp>
      <p:sp>
        <p:nvSpPr>
          <p:cNvPr id="10" name="Content Placeholder 9">
            <a:extLst>
              <a:ext uri="{FF2B5EF4-FFF2-40B4-BE49-F238E27FC236}">
                <a16:creationId xmlns:a16="http://schemas.microsoft.com/office/drawing/2014/main" id="{E5D1FFC6-C597-BE81-1790-A08954F44C4B}"/>
              </a:ext>
            </a:extLst>
          </p:cNvPr>
          <p:cNvSpPr>
            <a:spLocks noGrp="1"/>
          </p:cNvSpPr>
          <p:nvPr>
            <p:ph sz="quarter" idx="13" hasCustomPrompt="1"/>
          </p:nvPr>
        </p:nvSpPr>
        <p:spPr>
          <a:xfrm>
            <a:off x="95250" y="63500"/>
            <a:ext cx="11977688" cy="5080000"/>
          </a:xfrm>
        </p:spPr>
        <p:txBody>
          <a:bodyPr>
            <a:normAutofit/>
          </a:bodyPr>
          <a:lstStyle>
            <a:lvl1pPr>
              <a:lnSpc>
                <a:spcPct val="85000"/>
              </a:lnSpc>
              <a:defRPr sz="8000" b="1" cap="all" baseline="0">
                <a:solidFill>
                  <a:schemeClr val="tx1"/>
                </a:solidFill>
              </a:defRPr>
            </a:lvl1pPr>
          </a:lstStyle>
          <a:p>
            <a:pPr lvl="0"/>
            <a:r>
              <a:rPr lang="en-US" dirty="0"/>
              <a:t>Click to add Quote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pPr>
              <a:defRPr/>
            </a:pPr>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pPr>
              <a:defRPr/>
            </a:pPr>
            <a:fld id="{531548C4-D1D5-4337-9229-503ABFA6AC58}" type="datetimeFigureOut">
              <a:rPr lang="en-US" smtClean="0"/>
              <a:pPr>
                <a:defRPr/>
              </a:pPr>
              <a:t>10/28/26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pPr>
              <a:defRPr/>
            </a:pPr>
            <a:fld id="{BE1C7D33-BED2-4E70-BBC2-878BB86C52DC}" type="slidenum">
              <a:rPr lang="en-US" smtClean="0"/>
              <a:pPr>
                <a:defRPr/>
              </a:pPr>
              <a:t>‹#›</a:t>
            </a:fld>
            <a:endParaRPr lang="en-US" dirty="0"/>
          </a:p>
        </p:txBody>
      </p:sp>
      <p:cxnSp>
        <p:nvCxnSpPr>
          <p:cNvPr id="7" name="Straight Connector 6">
            <a:extLst>
              <a:ext uri="{FF2B5EF4-FFF2-40B4-BE49-F238E27FC236}">
                <a16:creationId xmlns:a16="http://schemas.microsoft.com/office/drawing/2014/main" id="{52949BEA-90AC-BE5F-28A7-80D65BD19B42}"/>
              </a:ext>
              <a:ext uri="{C183D7F6-B498-43B3-948B-1728B52AA6E4}">
                <adec:decorative xmlns:adec="http://schemas.microsoft.com/office/drawing/2017/decorative" val="1"/>
              </a:ext>
            </a:extLst>
          </p:cNvPr>
          <p:cNvCxnSpPr>
            <a:cxnSpLocks/>
          </p:cNvCxnSpPr>
          <p:nvPr/>
        </p:nvCxnSpPr>
        <p:spPr>
          <a:xfrm>
            <a:off x="11387805" y="5715292"/>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25123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F7AE-3892-4896-8C15-7A35A41EFD9C}"/>
              </a:ext>
            </a:extLst>
          </p:cNvPr>
          <p:cNvSpPr>
            <a:spLocks noGrp="1"/>
          </p:cNvSpPr>
          <p:nvPr>
            <p:ph type="title"/>
          </p:nvPr>
        </p:nvSpPr>
        <p:spPr>
          <a:xfrm>
            <a:off x="1088136" y="1119132"/>
            <a:ext cx="9890066" cy="1204593"/>
          </a:xfrm>
        </p:spPr>
        <p:txBody>
          <a:bodyPr>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2FD9A26-86F1-4817-B243-4DE63B4F182F}"/>
              </a:ext>
            </a:extLst>
          </p:cNvPr>
          <p:cNvSpPr>
            <a:spLocks noGrp="1"/>
          </p:cNvSpPr>
          <p:nvPr>
            <p:ph sz="half" idx="1"/>
          </p:nvPr>
        </p:nvSpPr>
        <p:spPr>
          <a:xfrm>
            <a:off x="1082185" y="2440568"/>
            <a:ext cx="4841505" cy="380128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454BF9B-EA16-48C8-96B9-7A66051BE768}"/>
              </a:ext>
            </a:extLst>
          </p:cNvPr>
          <p:cNvSpPr>
            <a:spLocks noGrp="1"/>
          </p:cNvSpPr>
          <p:nvPr>
            <p:ph sz="half" idx="2"/>
          </p:nvPr>
        </p:nvSpPr>
        <p:spPr>
          <a:xfrm>
            <a:off x="6172200" y="2440568"/>
            <a:ext cx="4806002" cy="380128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40629E05-3F6C-40BF-9324-118588B6CAE6}"/>
              </a:ext>
            </a:extLst>
          </p:cNvPr>
          <p:cNvSpPr>
            <a:spLocks noGrp="1"/>
          </p:cNvSpPr>
          <p:nvPr>
            <p:ph type="ftr" sz="quarter" idx="11"/>
          </p:nvPr>
        </p:nvSpPr>
        <p:spPr/>
        <p:txBody>
          <a:bodyPr/>
          <a:lstStyle/>
          <a:p>
            <a:pPr>
              <a:defRPr/>
            </a:pPr>
            <a:endParaRPr lang="en-US"/>
          </a:p>
        </p:txBody>
      </p:sp>
      <p:sp>
        <p:nvSpPr>
          <p:cNvPr id="5" name="Date Placeholder 4">
            <a:extLst>
              <a:ext uri="{FF2B5EF4-FFF2-40B4-BE49-F238E27FC236}">
                <a16:creationId xmlns:a16="http://schemas.microsoft.com/office/drawing/2014/main" id="{D16E2D9F-1FCE-4A1C-996E-DB05777A8994}"/>
              </a:ext>
            </a:extLst>
          </p:cNvPr>
          <p:cNvSpPr>
            <a:spLocks noGrp="1"/>
          </p:cNvSpPr>
          <p:nvPr>
            <p:ph type="dt" sz="half" idx="10"/>
          </p:nvPr>
        </p:nvSpPr>
        <p:spPr/>
        <p:txBody>
          <a:bodyPr/>
          <a:lstStyle/>
          <a:p>
            <a:pPr>
              <a:defRPr/>
            </a:pPr>
            <a:fld id="{531548C4-D1D5-4337-9229-503ABFA6AC58}" type="datetimeFigureOut">
              <a:rPr lang="en-US" smtClean="0"/>
              <a:pPr>
                <a:defRPr/>
              </a:pPr>
              <a:t>10/28/26</a:t>
            </a:fld>
            <a:endParaRPr lang="en-US" dirty="0"/>
          </a:p>
        </p:txBody>
      </p:sp>
      <p:sp>
        <p:nvSpPr>
          <p:cNvPr id="7" name="Slide Number Placeholder 6">
            <a:extLst>
              <a:ext uri="{FF2B5EF4-FFF2-40B4-BE49-F238E27FC236}">
                <a16:creationId xmlns:a16="http://schemas.microsoft.com/office/drawing/2014/main" id="{069BE013-C5C0-4CBD-982E-36F037F7366F}"/>
              </a:ext>
            </a:extLst>
          </p:cNvPr>
          <p:cNvSpPr>
            <a:spLocks noGrp="1"/>
          </p:cNvSpPr>
          <p:nvPr>
            <p:ph type="sldNum" sz="quarter" idx="12"/>
          </p:nvPr>
        </p:nvSpPr>
        <p:spPr/>
        <p:txBody>
          <a:bodyPr/>
          <a:lstStyle/>
          <a:p>
            <a:pPr>
              <a:defRPr/>
            </a:pPr>
            <a:fld id="{BE1C7D33-BED2-4E70-BBC2-878BB86C52DC}" type="slidenum">
              <a:rPr lang="en-US" smtClean="0"/>
              <a:pPr>
                <a:defRPr/>
              </a:pPr>
              <a:t>‹#›</a:t>
            </a:fld>
            <a:endParaRPr lang="en-US" dirty="0"/>
          </a:p>
        </p:txBody>
      </p:sp>
      <p:cxnSp>
        <p:nvCxnSpPr>
          <p:cNvPr id="8" name="Straight Connector 7">
            <a:extLst>
              <a:ext uri="{FF2B5EF4-FFF2-40B4-BE49-F238E27FC236}">
                <a16:creationId xmlns:a16="http://schemas.microsoft.com/office/drawing/2014/main" id="{AB20CA7A-449A-6AC2-BFC5-17AF5007E7E1}"/>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49226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ED885-5FE5-4407-BE4D-FAD01C40A905}"/>
              </a:ext>
            </a:extLst>
          </p:cNvPr>
          <p:cNvSpPr>
            <a:spLocks noGrp="1"/>
          </p:cNvSpPr>
          <p:nvPr>
            <p:ph type="title"/>
          </p:nvPr>
        </p:nvSpPr>
        <p:spPr>
          <a:xfrm>
            <a:off x="1090940" y="1115329"/>
            <a:ext cx="9949455" cy="838856"/>
          </a:xfrm>
        </p:spPr>
        <p:txBody>
          <a:bodyPr>
            <a:normAutofit/>
          </a:bodyPr>
          <a:lstStyle>
            <a:lvl1pPr>
              <a:defRPr sz="3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E322A77-C134-4857-83E5-51217D3C29FB}"/>
              </a:ext>
            </a:extLst>
          </p:cNvPr>
          <p:cNvSpPr>
            <a:spLocks noGrp="1"/>
          </p:cNvSpPr>
          <p:nvPr>
            <p:ph type="body" idx="1"/>
          </p:nvPr>
        </p:nvSpPr>
        <p:spPr>
          <a:xfrm>
            <a:off x="1092088" y="1923190"/>
            <a:ext cx="4816475" cy="838856"/>
          </a:xfrm>
        </p:spPr>
        <p:txBody>
          <a:bodyPr anchor="b">
            <a:normAutofit/>
          </a:bodyPr>
          <a:lstStyle>
            <a:lvl1pPr marL="0" indent="0">
              <a:lnSpc>
                <a:spcPct val="100000"/>
              </a:lnSpc>
              <a:buNone/>
              <a:defRPr sz="18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7710AFC6-F407-4F35-BD37-B32F9B4036D0}"/>
              </a:ext>
            </a:extLst>
          </p:cNvPr>
          <p:cNvSpPr>
            <a:spLocks noGrp="1"/>
          </p:cNvSpPr>
          <p:nvPr>
            <p:ph type="body" sz="quarter" idx="3"/>
          </p:nvPr>
        </p:nvSpPr>
        <p:spPr>
          <a:xfrm>
            <a:off x="6215482" y="1923190"/>
            <a:ext cx="4824913" cy="838856"/>
          </a:xfrm>
        </p:spPr>
        <p:txBody>
          <a:bodyPr anchor="b">
            <a:normAutofit/>
          </a:bodyPr>
          <a:lstStyle>
            <a:lvl1pPr marL="0" indent="0">
              <a:lnSpc>
                <a:spcPct val="100000"/>
              </a:lnSpc>
              <a:buNone/>
              <a:defRPr sz="18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4ECBFE-C62C-471B-BFE4-1272EAC3479D}"/>
              </a:ext>
            </a:extLst>
          </p:cNvPr>
          <p:cNvSpPr>
            <a:spLocks noGrp="1"/>
          </p:cNvSpPr>
          <p:nvPr>
            <p:ph sz="half" idx="2"/>
          </p:nvPr>
        </p:nvSpPr>
        <p:spPr>
          <a:xfrm>
            <a:off x="1092088" y="2825791"/>
            <a:ext cx="4816475" cy="336387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458D60D5-0F83-46CB-92F3-849FC08E6E92}"/>
              </a:ext>
            </a:extLst>
          </p:cNvPr>
          <p:cNvSpPr>
            <a:spLocks noGrp="1"/>
          </p:cNvSpPr>
          <p:nvPr>
            <p:ph sz="quarter" idx="4"/>
          </p:nvPr>
        </p:nvSpPr>
        <p:spPr>
          <a:xfrm>
            <a:off x="6215482" y="2825791"/>
            <a:ext cx="4824913" cy="336387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F340A80D-4CCB-4899-9E1D-A5967F4E649A}"/>
              </a:ext>
            </a:extLst>
          </p:cNvPr>
          <p:cNvSpPr>
            <a:spLocks noGrp="1"/>
          </p:cNvSpPr>
          <p:nvPr>
            <p:ph type="ftr" sz="quarter" idx="11"/>
          </p:nvPr>
        </p:nvSpPr>
        <p:spPr/>
        <p:txBody>
          <a:bodyPr/>
          <a:lstStyle/>
          <a:p>
            <a:pPr>
              <a:defRPr/>
            </a:pPr>
            <a:endParaRPr lang="en-US"/>
          </a:p>
        </p:txBody>
      </p:sp>
      <p:sp>
        <p:nvSpPr>
          <p:cNvPr id="7" name="Date Placeholder 6">
            <a:extLst>
              <a:ext uri="{FF2B5EF4-FFF2-40B4-BE49-F238E27FC236}">
                <a16:creationId xmlns:a16="http://schemas.microsoft.com/office/drawing/2014/main" id="{AA5AE694-5CA0-48DA-90D3-EC42BD1D86C1}"/>
              </a:ext>
            </a:extLst>
          </p:cNvPr>
          <p:cNvSpPr>
            <a:spLocks noGrp="1"/>
          </p:cNvSpPr>
          <p:nvPr>
            <p:ph type="dt" sz="half" idx="10"/>
          </p:nvPr>
        </p:nvSpPr>
        <p:spPr/>
        <p:txBody>
          <a:bodyPr/>
          <a:lstStyle/>
          <a:p>
            <a:pPr>
              <a:defRPr/>
            </a:pPr>
            <a:fld id="{531548C4-D1D5-4337-9229-503ABFA6AC58}" type="datetimeFigureOut">
              <a:rPr lang="en-US" smtClean="0"/>
              <a:pPr>
                <a:defRPr/>
              </a:pPr>
              <a:t>10/28/26</a:t>
            </a:fld>
            <a:endParaRPr lang="en-US" dirty="0"/>
          </a:p>
        </p:txBody>
      </p:sp>
      <p:sp>
        <p:nvSpPr>
          <p:cNvPr id="9" name="Slide Number Placeholder 8">
            <a:extLst>
              <a:ext uri="{FF2B5EF4-FFF2-40B4-BE49-F238E27FC236}">
                <a16:creationId xmlns:a16="http://schemas.microsoft.com/office/drawing/2014/main" id="{4F753A9D-469A-4ED9-99A1-7E4B115F8933}"/>
              </a:ext>
            </a:extLst>
          </p:cNvPr>
          <p:cNvSpPr>
            <a:spLocks noGrp="1"/>
          </p:cNvSpPr>
          <p:nvPr>
            <p:ph type="sldNum" sz="quarter" idx="12"/>
          </p:nvPr>
        </p:nvSpPr>
        <p:spPr/>
        <p:txBody>
          <a:bodyPr/>
          <a:lstStyle/>
          <a:p>
            <a:pPr>
              <a:defRPr/>
            </a:pPr>
            <a:fld id="{BE1C7D33-BED2-4E70-BBC2-878BB86C52DC}" type="slidenum">
              <a:rPr lang="en-US" smtClean="0"/>
              <a:pPr>
                <a:defRPr/>
              </a:pPr>
              <a:t>‹#›</a:t>
            </a:fld>
            <a:endParaRPr lang="en-US" dirty="0"/>
          </a:p>
        </p:txBody>
      </p:sp>
      <p:cxnSp>
        <p:nvCxnSpPr>
          <p:cNvPr id="10" name="Straight Connector 9">
            <a:extLst>
              <a:ext uri="{FF2B5EF4-FFF2-40B4-BE49-F238E27FC236}">
                <a16:creationId xmlns:a16="http://schemas.microsoft.com/office/drawing/2014/main" id="{CDA35A86-E7F6-6593-119D-A6DC85581FEA}"/>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0677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7C91E-0A11-4E5D-9B8D-5316E73A2D58}"/>
              </a:ext>
            </a:extLst>
          </p:cNvPr>
          <p:cNvSpPr>
            <a:spLocks noGrp="1"/>
          </p:cNvSpPr>
          <p:nvPr>
            <p:ph type="title"/>
          </p:nvPr>
        </p:nvSpPr>
        <p:spPr>
          <a:xfrm>
            <a:off x="1088136" y="1104100"/>
            <a:ext cx="9922764" cy="1294228"/>
          </a:xfrm>
        </p:spPr>
        <p:txBody>
          <a:bodyPr>
            <a:normAutofit/>
          </a:bodyPr>
          <a:lstStyle>
            <a:lvl1pPr>
              <a:defRPr sz="3600" cap="none" baseline="0"/>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D7E36922-9A4C-453D-9B70-0C3A70281C03}"/>
              </a:ext>
            </a:extLst>
          </p:cNvPr>
          <p:cNvSpPr>
            <a:spLocks noGrp="1"/>
          </p:cNvSpPr>
          <p:nvPr>
            <p:ph type="ftr" sz="quarter" idx="11"/>
          </p:nvPr>
        </p:nvSpPr>
        <p:spPr/>
        <p:txBody>
          <a:bodyPr/>
          <a:lstStyle/>
          <a:p>
            <a:pPr>
              <a:defRPr/>
            </a:pPr>
            <a:endParaRPr lang="en-US"/>
          </a:p>
        </p:txBody>
      </p:sp>
      <p:sp>
        <p:nvSpPr>
          <p:cNvPr id="3" name="Date Placeholder 2">
            <a:extLst>
              <a:ext uri="{FF2B5EF4-FFF2-40B4-BE49-F238E27FC236}">
                <a16:creationId xmlns:a16="http://schemas.microsoft.com/office/drawing/2014/main" id="{A1B8A8D1-71AD-4F9F-B393-9EED83FEF003}"/>
              </a:ext>
            </a:extLst>
          </p:cNvPr>
          <p:cNvSpPr>
            <a:spLocks noGrp="1"/>
          </p:cNvSpPr>
          <p:nvPr>
            <p:ph type="dt" sz="half" idx="10"/>
          </p:nvPr>
        </p:nvSpPr>
        <p:spPr/>
        <p:txBody>
          <a:bodyPr/>
          <a:lstStyle/>
          <a:p>
            <a:pPr>
              <a:defRPr/>
            </a:pPr>
            <a:fld id="{531548C4-D1D5-4337-9229-503ABFA6AC58}" type="datetimeFigureOut">
              <a:rPr lang="en-US" smtClean="0"/>
              <a:pPr>
                <a:defRPr/>
              </a:pPr>
              <a:t>10/28/26</a:t>
            </a:fld>
            <a:endParaRPr lang="en-US" dirty="0"/>
          </a:p>
        </p:txBody>
      </p:sp>
      <p:sp>
        <p:nvSpPr>
          <p:cNvPr id="5" name="Slide Number Placeholder 4">
            <a:extLst>
              <a:ext uri="{FF2B5EF4-FFF2-40B4-BE49-F238E27FC236}">
                <a16:creationId xmlns:a16="http://schemas.microsoft.com/office/drawing/2014/main" id="{EF5AAEF2-65DC-4E28-9AA4-5115ACB074CC}"/>
              </a:ext>
            </a:extLst>
          </p:cNvPr>
          <p:cNvSpPr>
            <a:spLocks noGrp="1"/>
          </p:cNvSpPr>
          <p:nvPr>
            <p:ph type="sldNum" sz="quarter" idx="12"/>
          </p:nvPr>
        </p:nvSpPr>
        <p:spPr/>
        <p:txBody>
          <a:bodyPr/>
          <a:lstStyle/>
          <a:p>
            <a:pPr>
              <a:defRPr/>
            </a:pPr>
            <a:fld id="{BE1C7D33-BED2-4E70-BBC2-878BB86C52DC}" type="slidenum">
              <a:rPr lang="en-US" smtClean="0"/>
              <a:pPr>
                <a:defRPr/>
              </a:pPr>
              <a:t>‹#›</a:t>
            </a:fld>
            <a:endParaRPr lang="en-US" dirty="0"/>
          </a:p>
        </p:txBody>
      </p:sp>
      <p:cxnSp>
        <p:nvCxnSpPr>
          <p:cNvPr id="6" name="Straight Connector 5">
            <a:extLst>
              <a:ext uri="{FF2B5EF4-FFF2-40B4-BE49-F238E27FC236}">
                <a16:creationId xmlns:a16="http://schemas.microsoft.com/office/drawing/2014/main" id="{28CF7AFD-0570-B046-A2C2-3EFA873546CA}"/>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43171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Empty">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0459378-C430-49DB-B2D6-E32FBBCD4A6F}"/>
              </a:ext>
            </a:extLst>
          </p:cNvPr>
          <p:cNvSpPr>
            <a:spLocks noGrp="1"/>
          </p:cNvSpPr>
          <p:nvPr>
            <p:ph type="ftr" sz="quarter" idx="11"/>
          </p:nvPr>
        </p:nvSpPr>
        <p:spPr/>
        <p:txBody>
          <a:bodyPr/>
          <a:lstStyle/>
          <a:p>
            <a:pPr>
              <a:defRPr/>
            </a:pPr>
            <a:endParaRPr lang="en-US"/>
          </a:p>
        </p:txBody>
      </p:sp>
      <p:sp>
        <p:nvSpPr>
          <p:cNvPr id="4" name="Date Placeholder 3">
            <a:extLst>
              <a:ext uri="{FF2B5EF4-FFF2-40B4-BE49-F238E27FC236}">
                <a16:creationId xmlns:a16="http://schemas.microsoft.com/office/drawing/2014/main" id="{9AFF5A02-0FC4-41C8-A13C-4C929B28846B}"/>
              </a:ext>
            </a:extLst>
          </p:cNvPr>
          <p:cNvSpPr>
            <a:spLocks noGrp="1"/>
          </p:cNvSpPr>
          <p:nvPr>
            <p:ph type="dt" sz="half" idx="10"/>
          </p:nvPr>
        </p:nvSpPr>
        <p:spPr/>
        <p:txBody>
          <a:bodyPr/>
          <a:lstStyle/>
          <a:p>
            <a:pPr>
              <a:defRPr/>
            </a:pPr>
            <a:fld id="{531548C4-D1D5-4337-9229-503ABFA6AC58}" type="datetimeFigureOut">
              <a:rPr lang="en-US" smtClean="0"/>
              <a:pPr>
                <a:defRPr/>
              </a:pPr>
              <a:t>10/28/26</a:t>
            </a:fld>
            <a:endParaRPr lang="en-US" dirty="0"/>
          </a:p>
        </p:txBody>
      </p:sp>
      <p:sp>
        <p:nvSpPr>
          <p:cNvPr id="6" name="Slide Number Placeholder 5">
            <a:extLst>
              <a:ext uri="{FF2B5EF4-FFF2-40B4-BE49-F238E27FC236}">
                <a16:creationId xmlns:a16="http://schemas.microsoft.com/office/drawing/2014/main" id="{E7B9D57D-CB8E-4E67-AE2D-2790E2AA60CB}"/>
              </a:ext>
            </a:extLst>
          </p:cNvPr>
          <p:cNvSpPr>
            <a:spLocks noGrp="1"/>
          </p:cNvSpPr>
          <p:nvPr>
            <p:ph type="sldNum" sz="quarter" idx="12"/>
          </p:nvPr>
        </p:nvSpPr>
        <p:spPr/>
        <p:txBody>
          <a:bodyPr/>
          <a:lstStyle/>
          <a:p>
            <a:pPr>
              <a:defRPr/>
            </a:pPr>
            <a:fld id="{BE1C7D33-BED2-4E70-BBC2-878BB86C52DC}" type="slidenum">
              <a:rPr lang="en-US" smtClean="0"/>
              <a:pPr>
                <a:defRPr/>
              </a:pPr>
              <a:t>‹#›</a:t>
            </a:fld>
            <a:endParaRPr lang="en-US" dirty="0"/>
          </a:p>
        </p:txBody>
      </p:sp>
    </p:spTree>
    <p:extLst>
      <p:ext uri="{BB962C8B-B14F-4D97-AF65-F5344CB8AC3E}">
        <p14:creationId xmlns:p14="http://schemas.microsoft.com/office/powerpoint/2010/main" val="23033855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8136" y="1088135"/>
            <a:ext cx="10627828" cy="2084551"/>
          </a:xfrm>
        </p:spPr>
        <p:txBody>
          <a:bodyPr anchor="t" anchorCtr="0">
            <a:noAutofit/>
          </a:bodyPr>
          <a:lstStyle>
            <a:lvl1pPr>
              <a:defRPr sz="6000" cap="all" baseline="0">
                <a:solidFill>
                  <a:schemeClr val="tx1"/>
                </a:solidFill>
              </a:defRPr>
            </a:lvl1pPr>
          </a:lstStyle>
          <a:p>
            <a:r>
              <a:rPr lang="en-US"/>
              <a:t>Click to edit Master title style</a:t>
            </a:r>
            <a:endParaRPr lang="en-US" dirty="0"/>
          </a:p>
        </p:txBody>
      </p:sp>
      <p:sp>
        <p:nvSpPr>
          <p:cNvPr id="7" name="Content Placeholder 7">
            <a:extLst>
              <a:ext uri="{FF2B5EF4-FFF2-40B4-BE49-F238E27FC236}">
                <a16:creationId xmlns:a16="http://schemas.microsoft.com/office/drawing/2014/main" id="{419A5DD2-B3B3-D9BF-1A71-B20742D142B9}"/>
              </a:ext>
            </a:extLst>
          </p:cNvPr>
          <p:cNvSpPr>
            <a:spLocks noGrp="1"/>
          </p:cNvSpPr>
          <p:nvPr>
            <p:ph sz="quarter" idx="13"/>
          </p:nvPr>
        </p:nvSpPr>
        <p:spPr>
          <a:xfrm>
            <a:off x="1088134" y="3276600"/>
            <a:ext cx="10627829" cy="3162300"/>
          </a:xfrm>
        </p:spPr>
        <p:txBody>
          <a:bodyPr/>
          <a:lstStyle>
            <a:lvl1pPr marL="0" indent="0">
              <a:lnSpc>
                <a:spcPct val="100000"/>
              </a:lnSpc>
              <a:buNone/>
              <a:defRPr>
                <a:solidFill>
                  <a:schemeClr val="tx1"/>
                </a:solidFill>
              </a:defRPr>
            </a:lvl1pPr>
            <a:lvl2pPr marL="228600" indent="0">
              <a:lnSpc>
                <a:spcPct val="100000"/>
              </a:lnSpc>
              <a:buNone/>
              <a:defRPr>
                <a:solidFill>
                  <a:schemeClr val="tx1"/>
                </a:solidFill>
              </a:defRPr>
            </a:lvl2pPr>
            <a:lvl3pPr marL="457200" indent="0">
              <a:lnSpc>
                <a:spcPct val="100000"/>
              </a:lnSpc>
              <a:buNone/>
              <a:defRPr>
                <a:solidFill>
                  <a:schemeClr val="tx1"/>
                </a:solidFill>
              </a:defRPr>
            </a:lvl3pPr>
            <a:lvl4pPr marL="685800" indent="0">
              <a:lnSpc>
                <a:spcPct val="100000"/>
              </a:lnSpc>
              <a:buNone/>
              <a:defRPr>
                <a:solidFill>
                  <a:schemeClr val="tx1"/>
                </a:solidFill>
              </a:defRPr>
            </a:lvl4pPr>
            <a:lvl5pPr marL="914400" indent="0">
              <a:lnSpc>
                <a:spcPct val="100000"/>
              </a:lnSpc>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pPr>
              <a:defRPr/>
            </a:pP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pPr>
              <a:defRPr/>
            </a:pPr>
            <a:fld id="{531548C4-D1D5-4337-9229-503ABFA6AC58}" type="datetimeFigureOut">
              <a:rPr lang="en-US" smtClean="0"/>
              <a:pPr>
                <a:defRPr/>
              </a:pPr>
              <a:t>10/28/26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pPr>
              <a:defRPr/>
            </a:pPr>
            <a:fld id="{BE1C7D33-BED2-4E70-BBC2-878BB86C52DC}" type="slidenum">
              <a:rPr lang="en-US" smtClean="0"/>
              <a:pPr>
                <a:defRPr/>
              </a:pPr>
              <a:t>‹#›</a:t>
            </a:fld>
            <a:endParaRPr lang="en-US" dirty="0"/>
          </a:p>
        </p:txBody>
      </p:sp>
      <p:cxnSp>
        <p:nvCxnSpPr>
          <p:cNvPr id="3" name="Straight Connector 2">
            <a:extLst>
              <a:ext uri="{FF2B5EF4-FFF2-40B4-BE49-F238E27FC236}">
                <a16:creationId xmlns:a16="http://schemas.microsoft.com/office/drawing/2014/main" id="{6DCA1022-3377-EB7D-8261-EDD841636BE3}"/>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6696941"/>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8136" y="1088136"/>
            <a:ext cx="8430767" cy="1842020"/>
          </a:xfrm>
        </p:spPr>
        <p:txBody>
          <a:bodyPr anchor="t" anchorCtr="0">
            <a:noAutofit/>
          </a:bodyPr>
          <a:lstStyle>
            <a:lvl1pPr>
              <a:defRPr sz="6000" cap="all" baseline="0">
                <a:solidFill>
                  <a:schemeClr val="tx1"/>
                </a:solidFill>
              </a:defRPr>
            </a:lvl1pPr>
          </a:lstStyle>
          <a:p>
            <a:r>
              <a:rPr lang="en-US"/>
              <a:t>Click to edit Master title style</a:t>
            </a:r>
            <a:endParaRPr lang="en-US" dirty="0"/>
          </a:p>
        </p:txBody>
      </p:sp>
      <p:sp>
        <p:nvSpPr>
          <p:cNvPr id="8" name="Content Placeholder 6">
            <a:extLst>
              <a:ext uri="{FF2B5EF4-FFF2-40B4-BE49-F238E27FC236}">
                <a16:creationId xmlns:a16="http://schemas.microsoft.com/office/drawing/2014/main" id="{C06F55DC-E754-4B2B-C0AE-962C82565D0D}"/>
              </a:ext>
            </a:extLst>
          </p:cNvPr>
          <p:cNvSpPr>
            <a:spLocks noGrp="1"/>
          </p:cNvSpPr>
          <p:nvPr>
            <p:ph sz="quarter" idx="14"/>
          </p:nvPr>
        </p:nvSpPr>
        <p:spPr>
          <a:xfrm>
            <a:off x="1077213" y="4246692"/>
            <a:ext cx="8430639" cy="1608008"/>
          </a:xfrm>
        </p:spPr>
        <p:txBody>
          <a:bodyPr anchor="b">
            <a:noAutofit/>
          </a:bodyPr>
          <a:lstStyle>
            <a:lvl1pPr marL="0" indent="0">
              <a:lnSpc>
                <a:spcPct val="100000"/>
              </a:lnSpc>
              <a:buNone/>
              <a:defRPr sz="2000">
                <a:solidFill>
                  <a:schemeClr val="tx1"/>
                </a:solidFill>
              </a:defRPr>
            </a:lvl1pPr>
            <a:lvl2pPr marL="228600" indent="0">
              <a:lnSpc>
                <a:spcPct val="100000"/>
              </a:lnSpc>
              <a:buNone/>
              <a:defRPr sz="2000">
                <a:solidFill>
                  <a:schemeClr val="tx1"/>
                </a:solidFill>
              </a:defRPr>
            </a:lvl2pPr>
            <a:lvl3pPr marL="457200" indent="0">
              <a:lnSpc>
                <a:spcPct val="100000"/>
              </a:lnSpc>
              <a:buNone/>
              <a:defRPr sz="2000">
                <a:solidFill>
                  <a:schemeClr val="tx1"/>
                </a:solidFill>
              </a:defRPr>
            </a:lvl3pPr>
            <a:lvl4pPr marL="685800" indent="0">
              <a:lnSpc>
                <a:spcPct val="100000"/>
              </a:lnSpc>
              <a:buNone/>
              <a:defRPr sz="2000">
                <a:solidFill>
                  <a:schemeClr val="tx1"/>
                </a:solidFill>
              </a:defRPr>
            </a:lvl4pPr>
            <a:lvl5pPr marL="914400" indent="0">
              <a:lnSpc>
                <a:spcPct val="100000"/>
              </a:lnSpc>
              <a:buNone/>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pPr>
              <a:defRPr/>
            </a:pP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pPr>
              <a:defRPr/>
            </a:pPr>
            <a:fld id="{531548C4-D1D5-4337-9229-503ABFA6AC58}" type="datetimeFigureOut">
              <a:rPr lang="en-US" smtClean="0"/>
              <a:pPr>
                <a:defRPr/>
              </a:pPr>
              <a:t>10/28/26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pPr>
              <a:defRPr/>
            </a:pPr>
            <a:fld id="{BE1C7D33-BED2-4E70-BBC2-878BB86C52DC}" type="slidenum">
              <a:rPr lang="en-US" smtClean="0"/>
              <a:pPr>
                <a:defRPr/>
              </a:pPr>
              <a:t>‹#›</a:t>
            </a:fld>
            <a:endParaRPr lang="en-US" dirty="0"/>
          </a:p>
        </p:txBody>
      </p:sp>
      <p:cxnSp>
        <p:nvCxnSpPr>
          <p:cNvPr id="3" name="Straight Connector 2">
            <a:extLst>
              <a:ext uri="{FF2B5EF4-FFF2-40B4-BE49-F238E27FC236}">
                <a16:creationId xmlns:a16="http://schemas.microsoft.com/office/drawing/2014/main" id="{FC829929-F774-AF4E-F1BE-2DA3C43D0DAC}"/>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8252812"/>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cSld name="1_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83413"/>
            <a:ext cx="4361688" cy="1262639"/>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979461"/>
            <a:ext cx="4360863" cy="43292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745480" y="0"/>
            <a:ext cx="6446520"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4" name="Date Placeholder 2">
            <a:extLst>
              <a:ext uri="{FF2B5EF4-FFF2-40B4-BE49-F238E27FC236}">
                <a16:creationId xmlns:a16="http://schemas.microsoft.com/office/drawing/2014/main" id="{EA981C2C-E0DD-29A7-8209-50D664881524}"/>
              </a:ext>
            </a:extLst>
          </p:cNvPr>
          <p:cNvSpPr>
            <a:spLocks noGrp="1"/>
          </p:cNvSpPr>
          <p:nvPr>
            <p:ph type="dt" sz="half" idx="15"/>
          </p:nvPr>
        </p:nvSpPr>
        <p:spPr>
          <a:xfrm rot="5400000">
            <a:off x="-997745" y="4687095"/>
            <a:ext cx="2706690" cy="365125"/>
          </a:xfrm>
        </p:spPr>
        <p:txBody>
          <a:bodyPr/>
          <a:lstStyle/>
          <a:p>
            <a:pPr>
              <a:defRPr/>
            </a:pPr>
            <a:fld id="{531548C4-D1D5-4337-9229-503ABFA6AC58}" type="datetimeFigureOut">
              <a:rPr lang="en-US" smtClean="0"/>
              <a:pPr>
                <a:defRPr/>
              </a:pPr>
              <a:t>10/28/26</a:t>
            </a:fld>
            <a:endParaRPr lang="en-US" dirty="0"/>
          </a:p>
        </p:txBody>
      </p:sp>
      <p:sp>
        <p:nvSpPr>
          <p:cNvPr id="6" name="Footer Placeholder 4">
            <a:extLst>
              <a:ext uri="{FF2B5EF4-FFF2-40B4-BE49-F238E27FC236}">
                <a16:creationId xmlns:a16="http://schemas.microsoft.com/office/drawing/2014/main" id="{D205369F-8CCB-402F-9055-2BF12262B54D}"/>
              </a:ext>
            </a:extLst>
          </p:cNvPr>
          <p:cNvSpPr>
            <a:spLocks noGrp="1"/>
          </p:cNvSpPr>
          <p:nvPr>
            <p:ph type="ftr" sz="quarter" idx="16"/>
          </p:nvPr>
        </p:nvSpPr>
        <p:spPr>
          <a:xfrm rot="16200000" flipH="1">
            <a:off x="-1131161" y="1592957"/>
            <a:ext cx="2973522" cy="365125"/>
          </a:xfrm>
        </p:spPr>
        <p:txBody>
          <a:bodyPr/>
          <a:lstStyle/>
          <a:p>
            <a:pPr>
              <a:defRPr/>
            </a:pPr>
            <a:endParaRPr lang="en-US"/>
          </a:p>
        </p:txBody>
      </p:sp>
      <p:sp>
        <p:nvSpPr>
          <p:cNvPr id="7" name="Slide Number Placeholder 5">
            <a:extLst>
              <a:ext uri="{FF2B5EF4-FFF2-40B4-BE49-F238E27FC236}">
                <a16:creationId xmlns:a16="http://schemas.microsoft.com/office/drawing/2014/main" id="{133591F2-4BD3-37D0-B00E-B2CD5F47A36C}"/>
              </a:ext>
            </a:extLst>
          </p:cNvPr>
          <p:cNvSpPr>
            <a:spLocks noGrp="1"/>
          </p:cNvSpPr>
          <p:nvPr>
            <p:ph type="sldNum" sz="quarter" idx="17"/>
          </p:nvPr>
        </p:nvSpPr>
        <p:spPr>
          <a:xfrm>
            <a:off x="51117" y="6356350"/>
            <a:ext cx="574620" cy="365125"/>
          </a:xfrm>
        </p:spPr>
        <p:txBody>
          <a:bodyPr/>
          <a:lstStyle/>
          <a:p>
            <a:pPr>
              <a:defRPr/>
            </a:pPr>
            <a:fld id="{BE1C7D33-BED2-4E70-BBC2-878BB86C52DC}" type="slidenum">
              <a:rPr lang="en-US" smtClean="0"/>
              <a:pPr>
                <a:defRPr/>
              </a:pPr>
              <a:t>‹#›</a:t>
            </a:fld>
            <a:endParaRPr lang="en-US" dirty="0"/>
          </a:p>
        </p:txBody>
      </p:sp>
    </p:spTree>
    <p:extLst>
      <p:ext uri="{BB962C8B-B14F-4D97-AF65-F5344CB8AC3E}">
        <p14:creationId xmlns:p14="http://schemas.microsoft.com/office/powerpoint/2010/main" val="36588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734F80-3D19-3BC0-A1B5-467D0841C1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8E09AE-E2FC-1D5B-FAC6-8D00CD73D3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4C39DE-89FE-AA90-5B72-88C8E3B233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a:defRPr/>
            </a:pPr>
            <a:fld id="{531548C4-D1D5-4337-9229-503ABFA6AC58}" type="datetimeFigureOut">
              <a:rPr lang="en-US" smtClean="0"/>
              <a:pPr>
                <a:defRPr/>
              </a:pPr>
              <a:t>10/28/26</a:t>
            </a:fld>
            <a:endParaRPr lang="en-US" dirty="0"/>
          </a:p>
        </p:txBody>
      </p:sp>
      <p:sp>
        <p:nvSpPr>
          <p:cNvPr id="5" name="Footer Placeholder 4">
            <a:extLst>
              <a:ext uri="{FF2B5EF4-FFF2-40B4-BE49-F238E27FC236}">
                <a16:creationId xmlns:a16="http://schemas.microsoft.com/office/drawing/2014/main" id="{1CA2DF08-80BF-72C9-BDE4-968400DFC8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56A4B99E-A631-8729-0A1A-815FDDAB30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a:defRPr/>
            </a:pPr>
            <a:fld id="{BE1C7D33-BED2-4E70-BBC2-878BB86C52DC}" type="slidenum">
              <a:rPr lang="en-US" smtClean="0"/>
              <a:pPr>
                <a:defRPr/>
              </a:pPr>
              <a:t>‹#›</a:t>
            </a:fld>
            <a:endParaRPr lang="en-US" dirty="0"/>
          </a:p>
        </p:txBody>
      </p:sp>
    </p:spTree>
    <p:extLst>
      <p:ext uri="{BB962C8B-B14F-4D97-AF65-F5344CB8AC3E}">
        <p14:creationId xmlns:p14="http://schemas.microsoft.com/office/powerpoint/2010/main" val="195449858"/>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ransition spd="med">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4438DC-3CEE-4170-9B1C-BAC05CD8C3B5}"/>
              </a:ext>
            </a:extLst>
          </p:cNvPr>
          <p:cNvSpPr>
            <a:spLocks noGrp="1"/>
          </p:cNvSpPr>
          <p:nvPr>
            <p:ph type="title"/>
          </p:nvPr>
        </p:nvSpPr>
        <p:spPr>
          <a:xfrm>
            <a:off x="1088136" y="1090245"/>
            <a:ext cx="9922764" cy="93598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7C19D24-DCBE-47F9-8B85-8A118B02B3C9}"/>
              </a:ext>
            </a:extLst>
          </p:cNvPr>
          <p:cNvSpPr>
            <a:spLocks noGrp="1"/>
          </p:cNvSpPr>
          <p:nvPr>
            <p:ph type="body" idx="1"/>
          </p:nvPr>
        </p:nvSpPr>
        <p:spPr>
          <a:xfrm>
            <a:off x="1088136" y="2119745"/>
            <a:ext cx="9922764" cy="416675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FD1D5844-8163-4D82-BEFC-BC2D8D511B7E}"/>
              </a:ext>
            </a:extLst>
          </p:cNvPr>
          <p:cNvSpPr>
            <a:spLocks noGrp="1"/>
          </p:cNvSpPr>
          <p:nvPr>
            <p:ph type="ftr" sz="quarter" idx="3"/>
          </p:nvPr>
        </p:nvSpPr>
        <p:spPr>
          <a:xfrm>
            <a:off x="1088136" y="6438900"/>
            <a:ext cx="8562760" cy="419100"/>
          </a:xfrm>
          <a:prstGeom prst="rect">
            <a:avLst/>
          </a:prstGeom>
        </p:spPr>
        <p:txBody>
          <a:bodyPr vert="horz" lIns="91440" tIns="45720" rIns="91440" bIns="45720" rtlCol="0" anchor="ctr"/>
          <a:lstStyle>
            <a:lvl1pPr algn="l" rtl="0">
              <a:defRPr sz="900">
                <a:solidFill>
                  <a:schemeClr val="tx1"/>
                </a:solidFill>
              </a:defRPr>
            </a:lvl1pPr>
          </a:lstStyle>
          <a:p>
            <a:pPr>
              <a:defRPr/>
            </a:pPr>
            <a:endParaRPr lang="en-US"/>
          </a:p>
        </p:txBody>
      </p:sp>
      <p:sp>
        <p:nvSpPr>
          <p:cNvPr id="4" name="Date Placeholder 3">
            <a:extLst>
              <a:ext uri="{FF2B5EF4-FFF2-40B4-BE49-F238E27FC236}">
                <a16:creationId xmlns:a16="http://schemas.microsoft.com/office/drawing/2014/main" id="{334F5788-BDCE-49E2-80AE-31C739C6A0CE}"/>
              </a:ext>
            </a:extLst>
          </p:cNvPr>
          <p:cNvSpPr>
            <a:spLocks noGrp="1"/>
          </p:cNvSpPr>
          <p:nvPr>
            <p:ph type="dt" sz="half" idx="2"/>
          </p:nvPr>
        </p:nvSpPr>
        <p:spPr>
          <a:xfrm>
            <a:off x="9650896" y="6438900"/>
            <a:ext cx="864704" cy="419100"/>
          </a:xfrm>
          <a:prstGeom prst="rect">
            <a:avLst/>
          </a:prstGeom>
        </p:spPr>
        <p:txBody>
          <a:bodyPr vert="horz" lIns="91440" tIns="45720" rIns="91440" bIns="45720" rtlCol="0" anchor="ctr"/>
          <a:lstStyle>
            <a:lvl1pPr algn="l" rtl="0">
              <a:defRPr sz="900">
                <a:solidFill>
                  <a:schemeClr val="tx1"/>
                </a:solidFill>
              </a:defRPr>
            </a:lvl1pPr>
          </a:lstStyle>
          <a:p>
            <a:pPr>
              <a:defRPr/>
            </a:pPr>
            <a:fld id="{531548C4-D1D5-4337-9229-503ABFA6AC58}" type="datetimeFigureOut">
              <a:rPr lang="en-US" smtClean="0"/>
              <a:pPr>
                <a:defRPr/>
              </a:pPr>
              <a:t>10/28/26</a:t>
            </a:fld>
            <a:endParaRPr lang="en-US" dirty="0"/>
          </a:p>
        </p:txBody>
      </p:sp>
      <p:sp>
        <p:nvSpPr>
          <p:cNvPr id="6" name="Slide Number Placeholder 5">
            <a:extLst>
              <a:ext uri="{FF2B5EF4-FFF2-40B4-BE49-F238E27FC236}">
                <a16:creationId xmlns:a16="http://schemas.microsoft.com/office/drawing/2014/main" id="{22698A50-C435-4220-82C6-C8D62A7C9EB0}"/>
              </a:ext>
            </a:extLst>
          </p:cNvPr>
          <p:cNvSpPr>
            <a:spLocks noGrp="1"/>
          </p:cNvSpPr>
          <p:nvPr>
            <p:ph type="sldNum" sz="quarter" idx="4"/>
          </p:nvPr>
        </p:nvSpPr>
        <p:spPr>
          <a:xfrm>
            <a:off x="10523764" y="6438900"/>
            <a:ext cx="601436" cy="419100"/>
          </a:xfrm>
          <a:prstGeom prst="rect">
            <a:avLst/>
          </a:prstGeom>
        </p:spPr>
        <p:txBody>
          <a:bodyPr vert="horz" lIns="91440" tIns="45720" rIns="91440" bIns="45720" rtlCol="0" anchor="ctr"/>
          <a:lstStyle>
            <a:lvl1pPr algn="r" rtl="0">
              <a:defRPr sz="900">
                <a:solidFill>
                  <a:schemeClr val="tx1"/>
                </a:solidFill>
              </a:defRPr>
            </a:lvl1pPr>
          </a:lstStyle>
          <a:p>
            <a:pPr>
              <a:defRPr/>
            </a:pPr>
            <a:fld id="{BE1C7D33-BED2-4E70-BBC2-878BB86C52DC}" type="slidenum">
              <a:rPr lang="en-US" smtClean="0"/>
              <a:pPr>
                <a:defRPr/>
              </a:pPr>
              <a:t>‹#›</a:t>
            </a:fld>
            <a:endParaRPr lang="en-US" dirty="0"/>
          </a:p>
        </p:txBody>
      </p:sp>
    </p:spTree>
    <p:extLst>
      <p:ext uri="{BB962C8B-B14F-4D97-AF65-F5344CB8AC3E}">
        <p14:creationId xmlns:p14="http://schemas.microsoft.com/office/powerpoint/2010/main" val="2194226691"/>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 id="2147483862" r:id="rId13"/>
    <p:sldLayoutId id="2147483863" r:id="rId14"/>
    <p:sldLayoutId id="2147483864" r:id="rId15"/>
    <p:sldLayoutId id="2147483865" r:id="rId16"/>
    <p:sldLayoutId id="2147483866" r:id="rId17"/>
    <p:sldLayoutId id="2147483867" r:id="rId18"/>
    <p:sldLayoutId id="2147483868" r:id="rId19"/>
    <p:sldLayoutId id="2147483869" r:id="rId20"/>
    <p:sldLayoutId id="2147483870" r:id="rId21"/>
    <p:sldLayoutId id="2147483871" r:id="rId22"/>
    <p:sldLayoutId id="2147483872" r:id="rId23"/>
    <p:sldLayoutId id="2147483873" r:id="rId24"/>
    <p:sldLayoutId id="2147483874" r:id="rId25"/>
    <p:sldLayoutId id="2147483875" r:id="rId26"/>
    <p:sldLayoutId id="2147483876" r:id="rId27"/>
    <p:sldLayoutId id="2147483877" r:id="rId28"/>
  </p:sldLayoutIdLst>
  <p:transition spd="med">
    <p:fade/>
  </p:transition>
  <p:txStyles>
    <p:titleStyle>
      <a:lvl1pPr algn="l" defTabSz="914400" rtl="0" eaLnBrk="1" latinLnBrk="0" hangingPunct="1">
        <a:lnSpc>
          <a:spcPct val="85000"/>
        </a:lnSpc>
        <a:spcBef>
          <a:spcPct val="0"/>
        </a:spcBef>
        <a:buNone/>
        <a:defRPr sz="3600" b="1" kern="1200" cap="all" baseline="0">
          <a:solidFill>
            <a:schemeClr val="tx1"/>
          </a:solidFill>
          <a:latin typeface="+mj-lt"/>
          <a:ea typeface="+mj-ea"/>
          <a:cs typeface="+mj-cs"/>
        </a:defRPr>
      </a:lvl1pPr>
    </p:titleStyle>
    <p:bodyStyle>
      <a:lvl1pPr marL="0" indent="0" algn="l" defTabSz="914400" rtl="0" eaLnBrk="1" latinLnBrk="0" hangingPunct="1">
        <a:lnSpc>
          <a:spcPct val="130000"/>
        </a:lnSpc>
        <a:spcBef>
          <a:spcPts val="0"/>
        </a:spcBef>
        <a:buFont typeface="Neue Haas Grotesk Text Pro" panose="020B0504020202020204" pitchFamily="34" charset="0"/>
        <a:buNone/>
        <a:defRPr sz="1600" kern="1200">
          <a:solidFill>
            <a:schemeClr val="tx1"/>
          </a:solidFill>
          <a:latin typeface="+mn-lt"/>
          <a:ea typeface="+mn-ea"/>
          <a:cs typeface="+mn-cs"/>
        </a:defRPr>
      </a:lvl1pPr>
      <a:lvl2pPr marL="50292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2pPr>
      <a:lvl3pPr marL="73152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4pPr>
      <a:lvl5pPr marL="128016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pos="744">
          <p15:clr>
            <a:srgbClr val="F26B43"/>
          </p15:clr>
        </p15:guide>
        <p15:guide id="6">
          <p15:clr>
            <a:srgbClr val="F26B43"/>
          </p15:clr>
        </p15:guide>
        <p15:guide id="8" pos="6936">
          <p15:clr>
            <a:srgbClr val="F26B43"/>
          </p15:clr>
        </p15:guide>
        <p15:guide id="10" orient="horz" pos="720">
          <p15:clr>
            <a:srgbClr val="F26B43"/>
          </p15:clr>
        </p15:guide>
        <p15:guide id="14" pos="6624">
          <p15:clr>
            <a:srgbClr val="F26B43"/>
          </p15:clr>
        </p15:guide>
        <p15:guide id="22" orient="horz" pos="360">
          <p15:clr>
            <a:srgbClr val="F26B43"/>
          </p15:clr>
        </p15:guide>
        <p15:guide id="23" orient="horz" pos="3960">
          <p15:clr>
            <a:srgbClr val="F26B43"/>
          </p15:clr>
        </p15:guide>
        <p15:guide id="24" orient="horz" pos="2160">
          <p15:clr>
            <a:srgbClr val="F26B43"/>
          </p15:clr>
        </p15:guide>
        <p15:guide id="25" pos="7680">
          <p15:clr>
            <a:srgbClr val="F26B43"/>
          </p15:clr>
        </p15:guide>
        <p15:guide id="26" pos="3840">
          <p15:clr>
            <a:srgbClr val="F26B43"/>
          </p15:clr>
        </p15:guide>
        <p15:guide id="27" pos="6168">
          <p15:clr>
            <a:srgbClr val="F26B43"/>
          </p15:clr>
        </p15:guide>
        <p15:guide id="28" pos="672">
          <p15:clr>
            <a:srgbClr val="F26B43"/>
          </p15:clr>
        </p15:guide>
        <p15:guide id="29" pos="7008">
          <p15:clr>
            <a:srgbClr val="F26B43"/>
          </p15:clr>
        </p15:guide>
        <p15:guide id="30" orient="horz" pos="4056">
          <p15:clr>
            <a:srgbClr val="F26B43"/>
          </p15:clr>
        </p15:guide>
        <p15:guide id="31" orient="horz" pos="36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hyperlink" Target="https://fity.club/lists/4087gpz157/Buisness-Meeting-Church/" TargetMode="External"/><Relationship Id="rId2" Type="http://schemas.openxmlformats.org/officeDocument/2006/relationships/image" Target="../media/image10.jpg"/><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3" Type="http://schemas.openxmlformats.org/officeDocument/2006/relationships/hyperlink" Target="https://allsoulsshreveport.org/site/2018/11/09/building-and-grounds-work-day-10-november-2018/" TargetMode="External"/><Relationship Id="rId2" Type="http://schemas.openxmlformats.org/officeDocument/2006/relationships/image" Target="../media/image11.jpg"/><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3" Type="http://schemas.openxmlformats.org/officeDocument/2006/relationships/hyperlink" Target="https://pixnio.com/objects/books/book-bible-religion-cross-christianity" TargetMode="External"/><Relationship Id="rId2" Type="http://schemas.openxmlformats.org/officeDocument/2006/relationships/image" Target="../media/image12.jpg"/><Relationship Id="rId1" Type="http://schemas.openxmlformats.org/officeDocument/2006/relationships/slideLayout" Target="../slideLayouts/slideLayout2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0" y="-381001"/>
            <a:ext cx="12192000" cy="7620001"/>
          </a:xfrm>
          <a:prstGeom prst="rect">
            <a:avLst/>
          </a:prstGeom>
          <a:noFill/>
          <a:ln w="9525">
            <a:noFill/>
            <a:miter lim="800000"/>
            <a:headEnd/>
            <a:tailEnd/>
          </a:ln>
        </p:spPr>
      </p:pic>
      <p:sp>
        <p:nvSpPr>
          <p:cNvPr id="2051" name="Text Box 6"/>
          <p:cNvSpPr txBox="1">
            <a:spLocks noChangeArrowheads="1"/>
          </p:cNvSpPr>
          <p:nvPr/>
        </p:nvSpPr>
        <p:spPr bwMode="auto">
          <a:xfrm>
            <a:off x="2133600" y="1066801"/>
            <a:ext cx="5334000" cy="366713"/>
          </a:xfrm>
          <a:prstGeom prst="rect">
            <a:avLst/>
          </a:prstGeom>
          <a:noFill/>
          <a:ln w="9525">
            <a:noFill/>
            <a:miter lim="800000"/>
            <a:headEnd/>
            <a:tailEnd/>
          </a:ln>
        </p:spPr>
        <p:txBody>
          <a:bodyPr>
            <a:spAutoFit/>
          </a:bodyPr>
          <a:lstStyle/>
          <a:p>
            <a:pPr fontAlgn="base">
              <a:spcBef>
                <a:spcPct val="50000"/>
              </a:spcBef>
              <a:spcAft>
                <a:spcPct val="0"/>
              </a:spcAft>
            </a:pPr>
            <a:endParaRPr lang="en-US" dirty="0">
              <a:solidFill>
                <a:prstClr val="black"/>
              </a:solidFill>
              <a:latin typeface="Arial" charset="0"/>
            </a:endParaRPr>
          </a:p>
        </p:txBody>
      </p:sp>
      <p:sp>
        <p:nvSpPr>
          <p:cNvPr id="2052" name="Rectangle 2"/>
          <p:cNvSpPr>
            <a:spLocks noChangeArrowheads="1"/>
          </p:cNvSpPr>
          <p:nvPr/>
        </p:nvSpPr>
        <p:spPr bwMode="auto">
          <a:xfrm>
            <a:off x="1866900" y="671514"/>
            <a:ext cx="5867400" cy="1524000"/>
          </a:xfrm>
          <a:prstGeom prst="rect">
            <a:avLst/>
          </a:prstGeom>
          <a:noFill/>
          <a:ln w="9525">
            <a:noFill/>
            <a:miter lim="800000"/>
            <a:headEnd/>
            <a:tailEnd/>
          </a:ln>
        </p:spPr>
        <p:txBody>
          <a:bodyPr anchor="ctr"/>
          <a:lstStyle/>
          <a:p>
            <a:pPr algn="ctr" fontAlgn="base">
              <a:spcBef>
                <a:spcPct val="0"/>
              </a:spcBef>
              <a:spcAft>
                <a:spcPct val="0"/>
              </a:spcAft>
            </a:pPr>
            <a:r>
              <a:rPr lang="en-US" sz="4800" b="1" i="1" dirty="0">
                <a:solidFill>
                  <a:prstClr val="black"/>
                </a:solidFill>
                <a:latin typeface="Perpetua" pitchFamily="18" charset="0"/>
              </a:rPr>
              <a:t>Chestnut Street </a:t>
            </a:r>
            <a:br>
              <a:rPr lang="en-US" sz="4800" b="1" i="1" dirty="0">
                <a:solidFill>
                  <a:prstClr val="black"/>
                </a:solidFill>
                <a:latin typeface="Perpetua" pitchFamily="18" charset="0"/>
              </a:rPr>
            </a:br>
            <a:r>
              <a:rPr lang="en-US" sz="4800" b="1" i="1" dirty="0">
                <a:solidFill>
                  <a:prstClr val="black"/>
                </a:solidFill>
                <a:latin typeface="Perpetua" pitchFamily="18" charset="0"/>
              </a:rPr>
              <a:t>Baptist Church</a:t>
            </a:r>
          </a:p>
        </p:txBody>
      </p:sp>
      <p:sp>
        <p:nvSpPr>
          <p:cNvPr id="2054" name="Rectangle 2"/>
          <p:cNvSpPr>
            <a:spLocks noChangeArrowheads="1"/>
          </p:cNvSpPr>
          <p:nvPr/>
        </p:nvSpPr>
        <p:spPr bwMode="auto">
          <a:xfrm>
            <a:off x="1397373" y="2689409"/>
            <a:ext cx="6806453" cy="2667000"/>
          </a:xfrm>
          <a:prstGeom prst="rect">
            <a:avLst/>
          </a:prstGeom>
          <a:noFill/>
          <a:ln w="9525">
            <a:noFill/>
            <a:miter lim="800000"/>
            <a:headEnd/>
            <a:tailEnd/>
          </a:ln>
        </p:spPr>
        <p:txBody>
          <a:bodyPr anchor="ctr"/>
          <a:lstStyle/>
          <a:p>
            <a:pPr algn="ctr" fontAlgn="base">
              <a:spcBef>
                <a:spcPct val="0"/>
              </a:spcBef>
              <a:spcAft>
                <a:spcPct val="0"/>
              </a:spcAft>
            </a:pPr>
            <a:r>
              <a:rPr lang="en-US" sz="7200" dirty="0">
                <a:solidFill>
                  <a:prstClr val="black"/>
                </a:solidFill>
                <a:latin typeface="Perpetua" pitchFamily="18" charset="0"/>
              </a:rPr>
              <a:t>Thank you for joining us!</a:t>
            </a:r>
          </a:p>
        </p:txBody>
      </p:sp>
    </p:spTree>
  </p:cSld>
  <p:clrMapOvr>
    <a:masterClrMapping/>
  </p:clrMapOvr>
  <mc:AlternateContent xmlns:mc="http://schemas.openxmlformats.org/markup-compatibility/2006" xmlns:p14="http://schemas.microsoft.com/office/powerpoint/2010/main">
    <mc:Choice Requires="p14">
      <p:transition spd="slow" p14:dur="800" advTm="8000">
        <p:fade/>
      </p:transition>
    </mc:Choice>
    <mc:Fallback xmlns="">
      <p:transition spd="slow" advTm="8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1E00A99A-6C55-DB0A-7854-6E39C67A0FE5}"/>
            </a:ext>
          </a:extLst>
        </p:cNvPr>
        <p:cNvGrpSpPr/>
        <p:nvPr/>
      </p:nvGrpSpPr>
      <p:grpSpPr>
        <a:xfrm>
          <a:off x="0" y="0"/>
          <a:ext cx="0" cy="0"/>
          <a:chOff x="0" y="0"/>
          <a:chExt cx="0" cy="0"/>
        </a:xfrm>
      </p:grpSpPr>
      <p:pic>
        <p:nvPicPr>
          <p:cNvPr id="2" name="Picture 1" descr="Grassy meadow field on a sunny day">
            <a:extLst>
              <a:ext uri="{FF2B5EF4-FFF2-40B4-BE49-F238E27FC236}">
                <a16:creationId xmlns:a16="http://schemas.microsoft.com/office/drawing/2014/main" id="{9E8EF55D-6F9E-C286-B7AA-AD3775E16FDA}"/>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0" y="9525"/>
            <a:ext cx="12192000" cy="6858000"/>
          </a:xfrm>
          <a:prstGeom prst="rect">
            <a:avLst/>
          </a:prstGeom>
        </p:spPr>
      </p:pic>
      <p:sp>
        <p:nvSpPr>
          <p:cNvPr id="4100" name="TextBox 11">
            <a:extLst>
              <a:ext uri="{FF2B5EF4-FFF2-40B4-BE49-F238E27FC236}">
                <a16:creationId xmlns:a16="http://schemas.microsoft.com/office/drawing/2014/main" id="{02C9ED18-BE6D-1E96-CC12-3CA233866ED9}"/>
              </a:ext>
            </a:extLst>
          </p:cNvPr>
          <p:cNvSpPr txBox="1">
            <a:spLocks noChangeArrowheads="1"/>
          </p:cNvSpPr>
          <p:nvPr/>
        </p:nvSpPr>
        <p:spPr bwMode="auto">
          <a:xfrm>
            <a:off x="454091" y="2244060"/>
            <a:ext cx="11283818" cy="2369880"/>
          </a:xfrm>
          <a:prstGeom prst="rect">
            <a:avLst/>
          </a:prstGeom>
          <a:noFill/>
          <a:ln w="9525">
            <a:noFill/>
            <a:miter lim="800000"/>
            <a:headEnd/>
            <a:tailEnd/>
          </a:ln>
          <a:effectLst>
            <a:outerShdw dist="17961" dir="2700000" algn="ctr" rotWithShape="0">
              <a:schemeClr val="bg2"/>
            </a:outerShdw>
          </a:effectLst>
        </p:spPr>
        <p:txBody>
          <a:bodyPr wrap="square">
            <a:spAutoFit/>
          </a:bodyPr>
          <a:lstStyle/>
          <a:p>
            <a:pPr marL="0" marR="0" lvl="0" indent="0" algn="ctr" defTabSz="433388" rtl="0" eaLnBrk="1" fontAlgn="auto" latinLnBrk="0" hangingPunct="1">
              <a:lnSpc>
                <a:spcPct val="100000"/>
              </a:lnSpc>
              <a:spcBef>
                <a:spcPts val="0"/>
              </a:spcBef>
              <a:spcAft>
                <a:spcPts val="2400"/>
              </a:spcAft>
              <a:buClrTx/>
              <a:buSzTx/>
              <a:buFontTx/>
              <a:buNone/>
              <a:tabLst>
                <a:tab pos="5319713" algn="l"/>
              </a:tabLst>
              <a:defRPr/>
            </a:pPr>
            <a:r>
              <a:rPr kumimoji="0" lang="en-US" sz="4400" b="1" i="0" u="sng" strike="noStrike" kern="1200" cap="none" spc="10" normalizeH="0" baseline="0" noProof="0" dirty="0">
                <a:ln>
                  <a:noFill/>
                </a:ln>
                <a:solidFill>
                  <a:schemeClr val="bg1"/>
                </a:solidFill>
                <a:effectLst>
                  <a:outerShdw blurRad="50800" dist="38100" algn="l" rotWithShape="0">
                    <a:prstClr val="black">
                      <a:alpha val="40000"/>
                    </a:prstClr>
                  </a:outerShdw>
                </a:effectLst>
                <a:uLnTx/>
                <a:uFillTx/>
                <a:latin typeface="Arial" pitchFamily="34" charset="0"/>
                <a:ea typeface="+mn-ea"/>
                <a:cs typeface="Arial" pitchFamily="34" charset="0"/>
              </a:rPr>
              <a:t>Tuesday	6:30 p.m.</a:t>
            </a:r>
          </a:p>
          <a:p>
            <a:pPr marL="0" marR="0" lvl="0" indent="0" algn="ctr" defTabSz="457200" rtl="0" eaLnBrk="1" fontAlgn="auto" latinLnBrk="0" hangingPunct="1">
              <a:lnSpc>
                <a:spcPct val="100000"/>
              </a:lnSpc>
              <a:spcBef>
                <a:spcPts val="0"/>
              </a:spcBef>
              <a:spcAft>
                <a:spcPts val="2400"/>
              </a:spcAft>
              <a:buClrTx/>
              <a:buSzTx/>
              <a:buFontTx/>
              <a:buNone/>
              <a:tabLst/>
              <a:defRPr/>
            </a:pPr>
            <a:r>
              <a:rPr kumimoji="0" lang="en-US" sz="3200" b="0" i="0" u="none" strike="noStrike" kern="1200" cap="none" spc="10" normalizeH="0" baseline="0" noProof="0" dirty="0">
                <a:ln>
                  <a:noFill/>
                </a:ln>
                <a:solidFill>
                  <a:schemeClr val="bg1"/>
                </a:solidFill>
                <a:effectLst>
                  <a:outerShdw blurRad="50800" dist="38100" algn="l" rotWithShape="0">
                    <a:prstClr val="black">
                      <a:alpha val="40000"/>
                    </a:prstClr>
                  </a:outerShdw>
                </a:effectLst>
                <a:uLnTx/>
                <a:uFillTx/>
                <a:latin typeface="Arial" pitchFamily="34" charset="0"/>
                <a:ea typeface="+mn-ea"/>
                <a:cs typeface="Arial" pitchFamily="34" charset="0"/>
              </a:rPr>
              <a:t> </a:t>
            </a:r>
            <a:r>
              <a:rPr kumimoji="0" lang="en-US" sz="3200" b="1" i="0" u="none" strike="noStrike" kern="1200" cap="none" spc="10" normalizeH="0" baseline="0" noProof="0" dirty="0">
                <a:ln>
                  <a:noFill/>
                </a:ln>
                <a:solidFill>
                  <a:schemeClr val="bg1"/>
                </a:solidFill>
                <a:effectLst>
                  <a:outerShdw blurRad="50800" dist="38100" algn="l" rotWithShape="0">
                    <a:prstClr val="black">
                      <a:alpha val="40000"/>
                    </a:prstClr>
                  </a:outerShdw>
                </a:effectLst>
                <a:uLnTx/>
                <a:uFillTx/>
                <a:latin typeface="Arial" pitchFamily="34" charset="0"/>
                <a:ea typeface="+mn-ea"/>
                <a:cs typeface="Arial" pitchFamily="34" charset="0"/>
              </a:rPr>
              <a:t>Life Group at the Harmsen’s</a:t>
            </a:r>
          </a:p>
          <a:p>
            <a:pPr marL="0" marR="0" lvl="0" indent="0" algn="ctr" defTabSz="457200" rtl="0" eaLnBrk="1" fontAlgn="auto" latinLnBrk="0" hangingPunct="1">
              <a:lnSpc>
                <a:spcPct val="100000"/>
              </a:lnSpc>
              <a:spcBef>
                <a:spcPts val="0"/>
              </a:spcBef>
              <a:spcAft>
                <a:spcPts val="2400"/>
              </a:spcAft>
              <a:buClrTx/>
              <a:buSzTx/>
              <a:buFontTx/>
              <a:buNone/>
              <a:tabLst/>
              <a:defRPr/>
            </a:pPr>
            <a:r>
              <a:rPr kumimoji="0" lang="en-US" sz="3200" b="1" i="0" u="none" strike="noStrike" kern="1200" cap="none" spc="10" normalizeH="0" baseline="0" noProof="0" dirty="0">
                <a:ln>
                  <a:noFill/>
                </a:ln>
                <a:solidFill>
                  <a:schemeClr val="bg1"/>
                </a:solidFill>
                <a:effectLst/>
                <a:uLnTx/>
                <a:uFillTx/>
                <a:latin typeface="Arial" pitchFamily="34" charset="0"/>
                <a:ea typeface="+mn-ea"/>
                <a:cs typeface="Arial" pitchFamily="34" charset="0"/>
              </a:rPr>
              <a:t> </a:t>
            </a:r>
            <a:r>
              <a:rPr kumimoji="0" lang="en-US" sz="3200" b="1" i="0" u="none" strike="noStrike" kern="1200" cap="none" spc="10" normalizeH="0" baseline="0" noProof="0" dirty="0">
                <a:ln>
                  <a:noFill/>
                </a:ln>
                <a:solidFill>
                  <a:prstClr val="black">
                    <a:lumMod val="95000"/>
                    <a:lumOff val="5000"/>
                  </a:prstClr>
                </a:solidFill>
                <a:effectLst>
                  <a:outerShdw blurRad="50800" dist="38100" algn="l" rotWithShape="0">
                    <a:prstClr val="black">
                      <a:alpha val="40000"/>
                    </a:prstClr>
                  </a:outerShdw>
                </a:effectLst>
                <a:uLnTx/>
                <a:uFillTx/>
                <a:latin typeface="Arial" pitchFamily="34" charset="0"/>
                <a:ea typeface="+mn-ea"/>
                <a:cs typeface="Arial" pitchFamily="34" charset="0"/>
              </a:rPr>
              <a:t> </a:t>
            </a:r>
            <a:endParaRPr kumimoji="0" lang="en-US" sz="3200" b="0" i="0" u="none" strike="noStrike" kern="1200" cap="none" spc="10" normalizeH="0" baseline="0" noProof="0" dirty="0">
              <a:ln>
                <a:noFill/>
              </a:ln>
              <a:solidFill>
                <a:prstClr val="black">
                  <a:lumMod val="95000"/>
                  <a:lumOff val="5000"/>
                </a:prstClr>
              </a:solidFill>
              <a:effectLst>
                <a:outerShdw blurRad="50800" dist="38100" algn="l" rotWithShape="0">
                  <a:prstClr val="black">
                    <a:alpha val="40000"/>
                  </a:prstClr>
                </a:outerShdw>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2340386309"/>
      </p:ext>
    </p:extLst>
  </p:cSld>
  <p:clrMapOvr>
    <a:masterClrMapping/>
  </p:clrMapOvr>
  <mc:AlternateContent xmlns:mc="http://schemas.openxmlformats.org/markup-compatibility/2006" xmlns:p14="http://schemas.microsoft.com/office/powerpoint/2010/main">
    <mc:Choice Requires="p14">
      <p:transition spd="slow" p14:dur="800" advTm="8000">
        <p:fade/>
      </p:transition>
    </mc:Choice>
    <mc:Fallback xmlns="">
      <p:transition spd="slow" advTm="8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D8809075-BF0C-E5FD-C602-9A64BE82EE1A}"/>
            </a:ext>
          </a:extLst>
        </p:cNvPr>
        <p:cNvGrpSpPr/>
        <p:nvPr/>
      </p:nvGrpSpPr>
      <p:grpSpPr>
        <a:xfrm>
          <a:off x="0" y="0"/>
          <a:ext cx="0" cy="0"/>
          <a:chOff x="0" y="0"/>
          <a:chExt cx="0" cy="0"/>
        </a:xfrm>
      </p:grpSpPr>
      <p:pic>
        <p:nvPicPr>
          <p:cNvPr id="2" name="Picture 1" descr="Grassy meadow field on a sunny day">
            <a:extLst>
              <a:ext uri="{FF2B5EF4-FFF2-40B4-BE49-F238E27FC236}">
                <a16:creationId xmlns:a16="http://schemas.microsoft.com/office/drawing/2014/main" id="{769BB9E3-17C4-2189-F566-1DE917018003}"/>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0" y="9525"/>
            <a:ext cx="12192000" cy="6858000"/>
          </a:xfrm>
          <a:prstGeom prst="rect">
            <a:avLst/>
          </a:prstGeom>
        </p:spPr>
      </p:pic>
      <p:sp>
        <p:nvSpPr>
          <p:cNvPr id="4100" name="TextBox 11">
            <a:extLst>
              <a:ext uri="{FF2B5EF4-FFF2-40B4-BE49-F238E27FC236}">
                <a16:creationId xmlns:a16="http://schemas.microsoft.com/office/drawing/2014/main" id="{2F05746C-E5B0-CE15-18FB-F18EB35C521B}"/>
              </a:ext>
            </a:extLst>
          </p:cNvPr>
          <p:cNvSpPr txBox="1">
            <a:spLocks noChangeArrowheads="1"/>
          </p:cNvSpPr>
          <p:nvPr/>
        </p:nvSpPr>
        <p:spPr bwMode="auto">
          <a:xfrm>
            <a:off x="590549" y="2244060"/>
            <a:ext cx="11147359" cy="4770537"/>
          </a:xfrm>
          <a:prstGeom prst="rect">
            <a:avLst/>
          </a:prstGeom>
          <a:noFill/>
          <a:ln w="9525">
            <a:noFill/>
            <a:miter lim="800000"/>
            <a:headEnd/>
            <a:tailEnd/>
          </a:ln>
          <a:effectLst>
            <a:outerShdw dist="17961" dir="2700000" algn="ctr" rotWithShape="0">
              <a:schemeClr val="bg2"/>
            </a:outerShdw>
          </a:effectLst>
        </p:spPr>
        <p:txBody>
          <a:bodyPr wrap="square">
            <a:spAutoFit/>
          </a:bodyPr>
          <a:lstStyle/>
          <a:p>
            <a:pPr marL="0" marR="0" lvl="0" indent="0" algn="ctr" defTabSz="433388" rtl="0" eaLnBrk="1" fontAlgn="auto" latinLnBrk="0" hangingPunct="1">
              <a:lnSpc>
                <a:spcPct val="100000"/>
              </a:lnSpc>
              <a:spcBef>
                <a:spcPts val="0"/>
              </a:spcBef>
              <a:spcAft>
                <a:spcPts val="2400"/>
              </a:spcAft>
              <a:buClrTx/>
              <a:buSzTx/>
              <a:buFontTx/>
              <a:buNone/>
              <a:tabLst>
                <a:tab pos="5319713" algn="l"/>
              </a:tabLst>
              <a:defRPr/>
            </a:pPr>
            <a:r>
              <a:rPr kumimoji="0" lang="en-US" sz="4400" b="1" i="0" u="sng" strike="noStrike" kern="1200" cap="none" spc="10" normalizeH="0" baseline="0" noProof="0" dirty="0">
                <a:ln>
                  <a:noFill/>
                </a:ln>
                <a:solidFill>
                  <a:prstClr val="white">
                    <a:lumMod val="95000"/>
                    <a:lumOff val="5000"/>
                  </a:prstClr>
                </a:solidFill>
                <a:effectLst>
                  <a:outerShdw blurRad="50800" dist="38100" algn="l" rotWithShape="0">
                    <a:prstClr val="black">
                      <a:alpha val="40000"/>
                    </a:prstClr>
                  </a:outerShdw>
                </a:effectLst>
                <a:uLnTx/>
                <a:uFillTx/>
                <a:latin typeface="Arial" pitchFamily="34" charset="0"/>
                <a:ea typeface="+mn-ea"/>
                <a:cs typeface="Arial" pitchFamily="34" charset="0"/>
              </a:rPr>
              <a:t>Wednesday	6:30 p.m.</a:t>
            </a:r>
          </a:p>
          <a:p>
            <a:pPr marL="0" marR="0" lvl="0" indent="0" algn="ctr" defTabSz="457200" rtl="0" eaLnBrk="1" fontAlgn="auto" latinLnBrk="0" hangingPunct="1">
              <a:lnSpc>
                <a:spcPct val="100000"/>
              </a:lnSpc>
              <a:spcBef>
                <a:spcPts val="0"/>
              </a:spcBef>
              <a:spcAft>
                <a:spcPts val="2400"/>
              </a:spcAft>
              <a:buClrTx/>
              <a:buSzTx/>
              <a:buFontTx/>
              <a:buNone/>
              <a:tabLst/>
              <a:defRPr/>
            </a:pPr>
            <a:r>
              <a:rPr kumimoji="0" lang="en-US" sz="3200" b="1" i="0" u="none" strike="noStrike" kern="1200" cap="none" spc="10" normalizeH="0" baseline="0" noProof="0" dirty="0">
                <a:ln>
                  <a:noFill/>
                </a:ln>
                <a:solidFill>
                  <a:prstClr val="white">
                    <a:lumMod val="95000"/>
                    <a:lumOff val="5000"/>
                  </a:prstClr>
                </a:solidFill>
                <a:effectLst>
                  <a:outerShdw blurRad="50800" dist="38100" algn="l" rotWithShape="0">
                    <a:prstClr val="black">
                      <a:alpha val="40000"/>
                    </a:prstClr>
                  </a:outerShdw>
                </a:effectLst>
                <a:uLnTx/>
                <a:uFillTx/>
                <a:latin typeface="Arial" pitchFamily="34" charset="0"/>
                <a:ea typeface="+mn-ea"/>
                <a:cs typeface="Arial" pitchFamily="34" charset="0"/>
              </a:rPr>
              <a:t>Ignition (Youth, Grades 6-12)</a:t>
            </a:r>
          </a:p>
          <a:p>
            <a:pPr marL="0" marR="0" lvl="0" indent="0" algn="ctr" defTabSz="457200" rtl="0" eaLnBrk="1" fontAlgn="auto" latinLnBrk="0" hangingPunct="1">
              <a:lnSpc>
                <a:spcPct val="100000"/>
              </a:lnSpc>
              <a:spcBef>
                <a:spcPts val="0"/>
              </a:spcBef>
              <a:spcAft>
                <a:spcPts val="2400"/>
              </a:spcAft>
              <a:buClrTx/>
              <a:buSzTx/>
              <a:buFontTx/>
              <a:buNone/>
              <a:tabLst/>
              <a:defRPr/>
            </a:pPr>
            <a:r>
              <a:rPr lang="en-US" sz="3200" b="1" spc="10" dirty="0">
                <a:solidFill>
                  <a:prstClr val="white">
                    <a:lumMod val="95000"/>
                    <a:lumOff val="5000"/>
                  </a:prstClr>
                </a:solidFill>
                <a:effectLst>
                  <a:outerShdw blurRad="50800" dist="38100" algn="l" rotWithShape="0">
                    <a:prstClr val="black">
                      <a:alpha val="40000"/>
                    </a:prstClr>
                  </a:outerShdw>
                </a:effectLst>
                <a:latin typeface="Arial" pitchFamily="34" charset="0"/>
                <a:cs typeface="Arial" pitchFamily="34" charset="0"/>
              </a:rPr>
              <a:t>Prayer Group</a:t>
            </a:r>
          </a:p>
          <a:p>
            <a:pPr marL="0" marR="0" lvl="0" indent="0" algn="ctr" defTabSz="457200" rtl="0" eaLnBrk="1" fontAlgn="auto" latinLnBrk="0" hangingPunct="1">
              <a:lnSpc>
                <a:spcPct val="100000"/>
              </a:lnSpc>
              <a:spcBef>
                <a:spcPts val="0"/>
              </a:spcBef>
              <a:spcAft>
                <a:spcPts val="2400"/>
              </a:spcAft>
              <a:buClrTx/>
              <a:buSzTx/>
              <a:buFontTx/>
              <a:buNone/>
              <a:tabLst/>
              <a:defRPr/>
            </a:pPr>
            <a:r>
              <a:rPr lang="en-US" sz="3200" b="1" spc="10" dirty="0">
                <a:solidFill>
                  <a:prstClr val="white">
                    <a:lumMod val="95000"/>
                    <a:lumOff val="5000"/>
                  </a:prstClr>
                </a:solidFill>
                <a:effectLst>
                  <a:outerShdw blurRad="50800" dist="38100" algn="l" rotWithShape="0">
                    <a:prstClr val="black">
                      <a:alpha val="40000"/>
                    </a:prstClr>
                  </a:outerShdw>
                </a:effectLst>
                <a:latin typeface="Arial" pitchFamily="34" charset="0"/>
                <a:cs typeface="Arial" pitchFamily="34" charset="0"/>
              </a:rPr>
              <a:t>Cornerstone Kids Club</a:t>
            </a:r>
          </a:p>
          <a:p>
            <a:pPr marL="0" marR="0" lvl="0" indent="0" algn="ctr" defTabSz="457200" rtl="0" eaLnBrk="1" fontAlgn="auto" latinLnBrk="0" hangingPunct="1">
              <a:lnSpc>
                <a:spcPct val="100000"/>
              </a:lnSpc>
              <a:spcBef>
                <a:spcPts val="0"/>
              </a:spcBef>
              <a:spcAft>
                <a:spcPts val="2400"/>
              </a:spcAft>
              <a:buClrTx/>
              <a:buSzTx/>
              <a:buFontTx/>
              <a:buNone/>
              <a:tabLst/>
              <a:defRPr/>
            </a:pPr>
            <a:r>
              <a:rPr lang="en-US" sz="3200" b="1" spc="10" dirty="0">
                <a:solidFill>
                  <a:prstClr val="white">
                    <a:lumMod val="95000"/>
                    <a:lumOff val="5000"/>
                  </a:prstClr>
                </a:solidFill>
                <a:effectLst>
                  <a:outerShdw blurRad="50800" dist="38100" algn="l" rotWithShape="0">
                    <a:prstClr val="black">
                      <a:alpha val="40000"/>
                    </a:prstClr>
                  </a:outerShdw>
                </a:effectLst>
                <a:latin typeface="Arial" pitchFamily="34" charset="0"/>
                <a:cs typeface="Arial" pitchFamily="34" charset="0"/>
              </a:rPr>
              <a:t>(Grades 1-5)</a:t>
            </a:r>
          </a:p>
          <a:p>
            <a:pPr marL="0" marR="0" lvl="0" indent="0" algn="ctr" defTabSz="457200" rtl="0" eaLnBrk="1" fontAlgn="auto" latinLnBrk="0" hangingPunct="1">
              <a:lnSpc>
                <a:spcPct val="100000"/>
              </a:lnSpc>
              <a:spcBef>
                <a:spcPts val="0"/>
              </a:spcBef>
              <a:spcAft>
                <a:spcPts val="2400"/>
              </a:spcAft>
              <a:buClrTx/>
              <a:buSzTx/>
              <a:buFontTx/>
              <a:buNone/>
              <a:tabLst/>
              <a:defRPr/>
            </a:pPr>
            <a:endParaRPr kumimoji="0" lang="en-US" sz="3200" b="1" i="0" u="none" strike="noStrike" kern="1200" cap="none" spc="10" normalizeH="0" baseline="0" noProof="0" dirty="0">
              <a:ln>
                <a:noFill/>
              </a:ln>
              <a:solidFill>
                <a:prstClr val="white">
                  <a:lumMod val="95000"/>
                  <a:lumOff val="5000"/>
                </a:prstClr>
              </a:solidFill>
              <a:effectLst>
                <a:outerShdw blurRad="50800" dist="38100" algn="l" rotWithShape="0">
                  <a:prstClr val="black">
                    <a:alpha val="40000"/>
                  </a:prstClr>
                </a:outerShdw>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641800226"/>
      </p:ext>
    </p:extLst>
  </p:cSld>
  <p:clrMapOvr>
    <a:masterClrMapping/>
  </p:clrMapOvr>
  <mc:AlternateContent xmlns:mc="http://schemas.openxmlformats.org/markup-compatibility/2006" xmlns:p14="http://schemas.microsoft.com/office/powerpoint/2010/main">
    <mc:Choice Requires="p14">
      <p:transition spd="slow" p14:dur="800" advTm="8000">
        <p:fade/>
      </p:transition>
    </mc:Choice>
    <mc:Fallback xmlns="">
      <p:transition spd="slow" advTm="8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C9FE92FE-B010-2898-B330-96A2D523A33B}"/>
            </a:ext>
          </a:extLst>
        </p:cNvPr>
        <p:cNvGrpSpPr/>
        <p:nvPr/>
      </p:nvGrpSpPr>
      <p:grpSpPr>
        <a:xfrm>
          <a:off x="0" y="0"/>
          <a:ext cx="0" cy="0"/>
          <a:chOff x="0" y="0"/>
          <a:chExt cx="0" cy="0"/>
        </a:xfrm>
      </p:grpSpPr>
      <p:pic>
        <p:nvPicPr>
          <p:cNvPr id="2" name="Picture 1" descr="Grassy meadow field on a sunny day">
            <a:extLst>
              <a:ext uri="{FF2B5EF4-FFF2-40B4-BE49-F238E27FC236}">
                <a16:creationId xmlns:a16="http://schemas.microsoft.com/office/drawing/2014/main" id="{94AD440B-508D-3111-F60D-917F67C24D28}"/>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0" y="-66675"/>
            <a:ext cx="12192000" cy="6858000"/>
          </a:xfrm>
          <a:prstGeom prst="rect">
            <a:avLst/>
          </a:prstGeom>
        </p:spPr>
      </p:pic>
      <p:sp>
        <p:nvSpPr>
          <p:cNvPr id="4100" name="TextBox 11">
            <a:extLst>
              <a:ext uri="{FF2B5EF4-FFF2-40B4-BE49-F238E27FC236}">
                <a16:creationId xmlns:a16="http://schemas.microsoft.com/office/drawing/2014/main" id="{049C0FEF-CCCA-E963-2466-27EAFAC76E61}"/>
              </a:ext>
            </a:extLst>
          </p:cNvPr>
          <p:cNvSpPr txBox="1">
            <a:spLocks noChangeArrowheads="1"/>
          </p:cNvSpPr>
          <p:nvPr/>
        </p:nvSpPr>
        <p:spPr bwMode="auto">
          <a:xfrm>
            <a:off x="454091" y="2244060"/>
            <a:ext cx="11283818" cy="2369880"/>
          </a:xfrm>
          <a:prstGeom prst="rect">
            <a:avLst/>
          </a:prstGeom>
          <a:noFill/>
          <a:ln w="9525">
            <a:noFill/>
            <a:miter lim="800000"/>
            <a:headEnd/>
            <a:tailEnd/>
          </a:ln>
          <a:effectLst>
            <a:outerShdw dist="17961" dir="2700000" algn="ctr" rotWithShape="0">
              <a:schemeClr val="bg2"/>
            </a:outerShdw>
          </a:effectLst>
        </p:spPr>
        <p:txBody>
          <a:bodyPr wrap="square">
            <a:spAutoFit/>
          </a:bodyPr>
          <a:lstStyle/>
          <a:p>
            <a:pPr marL="0" marR="0" lvl="0" indent="0" algn="ctr" defTabSz="433388" rtl="0" eaLnBrk="1" fontAlgn="auto" latinLnBrk="0" hangingPunct="1">
              <a:lnSpc>
                <a:spcPct val="100000"/>
              </a:lnSpc>
              <a:spcBef>
                <a:spcPts val="0"/>
              </a:spcBef>
              <a:spcAft>
                <a:spcPts val="2400"/>
              </a:spcAft>
              <a:buClrTx/>
              <a:buSzTx/>
              <a:buFontTx/>
              <a:buNone/>
              <a:tabLst>
                <a:tab pos="5319713" algn="l"/>
              </a:tabLst>
              <a:defRPr/>
            </a:pPr>
            <a:r>
              <a:rPr kumimoji="0" lang="en-US" sz="4400" b="1" i="0" u="sng" strike="noStrike" kern="1200" cap="none" spc="10" normalizeH="0" baseline="0" noProof="0" dirty="0">
                <a:ln>
                  <a:noFill/>
                </a:ln>
                <a:solidFill>
                  <a:prstClr val="white"/>
                </a:solidFill>
                <a:effectLst>
                  <a:outerShdw blurRad="50800" dist="38100" algn="l" rotWithShape="0">
                    <a:prstClr val="black">
                      <a:alpha val="40000"/>
                    </a:prstClr>
                  </a:outerShdw>
                </a:effectLst>
                <a:uLnTx/>
                <a:uFillTx/>
                <a:latin typeface="Arial" pitchFamily="34" charset="0"/>
                <a:ea typeface="+mn-ea"/>
                <a:cs typeface="Arial" pitchFamily="34" charset="0"/>
              </a:rPr>
              <a:t>Thursday 	6:00 p.m.</a:t>
            </a:r>
          </a:p>
          <a:p>
            <a:pPr marL="0" marR="0" lvl="0" indent="0" algn="ctr" defTabSz="457200" rtl="0" eaLnBrk="1" fontAlgn="auto" latinLnBrk="0" hangingPunct="1">
              <a:lnSpc>
                <a:spcPct val="100000"/>
              </a:lnSpc>
              <a:spcBef>
                <a:spcPts val="0"/>
              </a:spcBef>
              <a:spcAft>
                <a:spcPts val="2400"/>
              </a:spcAft>
              <a:buClrTx/>
              <a:buSzTx/>
              <a:buFontTx/>
              <a:buNone/>
              <a:tabLst/>
              <a:defRPr/>
            </a:pPr>
            <a:r>
              <a:rPr kumimoji="0" lang="en-US" sz="3200" b="1" i="0" u="none" strike="noStrike" kern="1200" cap="none" spc="10" normalizeH="0" baseline="0" noProof="0" dirty="0">
                <a:ln>
                  <a:noFill/>
                </a:ln>
                <a:solidFill>
                  <a:prstClr val="white"/>
                </a:solidFill>
                <a:effectLst>
                  <a:outerShdw blurRad="50800" dist="38100" algn="l" rotWithShape="0">
                    <a:prstClr val="black">
                      <a:alpha val="40000"/>
                    </a:prstClr>
                  </a:outerShdw>
                </a:effectLst>
                <a:uLnTx/>
                <a:uFillTx/>
                <a:latin typeface="Arial" pitchFamily="34" charset="0"/>
                <a:ea typeface="+mn-ea"/>
                <a:cs typeface="Arial" pitchFamily="34" charset="0"/>
              </a:rPr>
              <a:t>Crosswalk for CWU and Young Adults</a:t>
            </a:r>
          </a:p>
          <a:p>
            <a:pPr marL="0" marR="0" lvl="0" indent="0" algn="ctr" defTabSz="457200" rtl="0" eaLnBrk="1" fontAlgn="auto" latinLnBrk="0" hangingPunct="1">
              <a:lnSpc>
                <a:spcPct val="100000"/>
              </a:lnSpc>
              <a:spcBef>
                <a:spcPts val="0"/>
              </a:spcBef>
              <a:spcAft>
                <a:spcPts val="2400"/>
              </a:spcAft>
              <a:buClrTx/>
              <a:buSzTx/>
              <a:buFontTx/>
              <a:buNone/>
              <a:tabLst/>
              <a:defRPr/>
            </a:pPr>
            <a:r>
              <a:rPr kumimoji="0" lang="en-US" sz="3200" b="0" i="0" u="none" strike="noStrike" kern="1200" cap="none" spc="10" normalizeH="0" baseline="0" noProof="0" dirty="0">
                <a:ln>
                  <a:noFill/>
                </a:ln>
                <a:solidFill>
                  <a:prstClr val="black">
                    <a:lumMod val="95000"/>
                    <a:lumOff val="5000"/>
                  </a:prstClr>
                </a:solidFill>
                <a:effectLst>
                  <a:outerShdw blurRad="50800" dist="38100" algn="l" rotWithShape="0">
                    <a:prstClr val="black">
                      <a:alpha val="40000"/>
                    </a:prstClr>
                  </a:outerShdw>
                </a:effectLst>
                <a:uLnTx/>
                <a:uFillTx/>
                <a:latin typeface="Arial" pitchFamily="34" charset="0"/>
                <a:ea typeface="+mn-ea"/>
                <a:cs typeface="Arial" pitchFamily="34" charset="0"/>
              </a:rPr>
              <a:t> </a:t>
            </a:r>
          </a:p>
        </p:txBody>
      </p:sp>
    </p:spTree>
    <p:extLst>
      <p:ext uri="{BB962C8B-B14F-4D97-AF65-F5344CB8AC3E}">
        <p14:creationId xmlns:p14="http://schemas.microsoft.com/office/powerpoint/2010/main" val="3028774882"/>
      </p:ext>
    </p:extLst>
  </p:cSld>
  <p:clrMapOvr>
    <a:masterClrMapping/>
  </p:clrMapOvr>
  <mc:AlternateContent xmlns:mc="http://schemas.openxmlformats.org/markup-compatibility/2006" xmlns:p14="http://schemas.microsoft.com/office/powerpoint/2010/main">
    <mc:Choice Requires="p14">
      <p:transition spd="slow" p14:dur="800" advTm="8000">
        <p:fade/>
      </p:transition>
    </mc:Choice>
    <mc:Fallback xmlns="">
      <p:transition spd="slow" advTm="8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8AC840D6-4708-707A-613C-454C1A404CF3}"/>
            </a:ext>
          </a:extLst>
        </p:cNvPr>
        <p:cNvGrpSpPr/>
        <p:nvPr/>
      </p:nvGrpSpPr>
      <p:grpSpPr>
        <a:xfrm>
          <a:off x="0" y="0"/>
          <a:ext cx="0" cy="0"/>
          <a:chOff x="0" y="0"/>
          <a:chExt cx="0" cy="0"/>
        </a:xfrm>
      </p:grpSpPr>
      <p:pic>
        <p:nvPicPr>
          <p:cNvPr id="2" name="Picture 1" descr="Grassy meadow field on a sunny day">
            <a:extLst>
              <a:ext uri="{FF2B5EF4-FFF2-40B4-BE49-F238E27FC236}">
                <a16:creationId xmlns:a16="http://schemas.microsoft.com/office/drawing/2014/main" id="{8215C06A-8BC8-DAB1-044E-AFAA057A5657}"/>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0" y="-66675"/>
            <a:ext cx="12192000" cy="6858000"/>
          </a:xfrm>
          <a:prstGeom prst="rect">
            <a:avLst/>
          </a:prstGeom>
        </p:spPr>
      </p:pic>
      <p:sp>
        <p:nvSpPr>
          <p:cNvPr id="4" name="TextBox 11">
            <a:extLst>
              <a:ext uri="{FF2B5EF4-FFF2-40B4-BE49-F238E27FC236}">
                <a16:creationId xmlns:a16="http://schemas.microsoft.com/office/drawing/2014/main" id="{B182B877-92D1-60AE-7BD8-7A4F855F3DAA}"/>
              </a:ext>
            </a:extLst>
          </p:cNvPr>
          <p:cNvSpPr txBox="1">
            <a:spLocks noChangeArrowheads="1"/>
          </p:cNvSpPr>
          <p:nvPr/>
        </p:nvSpPr>
        <p:spPr bwMode="auto">
          <a:xfrm>
            <a:off x="454091" y="2257323"/>
            <a:ext cx="11283818" cy="1569660"/>
          </a:xfrm>
          <a:prstGeom prst="rect">
            <a:avLst/>
          </a:prstGeom>
          <a:noFill/>
          <a:ln w="9525">
            <a:noFill/>
            <a:miter lim="800000"/>
            <a:headEnd/>
            <a:tailEnd/>
          </a:ln>
          <a:effectLst>
            <a:outerShdw dist="17961" dir="2700000" algn="ctr" rotWithShape="0">
              <a:schemeClr val="bg2"/>
            </a:outerShdw>
          </a:effectLst>
        </p:spPr>
        <p:txBody>
          <a:bodyPr wrap="square">
            <a:spAutoFit/>
          </a:bodyPr>
          <a:lstStyle/>
          <a:p>
            <a:pPr marL="0" marR="0" lvl="0" indent="0" algn="ctr" defTabSz="457200" rtl="0" eaLnBrk="1" fontAlgn="auto" latinLnBrk="0" hangingPunct="1">
              <a:lnSpc>
                <a:spcPct val="100000"/>
              </a:lnSpc>
              <a:spcBef>
                <a:spcPts val="0"/>
              </a:spcBef>
              <a:spcAft>
                <a:spcPts val="2400"/>
              </a:spcAft>
              <a:buClrTx/>
              <a:buSzTx/>
              <a:buFontTx/>
              <a:buNone/>
              <a:tabLst>
                <a:tab pos="5143500" algn="l"/>
              </a:tabLst>
              <a:defRPr/>
            </a:pPr>
            <a:r>
              <a:rPr kumimoji="0" lang="en-US" sz="4400" b="1" i="0" u="sng" strike="noStrike" kern="1200" cap="none" spc="10" normalizeH="0" baseline="0" noProof="0" dirty="0">
                <a:ln>
                  <a:noFill/>
                </a:ln>
                <a:solidFill>
                  <a:schemeClr val="bg1"/>
                </a:solidFill>
                <a:effectLst>
                  <a:outerShdw blurRad="50800" dist="38100" algn="l" rotWithShape="0">
                    <a:prstClr val="black">
                      <a:alpha val="40000"/>
                    </a:prstClr>
                  </a:outerShdw>
                </a:effectLst>
                <a:uLnTx/>
                <a:uFillTx/>
                <a:latin typeface="Arial" pitchFamily="34" charset="0"/>
                <a:ea typeface="+mn-ea"/>
                <a:cs typeface="Arial" pitchFamily="34" charset="0"/>
              </a:rPr>
              <a:t>Friday	4:30 p.m.</a:t>
            </a:r>
          </a:p>
          <a:p>
            <a:pPr marL="0" marR="0" lvl="0" indent="0" algn="ctr" defTabSz="457200" rtl="0" eaLnBrk="1" fontAlgn="auto" latinLnBrk="0" hangingPunct="1">
              <a:lnSpc>
                <a:spcPct val="100000"/>
              </a:lnSpc>
              <a:spcBef>
                <a:spcPts val="0"/>
              </a:spcBef>
              <a:spcAft>
                <a:spcPts val="2400"/>
              </a:spcAft>
              <a:buClrTx/>
              <a:buSzTx/>
              <a:buFontTx/>
              <a:buNone/>
              <a:tabLst/>
              <a:defRPr/>
            </a:pPr>
            <a:r>
              <a:rPr kumimoji="0" lang="en-US" sz="3200" b="1" i="0" u="none" strike="noStrike" kern="1200" cap="none" spc="10" normalizeH="0" baseline="0" noProof="0" dirty="0">
                <a:ln>
                  <a:noFill/>
                </a:ln>
                <a:solidFill>
                  <a:schemeClr val="bg1"/>
                </a:solidFill>
                <a:effectLst>
                  <a:outerShdw blurRad="50800" dist="38100" algn="l" rotWithShape="0">
                    <a:prstClr val="black">
                      <a:alpha val="40000"/>
                    </a:prstClr>
                  </a:outerShdw>
                </a:effectLst>
                <a:uLnTx/>
                <a:uFillTx/>
                <a:latin typeface="Arial" pitchFamily="34" charset="0"/>
                <a:ea typeface="+mn-ea"/>
                <a:cs typeface="Arial" pitchFamily="34" charset="0"/>
              </a:rPr>
              <a:t>LIFE Group (Briarwood</a:t>
            </a:r>
            <a:r>
              <a:rPr lang="en-US" sz="3200" b="1" spc="10" dirty="0">
                <a:solidFill>
                  <a:schemeClr val="bg1"/>
                </a:solidFill>
                <a:effectLst>
                  <a:outerShdw blurRad="50800" dist="38100" algn="l" rotWithShape="0">
                    <a:prstClr val="black">
                      <a:alpha val="40000"/>
                    </a:prstClr>
                  </a:outerShdw>
                </a:effectLst>
                <a:latin typeface="Arial" pitchFamily="34" charset="0"/>
                <a:cs typeface="Arial" pitchFamily="34" charset="0"/>
              </a:rPr>
              <a:t>)</a:t>
            </a:r>
            <a:endParaRPr kumimoji="0" lang="en-US" sz="3000" b="1"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1627673937"/>
      </p:ext>
    </p:extLst>
  </p:cSld>
  <p:clrMapOvr>
    <a:masterClrMapping/>
  </p:clrMapOvr>
  <mc:AlternateContent xmlns:mc="http://schemas.openxmlformats.org/markup-compatibility/2006" xmlns:p14="http://schemas.microsoft.com/office/powerpoint/2010/main">
    <mc:Choice Requires="p14">
      <p:transition spd="slow" p14:dur="800" advTm="8000">
        <p:fade/>
      </p:transition>
    </mc:Choice>
    <mc:Fallback xmlns="">
      <p:transition spd="slow" advTm="8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3D47E131-DC48-6EEF-3088-7644F4118B43}"/>
            </a:ext>
          </a:extLst>
        </p:cNvPr>
        <p:cNvGrpSpPr/>
        <p:nvPr/>
      </p:nvGrpSpPr>
      <p:grpSpPr>
        <a:xfrm>
          <a:off x="0" y="0"/>
          <a:ext cx="0" cy="0"/>
          <a:chOff x="0" y="0"/>
          <a:chExt cx="0" cy="0"/>
        </a:xfrm>
      </p:grpSpPr>
      <p:pic>
        <p:nvPicPr>
          <p:cNvPr id="2" name="Picture 1" descr="Grassy meadow field on a sunny day">
            <a:extLst>
              <a:ext uri="{FF2B5EF4-FFF2-40B4-BE49-F238E27FC236}">
                <a16:creationId xmlns:a16="http://schemas.microsoft.com/office/drawing/2014/main" id="{0EE6C52D-E316-08F9-4215-FA5FDA1CC6B9}"/>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0" y="-66675"/>
            <a:ext cx="12192000" cy="6858000"/>
          </a:xfrm>
          <a:prstGeom prst="rect">
            <a:avLst/>
          </a:prstGeom>
        </p:spPr>
      </p:pic>
      <p:sp>
        <p:nvSpPr>
          <p:cNvPr id="4" name="TextBox 11">
            <a:extLst>
              <a:ext uri="{FF2B5EF4-FFF2-40B4-BE49-F238E27FC236}">
                <a16:creationId xmlns:a16="http://schemas.microsoft.com/office/drawing/2014/main" id="{0CC280CF-829F-A6A8-8B4B-65E4713C3665}"/>
              </a:ext>
            </a:extLst>
          </p:cNvPr>
          <p:cNvSpPr txBox="1">
            <a:spLocks noChangeArrowheads="1"/>
          </p:cNvSpPr>
          <p:nvPr/>
        </p:nvSpPr>
        <p:spPr bwMode="auto">
          <a:xfrm>
            <a:off x="326272" y="408859"/>
            <a:ext cx="11283818" cy="4708981"/>
          </a:xfrm>
          <a:prstGeom prst="rect">
            <a:avLst/>
          </a:prstGeom>
          <a:noFill/>
          <a:ln w="9525">
            <a:noFill/>
            <a:miter lim="800000"/>
            <a:headEnd/>
            <a:tailEnd/>
          </a:ln>
          <a:effectLst>
            <a:outerShdw dist="17961" dir="2700000" algn="ctr" rotWithShape="0">
              <a:schemeClr val="bg2"/>
            </a:outerShdw>
          </a:effectLst>
        </p:spPr>
        <p:txBody>
          <a:bodyPr wrap="square">
            <a:spAutoFit/>
          </a:bodyPr>
          <a:lstStyle/>
          <a:p>
            <a:pPr lvl="0" algn="ctr" defTabSz="914400">
              <a:defRPr/>
            </a:pPr>
            <a:r>
              <a:rPr lang="en-US" sz="4400" spc="10" dirty="0">
                <a:solidFill>
                  <a:schemeClr val="bg1"/>
                </a:solidFill>
                <a:effectLst>
                  <a:outerShdw blurRad="50800" dist="38100" algn="l" rotWithShape="0">
                    <a:prstClr val="black">
                      <a:alpha val="40000"/>
                    </a:prstClr>
                  </a:outerShdw>
                </a:effectLst>
                <a:latin typeface="Arial" pitchFamily="34" charset="0"/>
                <a:cs typeface="Arial" pitchFamily="34" charset="0"/>
              </a:rPr>
              <a:t>Giving Options</a:t>
            </a:r>
          </a:p>
          <a:p>
            <a:pPr lvl="0" algn="ctr" defTabSz="914400">
              <a:defRPr/>
            </a:pPr>
            <a:endParaRPr lang="en-US" sz="3200" spc="10" dirty="0">
              <a:solidFill>
                <a:schemeClr val="bg1"/>
              </a:solidFill>
              <a:effectLst>
                <a:outerShdw blurRad="50800" dist="38100" algn="l" rotWithShape="0">
                  <a:prstClr val="black">
                    <a:alpha val="40000"/>
                  </a:prstClr>
                </a:outerShdw>
              </a:effectLst>
              <a:latin typeface="Arial" pitchFamily="34" charset="0"/>
              <a:cs typeface="Arial" pitchFamily="34" charset="0"/>
            </a:endParaRPr>
          </a:p>
          <a:p>
            <a:pPr lvl="0" algn="ctr" defTabSz="914400">
              <a:defRPr/>
            </a:pPr>
            <a:r>
              <a:rPr lang="en-US" sz="3200" spc="10" dirty="0">
                <a:solidFill>
                  <a:schemeClr val="bg1"/>
                </a:solidFill>
                <a:effectLst>
                  <a:outerShdw blurRad="50800" dist="38100" algn="l" rotWithShape="0">
                    <a:prstClr val="black">
                      <a:alpha val="40000"/>
                    </a:prstClr>
                  </a:outerShdw>
                </a:effectLst>
                <a:latin typeface="Arial" pitchFamily="34" charset="0"/>
                <a:cs typeface="Arial" pitchFamily="34" charset="0"/>
              </a:rPr>
              <a:t>(Thank you for supporting this ministry!)</a:t>
            </a:r>
          </a:p>
          <a:p>
            <a:pPr lvl="0" algn="ctr" defTabSz="914400">
              <a:defRPr/>
            </a:pPr>
            <a:endParaRPr lang="en-US" sz="3200" spc="10" dirty="0">
              <a:solidFill>
                <a:schemeClr val="bg1"/>
              </a:solidFill>
              <a:effectLst>
                <a:outerShdw blurRad="50800" dist="38100" algn="l" rotWithShape="0">
                  <a:prstClr val="black">
                    <a:alpha val="40000"/>
                  </a:prstClr>
                </a:outerShdw>
              </a:effectLst>
              <a:latin typeface="Arial" pitchFamily="34" charset="0"/>
              <a:cs typeface="Arial" pitchFamily="34" charset="0"/>
            </a:endParaRPr>
          </a:p>
          <a:p>
            <a:pPr lvl="0" algn="ctr" defTabSz="914400">
              <a:defRPr/>
            </a:pPr>
            <a:r>
              <a:rPr lang="en-US" sz="3200" b="1" spc="10" dirty="0">
                <a:solidFill>
                  <a:schemeClr val="bg1"/>
                </a:solidFill>
                <a:effectLst>
                  <a:outerShdw blurRad="50800" dist="38100" algn="l" rotWithShape="0">
                    <a:prstClr val="black">
                      <a:alpha val="40000"/>
                    </a:prstClr>
                  </a:outerShdw>
                </a:effectLst>
                <a:latin typeface="Arial" pitchFamily="34" charset="0"/>
                <a:cs typeface="Arial" pitchFamily="34" charset="0"/>
              </a:rPr>
              <a:t>Mail: </a:t>
            </a:r>
            <a:r>
              <a:rPr lang="en-US" sz="3200" spc="10" dirty="0">
                <a:solidFill>
                  <a:schemeClr val="bg1"/>
                </a:solidFill>
                <a:effectLst>
                  <a:outerShdw blurRad="50800" dist="38100" algn="l" rotWithShape="0">
                    <a:prstClr val="black">
                      <a:alpha val="40000"/>
                    </a:prstClr>
                  </a:outerShdw>
                </a:effectLst>
                <a:latin typeface="Arial" pitchFamily="34" charset="0"/>
                <a:cs typeface="Arial" pitchFamily="34" charset="0"/>
              </a:rPr>
              <a:t>609 N. Chestnut St. Ellensburg, 98926</a:t>
            </a:r>
          </a:p>
          <a:p>
            <a:pPr lvl="0" algn="ctr" defTabSz="914400">
              <a:defRPr/>
            </a:pPr>
            <a:endParaRPr lang="en-US" sz="3200" spc="10" dirty="0">
              <a:solidFill>
                <a:schemeClr val="bg1"/>
              </a:solidFill>
              <a:effectLst>
                <a:outerShdw blurRad="50800" dist="38100" algn="l" rotWithShape="0">
                  <a:prstClr val="black">
                    <a:alpha val="40000"/>
                  </a:prstClr>
                </a:outerShdw>
              </a:effectLst>
              <a:latin typeface="Arial" pitchFamily="34" charset="0"/>
              <a:cs typeface="Arial" pitchFamily="34" charset="0"/>
            </a:endParaRPr>
          </a:p>
          <a:p>
            <a:pPr lvl="0" algn="ctr" defTabSz="914400">
              <a:defRPr/>
            </a:pPr>
            <a:r>
              <a:rPr lang="en-US" sz="3200" b="1" spc="10" dirty="0">
                <a:solidFill>
                  <a:schemeClr val="bg1"/>
                </a:solidFill>
                <a:effectLst>
                  <a:outerShdw blurRad="50800" dist="38100" algn="l" rotWithShape="0">
                    <a:prstClr val="black">
                      <a:alpha val="40000"/>
                    </a:prstClr>
                  </a:outerShdw>
                </a:effectLst>
                <a:latin typeface="Arial" pitchFamily="34" charset="0"/>
                <a:cs typeface="Arial" pitchFamily="34" charset="0"/>
              </a:rPr>
              <a:t>Online: </a:t>
            </a:r>
            <a:r>
              <a:rPr lang="en-US" sz="3200" spc="10" dirty="0">
                <a:solidFill>
                  <a:schemeClr val="bg1"/>
                </a:solidFill>
                <a:effectLst>
                  <a:outerShdw blurRad="50800" dist="38100" algn="l" rotWithShape="0">
                    <a:prstClr val="black">
                      <a:alpha val="40000"/>
                    </a:prstClr>
                  </a:outerShdw>
                </a:effectLst>
                <a:latin typeface="Arial" pitchFamily="34" charset="0"/>
                <a:cs typeface="Arial" pitchFamily="34" charset="0"/>
              </a:rPr>
              <a:t>Giving link at www.csbcfamily.com</a:t>
            </a:r>
          </a:p>
          <a:p>
            <a:pPr lvl="0" algn="ctr" defTabSz="914400">
              <a:defRPr/>
            </a:pPr>
            <a:endParaRPr lang="en-US" sz="3200" spc="10" dirty="0">
              <a:solidFill>
                <a:schemeClr val="bg1"/>
              </a:solidFill>
              <a:effectLst>
                <a:outerShdw blurRad="50800" dist="38100" algn="l" rotWithShape="0">
                  <a:prstClr val="black">
                    <a:alpha val="40000"/>
                  </a:prstClr>
                </a:outerShdw>
              </a:effectLst>
              <a:latin typeface="Arial" pitchFamily="34" charset="0"/>
              <a:cs typeface="Arial" pitchFamily="34" charset="0"/>
            </a:endParaRPr>
          </a:p>
          <a:p>
            <a:pPr lvl="0" algn="ctr" defTabSz="914400">
              <a:defRPr/>
            </a:pPr>
            <a:r>
              <a:rPr lang="en-US" sz="3200" b="1" spc="10" dirty="0">
                <a:solidFill>
                  <a:schemeClr val="bg1"/>
                </a:solidFill>
                <a:effectLst>
                  <a:outerShdw blurRad="50800" dist="38100" algn="l" rotWithShape="0">
                    <a:prstClr val="black">
                      <a:alpha val="40000"/>
                    </a:prstClr>
                  </a:outerShdw>
                </a:effectLst>
                <a:latin typeface="Arial" pitchFamily="34" charset="0"/>
                <a:cs typeface="Arial" pitchFamily="34" charset="0"/>
              </a:rPr>
              <a:t>In Person: </a:t>
            </a:r>
            <a:r>
              <a:rPr lang="en-US" sz="3200" spc="10" dirty="0">
                <a:solidFill>
                  <a:schemeClr val="bg1"/>
                </a:solidFill>
                <a:effectLst>
                  <a:outerShdw blurRad="50800" dist="38100" algn="l" rotWithShape="0">
                    <a:prstClr val="black">
                      <a:alpha val="40000"/>
                    </a:prstClr>
                  </a:outerShdw>
                </a:effectLst>
                <a:latin typeface="Arial" pitchFamily="34" charset="0"/>
                <a:cs typeface="Arial" pitchFamily="34" charset="0"/>
              </a:rPr>
              <a:t>Offering Box in lobby</a:t>
            </a:r>
          </a:p>
        </p:txBody>
      </p:sp>
      <p:pic>
        <p:nvPicPr>
          <p:cNvPr id="3" name="Picture 2">
            <a:extLst>
              <a:ext uri="{FF2B5EF4-FFF2-40B4-BE49-F238E27FC236}">
                <a16:creationId xmlns:a16="http://schemas.microsoft.com/office/drawing/2014/main" id="{01171478-439D-5C5D-9548-B1663655545E}"/>
              </a:ext>
            </a:extLst>
          </p:cNvPr>
          <p:cNvPicPr>
            <a:picLocks noChangeAspect="1"/>
          </p:cNvPicPr>
          <p:nvPr/>
        </p:nvPicPr>
        <p:blipFill>
          <a:blip r:embed="rId4"/>
          <a:stretch>
            <a:fillRect/>
          </a:stretch>
        </p:blipFill>
        <p:spPr>
          <a:xfrm>
            <a:off x="9667614" y="4355935"/>
            <a:ext cx="1942476" cy="1942476"/>
          </a:xfrm>
          <a:prstGeom prst="rect">
            <a:avLst/>
          </a:prstGeom>
        </p:spPr>
      </p:pic>
    </p:spTree>
    <p:extLst>
      <p:ext uri="{BB962C8B-B14F-4D97-AF65-F5344CB8AC3E}">
        <p14:creationId xmlns:p14="http://schemas.microsoft.com/office/powerpoint/2010/main" val="2427725783"/>
      </p:ext>
    </p:extLst>
  </p:cSld>
  <p:clrMapOvr>
    <a:masterClrMapping/>
  </p:clrMapOvr>
  <mc:AlternateContent xmlns:mc="http://schemas.openxmlformats.org/markup-compatibility/2006" xmlns:p14="http://schemas.microsoft.com/office/powerpoint/2010/main">
    <mc:Choice Requires="p14">
      <p:transition spd="slow" p14:dur="800" advTm="12000">
        <p:fade/>
      </p:transition>
    </mc:Choice>
    <mc:Fallback xmlns="">
      <p:transition spd="slow" advTm="12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20A7E-A97E-263C-F646-895D524D24A6}"/>
              </a:ext>
            </a:extLst>
          </p:cNvPr>
          <p:cNvSpPr>
            <a:spLocks noGrp="1"/>
          </p:cNvSpPr>
          <p:nvPr>
            <p:ph type="title"/>
          </p:nvPr>
        </p:nvSpPr>
        <p:spPr>
          <a:xfrm>
            <a:off x="501593" y="390525"/>
            <a:ext cx="4360863" cy="1438275"/>
          </a:xfrm>
        </p:spPr>
        <p:txBody>
          <a:bodyPr/>
          <a:lstStyle/>
          <a:p>
            <a:pPr algn="ctr"/>
            <a:r>
              <a:rPr lang="en-US" dirty="0"/>
              <a:t>CALLED BUSINESS MEETING NOVEMBER 8</a:t>
            </a:r>
          </a:p>
        </p:txBody>
      </p:sp>
      <p:sp>
        <p:nvSpPr>
          <p:cNvPr id="3" name="Content Placeholder 2">
            <a:extLst>
              <a:ext uri="{FF2B5EF4-FFF2-40B4-BE49-F238E27FC236}">
                <a16:creationId xmlns:a16="http://schemas.microsoft.com/office/drawing/2014/main" id="{A655E385-9AE6-42FC-32FE-56CC57E0E18F}"/>
              </a:ext>
            </a:extLst>
          </p:cNvPr>
          <p:cNvSpPr>
            <a:spLocks noGrp="1"/>
          </p:cNvSpPr>
          <p:nvPr>
            <p:ph sz="quarter" idx="14"/>
          </p:nvPr>
        </p:nvSpPr>
        <p:spPr>
          <a:xfrm>
            <a:off x="501593" y="1957945"/>
            <a:ext cx="4360863" cy="4329264"/>
          </a:xfrm>
        </p:spPr>
        <p:txBody>
          <a:bodyPr>
            <a:normAutofit/>
          </a:bodyPr>
          <a:lstStyle/>
          <a:p>
            <a:r>
              <a:rPr lang="en-US" sz="2400" dirty="0"/>
              <a:t>The Pastoral Transition Team has called a business meeting at 6 p.m. to present the candidate they have chosen, Jeremy Johnson. Members, please be there to cast your vote. We will meet in the Worship Center.</a:t>
            </a:r>
          </a:p>
        </p:txBody>
      </p:sp>
      <p:pic>
        <p:nvPicPr>
          <p:cNvPr id="6" name="Picture 5">
            <a:extLst>
              <a:ext uri="{FF2B5EF4-FFF2-40B4-BE49-F238E27FC236}">
                <a16:creationId xmlns:a16="http://schemas.microsoft.com/office/drawing/2014/main" id="{35EDF122-23A2-C00F-9862-BFA1FD1F30D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003801" y="476250"/>
            <a:ext cx="7188200" cy="5391150"/>
          </a:xfrm>
          <a:prstGeom prst="rect">
            <a:avLst/>
          </a:prstGeom>
        </p:spPr>
      </p:pic>
    </p:spTree>
    <p:extLst>
      <p:ext uri="{BB962C8B-B14F-4D97-AF65-F5344CB8AC3E}">
        <p14:creationId xmlns:p14="http://schemas.microsoft.com/office/powerpoint/2010/main" val="2529530272"/>
      </p:ext>
    </p:extLst>
  </p:cSld>
  <p:clrMapOvr>
    <a:masterClrMapping/>
  </p:clrMapOvr>
  <p:transition spd="med" advTm="10000">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5BBD7-ED59-57E1-3D7B-B96B3FFE6693}"/>
              </a:ext>
            </a:extLst>
          </p:cNvPr>
          <p:cNvSpPr>
            <a:spLocks noGrp="1"/>
          </p:cNvSpPr>
          <p:nvPr>
            <p:ph type="title"/>
          </p:nvPr>
        </p:nvSpPr>
        <p:spPr>
          <a:xfrm>
            <a:off x="971550" y="0"/>
            <a:ext cx="5857875" cy="2124075"/>
          </a:xfrm>
        </p:spPr>
        <p:txBody>
          <a:bodyPr/>
          <a:lstStyle/>
          <a:p>
            <a:pPr algn="ctr"/>
            <a:r>
              <a:rPr lang="en-US" sz="3600" dirty="0"/>
              <a:t>Church workday Saturday</a:t>
            </a:r>
            <a:br>
              <a:rPr lang="en-US" sz="3600" dirty="0"/>
            </a:br>
            <a:r>
              <a:rPr lang="en-US" sz="3600" dirty="0"/>
              <a:t> November 14</a:t>
            </a:r>
          </a:p>
        </p:txBody>
      </p:sp>
      <p:sp>
        <p:nvSpPr>
          <p:cNvPr id="3" name="Content Placeholder 2">
            <a:extLst>
              <a:ext uri="{FF2B5EF4-FFF2-40B4-BE49-F238E27FC236}">
                <a16:creationId xmlns:a16="http://schemas.microsoft.com/office/drawing/2014/main" id="{22626C18-DB93-F91D-7895-E6606CB49E26}"/>
              </a:ext>
            </a:extLst>
          </p:cNvPr>
          <p:cNvSpPr>
            <a:spLocks noGrp="1"/>
          </p:cNvSpPr>
          <p:nvPr>
            <p:ph sz="quarter" idx="14"/>
          </p:nvPr>
        </p:nvSpPr>
        <p:spPr>
          <a:xfrm>
            <a:off x="314325" y="2628900"/>
            <a:ext cx="5581650" cy="3679824"/>
          </a:xfrm>
        </p:spPr>
        <p:txBody>
          <a:bodyPr>
            <a:normAutofit/>
          </a:bodyPr>
          <a:lstStyle/>
          <a:p>
            <a:r>
              <a:rPr lang="en-US" sz="2400" dirty="0"/>
              <a:t>Join us on Saturday, November 14 when we gather with the Building and Grounds crew to finish a few things around the church building. We will begin at 9 a.m. and should be finished by 1 p.m.  See you there! </a:t>
            </a:r>
          </a:p>
        </p:txBody>
      </p:sp>
      <p:pic>
        <p:nvPicPr>
          <p:cNvPr id="6" name="Picture 5">
            <a:extLst>
              <a:ext uri="{FF2B5EF4-FFF2-40B4-BE49-F238E27FC236}">
                <a16:creationId xmlns:a16="http://schemas.microsoft.com/office/drawing/2014/main" id="{01280384-646A-863E-85E7-F801A08E559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018103" y="1133478"/>
            <a:ext cx="6173897" cy="4108448"/>
          </a:xfrm>
          <a:prstGeom prst="rect">
            <a:avLst/>
          </a:prstGeom>
        </p:spPr>
      </p:pic>
    </p:spTree>
    <p:extLst>
      <p:ext uri="{BB962C8B-B14F-4D97-AF65-F5344CB8AC3E}">
        <p14:creationId xmlns:p14="http://schemas.microsoft.com/office/powerpoint/2010/main" val="3812951083"/>
      </p:ext>
    </p:extLst>
  </p:cSld>
  <p:clrMapOvr>
    <a:masterClrMapping/>
  </p:clrMapOvr>
  <p:transition spd="med" advTm="12000">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C9AEF8-B3CE-611B-574D-4BA76430F2F7}"/>
              </a:ext>
            </a:extLst>
          </p:cNvPr>
          <p:cNvSpPr>
            <a:spLocks noGrp="1"/>
          </p:cNvSpPr>
          <p:nvPr>
            <p:ph type="title"/>
          </p:nvPr>
        </p:nvSpPr>
        <p:spPr>
          <a:xfrm>
            <a:off x="3776991" y="1112104"/>
            <a:ext cx="7321615" cy="932688"/>
          </a:xfrm>
        </p:spPr>
        <p:txBody>
          <a:bodyPr/>
          <a:lstStyle/>
          <a:p>
            <a:pPr algn="ctr"/>
            <a:r>
              <a:rPr lang="en-US" dirty="0"/>
              <a:t>Bible Reader’s Club</a:t>
            </a:r>
          </a:p>
        </p:txBody>
      </p:sp>
      <p:pic>
        <p:nvPicPr>
          <p:cNvPr id="6" name="Picture Placeholder 5">
            <a:extLst>
              <a:ext uri="{FF2B5EF4-FFF2-40B4-BE49-F238E27FC236}">
                <a16:creationId xmlns:a16="http://schemas.microsoft.com/office/drawing/2014/main" id="{35D7AC35-0059-B417-6BD4-FB7D5D7C4C18}"/>
              </a:ext>
            </a:extLst>
          </p:cNvPr>
          <p:cNvPicPr>
            <a:picLocks noGrp="1" noChangeAspect="1"/>
          </p:cNvPicPr>
          <p:nvPr>
            <p:ph type="pic" sz="quarter" idx="19"/>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7787" r="37787"/>
          <a:stretch>
            <a:fillRect/>
          </a:stretch>
        </p:blipFill>
        <p:spPr>
          <a:xfrm>
            <a:off x="0" y="169830"/>
            <a:ext cx="3438525" cy="6688170"/>
          </a:xfrm>
        </p:spPr>
      </p:pic>
      <p:sp>
        <p:nvSpPr>
          <p:cNvPr id="12" name="Content Placeholder 3">
            <a:extLst>
              <a:ext uri="{FF2B5EF4-FFF2-40B4-BE49-F238E27FC236}">
                <a16:creationId xmlns:a16="http://schemas.microsoft.com/office/drawing/2014/main" id="{5483A5C7-F01C-D440-1CB6-56BEF701C4DD}"/>
              </a:ext>
            </a:extLst>
          </p:cNvPr>
          <p:cNvSpPr>
            <a:spLocks noGrp="1"/>
          </p:cNvSpPr>
          <p:nvPr>
            <p:ph sz="quarter" idx="18"/>
          </p:nvPr>
        </p:nvSpPr>
        <p:spPr>
          <a:xfrm>
            <a:off x="3776075" y="2187258"/>
            <a:ext cx="7349126" cy="4099242"/>
          </a:xfrm>
        </p:spPr>
        <p:txBody>
          <a:bodyPr>
            <a:normAutofit/>
          </a:bodyPr>
          <a:lstStyle/>
          <a:p>
            <a:endParaRPr lang="en-US" sz="2400" dirty="0"/>
          </a:p>
          <a:p>
            <a:r>
              <a:rPr lang="en-US" sz="2400" dirty="0"/>
              <a:t>Join us tonight at 6 p.m. in the Fellowship Hall to discuss our past month’s readings. If you are reading the Bible on your own, come and talk about it. If you are wanting to join, scan the QR code below. We’d love to have you!</a:t>
            </a:r>
          </a:p>
        </p:txBody>
      </p:sp>
      <p:pic>
        <p:nvPicPr>
          <p:cNvPr id="1026" name="Picture 2">
            <a:extLst>
              <a:ext uri="{FF2B5EF4-FFF2-40B4-BE49-F238E27FC236}">
                <a16:creationId xmlns:a16="http://schemas.microsoft.com/office/drawing/2014/main" id="{B6AA4E96-F8F1-BEAD-BFF3-C148C10DEA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34475" y="4062894"/>
            <a:ext cx="2667000" cy="2548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6226921"/>
      </p:ext>
    </p:extLst>
  </p:cSld>
  <p:clrMapOvr>
    <a:masterClrMapping/>
  </p:clrMapOvr>
  <p:transition spd="med" advTm="11000">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AE47B-0C78-8918-74AE-7294DFCEE478}"/>
              </a:ext>
            </a:extLst>
          </p:cNvPr>
          <p:cNvSpPr>
            <a:spLocks noGrp="1"/>
          </p:cNvSpPr>
          <p:nvPr>
            <p:ph type="ctrTitle"/>
          </p:nvPr>
        </p:nvSpPr>
        <p:spPr>
          <a:xfrm>
            <a:off x="1087847" y="3429000"/>
            <a:ext cx="10835639" cy="1906793"/>
          </a:xfrm>
        </p:spPr>
        <p:txBody>
          <a:bodyPr/>
          <a:lstStyle/>
          <a:p>
            <a:r>
              <a:rPr lang="en-US" sz="4000" b="0" cap="none" dirty="0">
                <a:latin typeface="Al Tarikh" pitchFamily="2" charset="-78"/>
                <a:cs typeface="Al Tarikh" pitchFamily="2" charset="-78"/>
              </a:rPr>
              <a:t>Missed The Nutshell in your mailbox? Update your address on a welcome slip and we’ll send one your way!</a:t>
            </a:r>
          </a:p>
        </p:txBody>
      </p:sp>
      <p:sp>
        <p:nvSpPr>
          <p:cNvPr id="5" name="Text Box 1246844078">
            <a:extLst>
              <a:ext uri="{FF2B5EF4-FFF2-40B4-BE49-F238E27FC236}">
                <a16:creationId xmlns:a16="http://schemas.microsoft.com/office/drawing/2014/main" id="{0BA14FAB-5F93-C3C1-017D-27FD7E173490}"/>
              </a:ext>
            </a:extLst>
          </p:cNvPr>
          <p:cNvSpPr txBox="1"/>
          <p:nvPr/>
        </p:nvSpPr>
        <p:spPr>
          <a:xfrm>
            <a:off x="2156046" y="470012"/>
            <a:ext cx="8950113" cy="2136022"/>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5000"/>
              </a:lnSpc>
              <a:spcBef>
                <a:spcPts val="0"/>
              </a:spcBef>
              <a:spcAft>
                <a:spcPts val="800"/>
              </a:spcAft>
              <a:buClrTx/>
              <a:buSzTx/>
              <a:buFontTx/>
              <a:buNone/>
              <a:tabLst/>
              <a:defRPr/>
            </a:pPr>
            <a:r>
              <a:rPr kumimoji="0" lang="en-US" sz="12000" b="1" i="0" u="none" strike="noStrike" kern="100" cap="none" spc="0" normalizeH="0" baseline="0" noProof="0" dirty="0">
                <a:ln>
                  <a:noFill/>
                </a:ln>
                <a:solidFill>
                  <a:srgbClr val="030080"/>
                </a:solidFill>
                <a:effectLst/>
                <a:uLnTx/>
                <a:uFillTx/>
                <a:latin typeface="Brush Script MT" panose="03060802040406070304" pitchFamily="66" charset="-122"/>
                <a:ea typeface="Times New Roman" panose="02020603050405020304" pitchFamily="18" charset="0"/>
                <a:cs typeface="Times New Roman" panose="02020603050405020304" pitchFamily="18" charset="0"/>
              </a:rPr>
              <a:t>The Nutshell</a:t>
            </a:r>
            <a:endParaRPr kumimoji="0" lang="en-US" sz="12000" b="0" i="0" u="none" strike="noStrike" kern="100" cap="none" spc="0" normalizeH="0" baseline="0" noProof="0" dirty="0">
              <a:ln>
                <a:noFill/>
              </a:ln>
              <a:solidFill>
                <a:srgbClr val="00000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pic>
        <p:nvPicPr>
          <p:cNvPr id="6" name="Picture 5" descr="A blue and white logo&#10;&#10;Description automatically generated">
            <a:extLst>
              <a:ext uri="{FF2B5EF4-FFF2-40B4-BE49-F238E27FC236}">
                <a16:creationId xmlns:a16="http://schemas.microsoft.com/office/drawing/2014/main" id="{11EC0E52-CF87-88CC-E6C3-84D6878B348A}"/>
              </a:ext>
            </a:extLst>
          </p:cNvPr>
          <p:cNvPicPr>
            <a:picLocks noChangeAspect="1"/>
          </p:cNvPicPr>
          <p:nvPr/>
        </p:nvPicPr>
        <p:blipFill>
          <a:blip r:embed="rId2" cstate="print">
            <a:extLst>
              <a:ext uri="{28A0092B-C50C-407E-A947-70E740481C1C}">
                <a14:useLocalDpi xmlns:a14="http://schemas.microsoft.com/office/drawing/2010/main" val="0"/>
              </a:ext>
            </a:extLst>
          </a:blip>
          <a:srcRect l="21420" t="18358" r="19798" b="29655"/>
          <a:stretch>
            <a:fillRect/>
          </a:stretch>
        </p:blipFill>
        <p:spPr bwMode="auto">
          <a:xfrm>
            <a:off x="464112" y="298424"/>
            <a:ext cx="2397973" cy="2479198"/>
          </a:xfrm>
          <a:prstGeom prst="rect">
            <a:avLst/>
          </a:prstGeom>
          <a:noFill/>
          <a:ln>
            <a:noFill/>
          </a:ln>
          <a:effectLst/>
        </p:spPr>
      </p:pic>
    </p:spTree>
    <p:extLst>
      <p:ext uri="{BB962C8B-B14F-4D97-AF65-F5344CB8AC3E}">
        <p14:creationId xmlns:p14="http://schemas.microsoft.com/office/powerpoint/2010/main" val="419741930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Bjorn">
  <a:themeElements>
    <a:clrScheme name="Bjorn">
      <a:dk1>
        <a:srgbClr val="000000"/>
      </a:dk1>
      <a:lt1>
        <a:srgbClr val="FFFFFF"/>
      </a:lt1>
      <a:dk2>
        <a:srgbClr val="003474"/>
      </a:dk2>
      <a:lt2>
        <a:srgbClr val="EFE6EB"/>
      </a:lt2>
      <a:accent1>
        <a:srgbClr val="28AE70"/>
      </a:accent1>
      <a:accent2>
        <a:srgbClr val="AC9E0C"/>
      </a:accent2>
      <a:accent3>
        <a:srgbClr val="EF3475"/>
      </a:accent3>
      <a:accent4>
        <a:srgbClr val="8961F3"/>
      </a:accent4>
      <a:accent5>
        <a:srgbClr val="11ADD3"/>
      </a:accent5>
      <a:accent6>
        <a:srgbClr val="E78813"/>
      </a:accent6>
      <a:hlink>
        <a:srgbClr val="CD45C3"/>
      </a:hlink>
      <a:folHlink>
        <a:srgbClr val="E34E4E"/>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jorn" id="{121AC9A9-9DF1-410F-980B-228D05632962}" vid="{661A2AC3-DE07-4883-A618-4B52B678F5E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307</TotalTime>
  <Words>304</Words>
  <Application>Microsoft Macintosh PowerPoint</Application>
  <PresentationFormat>Widescreen</PresentationFormat>
  <Paragraphs>39</Paragraphs>
  <Slides>10</Slides>
  <Notes>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10</vt:i4>
      </vt:variant>
    </vt:vector>
  </HeadingPairs>
  <TitlesOfParts>
    <vt:vector size="21" baseType="lpstr">
      <vt:lpstr>Brush Script MT</vt:lpstr>
      <vt:lpstr>Al Tarikh</vt:lpstr>
      <vt:lpstr>Aptos</vt:lpstr>
      <vt:lpstr>Aptos Display</vt:lpstr>
      <vt:lpstr>Arial</vt:lpstr>
      <vt:lpstr>Calibri</vt:lpstr>
      <vt:lpstr>Neue Haas Grotesk Text Pro</vt:lpstr>
      <vt:lpstr>Perpetua</vt:lpstr>
      <vt:lpstr>System Font Regular</vt:lpstr>
      <vt:lpstr>1_Office Theme</vt:lpstr>
      <vt:lpstr>Bjorn</vt:lpstr>
      <vt:lpstr>PowerPoint Presentation</vt:lpstr>
      <vt:lpstr>PowerPoint Presentation</vt:lpstr>
      <vt:lpstr>PowerPoint Presentation</vt:lpstr>
      <vt:lpstr>PowerPoint Presentation</vt:lpstr>
      <vt:lpstr>PowerPoint Presentation</vt:lpstr>
      <vt:lpstr>PowerPoint Presentation</vt:lpstr>
      <vt:lpstr>CALLED BUSINESS MEETING NOVEMBER 8</vt:lpstr>
      <vt:lpstr>Church workday Saturday  November 14</vt:lpstr>
      <vt:lpstr>Bible Reader’s Club</vt:lpstr>
      <vt:lpstr>Missed The Nutshell in your mailbox? Update your address on a welcome slip and we’ll send one your way!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Jeremy Johnson</dc:creator>
  <cp:lastModifiedBy>Microsoft Office User</cp:lastModifiedBy>
  <cp:revision>25</cp:revision>
  <dcterms:created xsi:type="dcterms:W3CDTF">2026-06-25T20:38:57Z</dcterms:created>
  <dcterms:modified xsi:type="dcterms:W3CDTF">2026-10-28T21:27:48Z</dcterms:modified>
</cp:coreProperties>
</file>