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38" r:id="rId2"/>
    <p:sldMasterId id="2147483850" r:id="rId3"/>
  </p:sldMasterIdLst>
  <p:notesMasterIdLst>
    <p:notesMasterId r:id="rId17"/>
  </p:notesMasterIdLst>
  <p:sldIdLst>
    <p:sldId id="1713" r:id="rId4"/>
    <p:sldId id="2417" r:id="rId5"/>
    <p:sldId id="2427" r:id="rId6"/>
    <p:sldId id="2508" r:id="rId7"/>
    <p:sldId id="2448" r:id="rId8"/>
    <p:sldId id="2449" r:id="rId9"/>
    <p:sldId id="2490" r:id="rId10"/>
    <p:sldId id="2498" r:id="rId11"/>
    <p:sldId id="2497" r:id="rId12"/>
    <p:sldId id="2513" r:id="rId13"/>
    <p:sldId id="2514" r:id="rId14"/>
    <p:sldId id="2516" r:id="rId15"/>
    <p:sldId id="2517" r:id="rId16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417"/>
            <p14:sldId id="2427"/>
            <p14:sldId id="2508"/>
            <p14:sldId id="2448"/>
            <p14:sldId id="2449"/>
            <p14:sldId id="2490"/>
            <p14:sldId id="2498"/>
            <p14:sldId id="2497"/>
            <p14:sldId id="2513"/>
            <p14:sldId id="2514"/>
            <p14:sldId id="2516"/>
            <p14:sldId id="25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77777"/>
    <a:srgbClr val="F1D665"/>
    <a:srgbClr val="14148C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44" autoAdjust="0"/>
    <p:restoredTop sz="94694"/>
  </p:normalViewPr>
  <p:slideViewPr>
    <p:cSldViewPr snapToGrid="0">
      <p:cViewPr varScale="1">
        <p:scale>
          <a:sx n="78" d="100"/>
          <a:sy n="78" d="100"/>
        </p:scale>
        <p:origin x="11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4251" y="8918880"/>
            <a:ext cx="3078626" cy="4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49" tIns="47125" rIns="94249" bIns="47125" anchor="b"/>
          <a:lstStyle/>
          <a:p>
            <a:pPr algn="r" defTabSz="924916" fontAlgn="base">
              <a:spcBef>
                <a:spcPct val="0"/>
              </a:spcBef>
              <a:spcAft>
                <a:spcPct val="0"/>
              </a:spcAft>
              <a:defRPr/>
            </a:pPr>
            <a:fld id="{4A7C3CFE-28DD-4873-A1DC-9BA84E3C1ED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249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56F7-02EC-704E-8164-7C81A982F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6EC6818-2F07-9B4E-24A6-190028C92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D36577-9C99-7F48-D555-AB74A8B69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2BB9959-DF51-316C-83EC-63BE26D1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7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C550-5AE6-7693-7432-2C94AB10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B6728FD-0929-B26A-6E2F-E32F6E70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21C32C6-1783-6742-3948-AAD478465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997F4E0-C94E-2D3E-49BD-6D84AD4A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5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5E56-904C-E25D-C238-5905AB6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4BD1874-A694-1A05-0936-3FAFFA0E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248322-9CAF-27E5-96CE-96CA0CD1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CEE550-56D3-9B7C-2D75-0B905DB7C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3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A910-A23F-7449-FAEC-0742A7D4F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9EB0EEC-1ACE-A565-F0E2-4E61908E9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230E0DB-EFEE-BC75-77D4-ED9393324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EF8F6FC-3FF6-51D3-1919-E53C95319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2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4D81D-D78A-CBAB-5130-C270AE45B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64A409F-DCF9-1EE5-A5EE-A42A207A7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4F75024-7DBE-ADA4-C83A-9168A2922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7FB6135-B2F4-AA0E-AD19-986C75915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B789-9520-DFF7-1FFA-0B1C62CF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9144E-E5A0-8C44-CB28-DAE2DA1E9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AD59-9207-3BBF-5142-FC002539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2185-061E-80F6-192C-14B48D9E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E6A2-3CFF-B13C-0832-A9A0BBAE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158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9515-0028-85C8-3297-2486B4AE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032B3-6F90-CCB4-4CE8-3BAF0E91C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03EB-0361-007F-7B6A-3A9AB9EB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C283-C034-5F0B-DA49-18A9425F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F5126-CB2F-12C3-1A17-6BE1EE7F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926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38792-618E-7FDA-25F4-ED8D3AFF4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640B4-34E2-D39B-3307-38BF5361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6BD0-96DC-1FE8-C2D3-4E559F14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1DAE-0C8A-9786-03BA-978B3E02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B4E8-59F5-8DC1-55AE-AE649119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977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973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3670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1644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3745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2390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72955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5627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394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696F-0E37-A7AF-1C08-209C563B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332D-D4D8-527F-4EA9-E6A2DDFA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D7C7F-C017-AF54-24FA-7D2F77DD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7681-172A-8E3E-7444-4CA3E460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BF17-AC42-2E7E-1117-989A1CFF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068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4623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6002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3096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48050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2581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39035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423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1793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5328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076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53F4-212F-E7CF-6DD8-CED560E4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62FD6-2D25-7467-6217-F6825CAC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B39F-0CD1-75E3-FAEB-FC82CB72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FA2A-1FCA-A7B7-670B-68D59686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158D-2954-16A5-F251-5C90123B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8649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565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4557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8932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97730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2413-9AE8-B264-0FFF-D645582E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4369-67D6-97BE-D8C3-617CA7716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68E51-6B78-F101-98F6-6F3C105F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A982-CCF2-4D89-2871-166B2D45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F8C2-E6D7-0BE4-CCF4-FD1C2A3C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F0B48-13FC-62CE-675C-9A5893F6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003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F9D-A7AB-CA08-FDF8-82236C3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9B7BA-D594-87B2-A118-212C5ED0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2899-CD96-BE0D-DE78-3ED36E260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BBDD9-E9CF-AAC8-763B-C17AEFF95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D19BD-A429-D493-A93C-3137F279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2B7A8-084C-3B65-42D7-311B2474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AEB4B-1F0F-3348-7CA4-BAB74FA5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9BFBF-7BE0-7493-30C7-EE154BC0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82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A805-6D99-C13B-4C56-82877363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DEF98-A044-FA73-1D06-C0C4CA87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7A83C-8112-6AFA-A1D0-247D22B5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F0C3F-F720-8555-4F30-D73F63B1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43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F810A-6C61-1C7F-7F8A-C45F56F5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9A020-3A7F-2D21-6BC9-6AE9D8E1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FC206-327C-EAE7-6896-CC93F753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65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ED1E-E517-7285-3AA0-C9941BD9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EC888-6FF0-51B5-F6F9-16D87EC9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C34CC-7A7C-BBC8-47D6-B9AB8E274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6C57-DA02-6200-ADB5-40397EB3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EDE4-DBD3-BDD4-589B-BFC1F55E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2FAA6-6F81-CA6F-5A42-DFEC2D93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604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B169-819B-A7D6-F480-3D177609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CC4BF-F189-F2FE-611F-966265225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10D9A-EF74-C124-4DB3-F98A4B3AA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7F15C-0FD3-42FE-E50A-D51CFEA0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22E1-D8EF-7190-1935-E41768FB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CB6D-6026-620D-DC96-EF525995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21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34F80-3D19-3BC0-A1B5-467D0841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E09AE-E2FC-1D5B-FAC6-8D00CD73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39DE-89FE-AA90-5B72-88C8E3B23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DF08-80BF-72C9-BDE4-968400DF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B99E-A631-8729-0A1A-815FDDAB3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6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spd="med">
    <p:fad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13310/group-diverse-women-having-breakfast-together" TargetMode="External"/><Relationship Id="rId2" Type="http://schemas.openxmlformats.org/officeDocument/2006/relationships/image" Target="../media/image9.1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christianquotes.info/images/woodrow-kroll-quote-3-reasons-its-not-goodbye-for-christian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svg/135923-lawnmower-image" TargetMode="External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Lead Pastor Frank R. Johnson</a:t>
            </a:r>
            <a:br>
              <a:rPr lang="en-US" sz="28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415845" y="1995487"/>
            <a:ext cx="6097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265638C-3016-EAF4-1BD4-329742E2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2700"/>
              <a:t>Women’s Potluck Breakfast July 18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BC47A1-E5A0-CB45-7964-5E99C582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214" y="2017408"/>
            <a:ext cx="3526523" cy="3450613"/>
          </a:xfrm>
        </p:spPr>
        <p:txBody>
          <a:bodyPr>
            <a:normAutofit/>
          </a:bodyPr>
          <a:lstStyle/>
          <a:p>
            <a:r>
              <a:rPr lang="en-US" sz="2800" dirty="0"/>
              <a:t>Fellowship Hall</a:t>
            </a:r>
          </a:p>
          <a:p>
            <a:r>
              <a:rPr lang="en-US" sz="2800" dirty="0"/>
              <a:t>9 a.m.</a:t>
            </a:r>
          </a:p>
          <a:p>
            <a:r>
              <a:rPr lang="en-US" sz="2800" dirty="0"/>
              <a:t>Get together with your fellow believers and bring a dish to share this Saturday. </a:t>
            </a:r>
          </a:p>
          <a:p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FAEC6101-123D-F723-D01D-3BA6C070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625" r="1" b="3191"/>
          <a:stretch>
            <a:fillRect/>
          </a:stretch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294928"/>
      </p:ext>
    </p:extLst>
  </p:cSld>
  <p:clrMapOvr>
    <a:masterClrMapping/>
  </p:clrMapOvr>
  <p:transition spd="med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F9CDF-400C-FB96-AF96-7E06BD6C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en-US" sz="2800"/>
              <a:t>Vacation Bible School is near!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BA3D-F06E-5FBB-660A-D0973E38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r>
              <a:rPr lang="en-US" sz="2400" dirty="0"/>
              <a:t>Sunday-Thursday, July 26-30</a:t>
            </a:r>
          </a:p>
          <a:p>
            <a:r>
              <a:rPr lang="en-US" sz="2400" dirty="0"/>
              <a:t>Dinner for participating families, 5:30 p.m.</a:t>
            </a:r>
          </a:p>
          <a:p>
            <a:r>
              <a:rPr lang="en-US" sz="2400" dirty="0"/>
              <a:t>VBS Program, 6-8:15 p.m.</a:t>
            </a:r>
          </a:p>
          <a:p>
            <a:r>
              <a:rPr lang="en-US" sz="2400" dirty="0"/>
              <a:t>Children age 3-completed 5</a:t>
            </a:r>
            <a:r>
              <a:rPr lang="en-US" sz="2400" baseline="30000" dirty="0"/>
              <a:t>th</a:t>
            </a:r>
            <a:r>
              <a:rPr lang="en-US" sz="2400" dirty="0"/>
              <a:t> grade</a:t>
            </a:r>
          </a:p>
          <a:p>
            <a:r>
              <a:rPr lang="en-US" sz="2400" dirty="0"/>
              <a:t>Pray!	Give! Enlist!</a:t>
            </a:r>
          </a:p>
        </p:txBody>
      </p:sp>
      <p:pic>
        <p:nvPicPr>
          <p:cNvPr id="4" name="Picture 3" descr="Illumination Station Resources - VBS 2026 | Vacation Bible School | Lifeway VBS">
            <a:extLst>
              <a:ext uri="{FF2B5EF4-FFF2-40B4-BE49-F238E27FC236}">
                <a16:creationId xmlns:a16="http://schemas.microsoft.com/office/drawing/2014/main" id="{40420A72-1924-6027-1AE2-64C097D0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150" y="804519"/>
            <a:ext cx="4598285" cy="5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9594"/>
      </p:ext>
    </p:extLst>
  </p:cSld>
  <p:clrMapOvr>
    <a:masterClrMapping/>
  </p:clrMapOvr>
  <p:transition spd="med" advTm="12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97E5D-3E6D-E51E-4302-8E98F3AD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88" y="707924"/>
            <a:ext cx="4326193" cy="1641987"/>
          </a:xfrm>
        </p:spPr>
        <p:txBody>
          <a:bodyPr>
            <a:normAutofit/>
          </a:bodyPr>
          <a:lstStyle/>
          <a:p>
            <a:r>
              <a:rPr lang="en-US" dirty="0"/>
              <a:t>Potluck Dinner Next Sunday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273F5F-8AFD-9E99-EE6B-EC5ED14D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4797256" cy="380999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July 19-Fellowship Hall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After the service, approximately noon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Please bring a main dish and a salad/dessert with enough for your family and guests.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A chance to honor the Congers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FA142D-A58B-3528-7DB7-EB99E50D1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12" r="1038"/>
          <a:stretch>
            <a:fillRect/>
          </a:stretch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93125"/>
      </p:ext>
    </p:extLst>
  </p:cSld>
  <p:clrMapOvr>
    <a:masterClrMapping/>
  </p:clrMapOvr>
  <p:transition spd="med" advTm="12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7A3056-9B88-444B-94DA-40B0F2C6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C9C4C-2FD1-1838-F328-2E7434C5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7" y="647699"/>
            <a:ext cx="3566160" cy="16149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Thank you for your faithful giving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20BD55-A71A-48C6-B0F7-235147F3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2423548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10A8F-9CB3-CDAF-05BA-69BE34E9C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584415"/>
            <a:ext cx="3630168" cy="3724944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God bless all who give faithfully and generously to this outpost of God’s kingdom!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We have had a couple of lean months, so we appreciate your faithfulness even more.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215CF0-5E5E-4D2E-B3AE-366652A36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68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1A0BE-0E75-30F7-3F15-308AA278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21090BB0-8277-3DEF-6910-56C5AE7E6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86BF0AB6-E2FA-2A8E-4E03-290D99A2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at the Harmsen’s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(On Hiatus for the Summer)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3200" b="0" i="0" u="none" strike="noStrike" kern="1200" cap="none" spc="1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09075-BF0C-E5FD-C602-9A64BE82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769BB9E3-17C4-2189-F566-1DE91701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2F05746C-E5B0-CE15-18FB-F18EB35C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Ignition (Youth Group), Prayer Group </a:t>
            </a:r>
          </a:p>
        </p:txBody>
      </p:sp>
    </p:spTree>
    <p:extLst>
      <p:ext uri="{BB962C8B-B14F-4D97-AF65-F5344CB8AC3E}">
        <p14:creationId xmlns:p14="http://schemas.microsoft.com/office/powerpoint/2010/main" val="6418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E92FE-B010-2898-B330-96A2D523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94AD440B-508D-3111-F60D-917F67C2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049C0FEF-CCCA-E963-2466-27EAFAC7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 	6:00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Summer Sizzle (Young </a:t>
            </a:r>
            <a:r>
              <a:rPr kumimoji="0" lang="en-US" sz="3200" b="1" i="0" u="none" strike="noStrike" kern="1200" cap="none" spc="1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Adults)</a:t>
            </a:r>
            <a:endParaRPr kumimoji="0" lang="en-US" sz="3200" b="1" i="0" u="none" strike="noStrike" kern="1200" cap="none" spc="1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7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840D6-4708-707A-613C-454C1A404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8215C06A-8BC8-DAB1-044E-AFAA057A56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B182B877-92D1-60AE-7BD8-7A4F855F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57323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Friday	4:30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(Briarwood</a:t>
            </a: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7E131-DC48-6EEF-3088-7644F411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0EE6C52D-E316-08F9-4215-FA5FDA1CC6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0CC280CF-829F-A6A8-8B4B-65E4713C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72" y="408859"/>
            <a:ext cx="112838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44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Options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(Thank you for supporting this ministry!)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Mail: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609 N. Chestnut St. Ellensburg, 98926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Online: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link at www.csbcfamily.com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Person: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Offering Box in lobby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71478-439D-5C5D-9548-B16636555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614" y="4355935"/>
            <a:ext cx="1942476" cy="19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fade/>
      </p:transition>
    </mc:Choice>
    <mc:Fallback xmlns="">
      <p:transition spd="slow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A7F5-9115-A0AD-0C29-86A0CBAA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Sign up for lawn mowing!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1362-4B14-62C6-AEFB-548B1771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743" y="2015732"/>
            <a:ext cx="8344311" cy="403774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Please help us this summer by signing up to mow the lawn. Mow on Thurs.-Sat. of the week for which you sign up (after 5:30 p.m. on weekdays).</a:t>
            </a:r>
          </a:p>
          <a:p>
            <a:r>
              <a:rPr lang="en-US" sz="3200" dirty="0"/>
              <a:t>Building and Grounds Team will have the mower ready. Check with the office or a team member to get the combination to the lock on the shed.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DBEDFD4-E90F-6335-69B7-CB037A2361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933" y="3450487"/>
            <a:ext cx="2862810" cy="27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91325"/>
      </p:ext>
    </p:extLst>
  </p:cSld>
  <p:clrMapOvr>
    <a:masterClrMapping/>
  </p:clrMapOvr>
  <p:transition spd="med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30211-40AA-3FA7-022A-C006469A4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9057"/>
      </p:ext>
    </p:extLst>
  </p:cSld>
  <p:clrMapOvr>
    <a:masterClrMapping/>
  </p:clrMapOvr>
  <p:transition spd="med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EC866-F156-FC1D-E428-B96E5B8E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41933"/>
      </p:ext>
    </p:extLst>
  </p:cSld>
  <p:clrMapOvr>
    <a:masterClrMapping/>
  </p:clrMapOvr>
  <p:transition spd="med" advTm="10000">
    <p:fad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337</Words>
  <Application>Microsoft Office PowerPoint</Application>
  <PresentationFormat>Widescreen</PresentationFormat>
  <Paragraphs>50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Gill Sans MT</vt:lpstr>
      <vt:lpstr>Perpetua</vt:lpstr>
      <vt:lpstr>Tw Cen MT</vt:lpstr>
      <vt:lpstr>Tw Cen MT Condensed</vt:lpstr>
      <vt:lpstr>Wingdings</vt:lpstr>
      <vt:lpstr>Wingdings 3</vt:lpstr>
      <vt:lpstr>1_Office Theme</vt:lpstr>
      <vt:lpstr>Gallery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 up for lawn mowing!</vt:lpstr>
      <vt:lpstr>PowerPoint Presentation</vt:lpstr>
      <vt:lpstr>PowerPoint Presentation</vt:lpstr>
      <vt:lpstr>Women’s Potluck Breakfast July 18</vt:lpstr>
      <vt:lpstr>Vacation Bible School is near!</vt:lpstr>
      <vt:lpstr>Potluck Dinner Next Sunday</vt:lpstr>
      <vt:lpstr>Thank you for your faithful giving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Johnson</dc:creator>
  <cp:lastModifiedBy>Frank Johnson</cp:lastModifiedBy>
  <cp:revision>5</cp:revision>
  <dcterms:created xsi:type="dcterms:W3CDTF">2026-06-25T20:38:57Z</dcterms:created>
  <dcterms:modified xsi:type="dcterms:W3CDTF">2026-07-09T23:35:12Z</dcterms:modified>
</cp:coreProperties>
</file>