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notesMasterIdLst>
    <p:notesMasterId r:id="rId7"/>
  </p:notesMasterIdLst>
  <p:sldIdLst>
    <p:sldId id="2424" r:id="rId2"/>
    <p:sldId id="2422" r:id="rId3"/>
    <p:sldId id="2421" r:id="rId4"/>
    <p:sldId id="2427" r:id="rId5"/>
    <p:sldId id="242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C1E1074-A427-4123-A0AD-2B650B8BAE2E}">
          <p14:sldIdLst>
            <p14:sldId id="2424"/>
            <p14:sldId id="2422"/>
            <p14:sldId id="2421"/>
            <p14:sldId id="2427"/>
            <p14:sldId id="242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48C"/>
    <a:srgbClr val="777777"/>
    <a:srgbClr val="F1D665"/>
    <a:srgbClr val="CC9900"/>
    <a:srgbClr val="2460BB"/>
    <a:srgbClr val="2344A9"/>
    <a:srgbClr val="1A2093"/>
    <a:srgbClr val="1F349F"/>
    <a:srgbClr val="1E2E9C"/>
    <a:srgbClr val="515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stnut Street Baptist Church" userId="2e638f67cbaae9ec" providerId="LiveId" clId="{6B4CB836-39E9-4DE2-9DEC-3FAFD4354675}"/>
    <pc:docChg chg="undo custSel addSld delSld modSld modSection">
      <pc:chgData name="Chestnut Street Baptist Church" userId="2e638f67cbaae9ec" providerId="LiveId" clId="{6B4CB836-39E9-4DE2-9DEC-3FAFD4354675}" dt="2025-06-19T18:30:28.550" v="35" actId="20577"/>
      <pc:docMkLst>
        <pc:docMk/>
      </pc:docMkLst>
      <pc:sldChg chg="modSp mod">
        <pc:chgData name="Chestnut Street Baptist Church" userId="2e638f67cbaae9ec" providerId="LiveId" clId="{6B4CB836-39E9-4DE2-9DEC-3FAFD4354675}" dt="2025-06-19T18:30:28.550" v="35" actId="20577"/>
        <pc:sldMkLst>
          <pc:docMk/>
          <pc:sldMk cId="341801185" sldId="2422"/>
        </pc:sldMkLst>
        <pc:spChg chg="mod">
          <ac:chgData name="Chestnut Street Baptist Church" userId="2e638f67cbaae9ec" providerId="LiveId" clId="{6B4CB836-39E9-4DE2-9DEC-3FAFD4354675}" dt="2025-06-19T18:30:03.142" v="33" actId="115"/>
          <ac:spMkLst>
            <pc:docMk/>
            <pc:sldMk cId="341801185" sldId="2422"/>
            <ac:spMk id="2" creationId="{6D6D1E52-103E-D67C-1A19-42A902FE9AAC}"/>
          </ac:spMkLst>
        </pc:spChg>
        <pc:spChg chg="mod">
          <ac:chgData name="Chestnut Street Baptist Church" userId="2e638f67cbaae9ec" providerId="LiveId" clId="{6B4CB836-39E9-4DE2-9DEC-3FAFD4354675}" dt="2025-06-19T18:30:28.550" v="35" actId="20577"/>
          <ac:spMkLst>
            <pc:docMk/>
            <pc:sldMk cId="341801185" sldId="2422"/>
            <ac:spMk id="3" creationId="{6C01B17D-19A5-38CC-265A-688A392F51BF}"/>
          </ac:spMkLst>
        </pc:spChg>
      </pc:sldChg>
      <pc:sldChg chg="add del">
        <pc:chgData name="Chestnut Street Baptist Church" userId="2e638f67cbaae9ec" providerId="LiveId" clId="{6B4CB836-39E9-4DE2-9DEC-3FAFD4354675}" dt="2025-06-18T16:41:18.718" v="3" actId="2696"/>
        <pc:sldMkLst>
          <pc:docMk/>
          <pc:sldMk cId="40589543" sldId="2426"/>
        </pc:sldMkLst>
      </pc:sldChg>
      <pc:sldChg chg="modSp add mod">
        <pc:chgData name="Chestnut Street Baptist Church" userId="2e638f67cbaae9ec" providerId="LiveId" clId="{6B4CB836-39E9-4DE2-9DEC-3FAFD4354675}" dt="2025-06-19T18:22:10.566" v="32" actId="6549"/>
        <pc:sldMkLst>
          <pc:docMk/>
          <pc:sldMk cId="2908105653" sldId="2427"/>
        </pc:sldMkLst>
        <pc:spChg chg="mod">
          <ac:chgData name="Chestnut Street Baptist Church" userId="2e638f67cbaae9ec" providerId="LiveId" clId="{6B4CB836-39E9-4DE2-9DEC-3FAFD4354675}" dt="2025-06-19T18:22:10.566" v="32" actId="6549"/>
          <ac:spMkLst>
            <pc:docMk/>
            <pc:sldMk cId="2908105653" sldId="2427"/>
            <ac:spMk id="5" creationId="{20592127-6CCF-ECF6-A79E-28924FD7B0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C120A-824C-4716-B529-2BE186C492C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560C9-858B-47EC-A428-9A4826476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2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0C7387-2B79-4D33-BA4C-33B9CBEE35CC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A1DD3B-692C-4E20-8180-6792F962AC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98793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1548C4-D1D5-4337-9229-503ABFA6AC58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C7D33-BED2-4E70-BBC2-878BB86C52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56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1548C4-D1D5-4337-9229-503ABFA6AC58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C7D33-BED2-4E70-BBC2-878BB86C52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535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1548C4-D1D5-4337-9229-503ABFA6AC58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C7D33-BED2-4E70-BBC2-878BB86C52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412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1548C4-D1D5-4337-9229-503ABFA6AC58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C7D33-BED2-4E70-BBC2-878BB86C52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89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1548C4-D1D5-4337-9229-503ABFA6AC58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C7D33-BED2-4E70-BBC2-878BB86C52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542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CA5FDF-F2D8-445C-B285-488FA93D5986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AB7E6-BDA9-415B-A168-23238EEB5DA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71729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5277B-022B-4131-B642-9567A157649D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B2A82A-FF5C-4F36-B4FD-1210C1153E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6495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678A08-52D4-4C48-8E0B-3E3F9A40EA90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2EBFAD-978E-4083-AFB2-6133760371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455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E1B07E-41D6-48B5-947B-D694B2BF5213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E74EC-5580-4DE4-9D73-FE8661182D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658501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CA4C35-7412-43E3-9ACE-17026430CD34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16C1FD-2059-42FF-8731-A07699DC3D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1451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F672A9-1041-4106-B5A3-DC133BF80DEC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0A282-52D8-46C6-8D9E-CFD4407613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8308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FD5BE3-6FC5-4F86-8EE2-C9647A8956C6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ADDB2-1139-403E-B093-2D2EB7AA05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0879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BD4367-3E12-4264-94AD-26B688A32C1E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57890-ACE6-4A43-855C-4FBB26BC2D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0626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798E29-5088-49D8-AF29-B0A41AAB1498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73292-E7F9-4528-A949-ADBC669D2E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3323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B5EFA-F2AC-4753-A975-F1FA0F7A04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624405-2DA6-48EB-8960-424C832794EC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37482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1548C4-D1D5-4337-9229-503ABFA6AC58}" type="datetimeFigureOut">
              <a:rPr lang="en-US" smtClean="0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E1C7D33-BED2-4E70-BBC2-878BB86C52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48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transition spd="med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740636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ckpicturesforeveryone.com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131F47D-47F6-0764-A626-CE5BB1ACD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74" y="1059348"/>
            <a:ext cx="5851883" cy="473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A245ADB-121A-8A93-DD59-BB93B162CD62}"/>
              </a:ext>
            </a:extLst>
          </p:cNvPr>
          <p:cNvSpPr txBox="1"/>
          <p:nvPr/>
        </p:nvSpPr>
        <p:spPr>
          <a:xfrm>
            <a:off x="6282813" y="2521058"/>
            <a:ext cx="36772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Vacation Bible School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July 28-Aug. 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 years-5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Grade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Registration is open!</a:t>
            </a:r>
          </a:p>
        </p:txBody>
      </p:sp>
    </p:spTree>
    <p:extLst>
      <p:ext uri="{BB962C8B-B14F-4D97-AF65-F5344CB8AC3E}">
        <p14:creationId xmlns:p14="http://schemas.microsoft.com/office/powerpoint/2010/main" val="70890637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oom with tables and chairs&#10;&#10;AI-generated content may be incorrect.">
            <a:extLst>
              <a:ext uri="{FF2B5EF4-FFF2-40B4-BE49-F238E27FC236}">
                <a16:creationId xmlns:a16="http://schemas.microsoft.com/office/drawing/2014/main" id="{C9A08036-718F-8C8F-63B8-A012EA447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1290" r="2072"/>
          <a:stretch>
            <a:fillRect/>
          </a:stretch>
        </p:blipFill>
        <p:spPr>
          <a:xfrm>
            <a:off x="4368881" y="0"/>
            <a:ext cx="7823118" cy="6857999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6D1E52-103E-D67C-1A19-42A902FE9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Business Meeting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u="sng" dirty="0">
                <a:solidFill>
                  <a:schemeClr val="tx1"/>
                </a:solidFill>
              </a:rPr>
              <a:t>Tonight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1B17D-19A5-38CC-265A-688A392F5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3851122" cy="30406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All members, please plan to attend the Business </a:t>
            </a:r>
            <a:r>
              <a:rPr lang="en-US" sz="2800"/>
              <a:t>Meeting at </a:t>
            </a:r>
            <a:r>
              <a:rPr lang="en-US" sz="2800" dirty="0"/>
              <a:t>6:00 p.</a:t>
            </a:r>
            <a:r>
              <a:rPr lang="en-US" sz="2800"/>
              <a:t>m.</a:t>
            </a:r>
          </a:p>
          <a:p>
            <a:pPr marL="0" indent="0" algn="ctr">
              <a:buNone/>
            </a:pPr>
            <a:r>
              <a:rPr lang="en-US" sz="2800"/>
              <a:t> </a:t>
            </a:r>
            <a:r>
              <a:rPr lang="en-US" sz="2800" dirty="0"/>
              <a:t>Let’s seek the Lord’s will together.</a:t>
            </a:r>
          </a:p>
        </p:txBody>
      </p:sp>
    </p:spTree>
    <p:extLst>
      <p:ext uri="{BB962C8B-B14F-4D97-AF65-F5344CB8AC3E}">
        <p14:creationId xmlns:p14="http://schemas.microsoft.com/office/powerpoint/2010/main" val="34180118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8E9D70-18FD-4D28-525E-5A0AF13AE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2AF7A-C0A9-1B0F-74CC-A8A0DC344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653993" cy="904568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Asia Missions Trip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9E21D-4342-9B6F-7A50-5B4832B40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612" y="2117080"/>
            <a:ext cx="4637929" cy="3671891"/>
          </a:xfrm>
        </p:spPr>
        <p:txBody>
          <a:bodyPr>
            <a:normAutofit/>
          </a:bodyPr>
          <a:lstStyle/>
          <a:p>
            <a:pPr marL="0" marR="0" indent="0">
              <a:spcAft>
                <a:spcPts val="500"/>
              </a:spcAft>
              <a:buNone/>
            </a:pPr>
            <a:r>
              <a:rPr lang="en-US" sz="2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We are sending four members to Central Asia in August to support our missionaries there. The group is raising $4,000 for expenses. You can help! Designate offering to “Central Asia Missions.”</a:t>
            </a:r>
            <a:endParaRPr lang="en-US" dirty="0"/>
          </a:p>
        </p:txBody>
      </p:sp>
      <p:pic>
        <p:nvPicPr>
          <p:cNvPr id="6" name="Picture 5" descr="A blue and black logo&#10;&#10;AI-generated content may be incorrect.">
            <a:extLst>
              <a:ext uri="{FF2B5EF4-FFF2-40B4-BE49-F238E27FC236}">
                <a16:creationId xmlns:a16="http://schemas.microsoft.com/office/drawing/2014/main" id="{49B31D68-918B-1353-898C-8280C4FC41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3" y="2404696"/>
            <a:ext cx="3663016" cy="294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3448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D6DA27-0916-7B38-0A96-26AA638D2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painting a ladder&#10;&#10;AI-generated content may be incorrect.">
            <a:extLst>
              <a:ext uri="{FF2B5EF4-FFF2-40B4-BE49-F238E27FC236}">
                <a16:creationId xmlns:a16="http://schemas.microsoft.com/office/drawing/2014/main" id="{4DAC5D73-CB7E-C75D-99D2-53702F1AA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40701"/>
          <a:stretch>
            <a:fillRect/>
          </a:stretch>
        </p:blipFill>
        <p:spPr>
          <a:xfrm>
            <a:off x="5110932" y="276225"/>
            <a:ext cx="6403734" cy="5543550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077E6C-1FCB-1AB1-7AEF-13E8227F0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 dirty="0">
                <a:ln>
                  <a:noFill/>
                </a:ln>
                <a:effectLst/>
              </a:rPr>
              <a:t>Painting Project Coming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592127-6CCF-ECF6-A79E-28924FD7B029}"/>
              </a:ext>
            </a:extLst>
          </p:cNvPr>
          <p:cNvSpPr txBox="1"/>
          <p:nvPr/>
        </p:nvSpPr>
        <p:spPr>
          <a:xfrm>
            <a:off x="677334" y="2160589"/>
            <a:ext cx="385112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fontAlgn="auto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</a:rPr>
              <a:t>We are planning to paint the outside of our building in August. We need some volunteers to help prepare the building the first week of August. See B+G Team members for more info.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0565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1DC778F-EF1A-4C1B-B1AD-BA37A74E5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13FCDB4-670C-4568-96EE-093382A9E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D5AF43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3" name="Picture 2" descr="A blue background with a gold laurel wreath&#10;&#10;AI-generated content may be incorrect.">
            <a:extLst>
              <a:ext uri="{FF2B5EF4-FFF2-40B4-BE49-F238E27FC236}">
                <a16:creationId xmlns:a16="http://schemas.microsoft.com/office/drawing/2014/main" id="{21A3393B-8587-0EFC-B755-C60B9F0806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6" b="-1"/>
          <a:stretch>
            <a:fillRect/>
          </a:stretch>
        </p:blipFill>
        <p:spPr>
          <a:xfrm>
            <a:off x="643467" y="643467"/>
            <a:ext cx="10905066" cy="55710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41BD02-D231-F27F-F31A-2C520C9F33C1}"/>
              </a:ext>
            </a:extLst>
          </p:cNvPr>
          <p:cNvSpPr txBox="1"/>
          <p:nvPr/>
        </p:nvSpPr>
        <p:spPr>
          <a:xfrm>
            <a:off x="5338916" y="5108130"/>
            <a:ext cx="5447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www.fidelitymonth.com</a:t>
            </a:r>
          </a:p>
        </p:txBody>
      </p:sp>
    </p:spTree>
    <p:extLst>
      <p:ext uri="{BB962C8B-B14F-4D97-AF65-F5344CB8AC3E}">
        <p14:creationId xmlns:p14="http://schemas.microsoft.com/office/powerpoint/2010/main" val="1300857302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2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8782</TotalTime>
  <Words>129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2_Facet</vt:lpstr>
      <vt:lpstr>PowerPoint Presentation</vt:lpstr>
      <vt:lpstr>Business Meeting Tonight</vt:lpstr>
      <vt:lpstr>Central Asia Missions Trip</vt:lpstr>
      <vt:lpstr>Painting Project Coming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Chestnut Street Baptist Church</dc:creator>
  <cp:lastModifiedBy>Chestnut Street Baptist Church</cp:lastModifiedBy>
  <cp:revision>171</cp:revision>
  <dcterms:created xsi:type="dcterms:W3CDTF">2021-01-29T18:57:44Z</dcterms:created>
  <dcterms:modified xsi:type="dcterms:W3CDTF">2025-06-19T18:30:35Z</dcterms:modified>
</cp:coreProperties>
</file>