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61" r:id="rId2"/>
  </p:sldMasterIdLst>
  <p:notesMasterIdLst>
    <p:notesMasterId r:id="rId14"/>
  </p:notesMasterIdLst>
  <p:sldIdLst>
    <p:sldId id="1713" r:id="rId3"/>
    <p:sldId id="2417" r:id="rId4"/>
    <p:sldId id="2432" r:id="rId5"/>
    <p:sldId id="2428" r:id="rId6"/>
    <p:sldId id="2448" r:id="rId7"/>
    <p:sldId id="2338" r:id="rId8"/>
    <p:sldId id="2339" r:id="rId9"/>
    <p:sldId id="2444" r:id="rId10"/>
    <p:sldId id="2445" r:id="rId11"/>
    <p:sldId id="2446" r:id="rId12"/>
    <p:sldId id="2447" r:id="rId13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417"/>
            <p14:sldId id="2432"/>
            <p14:sldId id="2428"/>
            <p14:sldId id="2448"/>
            <p14:sldId id="2338"/>
            <p14:sldId id="2339"/>
            <p14:sldId id="2444"/>
            <p14:sldId id="2445"/>
            <p14:sldId id="2446"/>
            <p14:sldId id="2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77777"/>
    <a:srgbClr val="F1D665"/>
    <a:srgbClr val="14148C"/>
    <a:srgbClr val="2460BB"/>
    <a:srgbClr val="2344A9"/>
    <a:srgbClr val="1A2093"/>
    <a:srgbClr val="1F349F"/>
    <a:srgbClr val="1E2E9C"/>
    <a:srgbClr val="515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91F03909-BA8B-40B2-8338-44C4AC613D66}"/>
    <pc:docChg chg="undo custSel addSld delSld modSld delMainMaster modSection">
      <pc:chgData name="Chestnut Street Baptist Church" userId="2e638f67cbaae9ec" providerId="LiveId" clId="{91F03909-BA8B-40B2-8338-44C4AC613D66}" dt="2025-12-30T22:48:28.608" v="179" actId="113"/>
      <pc:docMkLst>
        <pc:docMk/>
      </pc:docMkLst>
      <pc:sldChg chg="modSp mod">
        <pc:chgData name="Chestnut Street Baptist Church" userId="2e638f67cbaae9ec" providerId="LiveId" clId="{91F03909-BA8B-40B2-8338-44C4AC613D66}" dt="2025-12-30T21:17:58.205" v="162" actId="20577"/>
        <pc:sldMkLst>
          <pc:docMk/>
          <pc:sldMk cId="2852371616" sldId="2428"/>
        </pc:sldMkLst>
        <pc:spChg chg="mod">
          <ac:chgData name="Chestnut Street Baptist Church" userId="2e638f67cbaae9ec" providerId="LiveId" clId="{91F03909-BA8B-40B2-8338-44C4AC613D66}" dt="2025-12-30T21:17:58.205" v="162" actId="20577"/>
          <ac:spMkLst>
            <pc:docMk/>
            <pc:sldMk cId="2852371616" sldId="2428"/>
            <ac:spMk id="4100" creationId="{049C0FEF-CCCA-E963-2466-27EAFAC76E61}"/>
          </ac:spMkLst>
        </pc:spChg>
      </pc:sldChg>
      <pc:sldChg chg="modSp mod">
        <pc:chgData name="Chestnut Street Baptist Church" userId="2e638f67cbaae9ec" providerId="LiveId" clId="{91F03909-BA8B-40B2-8338-44C4AC613D66}" dt="2025-12-30T21:16:09.669" v="161" actId="20577"/>
        <pc:sldMkLst>
          <pc:docMk/>
          <pc:sldMk cId="2508869392" sldId="2432"/>
        </pc:sldMkLst>
        <pc:spChg chg="mod">
          <ac:chgData name="Chestnut Street Baptist Church" userId="2e638f67cbaae9ec" providerId="LiveId" clId="{91F03909-BA8B-40B2-8338-44C4AC613D66}" dt="2025-12-30T21:16:09.669" v="161" actId="20577"/>
          <ac:spMkLst>
            <pc:docMk/>
            <pc:sldMk cId="2508869392" sldId="2432"/>
            <ac:spMk id="4100" creationId="{2F05746C-E5B0-CE15-18FB-F18EB35C521B}"/>
          </ac:spMkLst>
        </pc:spChg>
      </pc:sldChg>
      <pc:sldChg chg="del">
        <pc:chgData name="Chestnut Street Baptist Church" userId="2e638f67cbaae9ec" providerId="LiveId" clId="{91F03909-BA8B-40B2-8338-44C4AC613D66}" dt="2025-12-29T22:53:23.771" v="62" actId="2696"/>
        <pc:sldMkLst>
          <pc:docMk/>
          <pc:sldMk cId="2214202978" sldId="2438"/>
        </pc:sldMkLst>
      </pc:sldChg>
      <pc:sldChg chg="del">
        <pc:chgData name="Chestnut Street Baptist Church" userId="2e638f67cbaae9ec" providerId="LiveId" clId="{91F03909-BA8B-40B2-8338-44C4AC613D66}" dt="2025-12-29T22:55:23.999" v="64" actId="2696"/>
        <pc:sldMkLst>
          <pc:docMk/>
          <pc:sldMk cId="1416308876" sldId="2439"/>
        </pc:sldMkLst>
      </pc:sldChg>
      <pc:sldChg chg="modSp mod">
        <pc:chgData name="Chestnut Street Baptist Church" userId="2e638f67cbaae9ec" providerId="LiveId" clId="{91F03909-BA8B-40B2-8338-44C4AC613D66}" dt="2025-12-30T21:21:02.121" v="165" actId="113"/>
        <pc:sldMkLst>
          <pc:docMk/>
          <pc:sldMk cId="2582975083" sldId="2440"/>
        </pc:sldMkLst>
        <pc:spChg chg="mod">
          <ac:chgData name="Chestnut Street Baptist Church" userId="2e638f67cbaae9ec" providerId="LiveId" clId="{91F03909-BA8B-40B2-8338-44C4AC613D66}" dt="2025-12-30T21:21:02.121" v="165" actId="113"/>
          <ac:spMkLst>
            <pc:docMk/>
            <pc:sldMk cId="2582975083" sldId="2440"/>
            <ac:spMk id="2" creationId="{DA3612FF-C0EB-F0B0-2655-B41F8B3D2485}"/>
          </ac:spMkLst>
        </pc:spChg>
      </pc:sldChg>
      <pc:sldChg chg="modSp add mod modTransition">
        <pc:chgData name="Chestnut Street Baptist Church" userId="2e638f67cbaae9ec" providerId="LiveId" clId="{91F03909-BA8B-40B2-8338-44C4AC613D66}" dt="2025-12-30T22:48:28.608" v="179" actId="113"/>
        <pc:sldMkLst>
          <pc:docMk/>
          <pc:sldMk cId="60422252" sldId="2441"/>
        </pc:sldMkLst>
        <pc:spChg chg="mod">
          <ac:chgData name="Chestnut Street Baptist Church" userId="2e638f67cbaae9ec" providerId="LiveId" clId="{91F03909-BA8B-40B2-8338-44C4AC613D66}" dt="2025-12-30T22:48:28.608" v="179" actId="113"/>
          <ac:spMkLst>
            <pc:docMk/>
            <pc:sldMk cId="60422252" sldId="2441"/>
            <ac:spMk id="2" creationId="{0401DA2E-4B5F-20C3-84BC-74DEBF76EDF8}"/>
          </ac:spMkLst>
        </pc:spChg>
      </pc:sldChg>
      <pc:sldChg chg="modSp add mod modTransition">
        <pc:chgData name="Chestnut Street Baptist Church" userId="2e638f67cbaae9ec" providerId="LiveId" clId="{91F03909-BA8B-40B2-8338-44C4AC613D66}" dt="2025-12-30T22:47:27.707" v="175" actId="20577"/>
        <pc:sldMkLst>
          <pc:docMk/>
          <pc:sldMk cId="711303412" sldId="2442"/>
        </pc:sldMkLst>
        <pc:spChg chg="mod">
          <ac:chgData name="Chestnut Street Baptist Church" userId="2e638f67cbaae9ec" providerId="LiveId" clId="{91F03909-BA8B-40B2-8338-44C4AC613D66}" dt="2025-12-30T22:47:27.707" v="175" actId="20577"/>
          <ac:spMkLst>
            <pc:docMk/>
            <pc:sldMk cId="711303412" sldId="2442"/>
            <ac:spMk id="2" creationId="{EF4F5087-7469-ABC4-0918-E79289E23E92}"/>
          </ac:spMkLst>
        </pc:spChg>
        <pc:spChg chg="mod">
          <ac:chgData name="Chestnut Street Baptist Church" userId="2e638f67cbaae9ec" providerId="LiveId" clId="{91F03909-BA8B-40B2-8338-44C4AC613D66}" dt="2025-12-30T21:18:52.274" v="163" actId="113"/>
          <ac:spMkLst>
            <pc:docMk/>
            <pc:sldMk cId="711303412" sldId="2442"/>
            <ac:spMk id="3" creationId="{4BB7B2E4-FDC6-2DA0-F1BC-641CDE05D2C3}"/>
          </ac:spMkLst>
        </pc:spChg>
      </pc:sldChg>
      <pc:sldChg chg="modSp add mod modTransition">
        <pc:chgData name="Chestnut Street Baptist Church" userId="2e638f67cbaae9ec" providerId="LiveId" clId="{91F03909-BA8B-40B2-8338-44C4AC613D66}" dt="2025-12-30T22:47:55.402" v="176" actId="113"/>
        <pc:sldMkLst>
          <pc:docMk/>
          <pc:sldMk cId="330724682" sldId="2443"/>
        </pc:sldMkLst>
        <pc:spChg chg="mod">
          <ac:chgData name="Chestnut Street Baptist Church" userId="2e638f67cbaae9ec" providerId="LiveId" clId="{91F03909-BA8B-40B2-8338-44C4AC613D66}" dt="2025-12-30T22:47:55.402" v="176" actId="113"/>
          <ac:spMkLst>
            <pc:docMk/>
            <pc:sldMk cId="330724682" sldId="2443"/>
            <ac:spMk id="2" creationId="{B6BBC62F-6919-B3FF-A85D-57F6661038EF}"/>
          </ac:spMkLst>
        </pc:spChg>
      </pc:sldChg>
      <pc:sldMasterChg chg="del delSldLayout">
        <pc:chgData name="Chestnut Street Baptist Church" userId="2e638f67cbaae9ec" providerId="LiveId" clId="{91F03909-BA8B-40B2-8338-44C4AC613D66}" dt="2025-12-29T22:55:23.999" v="64" actId="2696"/>
        <pc:sldMasterMkLst>
          <pc:docMk/>
          <pc:sldMasterMk cId="3441959777" sldId="2147483779"/>
        </pc:sldMasterMkLst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626111497" sldId="2147483780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1767297934" sldId="2147483781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483320660" sldId="2147483782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321229258" sldId="2147483783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2658314052" sldId="2147483784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418179310" sldId="2147483785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2361799987" sldId="2147483786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2364356433" sldId="2147483787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651182591" sldId="2147483788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28507941" sldId="2147483789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468250050" sldId="2147483790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1130629296" sldId="2147483791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2851086265" sldId="2147483792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273363385" sldId="2147483793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2933067847" sldId="2147483794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024220376" sldId="2147483795"/>
          </pc:sldLayoutMkLst>
        </pc:sldLayoutChg>
        <pc:sldLayoutChg chg="del">
          <pc:chgData name="Chestnut Street Baptist Church" userId="2e638f67cbaae9ec" providerId="LiveId" clId="{91F03909-BA8B-40B2-8338-44C4AC613D66}" dt="2025-12-29T22:55:23.999" v="64" actId="2696"/>
          <pc:sldLayoutMkLst>
            <pc:docMk/>
            <pc:sldMasterMk cId="3441959777" sldId="2147483779"/>
            <pc:sldLayoutMk cId="3931749700" sldId="21474837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024251" y="8918880"/>
            <a:ext cx="3078626" cy="46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49" tIns="47125" rIns="94249" bIns="47125" anchor="b"/>
          <a:lstStyle/>
          <a:p>
            <a:pPr algn="r" defTabSz="924916" fontAlgn="base">
              <a:spcBef>
                <a:spcPct val="0"/>
              </a:spcBef>
              <a:spcAft>
                <a:spcPct val="0"/>
              </a:spcAft>
              <a:defRPr/>
            </a:pPr>
            <a:fld id="{4A7C3CFE-28DD-4873-A1DC-9BA84E3C1EDD}" type="slidenum">
              <a:rPr lang="en-US" sz="1200">
                <a:solidFill>
                  <a:srgbClr val="000000"/>
                </a:solidFill>
                <a:latin typeface="Arial" charset="0"/>
              </a:rPr>
              <a:pPr algn="r" defTabSz="9249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56F7-02EC-704E-8164-7C81A982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6EC6818-2F07-9B4E-24A6-190028C92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D36577-9C99-7F48-D555-AB74A8B6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2BB9959-DF51-316C-83EC-63BE26D1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C550-5AE6-7693-7432-2C94AB10D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B6728FD-0929-B26A-6E2F-E32F6E70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21C32C6-1783-6742-3948-AAD478465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997F4E0-C94E-2D3E-49BD-6D84AD4A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3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95E56-904C-E25D-C238-5905AB61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4BD1874-A694-1A05-0936-3FAFFA0E5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5248322-9CAF-27E5-96CE-96CA0CD10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CEE550-56D3-9B7C-2D75-0B905DB7C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4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866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01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1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9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2763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144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C7387-2B79-4D33-BA4C-33B9CBEE35CC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1DD3B-692C-4E20-8180-6792F962AC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032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6839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811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678A08-52D4-4C48-8E0B-3E3F9A40EA90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EBFAD-978E-4083-AFB2-613376037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3094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7644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334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1773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8218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2329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4812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54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35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74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1B07E-41D6-48B5-947B-D694B2BF5213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E74EC-5580-4DE4-9D73-FE8661182D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5785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43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13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5FDF-F2D8-445C-B285-488FA93D5986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AB7E6-BDA9-415B-A168-23238EEB5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5397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5277B-022B-4131-B642-9567A157649D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2A82A-FF5C-4F36-B4FD-1210C1153E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6296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A4C35-7412-43E3-9ACE-17026430CD34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6C1FD-2059-42FF-8731-A07699DC3D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6532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672A9-1041-4106-B5A3-DC133BF80DEC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A282-52D8-46C6-8D9E-CFD4407613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736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D5BE3-6FC5-4F86-8EE2-C9647A8956C6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DDB2-1139-403E-B093-2D2EB7AA05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869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D4367-3E12-4264-94AD-26B688A32C1E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57890-ACE6-4A43-855C-4FBB26BC2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899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98E29-5088-49D8-AF29-B0A41AAB149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73292-E7F9-4528-A949-ADBC669D2E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79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24405-2DA6-48EB-8960-424C832794EC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5EFA-F2AC-4753-A975-F1FA0F7A04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136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 smtClean="0"/>
              <a:pPr>
                <a:defRPr/>
              </a:pPr>
              <a:t>1/2/26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1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owrag.wordpress.com/2016/12/02/reading-the-bible-for-all-its-worth-protestants-and-sola-scriptura-against-wooden-literalist-bible-reading-habit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er.com/stories/michigan/ann-arbor/highest-rated-breakfast-restaurants-ann-arbor-area-diner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ery.com/blog/ideas-for-a-potluck-at-work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8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5087-7469-ABC4-0918-E79289E2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/>
              <a:t>Bible Readers Club Meeting</a:t>
            </a:r>
            <a:br>
              <a:rPr lang="en-US" sz="3600" dirty="0"/>
            </a:br>
            <a:r>
              <a:rPr lang="en-US" sz="3600" dirty="0"/>
              <a:t>Tonight!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BD704-59F7-0566-19DB-A7E65E66C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05" r="-1" b="-1"/>
          <a:stretch>
            <a:fillRect/>
          </a:stretch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B2E4-FDC6-2DA0-F1BC-641CDE05D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US" dirty="0"/>
              <a:t>Please pick up a reading guide on the table in the foyer and   join us for our meeting tonight at 6 p.m. in the Fellowship Hall.</a:t>
            </a:r>
          </a:p>
          <a:p>
            <a:r>
              <a:rPr lang="en-US" dirty="0"/>
              <a:t>We go through past readings and look forward to the New Year. Come and join us!</a:t>
            </a:r>
          </a:p>
        </p:txBody>
      </p:sp>
    </p:spTree>
    <p:extLst>
      <p:ext uri="{BB962C8B-B14F-4D97-AF65-F5344CB8AC3E}">
        <p14:creationId xmlns:p14="http://schemas.microsoft.com/office/powerpoint/2010/main" val="4093960501"/>
      </p:ext>
    </p:extLst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C62F-6919-B3FF-A85D-57F66610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2" y="1454963"/>
            <a:ext cx="4802187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dirty="0"/>
              <a:t>Men’s Breakfast</a:t>
            </a:r>
            <a:br>
              <a:rPr lang="en-US" sz="4500" b="1" dirty="0"/>
            </a:br>
            <a:r>
              <a:rPr lang="en-US" sz="4500" b="1" dirty="0"/>
              <a:t>Saturday Jan 10</a:t>
            </a:r>
            <a:r>
              <a:rPr lang="en-US" sz="4500" b="1" baseline="30000" dirty="0"/>
              <a:t>th</a:t>
            </a:r>
            <a:r>
              <a:rPr lang="en-US" sz="4500" b="1" dirty="0"/>
              <a:t> </a:t>
            </a:r>
            <a:r>
              <a:rPr lang="en-US" sz="4500" b="1"/>
              <a:t>at 8:00 a</a:t>
            </a:r>
            <a:r>
              <a:rPr lang="en-US" sz="4500" b="1" dirty="0"/>
              <a:t>.m.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2BE56B-8308-0B84-7666-919C49B8D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512" r="16161" b="-1"/>
          <a:stretch>
            <a:fillRect/>
          </a:stretch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4883100"/>
      </p:ext>
    </p:extLst>
  </p:cSld>
  <p:clrMapOvr>
    <a:masterClrMapping/>
  </p:clrMapOvr>
  <p:transition spd="med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1A0BE-0E75-30F7-3F15-308AA278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21090BB0-8277-3DEF-6910-56C5AE7E63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86BF0AB6-E2FA-2A8E-4E03-290D99A24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Tuesday	6:30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Life Group (at the </a:t>
            </a:r>
            <a:r>
              <a:rPr kumimoji="0" lang="en-US" sz="3200" b="0" i="0" u="none" strike="noStrike" kern="1200" cap="none" spc="1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Harmsen’s</a:t>
            </a: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sz="3200" b="1" i="0" u="none" strike="noStrike" kern="1200" cap="none" spc="1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09075-BF0C-E5FD-C602-9A64BE82E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769BB9E3-17C4-2189-F566-1DE91701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2F05746C-E5B0-CE15-18FB-F18EB35C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Prayer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200" spc="1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Ignition (Grades 6-12)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Cornerstone Kids Club (Grades 1-5)</a:t>
            </a:r>
          </a:p>
        </p:txBody>
      </p:sp>
    </p:spTree>
    <p:extLst>
      <p:ext uri="{BB962C8B-B14F-4D97-AF65-F5344CB8AC3E}">
        <p14:creationId xmlns:p14="http://schemas.microsoft.com/office/powerpoint/2010/main" val="25088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 	6:00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Crosswalk (Young Adults)  </a:t>
            </a:r>
          </a:p>
        </p:txBody>
      </p:sp>
    </p:spTree>
    <p:extLst>
      <p:ext uri="{BB962C8B-B14F-4D97-AF65-F5344CB8AC3E}">
        <p14:creationId xmlns:p14="http://schemas.microsoft.com/office/powerpoint/2010/main" val="2852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E92FE-B010-2898-B330-96A2D523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y meadow field on a sunny day">
            <a:extLst>
              <a:ext uri="{FF2B5EF4-FFF2-40B4-BE49-F238E27FC236}">
                <a16:creationId xmlns:a16="http://schemas.microsoft.com/office/drawing/2014/main" id="{94AD440B-508D-3111-F60D-917F67C2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049C0FEF-CCCA-E963-2466-27EAFAC7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91" y="2244060"/>
            <a:ext cx="112838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33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>
                <a:tab pos="5319713" algn="l"/>
              </a:tabLst>
              <a:defRPr/>
            </a:pPr>
            <a:r>
              <a:rPr kumimoji="0" lang="en-US" sz="4400" b="1" i="0" u="sng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Friday 	4:30 p.m.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Group (Briarwood)  </a:t>
            </a:r>
          </a:p>
        </p:txBody>
      </p:sp>
    </p:spTree>
    <p:extLst>
      <p:ext uri="{BB962C8B-B14F-4D97-AF65-F5344CB8AC3E}">
        <p14:creationId xmlns:p14="http://schemas.microsoft.com/office/powerpoint/2010/main" val="19192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ssy meadow field on a sunny day">
            <a:extLst>
              <a:ext uri="{FF2B5EF4-FFF2-40B4-BE49-F238E27FC236}">
                <a16:creationId xmlns:a16="http://schemas.microsoft.com/office/drawing/2014/main" id="{3DC77479-AF35-E967-8D4D-FB5E17090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1524001" y="4180908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  <p:extLst>
      <p:ext uri="{BB962C8B-B14F-4D97-AF65-F5344CB8AC3E}">
        <p14:creationId xmlns:p14="http://schemas.microsoft.com/office/powerpoint/2010/main" val="10907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y meadow field on a sunny day">
            <a:extLst>
              <a:ext uri="{FF2B5EF4-FFF2-40B4-BE49-F238E27FC236}">
                <a16:creationId xmlns:a16="http://schemas.microsoft.com/office/drawing/2014/main" id="{A7EA0962-0115-3B63-BFBB-73F118EC0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540132" y="1197620"/>
            <a:ext cx="111117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Options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(Thank you for supporting this ministry!)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Mail: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609 N. Chestnut St. Ellensburg, 98926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Online: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Giving link at www.csbcfamily.com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spc="1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 Person: </a:t>
            </a:r>
            <a:r>
              <a:rPr lang="en-US" sz="3600" spc="1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4011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fade/>
      </p:transition>
    </mc:Choice>
    <mc:Fallback xmlns=""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AF3C4-55E6-8D4B-DDF8-362EAF5FD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F87C-33C8-CC93-563C-A266F3561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707" y="1929160"/>
            <a:ext cx="7058722" cy="4745129"/>
          </a:xfrm>
        </p:spPr>
        <p:txBody>
          <a:bodyPr>
            <a:normAutofit lnSpcReduction="10000"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Together We Can Do More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Thank you to all who have given to the missions offering this Christmas season. 100% of the offerings go to missionaries and projects God is asking them to perform. We will continue this special offering though Sunday January 11, 2026. </a:t>
            </a:r>
          </a:p>
          <a:p>
            <a:r>
              <a:rPr lang="en-US" sz="2400" dirty="0"/>
              <a:t>To give, designate to “Lottie Moon” or select the drop-down online.</a:t>
            </a:r>
            <a:endParaRPr lang="en-US" sz="2400" b="1" dirty="0"/>
          </a:p>
        </p:txBody>
      </p:sp>
      <p:pic>
        <p:nvPicPr>
          <p:cNvPr id="5" name="Picture 4" descr="A white and blue text on a beige background&#10;&#10;Description automatically generated">
            <a:extLst>
              <a:ext uri="{FF2B5EF4-FFF2-40B4-BE49-F238E27FC236}">
                <a16:creationId xmlns:a16="http://schemas.microsoft.com/office/drawing/2014/main" id="{4B6C04D8-6F26-C525-C22B-38BEC1731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612FF-C0EB-F0B0-2655-B41F8B3D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741" y="486936"/>
            <a:ext cx="6382083" cy="1243648"/>
          </a:xfrm>
        </p:spPr>
        <p:txBody>
          <a:bodyPr/>
          <a:lstStyle/>
          <a:p>
            <a:pPr algn="ctr"/>
            <a:r>
              <a:rPr lang="en-US" dirty="0"/>
              <a:t>Lottie Moon Christmas Offering until  </a:t>
            </a:r>
            <a:br>
              <a:rPr lang="en-US" dirty="0"/>
            </a:br>
            <a:r>
              <a:rPr lang="en-US" b="1" dirty="0"/>
              <a:t>January 11, 2026</a:t>
            </a:r>
          </a:p>
        </p:txBody>
      </p:sp>
    </p:spTree>
    <p:extLst>
      <p:ext uri="{BB962C8B-B14F-4D97-AF65-F5344CB8AC3E}">
        <p14:creationId xmlns:p14="http://schemas.microsoft.com/office/powerpoint/2010/main" val="3623552578"/>
      </p:ext>
    </p:extLst>
  </p:cSld>
  <p:clrMapOvr>
    <a:masterClrMapping/>
  </p:clrMapOvr>
  <p:transition spd="med" advTm="8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DA2E-4B5F-20C3-84BC-74DEBF76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450259"/>
            <a:ext cx="3753599" cy="144215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Potluck</a:t>
            </a:r>
            <a:br>
              <a:rPr lang="en-US" sz="3600" dirty="0"/>
            </a:br>
            <a:r>
              <a:rPr lang="en-US" sz="3600" b="1" dirty="0"/>
              <a:t>Today </a:t>
            </a:r>
            <a:r>
              <a:rPr lang="en-US" sz="3600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CEDAF7-81B3-B626-A638-E9EED9A9F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3072385"/>
            <a:ext cx="3888337" cy="321411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Join us for a potluck after the morning service to welcome Pastor Frank’s return. Please bring an item to share and come for the fellowship and welcome back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Pastor Frank and Jeannie.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080652-3220-1148-EC32-08F8A140B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84" r="29997" b="-1"/>
          <a:stretch>
            <a:fillRect/>
          </a:stretch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764181"/>
      </p:ext>
    </p:extLst>
  </p:cSld>
  <p:clrMapOvr>
    <a:masterClrMapping/>
  </p:clrMapOvr>
  <p:transition spd="med" advTm="8000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9483</TotalTime>
  <Words>344</Words>
  <Application>Microsoft Macintosh PowerPoint</Application>
  <PresentationFormat>Widescreen</PresentationFormat>
  <Paragraphs>41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Abadi</vt:lpstr>
      <vt:lpstr>Aldhabi</vt:lpstr>
      <vt:lpstr>Arial</vt:lpstr>
      <vt:lpstr>Calibri</vt:lpstr>
      <vt:lpstr>Century Gothic</vt:lpstr>
      <vt:lpstr>Perpetua</vt:lpstr>
      <vt:lpstr>Trebuchet MS</vt:lpstr>
      <vt:lpstr>Wingdings 3</vt:lpstr>
      <vt:lpstr>Facet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on Praying!</vt:lpstr>
      <vt:lpstr>PowerPoint Presentation</vt:lpstr>
      <vt:lpstr>Lottie Moon Christmas Offering until   January 11, 2026</vt:lpstr>
      <vt:lpstr>Potluck Today  </vt:lpstr>
      <vt:lpstr>Bible Readers Club Meeting Tonight!</vt:lpstr>
      <vt:lpstr>Men’s Breakfast Saturday Jan 10th at 8:00 a.m.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Jeremy Johnson</cp:lastModifiedBy>
  <cp:revision>225</cp:revision>
  <cp:lastPrinted>2025-11-06T21:19:40Z</cp:lastPrinted>
  <dcterms:created xsi:type="dcterms:W3CDTF">2021-01-29T18:57:44Z</dcterms:created>
  <dcterms:modified xsi:type="dcterms:W3CDTF">2026-01-02T17:43:57Z</dcterms:modified>
</cp:coreProperties>
</file>