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9" r:id="rId1"/>
    <p:sldMasterId id="2147483838" r:id="rId2"/>
    <p:sldMasterId id="2147483850" r:id="rId3"/>
  </p:sldMasterIdLst>
  <p:notesMasterIdLst>
    <p:notesMasterId r:id="rId14"/>
  </p:notesMasterIdLst>
  <p:sldIdLst>
    <p:sldId id="1713" r:id="rId4"/>
    <p:sldId id="2517" r:id="rId5"/>
    <p:sldId id="2427" r:id="rId6"/>
    <p:sldId id="2508" r:id="rId7"/>
    <p:sldId id="2448" r:id="rId8"/>
    <p:sldId id="2449" r:id="rId9"/>
    <p:sldId id="2498" r:id="rId10"/>
    <p:sldId id="2524" r:id="rId11"/>
    <p:sldId id="2523" r:id="rId12"/>
    <p:sldId id="2522" r:id="rId13"/>
  </p:sldIdLst>
  <p:sldSz cx="12192000" cy="6858000"/>
  <p:notesSz cx="6950075" cy="92360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C1E1074-A427-4123-A0AD-2B650B8BAE2E}">
          <p14:sldIdLst>
            <p14:sldId id="1713"/>
            <p14:sldId id="2517"/>
            <p14:sldId id="2427"/>
            <p14:sldId id="2508"/>
            <p14:sldId id="2448"/>
            <p14:sldId id="2449"/>
            <p14:sldId id="2498"/>
            <p14:sldId id="2524"/>
            <p14:sldId id="2523"/>
            <p14:sldId id="252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  <a:srgbClr val="777777"/>
    <a:srgbClr val="F1D665"/>
    <a:srgbClr val="14148C"/>
    <a:srgbClr val="2460BB"/>
    <a:srgbClr val="2344A9"/>
    <a:srgbClr val="1A2093"/>
    <a:srgbClr val="1F349F"/>
    <a:srgbClr val="1E2E9C"/>
    <a:srgbClr val="5152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2EE7290-B9E6-45E7-B148-607EB5EB7601}" v="13" dt="2026-08-11T16:10:07.4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44" autoAdjust="0"/>
    <p:restoredTop sz="94694"/>
  </p:normalViewPr>
  <p:slideViewPr>
    <p:cSldViewPr snapToGrid="0">
      <p:cViewPr varScale="1">
        <p:scale>
          <a:sx n="78" d="100"/>
          <a:sy n="78" d="100"/>
        </p:scale>
        <p:origin x="111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microsoft.com/office/2015/10/relationships/revisionInfo" Target="revisionInfo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F06C120A-824C-4716-B529-2BE186C492C0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3FF560C9-858B-47EC-A428-9A48264764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2228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 txBox="1">
            <a:spLocks noGrp="1" noChangeArrowheads="1"/>
          </p:cNvSpPr>
          <p:nvPr/>
        </p:nvSpPr>
        <p:spPr bwMode="auto">
          <a:xfrm>
            <a:off x="4024251" y="8918880"/>
            <a:ext cx="3078626" cy="46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249" tIns="47125" rIns="94249" bIns="47125" anchor="b"/>
          <a:lstStyle/>
          <a:p>
            <a:pPr algn="r" defTabSz="924916" fontAlgn="base">
              <a:spcBef>
                <a:spcPct val="0"/>
              </a:spcBef>
              <a:spcAft>
                <a:spcPct val="0"/>
              </a:spcAft>
              <a:defRPr/>
            </a:pPr>
            <a:fld id="{4A7C3CFE-28DD-4873-A1DC-9BA84E3C1EDD}" type="slidenum">
              <a:rPr lang="en-US" sz="1200">
                <a:solidFill>
                  <a:srgbClr val="000000"/>
                </a:solidFill>
                <a:latin typeface="Arial" charset="0"/>
              </a:rPr>
              <a:pPr algn="r" defTabSz="924916"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 sz="12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01061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648517-6315-201D-D491-17F90E55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>
            <a:extLst>
              <a:ext uri="{FF2B5EF4-FFF2-40B4-BE49-F238E27FC236}">
                <a16:creationId xmlns:a16="http://schemas.microsoft.com/office/drawing/2014/main" id="{D500AA71-D7E3-7B7E-6082-1932AE37115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4624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E848F0-561B-48F9-B9F5-2572DAF099D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4624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2227" name="Rectangle 2">
            <a:extLst>
              <a:ext uri="{FF2B5EF4-FFF2-40B4-BE49-F238E27FC236}">
                <a16:creationId xmlns:a16="http://schemas.microsoft.com/office/drawing/2014/main" id="{2B477BD4-EF34-32E2-6B09-AE1B5F8A16E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>
            <a:extLst>
              <a:ext uri="{FF2B5EF4-FFF2-40B4-BE49-F238E27FC236}">
                <a16:creationId xmlns:a16="http://schemas.microsoft.com/office/drawing/2014/main" id="{36725311-583B-0995-D65C-8F6CBAA5EF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66292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07C550-5AE6-7693-7432-2C94AB10D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>
            <a:extLst>
              <a:ext uri="{FF2B5EF4-FFF2-40B4-BE49-F238E27FC236}">
                <a16:creationId xmlns:a16="http://schemas.microsoft.com/office/drawing/2014/main" id="{2B6728FD-0929-B26A-6E2F-E32F6E70483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4624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E848F0-561B-48F9-B9F5-2572DAF099D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4624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2227" name="Rectangle 2">
            <a:extLst>
              <a:ext uri="{FF2B5EF4-FFF2-40B4-BE49-F238E27FC236}">
                <a16:creationId xmlns:a16="http://schemas.microsoft.com/office/drawing/2014/main" id="{421C32C6-1783-6742-3948-AAD4784655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>
            <a:extLst>
              <a:ext uri="{FF2B5EF4-FFF2-40B4-BE49-F238E27FC236}">
                <a16:creationId xmlns:a16="http://schemas.microsoft.com/office/drawing/2014/main" id="{8997F4E0-C94E-2D3E-49BD-6D84AD4AD3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49513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395E56-904C-E25D-C238-5905AB6117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>
            <a:extLst>
              <a:ext uri="{FF2B5EF4-FFF2-40B4-BE49-F238E27FC236}">
                <a16:creationId xmlns:a16="http://schemas.microsoft.com/office/drawing/2014/main" id="{64BD1874-A694-1A05-0936-3FAFFA0E5F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4624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E848F0-561B-48F9-B9F5-2572DAF099D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4624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2227" name="Rectangle 2">
            <a:extLst>
              <a:ext uri="{FF2B5EF4-FFF2-40B4-BE49-F238E27FC236}">
                <a16:creationId xmlns:a16="http://schemas.microsoft.com/office/drawing/2014/main" id="{C5248322-9CAF-27E5-96CE-96CA0CD10B8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>
            <a:extLst>
              <a:ext uri="{FF2B5EF4-FFF2-40B4-BE49-F238E27FC236}">
                <a16:creationId xmlns:a16="http://schemas.microsoft.com/office/drawing/2014/main" id="{60CEE550-56D3-9B7C-2D75-0B905DB7C7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1351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06A910-A23F-7449-FAEC-0742A7D4FB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>
            <a:extLst>
              <a:ext uri="{FF2B5EF4-FFF2-40B4-BE49-F238E27FC236}">
                <a16:creationId xmlns:a16="http://schemas.microsoft.com/office/drawing/2014/main" id="{49EB0EEC-1ACE-A565-F0E2-4E61908E9F9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4624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E848F0-561B-48F9-B9F5-2572DAF099D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4624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2227" name="Rectangle 2">
            <a:extLst>
              <a:ext uri="{FF2B5EF4-FFF2-40B4-BE49-F238E27FC236}">
                <a16:creationId xmlns:a16="http://schemas.microsoft.com/office/drawing/2014/main" id="{9230E0DB-EFEE-BC75-77D4-ED939332403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>
            <a:extLst>
              <a:ext uri="{FF2B5EF4-FFF2-40B4-BE49-F238E27FC236}">
                <a16:creationId xmlns:a16="http://schemas.microsoft.com/office/drawing/2014/main" id="{0EF8F6FC-3FF6-51D3-1919-E53C953196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3298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D4D81D-D78A-CBAB-5130-C270AE45BA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>
            <a:extLst>
              <a:ext uri="{FF2B5EF4-FFF2-40B4-BE49-F238E27FC236}">
                <a16:creationId xmlns:a16="http://schemas.microsoft.com/office/drawing/2014/main" id="{964A409F-DCF9-1EE5-A5EE-A42A207A727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4624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E848F0-561B-48F9-B9F5-2572DAF099D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4624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2227" name="Rectangle 2">
            <a:extLst>
              <a:ext uri="{FF2B5EF4-FFF2-40B4-BE49-F238E27FC236}">
                <a16:creationId xmlns:a16="http://schemas.microsoft.com/office/drawing/2014/main" id="{B4F75024-7DBE-ADA4-C83A-9168A292265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>
            <a:extLst>
              <a:ext uri="{FF2B5EF4-FFF2-40B4-BE49-F238E27FC236}">
                <a16:creationId xmlns:a16="http://schemas.microsoft.com/office/drawing/2014/main" id="{A7FB6135-B2F4-AA0E-AD19-986C75915A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00587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6B789-9520-DFF7-1FFA-0B1C62CFA0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69144E-E5A0-8C44-CB28-DAE2DA1E92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63AD59-9207-3BBF-5142-FC0025397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60C7387-2B79-4D33-BA4C-33B9CBEE35CC}" type="datetimeFigureOut">
              <a:rPr lang="en-US" smtClean="0"/>
              <a:pPr>
                <a:defRPr/>
              </a:pPr>
              <a:t>8/13/2026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642185-061E-80F6-192C-14B48D9E1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63E6A2-3CFF-B13C-0832-A9A0BBAE4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A1DD3B-692C-4E20-8180-6792F962AC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915882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759515-0028-85C8-3297-2486B4AEF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C032B3-6F90-CCB4-4CE8-3BAF0E91C8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C703EB-0361-007F-7B6A-3A9AB9EB2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CA5FDF-F2D8-445C-B285-488FA93D5986}" type="datetimeFigureOut">
              <a:rPr lang="en-US" smtClean="0"/>
              <a:pPr>
                <a:defRPr/>
              </a:pPr>
              <a:t>8/13/2026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36C283-C034-5F0B-DA49-18A9425F66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7F5126-CB2F-12C3-1A17-6BE1EE7F2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1AB7E6-BDA9-415B-A168-23238EEB5DA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409268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C138792-618E-7FDA-25F4-ED8D3AFF4C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3640B4-34E2-D39B-3307-38BF536178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286BD0-96DC-1FE8-C2D3-4E559F1482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4E5277B-022B-4131-B642-9567A157649D}" type="datetimeFigureOut">
              <a:rPr lang="en-US" smtClean="0"/>
              <a:pPr>
                <a:defRPr/>
              </a:pPr>
              <a:t>8/13/2026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9F1DAE-0C8A-9786-03BA-978B3E02F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09B4E8-59F5-8DC1-55AE-AE649119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B2A82A-FF5C-4F36-B4FD-1210C1153E5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2299779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60C7387-2B79-4D33-BA4C-33B9CBEE35CC}" type="datetimeFigureOut">
              <a:rPr lang="en-US" smtClean="0"/>
              <a:pPr>
                <a:defRPr/>
              </a:pPr>
              <a:t>8/13/2026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pPr>
              <a:defRPr/>
            </a:pPr>
            <a:fld id="{36A1DD3B-692C-4E20-8180-6792F962AC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019739"/>
      </p:ext>
    </p:extLst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678A08-52D4-4C48-8E0B-3E3F9A40EA90}" type="datetimeFigureOut">
              <a:rPr lang="en-US" smtClean="0"/>
              <a:pPr>
                <a:defRPr/>
              </a:pPr>
              <a:t>8/13/2026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2EBFAD-978E-4083-AFB2-61337603718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2636702"/>
      </p:ext>
    </p:extLst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0E1B07E-41D6-48B5-947B-D694B2BF5213}" type="datetimeFigureOut">
              <a:rPr lang="en-US" smtClean="0"/>
              <a:pPr>
                <a:defRPr/>
              </a:pPr>
              <a:t>8/13/2026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0E74EC-5580-4DE4-9D73-FE8661182D8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8516449"/>
      </p:ext>
    </p:extLst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CA4C35-7412-43E3-9ACE-17026430CD34}" type="datetimeFigureOut">
              <a:rPr lang="en-US" smtClean="0"/>
              <a:pPr>
                <a:defRPr/>
              </a:pPr>
              <a:t>8/13/2026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16C1FD-2059-42FF-8731-A07699DC3DE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3037457"/>
      </p:ext>
    </p:extLst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0F672A9-1041-4106-B5A3-DC133BF80DEC}" type="datetimeFigureOut">
              <a:rPr lang="en-US" smtClean="0"/>
              <a:pPr>
                <a:defRPr/>
              </a:pPr>
              <a:t>8/13/2026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50A282-52D8-46C6-8D9E-CFD44076137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1123907"/>
      </p:ext>
    </p:extLst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FD5BE3-6FC5-4F86-8EE2-C9647A8956C6}" type="datetimeFigureOut">
              <a:rPr lang="en-US" smtClean="0"/>
              <a:pPr>
                <a:defRPr/>
              </a:pPr>
              <a:t>8/13/2026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7ADDB2-1139-403E-B093-2D2EB7AA05F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0729556"/>
      </p:ext>
    </p:extLst>
  </p:cSld>
  <p:clrMapOvr>
    <a:masterClrMapping/>
  </p:clrMapOvr>
  <p:transition spd="med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BD4367-3E12-4264-94AD-26B688A32C1E}" type="datetimeFigureOut">
              <a:rPr lang="en-US" smtClean="0"/>
              <a:pPr>
                <a:defRPr/>
              </a:pPr>
              <a:t>8/13/2026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A57890-ACE6-4A43-855C-4FBB26BC2DC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9556270"/>
      </p:ext>
    </p:extLst>
  </p:cSld>
  <p:clrMapOvr>
    <a:masterClrMapping/>
  </p:clrMapOvr>
  <p:transition spd="med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E798E29-5088-49D8-AF29-B0A41AAB1498}" type="datetimeFigureOut">
              <a:rPr lang="en-US" smtClean="0"/>
              <a:pPr>
                <a:defRPr/>
              </a:pPr>
              <a:t>8/13/2026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273292-E7F9-4528-A949-ADBC669D2E9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0639417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BB696F-0E37-A7AF-1C08-209C563BF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61332D-D4D8-527F-4EA9-E6A2DDFAC0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2D7C7F-C017-AF54-24FA-7D2F77DD6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678A08-52D4-4C48-8E0B-3E3F9A40EA90}" type="datetimeFigureOut">
              <a:rPr lang="en-US" smtClean="0"/>
              <a:pPr>
                <a:defRPr/>
              </a:pPr>
              <a:t>8/13/2026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F77681-172A-8E3E-7444-4CA3E4605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D2BF17-AC42-2E7E-1117-989A1CFF1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2EBFAD-978E-4083-AFB2-61337603718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3770680"/>
      </p:ext>
    </p:extLst>
  </p:cSld>
  <p:clrMapOvr>
    <a:masterClrMapping/>
  </p:clrMapOvr>
  <p:transition spd="med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93624405-2DA6-48EB-8960-424C832794EC}" type="datetimeFigureOut">
              <a:rPr lang="en-US" smtClean="0"/>
              <a:pPr>
                <a:defRPr/>
              </a:pPr>
              <a:t>8/13/2026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9B5EFA-F2AC-4753-A975-F1FA0F7A04C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0046239"/>
      </p:ext>
    </p:extLst>
  </p:cSld>
  <p:clrMapOvr>
    <a:masterClrMapping/>
  </p:clrMapOvr>
  <p:transition spd="med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CA5FDF-F2D8-445C-B285-488FA93D5986}" type="datetimeFigureOut">
              <a:rPr lang="en-US" smtClean="0"/>
              <a:pPr>
                <a:defRPr/>
              </a:pPr>
              <a:t>8/13/2026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1AB7E6-BDA9-415B-A168-23238EEB5DA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2260021"/>
      </p:ext>
    </p:extLst>
  </p:cSld>
  <p:clrMapOvr>
    <a:masterClrMapping/>
  </p:clrMapOvr>
  <p:transition spd="med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4E5277B-022B-4131-B642-9567A157649D}" type="datetimeFigureOut">
              <a:rPr lang="en-US" smtClean="0"/>
              <a:pPr>
                <a:defRPr/>
              </a:pPr>
              <a:t>8/13/2026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B2A82A-FF5C-4F36-B4FD-1210C1153E5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1030966"/>
      </p:ext>
    </p:extLst>
  </p:cSld>
  <p:clrMapOvr>
    <a:masterClrMapping/>
  </p:clrMapOvr>
  <p:transition spd="med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4DF58-285B-E151-006A-D88C36BBB7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039" y="1033272"/>
            <a:ext cx="5892073" cy="389534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80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206861-2B51-5BD1-EB7B-C21E31ED4C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0040" y="5733288"/>
            <a:ext cx="5892071" cy="795528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2DDD77-F8A9-7EC7-8615-6A38937C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F08B46D-341A-2502-FE91-2C5EF771037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931152" y="793817"/>
            <a:ext cx="5260848" cy="6064181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8AB215-86A6-6EC5-BC27-7962FA84A1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38587" y="207982"/>
            <a:ext cx="2662798" cy="41336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8/13/2026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60CECF-E526-1422-4780-123B6B1E9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F2C2C7B-6B47-4A5B-B24C-B316964ABE62}"/>
              </a:ext>
            </a:extLst>
          </p:cNvPr>
          <p:cNvCxnSpPr>
            <a:cxnSpLocks/>
          </p:cNvCxnSpPr>
          <p:nvPr/>
        </p:nvCxnSpPr>
        <p:spPr>
          <a:xfrm flipV="1">
            <a:off x="6929823" y="789558"/>
            <a:ext cx="0" cy="6068442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F32355F-80FD-3956-F8D4-9DF4073D0E2E}"/>
              </a:ext>
            </a:extLst>
          </p:cNvPr>
          <p:cNvCxnSpPr>
            <a:cxnSpLocks/>
          </p:cNvCxnSpPr>
          <p:nvPr/>
        </p:nvCxnSpPr>
        <p:spPr>
          <a:xfrm>
            <a:off x="0" y="5420250"/>
            <a:ext cx="6929823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D4DD8B2-0D73-EB9B-9708-67DF28E40F96}"/>
              </a:ext>
            </a:extLst>
          </p:cNvPr>
          <p:cNvCxnSpPr>
            <a:cxnSpLocks/>
          </p:cNvCxnSpPr>
          <p:nvPr/>
        </p:nvCxnSpPr>
        <p:spPr>
          <a:xfrm>
            <a:off x="0" y="791907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0369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9" y="612648"/>
            <a:ext cx="11253668" cy="1106424"/>
          </a:xfrm>
        </p:spPr>
        <p:txBody>
          <a:bodyPr/>
          <a:lstStyle>
            <a:lvl1pPr>
              <a:defRPr sz="6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559" y="2139696"/>
            <a:ext cx="11253668" cy="42885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D457B6E-DC25-9A54-64F7-98703149B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D49DF708-DA4E-D117-5CE8-7401A836F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8/13/2026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1AE2728-8254-BE0F-89AB-2D5352D66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93DFD8D-B66E-C844-B523-E3C51265F5EA}"/>
              </a:ext>
            </a:extLst>
          </p:cNvPr>
          <p:cNvCxnSpPr>
            <a:cxnSpLocks/>
          </p:cNvCxnSpPr>
          <p:nvPr/>
        </p:nvCxnSpPr>
        <p:spPr>
          <a:xfrm>
            <a:off x="0" y="1805563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36970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4DF58-285B-E151-006A-D88C36BBB7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040" y="5223554"/>
            <a:ext cx="11430000" cy="914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44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206861-2B51-5BD1-EB7B-C21E31ED4C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0039" y="6083090"/>
            <a:ext cx="11429999" cy="566928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F08B46D-341A-2502-FE91-2C5EF771037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5069400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2DDD77-F8A9-7EC7-8615-6A38937C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8AB215-86A6-6EC5-BC27-7962FA84A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8/13/2026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60CECF-E526-1422-4780-123B6B1E9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ABE8472-319C-7663-7B71-2A6549DED7EF}"/>
              </a:ext>
            </a:extLst>
          </p:cNvPr>
          <p:cNvCxnSpPr>
            <a:cxnSpLocks/>
          </p:cNvCxnSpPr>
          <p:nvPr/>
        </p:nvCxnSpPr>
        <p:spPr>
          <a:xfrm>
            <a:off x="0" y="5068350"/>
            <a:ext cx="12188952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99942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4DF58-285B-E151-006A-D88C36BBB7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040" y="758952"/>
            <a:ext cx="7589520" cy="4087368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96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206861-2B51-5BD1-EB7B-C21E31ED4C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0039" y="5404104"/>
            <a:ext cx="11515277" cy="5760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2DDD77-F8A9-7EC7-8615-6A38937C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773" y="6254496"/>
            <a:ext cx="2963692" cy="41336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8AB215-86A6-6EC5-BC27-7962FA84A1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1742" y="6254496"/>
            <a:ext cx="1679642" cy="41336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8/13/2026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60CECF-E526-1422-4780-123B6B1E9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8870" y="6254496"/>
            <a:ext cx="546447" cy="41336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05C310B-ED34-BA33-630C-F8D5EB2A41A2}"/>
              </a:ext>
            </a:extLst>
          </p:cNvPr>
          <p:cNvCxnSpPr>
            <a:cxnSpLocks/>
          </p:cNvCxnSpPr>
          <p:nvPr/>
        </p:nvCxnSpPr>
        <p:spPr>
          <a:xfrm>
            <a:off x="0" y="6057900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6B77E3C-9D50-9277-C646-D9B5AB8122BB}"/>
              </a:ext>
            </a:extLst>
          </p:cNvPr>
          <p:cNvCxnSpPr>
            <a:cxnSpLocks/>
          </p:cNvCxnSpPr>
          <p:nvPr/>
        </p:nvCxnSpPr>
        <p:spPr>
          <a:xfrm>
            <a:off x="0" y="5274776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79097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>
      <p:bgPr>
        <a:solidFill>
          <a:srgbClr val="C835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877CE2-4402-942B-FD26-6E29BDAB9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" y="1435608"/>
            <a:ext cx="11594592" cy="5559552"/>
          </a:xfrm>
        </p:spPr>
        <p:txBody>
          <a:bodyPr anchor="b">
            <a:normAutofit/>
          </a:bodyPr>
          <a:lstStyle>
            <a:lvl1pPr>
              <a:lnSpc>
                <a:spcPct val="67000"/>
              </a:lnSpc>
              <a:defRPr sz="14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C3F3D2-CADD-A94F-6739-CCCDA6C6F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CC541E-3AF5-9564-CE04-E4B86459D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8/13/2026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C772A7-7F28-0EB0-D243-BCC6917DA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F716D65-B11C-E9B7-66BF-88E72C5DCEBA}"/>
              </a:ext>
            </a:extLst>
          </p:cNvPr>
          <p:cNvCxnSpPr>
            <a:cxnSpLocks/>
          </p:cNvCxnSpPr>
          <p:nvPr/>
        </p:nvCxnSpPr>
        <p:spPr>
          <a:xfrm>
            <a:off x="0" y="783822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60966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Agenda">
    <p:bg>
      <p:bgPr>
        <a:solidFill>
          <a:schemeClr val="bg2">
            <a:lumMod val="90000"/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7" y="886968"/>
            <a:ext cx="11405277" cy="1170432"/>
          </a:xfrm>
        </p:spPr>
        <p:txBody>
          <a:bodyPr>
            <a:normAutofit/>
          </a:bodyPr>
          <a:lstStyle>
            <a:lvl1pPr>
              <a:defRPr sz="8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7599C6D-D164-AA94-72F8-241C18719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4881" y="2832652"/>
            <a:ext cx="6893719" cy="3508951"/>
          </a:xfrm>
        </p:spPr>
        <p:txBody>
          <a:bodyPr anchor="t">
            <a:normAutofit/>
          </a:bodyPr>
          <a:lstStyle>
            <a:lvl1pPr marL="457200" indent="-457200">
              <a:buFont typeface="+mj-lt"/>
              <a:buAutoNum type="arabicPeriod"/>
              <a:defRPr sz="2000"/>
            </a:lvl1pPr>
            <a:lvl2pPr marL="800100" indent="-342900">
              <a:buFont typeface="+mj-lt"/>
              <a:buAutoNum type="arabicPeriod"/>
              <a:defRPr sz="1800"/>
            </a:lvl2pPr>
            <a:lvl3pPr marL="1257300" indent="-342900">
              <a:buFont typeface="+mj-lt"/>
              <a:buAutoNum type="arabicPeriod"/>
              <a:defRPr sz="1600"/>
            </a:lvl3pPr>
            <a:lvl4pPr marL="1714500" indent="-342900">
              <a:buFont typeface="+mj-lt"/>
              <a:buAutoNum type="arabicPeriod"/>
              <a:defRPr sz="1400"/>
            </a:lvl4pPr>
            <a:lvl5pPr marL="2171700" indent="-342900">
              <a:buFont typeface="+mj-lt"/>
              <a:buAutoNum type="arabicPeriod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0B50CAA-07B2-F8CA-1425-4249CE17A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8/13/2026</a:t>
            </a:fld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DEAD866-E26E-BF23-7B5D-9F689B2FA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8AC7CAE-FC19-2728-AA3B-1D2FE7879B25}"/>
              </a:ext>
            </a:extLst>
          </p:cNvPr>
          <p:cNvCxnSpPr>
            <a:cxnSpLocks/>
          </p:cNvCxnSpPr>
          <p:nvPr/>
        </p:nvCxnSpPr>
        <p:spPr>
          <a:xfrm>
            <a:off x="0" y="2118492"/>
            <a:ext cx="121920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11B3592-91FB-05F4-B422-A40D7CD4DE2D}"/>
              </a:ext>
            </a:extLst>
          </p:cNvPr>
          <p:cNvCxnSpPr>
            <a:cxnSpLocks/>
          </p:cNvCxnSpPr>
          <p:nvPr/>
        </p:nvCxnSpPr>
        <p:spPr>
          <a:xfrm>
            <a:off x="0" y="800100"/>
            <a:ext cx="121920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72372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 with Picture">
    <p:bg>
      <p:bgPr>
        <a:solidFill>
          <a:schemeClr val="bg2">
            <a:lumMod val="90000"/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944" y="521208"/>
            <a:ext cx="6647688" cy="1865376"/>
          </a:xfrm>
        </p:spPr>
        <p:txBody>
          <a:bodyPr>
            <a:normAutofit/>
          </a:bodyPr>
          <a:lstStyle>
            <a:lvl1pPr>
              <a:defRPr sz="8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AD3A4126-4E48-DD2C-1468-6A36AE6C1D1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4917320" cy="6858000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943" y="2651760"/>
            <a:ext cx="6327648" cy="3547872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2000"/>
            </a:lvl1pPr>
            <a:lvl2pPr marL="800100" indent="-342900">
              <a:buFont typeface="+mj-lt"/>
              <a:buAutoNum type="arabicPeriod"/>
              <a:defRPr sz="1800"/>
            </a:lvl2pPr>
            <a:lvl3pPr marL="1257300" indent="-342900">
              <a:buFont typeface="+mj-lt"/>
              <a:buAutoNum type="arabicPeriod"/>
              <a:defRPr sz="1600"/>
            </a:lvl3pPr>
            <a:lvl4pPr marL="1714500" indent="-342900">
              <a:buFont typeface="+mj-lt"/>
              <a:buAutoNum type="arabicPeriod"/>
              <a:defRPr sz="1400"/>
            </a:lvl4pPr>
            <a:lvl5pPr marL="2171700" indent="-342900">
              <a:buFont typeface="+mj-lt"/>
              <a:buAutoNum type="arabicPeriod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71899" y="210312"/>
            <a:ext cx="2962656" cy="41148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73511" y="210312"/>
            <a:ext cx="1679642" cy="411480"/>
          </a:xfrm>
        </p:spPr>
        <p:txBody>
          <a:bodyPr/>
          <a:lstStyle/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8/13/2026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7633BE4-C9B9-310C-1EAE-191B5D344B59}"/>
              </a:ext>
            </a:extLst>
          </p:cNvPr>
          <p:cNvCxnSpPr>
            <a:cxnSpLocks/>
          </p:cNvCxnSpPr>
          <p:nvPr/>
        </p:nvCxnSpPr>
        <p:spPr>
          <a:xfrm>
            <a:off x="4923916" y="2452449"/>
            <a:ext cx="7268084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A010762-96A4-4E1C-CD5D-EE1C1D1FC6E2}"/>
              </a:ext>
            </a:extLst>
          </p:cNvPr>
          <p:cNvCxnSpPr>
            <a:cxnSpLocks/>
          </p:cNvCxnSpPr>
          <p:nvPr/>
        </p:nvCxnSpPr>
        <p:spPr>
          <a:xfrm flipV="1">
            <a:off x="4923916" y="0"/>
            <a:ext cx="0" cy="685800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90207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5853F4-212F-E7CF-6DD8-CED560E46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962FD6-2D25-7467-6217-F6825CAC66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7CB39F-0CD1-75E3-FAEB-FC82CB723E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0E1B07E-41D6-48B5-947B-D694B2BF5213}" type="datetimeFigureOut">
              <a:rPr lang="en-US" smtClean="0"/>
              <a:pPr>
                <a:defRPr/>
              </a:pPr>
              <a:t>8/13/2026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EFFA2A-1FCA-A7B7-670B-68D59686F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38158D-2954-16A5-F251-5C90123BA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0E74EC-5580-4DE4-9D73-FE8661182D8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1586490"/>
      </p:ext>
    </p:extLst>
  </p:cSld>
  <p:clrMapOvr>
    <a:masterClrMapping/>
  </p:clrMapOvr>
  <p:transition spd="med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191" y="2077374"/>
            <a:ext cx="4479107" cy="269141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66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F7DEB5EF-910B-9B2B-CB95-1AD374FEC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1577" y="2210542"/>
            <a:ext cx="5869293" cy="2432477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5FD4BD0F-0EF0-D5B9-5485-1ECB765DC5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51577" y="207982"/>
            <a:ext cx="1921315" cy="413360"/>
          </a:xfrm>
        </p:spPr>
        <p:txBody>
          <a:bodyPr/>
          <a:lstStyle/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8/13/2026</a:t>
            </a:fld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8566B317-2D55-4797-E621-551FCA482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28C01F2-A815-18C2-F49B-D8E165722653}"/>
              </a:ext>
            </a:extLst>
          </p:cNvPr>
          <p:cNvCxnSpPr>
            <a:cxnSpLocks/>
          </p:cNvCxnSpPr>
          <p:nvPr/>
        </p:nvCxnSpPr>
        <p:spPr>
          <a:xfrm>
            <a:off x="5311938" y="1550633"/>
            <a:ext cx="0" cy="3756734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790D5D6-313A-8ACD-591F-F8BEC510B947}"/>
              </a:ext>
            </a:extLst>
          </p:cNvPr>
          <p:cNvCxnSpPr>
            <a:cxnSpLocks/>
          </p:cNvCxnSpPr>
          <p:nvPr/>
        </p:nvCxnSpPr>
        <p:spPr>
          <a:xfrm>
            <a:off x="0" y="5308844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F6F1415-3933-6D89-472D-2FA4BBB279E7}"/>
              </a:ext>
            </a:extLst>
          </p:cNvPr>
          <p:cNvCxnSpPr>
            <a:cxnSpLocks/>
          </p:cNvCxnSpPr>
          <p:nvPr/>
        </p:nvCxnSpPr>
        <p:spPr>
          <a:xfrm>
            <a:off x="0" y="1550633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736524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192" y="1249959"/>
            <a:ext cx="4085912" cy="5125673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66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A5B8121-E925-2131-A76A-FBDAB0BC9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8384" y="1249959"/>
            <a:ext cx="6440424" cy="52387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DBA5BEFD-7245-BB4D-0F86-F1C3A32E06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63852" y="207982"/>
            <a:ext cx="1921315" cy="413360"/>
          </a:xfrm>
        </p:spPr>
        <p:txBody>
          <a:bodyPr/>
          <a:lstStyle/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8/13/2026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5879897-4AF6-4B38-AB30-8DD979DC5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28C01F2-A815-18C2-F49B-D8E165722653}"/>
              </a:ext>
            </a:extLst>
          </p:cNvPr>
          <p:cNvCxnSpPr>
            <a:cxnSpLocks/>
          </p:cNvCxnSpPr>
          <p:nvPr/>
        </p:nvCxnSpPr>
        <p:spPr>
          <a:xfrm>
            <a:off x="4918746" y="805343"/>
            <a:ext cx="0" cy="6052657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544843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0876" y="749808"/>
            <a:ext cx="6442024" cy="203911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72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B20793B-4169-98D6-7E6E-52EB5096D0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4910328" cy="6858000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0875" y="213482"/>
            <a:ext cx="2962656" cy="41148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09227" y="210312"/>
            <a:ext cx="1679642" cy="411480"/>
          </a:xfrm>
        </p:spPr>
        <p:txBody>
          <a:bodyPr/>
          <a:lstStyle/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8/13/2026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0875" y="2944368"/>
            <a:ext cx="6442025" cy="35716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1AA34CC-D007-33B7-4604-084E822313A9}"/>
              </a:ext>
            </a:extLst>
          </p:cNvPr>
          <p:cNvCxnSpPr/>
          <p:nvPr/>
        </p:nvCxnSpPr>
        <p:spPr>
          <a:xfrm>
            <a:off x="4910328" y="0"/>
            <a:ext cx="0" cy="685800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71311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0308" y="612648"/>
            <a:ext cx="7022592" cy="103327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B20793B-4169-98D6-7E6E-52EB5096D0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4342584" cy="6858000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D81791C-036D-058C-0055-96793694D65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750307" y="210312"/>
            <a:ext cx="3531437" cy="41336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A8DE5B-9C41-DE5B-BF91-98510120DCFE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9582299" y="210312"/>
            <a:ext cx="1679642" cy="413360"/>
          </a:xfrm>
        </p:spPr>
        <p:txBody>
          <a:bodyPr/>
          <a:lstStyle/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8/13/2026</a:t>
            </a:fld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0E0FD979-F905-C567-8E21-A3EDCE17980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0307" y="1746503"/>
            <a:ext cx="7022592" cy="48066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1AA34CC-D007-33B7-4604-084E822313A9}"/>
              </a:ext>
            </a:extLst>
          </p:cNvPr>
          <p:cNvCxnSpPr/>
          <p:nvPr/>
        </p:nvCxnSpPr>
        <p:spPr>
          <a:xfrm>
            <a:off x="4345760" y="0"/>
            <a:ext cx="0" cy="685800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60997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8" y="612648"/>
            <a:ext cx="7015483" cy="103327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BB59EF2B-7C7F-BA27-16C2-C56B21D3774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2A99D216-CE5A-6458-A23E-BE0E554AC3D1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5224951" y="207982"/>
            <a:ext cx="1682496" cy="413360"/>
          </a:xfrm>
        </p:spPr>
        <p:txBody>
          <a:bodyPr/>
          <a:lstStyle/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8/13/2026</a:t>
            </a:fld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3220FA64-3C9A-EBCF-5C28-E7DED40C97D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6789594" y="207982"/>
            <a:ext cx="546447" cy="413360"/>
          </a:xfrm>
        </p:spPr>
        <p:txBody>
          <a:bodyPr/>
          <a:lstStyle/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773" y="1746504"/>
            <a:ext cx="7018271" cy="48066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B20793B-4169-98D6-7E6E-52EB5096D0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773592" y="0"/>
            <a:ext cx="4417215" cy="6858000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1AA34CC-D007-33B7-4604-084E822313A9}"/>
              </a:ext>
            </a:extLst>
          </p:cNvPr>
          <p:cNvCxnSpPr/>
          <p:nvPr/>
        </p:nvCxnSpPr>
        <p:spPr>
          <a:xfrm>
            <a:off x="7768833" y="0"/>
            <a:ext cx="0" cy="685800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705479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773" y="749808"/>
            <a:ext cx="5778227" cy="103327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772" y="210312"/>
            <a:ext cx="2962656" cy="41148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969163" y="210312"/>
            <a:ext cx="1679642" cy="411480"/>
          </a:xfrm>
        </p:spPr>
        <p:txBody>
          <a:bodyPr/>
          <a:lstStyle/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8/13/2026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4093" y="210312"/>
            <a:ext cx="546447" cy="413360"/>
          </a:xfrm>
        </p:spPr>
        <p:txBody>
          <a:bodyPr/>
          <a:lstStyle/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773" y="1993391"/>
            <a:ext cx="5778227" cy="455980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B20793B-4169-98D6-7E6E-52EB5096D0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575416" y="0"/>
            <a:ext cx="5616584" cy="6858000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F4034EB-F498-D527-195A-D17B85027774}"/>
              </a:ext>
            </a:extLst>
          </p:cNvPr>
          <p:cNvCxnSpPr>
            <a:cxnSpLocks/>
          </p:cNvCxnSpPr>
          <p:nvPr/>
        </p:nvCxnSpPr>
        <p:spPr>
          <a:xfrm>
            <a:off x="6570629" y="0"/>
            <a:ext cx="0" cy="6857999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5291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9" y="749808"/>
            <a:ext cx="4123680" cy="151790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40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773" y="210312"/>
            <a:ext cx="2260057" cy="41148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29329" y="210312"/>
            <a:ext cx="1058111" cy="411480"/>
          </a:xfrm>
        </p:spPr>
        <p:txBody>
          <a:bodyPr/>
          <a:lstStyle/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8/13/2026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10197" y="210312"/>
            <a:ext cx="440969" cy="413360"/>
          </a:xfrm>
        </p:spPr>
        <p:txBody>
          <a:bodyPr/>
          <a:lstStyle/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704" y="2578609"/>
            <a:ext cx="4130606" cy="37124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B20793B-4169-98D6-7E6E-52EB5096D0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912658" y="0"/>
            <a:ext cx="7279341" cy="6858000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1AA34CC-D007-33B7-4604-084E822313A9}"/>
              </a:ext>
            </a:extLst>
          </p:cNvPr>
          <p:cNvCxnSpPr/>
          <p:nvPr/>
        </p:nvCxnSpPr>
        <p:spPr>
          <a:xfrm>
            <a:off x="4907963" y="0"/>
            <a:ext cx="0" cy="685800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191958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8" y="749808"/>
            <a:ext cx="11514755" cy="96012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72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F8890DBE-0DD3-8504-F95F-4225535FB1B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34BB28A-95D9-4CE6-DA59-520BA3C61CD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8/13/2026</a:t>
            </a:fld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1FA0A0C-CE55-CB7D-174D-D77937630A9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773" y="2180556"/>
            <a:ext cx="5012355" cy="42842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B20793B-4169-98D6-7E6E-52EB5096D0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22674" y="1834524"/>
            <a:ext cx="6378722" cy="5023476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C753443-12E2-4CD3-2C6F-4E20536BA82B}"/>
              </a:ext>
            </a:extLst>
          </p:cNvPr>
          <p:cNvCxnSpPr>
            <a:cxnSpLocks/>
          </p:cNvCxnSpPr>
          <p:nvPr/>
        </p:nvCxnSpPr>
        <p:spPr>
          <a:xfrm>
            <a:off x="5816454" y="1827254"/>
            <a:ext cx="0" cy="504063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9B4AF9B-8CF3-D7A8-CDB9-8E513FFF57EC}"/>
              </a:ext>
            </a:extLst>
          </p:cNvPr>
          <p:cNvCxnSpPr>
            <a:cxnSpLocks/>
          </p:cNvCxnSpPr>
          <p:nvPr/>
        </p:nvCxnSpPr>
        <p:spPr>
          <a:xfrm>
            <a:off x="0" y="1827254"/>
            <a:ext cx="121920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833367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9" y="5166364"/>
            <a:ext cx="3656530" cy="122342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B20793B-4169-98D6-7E6E-52EB5096D0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8096" cy="4837176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9121" y="5166364"/>
            <a:ext cx="7073776" cy="122342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772" y="6437376"/>
            <a:ext cx="2962656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99121" y="6437193"/>
            <a:ext cx="4549413" cy="365125"/>
          </a:xfrm>
        </p:spPr>
        <p:txBody>
          <a:bodyPr/>
          <a:lstStyle/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8/13/2026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8870" y="6437376"/>
            <a:ext cx="546447" cy="413360"/>
          </a:xfrm>
        </p:spPr>
        <p:txBody>
          <a:bodyPr/>
          <a:lstStyle/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DF9F6E2-159F-CDF3-F2D3-AB7A7E505C0B}"/>
              </a:ext>
            </a:extLst>
          </p:cNvPr>
          <p:cNvCxnSpPr>
            <a:cxnSpLocks/>
          </p:cNvCxnSpPr>
          <p:nvPr/>
        </p:nvCxnSpPr>
        <p:spPr>
          <a:xfrm>
            <a:off x="4283425" y="4837176"/>
            <a:ext cx="0" cy="2020824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D4F9120-94C1-CA43-BF4E-9411F4866A20}"/>
              </a:ext>
            </a:extLst>
          </p:cNvPr>
          <p:cNvCxnSpPr>
            <a:cxnSpLocks/>
          </p:cNvCxnSpPr>
          <p:nvPr/>
        </p:nvCxnSpPr>
        <p:spPr>
          <a:xfrm>
            <a:off x="-1250" y="4842106"/>
            <a:ext cx="1219325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016811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8" y="762002"/>
            <a:ext cx="6612786" cy="1555895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60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6A2AC736-2858-40E1-3533-38692573ECE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6F901C69-26AA-7830-9BFF-EC62E8208AB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8/13/2026</a:t>
            </a:fld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83EC4C7-2AFC-9797-0F80-FCBABD2A856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B20793B-4169-98D6-7E6E-52EB5096D0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6627" y="2435966"/>
            <a:ext cx="7283725" cy="4422032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0068" y="762000"/>
            <a:ext cx="4092813" cy="579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88F70BF-1865-3761-955D-0621AA22B818}"/>
              </a:ext>
            </a:extLst>
          </p:cNvPr>
          <p:cNvCxnSpPr>
            <a:cxnSpLocks/>
          </p:cNvCxnSpPr>
          <p:nvPr/>
        </p:nvCxnSpPr>
        <p:spPr>
          <a:xfrm>
            <a:off x="0" y="2435966"/>
            <a:ext cx="72771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638DF4A-7DDF-7C24-D39A-EA7EAF7CFE63}"/>
              </a:ext>
            </a:extLst>
          </p:cNvPr>
          <p:cNvCxnSpPr>
            <a:cxnSpLocks/>
          </p:cNvCxnSpPr>
          <p:nvPr/>
        </p:nvCxnSpPr>
        <p:spPr>
          <a:xfrm>
            <a:off x="7277100" y="0"/>
            <a:ext cx="0" cy="6857999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0864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92413-9AE8-B264-0FFF-D645582E4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34369-67D6-97BE-D8C3-617CA7716A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168E51-6B78-F101-98F6-6F3C105F11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D1A982-CCF2-4D89-2871-166B2D45D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CA4C35-7412-43E3-9ACE-17026430CD34}" type="datetimeFigureOut">
              <a:rPr lang="en-US" smtClean="0"/>
              <a:pPr>
                <a:defRPr/>
              </a:pPr>
              <a:t>8/13/2026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40F8C2-E6D7-0BE4-CCF4-FD1C2A3C4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1F0B48-13FC-62CE-675C-9A5893F66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16C1FD-2059-42FF-8731-A07699DC3DE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9500364"/>
      </p:ext>
    </p:extLst>
  </p:cSld>
  <p:clrMapOvr>
    <a:masterClrMapping/>
  </p:clrMapOvr>
  <p:transition spd="med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8" y="448056"/>
            <a:ext cx="11514759" cy="112471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772" y="213482"/>
            <a:ext cx="2962656" cy="41148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68892" y="210312"/>
            <a:ext cx="1679642" cy="411480"/>
          </a:xfrm>
        </p:spPr>
        <p:txBody>
          <a:bodyPr/>
          <a:lstStyle/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8/13/2026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8870" y="207982"/>
            <a:ext cx="546447" cy="411480"/>
          </a:xfrm>
        </p:spPr>
        <p:txBody>
          <a:bodyPr/>
          <a:lstStyle/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B20793B-4169-98D6-7E6E-52EB5096D0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3614" y="1700784"/>
            <a:ext cx="3318170" cy="5157216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1441" y="2130553"/>
            <a:ext cx="7971459" cy="44226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C347961-3E7C-FAAC-2283-DA751A80201C}"/>
              </a:ext>
            </a:extLst>
          </p:cNvPr>
          <p:cNvCxnSpPr>
            <a:cxnSpLocks/>
          </p:cNvCxnSpPr>
          <p:nvPr/>
        </p:nvCxnSpPr>
        <p:spPr>
          <a:xfrm>
            <a:off x="0" y="1695518"/>
            <a:ext cx="121920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E4B3C03-E31F-77F7-02F0-8C25E1C62792}"/>
              </a:ext>
            </a:extLst>
          </p:cNvPr>
          <p:cNvCxnSpPr>
            <a:cxnSpLocks/>
          </p:cNvCxnSpPr>
          <p:nvPr/>
        </p:nvCxnSpPr>
        <p:spPr>
          <a:xfrm>
            <a:off x="3318170" y="1695518"/>
            <a:ext cx="0" cy="5162482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280024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umber Large">
    <p:bg>
      <p:bgPr>
        <a:solidFill>
          <a:schemeClr val="bg2">
            <a:lumMod val="90000"/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1232" y="1188720"/>
            <a:ext cx="4069080" cy="4480560"/>
          </a:xfrm>
        </p:spPr>
        <p:txBody>
          <a:bodyPr anchor="ctr">
            <a:normAutofit/>
          </a:bodyPr>
          <a:lstStyle>
            <a:lvl1pPr>
              <a:lnSpc>
                <a:spcPct val="110000"/>
              </a:lnSpc>
              <a:defRPr sz="2800" cap="none" baseline="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8056" y="1609344"/>
            <a:ext cx="6775704" cy="4151376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r">
              <a:lnSpc>
                <a:spcPct val="70000"/>
              </a:lnSpc>
              <a:buNone/>
              <a:defRPr lang="en-US" sz="33400" dirty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lang="en-US" dirty="0">
                <a:solidFill>
                  <a:schemeClr val="accent3">
                    <a:lumMod val="20000"/>
                    <a:lumOff val="80000"/>
                  </a:schemeClr>
                </a:solidFill>
              </a:defRPr>
            </a:lvl2pPr>
            <a:lvl3pPr>
              <a:defRPr lang="en-US" dirty="0">
                <a:solidFill>
                  <a:schemeClr val="accent3">
                    <a:lumMod val="20000"/>
                    <a:lumOff val="80000"/>
                  </a:schemeClr>
                </a:solidFill>
              </a:defRPr>
            </a:lvl3pPr>
            <a:lvl4pPr>
              <a:defRPr lang="en-US" dirty="0">
                <a:solidFill>
                  <a:schemeClr val="accent3">
                    <a:lumMod val="20000"/>
                    <a:lumOff val="80000"/>
                  </a:schemeClr>
                </a:solidFill>
              </a:defRPr>
            </a:lvl4pPr>
            <a:lvl5pPr>
              <a:defRPr lang="en-US" dirty="0">
                <a:solidFill>
                  <a:schemeClr val="accent3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 dirty="0"/>
              <a:t>#%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772" y="210312"/>
            <a:ext cx="2962656" cy="411480"/>
          </a:xfrm>
        </p:spPr>
        <p:txBody>
          <a:bodyPr>
            <a:norm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68892" y="210312"/>
            <a:ext cx="1679642" cy="411480"/>
          </a:xfrm>
        </p:spPr>
        <p:txBody>
          <a:bodyPr>
            <a:norm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8/13/2026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8870" y="210312"/>
            <a:ext cx="546447" cy="411480"/>
          </a:xfrm>
        </p:spPr>
        <p:txBody>
          <a:bodyPr>
            <a:norm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34144DB-F44E-C5EB-68A1-D39E3F401C4E}"/>
              </a:ext>
            </a:extLst>
          </p:cNvPr>
          <p:cNvCxnSpPr>
            <a:cxnSpLocks/>
          </p:cNvCxnSpPr>
          <p:nvPr/>
        </p:nvCxnSpPr>
        <p:spPr>
          <a:xfrm>
            <a:off x="0" y="6069441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95914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tatement"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17773" y="914400"/>
            <a:ext cx="10045427" cy="4464554"/>
          </a:xfrm>
        </p:spPr>
        <p:txBody>
          <a:bodyPr anchor="ctr">
            <a:noAutofit/>
          </a:bodyPr>
          <a:lstStyle>
            <a:lvl1pPr marL="0" indent="0">
              <a:lnSpc>
                <a:spcPct val="75000"/>
              </a:lnSpc>
              <a:buNone/>
              <a:defRPr sz="8800" b="0">
                <a:solidFill>
                  <a:schemeClr val="tx2"/>
                </a:solidFill>
                <a:latin typeface="+mj-lt"/>
              </a:defRPr>
            </a:lvl1pPr>
            <a:lvl2pPr marL="228600" indent="0">
              <a:lnSpc>
                <a:spcPct val="100000"/>
              </a:lnSpc>
              <a:buNone/>
              <a:defRPr sz="8000" b="0">
                <a:solidFill>
                  <a:schemeClr val="tx2"/>
                </a:solidFill>
                <a:latin typeface="+mj-lt"/>
              </a:defRPr>
            </a:lvl2pPr>
            <a:lvl3pPr marL="457200" indent="0">
              <a:lnSpc>
                <a:spcPct val="100000"/>
              </a:lnSpc>
              <a:buNone/>
              <a:defRPr sz="7200" b="0">
                <a:solidFill>
                  <a:schemeClr val="tx2"/>
                </a:solidFill>
                <a:latin typeface="+mj-lt"/>
              </a:defRPr>
            </a:lvl3pPr>
            <a:lvl4pPr marL="685800" indent="0">
              <a:lnSpc>
                <a:spcPct val="100000"/>
              </a:lnSpc>
              <a:buNone/>
              <a:defRPr sz="6600" b="0">
                <a:solidFill>
                  <a:schemeClr val="tx2"/>
                </a:solidFill>
                <a:latin typeface="+mj-lt"/>
              </a:defRPr>
            </a:lvl4pPr>
            <a:lvl5pPr marL="914400" indent="0">
              <a:lnSpc>
                <a:spcPct val="100000"/>
              </a:lnSpc>
              <a:buNone/>
              <a:defRPr sz="6000" b="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Click to edit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773" y="6263640"/>
            <a:ext cx="2963692" cy="41336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80069" y="6263640"/>
            <a:ext cx="1921315" cy="413360"/>
          </a:xfrm>
        </p:spPr>
        <p:txBody>
          <a:bodyPr/>
          <a:lstStyle/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8/13/2026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8870" y="6263640"/>
            <a:ext cx="546447" cy="413360"/>
          </a:xfrm>
        </p:spPr>
        <p:txBody>
          <a:bodyPr/>
          <a:lstStyle/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A935D4C-A027-60A0-BEB8-B1A89C1C5E3A}"/>
              </a:ext>
            </a:extLst>
          </p:cNvPr>
          <p:cNvCxnSpPr>
            <a:cxnSpLocks/>
          </p:cNvCxnSpPr>
          <p:nvPr/>
        </p:nvCxnSpPr>
        <p:spPr>
          <a:xfrm>
            <a:off x="0" y="6057900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94009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Quot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3232" y="5440220"/>
            <a:ext cx="9299448" cy="1015996"/>
          </a:xfrm>
        </p:spPr>
        <p:txBody>
          <a:bodyPr anchor="ctr">
            <a:normAutofit/>
          </a:bodyPr>
          <a:lstStyle>
            <a:lvl1pPr>
              <a:defRPr sz="2000" cap="none" baseline="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20040" y="1170816"/>
            <a:ext cx="9692640" cy="3872159"/>
          </a:xfrm>
        </p:spPr>
        <p:txBody>
          <a:bodyPr>
            <a:normAutofit/>
          </a:bodyPr>
          <a:lstStyle>
            <a:lvl1pPr marL="274320" indent="-274320">
              <a:lnSpc>
                <a:spcPct val="70000"/>
              </a:lnSpc>
              <a:buNone/>
              <a:defRPr sz="8800" cap="all" baseline="0">
                <a:solidFill>
                  <a:schemeClr val="tx2"/>
                </a:solidFill>
                <a:latin typeface="+mj-lt"/>
              </a:defRPr>
            </a:lvl1pPr>
            <a:lvl2pPr marL="274320" indent="-274320">
              <a:lnSpc>
                <a:spcPct val="70000"/>
              </a:lnSpc>
              <a:buNone/>
              <a:defRPr sz="8000" cap="all" baseline="0">
                <a:solidFill>
                  <a:schemeClr val="accent2">
                    <a:lumMod val="20000"/>
                    <a:lumOff val="80000"/>
                  </a:schemeClr>
                </a:solidFill>
                <a:latin typeface="+mj-lt"/>
              </a:defRPr>
            </a:lvl2pPr>
            <a:lvl3pPr marL="274320" indent="-274320">
              <a:lnSpc>
                <a:spcPct val="70000"/>
              </a:lnSpc>
              <a:buNone/>
              <a:defRPr sz="7200" cap="all" baseline="0">
                <a:solidFill>
                  <a:schemeClr val="accent2">
                    <a:lumMod val="20000"/>
                    <a:lumOff val="80000"/>
                  </a:schemeClr>
                </a:solidFill>
                <a:latin typeface="+mj-lt"/>
              </a:defRPr>
            </a:lvl3pPr>
            <a:lvl4pPr marL="274320" indent="-274320">
              <a:lnSpc>
                <a:spcPct val="70000"/>
              </a:lnSpc>
              <a:buNone/>
              <a:defRPr sz="6600" cap="all" baseline="0">
                <a:solidFill>
                  <a:schemeClr val="accent2">
                    <a:lumMod val="20000"/>
                    <a:lumOff val="80000"/>
                  </a:schemeClr>
                </a:solidFill>
                <a:latin typeface="+mj-lt"/>
              </a:defRPr>
            </a:lvl4pPr>
            <a:lvl5pPr marL="274320" indent="-274320">
              <a:lnSpc>
                <a:spcPct val="70000"/>
              </a:lnSpc>
              <a:buNone/>
              <a:defRPr sz="6600" cap="all" baseline="0">
                <a:solidFill>
                  <a:schemeClr val="accent2">
                    <a:lumMod val="20000"/>
                    <a:lumOff val="80000"/>
                  </a:schemeClr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Click to edit quote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772" y="210312"/>
            <a:ext cx="2962656" cy="41148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68892" y="210312"/>
            <a:ext cx="2443788" cy="41148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8/13/2026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8870" y="210312"/>
            <a:ext cx="546447" cy="41148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60C7B9-B6D9-6FB6-59EE-D9DB3BC93758}"/>
              </a:ext>
            </a:extLst>
          </p:cNvPr>
          <p:cNvCxnSpPr>
            <a:cxnSpLocks/>
          </p:cNvCxnSpPr>
          <p:nvPr/>
        </p:nvCxnSpPr>
        <p:spPr>
          <a:xfrm flipH="1">
            <a:off x="0" y="787179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15D9130-12F6-DFB8-70EF-9ACBA9FDECB0}"/>
              </a:ext>
            </a:extLst>
          </p:cNvPr>
          <p:cNvCxnSpPr>
            <a:cxnSpLocks/>
          </p:cNvCxnSpPr>
          <p:nvPr/>
        </p:nvCxnSpPr>
        <p:spPr>
          <a:xfrm>
            <a:off x="0" y="5274530"/>
            <a:ext cx="12192000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49373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E594AB-EF90-9591-5954-F617B83D1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9" y="685800"/>
            <a:ext cx="11253668" cy="66569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96A57BED-3AFE-6AA9-E0D5-586748D61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47C21221-DC95-273B-0C4F-43B35ADA1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8/13/2026</a:t>
            </a:fld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2E44E859-99AA-D46F-1AD8-4C0F287F3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C3231F-0FFC-E2BB-36F8-9816E4DECE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17773" y="1773857"/>
            <a:ext cx="5349240" cy="44531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3CC2C1-ED8C-D52E-BEF5-671EDC6238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24987" y="1773858"/>
            <a:ext cx="5349240" cy="44531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397169B-5226-712F-36F4-352E56B637D4}"/>
              </a:ext>
            </a:extLst>
          </p:cNvPr>
          <p:cNvCxnSpPr>
            <a:cxnSpLocks/>
          </p:cNvCxnSpPr>
          <p:nvPr/>
        </p:nvCxnSpPr>
        <p:spPr>
          <a:xfrm>
            <a:off x="0" y="1442826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284280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34958D-8125-1BDA-53C9-9E2D33883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772" y="685800"/>
            <a:ext cx="11256264" cy="6675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294A4A-89C4-68BF-6701-5C47F940E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77908BC-F48B-81E4-8D93-7DB9E3716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8/13/2026</a:t>
            </a:fld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7F93A54-CB38-BEAF-260B-84EDDF301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09FF10-A82A-AAEB-4B8C-921F3BA202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7773" y="1773857"/>
            <a:ext cx="5349064" cy="590144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4D3C6A-509A-8CB1-B220-1CE755BE2F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17773" y="2368476"/>
            <a:ext cx="5349064" cy="38587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627A15-4AB2-F230-22C7-0605AFD7DF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24796" y="1773857"/>
            <a:ext cx="5349240" cy="590144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61ECFD5-92D0-1854-D18E-8BC5DF56A7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24796" y="2368476"/>
            <a:ext cx="5349240" cy="38587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D1AC07E-A077-E2A6-1718-DDDA542A8A98}"/>
              </a:ext>
            </a:extLst>
          </p:cNvPr>
          <p:cNvCxnSpPr>
            <a:cxnSpLocks/>
          </p:cNvCxnSpPr>
          <p:nvPr/>
        </p:nvCxnSpPr>
        <p:spPr>
          <a:xfrm>
            <a:off x="0" y="1442826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863311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017042-CDCB-3B2F-8C5B-24B17903E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A4C6AE-702E-258F-EA5E-02906C70D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339AE3-ADB1-728F-9FBA-2FD43A0AC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FD5BE3-6FC5-4F86-8EE2-C9647A8956C6}" type="datetimeFigureOut">
              <a:rPr lang="en-US" smtClean="0"/>
              <a:pPr>
                <a:defRPr/>
              </a:pPr>
              <a:t>8/13/2026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965F4B-E6CF-D83A-1F1B-81274FD57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7ADDB2-1139-403E-B093-2D2EB7AA05F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3241313"/>
      </p:ext>
    </p:extLst>
  </p:cSld>
  <p:clrMapOvr>
    <a:masterClrMapping/>
  </p:clrMapOvr>
  <p:transition spd="med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E52550-02A6-D7FB-DD57-70C87BAA4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402D272-B561-7F82-06FB-C5DE719AAE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8/13/2026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EF0FF0-3A36-A128-D75E-71A4B54CB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278683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clus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8A45ECA-9413-0F81-085A-48CF6F23E1DC}"/>
              </a:ext>
            </a:extLst>
          </p:cNvPr>
          <p:cNvCxnSpPr>
            <a:cxnSpLocks/>
          </p:cNvCxnSpPr>
          <p:nvPr/>
        </p:nvCxnSpPr>
        <p:spPr>
          <a:xfrm>
            <a:off x="0" y="2118492"/>
            <a:ext cx="12192000" cy="0"/>
          </a:xfrm>
          <a:prstGeom prst="line">
            <a:avLst/>
          </a:prstGeom>
          <a:ln w="9525">
            <a:solidFill>
              <a:schemeClr val="tx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9" y="832104"/>
            <a:ext cx="11253668" cy="1225296"/>
          </a:xfrm>
        </p:spPr>
        <p:txBody>
          <a:bodyPr>
            <a:normAutofit/>
          </a:bodyPr>
          <a:lstStyle>
            <a:lvl1pPr>
              <a:defRPr sz="8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772" y="6263640"/>
            <a:ext cx="2962656" cy="41148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68891" y="6263640"/>
            <a:ext cx="1933553" cy="41148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8/13/2026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8870" y="6263640"/>
            <a:ext cx="546447" cy="41336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557" y="3429001"/>
            <a:ext cx="11253669" cy="2773546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26492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Conclusion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60" y="1270390"/>
            <a:ext cx="7929980" cy="2060888"/>
          </a:xfrm>
        </p:spPr>
        <p:txBody>
          <a:bodyPr>
            <a:normAutofit/>
          </a:bodyPr>
          <a:lstStyle>
            <a:lvl1pPr>
              <a:defRPr sz="8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775" y="3794761"/>
            <a:ext cx="7932765" cy="15310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772" y="213482"/>
            <a:ext cx="2962656" cy="41148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68892" y="210312"/>
            <a:ext cx="1679642" cy="411480"/>
          </a:xfrm>
        </p:spPr>
        <p:txBody>
          <a:bodyPr/>
          <a:lstStyle/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8/13/2026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4D168F9-DE00-B9C1-AD77-139DA8AF3364}"/>
              </a:ext>
            </a:extLst>
          </p:cNvPr>
          <p:cNvCxnSpPr>
            <a:cxnSpLocks/>
          </p:cNvCxnSpPr>
          <p:nvPr/>
        </p:nvCxnSpPr>
        <p:spPr>
          <a:xfrm>
            <a:off x="0" y="3434907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86857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51F9D-A7AB-CA08-FDF8-82236C3E2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59B7BA-D594-87B2-A118-212C5ED0A7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CF2899-CD96-BE0D-DE78-3ED36E2609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6BBDD9-E9CF-AAC8-763B-C17AEFF956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BD19BD-A429-D493-A93C-3137F2799F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A62B7A8-084C-3B65-42D7-311B247457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0F672A9-1041-4106-B5A3-DC133BF80DEC}" type="datetimeFigureOut">
              <a:rPr lang="en-US" smtClean="0"/>
              <a:pPr>
                <a:defRPr/>
              </a:pPr>
              <a:t>8/13/2026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24AEB4B-1F0F-3348-7CA4-BAB74FA50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739BFBF-7BE0-7493-30C7-EE154BC06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50A282-52D8-46C6-8D9E-CFD44076137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798214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8A805-6D99-C13B-4C56-828773630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3DEF98-A044-FA73-1D06-C0C4CA87E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FD5BE3-6FC5-4F86-8EE2-C9647A8956C6}" type="datetimeFigureOut">
              <a:rPr lang="en-US" smtClean="0"/>
              <a:pPr>
                <a:defRPr/>
              </a:pPr>
              <a:t>8/13/2026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37A83C-8112-6AFA-A1D0-247D22B5B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7F0C3F-F720-8555-4F30-D73F63B12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7ADDB2-1139-403E-B093-2D2EB7AA05F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6104300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5AF810A-6C61-1C7F-7F8A-C45F56F504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BD4367-3E12-4264-94AD-26B688A32C1E}" type="datetimeFigureOut">
              <a:rPr lang="en-US" smtClean="0"/>
              <a:pPr>
                <a:defRPr/>
              </a:pPr>
              <a:t>8/13/2026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C79A020-3A7F-2D21-6BC9-6AE9D8E13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5FC206-327C-EAE7-6896-CC93F7531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A57890-ACE6-4A43-855C-4FBB26BC2DC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4256539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3ED1E-E517-7285-3AA0-C9941BD93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9EC888-6FF0-51B5-F6F9-16D87EC92C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DC34CC-7A7C-BBC8-47D6-B9AB8E2741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EF6C57-DA02-6200-ADB5-40397EB33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E798E29-5088-49D8-AF29-B0A41AAB1498}" type="datetimeFigureOut">
              <a:rPr lang="en-US" smtClean="0"/>
              <a:pPr>
                <a:defRPr/>
              </a:pPr>
              <a:t>8/13/2026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09EDE4-DBD3-BDD4-589B-BFC1F55E3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02FAA6-6F81-CA6F-5A42-DFEC2D938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273292-E7F9-4528-A949-ADBC669D2E9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5860461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AB169-819B-A7D6-F480-3D1776091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FBCC4BF-F189-F2FE-611F-9662652257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310D9A-EF74-C124-4DB3-F98A4B3AA8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87F15C-0FD3-42FE-E50A-D51CFEA09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3624405-2DA6-48EB-8960-424C832794EC}" type="datetimeFigureOut">
              <a:rPr lang="en-US" smtClean="0"/>
              <a:pPr>
                <a:defRPr/>
              </a:pPr>
              <a:t>8/13/2026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2A22E1-D8EF-7190-1935-E41768FB6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89CB6D-6026-620D-DC96-EF5259953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9B5EFA-F2AC-4753-A975-F1FA0F7A04C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2112117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26" Type="http://schemas.openxmlformats.org/officeDocument/2006/relationships/slideLayout" Target="../slideLayouts/slideLayout48.xml"/><Relationship Id="rId3" Type="http://schemas.openxmlformats.org/officeDocument/2006/relationships/slideLayout" Target="../slideLayouts/slideLayout25.xml"/><Relationship Id="rId21" Type="http://schemas.openxmlformats.org/officeDocument/2006/relationships/slideLayout" Target="../slideLayouts/slideLayout43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5" Type="http://schemas.openxmlformats.org/officeDocument/2006/relationships/slideLayout" Target="../slideLayouts/slideLayout47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42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24" Type="http://schemas.openxmlformats.org/officeDocument/2006/relationships/slideLayout" Target="../slideLayouts/slideLayout46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23" Type="http://schemas.openxmlformats.org/officeDocument/2006/relationships/slideLayout" Target="../slideLayouts/slideLayout45.xml"/><Relationship Id="rId28" Type="http://schemas.openxmlformats.org/officeDocument/2006/relationships/theme" Target="../theme/theme3.xml"/><Relationship Id="rId10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1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Relationship Id="rId22" Type="http://schemas.openxmlformats.org/officeDocument/2006/relationships/slideLayout" Target="../slideLayouts/slideLayout44.xml"/><Relationship Id="rId27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9734F80-3D19-3BC0-A1B5-467D0841C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8E09AE-E2FC-1D5B-FAC6-8D00CD73D3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4C39DE-89FE-AA90-5B72-88C8E3B233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A2DF08-80BF-72C9-BDE4-968400DFC8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A4B99E-A631-8729-0A1A-815FDDAB30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49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</p:sldLayoutIdLst>
  <p:transition spd="med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6618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</p:sldLayoutIdLst>
  <p:transition spd="med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4398EFF-E3C5-E79D-1BD3-016E84949F9C}"/>
              </a:ext>
            </a:extLst>
          </p:cNvPr>
          <p:cNvCxnSpPr>
            <a:cxnSpLocks/>
          </p:cNvCxnSpPr>
          <p:nvPr/>
        </p:nvCxnSpPr>
        <p:spPr>
          <a:xfrm>
            <a:off x="0" y="789563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478947-1D67-18A4-7E48-5B4B2F97F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9" y="935798"/>
            <a:ext cx="11253668" cy="66569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FE08CA-9517-ABC1-E915-31EA6D7B73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0559" y="1707581"/>
            <a:ext cx="11253668" cy="48483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E3983D-E783-AAEC-26DB-4B3F6511C7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7773" y="207982"/>
            <a:ext cx="2963692" cy="413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850" b="1" cap="all" spc="100" baseline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454426-0A97-D20B-FD06-9648AED777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80069" y="207982"/>
            <a:ext cx="1921315" cy="413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850" b="1" cap="all" spc="100" baseline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531548C4-D1D5-4337-9229-503ABFA6AC58}" type="datetimeFigureOut">
              <a:rPr lang="en-US" smtClean="0"/>
              <a:pPr>
                <a:defRPr/>
              </a:pPr>
              <a:t>8/13/2026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A13386-8E2A-2962-4804-81558038BA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88870" y="207982"/>
            <a:ext cx="546447" cy="413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850" b="1" cap="all" baseline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BE1C7D33-BED2-4E70-BBC2-878BB86C52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143C14-E680-3360-0E4D-DA502AF50E85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42100"/>
            <a:ext cx="197802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Classified as Microsoft Confidential</a:t>
            </a:r>
          </a:p>
        </p:txBody>
      </p:sp>
    </p:spTree>
    <p:extLst>
      <p:ext uri="{BB962C8B-B14F-4D97-AF65-F5344CB8AC3E}">
        <p14:creationId xmlns:p14="http://schemas.microsoft.com/office/powerpoint/2010/main" val="1322677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3" r:id="rId3"/>
    <p:sldLayoutId id="2147483854" r:id="rId4"/>
    <p:sldLayoutId id="2147483855" r:id="rId5"/>
    <p:sldLayoutId id="2147483856" r:id="rId6"/>
    <p:sldLayoutId id="2147483857" r:id="rId7"/>
    <p:sldLayoutId id="2147483858" r:id="rId8"/>
    <p:sldLayoutId id="2147483859" r:id="rId9"/>
    <p:sldLayoutId id="2147483860" r:id="rId10"/>
    <p:sldLayoutId id="2147483861" r:id="rId11"/>
    <p:sldLayoutId id="2147483862" r:id="rId12"/>
    <p:sldLayoutId id="2147483863" r:id="rId13"/>
    <p:sldLayoutId id="2147483864" r:id="rId14"/>
    <p:sldLayoutId id="2147483865" r:id="rId15"/>
    <p:sldLayoutId id="2147483866" r:id="rId16"/>
    <p:sldLayoutId id="2147483867" r:id="rId17"/>
    <p:sldLayoutId id="2147483868" r:id="rId18"/>
    <p:sldLayoutId id="2147483869" r:id="rId19"/>
    <p:sldLayoutId id="2147483870" r:id="rId20"/>
    <p:sldLayoutId id="2147483871" r:id="rId21"/>
    <p:sldLayoutId id="2147483872" r:id="rId22"/>
    <p:sldLayoutId id="2147483873" r:id="rId23"/>
    <p:sldLayoutId id="2147483874" r:id="rId24"/>
    <p:sldLayoutId id="2147483875" r:id="rId25"/>
    <p:sldLayoutId id="2147483876" r:id="rId26"/>
    <p:sldLayoutId id="2147483877" r:id="rId27"/>
  </p:sldLayoutIdLst>
  <p:transition spd="med">
    <p:fade/>
  </p:transition>
  <p:txStyles>
    <p:titleStyle>
      <a:lvl1pPr algn="l" defTabSz="914400" rtl="0" eaLnBrk="1" latinLnBrk="0" hangingPunct="1">
        <a:lnSpc>
          <a:spcPct val="70000"/>
        </a:lnSpc>
        <a:spcBef>
          <a:spcPct val="0"/>
        </a:spcBef>
        <a:buNone/>
        <a:defRPr sz="4000" kern="120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80">
          <p15:clr>
            <a:srgbClr val="F26B43"/>
          </p15:clr>
        </p15:guide>
        <p15:guide id="2" pos="264">
          <p15:clr>
            <a:srgbClr val="F26B43"/>
          </p15:clr>
        </p15:guide>
        <p15:guide id="3" pos="7416">
          <p15:clr>
            <a:srgbClr val="F26B43"/>
          </p15:clr>
        </p15:guide>
        <p15:guide id="4" orient="horz" pos="3816">
          <p15:clr>
            <a:srgbClr val="F26B43"/>
          </p15:clr>
        </p15:guide>
        <p15:guide id="5" pos="7200">
          <p15:clr>
            <a:srgbClr val="F26B43"/>
          </p15:clr>
        </p15:guide>
        <p15:guide id="6" pos="504">
          <p15:clr>
            <a:srgbClr val="F26B43"/>
          </p15:clr>
        </p15:guide>
        <p15:guide id="7" orient="horz" pos="4128">
          <p15:clr>
            <a:srgbClr val="F26B43"/>
          </p15:clr>
        </p15:guide>
        <p15:guide id="8" orient="horz" pos="1056">
          <p15:clr>
            <a:srgbClr val="F26B43"/>
          </p15:clr>
        </p15:guide>
        <p15:guide id="9" pos="458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blogojohn.blogspot.com/" TargetMode="External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ar.inspiredpencil.com/pictures-2023/church-business-meeting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travelbakercounty/43334427764/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81001"/>
            <a:ext cx="12192000" cy="7620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 Box 6"/>
          <p:cNvSpPr txBox="1">
            <a:spLocks noChangeArrowheads="1"/>
          </p:cNvSpPr>
          <p:nvPr/>
        </p:nvSpPr>
        <p:spPr bwMode="auto">
          <a:xfrm>
            <a:off x="2133600" y="1066801"/>
            <a:ext cx="533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52" name="Rectangle 2"/>
          <p:cNvSpPr>
            <a:spLocks noChangeArrowheads="1"/>
          </p:cNvSpPr>
          <p:nvPr/>
        </p:nvSpPr>
        <p:spPr bwMode="auto">
          <a:xfrm>
            <a:off x="1866900" y="671514"/>
            <a:ext cx="58674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i="1" dirty="0">
                <a:solidFill>
                  <a:prstClr val="black"/>
                </a:solidFill>
                <a:latin typeface="Perpetua" pitchFamily="18" charset="0"/>
              </a:rPr>
              <a:t>Chestnut Street </a:t>
            </a:r>
            <a:br>
              <a:rPr lang="en-US" sz="4800" b="1" i="1" dirty="0">
                <a:solidFill>
                  <a:prstClr val="black"/>
                </a:solidFill>
                <a:latin typeface="Perpetua" pitchFamily="18" charset="0"/>
              </a:rPr>
            </a:br>
            <a:r>
              <a:rPr lang="en-US" sz="4800" b="1" i="1" dirty="0">
                <a:solidFill>
                  <a:prstClr val="black"/>
                </a:solidFill>
                <a:latin typeface="Perpetua" pitchFamily="18" charset="0"/>
              </a:rPr>
              <a:t>Baptist Church</a:t>
            </a:r>
          </a:p>
        </p:txBody>
      </p:sp>
      <p:sp>
        <p:nvSpPr>
          <p:cNvPr id="2053" name="Rectangle 2"/>
          <p:cNvSpPr>
            <a:spLocks noChangeArrowheads="1"/>
          </p:cNvSpPr>
          <p:nvPr/>
        </p:nvSpPr>
        <p:spPr bwMode="auto">
          <a:xfrm>
            <a:off x="1950720" y="4738684"/>
            <a:ext cx="5257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prstClr val="black"/>
                </a:solidFill>
                <a:latin typeface="Perpetua" pitchFamily="18" charset="0"/>
              </a:rPr>
              <a:t>Lead Pastor Frank R. Johnson</a:t>
            </a:r>
            <a:br>
              <a:rPr lang="en-US" sz="2800" b="1" dirty="0">
                <a:solidFill>
                  <a:prstClr val="black"/>
                </a:solidFill>
                <a:latin typeface="Perpetua" pitchFamily="18" charset="0"/>
              </a:rPr>
            </a:br>
            <a:r>
              <a:rPr lang="en-US" sz="2800" b="1" dirty="0">
                <a:solidFill>
                  <a:prstClr val="black"/>
                </a:solidFill>
                <a:latin typeface="Perpetua" pitchFamily="18" charset="0"/>
              </a:rPr>
              <a:t>Associate Pastor Jeremy Johnson</a:t>
            </a:r>
          </a:p>
        </p:txBody>
      </p:sp>
      <p:sp>
        <p:nvSpPr>
          <p:cNvPr id="2054" name="Rectangle 2"/>
          <p:cNvSpPr>
            <a:spLocks noChangeArrowheads="1"/>
          </p:cNvSpPr>
          <p:nvPr/>
        </p:nvSpPr>
        <p:spPr bwMode="auto">
          <a:xfrm>
            <a:off x="1415845" y="1995487"/>
            <a:ext cx="6097475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500" dirty="0">
                <a:solidFill>
                  <a:prstClr val="black"/>
                </a:solidFill>
                <a:latin typeface="Perpetua" pitchFamily="18" charset="0"/>
              </a:rPr>
              <a:t>Welcome!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8000">
        <p:fade/>
      </p:transition>
    </mc:Choice>
    <mc:Fallback xmlns="">
      <p:transition spd="slow" advTm="8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A1411-4960-51C1-F090-0188D8015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8" y="671150"/>
            <a:ext cx="4275803" cy="1031367"/>
          </a:xfrm>
        </p:spPr>
        <p:txBody>
          <a:bodyPr>
            <a:normAutofit/>
          </a:bodyPr>
          <a:lstStyle/>
          <a:p>
            <a:pPr algn="ctr"/>
            <a:r>
              <a:rPr lang="en-US" sz="4400" dirty="0"/>
              <a:t>Vacation Bible School Offering Report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05CD45-5F7D-BF3B-DB21-83A3984E58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699" y="2035684"/>
            <a:ext cx="4580603" cy="4403216"/>
          </a:xfrm>
        </p:spPr>
        <p:txBody>
          <a:bodyPr>
            <a:normAutofit lnSpcReduction="10000"/>
          </a:bodyPr>
          <a:lstStyle/>
          <a:p>
            <a:r>
              <a:rPr lang="en-US" sz="2800" dirty="0">
                <a:latin typeface="Arial Black" panose="020B0A04020102020204" pitchFamily="34" charset="0"/>
              </a:rPr>
              <a:t>$</a:t>
            </a:r>
            <a:r>
              <a:rPr lang="en-US" sz="2800" u="sng" dirty="0">
                <a:latin typeface="Arial Black" panose="020B0A04020102020204" pitchFamily="34" charset="0"/>
              </a:rPr>
              <a:t>799.95 total given</a:t>
            </a:r>
          </a:p>
          <a:p>
            <a:r>
              <a:rPr lang="en-US" sz="2800" dirty="0">
                <a:latin typeface="Arial Black" panose="020B0A04020102020204" pitchFamily="34" charset="0"/>
              </a:rPr>
              <a:t>$449.95 during VBS</a:t>
            </a:r>
          </a:p>
          <a:p>
            <a:r>
              <a:rPr lang="en-US" sz="2800" dirty="0">
                <a:latin typeface="Arial Black" panose="020B0A04020102020204" pitchFamily="34" charset="0"/>
              </a:rPr>
              <a:t>$350 since</a:t>
            </a:r>
          </a:p>
          <a:p>
            <a:pPr marL="0" indent="0">
              <a:buNone/>
            </a:pPr>
            <a:endParaRPr lang="en-US" sz="2800" dirty="0">
              <a:latin typeface="Arial Black" panose="020B0A04020102020204" pitchFamily="34" charset="0"/>
            </a:endParaRPr>
          </a:p>
          <a:p>
            <a:r>
              <a:rPr lang="en-US" sz="2800" dirty="0">
                <a:latin typeface="Arial Black" panose="020B0A04020102020204" pitchFamily="34" charset="0"/>
              </a:rPr>
              <a:t>Thank you for giving to the goat-project for Kenya through the IMB!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AF489EE-A4D3-7EB1-C70D-AD15A3E099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468007" y="1543050"/>
            <a:ext cx="6219169" cy="4148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415928"/>
      </p:ext>
    </p:extLst>
  </p:cSld>
  <p:clrMapOvr>
    <a:masterClrMapping/>
  </p:clrMapOvr>
  <p:transition spd="med" advTm="10000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00A99A-6C55-DB0A-7854-6E39C67A0F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assy meadow field on a sunny day">
            <a:extLst>
              <a:ext uri="{FF2B5EF4-FFF2-40B4-BE49-F238E27FC236}">
                <a16:creationId xmlns:a16="http://schemas.microsoft.com/office/drawing/2014/main" id="{9E8EF55D-6F9E-C286-B7AA-AD3775E16FD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25"/>
            <a:ext cx="12192000" cy="6858000"/>
          </a:xfrm>
          <a:prstGeom prst="rect">
            <a:avLst/>
          </a:prstGeom>
        </p:spPr>
      </p:pic>
      <p:sp>
        <p:nvSpPr>
          <p:cNvPr id="4100" name="TextBox 11">
            <a:extLst>
              <a:ext uri="{FF2B5EF4-FFF2-40B4-BE49-F238E27FC236}">
                <a16:creationId xmlns:a16="http://schemas.microsoft.com/office/drawing/2014/main" id="{02C9ED18-BE6D-1E96-CC12-3CA233866E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091" y="2244060"/>
            <a:ext cx="11283818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433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>
                <a:tab pos="5319713" algn="l"/>
              </a:tabLst>
              <a:defRPr/>
            </a:pPr>
            <a:r>
              <a:rPr kumimoji="0" lang="en-US" sz="4400" b="1" i="0" u="sng" strike="noStrike" kern="1200" cap="none" spc="1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Tuesday	6:30 p.m.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200" b="1" i="0" u="none" strike="noStrike" kern="1200" cap="none" spc="1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Life Group at the Harmsen’s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1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(On Hiatus for the Summer)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1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200" b="1" i="0" u="none" strike="noStrike" kern="1200" cap="none" spc="1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endParaRPr kumimoji="0" lang="en-US" sz="3200" b="0" i="0" u="none" strike="noStrike" kern="1200" cap="none" spc="1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0386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8000">
        <p:fade/>
      </p:transition>
    </mc:Choice>
    <mc:Fallback xmlns="">
      <p:transition spd="slow" advTm="8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809075-BF0C-E5FD-C602-9A64BE82EE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assy meadow field on a sunny day">
            <a:extLst>
              <a:ext uri="{FF2B5EF4-FFF2-40B4-BE49-F238E27FC236}">
                <a16:creationId xmlns:a16="http://schemas.microsoft.com/office/drawing/2014/main" id="{769BB9E3-17C4-2189-F566-1DE91701800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25"/>
            <a:ext cx="12192000" cy="6858000"/>
          </a:xfrm>
          <a:prstGeom prst="rect">
            <a:avLst/>
          </a:prstGeom>
        </p:spPr>
      </p:pic>
      <p:sp>
        <p:nvSpPr>
          <p:cNvPr id="4100" name="TextBox 11">
            <a:extLst>
              <a:ext uri="{FF2B5EF4-FFF2-40B4-BE49-F238E27FC236}">
                <a16:creationId xmlns:a16="http://schemas.microsoft.com/office/drawing/2014/main" id="{2F05746C-E5B0-CE15-18FB-F18EB35C52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091" y="2244060"/>
            <a:ext cx="11283818" cy="236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433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>
                <a:tab pos="5319713" algn="l"/>
              </a:tabLst>
              <a:defRPr/>
            </a:pPr>
            <a:r>
              <a:rPr kumimoji="0" lang="en-US" sz="4400" b="1" i="0" u="sng" strike="noStrike" kern="1200" cap="none" spc="10" normalizeH="0" baseline="0" noProof="0" dirty="0">
                <a:ln>
                  <a:noFill/>
                </a:ln>
                <a:solidFill>
                  <a:prstClr val="white">
                    <a:lumMod val="95000"/>
                    <a:lumOff val="5000"/>
                  </a:prst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Wednesday	6:30 p.m.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10" normalizeH="0" baseline="0" noProof="0" dirty="0">
                <a:ln>
                  <a:noFill/>
                </a:ln>
                <a:solidFill>
                  <a:prstClr val="white">
                    <a:lumMod val="95000"/>
                    <a:lumOff val="5000"/>
                  </a:prst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Ignition (Youth, Grades 6-12)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lang="en-US" sz="3200" b="1" spc="10" dirty="0">
                <a:solidFill>
                  <a:prstClr val="white">
                    <a:lumMod val="95000"/>
                    <a:lumOff val="5000"/>
                  </a:prst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Prayer Group</a:t>
            </a:r>
            <a:endParaRPr kumimoji="0" lang="en-US" sz="3200" b="1" i="0" u="none" strike="noStrike" kern="1200" cap="none" spc="10" normalizeH="0" baseline="0" noProof="0" dirty="0">
              <a:ln>
                <a:noFill/>
              </a:ln>
              <a:solidFill>
                <a:prstClr val="white">
                  <a:lumMod val="95000"/>
                  <a:lumOff val="5000"/>
                </a:prst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1800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8000">
        <p:fade/>
      </p:transition>
    </mc:Choice>
    <mc:Fallback xmlns="">
      <p:transition spd="slow" advTm="8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FE92FE-B010-2898-B330-96A2D523A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assy meadow field on a sunny day">
            <a:extLst>
              <a:ext uri="{FF2B5EF4-FFF2-40B4-BE49-F238E27FC236}">
                <a16:creationId xmlns:a16="http://schemas.microsoft.com/office/drawing/2014/main" id="{94AD440B-508D-3111-F60D-917F67C24D2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6675"/>
            <a:ext cx="12192000" cy="6858000"/>
          </a:xfrm>
          <a:prstGeom prst="rect">
            <a:avLst/>
          </a:prstGeom>
        </p:spPr>
      </p:pic>
      <p:sp>
        <p:nvSpPr>
          <p:cNvPr id="4100" name="TextBox 11">
            <a:extLst>
              <a:ext uri="{FF2B5EF4-FFF2-40B4-BE49-F238E27FC236}">
                <a16:creationId xmlns:a16="http://schemas.microsoft.com/office/drawing/2014/main" id="{049C0FEF-CCCA-E963-2466-27EAFAC76E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091" y="2244060"/>
            <a:ext cx="11283818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433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>
                <a:tab pos="5319713" algn="l"/>
              </a:tabLst>
              <a:defRPr/>
            </a:pPr>
            <a:r>
              <a:rPr kumimoji="0" lang="en-US" sz="4400" b="1" i="0" u="sng" strike="noStrike" kern="1200" cap="none" spc="1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Thursday 	6:00 p.m.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1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Summer Sizzle for CWU and Young Adults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lang="en-US" sz="3200" b="1" spc="10" dirty="0">
                <a:solidFill>
                  <a:prstClr val="white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See Pastor Jeremy</a:t>
            </a:r>
            <a:endParaRPr kumimoji="0" lang="en-US" sz="3200" b="1" i="0" u="none" strike="noStrike" kern="1200" cap="none" spc="1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28774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8000">
        <p:fade/>
      </p:transition>
    </mc:Choice>
    <mc:Fallback xmlns="">
      <p:transition spd="slow" advTm="8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C840D6-4708-707A-613C-454C1A404C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assy meadow field on a sunny day">
            <a:extLst>
              <a:ext uri="{FF2B5EF4-FFF2-40B4-BE49-F238E27FC236}">
                <a16:creationId xmlns:a16="http://schemas.microsoft.com/office/drawing/2014/main" id="{8215C06A-8BC8-DAB1-044E-AFAA057A565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6675"/>
            <a:ext cx="12192000" cy="6858000"/>
          </a:xfrm>
          <a:prstGeom prst="rect">
            <a:avLst/>
          </a:prstGeom>
        </p:spPr>
      </p:pic>
      <p:sp>
        <p:nvSpPr>
          <p:cNvPr id="4" name="TextBox 11">
            <a:extLst>
              <a:ext uri="{FF2B5EF4-FFF2-40B4-BE49-F238E27FC236}">
                <a16:creationId xmlns:a16="http://schemas.microsoft.com/office/drawing/2014/main" id="{B182B877-92D1-60AE-7BD8-7A4F855F3D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091" y="2257323"/>
            <a:ext cx="1128381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>
                <a:tab pos="5143500" algn="l"/>
              </a:tabLst>
              <a:defRPr/>
            </a:pPr>
            <a:r>
              <a:rPr kumimoji="0" lang="en-US" sz="4400" b="1" i="0" u="sng" strike="noStrike" kern="1200" cap="none" spc="1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Friday	4:30 p.m.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1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LIFE Group (Briarwood</a:t>
            </a:r>
            <a:r>
              <a:rPr lang="en-US" sz="3200" b="1" spc="1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)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7673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8000">
        <p:fade/>
      </p:transition>
    </mc:Choice>
    <mc:Fallback xmlns="">
      <p:transition spd="slow" advTm="8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47E131-DC48-6EEF-3088-7644F4118B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assy meadow field on a sunny day">
            <a:extLst>
              <a:ext uri="{FF2B5EF4-FFF2-40B4-BE49-F238E27FC236}">
                <a16:creationId xmlns:a16="http://schemas.microsoft.com/office/drawing/2014/main" id="{0EE6C52D-E316-08F9-4215-FA5FDA1CC6B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6675"/>
            <a:ext cx="12192000" cy="6858000"/>
          </a:xfrm>
          <a:prstGeom prst="rect">
            <a:avLst/>
          </a:prstGeom>
        </p:spPr>
      </p:pic>
      <p:sp>
        <p:nvSpPr>
          <p:cNvPr id="4" name="TextBox 11">
            <a:extLst>
              <a:ext uri="{FF2B5EF4-FFF2-40B4-BE49-F238E27FC236}">
                <a16:creationId xmlns:a16="http://schemas.microsoft.com/office/drawing/2014/main" id="{0CC280CF-829F-A6A8-8B4B-65E4713C36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272" y="408859"/>
            <a:ext cx="11283818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en-US" sz="4400" spc="1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Giving Options</a:t>
            </a:r>
          </a:p>
          <a:p>
            <a:pPr lvl="0" algn="ctr" defTabSz="914400">
              <a:defRPr/>
            </a:pPr>
            <a:endParaRPr lang="en-US" sz="3200" spc="10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lvl="0" algn="ctr" defTabSz="914400">
              <a:defRPr/>
            </a:pPr>
            <a:r>
              <a:rPr lang="en-US" sz="3200" spc="1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(Thank you for supporting this ministry!)</a:t>
            </a:r>
          </a:p>
          <a:p>
            <a:pPr lvl="0" algn="ctr" defTabSz="914400">
              <a:defRPr/>
            </a:pPr>
            <a:endParaRPr lang="en-US" sz="3200" spc="10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lvl="0" algn="ctr" defTabSz="914400">
              <a:defRPr/>
            </a:pPr>
            <a:r>
              <a:rPr lang="en-US" sz="3200" b="1" spc="1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Mail: </a:t>
            </a:r>
            <a:r>
              <a:rPr lang="en-US" sz="3200" spc="1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609 N. Chestnut St. Ellensburg, 98926</a:t>
            </a:r>
          </a:p>
          <a:p>
            <a:pPr lvl="0" algn="ctr" defTabSz="914400">
              <a:defRPr/>
            </a:pPr>
            <a:endParaRPr lang="en-US" sz="3200" spc="10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lvl="0" algn="ctr" defTabSz="914400">
              <a:defRPr/>
            </a:pPr>
            <a:r>
              <a:rPr lang="en-US" sz="3200" b="1" spc="1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Online: </a:t>
            </a:r>
            <a:r>
              <a:rPr lang="en-US" sz="3200" spc="1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Giving link at www.csbcfamily.com</a:t>
            </a:r>
          </a:p>
          <a:p>
            <a:pPr lvl="0" algn="ctr" defTabSz="914400">
              <a:defRPr/>
            </a:pPr>
            <a:endParaRPr lang="en-US" sz="3200" spc="10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lvl="0" algn="ctr" defTabSz="914400">
              <a:defRPr/>
            </a:pPr>
            <a:r>
              <a:rPr lang="en-US" sz="3200" b="1" spc="1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In Person: </a:t>
            </a:r>
            <a:r>
              <a:rPr lang="en-US" sz="3200" spc="1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Offering Box in lobby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1171478-439D-5C5D-9548-B166365554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67614" y="4355935"/>
            <a:ext cx="1942476" cy="1942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725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12000">
        <p:fade/>
      </p:transition>
    </mc:Choice>
    <mc:Fallback xmlns="">
      <p:transition spd="slow" advTm="12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E130211-40AA-3FA7-022A-C006469A4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939057"/>
      </p:ext>
    </p:extLst>
  </p:cSld>
  <p:clrMapOvr>
    <a:masterClrMapping/>
  </p:clrMapOvr>
  <p:transition spd="med" advTm="10000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91BA8-311F-82A1-731F-3CEBE3309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3401" y="342420"/>
            <a:ext cx="6178252" cy="1049235"/>
          </a:xfrm>
        </p:spPr>
        <p:txBody>
          <a:bodyPr>
            <a:normAutofit/>
          </a:bodyPr>
          <a:lstStyle/>
          <a:p>
            <a:pPr algn="ctr"/>
            <a:r>
              <a:rPr lang="en-US" sz="4400" dirty="0"/>
              <a:t>Business meeting Tonight!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392326-A086-1957-1519-AC6D115411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81" y="2015732"/>
            <a:ext cx="3526523" cy="345061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400" b="1" dirty="0"/>
              <a:t>Tonight</a:t>
            </a:r>
            <a:r>
              <a:rPr lang="en-US" sz="2400" dirty="0"/>
              <a:t> at 6 p.m.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Fellowship Hall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We will discuss ministry reports and any new business.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Members needed!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5537E2-9A6C-A7F6-1EBB-48B31484DD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067802" y="1853755"/>
            <a:ext cx="7124198" cy="4007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517001"/>
      </p:ext>
    </p:extLst>
  </p:cSld>
  <p:clrMapOvr>
    <a:masterClrMapping/>
  </p:clrMapOvr>
  <p:transition spd="med" advTm="12000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59A0A-2C0C-6746-5FA1-08D26DCA0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9" y="749808"/>
            <a:ext cx="4123680" cy="1517904"/>
          </a:xfrm>
        </p:spPr>
        <p:txBody>
          <a:bodyPr anchor="t">
            <a:normAutofit/>
          </a:bodyPr>
          <a:lstStyle/>
          <a:p>
            <a:pPr algn="ctr"/>
            <a:r>
              <a:rPr lang="en-US" sz="4400" dirty="0"/>
              <a:t>Rodeo &amp; Fair</a:t>
            </a:r>
            <a:br>
              <a:rPr lang="en-US" sz="4400" dirty="0"/>
            </a:br>
            <a:r>
              <a:rPr lang="en-US" sz="4400" dirty="0"/>
              <a:t>Fundraiser for Youth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3141D9-B946-FC81-3E5E-A321DF049D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8362" y="2037835"/>
            <a:ext cx="4130606" cy="4500617"/>
          </a:xfrm>
        </p:spPr>
        <p:txBody>
          <a:bodyPr>
            <a:noAutofit/>
          </a:bodyPr>
          <a:lstStyle/>
          <a:p>
            <a:r>
              <a:rPr lang="en-US" sz="2400" dirty="0"/>
              <a:t>We need adults to sign up with our youth to staff the parking lot during Fair and Rodeo Weekend, September 3-7.</a:t>
            </a:r>
          </a:p>
          <a:p>
            <a:r>
              <a:rPr lang="en-US" sz="2400" dirty="0"/>
              <a:t>The list is on the table in the foyer.</a:t>
            </a:r>
          </a:p>
          <a:p>
            <a:r>
              <a:rPr lang="en-US" sz="2400" dirty="0"/>
              <a:t>Help our youth attend Fuge Camp and more!</a:t>
            </a:r>
            <a:br>
              <a:rPr lang="en-US" sz="2400" dirty="0"/>
            </a:br>
            <a:endParaRPr lang="en-US" sz="2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B5398DF-A66D-4DC6-41B9-13E12FB953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7335" r="11813" b="-1"/>
          <a:stretch>
            <a:fillRect/>
          </a:stretch>
        </p:blipFill>
        <p:spPr>
          <a:xfrm>
            <a:off x="4912658" y="10"/>
            <a:ext cx="7279341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82727152"/>
      </p:ext>
    </p:extLst>
  </p:cSld>
  <p:clrMapOvr>
    <a:masterClrMapping/>
  </p:clrMapOvr>
  <p:transition spd="med" advTm="12000">
    <p:fade/>
  </p:transition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3.xml><?xml version="1.0" encoding="utf-8"?>
<a:theme xmlns:a="http://schemas.openxmlformats.org/drawingml/2006/main" name="Editorial">
  <a:themeElements>
    <a:clrScheme name="Editorial">
      <a:dk1>
        <a:sysClr val="windowText" lastClr="000000"/>
      </a:dk1>
      <a:lt1>
        <a:sysClr val="window" lastClr="FFFFFF"/>
      </a:lt1>
      <a:dk2>
        <a:srgbClr val="171717"/>
      </a:dk2>
      <a:lt2>
        <a:srgbClr val="F7F6F3"/>
      </a:lt2>
      <a:accent1>
        <a:srgbClr val="C8350F"/>
      </a:accent1>
      <a:accent2>
        <a:srgbClr val="B6A992"/>
      </a:accent2>
      <a:accent3>
        <a:srgbClr val="D59A6D"/>
      </a:accent3>
      <a:accent4>
        <a:srgbClr val="C7793D"/>
      </a:accent4>
      <a:accent5>
        <a:srgbClr val="DB8464"/>
      </a:accent5>
      <a:accent6>
        <a:srgbClr val="3F7699"/>
      </a:accent6>
      <a:hlink>
        <a:srgbClr val="C8350F"/>
      </a:hlink>
      <a:folHlink>
        <a:srgbClr val="DB8464"/>
      </a:folHlink>
    </a:clrScheme>
    <a:fontScheme name="Custom 22">
      <a:majorFont>
        <a:latin typeface="Haettenschweiler"/>
        <a:ea typeface=""/>
        <a:cs typeface=""/>
      </a:majorFont>
      <a:minorFont>
        <a:latin typeface="Trade Gothic Nex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ditorial" id="{71EC1670-473B-4381-BA1C-B02CC96DD716}" vid="{C5D3EF77-ADD0-40FD-A769-C339DAE739D1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</TotalTime>
  <Words>234</Words>
  <Application>Microsoft Office PowerPoint</Application>
  <PresentationFormat>Widescreen</PresentationFormat>
  <Paragraphs>46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23" baseType="lpstr">
      <vt:lpstr>Aptos</vt:lpstr>
      <vt:lpstr>Aptos Display</vt:lpstr>
      <vt:lpstr>Arial</vt:lpstr>
      <vt:lpstr>Arial Black</vt:lpstr>
      <vt:lpstr>Calibri</vt:lpstr>
      <vt:lpstr>Gill Sans MT</vt:lpstr>
      <vt:lpstr>Haettenschweiler</vt:lpstr>
      <vt:lpstr>Perpetua</vt:lpstr>
      <vt:lpstr>Trade Gothic Next Light</vt:lpstr>
      <vt:lpstr>Wingdings</vt:lpstr>
      <vt:lpstr>1_Office Theme</vt:lpstr>
      <vt:lpstr>Gallery</vt:lpstr>
      <vt:lpstr>Editorial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Business meeting Tonight!</vt:lpstr>
      <vt:lpstr>Rodeo &amp; Fair Fundraiser for Youth</vt:lpstr>
      <vt:lpstr>Vacation Bible School Offering Report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Jeremy Johnson</dc:creator>
  <cp:lastModifiedBy>Frank Johnson</cp:lastModifiedBy>
  <cp:revision>11</cp:revision>
  <dcterms:created xsi:type="dcterms:W3CDTF">2026-06-25T20:38:57Z</dcterms:created>
  <dcterms:modified xsi:type="dcterms:W3CDTF">2026-08-13T22:39:04Z</dcterms:modified>
</cp:coreProperties>
</file>