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  <p:sldMasterId id="2147483821" r:id="rId2"/>
  </p:sldMasterIdLst>
  <p:notesMasterIdLst>
    <p:notesMasterId r:id="rId14"/>
  </p:notesMasterIdLst>
  <p:sldIdLst>
    <p:sldId id="1713" r:id="rId3"/>
    <p:sldId id="2417" r:id="rId4"/>
    <p:sldId id="2432" r:id="rId5"/>
    <p:sldId id="2428" r:id="rId6"/>
    <p:sldId id="2448" r:id="rId7"/>
    <p:sldId id="2449" r:id="rId8"/>
    <p:sldId id="2469" r:id="rId9"/>
    <p:sldId id="2468" r:id="rId10"/>
    <p:sldId id="2454" r:id="rId11"/>
    <p:sldId id="2472" r:id="rId12"/>
    <p:sldId id="2473" r:id="rId13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1E1074-A427-4123-A0AD-2B650B8BAE2E}">
          <p14:sldIdLst>
            <p14:sldId id="1713"/>
            <p14:sldId id="2417"/>
            <p14:sldId id="2432"/>
            <p14:sldId id="2428"/>
            <p14:sldId id="2448"/>
            <p14:sldId id="2449"/>
            <p14:sldId id="2469"/>
            <p14:sldId id="2468"/>
            <p14:sldId id="2454"/>
            <p14:sldId id="2472"/>
            <p14:sldId id="24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777777"/>
    <a:srgbClr val="F1D665"/>
    <a:srgbClr val="14148C"/>
    <a:srgbClr val="2460BB"/>
    <a:srgbClr val="2344A9"/>
    <a:srgbClr val="1A2093"/>
    <a:srgbClr val="1F349F"/>
    <a:srgbClr val="1E2E9C"/>
    <a:srgbClr val="515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4" autoAdjust="0"/>
    <p:restoredTop sz="94694"/>
  </p:normalViewPr>
  <p:slideViewPr>
    <p:cSldViewPr snapToGrid="0">
      <p:cViewPr varScale="1">
        <p:scale>
          <a:sx n="78" d="100"/>
          <a:sy n="78" d="100"/>
        </p:scale>
        <p:origin x="11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Johnson" userId="26f161d6219a5429" providerId="LiveId" clId="{0059410A-79BB-4397-99B7-E1DCA8904B70}"/>
    <pc:docChg chg="modSld">
      <pc:chgData name="Frank Johnson" userId="26f161d6219a5429" providerId="LiveId" clId="{0059410A-79BB-4397-99B7-E1DCA8904B70}" dt="2026-02-27T19:04:58.613" v="0" actId="122"/>
      <pc:docMkLst>
        <pc:docMk/>
      </pc:docMkLst>
      <pc:sldChg chg="modSp mod">
        <pc:chgData name="Frank Johnson" userId="26f161d6219a5429" providerId="LiveId" clId="{0059410A-79BB-4397-99B7-E1DCA8904B70}" dt="2026-02-27T19:04:58.613" v="0" actId="122"/>
        <pc:sldMkLst>
          <pc:docMk/>
          <pc:sldMk cId="3002953054" sldId="2473"/>
        </pc:sldMkLst>
        <pc:spChg chg="mod">
          <ac:chgData name="Frank Johnson" userId="26f161d6219a5429" providerId="LiveId" clId="{0059410A-79BB-4397-99B7-E1DCA8904B70}" dt="2026-02-27T19:04:58.613" v="0" actId="122"/>
          <ac:spMkLst>
            <pc:docMk/>
            <pc:sldMk cId="3002953054" sldId="2473"/>
            <ac:spMk id="2" creationId="{C0A1B4C8-EB09-EAEF-BE92-95E19F19E12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06C120A-824C-4716-B529-2BE186C492C0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FF560C9-858B-47EC-A428-9A482647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4024251" y="8918880"/>
            <a:ext cx="3078626" cy="46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49" tIns="47125" rIns="94249" bIns="47125" anchor="b"/>
          <a:lstStyle/>
          <a:p>
            <a:pPr algn="r" defTabSz="924916" fontAlgn="base">
              <a:spcBef>
                <a:spcPct val="0"/>
              </a:spcBef>
              <a:spcAft>
                <a:spcPct val="0"/>
              </a:spcAft>
              <a:defRPr/>
            </a:pPr>
            <a:fld id="{4A7C3CFE-28DD-4873-A1DC-9BA84E3C1EDD}" type="slidenum">
              <a:rPr lang="en-US" sz="1200">
                <a:solidFill>
                  <a:srgbClr val="000000"/>
                </a:solidFill>
                <a:latin typeface="Arial" charset="0"/>
              </a:rPr>
              <a:pPr algn="r" defTabSz="924916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0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756F7-02EC-704E-8164-7C81A982F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6EC6818-2F07-9B4E-24A6-190028C92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5D36577-9C99-7F48-D555-AB74A8B698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F2BB9959-DF51-316C-83EC-63BE26D11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7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7C550-5AE6-7693-7432-2C94AB10D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2B6728FD-0929-B26A-6E2F-E32F6E7048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21C32C6-1783-6742-3948-AAD4784655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8997F4E0-C94E-2D3E-49BD-6D84AD4AD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5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95E56-904C-E25D-C238-5905AB611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4BD1874-A694-1A05-0936-3FAFFA0E5F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5248322-9CAF-27E5-96CE-96CA0CD10B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0CEE550-56D3-9B7C-2D75-0B905DB7C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3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6A910-A23F-7449-FAEC-0742A7D4F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49EB0EEC-1ACE-A565-F0E2-4E61908E9F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9230E0DB-EFEE-BC75-77D4-ED9393324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0EF8F6FC-3FF6-51D3-1919-E53C95319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29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4D81D-D78A-CBAB-5130-C270AE45B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964A409F-DCF9-1EE5-A5EE-A42A207A72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B4F75024-7DBE-ADA4-C83A-9168A2922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7FB6135-B2F4-AA0E-AD19-986C75915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5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B789-9520-DFF7-1FFA-0B1C62CFA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9144E-E5A0-8C44-CB28-DAE2DA1E9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AD59-9207-3BBF-5142-FC0025397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2/27/2026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2185-061E-80F6-192C-14B48D9E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3E6A2-3CFF-B13C-0832-A9A0BBAE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1588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9515-0028-85C8-3297-2486B4AE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032B3-6F90-CCB4-4CE8-3BAF0E91C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703EB-0361-007F-7B6A-3A9AB9EB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2/27/2026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6C283-C034-5F0B-DA49-18A9425F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F5126-CB2F-12C3-1A17-6BE1EE7F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926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138792-618E-7FDA-25F4-ED8D3AFF4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3640B4-34E2-D39B-3307-38BF53617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86BD0-96DC-1FE8-C2D3-4E559F14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2/27/2026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F1DAE-0C8A-9786-03BA-978B3E02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9B4E8-59F5-8DC1-55AE-AE6491196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9977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78929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65203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66068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42782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2/27/2026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7874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2/27/2026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81630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2/27/2026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9074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30246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696F-0E37-A7AF-1C08-209C563B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1332D-D4D8-527F-4EA9-E6A2DDFAC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D7C7F-C017-AF54-24FA-7D2F77DD6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2/27/2026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77681-172A-8E3E-7444-4CA3E460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2BF17-AC42-2E7E-1117-989A1CFF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7068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43296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06472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77852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53F4-212F-E7CF-6DD8-CED560E4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62FD6-2D25-7467-6217-F6825CAC6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CB39F-0CD1-75E3-FAEB-FC82CB723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2/27/2026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FFA2A-1FCA-A7B7-670B-68D59686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8158D-2954-16A5-F251-5C90123B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8649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92413-9AE8-B264-0FFF-D645582E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34369-67D6-97BE-D8C3-617CA7716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68E51-6B78-F101-98F6-6F3C105F1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1A982-CCF2-4D89-2871-166B2D45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2/27/2026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0F8C2-E6D7-0BE4-CCF4-FD1C2A3C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F0B48-13FC-62CE-675C-9A5893F6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0036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1F9D-A7AB-CA08-FDF8-82236C3E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9B7BA-D594-87B2-A118-212C5ED0A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F2899-CD96-BE0D-DE78-3ED36E260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BBDD9-E9CF-AAC8-763B-C17AEFF95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BD19BD-A429-D493-A93C-3137F2799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2B7A8-084C-3B65-42D7-311B2474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2/27/2026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AEB4B-1F0F-3348-7CA4-BAB74FA5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39BFBF-7BE0-7493-30C7-EE154BC0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982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8A805-6D99-C13B-4C56-82877363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DEF98-A044-FA73-1D06-C0C4CA87E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2/27/2026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7A83C-8112-6AFA-A1D0-247D22B5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F0C3F-F720-8555-4F30-D73F63B1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0430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AF810A-6C61-1C7F-7F8A-C45F56F5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2/27/2026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9A020-3A7F-2D21-6BC9-6AE9D8E1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FC206-327C-EAE7-6896-CC93F753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5653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ED1E-E517-7285-3AA0-C9941BD93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EC888-6FF0-51B5-F6F9-16D87EC9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C34CC-7A7C-BBC8-47D6-B9AB8E274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F6C57-DA02-6200-ADB5-40397EB3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2/27/2026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9EDE4-DBD3-BDD4-589B-BFC1F55E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2FAA6-6F81-CA6F-5A42-DFEC2D93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6046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AB169-819B-A7D6-F480-3D1776091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BCC4BF-F189-F2FE-611F-966265225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10D9A-EF74-C124-4DB3-F98A4B3AA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7F15C-0FD3-42FE-E50A-D51CFEA0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2/27/2026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A22E1-D8EF-7190-1935-E41768FB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9CB6D-6026-620D-DC96-EF525995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1211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34F80-3D19-3BC0-A1B5-467D0841C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E09AE-E2FC-1D5B-FAC6-8D00CD73D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C39DE-89FE-AA90-5B72-88C8E3B23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2/27/2026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2DF08-80BF-72C9-BDE4-968400DFC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4B99E-A631-8729-0A1A-815FDDAB3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6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ideventpro.lifeway.com/myEvent/default.aspx?id=59960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onlywine-09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allpapers.com/cute-baby-pictures" TargetMode="Externa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.inspiredpencil.com/pictures-2023/gospel-choir-clip-ar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ospelcoalition.org/article/tips-leading-missions-trip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1"/>
            <a:ext cx="12192000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33600" y="1066801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866900" y="671514"/>
            <a:ext cx="586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Chestnut Street </a:t>
            </a:r>
            <a:b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Baptist Church</a:t>
            </a: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1950720" y="4738684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Perpetua" pitchFamily="18" charset="0"/>
              </a:rPr>
              <a:t>Pastor Frank R. Johnson</a:t>
            </a:r>
            <a:br>
              <a:rPr lang="en-US" sz="2800" b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2800" b="1" dirty="0">
                <a:solidFill>
                  <a:prstClr val="black"/>
                </a:solidFill>
                <a:latin typeface="Perpetua" pitchFamily="18" charset="0"/>
              </a:rPr>
              <a:t>Associate Pastor Jeremy Johnson</a:t>
            </a: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1645920" y="1995487"/>
            <a:ext cx="586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500" dirty="0">
                <a:solidFill>
                  <a:prstClr val="black"/>
                </a:solidFill>
                <a:latin typeface="Perpetua" pitchFamily="18" charset="0"/>
              </a:rPr>
              <a:t>Welcome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7903A1-3BE4-EBFA-6F03-A59FB5143E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30"/>
          <a:stretch>
            <a:fillRect/>
          </a:stretch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04E12B-1F8E-940B-6736-E1D5B3788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126" y="2434201"/>
            <a:ext cx="3876674" cy="21473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Join us to learn about our brothers and sisters who are being persecuted. Learn about which countries and the people who are involved. Help us to pray mightily for them.</a:t>
            </a:r>
          </a:p>
        </p:txBody>
      </p:sp>
    </p:spTree>
    <p:extLst>
      <p:ext uri="{BB962C8B-B14F-4D97-AF65-F5344CB8AC3E}">
        <p14:creationId xmlns:p14="http://schemas.microsoft.com/office/powerpoint/2010/main" val="2494813386"/>
      </p:ext>
    </p:extLst>
  </p:cSld>
  <p:clrMapOvr>
    <a:masterClrMapping/>
  </p:clrMapOvr>
  <p:transition spd="med" advTm="1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1B4C8-EB09-EAEF-BE92-95E19F19E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Bible Readers Club Meets </a:t>
            </a:r>
            <a:r>
              <a:rPr lang="en-US" sz="4000" b="1" dirty="0"/>
              <a:t>Tonight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29779C-009D-8059-66C9-FDC10F340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315" r="2930" b="-2"/>
          <a:stretch>
            <a:fillRect/>
          </a:stretch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4F538-9F2A-E3D4-9F45-6189C36FA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dirty="0"/>
              <a:t>Join us in the Fellowship Hall at 6 p.m. to discuss February readings. If you would like to read with us, find a March slip on the table in the Foyer. See you there!</a:t>
            </a:r>
          </a:p>
        </p:txBody>
      </p:sp>
    </p:spTree>
    <p:extLst>
      <p:ext uri="{BB962C8B-B14F-4D97-AF65-F5344CB8AC3E}">
        <p14:creationId xmlns:p14="http://schemas.microsoft.com/office/powerpoint/2010/main" val="3002953054"/>
      </p:ext>
    </p:extLst>
  </p:cSld>
  <p:clrMapOvr>
    <a:masterClrMapping/>
  </p:clrMapOvr>
  <p:transition spd="med" advTm="8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51A0BE-0E75-30F7-3F15-308AA2789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21090BB0-8277-3DEF-6910-56C5AE7E63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86BF0AB6-E2FA-2A8E-4E03-290D99A24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Tuesday	6:30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Life Group at the Harmsen’s </a:t>
            </a: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3200" b="0" i="0" u="none" strike="noStrike" kern="1200" cap="none" spc="1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809075-BF0C-E5FD-C602-9A64BE82E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769BB9E3-17C4-2189-F566-1DE91701800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2F05746C-E5B0-CE15-18FB-F18EB35C5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Wednesday	6:30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Prayer Group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Ignition (Grades 6-12)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Cornerstone Kids Club (Grades 1-5)</a:t>
            </a:r>
          </a:p>
        </p:txBody>
      </p:sp>
    </p:spTree>
    <p:extLst>
      <p:ext uri="{BB962C8B-B14F-4D97-AF65-F5344CB8AC3E}">
        <p14:creationId xmlns:p14="http://schemas.microsoft.com/office/powerpoint/2010/main" val="250886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FE92FE-B010-2898-B330-96A2D523A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94AD440B-508D-3111-F60D-917F67C24D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049C0FEF-CCCA-E963-2466-27EAFAC76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Thursday 	6:00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Cross Walk </a:t>
            </a: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(Young Adults)  </a:t>
            </a:r>
          </a:p>
        </p:txBody>
      </p:sp>
    </p:spTree>
    <p:extLst>
      <p:ext uri="{BB962C8B-B14F-4D97-AF65-F5344CB8AC3E}">
        <p14:creationId xmlns:p14="http://schemas.microsoft.com/office/powerpoint/2010/main" val="28523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C840D6-4708-707A-613C-454C1A404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8215C06A-8BC8-DAB1-044E-AFAA057A565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B182B877-92D1-60AE-7BD8-7A4F855F3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57323"/>
            <a:ext cx="112838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143500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Friday	4:30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LIFE Group (Briarwood</a:t>
            </a: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7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47E131-DC48-6EEF-3088-7644F4118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0EE6C52D-E316-08F9-4215-FA5FDA1CC6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0CC280CF-829F-A6A8-8B4B-65E4713C3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72" y="408859"/>
            <a:ext cx="1128381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44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Giving Options</a:t>
            </a:r>
          </a:p>
          <a:p>
            <a:pPr lvl="0" algn="ctr" defTabSz="914400"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defTabSz="914400">
              <a:defRPr/>
            </a:pP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(Thank you for supporting this ministry!)</a:t>
            </a:r>
          </a:p>
          <a:p>
            <a:pPr lvl="0" algn="ctr" defTabSz="914400"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defTabSz="914400">
              <a:defRPr/>
            </a:pPr>
            <a:r>
              <a:rPr lang="en-US" sz="32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Mail: </a:t>
            </a: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609 N. Chestnut St. Ellensburg, 98926</a:t>
            </a:r>
          </a:p>
          <a:p>
            <a:pPr lvl="0" algn="ctr" defTabSz="914400"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defTabSz="914400">
              <a:defRPr/>
            </a:pPr>
            <a:r>
              <a:rPr lang="en-US" sz="32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Online: </a:t>
            </a: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Giving link at www.csbcfamily.com</a:t>
            </a:r>
          </a:p>
          <a:p>
            <a:pPr lvl="0" algn="ctr" defTabSz="914400"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defTabSz="914400">
              <a:defRPr/>
            </a:pPr>
            <a:r>
              <a:rPr lang="en-US" sz="32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In Person: </a:t>
            </a:r>
            <a:r>
              <a:rPr lang="en-US" sz="32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Offering Box in lobby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71478-439D-5C5D-9548-B16636555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614" y="4355935"/>
            <a:ext cx="1942476" cy="194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2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fade/>
      </p:transition>
    </mc:Choice>
    <mc:Fallback xmlns="">
      <p:transition spd="slow" advTm="1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aby bottle with music notes on it&#10;&#10;AI-generated content may be incorrect.">
            <a:extLst>
              <a:ext uri="{FF2B5EF4-FFF2-40B4-BE49-F238E27FC236}">
                <a16:creationId xmlns:a16="http://schemas.microsoft.com/office/drawing/2014/main" id="{B8576039-7FE2-C6E6-FE71-7B069435B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05030" y="1065276"/>
            <a:ext cx="4727448" cy="4727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52C1DF-3853-4F93-D33A-5E338A508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Baby Bottle Campaign</a:t>
            </a:r>
            <a:endParaRPr lang="en-US" sz="48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351B6-C293-15D8-C462-F993B46A3DCA}"/>
              </a:ext>
            </a:extLst>
          </p:cNvPr>
          <p:cNvSpPr txBox="1"/>
          <p:nvPr/>
        </p:nvSpPr>
        <p:spPr>
          <a:xfrm>
            <a:off x="885825" y="3630788"/>
            <a:ext cx="5593511" cy="2587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are at the end of our Baby Bottle Campaign for the Care Net Pregnancy Center.  Please put your bottles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 front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of the pulpit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today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March 1.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Thank you for being an important part of Care-Net!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0D51A1-17B2-A683-8392-82478B984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71474" y="108761"/>
            <a:ext cx="5183025" cy="34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18362"/>
      </p:ext>
    </p:extLst>
  </p:cSld>
  <p:clrMapOvr>
    <a:masterClrMapping/>
  </p:clrMapOvr>
  <p:transition spd="med" advTm="10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57240C-E001-4FDD-AB4D-893647E5A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FC0755-E504-E692-0A3B-EB39A75CE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78E477-3B80-DFA5-23FF-A2B83221C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0E9A7F3-1390-796B-6F3C-B14D0495D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330" y="499730"/>
            <a:ext cx="4738145" cy="16148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Today is the </a:t>
            </a:r>
            <a:r>
              <a:rPr lang="en-US" b="1" dirty="0"/>
              <a:t>Last day </a:t>
            </a:r>
            <a:r>
              <a:rPr lang="en-US" dirty="0"/>
              <a:t>to join the Easter choir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C7D5B6-2F28-213C-74F0-079B03CE0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373CE-D487-FA5B-A9F5-287C48B76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74" y="2015732"/>
            <a:ext cx="5555226" cy="4335904"/>
          </a:xfrm>
        </p:spPr>
        <p:txBody>
          <a:bodyPr>
            <a:noAutofit/>
          </a:bodyPr>
          <a:lstStyle/>
          <a:p>
            <a:r>
              <a:rPr lang="en-US" sz="2800" dirty="0"/>
              <a:t>Rehearsals are Sunday at 4:30 p.m. </a:t>
            </a:r>
            <a:r>
              <a:rPr lang="en-US" sz="2800" b="1" dirty="0"/>
              <a:t> </a:t>
            </a:r>
          </a:p>
          <a:p>
            <a:r>
              <a:rPr lang="en-US" sz="2800" dirty="0"/>
              <a:t>Performance April 19 at 6 p.m.</a:t>
            </a:r>
          </a:p>
          <a:p>
            <a:r>
              <a:rPr lang="en-US" sz="2800" dirty="0"/>
              <a:t> No experience needed (7</a:t>
            </a:r>
            <a:r>
              <a:rPr lang="en-US" sz="2800" baseline="30000" dirty="0"/>
              <a:t>th</a:t>
            </a:r>
            <a:r>
              <a:rPr lang="en-US" sz="2800" dirty="0"/>
              <a:t> grade to adult) Childcare provided.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A26A00-3D82-F8AD-ADA2-89E878245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29CB0D-A6F1-BEBE-280E-5C4C6C505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2E42565-1CC7-4938-5BE8-28059BC52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785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0000">
        <p159:morph option="byObject"/>
      </p:transition>
    </mc:Choice>
    <mc:Fallback xmlns="">
      <p:transition spd="slow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9F6389-9540-289C-49E4-22FFD16D7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688"/>
          <a:stretch>
            <a:fillRect/>
          </a:stretch>
        </p:blipFill>
        <p:spPr>
          <a:xfrm>
            <a:off x="4688964" y="10"/>
            <a:ext cx="750303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FA42D5-DE0E-16E6-BC37-AFEC2BE7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374957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Short Term Mission Trip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BE628-64FA-3D90-04B6-34DFB1AE3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6" y="2076450"/>
            <a:ext cx="4212714" cy="41005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Our Missions Team is partnering with Solid Rock Church in Grant’s Pass, Oregon to work with Helping Hands International in Baja, Mexico, August 23-29. Here is the QR code where you can find out information about the trip. See bulletin for more information.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D6D135-017C-BE86-D84B-137417AE6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389" y="3659982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78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2000">
        <p159:morph option="byObject"/>
      </p:transition>
    </mc:Choice>
    <mc:Fallback xmlns="">
      <p:transition spd="slow" advTm="12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9785</TotalTime>
  <Words>337</Words>
  <Application>Microsoft Office PowerPoint</Application>
  <PresentationFormat>Widescreen</PresentationFormat>
  <Paragraphs>40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Gill Sans MT</vt:lpstr>
      <vt:lpstr>Perpetua</vt:lpstr>
      <vt:lpstr>1_Office Theme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Baby Bottle Campaign</vt:lpstr>
      <vt:lpstr>Today is the Last day to join the Easter choir </vt:lpstr>
      <vt:lpstr>Short Term Mission Trip</vt:lpstr>
      <vt:lpstr>PowerPoint Presentation</vt:lpstr>
      <vt:lpstr>Bible Readers Club Meets Tonight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Chestnut Street Baptist Church</dc:creator>
  <cp:lastModifiedBy>Frank Johnson</cp:lastModifiedBy>
  <cp:revision>232</cp:revision>
  <cp:lastPrinted>2025-11-06T21:19:40Z</cp:lastPrinted>
  <dcterms:created xsi:type="dcterms:W3CDTF">2021-01-29T18:57:44Z</dcterms:created>
  <dcterms:modified xsi:type="dcterms:W3CDTF">2026-02-27T19:05:05Z</dcterms:modified>
</cp:coreProperties>
</file>