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38" r:id="rId2"/>
  </p:sldMasterIdLst>
  <p:notesMasterIdLst>
    <p:notesMasterId r:id="rId17"/>
  </p:notesMasterIdLst>
  <p:sldIdLst>
    <p:sldId id="1713" r:id="rId3"/>
    <p:sldId id="2417" r:id="rId4"/>
    <p:sldId id="2427" r:id="rId5"/>
    <p:sldId id="2428" r:id="rId6"/>
    <p:sldId id="2449" r:id="rId7"/>
    <p:sldId id="2448" r:id="rId8"/>
    <p:sldId id="2502" r:id="rId9"/>
    <p:sldId id="2505" r:id="rId10"/>
    <p:sldId id="2504" r:id="rId11"/>
    <p:sldId id="2490" r:id="rId12"/>
    <p:sldId id="2494" r:id="rId13"/>
    <p:sldId id="2498" r:id="rId14"/>
    <p:sldId id="2500" r:id="rId15"/>
    <p:sldId id="2497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27"/>
            <p14:sldId id="2428"/>
            <p14:sldId id="2449"/>
            <p14:sldId id="2448"/>
            <p14:sldId id="2502"/>
            <p14:sldId id="2505"/>
            <p14:sldId id="2504"/>
            <p14:sldId id="2490"/>
            <p14:sldId id="2494"/>
            <p14:sldId id="2498"/>
            <p14:sldId id="2500"/>
            <p14:sldId id="2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A9633-FE4E-4A68-A5C4-DD0D6FFD2DAC}" v="2" dt="2026-05-19T18:03:39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91F03909-BA8B-40B2-8338-44C4AC613D66}"/>
    <pc:docChg chg="undo custSel addSld delSld modSld sldOrd modSection">
      <pc:chgData name="Chestnut Street Baptist Church" userId="2e638f67cbaae9ec" providerId="LiveId" clId="{91F03909-BA8B-40B2-8338-44C4AC613D66}" dt="2026-05-22T16:41:05.661" v="757" actId="14100"/>
      <pc:docMkLst>
        <pc:docMk/>
      </pc:docMkLst>
      <pc:sldChg chg="ord">
        <pc:chgData name="Chestnut Street Baptist Church" userId="2e638f67cbaae9ec" providerId="LiveId" clId="{91F03909-BA8B-40B2-8338-44C4AC613D66}" dt="2026-05-19T17:37:41.355" v="1"/>
        <pc:sldMkLst>
          <pc:docMk/>
          <pc:sldMk cId="1627673937" sldId="2448"/>
        </pc:sldMkLst>
      </pc:sldChg>
      <pc:sldChg chg="ord">
        <pc:chgData name="Chestnut Street Baptist Church" userId="2e638f67cbaae9ec" providerId="LiveId" clId="{91F03909-BA8B-40B2-8338-44C4AC613D66}" dt="2026-05-22T15:57:21.250" v="343"/>
        <pc:sldMkLst>
          <pc:docMk/>
          <pc:sldMk cId="657491325" sldId="2490"/>
        </pc:sldMkLst>
      </pc:sldChg>
      <pc:sldChg chg="add del ord">
        <pc:chgData name="Chestnut Street Baptist Church" userId="2e638f67cbaae9ec" providerId="LiveId" clId="{91F03909-BA8B-40B2-8338-44C4AC613D66}" dt="2026-05-22T15:58:56.931" v="345"/>
        <pc:sldMkLst>
          <pc:docMk/>
          <pc:sldMk cId="2100833571" sldId="2494"/>
        </pc:sldMkLst>
      </pc:sldChg>
      <pc:sldChg chg="modSp add mod">
        <pc:chgData name="Chestnut Street Baptist Church" userId="2e638f67cbaae9ec" providerId="LiveId" clId="{91F03909-BA8B-40B2-8338-44C4AC613D66}" dt="2026-05-22T16:01:40.952" v="351" actId="20577"/>
        <pc:sldMkLst>
          <pc:docMk/>
          <pc:sldMk cId="2611488232" sldId="2502"/>
        </pc:sldMkLst>
        <pc:spChg chg="mod">
          <ac:chgData name="Chestnut Street Baptist Church" userId="2e638f67cbaae9ec" providerId="LiveId" clId="{91F03909-BA8B-40B2-8338-44C4AC613D66}" dt="2026-05-22T16:01:40.952" v="351" actId="20577"/>
          <ac:spMkLst>
            <pc:docMk/>
            <pc:sldMk cId="2611488232" sldId="2502"/>
            <ac:spMk id="3" creationId="{81C2FF9E-1F3E-377D-E3A3-E08C111489B8}"/>
          </ac:spMkLst>
        </pc:spChg>
      </pc:sldChg>
      <pc:sldChg chg="modSp add mod modTransition">
        <pc:chgData name="Chestnut Street Baptist Church" userId="2e638f67cbaae9ec" providerId="LiveId" clId="{91F03909-BA8B-40B2-8338-44C4AC613D66}" dt="2026-05-20T18:11:13.803" v="341" actId="14100"/>
        <pc:sldMkLst>
          <pc:docMk/>
          <pc:sldMk cId="2260951641" sldId="2504"/>
        </pc:sldMkLst>
        <pc:spChg chg="mod">
          <ac:chgData name="Chestnut Street Baptist Church" userId="2e638f67cbaae9ec" providerId="LiveId" clId="{91F03909-BA8B-40B2-8338-44C4AC613D66}" dt="2026-05-20T18:11:13.803" v="341" actId="14100"/>
          <ac:spMkLst>
            <pc:docMk/>
            <pc:sldMk cId="2260951641" sldId="2504"/>
            <ac:spMk id="3" creationId="{30C3D2D7-9E62-9670-25CD-9340182315FF}"/>
          </ac:spMkLst>
        </pc:spChg>
      </pc:sldChg>
      <pc:sldChg chg="addSp modSp new mod modTransition setBg">
        <pc:chgData name="Chestnut Street Baptist Church" userId="2e638f67cbaae9ec" providerId="LiveId" clId="{91F03909-BA8B-40B2-8338-44C4AC613D66}" dt="2026-05-22T16:41:05.661" v="757" actId="14100"/>
        <pc:sldMkLst>
          <pc:docMk/>
          <pc:sldMk cId="1199641511" sldId="2505"/>
        </pc:sldMkLst>
        <pc:spChg chg="mod">
          <ac:chgData name="Chestnut Street Baptist Church" userId="2e638f67cbaae9ec" providerId="LiveId" clId="{91F03909-BA8B-40B2-8338-44C4AC613D66}" dt="2026-05-22T16:31:50.137" v="749" actId="14100"/>
          <ac:spMkLst>
            <pc:docMk/>
            <pc:sldMk cId="1199641511" sldId="2505"/>
            <ac:spMk id="2" creationId="{C0F46942-DF5E-7661-7916-2D35504E52A9}"/>
          </ac:spMkLst>
        </pc:spChg>
        <pc:spChg chg="mod">
          <ac:chgData name="Chestnut Street Baptist Church" userId="2e638f67cbaae9ec" providerId="LiveId" clId="{91F03909-BA8B-40B2-8338-44C4AC613D66}" dt="2026-05-22T16:41:05.661" v="757" actId="14100"/>
          <ac:spMkLst>
            <pc:docMk/>
            <pc:sldMk cId="1199641511" sldId="2505"/>
            <ac:spMk id="3" creationId="{10299951-2F74-343A-7954-86FCD527EEB7}"/>
          </ac:spMkLst>
        </pc:spChg>
        <pc:spChg chg="add">
          <ac:chgData name="Chestnut Street Baptist Church" userId="2e638f67cbaae9ec" providerId="LiveId" clId="{91F03909-BA8B-40B2-8338-44C4AC613D66}" dt="2026-05-22T16:27:05.362" v="723" actId="26606"/>
          <ac:spMkLst>
            <pc:docMk/>
            <pc:sldMk cId="1199641511" sldId="2505"/>
            <ac:spMk id="10" creationId="{021A4066-B261-49FE-952E-A0FE3EE75CD2}"/>
          </ac:spMkLst>
        </pc:spChg>
        <pc:spChg chg="add">
          <ac:chgData name="Chestnut Street Baptist Church" userId="2e638f67cbaae9ec" providerId="LiveId" clId="{91F03909-BA8B-40B2-8338-44C4AC613D66}" dt="2026-05-22T16:27:05.362" v="723" actId="26606"/>
          <ac:spMkLst>
            <pc:docMk/>
            <pc:sldMk cId="1199641511" sldId="2505"/>
            <ac:spMk id="14" creationId="{81958111-BC13-4D45-AB27-0C2C83F9BA64}"/>
          </ac:spMkLst>
        </pc:spChg>
        <pc:grpChg chg="add">
          <ac:chgData name="Chestnut Street Baptist Church" userId="2e638f67cbaae9ec" providerId="LiveId" clId="{91F03909-BA8B-40B2-8338-44C4AC613D66}" dt="2026-05-22T16:27:05.362" v="723" actId="26606"/>
          <ac:grpSpMkLst>
            <pc:docMk/>
            <pc:sldMk cId="1199641511" sldId="2505"/>
            <ac:grpSpMk id="16" creationId="{82188758-E18A-4CE5-9D03-F4BF5D887C3F}"/>
          </ac:grpSpMkLst>
        </pc:grpChg>
        <pc:picChg chg="add mod">
          <ac:chgData name="Chestnut Street Baptist Church" userId="2e638f67cbaae9ec" providerId="LiveId" clId="{91F03909-BA8B-40B2-8338-44C4AC613D66}" dt="2026-05-22T16:27:05.362" v="723" actId="26606"/>
          <ac:picMkLst>
            <pc:docMk/>
            <pc:sldMk cId="1199641511" sldId="2505"/>
            <ac:picMk id="5" creationId="{CF200CE7-9D52-B346-9A2B-83B6625A369B}"/>
          </ac:picMkLst>
        </pc:picChg>
        <pc:picChg chg="add">
          <ac:chgData name="Chestnut Street Baptist Church" userId="2e638f67cbaae9ec" providerId="LiveId" clId="{91F03909-BA8B-40B2-8338-44C4AC613D66}" dt="2026-05-22T16:27:05.362" v="723" actId="26606"/>
          <ac:picMkLst>
            <pc:docMk/>
            <pc:sldMk cId="1199641511" sldId="2505"/>
            <ac:picMk id="20" creationId="{D42F4933-2ECF-4EE5-BCE4-F19E3CA609FE}"/>
          </ac:picMkLst>
        </pc:picChg>
        <pc:cxnChg chg="add">
          <ac:chgData name="Chestnut Street Baptist Church" userId="2e638f67cbaae9ec" providerId="LiveId" clId="{91F03909-BA8B-40B2-8338-44C4AC613D66}" dt="2026-05-22T16:27:05.362" v="723" actId="26606"/>
          <ac:cxnSpMkLst>
            <pc:docMk/>
            <pc:sldMk cId="1199641511" sldId="2505"/>
            <ac:cxnSpMk id="12" creationId="{381B4579-E2EA-4BD7-94FF-0A0BEE135C6B}"/>
          </ac:cxnSpMkLst>
        </pc:cxnChg>
        <pc:cxnChg chg="add">
          <ac:chgData name="Chestnut Street Baptist Church" userId="2e638f67cbaae9ec" providerId="LiveId" clId="{91F03909-BA8B-40B2-8338-44C4AC613D66}" dt="2026-05-22T16:27:05.362" v="723" actId="26606"/>
          <ac:cxnSpMkLst>
            <pc:docMk/>
            <pc:sldMk cId="1199641511" sldId="2505"/>
            <ac:cxnSpMk id="22" creationId="{C6FAC23C-014D-4AC5-AD1B-36F7D0E7EF3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97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67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644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745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239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295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5627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94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462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6002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09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svg/135923-lawnmower-image" TargetMode="External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Bus_Drive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media.com/news/north-east/us-firm-to-acquire-manufacturing-facility-and-historic-paint-bra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allpapers.com/wallpapers/holy-bible-illuminated-by-golden-light-fsa5n5u2v47x2lr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Lead 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415845" y="1995487"/>
            <a:ext cx="6097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7F5-9115-A0AD-0C29-86A0CBA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Sign up for lawn mowing!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1362-4B14-62C6-AEFB-548B1771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743" y="2015732"/>
            <a:ext cx="8344311" cy="40377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Please help us this summer by signing up to mow the lawn. Mow on Thurs.-Sat. of the week for which you sign up (after 5:30 p.m. on weekdays).</a:t>
            </a:r>
          </a:p>
          <a:p>
            <a:r>
              <a:rPr lang="en-US" sz="3200" dirty="0"/>
              <a:t>Building and Grounds Team will have the mower ready. Check with the office or a team member to get the combination to the lock on the shed.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BEDFD4-E90F-6335-69B7-CB037A2361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933" y="2590799"/>
            <a:ext cx="2862810" cy="2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1325"/>
      </p:ext>
    </p:extLst>
  </p:cSld>
  <p:clrMapOvr>
    <a:masterClrMapping/>
  </p:clrMapOvr>
  <p:transition spd="med" advTm="1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9D6A0-751E-9EB2-D53C-C88DA691B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6E9982-55D7-CC9B-7774-4C873DDE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619432"/>
            <a:ext cx="5873247" cy="1234323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3600" b="1" dirty="0"/>
              <a:t>Pray for the Persecuted Church</a:t>
            </a:r>
          </a:p>
        </p:txBody>
      </p:sp>
      <p:pic>
        <p:nvPicPr>
          <p:cNvPr id="1026" name="Picture 2" descr="World Watch List 2026: Christian persecution at all-time high in 15 nations | Baptist Press">
            <a:extLst>
              <a:ext uri="{FF2B5EF4-FFF2-40B4-BE49-F238E27FC236}">
                <a16:creationId xmlns:a16="http://schemas.microsoft.com/office/drawing/2014/main" id="{59D67DC9-D89F-2020-6C6D-59F8BE74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-4" b="-4"/>
          <a:stretch>
            <a:fillRect/>
          </a:stretch>
        </p:blipFill>
        <p:spPr bwMode="auto">
          <a:xfrm>
            <a:off x="1285438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898E44-1AC5-3B1D-B1CD-CDB970C5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2800" cap="all" dirty="0"/>
              <a:t>Pick up a </a:t>
            </a:r>
            <a:r>
              <a:rPr lang="en-US" sz="2800" b="1" i="1" cap="all" dirty="0"/>
              <a:t>world watch list 2026</a:t>
            </a:r>
            <a:r>
              <a:rPr lang="en-US" sz="2800" i="1" cap="all" dirty="0"/>
              <a:t> </a:t>
            </a:r>
            <a:r>
              <a:rPr lang="en-US" sz="2800" cap="all" dirty="0"/>
              <a:t>prayer guide from Open Doors International and pray for those persecuted for their faith. The lists are on the table by the elevator.</a:t>
            </a:r>
          </a:p>
        </p:txBody>
      </p:sp>
      <p:pic>
        <p:nvPicPr>
          <p:cNvPr id="1054" name="Picture 1053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33571"/>
      </p:ext>
    </p:extLst>
  </p:cSld>
  <p:clrMapOvr>
    <a:masterClrMapping/>
  </p:clrMapOvr>
  <p:transition spd="med" advTm="1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30211-40AA-3FA7-022A-C006469A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9057"/>
      </p:ext>
    </p:extLst>
  </p:cSld>
  <p:clrMapOvr>
    <a:masterClrMapping/>
  </p:clrMapOvr>
  <p:transition spd="med" advTm="1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66F9D-F4A9-7A5C-78FB-EF42C2C6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4712"/>
      </p:ext>
    </p:extLst>
  </p:cSld>
  <p:clrMapOvr>
    <a:masterClrMapping/>
  </p:clrMapOvr>
  <p:transition spd="med" advTm="1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EC866-F156-FC1D-E428-B96E5B8E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1933"/>
      </p:ext>
    </p:extLst>
  </p:cSld>
  <p:clrMapOvr>
    <a:masterClrMapping/>
  </p:clrMapOvr>
  <p:transition spd="med" advTm="1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Group), Cornerstone Kids Club,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 </a:t>
            </a:r>
          </a:p>
        </p:txBody>
      </p:sp>
    </p:spTree>
    <p:extLst>
      <p:ext uri="{BB962C8B-B14F-4D97-AF65-F5344CB8AC3E}">
        <p14:creationId xmlns:p14="http://schemas.microsoft.com/office/powerpoint/2010/main" val="641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Walk (University and Young Adults)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FA5188-758A-F9AE-6A46-34BA3878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Bus driver outreach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FF9E-1F3E-377D-E3A3-E08C1114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63" y="2015731"/>
            <a:ext cx="5718573" cy="3927865"/>
          </a:xfrm>
        </p:spPr>
        <p:txBody>
          <a:bodyPr>
            <a:normAutofit/>
          </a:bodyPr>
          <a:lstStyle/>
          <a:p>
            <a:r>
              <a:rPr lang="en-US" dirty="0"/>
              <a:t>This is an opportunity to make our Bus Driver’s Summer great!</a:t>
            </a:r>
          </a:p>
          <a:p>
            <a:r>
              <a:rPr lang="en-US" dirty="0"/>
              <a:t>Buy 30 of the same item for the Bus Drivers and Staff</a:t>
            </a:r>
          </a:p>
          <a:p>
            <a:r>
              <a:rPr lang="en-US" dirty="0"/>
              <a:t>Some suggestions are granola bars, snacks, puzzle books, anything to make their summer more special.</a:t>
            </a:r>
          </a:p>
          <a:p>
            <a:r>
              <a:rPr lang="en-US" dirty="0"/>
              <a:t>If there are any questions,  please speak to Jeannie Johnson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8A1C7-9068-9090-1C2C-22702F11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3211" y="1116345"/>
            <a:ext cx="2785426" cy="38661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488232"/>
      </p:ext>
    </p:extLst>
  </p:cSld>
  <p:clrMapOvr>
    <a:masterClrMapping/>
  </p:clrMapOvr>
  <p:transition spd="med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F46942-DF5E-7661-7916-2D35504E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47652"/>
            <a:ext cx="3619662" cy="11090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Local mission trip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9951-2F74-343A-7954-86FCD527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523" y="1847088"/>
            <a:ext cx="4177174" cy="45156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An opportunity to bless our sister church, Terrace Heights in Yakima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The Mission Team is putting together a group to prepare the building to be painted.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Dates will be June 15-19 (Monday through Friday)</a:t>
            </a:r>
          </a:p>
          <a:p>
            <a:pPr>
              <a:lnSpc>
                <a:spcPct val="110000"/>
              </a:lnSpc>
            </a:pPr>
            <a:r>
              <a:rPr lang="en-US" sz="9600" b="1" dirty="0">
                <a:latin typeface="Ariel Gill Sans MT (Body)"/>
              </a:rPr>
              <a:t>If anyone is available to help, please speak with Pastor Jeremy or Bryce Harmsen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200CE7-9D52-B346-9A2B-83B6625A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16" r="7534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41511"/>
      </p:ext>
    </p:extLst>
  </p:cSld>
  <p:clrMapOvr>
    <a:masterClrMapping/>
  </p:clrMapOvr>
  <p:transition spd="med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54F6A-6772-7A49-978D-71B3FD38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048" y="844013"/>
            <a:ext cx="5411746" cy="145455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/>
            <a:r>
              <a:rPr lang="en-US" sz="5400" dirty="0"/>
              <a:t>Bible readers club tonight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D2D7-9E62-9670-25CD-93401823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073" y="2946741"/>
            <a:ext cx="4981911" cy="3168307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 algn="ctr">
              <a:buNone/>
            </a:pPr>
            <a:r>
              <a:rPr lang="en-US" sz="2400" cap="all" dirty="0"/>
              <a:t>Please join us tonight as we discuss our May readings. If you would like to join, please pick up a slip for June on the table in the Foyer or please come to the Fellowship Hall at 6 p.m.  See you there!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DD556CD-4E69-E112-7418-5B76AA64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983" r="24100"/>
          <a:stretch>
            <a:fillRect/>
          </a:stretch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51641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10025</TotalTime>
  <Words>396</Words>
  <Application>Microsoft Office PowerPoint</Application>
  <PresentationFormat>Widescreen</PresentationFormat>
  <Paragraphs>46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Ariel Gill Sans MT (Body)</vt:lpstr>
      <vt:lpstr>Calibri</vt:lpstr>
      <vt:lpstr>Gill Sans MT</vt:lpstr>
      <vt:lpstr>Perpetua</vt:lpstr>
      <vt:lpstr>1_Office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 driver outreach</vt:lpstr>
      <vt:lpstr>Local mission trip</vt:lpstr>
      <vt:lpstr>Bible readers club tonight</vt:lpstr>
      <vt:lpstr>Sign up for lawn mowing!</vt:lpstr>
      <vt:lpstr>Pray for the Persecuted Church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248</cp:revision>
  <cp:lastPrinted>2025-11-06T21:19:40Z</cp:lastPrinted>
  <dcterms:created xsi:type="dcterms:W3CDTF">2021-01-29T18:57:44Z</dcterms:created>
  <dcterms:modified xsi:type="dcterms:W3CDTF">2026-05-22T16:41:09Z</dcterms:modified>
</cp:coreProperties>
</file>