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2" r:id="rId18"/>
    <p:sldId id="273" r:id="rId19"/>
    <p:sldId id="274" r:id="rId20"/>
    <p:sldId id="275" r:id="rId21"/>
    <p:sldId id="277" r:id="rId22"/>
    <p:sldId id="278" r:id="rId23"/>
    <p:sldId id="281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4267-8A14-4341-BA91-555BF62A64DD}" type="datetimeFigureOut">
              <a:rPr lang="en-US" smtClean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04D3F-36B6-468F-92A0-D409FEEE91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II.  The Disciples: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vv. 37-38</a:t>
            </a:r>
            <a:endParaRPr lang="en-US" sz="54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II.  The Disciples: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Crisis.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II.  The Disciples: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Crisis.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Out of Control.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II.  The Disciples: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Crisis.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Out of Control.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Complaining against God.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II.  The Disciples: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Crisis.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Out of Control.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Complaining against God.</a:t>
            </a:r>
          </a:p>
          <a:p>
            <a:pPr marL="1714500" lvl="2" indent="-914400">
              <a:buFont typeface="+mj-lt"/>
              <a:buAutoNum type="arabicPeriod"/>
            </a:pPr>
            <a:r>
              <a:rPr lang="en-US" sz="5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Unconcerned.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II.  The Disciples: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>
            <a:normAutofit fontScale="92500"/>
          </a:bodyPr>
          <a:lstStyle/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Crisis.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Out of Control.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Complaining against God.</a:t>
            </a:r>
          </a:p>
          <a:p>
            <a:pPr marL="1714500" lvl="2" indent="-914400">
              <a:buFont typeface="+mj-lt"/>
              <a:buAutoNum type="arabicPeriod"/>
            </a:pPr>
            <a:r>
              <a:rPr lang="en-US" sz="5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Unconcerned.</a:t>
            </a:r>
          </a:p>
          <a:p>
            <a:pPr marL="1714500" lvl="2" indent="-914400">
              <a:buFont typeface="+mj-lt"/>
              <a:buAutoNum type="arabicPeriod"/>
            </a:pPr>
            <a:r>
              <a:rPr lang="en-US" sz="5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Impotent.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Those who have faith need no explanation; for those who have no faith, no explanation is possible.</a:t>
            </a:r>
            <a:endParaRPr lang="en-US" sz="7200" b="1" i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III.  The Savior: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vv. 38-39</a:t>
            </a:r>
            <a:endParaRPr lang="en-US" sz="54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III.  The Savior: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Is Calm.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III.  The Savior: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Is Calm.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Is in Control.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219451"/>
          </a:xfrm>
        </p:spPr>
        <p:txBody>
          <a:bodyPr>
            <a:normAutofit/>
          </a:bodyPr>
          <a:lstStyle/>
          <a:p>
            <a:r>
              <a:rPr lang="en-US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Fearless in the Storms of Life</a:t>
            </a:r>
            <a:endParaRPr lang="en-US" sz="80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Mark 4:35-41</a:t>
            </a:r>
            <a:endParaRPr lang="en-US" sz="60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98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IV.  Fearless because of faithlessness.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v. 40</a:t>
            </a:r>
            <a:endParaRPr lang="en-US" sz="54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Lord will either calm your storm or allow it to rage while He calms you!</a:t>
            </a:r>
            <a:endParaRPr lang="en-US" sz="7200" b="1" i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Faith is a bird that feels dawn breaking and sings while it is still dark!</a:t>
            </a:r>
            <a:endParaRPr lang="en-US" sz="7200" b="1" i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95C59-8899-444B-9BFC-40F4A02E6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/>
          <a:lstStyle/>
          <a:p>
            <a:r>
              <a:rPr lang="en-US" sz="7200" b="1" dirty="0">
                <a:ln>
                  <a:solidFill>
                    <a:prstClr val="black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 will all work out in the end!  If it is not working out, it is not yet the end!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99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98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V.  What of the little boats without Jesus?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v. 36</a:t>
            </a:r>
            <a:endParaRPr lang="en-US" sz="54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John 14:27</a:t>
            </a:r>
            <a:br>
              <a:rPr lang="en-US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6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Peace I leave with you, My peace I give to you; not as the world gives do I give you.  Let not your heart be troubled, neither let it be afraid.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Fear ends when faith begins!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 God, No Peace</a:t>
            </a:r>
            <a:b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Know God, Know Peace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“God is even kinder than you think!”</a:t>
            </a:r>
            <a:b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			</a:t>
            </a:r>
            <a:r>
              <a:rPr lang="en-US" sz="72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St. Theresa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I.  Storms are inevitable.</a:t>
            </a:r>
            <a:endParaRPr lang="en-US" sz="66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vv. 35-37</a:t>
            </a:r>
            <a:endParaRPr lang="en-US" sz="54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Don’t let safety become your God.  If you worship a risk-free existence you will never do anything great.</a:t>
            </a:r>
            <a:endParaRPr lang="en-US" sz="7200" b="1" i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Don’t be fearless by avoiding the storms, but fearless in the storms of life!</a:t>
            </a:r>
            <a:endParaRPr lang="en-US" sz="7200" b="1" i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335</Words>
  <Application>Microsoft Office PowerPoint</Application>
  <PresentationFormat>On-screen Show (4:3)</PresentationFormat>
  <Paragraphs>47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Fearless in the Storms of Life</vt:lpstr>
      <vt:lpstr>John 14:27 Peace I leave with you, My peace I give to you; not as the world gives do I give you.  Let not your heart be troubled, neither let it be afraid.</vt:lpstr>
      <vt:lpstr>Fear ends when faith begins!</vt:lpstr>
      <vt:lpstr>No God, No Peace Know God, Know Peace</vt:lpstr>
      <vt:lpstr>“God is even kinder than you think!”     St. Theresa</vt:lpstr>
      <vt:lpstr>I.  Storms are inevitable.</vt:lpstr>
      <vt:lpstr>Don’t let safety become your God.  If you worship a risk-free existence you will never do anything great.</vt:lpstr>
      <vt:lpstr>Don’t be fearless by avoiding the storms, but fearless in the storms of life!</vt:lpstr>
      <vt:lpstr>II.  The Disciples:</vt:lpstr>
      <vt:lpstr>II.  The Disciples:</vt:lpstr>
      <vt:lpstr>II.  The Disciples:</vt:lpstr>
      <vt:lpstr>II.  The Disciples:</vt:lpstr>
      <vt:lpstr>II.  The Disciples:</vt:lpstr>
      <vt:lpstr>II.  The Disciples:</vt:lpstr>
      <vt:lpstr>Those who have faith need no explanation; for those who have no faith, no explanation is possible.</vt:lpstr>
      <vt:lpstr>III.  The Savior:</vt:lpstr>
      <vt:lpstr>III.  The Savior:</vt:lpstr>
      <vt:lpstr>III.  The Savior:</vt:lpstr>
      <vt:lpstr>IV.  Fearless because of faithlessness.</vt:lpstr>
      <vt:lpstr>The Lord will either calm your storm or allow it to rage while He calms you!</vt:lpstr>
      <vt:lpstr>Faith is a bird that feels dawn breaking and sings while it is still dark!</vt:lpstr>
      <vt:lpstr>It will all work out in the end!  If it is not working out, it is not yet the end!</vt:lpstr>
      <vt:lpstr>V.  What of the little boats without Jesus?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Brewer Eastmont Bapt</dc:creator>
  <cp:lastModifiedBy>Stephen Brewer</cp:lastModifiedBy>
  <cp:revision>17</cp:revision>
  <dcterms:created xsi:type="dcterms:W3CDTF">2012-02-29T00:21:00Z</dcterms:created>
  <dcterms:modified xsi:type="dcterms:W3CDTF">2021-02-25T00:17:44Z</dcterms:modified>
</cp:coreProperties>
</file>