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61" r:id="rId2"/>
    <p:sldMasterId id="2147483779" r:id="rId3"/>
  </p:sldMasterIdLst>
  <p:notesMasterIdLst>
    <p:notesMasterId r:id="rId14"/>
  </p:notesMasterIdLst>
  <p:sldIdLst>
    <p:sldId id="1713" r:id="rId4"/>
    <p:sldId id="2392" r:id="rId5"/>
    <p:sldId id="2361" r:id="rId6"/>
    <p:sldId id="2354" r:id="rId7"/>
    <p:sldId id="2343" r:id="rId8"/>
    <p:sldId id="2338" r:id="rId9"/>
    <p:sldId id="2339" r:id="rId10"/>
    <p:sldId id="2421" r:id="rId11"/>
    <p:sldId id="2419" r:id="rId12"/>
    <p:sldId id="2420" r:id="rId1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1E1074-A427-4123-A0AD-2B650B8BAE2E}">
          <p14:sldIdLst>
            <p14:sldId id="1713"/>
            <p14:sldId id="2392"/>
            <p14:sldId id="2361"/>
            <p14:sldId id="2354"/>
            <p14:sldId id="2343"/>
            <p14:sldId id="2338"/>
            <p14:sldId id="2339"/>
            <p14:sldId id="2421"/>
            <p14:sldId id="2419"/>
            <p14:sldId id="24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777777"/>
    <a:srgbClr val="F1D665"/>
    <a:srgbClr val="14148C"/>
    <a:srgbClr val="2460BB"/>
    <a:srgbClr val="2344A9"/>
    <a:srgbClr val="1A2093"/>
    <a:srgbClr val="1F349F"/>
    <a:srgbClr val="1E2E9C"/>
    <a:srgbClr val="5152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autoAdjust="0"/>
    <p:restoredTop sz="94660"/>
  </p:normalViewPr>
  <p:slideViewPr>
    <p:cSldViewPr snapToGrid="0">
      <p:cViewPr varScale="1">
        <p:scale>
          <a:sx n="101" d="100"/>
          <a:sy n="101" d="100"/>
        </p:scale>
        <p:origin x="12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tnut Street Baptist Church" userId="2e638f67cbaae9ec" providerId="LiveId" clId="{91F03909-BA8B-40B2-8338-44C4AC613D66}"/>
    <pc:docChg chg="addSld delSld modSld delMainMaster modSection">
      <pc:chgData name="Chestnut Street Baptist Church" userId="2e638f67cbaae9ec" providerId="LiveId" clId="{91F03909-BA8B-40B2-8338-44C4AC613D66}" dt="2025-11-26T22:00:15.430" v="115" actId="20577"/>
      <pc:docMkLst>
        <pc:docMk/>
      </pc:docMkLst>
      <pc:sldChg chg="add del modTransition">
        <pc:chgData name="Chestnut Street Baptist Church" userId="2e638f67cbaae9ec" providerId="LiveId" clId="{91F03909-BA8B-40B2-8338-44C4AC613D66}" dt="2025-11-25T22:12:38.278" v="58" actId="2696"/>
        <pc:sldMkLst>
          <pc:docMk/>
          <pc:sldMk cId="1217385188" sldId="2418"/>
        </pc:sldMkLst>
      </pc:sldChg>
      <pc:sldChg chg="modSp add mod modTransition">
        <pc:chgData name="Chestnut Street Baptist Church" userId="2e638f67cbaae9ec" providerId="LiveId" clId="{91F03909-BA8B-40B2-8338-44C4AC613D66}" dt="2025-11-26T21:46:33.786" v="93" actId="20577"/>
        <pc:sldMkLst>
          <pc:docMk/>
          <pc:sldMk cId="1891382102" sldId="2419"/>
        </pc:sldMkLst>
        <pc:spChg chg="mod">
          <ac:chgData name="Chestnut Street Baptist Church" userId="2e638f67cbaae9ec" providerId="LiveId" clId="{91F03909-BA8B-40B2-8338-44C4AC613D66}" dt="2025-11-26T21:46:33.786" v="93" actId="20577"/>
          <ac:spMkLst>
            <pc:docMk/>
            <pc:sldMk cId="1891382102" sldId="2419"/>
            <ac:spMk id="10" creationId="{F68F4399-8897-2C65-9399-B5D640D8EF39}"/>
          </ac:spMkLst>
        </pc:spChg>
      </pc:sldChg>
      <pc:sldChg chg="modSp add mod modTransition">
        <pc:chgData name="Chestnut Street Baptist Church" userId="2e638f67cbaae9ec" providerId="LiveId" clId="{91F03909-BA8B-40B2-8338-44C4AC613D66}" dt="2025-11-26T22:00:15.430" v="115" actId="20577"/>
        <pc:sldMkLst>
          <pc:docMk/>
          <pc:sldMk cId="1936161479" sldId="2420"/>
        </pc:sldMkLst>
        <pc:spChg chg="mod">
          <ac:chgData name="Chestnut Street Baptist Church" userId="2e638f67cbaae9ec" providerId="LiveId" clId="{91F03909-BA8B-40B2-8338-44C4AC613D66}" dt="2025-11-26T22:00:15.430" v="115" actId="20577"/>
          <ac:spMkLst>
            <pc:docMk/>
            <pc:sldMk cId="1936161479" sldId="2420"/>
            <ac:spMk id="13" creationId="{17A5527A-02D1-136A-9164-EE94C472A2B8}"/>
          </ac:spMkLst>
        </pc:spChg>
      </pc:sldChg>
      <pc:sldChg chg="modSp add mod">
        <pc:chgData name="Chestnut Street Baptist Church" userId="2e638f67cbaae9ec" providerId="LiveId" clId="{91F03909-BA8B-40B2-8338-44C4AC613D66}" dt="2025-11-26T21:45:31.582" v="92" actId="20577"/>
        <pc:sldMkLst>
          <pc:docMk/>
          <pc:sldMk cId="1449156085" sldId="2421"/>
        </pc:sldMkLst>
        <pc:spChg chg="mod">
          <ac:chgData name="Chestnut Street Baptist Church" userId="2e638f67cbaae9ec" providerId="LiveId" clId="{91F03909-BA8B-40B2-8338-44C4AC613D66}" dt="2025-11-26T21:45:31.582" v="92" actId="20577"/>
          <ac:spMkLst>
            <pc:docMk/>
            <pc:sldMk cId="1449156085" sldId="2421"/>
            <ac:spMk id="3" creationId="{C33D28A3-CF2B-D37A-F699-F9CBD70977D0}"/>
          </ac:spMkLst>
        </pc:spChg>
      </pc:sldChg>
      <pc:sldChg chg="del">
        <pc:chgData name="Chestnut Street Baptist Church" userId="2e638f67cbaae9ec" providerId="LiveId" clId="{91F03909-BA8B-40B2-8338-44C4AC613D66}" dt="2025-11-25T18:47:37.855" v="1" actId="2696"/>
        <pc:sldMkLst>
          <pc:docMk/>
          <pc:sldMk cId="2199286664" sldId="2479"/>
        </pc:sldMkLst>
      </pc:sldChg>
      <pc:sldChg chg="del">
        <pc:chgData name="Chestnut Street Baptist Church" userId="2e638f67cbaae9ec" providerId="LiveId" clId="{91F03909-BA8B-40B2-8338-44C4AC613D66}" dt="2025-11-25T18:47:54.593" v="4" actId="2696"/>
        <pc:sldMkLst>
          <pc:docMk/>
          <pc:sldMk cId="964154685" sldId="2484"/>
        </pc:sldMkLst>
      </pc:sldChg>
      <pc:sldChg chg="del">
        <pc:chgData name="Chestnut Street Baptist Church" userId="2e638f67cbaae9ec" providerId="LiveId" clId="{91F03909-BA8B-40B2-8338-44C4AC613D66}" dt="2025-11-25T18:47:47.608" v="3" actId="2696"/>
        <pc:sldMkLst>
          <pc:docMk/>
          <pc:sldMk cId="3564437552" sldId="2485"/>
        </pc:sldMkLst>
      </pc:sldChg>
      <pc:sldChg chg="del">
        <pc:chgData name="Chestnut Street Baptist Church" userId="2e638f67cbaae9ec" providerId="LiveId" clId="{91F03909-BA8B-40B2-8338-44C4AC613D66}" dt="2025-11-25T18:47:33.120" v="0" actId="2696"/>
        <pc:sldMkLst>
          <pc:docMk/>
          <pc:sldMk cId="2751038586" sldId="2486"/>
        </pc:sldMkLst>
      </pc:sldChg>
      <pc:sldChg chg="del">
        <pc:chgData name="Chestnut Street Baptist Church" userId="2e638f67cbaae9ec" providerId="LiveId" clId="{91F03909-BA8B-40B2-8338-44C4AC613D66}" dt="2025-11-25T18:47:42.350" v="2" actId="2696"/>
        <pc:sldMkLst>
          <pc:docMk/>
          <pc:sldMk cId="1882519567" sldId="2487"/>
        </pc:sldMkLst>
      </pc:sldChg>
      <pc:sldMasterChg chg="del delSldLayout">
        <pc:chgData name="Chestnut Street Baptist Church" userId="2e638f67cbaae9ec" providerId="LiveId" clId="{91F03909-BA8B-40B2-8338-44C4AC613D66}" dt="2025-11-25T22:12:38.278" v="58" actId="2696"/>
        <pc:sldMasterMkLst>
          <pc:docMk/>
          <pc:sldMasterMk cId="4239643589" sldId="2147483744"/>
        </pc:sldMasterMkLst>
        <pc:sldLayoutChg chg="del">
          <pc:chgData name="Chestnut Street Baptist Church" userId="2e638f67cbaae9ec" providerId="LiveId" clId="{91F03909-BA8B-40B2-8338-44C4AC613D66}" dt="2025-11-25T22:12:38.278" v="58" actId="2696"/>
          <pc:sldLayoutMkLst>
            <pc:docMk/>
            <pc:sldMasterMk cId="4239643589" sldId="2147483744"/>
            <pc:sldLayoutMk cId="983891880" sldId="2147483745"/>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858027217" sldId="2147483746"/>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3905938609" sldId="2147483747"/>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639685343" sldId="2147483748"/>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3002436459" sldId="2147483749"/>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3039596269" sldId="2147483750"/>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2256765666" sldId="2147483751"/>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2619718127" sldId="2147483752"/>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1441669967" sldId="2147483753"/>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515249396" sldId="2147483754"/>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615766847" sldId="2147483755"/>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3494481869" sldId="2147483756"/>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444337184" sldId="2147483757"/>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3820215755" sldId="2147483758"/>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2927065133" sldId="2147483759"/>
          </pc:sldLayoutMkLst>
        </pc:sldLayoutChg>
        <pc:sldLayoutChg chg="del">
          <pc:chgData name="Chestnut Street Baptist Church" userId="2e638f67cbaae9ec" providerId="LiveId" clId="{91F03909-BA8B-40B2-8338-44C4AC613D66}" dt="2025-11-25T22:12:38.278" v="58" actId="2696"/>
          <pc:sldLayoutMkLst>
            <pc:docMk/>
            <pc:sldMasterMk cId="4239643589" sldId="2147483744"/>
            <pc:sldLayoutMk cId="1924165557" sldId="2147483760"/>
          </pc:sldLayoutMkLst>
        </pc:sldLayoutChg>
      </pc:sldMasterChg>
      <pc:sldMasterChg chg="del delSldLayout">
        <pc:chgData name="Chestnut Street Baptist Church" userId="2e638f67cbaae9ec" providerId="LiveId" clId="{91F03909-BA8B-40B2-8338-44C4AC613D66}" dt="2025-11-25T18:47:42.350" v="2" actId="2696"/>
        <pc:sldMasterMkLst>
          <pc:docMk/>
          <pc:sldMasterMk cId="21120182" sldId="2147483858"/>
        </pc:sldMasterMkLst>
        <pc:sldLayoutChg chg="del">
          <pc:chgData name="Chestnut Street Baptist Church" userId="2e638f67cbaae9ec" providerId="LiveId" clId="{91F03909-BA8B-40B2-8338-44C4AC613D66}" dt="2025-11-25T18:47:42.350" v="2" actId="2696"/>
          <pc:sldLayoutMkLst>
            <pc:docMk/>
            <pc:sldMasterMk cId="21120182" sldId="2147483858"/>
            <pc:sldLayoutMk cId="3444058275" sldId="2147483859"/>
          </pc:sldLayoutMkLst>
        </pc:sldLayoutChg>
        <pc:sldLayoutChg chg="del">
          <pc:chgData name="Chestnut Street Baptist Church" userId="2e638f67cbaae9ec" providerId="LiveId" clId="{91F03909-BA8B-40B2-8338-44C4AC613D66}" dt="2025-11-25T18:47:42.350" v="2" actId="2696"/>
          <pc:sldLayoutMkLst>
            <pc:docMk/>
            <pc:sldMasterMk cId="21120182" sldId="2147483858"/>
            <pc:sldLayoutMk cId="364535839" sldId="2147483860"/>
          </pc:sldLayoutMkLst>
        </pc:sldLayoutChg>
        <pc:sldLayoutChg chg="del">
          <pc:chgData name="Chestnut Street Baptist Church" userId="2e638f67cbaae9ec" providerId="LiveId" clId="{91F03909-BA8B-40B2-8338-44C4AC613D66}" dt="2025-11-25T18:47:42.350" v="2" actId="2696"/>
          <pc:sldLayoutMkLst>
            <pc:docMk/>
            <pc:sldMasterMk cId="21120182" sldId="2147483858"/>
            <pc:sldLayoutMk cId="360073224" sldId="2147483861"/>
          </pc:sldLayoutMkLst>
        </pc:sldLayoutChg>
        <pc:sldLayoutChg chg="del">
          <pc:chgData name="Chestnut Street Baptist Church" userId="2e638f67cbaae9ec" providerId="LiveId" clId="{91F03909-BA8B-40B2-8338-44C4AC613D66}" dt="2025-11-25T18:47:42.350" v="2" actId="2696"/>
          <pc:sldLayoutMkLst>
            <pc:docMk/>
            <pc:sldMasterMk cId="21120182" sldId="2147483858"/>
            <pc:sldLayoutMk cId="818231399" sldId="2147483862"/>
          </pc:sldLayoutMkLst>
        </pc:sldLayoutChg>
        <pc:sldLayoutChg chg="del">
          <pc:chgData name="Chestnut Street Baptist Church" userId="2e638f67cbaae9ec" providerId="LiveId" clId="{91F03909-BA8B-40B2-8338-44C4AC613D66}" dt="2025-11-25T18:47:42.350" v="2" actId="2696"/>
          <pc:sldLayoutMkLst>
            <pc:docMk/>
            <pc:sldMasterMk cId="21120182" sldId="2147483858"/>
            <pc:sldLayoutMk cId="1839273978" sldId="2147483863"/>
          </pc:sldLayoutMkLst>
        </pc:sldLayoutChg>
        <pc:sldLayoutChg chg="del">
          <pc:chgData name="Chestnut Street Baptist Church" userId="2e638f67cbaae9ec" providerId="LiveId" clId="{91F03909-BA8B-40B2-8338-44C4AC613D66}" dt="2025-11-25T18:47:42.350" v="2" actId="2696"/>
          <pc:sldLayoutMkLst>
            <pc:docMk/>
            <pc:sldMasterMk cId="21120182" sldId="2147483858"/>
            <pc:sldLayoutMk cId="1058641065" sldId="2147483864"/>
          </pc:sldLayoutMkLst>
        </pc:sldLayoutChg>
        <pc:sldLayoutChg chg="del">
          <pc:chgData name="Chestnut Street Baptist Church" userId="2e638f67cbaae9ec" providerId="LiveId" clId="{91F03909-BA8B-40B2-8338-44C4AC613D66}" dt="2025-11-25T18:47:42.350" v="2" actId="2696"/>
          <pc:sldLayoutMkLst>
            <pc:docMk/>
            <pc:sldMasterMk cId="21120182" sldId="2147483858"/>
            <pc:sldLayoutMk cId="1392714717" sldId="2147483865"/>
          </pc:sldLayoutMkLst>
        </pc:sldLayoutChg>
        <pc:sldLayoutChg chg="del">
          <pc:chgData name="Chestnut Street Baptist Church" userId="2e638f67cbaae9ec" providerId="LiveId" clId="{91F03909-BA8B-40B2-8338-44C4AC613D66}" dt="2025-11-25T18:47:42.350" v="2" actId="2696"/>
          <pc:sldLayoutMkLst>
            <pc:docMk/>
            <pc:sldMasterMk cId="21120182" sldId="2147483858"/>
            <pc:sldLayoutMk cId="4078108751" sldId="2147483866"/>
          </pc:sldLayoutMkLst>
        </pc:sldLayoutChg>
        <pc:sldLayoutChg chg="del">
          <pc:chgData name="Chestnut Street Baptist Church" userId="2e638f67cbaae9ec" providerId="LiveId" clId="{91F03909-BA8B-40B2-8338-44C4AC613D66}" dt="2025-11-25T18:47:42.350" v="2" actId="2696"/>
          <pc:sldLayoutMkLst>
            <pc:docMk/>
            <pc:sldMasterMk cId="21120182" sldId="2147483858"/>
            <pc:sldLayoutMk cId="122118569" sldId="2147483867"/>
          </pc:sldLayoutMkLst>
        </pc:sldLayoutChg>
        <pc:sldLayoutChg chg="del">
          <pc:chgData name="Chestnut Street Baptist Church" userId="2e638f67cbaae9ec" providerId="LiveId" clId="{91F03909-BA8B-40B2-8338-44C4AC613D66}" dt="2025-11-25T18:47:42.350" v="2" actId="2696"/>
          <pc:sldLayoutMkLst>
            <pc:docMk/>
            <pc:sldMasterMk cId="21120182" sldId="2147483858"/>
            <pc:sldLayoutMk cId="1023882546" sldId="2147483868"/>
          </pc:sldLayoutMkLst>
        </pc:sldLayoutChg>
        <pc:sldLayoutChg chg="del">
          <pc:chgData name="Chestnut Street Baptist Church" userId="2e638f67cbaae9ec" providerId="LiveId" clId="{91F03909-BA8B-40B2-8338-44C4AC613D66}" dt="2025-11-25T18:47:42.350" v="2" actId="2696"/>
          <pc:sldLayoutMkLst>
            <pc:docMk/>
            <pc:sldMasterMk cId="21120182" sldId="2147483858"/>
            <pc:sldLayoutMk cId="526993812" sldId="21474838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06C120A-824C-4716-B529-2BE186C492C0}" type="datetimeFigureOut">
              <a:rPr lang="en-US" smtClean="0"/>
              <a:t>11/26/2025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FF560C9-858B-47EC-A428-9A48264764F0}" type="slidenum">
              <a:rPr lang="en-US" smtClean="0"/>
              <a:t>‹#›</a:t>
            </a:fld>
            <a:endParaRPr lang="en-US"/>
          </a:p>
        </p:txBody>
      </p:sp>
    </p:spTree>
    <p:extLst>
      <p:ext uri="{BB962C8B-B14F-4D97-AF65-F5344CB8AC3E}">
        <p14:creationId xmlns:p14="http://schemas.microsoft.com/office/powerpoint/2010/main" val="147422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024251" y="8918880"/>
            <a:ext cx="3078626" cy="469500"/>
          </a:xfrm>
          <a:prstGeom prst="rect">
            <a:avLst/>
          </a:prstGeom>
          <a:noFill/>
          <a:ln w="9525">
            <a:noFill/>
            <a:miter lim="800000"/>
            <a:headEnd/>
            <a:tailEnd/>
          </a:ln>
        </p:spPr>
        <p:txBody>
          <a:bodyPr lIns="94249" tIns="47125" rIns="94249" bIns="47125" anchor="b"/>
          <a:lstStyle/>
          <a:p>
            <a:pPr algn="r" defTabSz="924916" fontAlgn="base">
              <a:spcBef>
                <a:spcPct val="0"/>
              </a:spcBef>
              <a:spcAft>
                <a:spcPct val="0"/>
              </a:spcAft>
              <a:defRPr/>
            </a:pPr>
            <a:fld id="{4A7C3CFE-28DD-4873-A1DC-9BA84E3C1EDD}" type="slidenum">
              <a:rPr lang="en-US" sz="1200">
                <a:solidFill>
                  <a:srgbClr val="000000"/>
                </a:solidFill>
                <a:latin typeface="Arial" charset="0"/>
              </a:rPr>
              <a:pPr algn="r" defTabSz="924916" fontAlgn="base">
                <a:spcBef>
                  <a:spcPct val="0"/>
                </a:spcBef>
                <a:spcAft>
                  <a:spcPct val="0"/>
                </a:spcAft>
                <a:defRPr/>
              </a:pPr>
              <a:t>1</a:t>
            </a:fld>
            <a:endParaRPr lang="en-US" sz="1200" dirty="0">
              <a:solidFill>
                <a:srgbClr val="000000"/>
              </a:solidFill>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6010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3CE0C-9603-AF3E-20C7-FD3C6F4707C5}"/>
            </a:ext>
          </a:extLst>
        </p:cNvPr>
        <p:cNvGrpSpPr/>
        <p:nvPr/>
      </p:nvGrpSpPr>
      <p:grpSpPr>
        <a:xfrm>
          <a:off x="0" y="0"/>
          <a:ext cx="0" cy="0"/>
          <a:chOff x="0" y="0"/>
          <a:chExt cx="0" cy="0"/>
        </a:xfrm>
      </p:grpSpPr>
      <p:sp>
        <p:nvSpPr>
          <p:cNvPr id="52226" name="Rectangle 7">
            <a:extLst>
              <a:ext uri="{FF2B5EF4-FFF2-40B4-BE49-F238E27FC236}">
                <a16:creationId xmlns:a16="http://schemas.microsoft.com/office/drawing/2014/main" id="{620CD44C-00C3-A513-8227-FF12F9A45140}"/>
              </a:ext>
            </a:extLst>
          </p:cNvPr>
          <p:cNvSpPr>
            <a:spLocks noGrp="1" noChangeArrowheads="1"/>
          </p:cNvSpPr>
          <p:nvPr>
            <p:ph type="sldNum" sz="quarter" idx="5"/>
          </p:nvPr>
        </p:nvSpPr>
        <p:spPr>
          <a:noFill/>
        </p:spPr>
        <p:txBody>
          <a:bodyPr/>
          <a:lstStyle/>
          <a:p>
            <a:pPr defTabSz="462458">
              <a:defRPr/>
            </a:pPr>
            <a:fld id="{B7E848F0-561B-48F9-B9F5-2572DAF099D9}" type="slidenum">
              <a:rPr lang="en-US">
                <a:solidFill>
                  <a:srgbClr val="000000"/>
                </a:solidFill>
                <a:latin typeface="Arial" charset="0"/>
              </a:rPr>
              <a:pPr defTabSz="462458">
                <a:defRPr/>
              </a:pPr>
              <a:t>2</a:t>
            </a:fld>
            <a:endParaRPr lang="en-US" dirty="0">
              <a:solidFill>
                <a:srgbClr val="000000"/>
              </a:solidFill>
              <a:latin typeface="Arial" charset="0"/>
            </a:endParaRPr>
          </a:p>
        </p:txBody>
      </p:sp>
      <p:sp>
        <p:nvSpPr>
          <p:cNvPr id="52227" name="Rectangle 2">
            <a:extLst>
              <a:ext uri="{FF2B5EF4-FFF2-40B4-BE49-F238E27FC236}">
                <a16:creationId xmlns:a16="http://schemas.microsoft.com/office/drawing/2014/main" id="{887BA906-4914-C978-EE63-4B98D0141E96}"/>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EDB46624-B92F-F158-6866-504674DD9E2F}"/>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4217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462458">
              <a:defRPr/>
            </a:pPr>
            <a:fld id="{B7E848F0-561B-48F9-B9F5-2572DAF099D9}" type="slidenum">
              <a:rPr lang="en-US">
                <a:solidFill>
                  <a:srgbClr val="000000"/>
                </a:solidFill>
                <a:latin typeface="Arial" charset="0"/>
              </a:rPr>
              <a:pPr defTabSz="462458">
                <a:defRPr/>
              </a:pPr>
              <a:t>3</a:t>
            </a:fld>
            <a:endParaRPr lang="en-US" dirty="0">
              <a:solidFill>
                <a:srgbClr val="000000"/>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5258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462458">
              <a:defRPr/>
            </a:pPr>
            <a:fld id="{B7E848F0-561B-48F9-B9F5-2572DAF099D9}" type="slidenum">
              <a:rPr lang="en-US">
                <a:solidFill>
                  <a:srgbClr val="000000"/>
                </a:solidFill>
                <a:latin typeface="Arial" charset="0"/>
              </a:rPr>
              <a:pPr defTabSz="462458">
                <a:defRPr/>
              </a:pPr>
              <a:t>4</a:t>
            </a:fld>
            <a:endParaRPr lang="en-US" dirty="0">
              <a:solidFill>
                <a:srgbClr val="000000"/>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5992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462458">
              <a:defRPr/>
            </a:pPr>
            <a:fld id="{B7E848F0-561B-48F9-B9F5-2572DAF099D9}" type="slidenum">
              <a:rPr lang="en-US">
                <a:solidFill>
                  <a:srgbClr val="000000"/>
                </a:solidFill>
                <a:latin typeface="Arial" charset="0"/>
              </a:rPr>
              <a:pPr defTabSz="462458">
                <a:defRPr/>
              </a:pPr>
              <a:t>5</a:t>
            </a:fld>
            <a:endParaRPr lang="en-US" dirty="0">
              <a:solidFill>
                <a:srgbClr val="000000"/>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357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60C7387-2B79-4D33-BA4C-33B9CBEE35CC}"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A1DD3B-692C-4E20-8180-6792F962ACDC}" type="slidenum">
              <a:rPr lang="en-US" smtClean="0"/>
              <a:pPr>
                <a:defRPr/>
              </a:pPr>
              <a:t>‹#›</a:t>
            </a:fld>
            <a:endParaRPr lang="en-US" dirty="0"/>
          </a:p>
        </p:txBody>
      </p:sp>
    </p:spTree>
    <p:extLst>
      <p:ext uri="{BB962C8B-B14F-4D97-AF65-F5344CB8AC3E}">
        <p14:creationId xmlns:p14="http://schemas.microsoft.com/office/powerpoint/2010/main" val="249120866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195320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48014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2293511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713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2852796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CA5FDF-F2D8-445C-B285-488FA93D5986}"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1AB7E6-BDA9-415B-A168-23238EEB5DAA}" type="slidenum">
              <a:rPr lang="en-US" smtClean="0"/>
              <a:pPr>
                <a:defRPr/>
              </a:pPr>
              <a:t>‹#›</a:t>
            </a:fld>
            <a:endParaRPr lang="en-US" dirty="0"/>
          </a:p>
        </p:txBody>
      </p:sp>
    </p:spTree>
    <p:extLst>
      <p:ext uri="{BB962C8B-B14F-4D97-AF65-F5344CB8AC3E}">
        <p14:creationId xmlns:p14="http://schemas.microsoft.com/office/powerpoint/2010/main" val="221582763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4E5277B-022B-4131-B642-9567A157649D}"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B2A82A-FF5C-4F36-B4FD-1210C1153E5B}" type="slidenum">
              <a:rPr lang="en-US" smtClean="0"/>
              <a:pPr>
                <a:defRPr/>
              </a:pPr>
              <a:t>‹#›</a:t>
            </a:fld>
            <a:endParaRPr lang="en-US" dirty="0"/>
          </a:p>
        </p:txBody>
      </p:sp>
    </p:spTree>
    <p:extLst>
      <p:ext uri="{BB962C8B-B14F-4D97-AF65-F5344CB8AC3E}">
        <p14:creationId xmlns:p14="http://schemas.microsoft.com/office/powerpoint/2010/main" val="69671447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60C7387-2B79-4D33-BA4C-33B9CBEE35CC}"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A1DD3B-692C-4E20-8180-6792F962ACDC}" type="slidenum">
              <a:rPr lang="en-US" smtClean="0"/>
              <a:pPr>
                <a:defRPr/>
              </a:pPr>
              <a:t>‹#›</a:t>
            </a:fld>
            <a:endParaRPr lang="en-US" dirty="0"/>
          </a:p>
        </p:txBody>
      </p:sp>
    </p:spTree>
    <p:extLst>
      <p:ext uri="{BB962C8B-B14F-4D97-AF65-F5344CB8AC3E}">
        <p14:creationId xmlns:p14="http://schemas.microsoft.com/office/powerpoint/2010/main" val="335330322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A678A08-52D4-4C48-8E0B-3E3F9A40EA90}"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2EBFAD-978E-4083-AFB2-61337603718D}" type="slidenum">
              <a:rPr lang="en-US" smtClean="0"/>
              <a:pPr>
                <a:defRPr/>
              </a:pPr>
              <a:t>‹#›</a:t>
            </a:fld>
            <a:endParaRPr lang="en-US" dirty="0"/>
          </a:p>
        </p:txBody>
      </p:sp>
    </p:spTree>
    <p:extLst>
      <p:ext uri="{BB962C8B-B14F-4D97-AF65-F5344CB8AC3E}">
        <p14:creationId xmlns:p14="http://schemas.microsoft.com/office/powerpoint/2010/main" val="338646839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0E1B07E-41D6-48B5-947B-D694B2BF5213}"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0E74EC-5580-4DE4-9D73-FE8661182D8C}" type="slidenum">
              <a:rPr lang="en-US" smtClean="0"/>
              <a:pPr>
                <a:defRPr/>
              </a:pPr>
              <a:t>‹#›</a:t>
            </a:fld>
            <a:endParaRPr lang="en-US" dirty="0"/>
          </a:p>
        </p:txBody>
      </p:sp>
    </p:spTree>
    <p:extLst>
      <p:ext uri="{BB962C8B-B14F-4D97-AF65-F5344CB8AC3E}">
        <p14:creationId xmlns:p14="http://schemas.microsoft.com/office/powerpoint/2010/main" val="393608114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678A08-52D4-4C48-8E0B-3E3F9A40EA90}"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2EBFAD-978E-4083-AFB2-61337603718D}" type="slidenum">
              <a:rPr lang="en-US" smtClean="0"/>
              <a:pPr>
                <a:defRPr/>
              </a:pPr>
              <a:t>‹#›</a:t>
            </a:fld>
            <a:endParaRPr lang="en-US" dirty="0"/>
          </a:p>
        </p:txBody>
      </p:sp>
    </p:spTree>
    <p:extLst>
      <p:ext uri="{BB962C8B-B14F-4D97-AF65-F5344CB8AC3E}">
        <p14:creationId xmlns:p14="http://schemas.microsoft.com/office/powerpoint/2010/main" val="396453094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2CA4C35-7412-43E3-9ACE-17026430CD34}" type="datetimeFigureOut">
              <a:rPr lang="en-US" smtClean="0"/>
              <a:pPr>
                <a:defRPr/>
              </a:pPr>
              <a:t>11/26/2025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16C1FD-2059-42FF-8731-A07699DC3DE6}" type="slidenum">
              <a:rPr lang="en-US" smtClean="0"/>
              <a:pPr>
                <a:defRPr/>
              </a:pPr>
              <a:t>‹#›</a:t>
            </a:fld>
            <a:endParaRPr lang="en-US" dirty="0"/>
          </a:p>
        </p:txBody>
      </p:sp>
    </p:spTree>
    <p:extLst>
      <p:ext uri="{BB962C8B-B14F-4D97-AF65-F5344CB8AC3E}">
        <p14:creationId xmlns:p14="http://schemas.microsoft.com/office/powerpoint/2010/main" val="362217644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0F672A9-1041-4106-B5A3-DC133BF80DEC}" type="datetimeFigureOut">
              <a:rPr lang="en-US" smtClean="0"/>
              <a:pPr>
                <a:defRPr/>
              </a:pPr>
              <a:t>11/26/2025</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D50A282-52D8-46C6-8D9E-CFD440761371}" type="slidenum">
              <a:rPr lang="en-US" smtClean="0"/>
              <a:pPr>
                <a:defRPr/>
              </a:pPr>
              <a:t>‹#›</a:t>
            </a:fld>
            <a:endParaRPr lang="en-US" dirty="0"/>
          </a:p>
        </p:txBody>
      </p:sp>
    </p:spTree>
    <p:extLst>
      <p:ext uri="{BB962C8B-B14F-4D97-AF65-F5344CB8AC3E}">
        <p14:creationId xmlns:p14="http://schemas.microsoft.com/office/powerpoint/2010/main" val="366913342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4BFD5BE3-6FC5-4F86-8EE2-C9647A8956C6}" type="datetimeFigureOut">
              <a:rPr lang="en-US" smtClean="0"/>
              <a:pPr>
                <a:defRPr/>
              </a:pPr>
              <a:t>11/26/2025</a:t>
            </a:fld>
            <a:endParaRPr lang="en-US" dirty="0"/>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C27ADDB2-1139-403E-B093-2D2EB7AA05F9}" type="slidenum">
              <a:rPr lang="en-US" smtClean="0"/>
              <a:pPr>
                <a:defRPr/>
              </a:pPr>
              <a:t>‹#›</a:t>
            </a:fld>
            <a:endParaRPr lang="en-US" dirty="0"/>
          </a:p>
        </p:txBody>
      </p:sp>
    </p:spTree>
    <p:extLst>
      <p:ext uri="{BB962C8B-B14F-4D97-AF65-F5344CB8AC3E}">
        <p14:creationId xmlns:p14="http://schemas.microsoft.com/office/powerpoint/2010/main" val="369871773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A3BD4367-3E12-4264-94AD-26B688A32C1E}" type="datetimeFigureOut">
              <a:rPr lang="en-US" smtClean="0"/>
              <a:pPr>
                <a:defRPr/>
              </a:pPr>
              <a:t>11/26/2025</a:t>
            </a:fld>
            <a:endParaRPr lang="en-US" dirty="0"/>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40A57890-ACE6-4A43-855C-4FBB26BC2DC7}" type="slidenum">
              <a:rPr lang="en-US" smtClean="0"/>
              <a:pPr>
                <a:defRPr/>
              </a:pPr>
              <a:t>‹#›</a:t>
            </a:fld>
            <a:endParaRPr lang="en-US" dirty="0"/>
          </a:p>
        </p:txBody>
      </p:sp>
    </p:spTree>
    <p:extLst>
      <p:ext uri="{BB962C8B-B14F-4D97-AF65-F5344CB8AC3E}">
        <p14:creationId xmlns:p14="http://schemas.microsoft.com/office/powerpoint/2010/main" val="241808218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0E798E29-5088-49D8-AF29-B0A41AAB1498}" type="datetimeFigureOut">
              <a:rPr lang="en-US" smtClean="0"/>
              <a:pPr>
                <a:defRPr/>
              </a:pPr>
              <a:t>11/26/2025</a:t>
            </a:fld>
            <a:endParaRPr lang="en-US" dirty="0"/>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12273292-E7F9-4528-A949-ADBC669D2E9B}" type="slidenum">
              <a:rPr lang="en-US" smtClean="0"/>
              <a:pPr>
                <a:defRPr/>
              </a:pPr>
              <a:t>‹#›</a:t>
            </a:fld>
            <a:endParaRPr lang="en-US" dirty="0"/>
          </a:p>
        </p:txBody>
      </p:sp>
    </p:spTree>
    <p:extLst>
      <p:ext uri="{BB962C8B-B14F-4D97-AF65-F5344CB8AC3E}">
        <p14:creationId xmlns:p14="http://schemas.microsoft.com/office/powerpoint/2010/main" val="46762329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3624405-2DA6-48EB-8960-424C832794EC}" type="datetimeFigureOut">
              <a:rPr lang="en-US" smtClean="0"/>
              <a:pPr>
                <a:defRPr/>
              </a:pPr>
              <a:t>11/26/2025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9B5EFA-F2AC-4753-A975-F1FA0F7A04CE}" type="slidenum">
              <a:rPr lang="en-US" smtClean="0"/>
              <a:pPr>
                <a:defRPr/>
              </a:pPr>
              <a:t>‹#›</a:t>
            </a:fld>
            <a:endParaRPr lang="en-US" dirty="0"/>
          </a:p>
        </p:txBody>
      </p:sp>
    </p:spTree>
    <p:extLst>
      <p:ext uri="{BB962C8B-B14F-4D97-AF65-F5344CB8AC3E}">
        <p14:creationId xmlns:p14="http://schemas.microsoft.com/office/powerpoint/2010/main" val="115824812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3186954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1903535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77774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383857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0E1B07E-41D6-48B5-947B-D694B2BF5213}"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0E74EC-5580-4DE4-9D73-FE8661182D8C}" type="slidenum">
              <a:rPr lang="en-US" smtClean="0"/>
              <a:pPr>
                <a:defRPr/>
              </a:pPr>
              <a:t>‹#›</a:t>
            </a:fld>
            <a:endParaRPr lang="en-US" dirty="0"/>
          </a:p>
        </p:txBody>
      </p:sp>
    </p:spTree>
    <p:extLst>
      <p:ext uri="{BB962C8B-B14F-4D97-AF65-F5344CB8AC3E}">
        <p14:creationId xmlns:p14="http://schemas.microsoft.com/office/powerpoint/2010/main" val="291575785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4290643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731613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CA5FDF-F2D8-445C-B285-488FA93D5986}"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1AB7E6-BDA9-415B-A168-23238EEB5DAA}" type="slidenum">
              <a:rPr lang="en-US" smtClean="0"/>
              <a:pPr>
                <a:defRPr/>
              </a:pPr>
              <a:t>‹#›</a:t>
            </a:fld>
            <a:endParaRPr lang="en-US" dirty="0"/>
          </a:p>
        </p:txBody>
      </p:sp>
    </p:spTree>
    <p:extLst>
      <p:ext uri="{BB962C8B-B14F-4D97-AF65-F5344CB8AC3E}">
        <p14:creationId xmlns:p14="http://schemas.microsoft.com/office/powerpoint/2010/main" val="334715397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4E5277B-022B-4131-B642-9567A157649D}"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B2A82A-FF5C-4F36-B4FD-1210C1153E5B}" type="slidenum">
              <a:rPr lang="en-US" smtClean="0"/>
              <a:pPr>
                <a:defRPr/>
              </a:pPr>
              <a:t>‹#›</a:t>
            </a:fld>
            <a:endParaRPr lang="en-US" dirty="0"/>
          </a:p>
        </p:txBody>
      </p:sp>
    </p:spTree>
    <p:extLst>
      <p:ext uri="{BB962C8B-B14F-4D97-AF65-F5344CB8AC3E}">
        <p14:creationId xmlns:p14="http://schemas.microsoft.com/office/powerpoint/2010/main" val="114436296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60C7387-2B79-4D33-BA4C-33B9CBEE35CC}"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A1DD3B-692C-4E20-8180-6792F962ACDC}" type="slidenum">
              <a:rPr lang="en-US" smtClean="0"/>
              <a:pPr>
                <a:defRPr/>
              </a:pPr>
              <a:t>‹#›</a:t>
            </a:fld>
            <a:endParaRPr lang="en-US" dirty="0"/>
          </a:p>
        </p:txBody>
      </p:sp>
    </p:spTree>
    <p:extLst>
      <p:ext uri="{BB962C8B-B14F-4D97-AF65-F5344CB8AC3E}">
        <p14:creationId xmlns:p14="http://schemas.microsoft.com/office/powerpoint/2010/main" val="405258781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A678A08-52D4-4C48-8E0B-3E3F9A40EA90}"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2EBFAD-978E-4083-AFB2-61337603718D}" type="slidenum">
              <a:rPr lang="en-US" smtClean="0"/>
              <a:pPr>
                <a:defRPr/>
              </a:pPr>
              <a:t>‹#›</a:t>
            </a:fld>
            <a:endParaRPr lang="en-US" dirty="0"/>
          </a:p>
        </p:txBody>
      </p:sp>
    </p:spTree>
    <p:extLst>
      <p:ext uri="{BB962C8B-B14F-4D97-AF65-F5344CB8AC3E}">
        <p14:creationId xmlns:p14="http://schemas.microsoft.com/office/powerpoint/2010/main" val="32258605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0E1B07E-41D6-48B5-947B-D694B2BF5213}"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0E74EC-5580-4DE4-9D73-FE8661182D8C}" type="slidenum">
              <a:rPr lang="en-US" smtClean="0"/>
              <a:pPr>
                <a:defRPr/>
              </a:pPr>
              <a:t>‹#›</a:t>
            </a:fld>
            <a:endParaRPr lang="en-US" dirty="0"/>
          </a:p>
        </p:txBody>
      </p:sp>
    </p:spTree>
    <p:extLst>
      <p:ext uri="{BB962C8B-B14F-4D97-AF65-F5344CB8AC3E}">
        <p14:creationId xmlns:p14="http://schemas.microsoft.com/office/powerpoint/2010/main" val="2322188013"/>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2CA4C35-7412-43E3-9ACE-17026430CD34}" type="datetimeFigureOut">
              <a:rPr lang="en-US" smtClean="0"/>
              <a:pPr>
                <a:defRPr/>
              </a:pPr>
              <a:t>11/26/2025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16C1FD-2059-42FF-8731-A07699DC3DE6}" type="slidenum">
              <a:rPr lang="en-US" smtClean="0"/>
              <a:pPr>
                <a:defRPr/>
              </a:pPr>
              <a:t>‹#›</a:t>
            </a:fld>
            <a:endParaRPr lang="en-US" dirty="0"/>
          </a:p>
        </p:txBody>
      </p:sp>
    </p:spTree>
    <p:extLst>
      <p:ext uri="{BB962C8B-B14F-4D97-AF65-F5344CB8AC3E}">
        <p14:creationId xmlns:p14="http://schemas.microsoft.com/office/powerpoint/2010/main" val="41911699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0F672A9-1041-4106-B5A3-DC133BF80DEC}" type="datetimeFigureOut">
              <a:rPr lang="en-US" smtClean="0"/>
              <a:pPr>
                <a:defRPr/>
              </a:pPr>
              <a:t>11/26/2025</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D50A282-52D8-46C6-8D9E-CFD440761371}" type="slidenum">
              <a:rPr lang="en-US" smtClean="0"/>
              <a:pPr>
                <a:defRPr/>
              </a:pPr>
              <a:t>‹#›</a:t>
            </a:fld>
            <a:endParaRPr lang="en-US" dirty="0"/>
          </a:p>
        </p:txBody>
      </p:sp>
    </p:spTree>
    <p:extLst>
      <p:ext uri="{BB962C8B-B14F-4D97-AF65-F5344CB8AC3E}">
        <p14:creationId xmlns:p14="http://schemas.microsoft.com/office/powerpoint/2010/main" val="4018889761"/>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4BFD5BE3-6FC5-4F86-8EE2-C9647A8956C6}" type="datetimeFigureOut">
              <a:rPr lang="en-US" smtClean="0"/>
              <a:pPr>
                <a:defRPr/>
              </a:pPr>
              <a:t>11/26/2025</a:t>
            </a:fld>
            <a:endParaRPr lang="en-US" dirty="0"/>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C27ADDB2-1139-403E-B093-2D2EB7AA05F9}" type="slidenum">
              <a:rPr lang="en-US" smtClean="0"/>
              <a:pPr>
                <a:defRPr/>
              </a:pPr>
              <a:t>‹#›</a:t>
            </a:fld>
            <a:endParaRPr lang="en-US" dirty="0"/>
          </a:p>
        </p:txBody>
      </p:sp>
    </p:spTree>
    <p:extLst>
      <p:ext uri="{BB962C8B-B14F-4D97-AF65-F5344CB8AC3E}">
        <p14:creationId xmlns:p14="http://schemas.microsoft.com/office/powerpoint/2010/main" val="403521709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2CA4C35-7412-43E3-9ACE-17026430CD34}" type="datetimeFigureOut">
              <a:rPr lang="en-US" smtClean="0"/>
              <a:pPr>
                <a:defRPr/>
              </a:pPr>
              <a:t>11/26/2025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16C1FD-2059-42FF-8731-A07699DC3DE6}" type="slidenum">
              <a:rPr lang="en-US" smtClean="0"/>
              <a:pPr>
                <a:defRPr/>
              </a:pPr>
              <a:t>‹#›</a:t>
            </a:fld>
            <a:endParaRPr lang="en-US" dirty="0"/>
          </a:p>
        </p:txBody>
      </p:sp>
    </p:spTree>
    <p:extLst>
      <p:ext uri="{BB962C8B-B14F-4D97-AF65-F5344CB8AC3E}">
        <p14:creationId xmlns:p14="http://schemas.microsoft.com/office/powerpoint/2010/main" val="49066532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A3BD4367-3E12-4264-94AD-26B688A32C1E}" type="datetimeFigureOut">
              <a:rPr lang="en-US" smtClean="0"/>
              <a:pPr>
                <a:defRPr/>
              </a:pPr>
              <a:t>11/26/2025</a:t>
            </a:fld>
            <a:endParaRPr lang="en-US" dirty="0"/>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40A57890-ACE6-4A43-855C-4FBB26BC2DC7}" type="slidenum">
              <a:rPr lang="en-US" smtClean="0"/>
              <a:pPr>
                <a:defRPr/>
              </a:pPr>
              <a:t>‹#›</a:t>
            </a:fld>
            <a:endParaRPr lang="en-US" dirty="0"/>
          </a:p>
        </p:txBody>
      </p:sp>
    </p:spTree>
    <p:extLst>
      <p:ext uri="{BB962C8B-B14F-4D97-AF65-F5344CB8AC3E}">
        <p14:creationId xmlns:p14="http://schemas.microsoft.com/office/powerpoint/2010/main" val="227421391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0E798E29-5088-49D8-AF29-B0A41AAB1498}" type="datetimeFigureOut">
              <a:rPr lang="en-US" smtClean="0"/>
              <a:pPr>
                <a:defRPr/>
              </a:pPr>
              <a:t>11/26/2025</a:t>
            </a:fld>
            <a:endParaRPr lang="en-US" dirty="0"/>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12273292-E7F9-4528-A949-ADBC669D2E9B}" type="slidenum">
              <a:rPr lang="en-US" smtClean="0"/>
              <a:pPr>
                <a:defRPr/>
              </a:pPr>
              <a:t>‹#›</a:t>
            </a:fld>
            <a:endParaRPr lang="en-US" dirty="0"/>
          </a:p>
        </p:txBody>
      </p:sp>
    </p:spTree>
    <p:extLst>
      <p:ext uri="{BB962C8B-B14F-4D97-AF65-F5344CB8AC3E}">
        <p14:creationId xmlns:p14="http://schemas.microsoft.com/office/powerpoint/2010/main" val="3971030689"/>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3624405-2DA6-48EB-8960-424C832794EC}" type="datetimeFigureOut">
              <a:rPr lang="en-US" smtClean="0"/>
              <a:pPr>
                <a:defRPr/>
              </a:pPr>
              <a:t>11/26/2025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9B5EFA-F2AC-4753-A975-F1FA0F7A04CE}" type="slidenum">
              <a:rPr lang="en-US" smtClean="0"/>
              <a:pPr>
                <a:defRPr/>
              </a:pPr>
              <a:t>‹#›</a:t>
            </a:fld>
            <a:endParaRPr lang="en-US" dirty="0"/>
          </a:p>
        </p:txBody>
      </p:sp>
    </p:spTree>
    <p:extLst>
      <p:ext uri="{BB962C8B-B14F-4D97-AF65-F5344CB8AC3E}">
        <p14:creationId xmlns:p14="http://schemas.microsoft.com/office/powerpoint/2010/main" val="191907197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1157813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417344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69228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3159906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4061471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31548C4-D1D5-4337-9229-503ABFA6AC58}" type="datetimeFigureOut">
              <a:rPr lang="en-US" smtClean="0"/>
              <a:pPr>
                <a:defRPr/>
              </a:pPr>
              <a:t>11/26/2025</a:t>
            </a:fld>
            <a:endParaRPr lang="en-US" dirty="0"/>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404193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CA5FDF-F2D8-445C-B285-488FA93D5986}"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1AB7E6-BDA9-415B-A168-23238EEB5DAA}" type="slidenum">
              <a:rPr lang="en-US" smtClean="0"/>
              <a:pPr>
                <a:defRPr/>
              </a:pPr>
              <a:t>‹#›</a:t>
            </a:fld>
            <a:endParaRPr lang="en-US" dirty="0"/>
          </a:p>
        </p:txBody>
      </p:sp>
    </p:spTree>
    <p:extLst>
      <p:ext uri="{BB962C8B-B14F-4D97-AF65-F5344CB8AC3E}">
        <p14:creationId xmlns:p14="http://schemas.microsoft.com/office/powerpoint/2010/main" val="9208160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0F672A9-1041-4106-B5A3-DC133BF80DEC}" type="datetimeFigureOut">
              <a:rPr lang="en-US" smtClean="0"/>
              <a:pPr>
                <a:defRPr/>
              </a:pPr>
              <a:t>11/26/2025</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D50A282-52D8-46C6-8D9E-CFD440761371}" type="slidenum">
              <a:rPr lang="en-US" smtClean="0"/>
              <a:pPr>
                <a:defRPr/>
              </a:pPr>
              <a:t>‹#›</a:t>
            </a:fld>
            <a:endParaRPr lang="en-US" dirty="0"/>
          </a:p>
        </p:txBody>
      </p:sp>
    </p:spTree>
    <p:extLst>
      <p:ext uri="{BB962C8B-B14F-4D97-AF65-F5344CB8AC3E}">
        <p14:creationId xmlns:p14="http://schemas.microsoft.com/office/powerpoint/2010/main" val="3486173623"/>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4E5277B-022B-4131-B642-9567A157649D}" type="datetimeFigureOut">
              <a:rPr lang="en-US" smtClean="0"/>
              <a:pPr>
                <a:defRPr/>
              </a:pPr>
              <a:t>11/26/2025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B2A82A-FF5C-4F36-B4FD-1210C1153E5B}" type="slidenum">
              <a:rPr lang="en-US" smtClean="0"/>
              <a:pPr>
                <a:defRPr/>
              </a:pPr>
              <a:t>‹#›</a:t>
            </a:fld>
            <a:endParaRPr lang="en-US" dirty="0"/>
          </a:p>
        </p:txBody>
      </p:sp>
    </p:spTree>
    <p:extLst>
      <p:ext uri="{BB962C8B-B14F-4D97-AF65-F5344CB8AC3E}">
        <p14:creationId xmlns:p14="http://schemas.microsoft.com/office/powerpoint/2010/main" val="171592497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BFD5BE3-6FC5-4F86-8EE2-C9647A8956C6}" type="datetimeFigureOut">
              <a:rPr lang="en-US" smtClean="0"/>
              <a:pPr>
                <a:defRPr/>
              </a:pPr>
              <a:t>11/26/2025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27ADDB2-1139-403E-B093-2D2EB7AA05F9}" type="slidenum">
              <a:rPr lang="en-US" smtClean="0"/>
              <a:pPr>
                <a:defRPr/>
              </a:pPr>
              <a:t>‹#›</a:t>
            </a:fld>
            <a:endParaRPr lang="en-US" dirty="0"/>
          </a:p>
        </p:txBody>
      </p:sp>
    </p:spTree>
    <p:extLst>
      <p:ext uri="{BB962C8B-B14F-4D97-AF65-F5344CB8AC3E}">
        <p14:creationId xmlns:p14="http://schemas.microsoft.com/office/powerpoint/2010/main" val="5154869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3BD4367-3E12-4264-94AD-26B688A32C1E}" type="datetimeFigureOut">
              <a:rPr lang="en-US" smtClean="0"/>
              <a:pPr>
                <a:defRPr/>
              </a:pPr>
              <a:t>11/26/2025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0A57890-ACE6-4A43-855C-4FBB26BC2DC7}" type="slidenum">
              <a:rPr lang="en-US" smtClean="0"/>
              <a:pPr>
                <a:defRPr/>
              </a:pPr>
              <a:t>‹#›</a:t>
            </a:fld>
            <a:endParaRPr lang="en-US" dirty="0"/>
          </a:p>
        </p:txBody>
      </p:sp>
    </p:spTree>
    <p:extLst>
      <p:ext uri="{BB962C8B-B14F-4D97-AF65-F5344CB8AC3E}">
        <p14:creationId xmlns:p14="http://schemas.microsoft.com/office/powerpoint/2010/main" val="80988997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798E29-5088-49D8-AF29-B0A41AAB1498}" type="datetimeFigureOut">
              <a:rPr lang="en-US" smtClean="0"/>
              <a:pPr>
                <a:defRPr/>
              </a:pPr>
              <a:t>11/26/2025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273292-E7F9-4528-A949-ADBC669D2E9B}" type="slidenum">
              <a:rPr lang="en-US" smtClean="0"/>
              <a:pPr>
                <a:defRPr/>
              </a:pPr>
              <a:t>‹#›</a:t>
            </a:fld>
            <a:endParaRPr lang="en-US" dirty="0"/>
          </a:p>
        </p:txBody>
      </p:sp>
    </p:spTree>
    <p:extLst>
      <p:ext uri="{BB962C8B-B14F-4D97-AF65-F5344CB8AC3E}">
        <p14:creationId xmlns:p14="http://schemas.microsoft.com/office/powerpoint/2010/main" val="10007796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3624405-2DA6-48EB-8960-424C832794EC}" type="datetimeFigureOut">
              <a:rPr lang="en-US" smtClean="0"/>
              <a:pPr>
                <a:defRPr/>
              </a:pPr>
              <a:t>11/26/2025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9B5EFA-F2AC-4753-A975-F1FA0F7A04CE}" type="slidenum">
              <a:rPr lang="en-US" smtClean="0"/>
              <a:pPr>
                <a:defRPr/>
              </a:pPr>
              <a:t>‹#›</a:t>
            </a:fld>
            <a:endParaRPr lang="en-US" dirty="0"/>
          </a:p>
        </p:txBody>
      </p:sp>
    </p:spTree>
    <p:extLst>
      <p:ext uri="{BB962C8B-B14F-4D97-AF65-F5344CB8AC3E}">
        <p14:creationId xmlns:p14="http://schemas.microsoft.com/office/powerpoint/2010/main" val="367071361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21" Type="http://schemas.openxmlformats.org/officeDocument/2006/relationships/image" Target="../media/image4.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101411658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ransition spd="med">
    <p:fad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159521115"/>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ransition spd="med">
    <p:fade/>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531548C4-D1D5-4337-9229-503ABFA6AC58}" type="datetimeFigureOut">
              <a:rPr lang="en-US" smtClean="0"/>
              <a:pPr>
                <a:defRPr/>
              </a:pPr>
              <a:t>11/26/2025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3158523208"/>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ransition spd="med">
    <p:fade/>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hyperlink" Target="https://www.ucg.ca/resources/daily-bible-reading-schedule?Date=20-Dec-202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prayer@csbcfamily.com"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35.xml"/><Relationship Id="rId4" Type="http://schemas.openxmlformats.org/officeDocument/2006/relationships/hyperlink" Target="https://archive.org/details/Christmas_Carols_And_Songs-106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81001"/>
            <a:ext cx="12192000" cy="7620001"/>
          </a:xfrm>
          <a:prstGeom prst="rect">
            <a:avLst/>
          </a:prstGeom>
          <a:noFill/>
          <a:ln w="9525">
            <a:noFill/>
            <a:miter lim="800000"/>
            <a:headEnd/>
            <a:tailEnd/>
          </a:ln>
        </p:spPr>
      </p:pic>
      <p:sp>
        <p:nvSpPr>
          <p:cNvPr id="2051" name="Text Box 6"/>
          <p:cNvSpPr txBox="1">
            <a:spLocks noChangeArrowheads="1"/>
          </p:cNvSpPr>
          <p:nvPr/>
        </p:nvSpPr>
        <p:spPr bwMode="auto">
          <a:xfrm>
            <a:off x="2133600" y="1066801"/>
            <a:ext cx="5334000" cy="366713"/>
          </a:xfrm>
          <a:prstGeom prst="rect">
            <a:avLst/>
          </a:prstGeom>
          <a:noFill/>
          <a:ln w="9525">
            <a:noFill/>
            <a:miter lim="800000"/>
            <a:headEnd/>
            <a:tailEnd/>
          </a:ln>
        </p:spPr>
        <p:txBody>
          <a:bodyPr>
            <a:spAutoFit/>
          </a:bodyPr>
          <a:lstStyle/>
          <a:p>
            <a:pPr fontAlgn="base">
              <a:spcBef>
                <a:spcPct val="50000"/>
              </a:spcBef>
              <a:spcAft>
                <a:spcPct val="0"/>
              </a:spcAft>
            </a:pPr>
            <a:endParaRPr lang="en-US" dirty="0">
              <a:solidFill>
                <a:prstClr val="black"/>
              </a:solidFill>
              <a:latin typeface="Arial" charset="0"/>
            </a:endParaRPr>
          </a:p>
        </p:txBody>
      </p:sp>
      <p:sp>
        <p:nvSpPr>
          <p:cNvPr id="2052" name="Rectangle 2"/>
          <p:cNvSpPr>
            <a:spLocks noChangeArrowheads="1"/>
          </p:cNvSpPr>
          <p:nvPr/>
        </p:nvSpPr>
        <p:spPr bwMode="auto">
          <a:xfrm>
            <a:off x="1866900" y="671514"/>
            <a:ext cx="5867400" cy="1524000"/>
          </a:xfrm>
          <a:prstGeom prst="rect">
            <a:avLst/>
          </a:prstGeom>
          <a:noFill/>
          <a:ln w="9525">
            <a:noFill/>
            <a:miter lim="800000"/>
            <a:headEnd/>
            <a:tailEnd/>
          </a:ln>
        </p:spPr>
        <p:txBody>
          <a:bodyPr anchor="ctr"/>
          <a:lstStyle/>
          <a:p>
            <a:pPr algn="ctr" fontAlgn="base">
              <a:spcBef>
                <a:spcPct val="0"/>
              </a:spcBef>
              <a:spcAft>
                <a:spcPct val="0"/>
              </a:spcAft>
            </a:pPr>
            <a:r>
              <a:rPr lang="en-US" sz="4800" b="1" i="1" dirty="0">
                <a:solidFill>
                  <a:prstClr val="black"/>
                </a:solidFill>
                <a:latin typeface="Perpetua" pitchFamily="18" charset="0"/>
              </a:rPr>
              <a:t>Chestnut Street </a:t>
            </a:r>
            <a:br>
              <a:rPr lang="en-US" sz="4800" b="1" i="1" dirty="0">
                <a:solidFill>
                  <a:prstClr val="black"/>
                </a:solidFill>
                <a:latin typeface="Perpetua" pitchFamily="18" charset="0"/>
              </a:rPr>
            </a:br>
            <a:r>
              <a:rPr lang="en-US" sz="4800" b="1" i="1" dirty="0">
                <a:solidFill>
                  <a:prstClr val="black"/>
                </a:solidFill>
                <a:latin typeface="Perpetua" pitchFamily="18" charset="0"/>
              </a:rPr>
              <a:t>Baptist Church</a:t>
            </a:r>
          </a:p>
        </p:txBody>
      </p:sp>
      <p:sp>
        <p:nvSpPr>
          <p:cNvPr id="2053" name="Rectangle 2"/>
          <p:cNvSpPr>
            <a:spLocks noChangeArrowheads="1"/>
          </p:cNvSpPr>
          <p:nvPr/>
        </p:nvSpPr>
        <p:spPr bwMode="auto">
          <a:xfrm>
            <a:off x="1950720" y="4738684"/>
            <a:ext cx="5257800" cy="609600"/>
          </a:xfrm>
          <a:prstGeom prst="rect">
            <a:avLst/>
          </a:prstGeom>
          <a:noFill/>
          <a:ln w="9525">
            <a:noFill/>
            <a:miter lim="800000"/>
            <a:headEnd/>
            <a:tailEnd/>
          </a:ln>
        </p:spPr>
        <p:txBody>
          <a:bodyPr anchor="ctr"/>
          <a:lstStyle/>
          <a:p>
            <a:pPr fontAlgn="base">
              <a:spcBef>
                <a:spcPct val="0"/>
              </a:spcBef>
              <a:spcAft>
                <a:spcPct val="0"/>
              </a:spcAft>
            </a:pPr>
            <a:r>
              <a:rPr lang="en-US" sz="2800" b="1" dirty="0">
                <a:solidFill>
                  <a:prstClr val="black"/>
                </a:solidFill>
                <a:latin typeface="Perpetua" pitchFamily="18" charset="0"/>
              </a:rPr>
              <a:t>Pastor Frank R. Johnson</a:t>
            </a:r>
            <a:br>
              <a:rPr lang="en-US" sz="2800" b="1" dirty="0">
                <a:solidFill>
                  <a:prstClr val="black"/>
                </a:solidFill>
                <a:latin typeface="Perpetua" pitchFamily="18" charset="0"/>
              </a:rPr>
            </a:br>
            <a:r>
              <a:rPr lang="en-US" sz="2800" b="1" dirty="0">
                <a:solidFill>
                  <a:prstClr val="black"/>
                </a:solidFill>
                <a:latin typeface="Perpetua" pitchFamily="18" charset="0"/>
              </a:rPr>
              <a:t>Associate Pastor Jeremy Johnson</a:t>
            </a:r>
          </a:p>
        </p:txBody>
      </p:sp>
      <p:sp>
        <p:nvSpPr>
          <p:cNvPr id="2054" name="Rectangle 2"/>
          <p:cNvSpPr>
            <a:spLocks noChangeArrowheads="1"/>
          </p:cNvSpPr>
          <p:nvPr/>
        </p:nvSpPr>
        <p:spPr bwMode="auto">
          <a:xfrm>
            <a:off x="1645920" y="1995487"/>
            <a:ext cx="5867400" cy="2667000"/>
          </a:xfrm>
          <a:prstGeom prst="rect">
            <a:avLst/>
          </a:prstGeom>
          <a:noFill/>
          <a:ln w="9525">
            <a:noFill/>
            <a:miter lim="800000"/>
            <a:headEnd/>
            <a:tailEnd/>
          </a:ln>
        </p:spPr>
        <p:txBody>
          <a:bodyPr anchor="ctr"/>
          <a:lstStyle/>
          <a:p>
            <a:pPr algn="ctr" fontAlgn="base">
              <a:spcBef>
                <a:spcPct val="0"/>
              </a:spcBef>
              <a:spcAft>
                <a:spcPct val="0"/>
              </a:spcAft>
            </a:pPr>
            <a:r>
              <a:rPr lang="en-US" sz="12500" dirty="0">
                <a:solidFill>
                  <a:prstClr val="black"/>
                </a:solidFill>
                <a:latin typeface="Perpetua" pitchFamily="18" charset="0"/>
              </a:rPr>
              <a:t>Welcome</a:t>
            </a:r>
          </a:p>
        </p:txBody>
      </p:sp>
    </p:spTree>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B7CC-554F-EAD0-569F-7B67985BA019}"/>
              </a:ext>
            </a:extLst>
          </p:cNvPr>
          <p:cNvSpPr>
            <a:spLocks noGrp="1"/>
          </p:cNvSpPr>
          <p:nvPr>
            <p:ph type="title"/>
          </p:nvPr>
        </p:nvSpPr>
        <p:spPr>
          <a:xfrm>
            <a:off x="648930" y="629266"/>
            <a:ext cx="4795482" cy="1641987"/>
          </a:xfrm>
        </p:spPr>
        <p:txBody>
          <a:bodyPr>
            <a:normAutofit/>
          </a:bodyPr>
          <a:lstStyle/>
          <a:p>
            <a:r>
              <a:rPr lang="en-US" dirty="0"/>
              <a:t>Bible Readers Club Meeting</a:t>
            </a:r>
            <a:endParaRPr lang="en-US"/>
          </a:p>
        </p:txBody>
      </p:sp>
      <p:pic>
        <p:nvPicPr>
          <p:cNvPr id="9" name="Content Placeholder 8" descr="A brown leather bible and a pen&#10;&#10;AI-generated content may be incorrect.">
            <a:extLst>
              <a:ext uri="{FF2B5EF4-FFF2-40B4-BE49-F238E27FC236}">
                <a16:creationId xmlns:a16="http://schemas.microsoft.com/office/drawing/2014/main" id="{7336C8FB-1365-1500-B105-CBDFB8FA77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50"/>
          <a:stretch>
            <a:fillRect/>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16" name="Rectangle 15">
            <a:extLst>
              <a:ext uri="{FF2B5EF4-FFF2-40B4-BE49-F238E27FC236}">
                <a16:creationId xmlns:a16="http://schemas.microsoft.com/office/drawing/2014/main" id="{56321EC2-5A6E-45AF-B09C-189218AF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Content Placeholder 12">
            <a:extLst>
              <a:ext uri="{FF2B5EF4-FFF2-40B4-BE49-F238E27FC236}">
                <a16:creationId xmlns:a16="http://schemas.microsoft.com/office/drawing/2014/main" id="{17A5527A-02D1-136A-9164-EE94C472A2B8}"/>
              </a:ext>
            </a:extLst>
          </p:cNvPr>
          <p:cNvSpPr>
            <a:spLocks noGrp="1"/>
          </p:cNvSpPr>
          <p:nvPr>
            <p:ph idx="1"/>
          </p:nvPr>
        </p:nvSpPr>
        <p:spPr>
          <a:xfrm>
            <a:off x="647701" y="2438401"/>
            <a:ext cx="4797256" cy="3809998"/>
          </a:xfrm>
        </p:spPr>
        <p:txBody>
          <a:bodyPr>
            <a:normAutofit/>
          </a:bodyPr>
          <a:lstStyle/>
          <a:p>
            <a:pPr marL="0" indent="0">
              <a:buNone/>
            </a:pPr>
            <a:r>
              <a:rPr lang="en-US" dirty="0"/>
              <a:t>Join us </a:t>
            </a:r>
            <a:r>
              <a:rPr lang="en-US" b="1" dirty="0"/>
              <a:t>tonight </a:t>
            </a:r>
            <a:r>
              <a:rPr lang="en-US" dirty="0"/>
              <a:t>for our month-end Bible Readers Club in the Fellowship Hall at 6 p.m. We will discuss our November readings and talk over the Bible Workshop we had on Friday and Saturday. You can begin any time. If you want to get involved, come tonight. See you then!</a:t>
            </a:r>
          </a:p>
        </p:txBody>
      </p:sp>
    </p:spTree>
    <p:extLst>
      <p:ext uri="{BB962C8B-B14F-4D97-AF65-F5344CB8AC3E}">
        <p14:creationId xmlns:p14="http://schemas.microsoft.com/office/powerpoint/2010/main" val="1936161479"/>
      </p:ext>
    </p:extLst>
  </p:cSld>
  <p:clrMapOvr>
    <a:masterClrMapping/>
  </p:clrMapOvr>
  <p:transition spd="med"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C8768B-367E-0DD5-11B4-526C54119158}"/>
            </a:ext>
          </a:extLst>
        </p:cNvPr>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AFB7396B-6C6C-416D-202A-8CD1A3B65A0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9525"/>
            <a:ext cx="12192000" cy="6858000"/>
          </a:xfrm>
          <a:prstGeom prst="rect">
            <a:avLst/>
          </a:prstGeom>
        </p:spPr>
      </p:pic>
      <p:sp>
        <p:nvSpPr>
          <p:cNvPr id="4100" name="TextBox 11">
            <a:extLst>
              <a:ext uri="{FF2B5EF4-FFF2-40B4-BE49-F238E27FC236}">
                <a16:creationId xmlns:a16="http://schemas.microsoft.com/office/drawing/2014/main" id="{9DA7011D-21CF-2047-A0CD-036726BCDF28}"/>
              </a:ext>
            </a:extLst>
          </p:cNvPr>
          <p:cNvSpPr txBox="1">
            <a:spLocks noChangeArrowheads="1"/>
          </p:cNvSpPr>
          <p:nvPr/>
        </p:nvSpPr>
        <p:spPr bwMode="auto">
          <a:xfrm>
            <a:off x="454091" y="2244060"/>
            <a:ext cx="11283818" cy="1569660"/>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33388" rtl="0" eaLnBrk="1" fontAlgn="auto" latinLnBrk="0" hangingPunct="1">
              <a:lnSpc>
                <a:spcPct val="100000"/>
              </a:lnSpc>
              <a:spcBef>
                <a:spcPts val="0"/>
              </a:spcBef>
              <a:spcAft>
                <a:spcPts val="2400"/>
              </a:spcAft>
              <a:buClrTx/>
              <a:buSzTx/>
              <a:buFontTx/>
              <a:buNone/>
              <a:tabLst>
                <a:tab pos="5319713" algn="l"/>
              </a:tabLst>
              <a:defRPr/>
            </a:pPr>
            <a:r>
              <a:rPr kumimoji="0" lang="en-US" sz="4400" b="1" i="0" u="sng"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Tuesday</a:t>
            </a:r>
            <a:r>
              <a:rPr kumimoji="0" lang="en-US" sz="4400" b="1" i="0" u="sng" strike="noStrike" kern="1200" cap="none" spc="10" normalizeH="0" baseline="0" noProof="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	6:30 </a:t>
            </a:r>
            <a:r>
              <a:rPr kumimoji="0" lang="en-US" sz="4400" b="1" i="0" u="sng"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p.m.</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Life Group at the Harmsen’s   </a:t>
            </a:r>
          </a:p>
        </p:txBody>
      </p:sp>
    </p:spTree>
    <p:extLst>
      <p:ext uri="{BB962C8B-B14F-4D97-AF65-F5344CB8AC3E}">
        <p14:creationId xmlns:p14="http://schemas.microsoft.com/office/powerpoint/2010/main" val="1159374039"/>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172E1F40-70CE-8C84-1E30-3AE22DD3CE3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00" name="TextBox 11"/>
          <p:cNvSpPr txBox="1">
            <a:spLocks noChangeArrowheads="1"/>
          </p:cNvSpPr>
          <p:nvPr/>
        </p:nvSpPr>
        <p:spPr bwMode="auto">
          <a:xfrm>
            <a:off x="454091" y="1453485"/>
            <a:ext cx="11283818" cy="3170099"/>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33388" rtl="0" eaLnBrk="1" fontAlgn="auto" latinLnBrk="0" hangingPunct="1">
              <a:lnSpc>
                <a:spcPct val="100000"/>
              </a:lnSpc>
              <a:spcBef>
                <a:spcPts val="0"/>
              </a:spcBef>
              <a:spcAft>
                <a:spcPts val="2400"/>
              </a:spcAft>
              <a:buClrTx/>
              <a:buSzTx/>
              <a:buFontTx/>
              <a:buNone/>
              <a:tabLst>
                <a:tab pos="5319713" algn="l"/>
              </a:tabLst>
              <a:defRPr/>
            </a:pPr>
            <a:r>
              <a:rPr kumimoji="0" lang="en-US" sz="4400" b="1" i="0" u="sng"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Wednesday	6:30 p.m.</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 Prayer Group</a:t>
            </a:r>
          </a:p>
          <a:p>
            <a:pPr marL="0" marR="0" lvl="0" indent="0" algn="ctr" defTabSz="457200" rtl="0" eaLnBrk="1" fontAlgn="auto" latinLnBrk="0" hangingPunct="1">
              <a:lnSpc>
                <a:spcPct val="100000"/>
              </a:lnSpc>
              <a:spcBef>
                <a:spcPts val="0"/>
              </a:spcBef>
              <a:spcAft>
                <a:spcPts val="2400"/>
              </a:spcAft>
              <a:buClrTx/>
              <a:buSzTx/>
              <a:buFontTx/>
              <a:buNone/>
              <a:tabLst/>
              <a:defRPr/>
            </a:pPr>
            <a:r>
              <a:rPr lang="en-US" sz="3200" spc="10" dirty="0">
                <a:solidFill>
                  <a:prstClr val="white"/>
                </a:solidFill>
                <a:effectLst>
                  <a:outerShdw blurRad="50800" dist="38100" algn="l" rotWithShape="0">
                    <a:prstClr val="black">
                      <a:alpha val="40000"/>
                    </a:prstClr>
                  </a:outerShdw>
                </a:effectLst>
                <a:latin typeface="Arial" pitchFamily="34" charset="0"/>
                <a:cs typeface="Arial" pitchFamily="34" charset="0"/>
              </a:rPr>
              <a:t>Cornerstone Kids </a:t>
            </a:r>
            <a:r>
              <a:rPr lang="en-US" sz="3200" spc="10">
                <a:solidFill>
                  <a:prstClr val="white"/>
                </a:solidFill>
                <a:effectLst>
                  <a:outerShdw blurRad="50800" dist="38100" algn="l" rotWithShape="0">
                    <a:prstClr val="black">
                      <a:alpha val="40000"/>
                    </a:prstClr>
                  </a:outerShdw>
                </a:effectLst>
                <a:latin typeface="Arial" pitchFamily="34" charset="0"/>
                <a:cs typeface="Arial" pitchFamily="34" charset="0"/>
              </a:rPr>
              <a:t>Club (Grades 1-5)</a:t>
            </a:r>
            <a:endParaRPr lang="en-US" sz="3200" spc="10" dirty="0">
              <a:solidFill>
                <a:prstClr val="white"/>
              </a:solidFill>
              <a:effectLst>
                <a:outerShdw blurRad="50800" dist="38100" algn="l" rotWithShape="0">
                  <a:prstClr val="black">
                    <a:alpha val="40000"/>
                  </a:prstClr>
                </a:outerShdw>
              </a:effectLst>
              <a:latin typeface="Arial" pitchFamily="34" charset="0"/>
              <a:cs typeface="Arial" pitchFamily="34" charset="0"/>
            </a:endParaRP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1" i="0" u="none"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Ignition (Youth Group</a:t>
            </a:r>
            <a:r>
              <a:rPr lang="en-US" sz="3200" b="1" spc="10" dirty="0">
                <a:solidFill>
                  <a:prstClr val="white"/>
                </a:solidFill>
                <a:effectLst>
                  <a:outerShdw blurRad="50800" dist="38100" algn="l" rotWithShape="0">
                    <a:prstClr val="black">
                      <a:alpha val="40000"/>
                    </a:prstClr>
                  </a:outerShdw>
                </a:effectLst>
                <a:latin typeface="Arial" pitchFamily="34" charset="0"/>
                <a:cs typeface="Arial" pitchFamily="34" charset="0"/>
              </a:rPr>
              <a:t>, Grades 6-12)</a:t>
            </a:r>
            <a:endParaRPr kumimoji="0" lang="en-US" sz="3200" b="1" i="0" u="none"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04843871"/>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172E1F40-70CE-8C84-1E30-3AE22DD3CE3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19050"/>
            <a:ext cx="12192000" cy="6858000"/>
          </a:xfrm>
          <a:prstGeom prst="rect">
            <a:avLst/>
          </a:prstGeom>
        </p:spPr>
      </p:pic>
      <p:sp>
        <p:nvSpPr>
          <p:cNvPr id="4100" name="TextBox 11"/>
          <p:cNvSpPr txBox="1">
            <a:spLocks noChangeArrowheads="1"/>
          </p:cNvSpPr>
          <p:nvPr/>
        </p:nvSpPr>
        <p:spPr bwMode="auto">
          <a:xfrm>
            <a:off x="454091" y="1468874"/>
            <a:ext cx="11283818" cy="2369880"/>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33388" rtl="0" eaLnBrk="1" fontAlgn="auto" latinLnBrk="0" hangingPunct="1">
              <a:lnSpc>
                <a:spcPct val="100000"/>
              </a:lnSpc>
              <a:spcBef>
                <a:spcPts val="0"/>
              </a:spcBef>
              <a:spcAft>
                <a:spcPts val="2400"/>
              </a:spcAft>
              <a:buClrTx/>
              <a:buSzTx/>
              <a:buFontTx/>
              <a:buNone/>
              <a:tabLst>
                <a:tab pos="5319713" algn="l"/>
              </a:tabLst>
              <a:defRPr/>
            </a:pPr>
            <a:r>
              <a:rPr kumimoji="0" lang="en-US" sz="4400" b="1" i="0" u="sng"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Thursday at 6 p.m.</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0" i="0" u="non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Cross Walk (Collegiate/Young Adults)  </a:t>
            </a:r>
          </a:p>
          <a:p>
            <a:pPr marL="0" marR="0" lvl="0" indent="0" algn="ctr" defTabSz="457200" rtl="0" eaLnBrk="1" fontAlgn="auto" latinLnBrk="0" hangingPunct="1">
              <a:lnSpc>
                <a:spcPct val="100000"/>
              </a:lnSpc>
              <a:spcBef>
                <a:spcPts val="0"/>
              </a:spcBef>
              <a:spcAft>
                <a:spcPts val="2400"/>
              </a:spcAft>
              <a:buClrTx/>
              <a:buSzTx/>
              <a:buFontTx/>
              <a:buNone/>
              <a:tabLst/>
              <a:defRPr/>
            </a:pPr>
            <a:r>
              <a:rPr lang="en-US" sz="3200" spc="10" dirty="0">
                <a:solidFill>
                  <a:prstClr val="white"/>
                </a:solidFill>
                <a:effectLst>
                  <a:outerShdw blurRad="50800" dist="38100" algn="l" rotWithShape="0">
                    <a:prstClr val="black">
                      <a:alpha val="40000"/>
                    </a:prstClr>
                  </a:outerShdw>
                </a:effectLst>
                <a:latin typeface="Arial" pitchFamily="34" charset="0"/>
                <a:cs typeface="Arial" pitchFamily="34" charset="0"/>
              </a:rPr>
              <a:t>  </a:t>
            </a:r>
            <a:endParaRPr kumimoji="0" lang="en-US" sz="3200" b="0" i="0" u="non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45335153"/>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A3B53186-7172-5D43-C4DA-362433A25FB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00" name="TextBox 11"/>
          <p:cNvSpPr txBox="1">
            <a:spLocks noChangeArrowheads="1"/>
          </p:cNvSpPr>
          <p:nvPr/>
        </p:nvSpPr>
        <p:spPr bwMode="auto">
          <a:xfrm>
            <a:off x="454091" y="1874788"/>
            <a:ext cx="11283818" cy="2339102"/>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57200" rtl="0" eaLnBrk="1" fontAlgn="auto" latinLnBrk="0" hangingPunct="1">
              <a:lnSpc>
                <a:spcPct val="100000"/>
              </a:lnSpc>
              <a:spcBef>
                <a:spcPts val="0"/>
              </a:spcBef>
              <a:spcAft>
                <a:spcPts val="2400"/>
              </a:spcAft>
              <a:buClrTx/>
              <a:buSzTx/>
              <a:buFontTx/>
              <a:buNone/>
              <a:tabLst>
                <a:tab pos="5143500" algn="l"/>
              </a:tabLst>
              <a:defRPr/>
            </a:pPr>
            <a:r>
              <a:rPr kumimoji="0" lang="en-US" sz="4400" b="1" i="0" u="sng"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Friday	4:30 p.m.</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LIFE Group (Briarwood)</a:t>
            </a:r>
          </a:p>
          <a:p>
            <a:pPr marL="0" marR="0" lvl="0" indent="0" algn="ctr" defTabSz="914400" rtl="0" eaLnBrk="1" fontAlgn="auto" latinLnBrk="0" hangingPunct="1">
              <a:lnSpc>
                <a:spcPct val="100000"/>
              </a:lnSpc>
              <a:spcBef>
                <a:spcPts val="0"/>
              </a:spcBef>
              <a:spcAft>
                <a:spcPts val="50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74577722"/>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Grassy meadow field on a sunny day">
            <a:extLst>
              <a:ext uri="{FF2B5EF4-FFF2-40B4-BE49-F238E27FC236}">
                <a16:creationId xmlns:a16="http://schemas.microsoft.com/office/drawing/2014/main" id="{3DC77479-AF35-E967-8D4D-FB5E17090B5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7625" y="0"/>
            <a:ext cx="12192000" cy="6858000"/>
          </a:xfrm>
          <a:prstGeom prst="rect">
            <a:avLst/>
          </a:prstGeom>
        </p:spPr>
      </p:pic>
      <p:sp>
        <p:nvSpPr>
          <p:cNvPr id="2" name="Title 1"/>
          <p:cNvSpPr>
            <a:spLocks noGrp="1"/>
          </p:cNvSpPr>
          <p:nvPr>
            <p:ph type="title"/>
          </p:nvPr>
        </p:nvSpPr>
        <p:spPr>
          <a:xfrm>
            <a:off x="1146629" y="685800"/>
            <a:ext cx="9936054" cy="1151965"/>
          </a:xfrm>
        </p:spPr>
        <p:txBody>
          <a:bodyPr>
            <a:noAutofit/>
          </a:bodyPr>
          <a:lstStyle/>
          <a:p>
            <a:r>
              <a:rPr lang="en-US" sz="9600" dirty="0">
                <a:solidFill>
                  <a:schemeClr val="bg1"/>
                </a:solidFill>
                <a:effectLst>
                  <a:outerShdw blurRad="50800" dist="38100" algn="l" rotWithShape="0">
                    <a:prstClr val="black">
                      <a:alpha val="40000"/>
                    </a:prstClr>
                  </a:outerShdw>
                </a:effectLst>
                <a:latin typeface="Aldhabi" panose="01000000000000000000" pitchFamily="2" charset="-78"/>
                <a:cs typeface="Aldhabi" panose="01000000000000000000" pitchFamily="2" charset="-78"/>
              </a:rPr>
              <a:t>Keep on Praying!</a:t>
            </a:r>
          </a:p>
        </p:txBody>
      </p:sp>
      <p:sp>
        <p:nvSpPr>
          <p:cNvPr id="3" name="Content Placeholder 2"/>
          <p:cNvSpPr>
            <a:spLocks noGrp="1"/>
          </p:cNvSpPr>
          <p:nvPr>
            <p:ph idx="1"/>
          </p:nvPr>
        </p:nvSpPr>
        <p:spPr>
          <a:xfrm>
            <a:off x="1524001" y="2063396"/>
            <a:ext cx="8877300" cy="1744516"/>
          </a:xfrm>
        </p:spPr>
        <p:txBody>
          <a:bodyPr>
            <a:noAutofit/>
          </a:bodyPr>
          <a:lstStyle/>
          <a:p>
            <a:pPr marL="0" indent="0">
              <a:lnSpc>
                <a:spcPct val="100000"/>
              </a:lnSpc>
              <a:buNone/>
            </a:pPr>
            <a:r>
              <a:rPr lang="en-US" sz="4800" cap="none"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If you would like to receive </a:t>
            </a:r>
            <a:r>
              <a:rPr lang="en-US" sz="4800" i="1" cap="none"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PrayerNet Today </a:t>
            </a:r>
            <a:r>
              <a:rPr lang="en-US" sz="4800" cap="none"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emails, send us a request at </a:t>
            </a:r>
            <a:r>
              <a:rPr lang="en-US" sz="4800" cap="none"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hlinkClick r:id="rId3">
                  <a:extLst>
                    <a:ext uri="{A12FA001-AC4F-418D-AE19-62706E023703}">
                      <ahyp:hlinkClr xmlns:ahyp="http://schemas.microsoft.com/office/drawing/2018/hyperlinkcolor" val="tx"/>
                    </a:ext>
                  </a:extLst>
                </a:hlinkClick>
              </a:rPr>
              <a:t>prayer@csbcfamily.com</a:t>
            </a:r>
            <a:r>
              <a:rPr lang="en-US" sz="4800" cap="none"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a:t>
            </a:r>
          </a:p>
        </p:txBody>
      </p:sp>
      <p:sp>
        <p:nvSpPr>
          <p:cNvPr id="5" name="TextBox 4">
            <a:extLst>
              <a:ext uri="{FF2B5EF4-FFF2-40B4-BE49-F238E27FC236}">
                <a16:creationId xmlns:a16="http://schemas.microsoft.com/office/drawing/2014/main" id="{207E1F36-6FD5-484C-9313-B3E0E4640B6F}"/>
              </a:ext>
            </a:extLst>
          </p:cNvPr>
          <p:cNvSpPr txBox="1"/>
          <p:nvPr/>
        </p:nvSpPr>
        <p:spPr>
          <a:xfrm>
            <a:off x="1524001" y="4180908"/>
            <a:ext cx="8623673" cy="1205458"/>
          </a:xfrm>
          <a:prstGeom prst="rect">
            <a:avLst/>
          </a:prstGeom>
          <a:noFill/>
        </p:spPr>
        <p:txBody>
          <a:bodyPr wrap="square">
            <a:spAutoFit/>
          </a:bodyPr>
          <a:lstStyle/>
          <a:p>
            <a:pPr marL="228600" marR="0" lvl="0" indent="0" algn="l" defTabSz="914400" rtl="0" eaLnBrk="1" fontAlgn="auto" latinLnBrk="0" hangingPunct="1">
              <a:lnSpc>
                <a:spcPct val="100000"/>
              </a:lnSpc>
              <a:spcBef>
                <a:spcPts val="1000"/>
              </a:spcBef>
              <a:spcAft>
                <a:spcPts val="0"/>
              </a:spcAft>
              <a:buClr>
                <a:srgbClr val="B80E0F"/>
              </a:buClr>
              <a:buSzPct val="160000"/>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outerShdw blurRad="38100" dist="38100" dir="2700000" algn="tl">
                    <a:prstClr val="white">
                      <a:alpha val="43000"/>
                    </a:prstClr>
                  </a:outerShdw>
                </a:effectLst>
                <a:uLnTx/>
                <a:uFillTx/>
                <a:latin typeface="Abadi" panose="020B0604020104020204" pitchFamily="34" charset="0"/>
                <a:ea typeface="+mn-ea"/>
                <a:cs typeface="+mn-cs"/>
              </a:rPr>
              <a:t>Stay connected:	</a:t>
            </a:r>
            <a:r>
              <a:rPr kumimoji="0" lang="en-US" sz="3200" b="0" i="0" u="none" strike="noStrike" kern="1200" cap="none" spc="0" normalizeH="0" baseline="0" noProof="0" dirty="0">
                <a:ln>
                  <a:noFill/>
                </a:ln>
                <a:solidFill>
                  <a:schemeClr val="bg1"/>
                </a:solidFill>
                <a:effectLst>
                  <a:outerShdw blurRad="38100" dist="38100" dir="2700000" algn="tl">
                    <a:prstClr val="white">
                      <a:alpha val="43000"/>
                    </a:prstClr>
                  </a:outerShdw>
                </a:effectLst>
                <a:uLnTx/>
                <a:uFillTx/>
                <a:latin typeface="Abadi" panose="020B0604020104020204" pitchFamily="34" charset="0"/>
                <a:ea typeface="+mn-ea"/>
                <a:cs typeface="+mn-cs"/>
              </a:rPr>
              <a:t>www.csbcfamily.com</a:t>
            </a:r>
          </a:p>
          <a:p>
            <a:pPr marL="228600" marR="0" lvl="0" indent="0" algn="l" defTabSz="914400" rtl="0" eaLnBrk="1" fontAlgn="auto" latinLnBrk="0" hangingPunct="1">
              <a:lnSpc>
                <a:spcPct val="100000"/>
              </a:lnSpc>
              <a:spcBef>
                <a:spcPts val="1000"/>
              </a:spcBef>
              <a:spcAft>
                <a:spcPts val="0"/>
              </a:spcAft>
              <a:buClr>
                <a:srgbClr val="B80E0F"/>
              </a:buClr>
              <a:buSzPct val="160000"/>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outerShdw blurRad="38100" dist="38100" dir="2700000" algn="tl">
                    <a:prstClr val="white">
                      <a:alpha val="43000"/>
                    </a:prstClr>
                  </a:outerShdw>
                </a:effectLst>
                <a:uLnTx/>
                <a:uFillTx/>
                <a:latin typeface="Abadi" panose="020B0604020104020204" pitchFamily="34" charset="0"/>
                <a:ea typeface="+mn-ea"/>
                <a:cs typeface="+mn-cs"/>
              </a:rPr>
              <a:t>				Find us on Facebook</a:t>
            </a:r>
          </a:p>
        </p:txBody>
      </p:sp>
    </p:spTree>
    <p:extLst>
      <p:ext uri="{BB962C8B-B14F-4D97-AF65-F5344CB8AC3E}">
        <p14:creationId xmlns:p14="http://schemas.microsoft.com/office/powerpoint/2010/main" val="1090733451"/>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Grassy meadow field on a sunny day">
            <a:extLst>
              <a:ext uri="{FF2B5EF4-FFF2-40B4-BE49-F238E27FC236}">
                <a16:creationId xmlns:a16="http://schemas.microsoft.com/office/drawing/2014/main" id="{A7EA0962-0115-3B63-BFBB-73F118EC0588}"/>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04DE19F-B145-41BC-8283-81AE1CBF30D7}"/>
              </a:ext>
            </a:extLst>
          </p:cNvPr>
          <p:cNvSpPr txBox="1"/>
          <p:nvPr/>
        </p:nvSpPr>
        <p:spPr>
          <a:xfrm>
            <a:off x="540132" y="1197620"/>
            <a:ext cx="11111736" cy="4462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10" dirty="0">
                <a:solidFill>
                  <a:schemeClr val="bg1"/>
                </a:solidFill>
                <a:effectLst>
                  <a:outerShdw blurRad="50800" dist="38100" algn="l" rotWithShape="0">
                    <a:prstClr val="black">
                      <a:alpha val="40000"/>
                    </a:prstClr>
                  </a:outerShdw>
                </a:effectLst>
                <a:latin typeface="Arial" pitchFamily="34" charset="0"/>
                <a:cs typeface="Arial" pitchFamily="34" charset="0"/>
              </a:rPr>
              <a:t>Giving Options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spc="10" dirty="0">
                <a:solidFill>
                  <a:schemeClr val="bg1"/>
                </a:solidFill>
                <a:effectLst>
                  <a:outerShdw blurRad="50800" dist="38100" algn="l" rotWithShape="0">
                    <a:prstClr val="black">
                      <a:alpha val="40000"/>
                    </a:prstClr>
                  </a:outerShdw>
                </a:effectLst>
                <a:latin typeface="Arial" pitchFamily="34" charset="0"/>
                <a:cs typeface="Arial" pitchFamily="34" charset="0"/>
              </a:rPr>
              <a:t>(Thank you for supporting this ministry!)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spc="10" dirty="0">
              <a:solidFill>
                <a:schemeClr val="bg1"/>
              </a:solidFill>
              <a:effectLst>
                <a:outerShdw blurRad="50800" dist="38100" algn="l" rotWithShape="0">
                  <a:prstClr val="black">
                    <a:alpha val="40000"/>
                  </a:prstClr>
                </a:outerShdw>
              </a:effectLst>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pc="10" dirty="0">
                <a:solidFill>
                  <a:schemeClr val="bg1"/>
                </a:solidFill>
                <a:effectLst>
                  <a:outerShdw blurRad="50800" dist="38100" algn="l" rotWithShape="0">
                    <a:prstClr val="black">
                      <a:alpha val="40000"/>
                    </a:prstClr>
                  </a:outerShdw>
                </a:effectLst>
                <a:latin typeface="Arial" pitchFamily="34" charset="0"/>
                <a:cs typeface="Arial" pitchFamily="34" charset="0"/>
              </a:rPr>
              <a:t>Mail: </a:t>
            </a:r>
            <a:r>
              <a:rPr lang="en-US" sz="3600" spc="10" dirty="0">
                <a:solidFill>
                  <a:schemeClr val="bg1"/>
                </a:solidFill>
                <a:effectLst>
                  <a:outerShdw blurRad="50800" dist="38100" algn="l" rotWithShape="0">
                    <a:prstClr val="black">
                      <a:alpha val="40000"/>
                    </a:prstClr>
                  </a:outerShdw>
                </a:effectLst>
                <a:latin typeface="Arial" pitchFamily="34" charset="0"/>
                <a:cs typeface="Arial" pitchFamily="34" charset="0"/>
              </a:rPr>
              <a:t>609 N. Chestnut St. Ellensburg, 98926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spc="10" dirty="0">
              <a:solidFill>
                <a:schemeClr val="bg1"/>
              </a:solidFill>
              <a:effectLst>
                <a:outerShdw blurRad="50800" dist="38100" algn="l" rotWithShape="0">
                  <a:prstClr val="black">
                    <a:alpha val="40000"/>
                  </a:prstClr>
                </a:outerShdw>
              </a:effectLst>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pc="10" dirty="0">
                <a:solidFill>
                  <a:schemeClr val="bg1"/>
                </a:solidFill>
                <a:effectLst>
                  <a:outerShdw blurRad="50800" dist="38100" algn="l" rotWithShape="0">
                    <a:prstClr val="black">
                      <a:alpha val="40000"/>
                    </a:prstClr>
                  </a:outerShdw>
                </a:effectLst>
                <a:latin typeface="Arial" pitchFamily="34" charset="0"/>
                <a:cs typeface="Arial" pitchFamily="34" charset="0"/>
              </a:rPr>
              <a:t>Online: </a:t>
            </a:r>
            <a:r>
              <a:rPr lang="en-US" sz="3600" spc="10" dirty="0">
                <a:solidFill>
                  <a:schemeClr val="bg1"/>
                </a:solidFill>
                <a:effectLst>
                  <a:outerShdw blurRad="50800" dist="38100" algn="l" rotWithShape="0">
                    <a:prstClr val="black">
                      <a:alpha val="40000"/>
                    </a:prstClr>
                  </a:outerShdw>
                </a:effectLst>
                <a:latin typeface="Arial" pitchFamily="34" charset="0"/>
                <a:cs typeface="Arial" pitchFamily="34" charset="0"/>
              </a:rPr>
              <a:t>Giving link at www.csbcfamily.com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spc="10" dirty="0">
              <a:solidFill>
                <a:schemeClr val="bg1"/>
              </a:solidFill>
              <a:effectLst>
                <a:outerShdw blurRad="50800" dist="38100" algn="l" rotWithShape="0">
                  <a:prstClr val="black">
                    <a:alpha val="40000"/>
                  </a:prstClr>
                </a:outerShdw>
              </a:effectLst>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pc="10" dirty="0">
                <a:solidFill>
                  <a:schemeClr val="bg1"/>
                </a:solidFill>
                <a:effectLst>
                  <a:outerShdw blurRad="50800" dist="38100" algn="l" rotWithShape="0">
                    <a:prstClr val="black">
                      <a:alpha val="40000"/>
                    </a:prstClr>
                  </a:outerShdw>
                </a:effectLst>
                <a:latin typeface="Arial" pitchFamily="34" charset="0"/>
                <a:cs typeface="Arial" pitchFamily="34" charset="0"/>
              </a:rPr>
              <a:t>In Person: </a:t>
            </a:r>
            <a:r>
              <a:rPr lang="en-US" sz="3600" spc="10" dirty="0">
                <a:solidFill>
                  <a:schemeClr val="bg1"/>
                </a:solidFill>
                <a:effectLst>
                  <a:outerShdw blurRad="50800" dist="38100" algn="l" rotWithShape="0">
                    <a:prstClr val="black">
                      <a:alpha val="40000"/>
                    </a:prstClr>
                  </a:outerShdw>
                </a:effectLst>
                <a:latin typeface="Arial" pitchFamily="34" charset="0"/>
                <a:cs typeface="Arial" pitchFamily="34" charset="0"/>
              </a:rPr>
              <a:t>Offering Box in lobby</a:t>
            </a:r>
          </a:p>
        </p:txBody>
      </p:sp>
    </p:spTree>
    <p:extLst>
      <p:ext uri="{BB962C8B-B14F-4D97-AF65-F5344CB8AC3E}">
        <p14:creationId xmlns:p14="http://schemas.microsoft.com/office/powerpoint/2010/main" val="4011072351"/>
      </p:ext>
    </p:extLst>
  </p:cSld>
  <p:clrMapOvr>
    <a:masterClrMapping/>
  </p:clrMapOvr>
  <mc:AlternateContent xmlns:mc="http://schemas.openxmlformats.org/markup-compatibility/2006" xmlns:p14="http://schemas.microsoft.com/office/powerpoint/2010/main">
    <mc:Choice Requires="p14">
      <p:transition spd="slow" p14:dur="800" advTm="10000">
        <p:fade/>
      </p:transition>
    </mc:Choice>
    <mc:Fallback xmlns="">
      <p:transition spd="slow"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2F98-F569-C8EF-ADBD-7C3E0D9B0D60}"/>
              </a:ext>
            </a:extLst>
          </p:cNvPr>
          <p:cNvSpPr>
            <a:spLocks noGrp="1"/>
          </p:cNvSpPr>
          <p:nvPr>
            <p:ph type="title"/>
          </p:nvPr>
        </p:nvSpPr>
        <p:spPr/>
        <p:txBody>
          <a:bodyPr/>
          <a:lstStyle/>
          <a:p>
            <a:pPr algn="ctr"/>
            <a:r>
              <a:rPr lang="en-US" b="1"/>
              <a:t>Opportunities for Giving</a:t>
            </a:r>
            <a:endParaRPr lang="en-US" b="1" dirty="0"/>
          </a:p>
        </p:txBody>
      </p:sp>
      <p:sp>
        <p:nvSpPr>
          <p:cNvPr id="3" name="Content Placeholder 2">
            <a:extLst>
              <a:ext uri="{FF2B5EF4-FFF2-40B4-BE49-F238E27FC236}">
                <a16:creationId xmlns:a16="http://schemas.microsoft.com/office/drawing/2014/main" id="{C33D28A3-CF2B-D37A-F699-F9CBD70977D0}"/>
              </a:ext>
            </a:extLst>
          </p:cNvPr>
          <p:cNvSpPr>
            <a:spLocks noGrp="1"/>
          </p:cNvSpPr>
          <p:nvPr>
            <p:ph idx="1"/>
          </p:nvPr>
        </p:nvSpPr>
        <p:spPr/>
        <p:txBody>
          <a:bodyPr/>
          <a:lstStyle/>
          <a:p>
            <a:r>
              <a:rPr lang="en-US" b="1" dirty="0"/>
              <a:t>Lottie Moon- </a:t>
            </a:r>
            <a:r>
              <a:rPr lang="en-US" dirty="0"/>
              <a:t>Many churches are joined together to give this Christmas to the International Mission Board. Any amount can be added to your offering and is also available online.   </a:t>
            </a:r>
          </a:p>
          <a:p>
            <a:r>
              <a:rPr lang="en-US" b="1" dirty="0"/>
              <a:t>Deacon Christmas baskets and our Pastor’s Christmas gift- </a:t>
            </a:r>
            <a:r>
              <a:rPr lang="en-US" dirty="0"/>
              <a:t>this is how we share the blessings God has provided for us by blessing our members and appreciating our Pastors.</a:t>
            </a:r>
          </a:p>
          <a:p>
            <a:r>
              <a:rPr lang="en-US" b="1" dirty="0"/>
              <a:t>Angel Tree- </a:t>
            </a:r>
            <a:r>
              <a:rPr lang="en-US" dirty="0"/>
              <a:t>We are thankful to partner with Angel Tree and provide gifts for children with incarcerated parents. If you would like to participate, pick up a tag on the Angel Tree in the foyer. Just buy a gift and bring it back to the office, unwrapped, by December 19!</a:t>
            </a:r>
            <a:endParaRPr lang="en-US" b="1" dirty="0"/>
          </a:p>
        </p:txBody>
      </p:sp>
    </p:spTree>
    <p:extLst>
      <p:ext uri="{BB962C8B-B14F-4D97-AF65-F5344CB8AC3E}">
        <p14:creationId xmlns:p14="http://schemas.microsoft.com/office/powerpoint/2010/main" val="1449156085"/>
      </p:ext>
    </p:extLst>
  </p:cSld>
  <p:clrMapOvr>
    <a:masterClrMapping/>
  </p:clrMapOvr>
  <p:transition spd="med" advTm="12000">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E8DC-8728-705F-1A14-A385B764FF67}"/>
              </a:ext>
            </a:extLst>
          </p:cNvPr>
          <p:cNvSpPr>
            <a:spLocks noGrp="1"/>
          </p:cNvSpPr>
          <p:nvPr>
            <p:ph type="title"/>
          </p:nvPr>
        </p:nvSpPr>
        <p:spPr>
          <a:xfrm>
            <a:off x="648930" y="629266"/>
            <a:ext cx="3322912" cy="1641987"/>
          </a:xfrm>
        </p:spPr>
        <p:txBody>
          <a:bodyPr>
            <a:normAutofit/>
          </a:bodyPr>
          <a:lstStyle/>
          <a:p>
            <a:pPr algn="ctr"/>
            <a:r>
              <a:rPr lang="en-US" sz="2800" dirty="0"/>
              <a:t>Christmas Choir on December 14</a:t>
            </a:r>
          </a:p>
        </p:txBody>
      </p:sp>
      <p:sp>
        <p:nvSpPr>
          <p:cNvPr id="10" name="Content Placeholder 9">
            <a:extLst>
              <a:ext uri="{FF2B5EF4-FFF2-40B4-BE49-F238E27FC236}">
                <a16:creationId xmlns:a16="http://schemas.microsoft.com/office/drawing/2014/main" id="{F68F4399-8897-2C65-9399-B5D640D8EF39}"/>
              </a:ext>
            </a:extLst>
          </p:cNvPr>
          <p:cNvSpPr>
            <a:spLocks noGrp="1"/>
          </p:cNvSpPr>
          <p:nvPr>
            <p:ph idx="1"/>
          </p:nvPr>
        </p:nvSpPr>
        <p:spPr>
          <a:xfrm>
            <a:off x="647701" y="2438401"/>
            <a:ext cx="3324141" cy="3809998"/>
          </a:xfrm>
        </p:spPr>
        <p:txBody>
          <a:bodyPr>
            <a:normAutofit/>
          </a:bodyPr>
          <a:lstStyle/>
          <a:p>
            <a:r>
              <a:rPr lang="en-US" dirty="0"/>
              <a:t>The Christmas Choir and Cookie Social will be on December 14 at 6 p.m. Join us afterwards for fellowship with our Cookie Social. Please bring a favorite cookie to share. </a:t>
            </a:r>
          </a:p>
        </p:txBody>
      </p:sp>
      <p:pic>
        <p:nvPicPr>
          <p:cNvPr id="5" name="Content Placeholder 4" descr="A painting of a person playing a piano&#10;&#10;AI-generated content may be incorrect.">
            <a:extLst>
              <a:ext uri="{FF2B5EF4-FFF2-40B4-BE49-F238E27FC236}">
                <a16:creationId xmlns:a16="http://schemas.microsoft.com/office/drawing/2014/main" id="{A5F118A9-8888-2ADF-0486-1733864C50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8367"/>
          <a:stretch>
            <a:fillRect/>
          </a:stretch>
        </p:blipFill>
        <p:spPr>
          <a:xfrm>
            <a:off x="4619544" y="609601"/>
            <a:ext cx="6924756"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891382102"/>
      </p:ext>
    </p:extLst>
  </p:cSld>
  <p:clrMapOvr>
    <a:masterClrMapping/>
  </p:clrMapOvr>
  <p:transition spd="med" advTm="8000">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9323</TotalTime>
  <Words>387</Words>
  <Application>Microsoft Office PowerPoint</Application>
  <PresentationFormat>Widescreen</PresentationFormat>
  <Paragraphs>39</Paragraphs>
  <Slides>10</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Abadi</vt:lpstr>
      <vt:lpstr>Aldhabi</vt:lpstr>
      <vt:lpstr>Arial</vt:lpstr>
      <vt:lpstr>Calibri</vt:lpstr>
      <vt:lpstr>Century Gothic</vt:lpstr>
      <vt:lpstr>Perpetua</vt:lpstr>
      <vt:lpstr>Trebuchet MS</vt:lpstr>
      <vt:lpstr>Wingdings 3</vt:lpstr>
      <vt:lpstr>Facet</vt:lpstr>
      <vt:lpstr>Ion</vt:lpstr>
      <vt:lpstr>1_Ion</vt:lpstr>
      <vt:lpstr>PowerPoint Presentation</vt:lpstr>
      <vt:lpstr>PowerPoint Presentation</vt:lpstr>
      <vt:lpstr>PowerPoint Presentation</vt:lpstr>
      <vt:lpstr>PowerPoint Presentation</vt:lpstr>
      <vt:lpstr>PowerPoint Presentation</vt:lpstr>
      <vt:lpstr>Keep on Praying!</vt:lpstr>
      <vt:lpstr>PowerPoint Presentation</vt:lpstr>
      <vt:lpstr>Opportunities for Giving</vt:lpstr>
      <vt:lpstr>Christmas Choir on December 14</vt:lpstr>
      <vt:lpstr>Bible Readers Club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Chestnut Street Baptist Church</dc:creator>
  <cp:lastModifiedBy>Chestnut Street Baptist Church</cp:lastModifiedBy>
  <cp:revision>215</cp:revision>
  <cp:lastPrinted>2025-11-06T21:19:40Z</cp:lastPrinted>
  <dcterms:created xsi:type="dcterms:W3CDTF">2021-01-29T18:57:44Z</dcterms:created>
  <dcterms:modified xsi:type="dcterms:W3CDTF">2025-11-26T22:01:03Z</dcterms:modified>
</cp:coreProperties>
</file>