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  <p:sldMasterId id="2147483821" r:id="rId2"/>
    <p:sldMasterId id="2147483849" r:id="rId3"/>
  </p:sldMasterIdLst>
  <p:notesMasterIdLst>
    <p:notesMasterId r:id="rId15"/>
  </p:notesMasterIdLst>
  <p:sldIdLst>
    <p:sldId id="1713" r:id="rId4"/>
    <p:sldId id="2517" r:id="rId5"/>
    <p:sldId id="2427" r:id="rId6"/>
    <p:sldId id="2508" r:id="rId7"/>
    <p:sldId id="2448" r:id="rId8"/>
    <p:sldId id="2449" r:id="rId9"/>
    <p:sldId id="2539" r:id="rId10"/>
    <p:sldId id="2546" r:id="rId11"/>
    <p:sldId id="2547" r:id="rId12"/>
    <p:sldId id="2545" r:id="rId13"/>
    <p:sldId id="2548" r:id="rId14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C1E1074-A427-4123-A0AD-2B650B8BAE2E}">
          <p14:sldIdLst>
            <p14:sldId id="1713"/>
            <p14:sldId id="2517"/>
            <p14:sldId id="2427"/>
            <p14:sldId id="2508"/>
            <p14:sldId id="2448"/>
            <p14:sldId id="2449"/>
            <p14:sldId id="2539"/>
            <p14:sldId id="2546"/>
            <p14:sldId id="2547"/>
            <p14:sldId id="2545"/>
            <p14:sldId id="254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777777"/>
    <a:srgbClr val="F1D665"/>
    <a:srgbClr val="14148C"/>
    <a:srgbClr val="2460BB"/>
    <a:srgbClr val="2344A9"/>
    <a:srgbClr val="1A2093"/>
    <a:srgbClr val="1F349F"/>
    <a:srgbClr val="1E2E9C"/>
    <a:srgbClr val="515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02" autoAdjust="0"/>
    <p:restoredTop sz="94675"/>
  </p:normalViewPr>
  <p:slideViewPr>
    <p:cSldViewPr snapToGrid="0">
      <p:cViewPr varScale="1">
        <p:scale>
          <a:sx n="101" d="100"/>
          <a:sy n="101" d="100"/>
        </p:scale>
        <p:origin x="11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stnut Street Baptist Church" userId="2e638f67cbaae9ec" providerId="LiveId" clId="{91F03909-BA8B-40B2-8338-44C4AC613D66}"/>
    <pc:docChg chg="custSel addSld delSld modSld sldOrd modSection">
      <pc:chgData name="Chestnut Street Baptist Church" userId="2e638f67cbaae9ec" providerId="LiveId" clId="{91F03909-BA8B-40B2-8338-44C4AC613D66}" dt="2026-10-15T19:48:31.427" v="297"/>
      <pc:docMkLst>
        <pc:docMk/>
      </pc:docMkLst>
      <pc:sldChg chg="ord">
        <pc:chgData name="Chestnut Street Baptist Church" userId="2e638f67cbaae9ec" providerId="LiveId" clId="{91F03909-BA8B-40B2-8338-44C4AC613D66}" dt="2026-10-14T18:48:46.392" v="28"/>
        <pc:sldMkLst>
          <pc:docMk/>
          <pc:sldMk cId="2427725783" sldId="2449"/>
        </pc:sldMkLst>
      </pc:sldChg>
      <pc:sldChg chg="del modTransition">
        <pc:chgData name="Chestnut Street Baptist Church" userId="2e638f67cbaae9ec" providerId="LiveId" clId="{91F03909-BA8B-40B2-8338-44C4AC613D66}" dt="2026-10-14T20:08:37.204" v="250" actId="2696"/>
        <pc:sldMkLst>
          <pc:docMk/>
          <pc:sldMk cId="3554044342" sldId="2535"/>
        </pc:sldMkLst>
      </pc:sldChg>
      <pc:sldChg chg="ord">
        <pc:chgData name="Chestnut Street Baptist Church" userId="2e638f67cbaae9ec" providerId="LiveId" clId="{91F03909-BA8B-40B2-8338-44C4AC613D66}" dt="2026-10-14T18:48:41.272" v="26"/>
        <pc:sldMkLst>
          <pc:docMk/>
          <pc:sldMk cId="187222018" sldId="2539"/>
        </pc:sldMkLst>
      </pc:sldChg>
      <pc:sldChg chg="modSp add mod modTransition">
        <pc:chgData name="Chestnut Street Baptist Church" userId="2e638f67cbaae9ec" providerId="LiveId" clId="{91F03909-BA8B-40B2-8338-44C4AC613D66}" dt="2026-10-14T20:09:46.751" v="266" actId="20577"/>
        <pc:sldMkLst>
          <pc:docMk/>
          <pc:sldMk cId="585519185" sldId="2540"/>
        </pc:sldMkLst>
        <pc:spChg chg="mod">
          <ac:chgData name="Chestnut Street Baptist Church" userId="2e638f67cbaae9ec" providerId="LiveId" clId="{91F03909-BA8B-40B2-8338-44C4AC613D66}" dt="2026-10-14T20:09:46.751" v="266" actId="20577"/>
          <ac:spMkLst>
            <pc:docMk/>
            <pc:sldMk cId="585519185" sldId="2540"/>
            <ac:spMk id="3" creationId="{C56464B9-9C54-1078-5F4B-B61A04679B11}"/>
          </ac:spMkLst>
        </pc:spChg>
      </pc:sldChg>
      <pc:sldChg chg="modSp add del mod modTransition">
        <pc:chgData name="Chestnut Street Baptist Church" userId="2e638f67cbaae9ec" providerId="LiveId" clId="{91F03909-BA8B-40B2-8338-44C4AC613D66}" dt="2026-10-15T19:15:43.474" v="283" actId="47"/>
        <pc:sldMkLst>
          <pc:docMk/>
          <pc:sldMk cId="1423324207" sldId="2542"/>
        </pc:sldMkLst>
        <pc:spChg chg="mod">
          <ac:chgData name="Chestnut Street Baptist Church" userId="2e638f67cbaae9ec" providerId="LiveId" clId="{91F03909-BA8B-40B2-8338-44C4AC613D66}" dt="2026-10-14T20:18:05.455" v="267" actId="20577"/>
          <ac:spMkLst>
            <pc:docMk/>
            <pc:sldMk cId="1423324207" sldId="2542"/>
            <ac:spMk id="3" creationId="{B325A9CC-B147-048C-8435-804A8F0E2A09}"/>
          </ac:spMkLst>
        </pc:spChg>
        <pc:spChg chg="mod">
          <ac:chgData name="Chestnut Street Baptist Church" userId="2e638f67cbaae9ec" providerId="LiveId" clId="{91F03909-BA8B-40B2-8338-44C4AC613D66}" dt="2026-10-14T18:50:43.082" v="41" actId="113"/>
          <ac:spMkLst>
            <pc:docMk/>
            <pc:sldMk cId="1423324207" sldId="2542"/>
            <ac:spMk id="6" creationId="{5C2AB8C3-DD52-E431-8E19-70B08B748989}"/>
          </ac:spMkLst>
        </pc:spChg>
      </pc:sldChg>
      <pc:sldChg chg="add del modTransition">
        <pc:chgData name="Chestnut Street Baptist Church" userId="2e638f67cbaae9ec" providerId="LiveId" clId="{91F03909-BA8B-40B2-8338-44C4AC613D66}" dt="2026-10-14T18:56:00.887" v="171" actId="2696"/>
        <pc:sldMkLst>
          <pc:docMk/>
          <pc:sldMk cId="560418717" sldId="2543"/>
        </pc:sldMkLst>
      </pc:sldChg>
      <pc:sldChg chg="addSp delSp modSp new del mod modTransition">
        <pc:chgData name="Chestnut Street Baptist Church" userId="2e638f67cbaae9ec" providerId="LiveId" clId="{91F03909-BA8B-40B2-8338-44C4AC613D66}" dt="2026-10-14T20:42:41.764" v="269" actId="2696"/>
        <pc:sldMkLst>
          <pc:docMk/>
          <pc:sldMk cId="2806656454" sldId="2544"/>
        </pc:sldMkLst>
        <pc:spChg chg="mod">
          <ac:chgData name="Chestnut Street Baptist Church" userId="2e638f67cbaae9ec" providerId="LiveId" clId="{91F03909-BA8B-40B2-8338-44C4AC613D66}" dt="2026-10-14T18:52:35.967" v="85" actId="122"/>
          <ac:spMkLst>
            <pc:docMk/>
            <pc:sldMk cId="2806656454" sldId="2544"/>
            <ac:spMk id="2" creationId="{8CEFC447-8F4C-A53F-180B-D94A498D9A79}"/>
          </ac:spMkLst>
        </pc:spChg>
        <pc:spChg chg="mod">
          <ac:chgData name="Chestnut Street Baptist Church" userId="2e638f67cbaae9ec" providerId="LiveId" clId="{91F03909-BA8B-40B2-8338-44C4AC613D66}" dt="2026-10-14T20:03:24.854" v="248" actId="20577"/>
          <ac:spMkLst>
            <pc:docMk/>
            <pc:sldMk cId="2806656454" sldId="2544"/>
            <ac:spMk id="3" creationId="{58FF1459-0516-CFDB-5C54-83A6A7115223}"/>
          </ac:spMkLst>
        </pc:spChg>
        <pc:spChg chg="del">
          <ac:chgData name="Chestnut Street Baptist Church" userId="2e638f67cbaae9ec" providerId="LiveId" clId="{91F03909-BA8B-40B2-8338-44C4AC613D66}" dt="2026-10-14T18:51:55.033" v="44" actId="478"/>
          <ac:spMkLst>
            <pc:docMk/>
            <pc:sldMk cId="2806656454" sldId="2544"/>
            <ac:spMk id="4" creationId="{E2DD4D05-B1DE-DAEF-1272-681FE1E1890C}"/>
          </ac:spMkLst>
        </pc:spChg>
        <pc:picChg chg="add mod">
          <ac:chgData name="Chestnut Street Baptist Church" userId="2e638f67cbaae9ec" providerId="LiveId" clId="{91F03909-BA8B-40B2-8338-44C4AC613D66}" dt="2026-10-14T18:55:25.637" v="170" actId="14100"/>
          <ac:picMkLst>
            <pc:docMk/>
            <pc:sldMk cId="2806656454" sldId="2544"/>
            <ac:picMk id="6" creationId="{1C6519E4-2189-8A16-4965-CFFFA3E663CF}"/>
          </ac:picMkLst>
        </pc:picChg>
      </pc:sldChg>
      <pc:sldChg chg="add modTransition">
        <pc:chgData name="Chestnut Street Baptist Church" userId="2e638f67cbaae9ec" providerId="LiveId" clId="{91F03909-BA8B-40B2-8338-44C4AC613D66}" dt="2026-10-14T20:43:20.394" v="281"/>
        <pc:sldMkLst>
          <pc:docMk/>
          <pc:sldMk cId="1068684425" sldId="2545"/>
        </pc:sldMkLst>
      </pc:sldChg>
      <pc:sldChg chg="add">
        <pc:chgData name="Chestnut Street Baptist Church" userId="2e638f67cbaae9ec" providerId="LiveId" clId="{91F03909-BA8B-40B2-8338-44C4AC613D66}" dt="2026-10-15T19:15:40.287" v="282"/>
        <pc:sldMkLst>
          <pc:docMk/>
          <pc:sldMk cId="3627522075" sldId="2547"/>
        </pc:sldMkLst>
      </pc:sldChg>
      <pc:sldChg chg="add modTransition">
        <pc:chgData name="Chestnut Street Baptist Church" userId="2e638f67cbaae9ec" providerId="LiveId" clId="{91F03909-BA8B-40B2-8338-44C4AC613D66}" dt="2026-10-15T19:48:31.427" v="297"/>
        <pc:sldMkLst>
          <pc:docMk/>
          <pc:sldMk cId="795230659" sldId="254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F06C120A-824C-4716-B529-2BE186C492C0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FF560C9-858B-47EC-A428-9A4826476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222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4024251" y="8918880"/>
            <a:ext cx="3078626" cy="46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249" tIns="47125" rIns="94249" bIns="47125" anchor="b"/>
          <a:lstStyle/>
          <a:p>
            <a:pPr algn="r" defTabSz="924916" fontAlgn="base">
              <a:spcBef>
                <a:spcPct val="0"/>
              </a:spcBef>
              <a:spcAft>
                <a:spcPct val="0"/>
              </a:spcAft>
              <a:defRPr/>
            </a:pPr>
            <a:fld id="{4A7C3CFE-28DD-4873-A1DC-9BA84E3C1EDD}" type="slidenum">
              <a:rPr lang="en-US" sz="1200">
                <a:solidFill>
                  <a:srgbClr val="000000"/>
                </a:solidFill>
                <a:latin typeface="Arial" charset="0"/>
              </a:rPr>
              <a:pPr algn="r" defTabSz="924916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106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48517-6315-201D-D491-17F90E55B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D500AA71-D7E3-7B7E-6082-1932AE3711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2B477BD4-EF34-32E2-6B09-AE1B5F8A16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36725311-583B-0995-D65C-8F6CBAA5EF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29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7C550-5AE6-7693-7432-2C94AB10D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2B6728FD-0929-B26A-6E2F-E32F6E7048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421C32C6-1783-6742-3948-AAD4784655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8997F4E0-C94E-2D3E-49BD-6D84AD4AD3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951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95E56-904C-E25D-C238-5905AB611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64BD1874-A694-1A05-0936-3FAFFA0E5F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C5248322-9CAF-27E5-96CE-96CA0CD10B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60CEE550-56D3-9B7C-2D75-0B905DB7C7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35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A910-A23F-7449-FAEC-0742A7D4F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49EB0EEC-1ACE-A565-F0E2-4E61908E9F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9230E0DB-EFEE-BC75-77D4-ED93933240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0EF8F6FC-3FF6-51D3-1919-E53C953196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329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4D81D-D78A-CBAB-5130-C270AE45B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964A409F-DCF9-1EE5-A5EE-A42A207A72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B4F75024-7DBE-ADA4-C83A-9168A29226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A7FB6135-B2F4-AA0E-AD19-986C75915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058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6B789-9520-DFF7-1FFA-0B1C62CFA0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69144E-E5A0-8C44-CB28-DAE2DA1E9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3AD59-9207-3BBF-5142-FC0025397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0C7387-2B79-4D33-BA4C-33B9CBEE35CC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2185-061E-80F6-192C-14B48D9E1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3E6A2-3CFF-B13C-0832-A9A0BBAE4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A1DD3B-692C-4E20-8180-6792F962AC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915882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B696F-0E37-A7AF-1C08-209C563BF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1332D-D4D8-527F-4EA9-E6A2DDFAC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D7C7F-C017-AF54-24FA-7D2F77DD6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678A08-52D4-4C48-8E0B-3E3F9A40EA90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77681-172A-8E3E-7444-4CA3E4605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2BF17-AC42-2E7E-1117-989A1CFF1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2EBFAD-978E-4083-AFB2-61337603718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770680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853F4-212F-E7CF-6DD8-CED560E46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62FD6-2D25-7467-6217-F6825CAC6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CB39F-0CD1-75E3-FAEB-FC82CB723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E1B07E-41D6-48B5-947B-D694B2BF5213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FFA2A-1FCA-A7B7-670B-68D59686F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8158D-2954-16A5-F251-5C90123BA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E74EC-5580-4DE4-9D73-FE8661182D8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586490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92413-9AE8-B264-0FFF-D645582E4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34369-67D6-97BE-D8C3-617CA7716A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168E51-6B78-F101-98F6-6F3C105F11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D1A982-CCF2-4D89-2871-166B2D45D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CA4C35-7412-43E3-9ACE-17026430CD34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0F8C2-E6D7-0BE4-CCF4-FD1C2A3C4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1F0B48-13FC-62CE-675C-9A5893F6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16C1FD-2059-42FF-8731-A07699DC3DE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500364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51F9D-A7AB-CA08-FDF8-82236C3E2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9B7BA-D594-87B2-A118-212C5ED0A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CF2899-CD96-BE0D-DE78-3ED36E260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6BBDD9-E9CF-AAC8-763B-C17AEFF956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BD19BD-A429-D493-A93C-3137F2799F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62B7A8-084C-3B65-42D7-311B24745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F672A9-1041-4106-B5A3-DC133BF80DEC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4AEB4B-1F0F-3348-7CA4-BAB74FA50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39BFBF-7BE0-7493-30C7-EE154BC06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50A282-52D8-46C6-8D9E-CFD44076137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798214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8A805-6D99-C13B-4C56-82877363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3DEF98-A044-FA73-1D06-C0C4CA87E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FD5BE3-6FC5-4F86-8EE2-C9647A8956C6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37A83C-8112-6AFA-A1D0-247D22B5B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7F0C3F-F720-8555-4F30-D73F63B12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7ADDB2-1139-403E-B093-2D2EB7AA05F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104300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AF810A-6C61-1C7F-7F8A-C45F56F50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BD4367-3E12-4264-94AD-26B688A32C1E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79A020-3A7F-2D21-6BC9-6AE9D8E13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5FC206-327C-EAE7-6896-CC93F7531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A57890-ACE6-4A43-855C-4FBB26BC2D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256539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3ED1E-E517-7285-3AA0-C9941BD93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EC888-6FF0-51B5-F6F9-16D87EC92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C34CC-7A7C-BBC8-47D6-B9AB8E274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EF6C57-DA02-6200-ADB5-40397EB3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798E29-5088-49D8-AF29-B0A41AAB149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09EDE4-DBD3-BDD4-589B-BFC1F55E3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02FAA6-6F81-CA6F-5A42-DFEC2D938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273292-E7F9-4528-A949-ADBC669D2E9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86046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AB169-819B-A7D6-F480-3D1776091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BCC4BF-F189-F2FE-611F-9662652257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10D9A-EF74-C124-4DB3-F98A4B3AA8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87F15C-0FD3-42FE-E50A-D51CFEA09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624405-2DA6-48EB-8960-424C832794EC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2A22E1-D8EF-7190-1935-E41768FB6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89CB6D-6026-620D-DC96-EF5259953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9B5EFA-F2AC-4753-A975-F1FA0F7A04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112117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9515-0028-85C8-3297-2486B4AEF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C032B3-6F90-CCB4-4CE8-3BAF0E91C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703EB-0361-007F-7B6A-3A9AB9EB2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CA5FDF-F2D8-445C-B285-488FA93D5986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6C283-C034-5F0B-DA49-18A9425F6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F5126-CB2F-12C3-1A17-6BE1EE7F2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1AB7E6-BDA9-415B-A168-23238EEB5DA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09268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138792-618E-7FDA-25F4-ED8D3AFF4C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3640B4-34E2-D39B-3307-38BF53617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286BD0-96DC-1FE8-C2D3-4E559F148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E5277B-022B-4131-B642-9567A157649D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F1DAE-0C8A-9786-03BA-978B3E02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9B4E8-59F5-8DC1-55AE-AE649119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B2A82A-FF5C-4F36-B4FD-1210C1153E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299779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331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242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028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871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7188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9094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407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0857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8974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2785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0449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8146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5840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3517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3131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2274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9359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03957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435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8770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2449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4088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4683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7032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904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7662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061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6962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3934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356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202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26896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115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4352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05899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4970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2323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3163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5396129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197277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681683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5199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3035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3487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0952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650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06494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51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92260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677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43171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38558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6696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2528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8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theme" Target="../theme/theme3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734F80-3D19-3BC0-A1B5-467D0841C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E09AE-E2FC-1D5B-FAC6-8D00CD73D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C39DE-89FE-AA90-5B72-88C8E3B233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2DF08-80BF-72C9-BDE4-968400DFC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4B99E-A631-8729-0A1A-815FDDAB3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4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ransition spd="med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662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  <p:sldLayoutId id="2147483844" r:id="rId23"/>
    <p:sldLayoutId id="2147483845" r:id="rId24"/>
    <p:sldLayoutId id="2147483846" r:id="rId25"/>
    <p:sldLayoutId id="2147483847" r:id="rId26"/>
    <p:sldLayoutId id="2147483848" r:id="rId27"/>
  </p:sldLayoutIdLst>
  <p:transition spd="med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226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867" r:id="rId18"/>
    <p:sldLayoutId id="2147483868" r:id="rId19"/>
    <p:sldLayoutId id="2147483869" r:id="rId20"/>
    <p:sldLayoutId id="2147483870" r:id="rId21"/>
    <p:sldLayoutId id="2147483871" r:id="rId22"/>
    <p:sldLayoutId id="2147483872" r:id="rId23"/>
    <p:sldLayoutId id="2147483873" r:id="rId24"/>
    <p:sldLayoutId id="2147483874" r:id="rId25"/>
    <p:sldLayoutId id="2147483875" r:id="rId26"/>
    <p:sldLayoutId id="2147483876" r:id="rId27"/>
    <p:sldLayoutId id="2147483877" r:id="rId28"/>
  </p:sldLayoutIdLst>
  <p:transition spd="med">
    <p:fade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doorwv.com/events/business-meeting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96834/children-singing-2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ro.thestreet.com/portfolio/office-hours-after-todays-market-close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image/536151/premium-photo-image-years-old-activity-adorable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81001"/>
            <a:ext cx="12192000" cy="7620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 Box 6"/>
          <p:cNvSpPr txBox="1">
            <a:spLocks noChangeArrowheads="1"/>
          </p:cNvSpPr>
          <p:nvPr/>
        </p:nvSpPr>
        <p:spPr bwMode="auto">
          <a:xfrm>
            <a:off x="2133600" y="1066801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2" name="Rectangle 2"/>
          <p:cNvSpPr>
            <a:spLocks noChangeArrowheads="1"/>
          </p:cNvSpPr>
          <p:nvPr/>
        </p:nvSpPr>
        <p:spPr bwMode="auto">
          <a:xfrm>
            <a:off x="1866900" y="671514"/>
            <a:ext cx="5867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i="1" dirty="0">
                <a:solidFill>
                  <a:prstClr val="black"/>
                </a:solidFill>
                <a:latin typeface="Perpetua" pitchFamily="18" charset="0"/>
              </a:rPr>
              <a:t>Chestnut Street </a:t>
            </a:r>
            <a:br>
              <a:rPr lang="en-US" sz="4800" b="1" i="1" dirty="0">
                <a:solidFill>
                  <a:prstClr val="black"/>
                </a:solidFill>
                <a:latin typeface="Perpetua" pitchFamily="18" charset="0"/>
              </a:rPr>
            </a:br>
            <a:r>
              <a:rPr lang="en-US" sz="4800" b="1" i="1" dirty="0">
                <a:solidFill>
                  <a:prstClr val="black"/>
                </a:solidFill>
                <a:latin typeface="Perpetua" pitchFamily="18" charset="0"/>
              </a:rPr>
              <a:t>Baptist Church</a:t>
            </a:r>
          </a:p>
        </p:txBody>
      </p:sp>
      <p:sp>
        <p:nvSpPr>
          <p:cNvPr id="2053" name="Rectangle 2"/>
          <p:cNvSpPr>
            <a:spLocks noChangeArrowheads="1"/>
          </p:cNvSpPr>
          <p:nvPr/>
        </p:nvSpPr>
        <p:spPr bwMode="auto">
          <a:xfrm>
            <a:off x="1950719" y="4738684"/>
            <a:ext cx="625785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black"/>
                </a:solidFill>
                <a:latin typeface="Perpetua" pitchFamily="18" charset="0"/>
              </a:rPr>
              <a:t>Interim Lead Pastor Jeremy Johnson</a:t>
            </a:r>
          </a:p>
        </p:txBody>
      </p:sp>
      <p:sp>
        <p:nvSpPr>
          <p:cNvPr id="2054" name="Rectangle 2"/>
          <p:cNvSpPr>
            <a:spLocks noChangeArrowheads="1"/>
          </p:cNvSpPr>
          <p:nvPr/>
        </p:nvSpPr>
        <p:spPr bwMode="auto">
          <a:xfrm>
            <a:off x="1415845" y="1995487"/>
            <a:ext cx="60974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500" dirty="0">
                <a:solidFill>
                  <a:prstClr val="black"/>
                </a:solidFill>
                <a:latin typeface="Perpetua" pitchFamily="18" charset="0"/>
              </a:rPr>
              <a:t>Welcome!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00A99A-6C55-DB0A-7854-6E39C67A0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9E8EF55D-6F9E-C286-B7AA-AD3775E16F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58000"/>
          </a:xfrm>
          <a:prstGeom prst="rect">
            <a:avLst/>
          </a:prstGeom>
        </p:spPr>
      </p:pic>
      <p:sp>
        <p:nvSpPr>
          <p:cNvPr id="4100" name="TextBox 11">
            <a:extLst>
              <a:ext uri="{FF2B5EF4-FFF2-40B4-BE49-F238E27FC236}">
                <a16:creationId xmlns:a16="http://schemas.microsoft.com/office/drawing/2014/main" id="{02C9ED18-BE6D-1E96-CC12-3CA233866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91" y="2244060"/>
            <a:ext cx="1128381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33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>
                <a:tab pos="5319713" algn="l"/>
              </a:tabLst>
              <a:defRPr/>
            </a:pPr>
            <a:r>
              <a:rPr kumimoji="0" lang="en-US" sz="4400" b="1" i="0" u="sng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Tuesday	6:30 p.m.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Life Group at the Harmsen’s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en-US" sz="3200" b="0" i="0" u="none" strike="noStrike" kern="1200" cap="none" spc="1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38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809075-BF0C-E5FD-C602-9A64BE82E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769BB9E3-17C4-2189-F566-1DE9170180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58000"/>
          </a:xfrm>
          <a:prstGeom prst="rect">
            <a:avLst/>
          </a:prstGeom>
        </p:spPr>
      </p:pic>
      <p:sp>
        <p:nvSpPr>
          <p:cNvPr id="4100" name="TextBox 11">
            <a:extLst>
              <a:ext uri="{FF2B5EF4-FFF2-40B4-BE49-F238E27FC236}">
                <a16:creationId xmlns:a16="http://schemas.microsoft.com/office/drawing/2014/main" id="{2F05746C-E5B0-CE15-18FB-F18EB35C5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91" y="2244060"/>
            <a:ext cx="1128381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33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>
                <a:tab pos="5319713" algn="l"/>
              </a:tabLst>
              <a:defRPr/>
            </a:pPr>
            <a:r>
              <a:rPr kumimoji="0" lang="en-US" sz="4400" b="1" i="0" u="sng" strike="noStrike" kern="1200" cap="none" spc="10" normalizeH="0" baseline="0" noProof="0" dirty="0">
                <a:ln>
                  <a:noFill/>
                </a:ln>
                <a:solidFill>
                  <a:prstClr val="white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Wednesday	6:30 p.m.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prstClr val="white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Ignition (Youth, Grades 6-12)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lang="en-US" sz="3200" b="1" spc="10" dirty="0">
                <a:solidFill>
                  <a:prstClr val="white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Prayer Group</a:t>
            </a:r>
            <a:endParaRPr kumimoji="0" lang="en-US" sz="3200" b="1" i="0" u="none" strike="noStrike" kern="1200" cap="none" spc="10" normalizeH="0" baseline="0" noProof="0" dirty="0">
              <a:ln>
                <a:noFill/>
              </a:ln>
              <a:solidFill>
                <a:prstClr val="white">
                  <a:lumMod val="95000"/>
                  <a:lumOff val="5000"/>
                </a:prst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80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FE92FE-B010-2898-B330-96A2D523A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94AD440B-508D-3111-F60D-917F67C24D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675"/>
            <a:ext cx="12192000" cy="6858000"/>
          </a:xfrm>
          <a:prstGeom prst="rect">
            <a:avLst/>
          </a:prstGeom>
        </p:spPr>
      </p:pic>
      <p:sp>
        <p:nvSpPr>
          <p:cNvPr id="4100" name="TextBox 11">
            <a:extLst>
              <a:ext uri="{FF2B5EF4-FFF2-40B4-BE49-F238E27FC236}">
                <a16:creationId xmlns:a16="http://schemas.microsoft.com/office/drawing/2014/main" id="{049C0FEF-CCCA-E963-2466-27EAFAC76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91" y="2244060"/>
            <a:ext cx="1128381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33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>
                <a:tab pos="5319713" algn="l"/>
              </a:tabLst>
              <a:defRPr/>
            </a:pPr>
            <a:r>
              <a:rPr kumimoji="0" lang="en-US" sz="4400" b="1" i="0" u="sng" strike="noStrike" kern="1200" cap="none" spc="1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Thursday 	6:00 p.m.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Cross Walk for CWU and Young Adults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87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C840D6-4708-707A-613C-454C1A404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8215C06A-8BC8-DAB1-044E-AFAA057A56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675"/>
            <a:ext cx="12192000" cy="6858000"/>
          </a:xfrm>
          <a:prstGeom prst="rect">
            <a:avLst/>
          </a:prstGeom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B182B877-92D1-60AE-7BD8-7A4F855F3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91" y="2257323"/>
            <a:ext cx="1128381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>
                <a:tab pos="5143500" algn="l"/>
              </a:tabLst>
              <a:defRPr/>
            </a:pPr>
            <a:r>
              <a:rPr kumimoji="0" lang="en-US" sz="4400" b="1" i="0" u="sng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Friday	4:30 p.m.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LIFE Group (Briarwood</a:t>
            </a:r>
            <a:r>
              <a:rPr lang="en-US" sz="3200" b="1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67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47E131-DC48-6EEF-3088-7644F4118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0EE6C52D-E316-08F9-4215-FA5FDA1CC6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675"/>
            <a:ext cx="12192000" cy="6858000"/>
          </a:xfrm>
          <a:prstGeom prst="rect">
            <a:avLst/>
          </a:prstGeom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0CC280CF-829F-A6A8-8B4B-65E4713C3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272" y="408859"/>
            <a:ext cx="1128381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44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Giving Options</a:t>
            </a:r>
          </a:p>
          <a:p>
            <a:pPr lvl="0" algn="ctr" defTabSz="914400">
              <a:defRPr/>
            </a:pPr>
            <a:endParaRPr lang="en-US" sz="3200" spc="1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defTabSz="914400">
              <a:defRPr/>
            </a:pPr>
            <a:r>
              <a:rPr lang="en-US" sz="32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(Thank you for supporting this ministry!)</a:t>
            </a:r>
          </a:p>
          <a:p>
            <a:pPr lvl="0" algn="ctr" defTabSz="914400">
              <a:defRPr/>
            </a:pPr>
            <a:endParaRPr lang="en-US" sz="3200" spc="1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defTabSz="914400">
              <a:defRPr/>
            </a:pPr>
            <a:r>
              <a:rPr lang="en-US" sz="3200" b="1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Mail: </a:t>
            </a:r>
            <a:r>
              <a:rPr lang="en-US" sz="32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609 N. Chestnut St. Ellensburg, 98926</a:t>
            </a:r>
          </a:p>
          <a:p>
            <a:pPr lvl="0" algn="ctr" defTabSz="914400">
              <a:defRPr/>
            </a:pPr>
            <a:endParaRPr lang="en-US" sz="3200" spc="1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defTabSz="914400">
              <a:defRPr/>
            </a:pPr>
            <a:r>
              <a:rPr lang="en-US" sz="3200" b="1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Online: </a:t>
            </a:r>
            <a:r>
              <a:rPr lang="en-US" sz="32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Giving link at www.csbcfamily.com</a:t>
            </a:r>
          </a:p>
          <a:p>
            <a:pPr lvl="0" algn="ctr" defTabSz="914400">
              <a:defRPr/>
            </a:pPr>
            <a:endParaRPr lang="en-US" sz="3200" spc="1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defTabSz="914400">
              <a:defRPr/>
            </a:pPr>
            <a:r>
              <a:rPr lang="en-US" sz="3200" b="1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In Person: </a:t>
            </a:r>
            <a:r>
              <a:rPr lang="en-US" sz="32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Offering Box in lobby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171478-439D-5C5D-9548-B166365554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7614" y="4355935"/>
            <a:ext cx="1942476" cy="194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2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2000">
        <p:fade/>
      </p:transition>
    </mc:Choice>
    <mc:Fallback xmlns="">
      <p:transition spd="slow" advTm="12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55E9B0-F153-101F-A629-4F54AEA96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247" y="1132688"/>
            <a:ext cx="4361688" cy="1262639"/>
          </a:xfrm>
        </p:spPr>
        <p:txBody>
          <a:bodyPr anchor="b">
            <a:normAutofit/>
          </a:bodyPr>
          <a:lstStyle/>
          <a:p>
            <a:pPr algn="ctr"/>
            <a:r>
              <a:rPr lang="en-US" dirty="0"/>
              <a:t>Business Meeting </a:t>
            </a:r>
            <a:r>
              <a:rPr lang="en-US" b="1" dirty="0"/>
              <a:t>Tonight!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566A3B9-A004-B7BD-2A35-BDDC2CBD313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9247" y="2528736"/>
            <a:ext cx="4360863" cy="4329264"/>
          </a:xfrm>
        </p:spPr>
        <p:txBody>
          <a:bodyPr>
            <a:normAutofit/>
          </a:bodyPr>
          <a:lstStyle/>
          <a:p>
            <a:r>
              <a:rPr lang="en-US" sz="2400" dirty="0"/>
              <a:t>Members, please join us for our business meeting tonight at 6 p.m. in the Fellowship Hall. We will hear Ministry Reports and any new business. See you there!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792A7B-CE19-EFA3-DB12-0B24F22CE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836" r="12664"/>
          <a:stretch>
            <a:fillRect/>
          </a:stretch>
        </p:blipFill>
        <p:spPr>
          <a:xfrm>
            <a:off x="5745480" y="10"/>
            <a:ext cx="644652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9719479"/>
      </p:ext>
    </p:extLst>
  </p:cSld>
  <p:clrMapOvr>
    <a:masterClrMapping/>
  </p:clrMapOvr>
  <p:transition spd="med" advTm="10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12B19-5A84-822C-028E-73A5E7480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4" y="95251"/>
            <a:ext cx="4131183" cy="1884210"/>
          </a:xfrm>
        </p:spPr>
        <p:txBody>
          <a:bodyPr anchor="b">
            <a:normAutofit fontScale="90000"/>
          </a:bodyPr>
          <a:lstStyle/>
          <a:p>
            <a:pPr algn="ctr"/>
            <a:br>
              <a:rPr lang="en-US"/>
            </a:br>
            <a:br>
              <a:rPr lang="en-US"/>
            </a:br>
            <a:r>
              <a:rPr lang="en-US"/>
              <a:t>Christmas </a:t>
            </a:r>
            <a:r>
              <a:rPr lang="en-US" dirty="0"/>
              <a:t>Choir Not too late to Get Involved!</a:t>
            </a:r>
            <a:br>
              <a:rPr lang="en-US" dirty="0"/>
            </a:br>
            <a:r>
              <a:rPr lang="en-US" dirty="0"/>
              <a:t>                 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464B9-9C54-1078-5F4B-B61A04679B1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Join us, today, in the Fellowship Hall to sing Christmas praises to the Lord!</a:t>
            </a:r>
          </a:p>
          <a:p>
            <a:pPr algn="ctr"/>
            <a:r>
              <a:rPr lang="en-US" sz="2400" dirty="0"/>
              <a:t>Choir will start at 4:30 p.m. and last until 6:00 p.m. Childcare will be provided for choir members.</a:t>
            </a:r>
          </a:p>
          <a:p>
            <a:pPr algn="ctr"/>
            <a:r>
              <a:rPr lang="en-US" sz="2400" dirty="0"/>
              <a:t>Choir Performance will be Sunday December 13</a:t>
            </a:r>
            <a:r>
              <a:rPr lang="en-US" sz="2400" baseline="30000" dirty="0"/>
              <a:t>th</a:t>
            </a:r>
            <a:r>
              <a:rPr lang="en-US" sz="2400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373BDA-9237-4B4A-E4A2-13AF65273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731" r="15653" b="-1"/>
          <a:stretch>
            <a:fillRect/>
          </a:stretch>
        </p:blipFill>
        <p:spPr>
          <a:xfrm>
            <a:off x="5745480" y="10"/>
            <a:ext cx="644652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5519185"/>
      </p:ext>
    </p:extLst>
  </p:cSld>
  <p:clrMapOvr>
    <a:masterClrMapping/>
  </p:clrMapOvr>
  <p:transition spd="med" advTm="11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5A9CC-B147-048C-8435-804A8F0E2A0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sz="2400" dirty="0"/>
              <a:t>Our Office Hours have changed. Note the new schedule below:</a:t>
            </a:r>
          </a:p>
          <a:p>
            <a:pPr algn="ctr"/>
            <a:r>
              <a:rPr lang="en-US" sz="2400" b="1" dirty="0"/>
              <a:t>Tuesday and Wednesday</a:t>
            </a:r>
            <a:br>
              <a:rPr lang="en-US" sz="2400" dirty="0"/>
            </a:br>
            <a:r>
              <a:rPr lang="en-US" sz="2400" dirty="0"/>
              <a:t>9 a.m. – 12:00</a:t>
            </a:r>
            <a:br>
              <a:rPr lang="en-US" sz="2400" dirty="0"/>
            </a:br>
            <a:r>
              <a:rPr lang="en-US" sz="2400" dirty="0"/>
              <a:t>12:30 p.m. – 2:30 p.m.</a:t>
            </a:r>
          </a:p>
          <a:p>
            <a:pPr algn="ctr"/>
            <a:r>
              <a:rPr lang="en-US" sz="2400" b="1" dirty="0"/>
              <a:t>Thursday</a:t>
            </a:r>
            <a:br>
              <a:rPr lang="en-US" sz="2400" dirty="0"/>
            </a:br>
            <a:r>
              <a:rPr lang="en-US" sz="2400" dirty="0"/>
              <a:t>12:00 – 2:00 p.m.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Stop in and say hi!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C2AB8C3-DD52-E431-8E19-70B08B748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Office Hours!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86436C-6F17-1F24-FE33-91C53C9EC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743575" y="0"/>
            <a:ext cx="6524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22075"/>
      </p:ext>
    </p:extLst>
  </p:cSld>
  <p:clrMapOvr>
    <a:masterClrMapping/>
  </p:clrMapOvr>
  <p:transition spd="med" advTm="10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FC447-8F4C-A53F-180B-D94A498D9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760" y="723900"/>
            <a:ext cx="4121658" cy="1122152"/>
          </a:xfrm>
        </p:spPr>
        <p:txBody>
          <a:bodyPr/>
          <a:lstStyle/>
          <a:p>
            <a:pPr algn="ctr"/>
            <a:r>
              <a:rPr lang="en-US" dirty="0"/>
              <a:t>Redeem Trick or Treating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F1459-0516-CFDB-5C54-83A6A711522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5850" y="1979460"/>
            <a:ext cx="4643478" cy="4230839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Expect trick or treaters?  Use these stickers to remind them the Lord is indeed Good. Just paste on your candy.</a:t>
            </a:r>
          </a:p>
          <a:p>
            <a:pPr algn="ctr"/>
            <a:r>
              <a:rPr lang="en-US" sz="2800" dirty="0"/>
              <a:t>Pick some up next week on the table in the foyer!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221250-897C-E630-CFEA-3866E2F4A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328" y="904109"/>
            <a:ext cx="6462672" cy="504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464894"/>
      </p:ext>
    </p:extLst>
  </p:cSld>
  <p:clrMapOvr>
    <a:masterClrMapping/>
  </p:clrMapOvr>
  <p:transition spd="med" advTm="11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A70E6-F79A-4591-AD5A-2A45C08BF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175" y="361951"/>
            <a:ext cx="4455033" cy="1484102"/>
          </a:xfrm>
        </p:spPr>
        <p:txBody>
          <a:bodyPr/>
          <a:lstStyle/>
          <a:p>
            <a:pPr algn="ctr"/>
            <a:r>
              <a:rPr lang="en-US" dirty="0"/>
              <a:t>Nursery Volunteers needed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4D14B-0519-867E-CC5C-CC66ECB5D69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231005" cy="4329264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We would love to have you volunteer for Nursery Duty!</a:t>
            </a:r>
          </a:p>
          <a:p>
            <a:r>
              <a:rPr lang="en-US" sz="2400" dirty="0"/>
              <a:t>You will not be alone. Usually, two people will be with you. If you’d like to join us, please speak with Risa Wood or contact the Office at 509-925-2424. Guitar playing isn’t needed!</a:t>
            </a:r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A5799D-743D-CEF9-BC50-AA95A1E16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082246" y="438151"/>
            <a:ext cx="7109754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230659"/>
      </p:ext>
    </p:extLst>
  </p:cSld>
  <p:clrMapOvr>
    <a:masterClrMapping/>
  </p:clrMapOvr>
  <p:transition spd="med" advTm="12000">
    <p:fade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Archway">
  <a:themeElements>
    <a:clrScheme name="Archway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ppt/theme/theme3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</TotalTime>
  <Words>361</Words>
  <Application>Microsoft Office PowerPoint</Application>
  <PresentationFormat>Widescreen</PresentationFormat>
  <Paragraphs>47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Felix Titling</vt:lpstr>
      <vt:lpstr>Goudy Old Style</vt:lpstr>
      <vt:lpstr>Neue Haas Grotesk Text Pro</vt:lpstr>
      <vt:lpstr>Perpetua</vt:lpstr>
      <vt:lpstr>System Font Regular</vt:lpstr>
      <vt:lpstr>1_Office Theme</vt:lpstr>
      <vt:lpstr>Archway</vt:lpstr>
      <vt:lpstr>Bjorn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Business Meeting Tonight!</vt:lpstr>
      <vt:lpstr>  Christmas Choir Not too late to Get Involved!                      </vt:lpstr>
      <vt:lpstr>New Office Hours!</vt:lpstr>
      <vt:lpstr>Redeem Trick or Treating</vt:lpstr>
      <vt:lpstr>Nursery Volunteers needed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Jeremy Johnson</dc:creator>
  <cp:lastModifiedBy>Chestnut Street Baptist Church</cp:lastModifiedBy>
  <cp:revision>21</cp:revision>
  <dcterms:created xsi:type="dcterms:W3CDTF">2026-06-25T20:38:57Z</dcterms:created>
  <dcterms:modified xsi:type="dcterms:W3CDTF">2026-10-15T19:48:35Z</dcterms:modified>
</cp:coreProperties>
</file>