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9" r:id="rId1"/>
    <p:sldMasterId id="2147483849" r:id="rId2"/>
  </p:sldMasterIdLst>
  <p:notesMasterIdLst>
    <p:notesMasterId r:id="rId13"/>
  </p:notesMasterIdLst>
  <p:sldIdLst>
    <p:sldId id="1713" r:id="rId3"/>
    <p:sldId id="2517" r:id="rId4"/>
    <p:sldId id="2427" r:id="rId5"/>
    <p:sldId id="2508" r:id="rId6"/>
    <p:sldId id="2448" r:id="rId7"/>
    <p:sldId id="2449" r:id="rId8"/>
    <p:sldId id="2553" r:id="rId9"/>
    <p:sldId id="2561" r:id="rId10"/>
    <p:sldId id="2559" r:id="rId11"/>
    <p:sldId id="2560" r:id="rId12"/>
  </p:sldIdLst>
  <p:sldSz cx="12192000" cy="6858000"/>
  <p:notesSz cx="6950075" cy="92360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C1E1074-A427-4123-A0AD-2B650B8BAE2E}">
          <p14:sldIdLst>
            <p14:sldId id="1713"/>
            <p14:sldId id="2517"/>
            <p14:sldId id="2427"/>
            <p14:sldId id="2508"/>
            <p14:sldId id="2448"/>
            <p14:sldId id="2449"/>
            <p14:sldId id="2553"/>
            <p14:sldId id="2561"/>
            <p14:sldId id="2559"/>
            <p14:sldId id="256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00"/>
    <a:srgbClr val="777777"/>
    <a:srgbClr val="F1D665"/>
    <a:srgbClr val="14148C"/>
    <a:srgbClr val="2460BB"/>
    <a:srgbClr val="2344A9"/>
    <a:srgbClr val="1A2093"/>
    <a:srgbClr val="1F349F"/>
    <a:srgbClr val="1E2E9C"/>
    <a:srgbClr val="5152A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A06753-B152-45C2-89E0-47079D8E4156}" v="12" dt="2026-11-03T19:06:00.2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502" autoAdjust="0"/>
    <p:restoredTop sz="94675"/>
  </p:normalViewPr>
  <p:slideViewPr>
    <p:cSldViewPr snapToGrid="0">
      <p:cViewPr varScale="1">
        <p:scale>
          <a:sx n="101" d="100"/>
          <a:sy n="101" d="100"/>
        </p:scale>
        <p:origin x="1170"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19"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estnut Street Baptist Church" userId="2e638f67cbaae9ec" providerId="LiveId" clId="{91F03909-BA8B-40B2-8338-44C4AC613D66}"/>
    <pc:docChg chg="undo custSel addSld delSld modSld sldOrd modSection">
      <pc:chgData name="Chestnut Street Baptist Church" userId="2e638f67cbaae9ec" providerId="LiveId" clId="{91F03909-BA8B-40B2-8338-44C4AC613D66}" dt="2026-11-05T20:20:58.137" v="430"/>
      <pc:docMkLst>
        <pc:docMk/>
      </pc:docMkLst>
      <pc:sldChg chg="modSp mod">
        <pc:chgData name="Chestnut Street Baptist Church" userId="2e638f67cbaae9ec" providerId="LiveId" clId="{91F03909-BA8B-40B2-8338-44C4AC613D66}" dt="2026-11-04T19:17:25.591" v="356" actId="20577"/>
        <pc:sldMkLst>
          <pc:docMk/>
          <pc:sldMk cId="2529530272" sldId="2553"/>
        </pc:sldMkLst>
        <pc:spChg chg="mod">
          <ac:chgData name="Chestnut Street Baptist Church" userId="2e638f67cbaae9ec" providerId="LiveId" clId="{91F03909-BA8B-40B2-8338-44C4AC613D66}" dt="2026-11-03T21:23:41.737" v="24" actId="20577"/>
          <ac:spMkLst>
            <pc:docMk/>
            <pc:sldMk cId="2529530272" sldId="2553"/>
            <ac:spMk id="2" creationId="{74620A7E-A97E-263C-F646-895D524D24A6}"/>
          </ac:spMkLst>
        </pc:spChg>
        <pc:spChg chg="mod">
          <ac:chgData name="Chestnut Street Baptist Church" userId="2e638f67cbaae9ec" providerId="LiveId" clId="{91F03909-BA8B-40B2-8338-44C4AC613D66}" dt="2026-11-04T19:17:25.591" v="356" actId="20577"/>
          <ac:spMkLst>
            <pc:docMk/>
            <pc:sldMk cId="2529530272" sldId="2553"/>
            <ac:spMk id="3" creationId="{A655E385-9AE6-42FC-32FE-56CC57E0E18F}"/>
          </ac:spMkLst>
        </pc:spChg>
      </pc:sldChg>
      <pc:sldChg chg="modSp del mod">
        <pc:chgData name="Chestnut Street Baptist Church" userId="2e638f67cbaae9ec" providerId="LiveId" clId="{91F03909-BA8B-40B2-8338-44C4AC613D66}" dt="2026-11-04T19:23:13.970" v="401" actId="2696"/>
        <pc:sldMkLst>
          <pc:docMk/>
          <pc:sldMk cId="3812951083" sldId="2557"/>
        </pc:sldMkLst>
        <pc:spChg chg="mod">
          <ac:chgData name="Chestnut Street Baptist Church" userId="2e638f67cbaae9ec" providerId="LiveId" clId="{91F03909-BA8B-40B2-8338-44C4AC613D66}" dt="2026-11-04T19:19:25.150" v="364" actId="20577"/>
          <ac:spMkLst>
            <pc:docMk/>
            <pc:sldMk cId="3812951083" sldId="2557"/>
            <ac:spMk id="3" creationId="{22626C18-DB93-F91D-7895-E6606CB49E26}"/>
          </ac:spMkLst>
        </pc:spChg>
      </pc:sldChg>
      <pc:sldChg chg="del">
        <pc:chgData name="Chestnut Street Baptist Church" userId="2e638f67cbaae9ec" providerId="LiveId" clId="{91F03909-BA8B-40B2-8338-44C4AC613D66}" dt="2026-11-04T17:18:48.834" v="326" actId="2696"/>
        <pc:sldMkLst>
          <pc:docMk/>
          <pc:sldMk cId="4197419306" sldId="2558"/>
        </pc:sldMkLst>
      </pc:sldChg>
      <pc:sldChg chg="add modTransition">
        <pc:chgData name="Chestnut Street Baptist Church" userId="2e638f67cbaae9ec" providerId="LiveId" clId="{91F03909-BA8B-40B2-8338-44C4AC613D66}" dt="2026-11-03T19:06:00.216" v="12"/>
        <pc:sldMkLst>
          <pc:docMk/>
          <pc:sldMk cId="3617600130" sldId="2559"/>
        </pc:sldMkLst>
      </pc:sldChg>
      <pc:sldChg chg="addSp delSp modSp new add del mod modTransition">
        <pc:chgData name="Chestnut Street Baptist Church" userId="2e638f67cbaae9ec" providerId="LiveId" clId="{91F03909-BA8B-40B2-8338-44C4AC613D66}" dt="2026-11-05T20:20:58.137" v="430"/>
        <pc:sldMkLst>
          <pc:docMk/>
          <pc:sldMk cId="3282103070" sldId="2560"/>
        </pc:sldMkLst>
        <pc:spChg chg="mod">
          <ac:chgData name="Chestnut Street Baptist Church" userId="2e638f67cbaae9ec" providerId="LiveId" clId="{91F03909-BA8B-40B2-8338-44C4AC613D66}" dt="2026-11-04T17:08:58.126" v="121" actId="20577"/>
          <ac:spMkLst>
            <pc:docMk/>
            <pc:sldMk cId="3282103070" sldId="2560"/>
            <ac:spMk id="2" creationId="{A1C8DBA9-001A-5161-164A-90CF97574FD1}"/>
          </ac:spMkLst>
        </pc:spChg>
        <pc:spChg chg="mod">
          <ac:chgData name="Chestnut Street Baptist Church" userId="2e638f67cbaae9ec" providerId="LiveId" clId="{91F03909-BA8B-40B2-8338-44C4AC613D66}" dt="2026-11-04T19:21:51.225" v="399" actId="20577"/>
          <ac:spMkLst>
            <pc:docMk/>
            <pc:sldMk cId="3282103070" sldId="2560"/>
            <ac:spMk id="3" creationId="{1E5721D7-3AA6-4CD3-CF27-F46C6488F5A9}"/>
          </ac:spMkLst>
        </pc:spChg>
        <pc:spChg chg="del">
          <ac:chgData name="Chestnut Street Baptist Church" userId="2e638f67cbaae9ec" providerId="LiveId" clId="{91F03909-BA8B-40B2-8338-44C4AC613D66}" dt="2026-11-04T17:08:09.420" v="94" actId="478"/>
          <ac:spMkLst>
            <pc:docMk/>
            <pc:sldMk cId="3282103070" sldId="2560"/>
            <ac:spMk id="4" creationId="{A8D6C5F8-0C3D-5F9F-C1A7-FE974C345081}"/>
          </ac:spMkLst>
        </pc:spChg>
        <pc:picChg chg="add mod">
          <ac:chgData name="Chestnut Street Baptist Church" userId="2e638f67cbaae9ec" providerId="LiveId" clId="{91F03909-BA8B-40B2-8338-44C4AC613D66}" dt="2026-11-04T17:15:05.908" v="320" actId="1076"/>
          <ac:picMkLst>
            <pc:docMk/>
            <pc:sldMk cId="3282103070" sldId="2560"/>
            <ac:picMk id="6" creationId="{00F03FD4-EEF3-400D-6E85-CC68EEB6FDDB}"/>
          </ac:picMkLst>
        </pc:picChg>
      </pc:sldChg>
      <pc:sldChg chg="add ord">
        <pc:chgData name="Chestnut Street Baptist Church" userId="2e638f67cbaae9ec" providerId="LiveId" clId="{91F03909-BA8B-40B2-8338-44C4AC613D66}" dt="2026-11-04T19:23:19.931" v="403"/>
        <pc:sldMkLst>
          <pc:docMk/>
          <pc:sldMk cId="2726082131" sldId="2561"/>
        </pc:sldMkLst>
      </pc:sldChg>
      <pc:sldChg chg="add del modTransition">
        <pc:chgData name="Chestnut Street Baptist Church" userId="2e638f67cbaae9ec" providerId="LiveId" clId="{91F03909-BA8B-40B2-8338-44C4AC613D66}" dt="2026-11-05T20:20:41.717" v="418" actId="2696"/>
        <pc:sldMkLst>
          <pc:docMk/>
          <pc:sldMk cId="4139441492" sldId="256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1699" cy="463408"/>
          </a:xfrm>
          <a:prstGeom prst="rect">
            <a:avLst/>
          </a:prstGeom>
        </p:spPr>
        <p:txBody>
          <a:bodyPr vert="horz" lIns="92492" tIns="46246" rIns="92492" bIns="46246" rtlCol="0"/>
          <a:lstStyle>
            <a:lvl1pPr algn="l">
              <a:defRPr sz="1200"/>
            </a:lvl1pPr>
          </a:lstStyle>
          <a:p>
            <a:endParaRPr lang="en-US"/>
          </a:p>
        </p:txBody>
      </p:sp>
      <p:sp>
        <p:nvSpPr>
          <p:cNvPr id="3" name="Date Placeholder 2"/>
          <p:cNvSpPr>
            <a:spLocks noGrp="1"/>
          </p:cNvSpPr>
          <p:nvPr>
            <p:ph type="dt" idx="1"/>
          </p:nvPr>
        </p:nvSpPr>
        <p:spPr>
          <a:xfrm>
            <a:off x="3936768" y="0"/>
            <a:ext cx="3011699" cy="463408"/>
          </a:xfrm>
          <a:prstGeom prst="rect">
            <a:avLst/>
          </a:prstGeom>
        </p:spPr>
        <p:txBody>
          <a:bodyPr vert="horz" lIns="92492" tIns="46246" rIns="92492" bIns="46246" rtlCol="0"/>
          <a:lstStyle>
            <a:lvl1pPr algn="r">
              <a:defRPr sz="1200"/>
            </a:lvl1pPr>
          </a:lstStyle>
          <a:p>
            <a:fld id="{F06C120A-824C-4716-B529-2BE186C492C0}" type="datetimeFigureOut">
              <a:rPr lang="en-US" smtClean="0"/>
              <a:t>11/5/2026</a:t>
            </a:fld>
            <a:endParaRPr lang="en-US"/>
          </a:p>
        </p:txBody>
      </p:sp>
      <p:sp>
        <p:nvSpPr>
          <p:cNvPr id="4" name="Slide Image Placeholder 3"/>
          <p:cNvSpPr>
            <a:spLocks noGrp="1" noRot="1" noChangeAspect="1"/>
          </p:cNvSpPr>
          <p:nvPr>
            <p:ph type="sldImg" idx="2"/>
          </p:nvPr>
        </p:nvSpPr>
        <p:spPr>
          <a:xfrm>
            <a:off x="703263" y="1154113"/>
            <a:ext cx="5543550" cy="3117850"/>
          </a:xfrm>
          <a:prstGeom prst="rect">
            <a:avLst/>
          </a:prstGeom>
          <a:noFill/>
          <a:ln w="12700">
            <a:solidFill>
              <a:prstClr val="black"/>
            </a:solidFill>
          </a:ln>
        </p:spPr>
        <p:txBody>
          <a:bodyPr vert="horz" lIns="92492" tIns="46246" rIns="92492" bIns="46246" rtlCol="0" anchor="ctr"/>
          <a:lstStyle/>
          <a:p>
            <a:endParaRPr lang="en-US"/>
          </a:p>
        </p:txBody>
      </p:sp>
      <p:sp>
        <p:nvSpPr>
          <p:cNvPr id="5" name="Notes Placeholder 4"/>
          <p:cNvSpPr>
            <a:spLocks noGrp="1"/>
          </p:cNvSpPr>
          <p:nvPr>
            <p:ph type="body" sz="quarter" idx="3"/>
          </p:nvPr>
        </p:nvSpPr>
        <p:spPr>
          <a:xfrm>
            <a:off x="695008" y="4444861"/>
            <a:ext cx="5560060" cy="3636705"/>
          </a:xfrm>
          <a:prstGeom prst="rect">
            <a:avLst/>
          </a:prstGeom>
        </p:spPr>
        <p:txBody>
          <a:bodyPr vert="horz" lIns="92492" tIns="46246" rIns="92492" bIns="4624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72669"/>
            <a:ext cx="3011699" cy="463407"/>
          </a:xfrm>
          <a:prstGeom prst="rect">
            <a:avLst/>
          </a:prstGeom>
        </p:spPr>
        <p:txBody>
          <a:bodyPr vert="horz" lIns="92492" tIns="46246" rIns="92492" bIns="46246" rtlCol="0" anchor="b"/>
          <a:lstStyle>
            <a:lvl1pPr algn="l">
              <a:defRPr sz="1200"/>
            </a:lvl1pPr>
          </a:lstStyle>
          <a:p>
            <a:endParaRPr lang="en-US"/>
          </a:p>
        </p:txBody>
      </p:sp>
      <p:sp>
        <p:nvSpPr>
          <p:cNvPr id="7" name="Slide Number Placeholder 6"/>
          <p:cNvSpPr>
            <a:spLocks noGrp="1"/>
          </p:cNvSpPr>
          <p:nvPr>
            <p:ph type="sldNum" sz="quarter" idx="5"/>
          </p:nvPr>
        </p:nvSpPr>
        <p:spPr>
          <a:xfrm>
            <a:off x="3936768" y="8772669"/>
            <a:ext cx="3011699" cy="463407"/>
          </a:xfrm>
          <a:prstGeom prst="rect">
            <a:avLst/>
          </a:prstGeom>
        </p:spPr>
        <p:txBody>
          <a:bodyPr vert="horz" lIns="92492" tIns="46246" rIns="92492" bIns="46246" rtlCol="0" anchor="b"/>
          <a:lstStyle>
            <a:lvl1pPr algn="r">
              <a:defRPr sz="1200"/>
            </a:lvl1pPr>
          </a:lstStyle>
          <a:p>
            <a:fld id="{3FF560C9-858B-47EC-A428-9A48264764F0}" type="slidenum">
              <a:rPr lang="en-US" smtClean="0"/>
              <a:t>‹#›</a:t>
            </a:fld>
            <a:endParaRPr lang="en-US"/>
          </a:p>
        </p:txBody>
      </p:sp>
    </p:spTree>
    <p:extLst>
      <p:ext uri="{BB962C8B-B14F-4D97-AF65-F5344CB8AC3E}">
        <p14:creationId xmlns:p14="http://schemas.microsoft.com/office/powerpoint/2010/main" val="14742228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txBox="1">
            <a:spLocks noGrp="1" noChangeArrowheads="1"/>
          </p:cNvSpPr>
          <p:nvPr/>
        </p:nvSpPr>
        <p:spPr bwMode="auto">
          <a:xfrm>
            <a:off x="4024251" y="8918880"/>
            <a:ext cx="3078626" cy="469500"/>
          </a:xfrm>
          <a:prstGeom prst="rect">
            <a:avLst/>
          </a:prstGeom>
          <a:noFill/>
          <a:ln w="9525">
            <a:noFill/>
            <a:miter lim="800000"/>
            <a:headEnd/>
            <a:tailEnd/>
          </a:ln>
        </p:spPr>
        <p:txBody>
          <a:bodyPr lIns="94249" tIns="47125" rIns="94249" bIns="47125" anchor="b"/>
          <a:lstStyle/>
          <a:p>
            <a:pPr algn="r" defTabSz="924916" fontAlgn="base">
              <a:spcBef>
                <a:spcPct val="0"/>
              </a:spcBef>
              <a:spcAft>
                <a:spcPct val="0"/>
              </a:spcAft>
              <a:defRPr/>
            </a:pPr>
            <a:fld id="{4A7C3CFE-28DD-4873-A1DC-9BA84E3C1EDD}" type="slidenum">
              <a:rPr lang="en-US" sz="1200">
                <a:solidFill>
                  <a:srgbClr val="000000"/>
                </a:solidFill>
                <a:latin typeface="Arial" charset="0"/>
              </a:rPr>
              <a:pPr algn="r" defTabSz="924916" fontAlgn="base">
                <a:spcBef>
                  <a:spcPct val="0"/>
                </a:spcBef>
                <a:spcAft>
                  <a:spcPct val="0"/>
                </a:spcAft>
                <a:defRPr/>
              </a:pPr>
              <a:t>1</a:t>
            </a:fld>
            <a:endParaRPr lang="en-US" sz="1200" dirty="0">
              <a:solidFill>
                <a:srgbClr val="000000"/>
              </a:solidFill>
              <a:latin typeface="Arial" charset="0"/>
            </a:endParaRPr>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10601061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648517-6315-201D-D491-17F90E55BD82}"/>
            </a:ext>
          </a:extLst>
        </p:cNvPr>
        <p:cNvGrpSpPr/>
        <p:nvPr/>
      </p:nvGrpSpPr>
      <p:grpSpPr>
        <a:xfrm>
          <a:off x="0" y="0"/>
          <a:ext cx="0" cy="0"/>
          <a:chOff x="0" y="0"/>
          <a:chExt cx="0" cy="0"/>
        </a:xfrm>
      </p:grpSpPr>
      <p:sp>
        <p:nvSpPr>
          <p:cNvPr id="52226" name="Rectangle 7">
            <a:extLst>
              <a:ext uri="{FF2B5EF4-FFF2-40B4-BE49-F238E27FC236}">
                <a16:creationId xmlns:a16="http://schemas.microsoft.com/office/drawing/2014/main" id="{D500AA71-D7E3-7B7E-6082-1932AE37115F}"/>
              </a:ext>
            </a:extLst>
          </p:cNvPr>
          <p:cNvSpPr>
            <a:spLocks noGrp="1" noChangeArrowheads="1"/>
          </p:cNvSpPr>
          <p:nvPr>
            <p:ph type="sldNum" sz="quarter" idx="5"/>
          </p:nvPr>
        </p:nvSpPr>
        <p:spPr>
          <a:noFill/>
        </p:spPr>
        <p:txBody>
          <a:bodyPr/>
          <a:lstStyle/>
          <a:p>
            <a:pPr marL="0" marR="0" lvl="0" indent="0" algn="r" defTabSz="462458" rtl="0" eaLnBrk="1" fontAlgn="auto" latinLnBrk="0" hangingPunct="1">
              <a:lnSpc>
                <a:spcPct val="100000"/>
              </a:lnSpc>
              <a:spcBef>
                <a:spcPts val="0"/>
              </a:spcBef>
              <a:spcAft>
                <a:spcPts val="0"/>
              </a:spcAft>
              <a:buClrTx/>
              <a:buSzTx/>
              <a:buFontTx/>
              <a:buNone/>
              <a:tabLst/>
              <a:defRPr/>
            </a:pPr>
            <a:fld id="{B7E848F0-561B-48F9-B9F5-2572DAF099D9}" type="slidenum">
              <a:rPr kumimoji="0" lang="en-US" sz="12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462458"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52227" name="Rectangle 2">
            <a:extLst>
              <a:ext uri="{FF2B5EF4-FFF2-40B4-BE49-F238E27FC236}">
                <a16:creationId xmlns:a16="http://schemas.microsoft.com/office/drawing/2014/main" id="{2B477BD4-EF34-32E2-6B09-AE1B5F8A16EE}"/>
              </a:ext>
            </a:extLst>
          </p:cNvPr>
          <p:cNvSpPr>
            <a:spLocks noGrp="1" noRot="1" noChangeAspect="1" noChangeArrowheads="1" noTextEdit="1"/>
          </p:cNvSpPr>
          <p:nvPr>
            <p:ph type="sldImg"/>
          </p:nvPr>
        </p:nvSpPr>
        <p:spPr>
          <a:ln/>
        </p:spPr>
      </p:sp>
      <p:sp>
        <p:nvSpPr>
          <p:cNvPr id="52228" name="Rectangle 3">
            <a:extLst>
              <a:ext uri="{FF2B5EF4-FFF2-40B4-BE49-F238E27FC236}">
                <a16:creationId xmlns:a16="http://schemas.microsoft.com/office/drawing/2014/main" id="{36725311-583B-0995-D65C-8F6CBAA5EFE4}"/>
              </a:ext>
            </a:extLst>
          </p:cNvPr>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41866292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07C550-5AE6-7693-7432-2C94AB10D303}"/>
            </a:ext>
          </a:extLst>
        </p:cNvPr>
        <p:cNvGrpSpPr/>
        <p:nvPr/>
      </p:nvGrpSpPr>
      <p:grpSpPr>
        <a:xfrm>
          <a:off x="0" y="0"/>
          <a:ext cx="0" cy="0"/>
          <a:chOff x="0" y="0"/>
          <a:chExt cx="0" cy="0"/>
        </a:xfrm>
      </p:grpSpPr>
      <p:sp>
        <p:nvSpPr>
          <p:cNvPr id="52226" name="Rectangle 7">
            <a:extLst>
              <a:ext uri="{FF2B5EF4-FFF2-40B4-BE49-F238E27FC236}">
                <a16:creationId xmlns:a16="http://schemas.microsoft.com/office/drawing/2014/main" id="{2B6728FD-0929-B26A-6E2F-E32F6E704830}"/>
              </a:ext>
            </a:extLst>
          </p:cNvPr>
          <p:cNvSpPr>
            <a:spLocks noGrp="1" noChangeArrowheads="1"/>
          </p:cNvSpPr>
          <p:nvPr>
            <p:ph type="sldNum" sz="quarter" idx="5"/>
          </p:nvPr>
        </p:nvSpPr>
        <p:spPr>
          <a:noFill/>
        </p:spPr>
        <p:txBody>
          <a:bodyPr/>
          <a:lstStyle/>
          <a:p>
            <a:pPr marL="0" marR="0" lvl="0" indent="0" algn="r" defTabSz="462458" rtl="0" eaLnBrk="1" fontAlgn="auto" latinLnBrk="0" hangingPunct="1">
              <a:lnSpc>
                <a:spcPct val="100000"/>
              </a:lnSpc>
              <a:spcBef>
                <a:spcPts val="0"/>
              </a:spcBef>
              <a:spcAft>
                <a:spcPts val="0"/>
              </a:spcAft>
              <a:buClrTx/>
              <a:buSzTx/>
              <a:buFontTx/>
              <a:buNone/>
              <a:tabLst/>
              <a:defRPr/>
            </a:pPr>
            <a:fld id="{B7E848F0-561B-48F9-B9F5-2572DAF099D9}" type="slidenum">
              <a:rPr kumimoji="0" lang="en-US" sz="12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462458"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52227" name="Rectangle 2">
            <a:extLst>
              <a:ext uri="{FF2B5EF4-FFF2-40B4-BE49-F238E27FC236}">
                <a16:creationId xmlns:a16="http://schemas.microsoft.com/office/drawing/2014/main" id="{421C32C6-1783-6742-3948-AAD4784655DC}"/>
              </a:ext>
            </a:extLst>
          </p:cNvPr>
          <p:cNvSpPr>
            <a:spLocks noGrp="1" noRot="1" noChangeAspect="1" noChangeArrowheads="1" noTextEdit="1"/>
          </p:cNvSpPr>
          <p:nvPr>
            <p:ph type="sldImg"/>
          </p:nvPr>
        </p:nvSpPr>
        <p:spPr>
          <a:ln/>
        </p:spPr>
      </p:sp>
      <p:sp>
        <p:nvSpPr>
          <p:cNvPr id="52228" name="Rectangle 3">
            <a:extLst>
              <a:ext uri="{FF2B5EF4-FFF2-40B4-BE49-F238E27FC236}">
                <a16:creationId xmlns:a16="http://schemas.microsoft.com/office/drawing/2014/main" id="{8997F4E0-C94E-2D3E-49BD-6D84AD4AD306}"/>
              </a:ext>
            </a:extLst>
          </p:cNvPr>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33149513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395E56-904C-E25D-C238-5905AB611765}"/>
            </a:ext>
          </a:extLst>
        </p:cNvPr>
        <p:cNvGrpSpPr/>
        <p:nvPr/>
      </p:nvGrpSpPr>
      <p:grpSpPr>
        <a:xfrm>
          <a:off x="0" y="0"/>
          <a:ext cx="0" cy="0"/>
          <a:chOff x="0" y="0"/>
          <a:chExt cx="0" cy="0"/>
        </a:xfrm>
      </p:grpSpPr>
      <p:sp>
        <p:nvSpPr>
          <p:cNvPr id="52226" name="Rectangle 7">
            <a:extLst>
              <a:ext uri="{FF2B5EF4-FFF2-40B4-BE49-F238E27FC236}">
                <a16:creationId xmlns:a16="http://schemas.microsoft.com/office/drawing/2014/main" id="{64BD1874-A694-1A05-0936-3FAFFA0E5F85}"/>
              </a:ext>
            </a:extLst>
          </p:cNvPr>
          <p:cNvSpPr>
            <a:spLocks noGrp="1" noChangeArrowheads="1"/>
          </p:cNvSpPr>
          <p:nvPr>
            <p:ph type="sldNum" sz="quarter" idx="5"/>
          </p:nvPr>
        </p:nvSpPr>
        <p:spPr>
          <a:noFill/>
        </p:spPr>
        <p:txBody>
          <a:bodyPr/>
          <a:lstStyle/>
          <a:p>
            <a:pPr marL="0" marR="0" lvl="0" indent="0" algn="r" defTabSz="462458" rtl="0" eaLnBrk="1" fontAlgn="auto" latinLnBrk="0" hangingPunct="1">
              <a:lnSpc>
                <a:spcPct val="100000"/>
              </a:lnSpc>
              <a:spcBef>
                <a:spcPts val="0"/>
              </a:spcBef>
              <a:spcAft>
                <a:spcPts val="0"/>
              </a:spcAft>
              <a:buClrTx/>
              <a:buSzTx/>
              <a:buFontTx/>
              <a:buNone/>
              <a:tabLst/>
              <a:defRPr/>
            </a:pPr>
            <a:fld id="{B7E848F0-561B-48F9-B9F5-2572DAF099D9}" type="slidenum">
              <a:rPr kumimoji="0" lang="en-US" sz="12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462458"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52227" name="Rectangle 2">
            <a:extLst>
              <a:ext uri="{FF2B5EF4-FFF2-40B4-BE49-F238E27FC236}">
                <a16:creationId xmlns:a16="http://schemas.microsoft.com/office/drawing/2014/main" id="{C5248322-9CAF-27E5-96CE-96CA0CD10B89}"/>
              </a:ext>
            </a:extLst>
          </p:cNvPr>
          <p:cNvSpPr>
            <a:spLocks noGrp="1" noRot="1" noChangeAspect="1" noChangeArrowheads="1" noTextEdit="1"/>
          </p:cNvSpPr>
          <p:nvPr>
            <p:ph type="sldImg"/>
          </p:nvPr>
        </p:nvSpPr>
        <p:spPr>
          <a:ln/>
        </p:spPr>
      </p:sp>
      <p:sp>
        <p:nvSpPr>
          <p:cNvPr id="52228" name="Rectangle 3">
            <a:extLst>
              <a:ext uri="{FF2B5EF4-FFF2-40B4-BE49-F238E27FC236}">
                <a16:creationId xmlns:a16="http://schemas.microsoft.com/office/drawing/2014/main" id="{60CEE550-56D3-9B7C-2D75-0B905DB7C758}"/>
              </a:ext>
            </a:extLst>
          </p:cNvPr>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19551351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06A910-A23F-7449-FAEC-0742A7D4FB76}"/>
            </a:ext>
          </a:extLst>
        </p:cNvPr>
        <p:cNvGrpSpPr/>
        <p:nvPr/>
      </p:nvGrpSpPr>
      <p:grpSpPr>
        <a:xfrm>
          <a:off x="0" y="0"/>
          <a:ext cx="0" cy="0"/>
          <a:chOff x="0" y="0"/>
          <a:chExt cx="0" cy="0"/>
        </a:xfrm>
      </p:grpSpPr>
      <p:sp>
        <p:nvSpPr>
          <p:cNvPr id="52226" name="Rectangle 7">
            <a:extLst>
              <a:ext uri="{FF2B5EF4-FFF2-40B4-BE49-F238E27FC236}">
                <a16:creationId xmlns:a16="http://schemas.microsoft.com/office/drawing/2014/main" id="{49EB0EEC-1ACE-A565-F0E2-4E61908E9F98}"/>
              </a:ext>
            </a:extLst>
          </p:cNvPr>
          <p:cNvSpPr>
            <a:spLocks noGrp="1" noChangeArrowheads="1"/>
          </p:cNvSpPr>
          <p:nvPr>
            <p:ph type="sldNum" sz="quarter" idx="5"/>
          </p:nvPr>
        </p:nvSpPr>
        <p:spPr>
          <a:noFill/>
        </p:spPr>
        <p:txBody>
          <a:bodyPr/>
          <a:lstStyle/>
          <a:p>
            <a:pPr marL="0" marR="0" lvl="0" indent="0" algn="r" defTabSz="462458" rtl="0" eaLnBrk="1" fontAlgn="auto" latinLnBrk="0" hangingPunct="1">
              <a:lnSpc>
                <a:spcPct val="100000"/>
              </a:lnSpc>
              <a:spcBef>
                <a:spcPts val="0"/>
              </a:spcBef>
              <a:spcAft>
                <a:spcPts val="0"/>
              </a:spcAft>
              <a:buClrTx/>
              <a:buSzTx/>
              <a:buFontTx/>
              <a:buNone/>
              <a:tabLst/>
              <a:defRPr/>
            </a:pPr>
            <a:fld id="{B7E848F0-561B-48F9-B9F5-2572DAF099D9}" type="slidenum">
              <a:rPr kumimoji="0" lang="en-US" sz="12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462458"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52227" name="Rectangle 2">
            <a:extLst>
              <a:ext uri="{FF2B5EF4-FFF2-40B4-BE49-F238E27FC236}">
                <a16:creationId xmlns:a16="http://schemas.microsoft.com/office/drawing/2014/main" id="{9230E0DB-EFEE-BC75-77D4-ED9393324033}"/>
              </a:ext>
            </a:extLst>
          </p:cNvPr>
          <p:cNvSpPr>
            <a:spLocks noGrp="1" noRot="1" noChangeAspect="1" noChangeArrowheads="1" noTextEdit="1"/>
          </p:cNvSpPr>
          <p:nvPr>
            <p:ph type="sldImg"/>
          </p:nvPr>
        </p:nvSpPr>
        <p:spPr>
          <a:ln/>
        </p:spPr>
      </p:sp>
      <p:sp>
        <p:nvSpPr>
          <p:cNvPr id="52228" name="Rectangle 3">
            <a:extLst>
              <a:ext uri="{FF2B5EF4-FFF2-40B4-BE49-F238E27FC236}">
                <a16:creationId xmlns:a16="http://schemas.microsoft.com/office/drawing/2014/main" id="{0EF8F6FC-3FF6-51D3-1919-E53C9531969F}"/>
              </a:ext>
            </a:extLst>
          </p:cNvPr>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27993298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4D81D-D78A-CBAB-5130-C270AE45BA4C}"/>
            </a:ext>
          </a:extLst>
        </p:cNvPr>
        <p:cNvGrpSpPr/>
        <p:nvPr/>
      </p:nvGrpSpPr>
      <p:grpSpPr>
        <a:xfrm>
          <a:off x="0" y="0"/>
          <a:ext cx="0" cy="0"/>
          <a:chOff x="0" y="0"/>
          <a:chExt cx="0" cy="0"/>
        </a:xfrm>
      </p:grpSpPr>
      <p:sp>
        <p:nvSpPr>
          <p:cNvPr id="52226" name="Rectangle 7">
            <a:extLst>
              <a:ext uri="{FF2B5EF4-FFF2-40B4-BE49-F238E27FC236}">
                <a16:creationId xmlns:a16="http://schemas.microsoft.com/office/drawing/2014/main" id="{964A409F-DCF9-1EE5-A5EE-A42A207A7277}"/>
              </a:ext>
            </a:extLst>
          </p:cNvPr>
          <p:cNvSpPr>
            <a:spLocks noGrp="1" noChangeArrowheads="1"/>
          </p:cNvSpPr>
          <p:nvPr>
            <p:ph type="sldNum" sz="quarter" idx="5"/>
          </p:nvPr>
        </p:nvSpPr>
        <p:spPr>
          <a:noFill/>
        </p:spPr>
        <p:txBody>
          <a:bodyPr/>
          <a:lstStyle/>
          <a:p>
            <a:pPr marL="0" marR="0" lvl="0" indent="0" algn="r" defTabSz="462458" rtl="0" eaLnBrk="1" fontAlgn="auto" latinLnBrk="0" hangingPunct="1">
              <a:lnSpc>
                <a:spcPct val="100000"/>
              </a:lnSpc>
              <a:spcBef>
                <a:spcPts val="0"/>
              </a:spcBef>
              <a:spcAft>
                <a:spcPts val="0"/>
              </a:spcAft>
              <a:buClrTx/>
              <a:buSzTx/>
              <a:buFontTx/>
              <a:buNone/>
              <a:tabLst/>
              <a:defRPr/>
            </a:pPr>
            <a:fld id="{B7E848F0-561B-48F9-B9F5-2572DAF099D9}" type="slidenum">
              <a:rPr kumimoji="0" lang="en-US" sz="12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462458"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52227" name="Rectangle 2">
            <a:extLst>
              <a:ext uri="{FF2B5EF4-FFF2-40B4-BE49-F238E27FC236}">
                <a16:creationId xmlns:a16="http://schemas.microsoft.com/office/drawing/2014/main" id="{B4F75024-7DBE-ADA4-C83A-9168A292265F}"/>
              </a:ext>
            </a:extLst>
          </p:cNvPr>
          <p:cNvSpPr>
            <a:spLocks noGrp="1" noRot="1" noChangeAspect="1" noChangeArrowheads="1" noTextEdit="1"/>
          </p:cNvSpPr>
          <p:nvPr>
            <p:ph type="sldImg"/>
          </p:nvPr>
        </p:nvSpPr>
        <p:spPr>
          <a:ln/>
        </p:spPr>
      </p:sp>
      <p:sp>
        <p:nvSpPr>
          <p:cNvPr id="52228" name="Rectangle 3">
            <a:extLst>
              <a:ext uri="{FF2B5EF4-FFF2-40B4-BE49-F238E27FC236}">
                <a16:creationId xmlns:a16="http://schemas.microsoft.com/office/drawing/2014/main" id="{A7FB6135-B2F4-AA0E-AD19-986C75915A72}"/>
              </a:ext>
            </a:extLst>
          </p:cNvPr>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16400587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6B789-9520-DFF7-1FFA-0B1C62CFA0E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269144E-E5A0-8C44-CB28-DAE2DA1E92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A63AD59-9207-3BBF-5142-FC00253970EB}"/>
              </a:ext>
            </a:extLst>
          </p:cNvPr>
          <p:cNvSpPr>
            <a:spLocks noGrp="1"/>
          </p:cNvSpPr>
          <p:nvPr>
            <p:ph type="dt" sz="half" idx="10"/>
          </p:nvPr>
        </p:nvSpPr>
        <p:spPr/>
        <p:txBody>
          <a:bodyPr/>
          <a:lstStyle/>
          <a:p>
            <a:pPr>
              <a:defRPr/>
            </a:pPr>
            <a:fld id="{B60C7387-2B79-4D33-BA4C-33B9CBEE35CC}" type="datetimeFigureOut">
              <a:rPr lang="en-US" smtClean="0"/>
              <a:pPr>
                <a:defRPr/>
              </a:pPr>
              <a:t>11/5/2026</a:t>
            </a:fld>
            <a:endParaRPr lang="en-US" dirty="0"/>
          </a:p>
        </p:txBody>
      </p:sp>
      <p:sp>
        <p:nvSpPr>
          <p:cNvPr id="5" name="Footer Placeholder 4">
            <a:extLst>
              <a:ext uri="{FF2B5EF4-FFF2-40B4-BE49-F238E27FC236}">
                <a16:creationId xmlns:a16="http://schemas.microsoft.com/office/drawing/2014/main" id="{A3642185-061E-80F6-192C-14B48D9E12BF}"/>
              </a:ext>
            </a:extLst>
          </p:cNvPr>
          <p:cNvSpPr>
            <a:spLocks noGrp="1"/>
          </p:cNvSpPr>
          <p:nvPr>
            <p:ph type="ftr" sz="quarter" idx="11"/>
          </p:nvPr>
        </p:nvSpPr>
        <p:spPr/>
        <p:txBody>
          <a:bodyPr/>
          <a:lstStyle/>
          <a:p>
            <a:pPr>
              <a:defRPr/>
            </a:pPr>
            <a:endParaRPr lang="en-US"/>
          </a:p>
        </p:txBody>
      </p:sp>
      <p:sp>
        <p:nvSpPr>
          <p:cNvPr id="6" name="Slide Number Placeholder 5">
            <a:extLst>
              <a:ext uri="{FF2B5EF4-FFF2-40B4-BE49-F238E27FC236}">
                <a16:creationId xmlns:a16="http://schemas.microsoft.com/office/drawing/2014/main" id="{4A63E6A2-3CFF-B13C-0832-A9A0BBAE48B2}"/>
              </a:ext>
            </a:extLst>
          </p:cNvPr>
          <p:cNvSpPr>
            <a:spLocks noGrp="1"/>
          </p:cNvSpPr>
          <p:nvPr>
            <p:ph type="sldNum" sz="quarter" idx="12"/>
          </p:nvPr>
        </p:nvSpPr>
        <p:spPr/>
        <p:txBody>
          <a:bodyPr/>
          <a:lstStyle/>
          <a:p>
            <a:pPr>
              <a:defRPr/>
            </a:pPr>
            <a:fld id="{36A1DD3B-692C-4E20-8180-6792F962ACDC}" type="slidenum">
              <a:rPr lang="en-US" smtClean="0"/>
              <a:pPr>
                <a:defRPr/>
              </a:pPr>
              <a:t>‹#›</a:t>
            </a:fld>
            <a:endParaRPr lang="en-US" dirty="0"/>
          </a:p>
        </p:txBody>
      </p:sp>
    </p:spTree>
    <p:extLst>
      <p:ext uri="{BB962C8B-B14F-4D97-AF65-F5344CB8AC3E}">
        <p14:creationId xmlns:p14="http://schemas.microsoft.com/office/powerpoint/2010/main" val="4048915882"/>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BB696F-0E37-A7AF-1C08-209C563BFC0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C61332D-D4D8-527F-4EA9-E6A2DDFAC05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2D7C7F-C017-AF54-24FA-7D2F77DD6CB2}"/>
              </a:ext>
            </a:extLst>
          </p:cNvPr>
          <p:cNvSpPr>
            <a:spLocks noGrp="1"/>
          </p:cNvSpPr>
          <p:nvPr>
            <p:ph type="dt" sz="half" idx="10"/>
          </p:nvPr>
        </p:nvSpPr>
        <p:spPr/>
        <p:txBody>
          <a:bodyPr/>
          <a:lstStyle/>
          <a:p>
            <a:pPr>
              <a:defRPr/>
            </a:pPr>
            <a:fld id="{FA678A08-52D4-4C48-8E0B-3E3F9A40EA90}" type="datetimeFigureOut">
              <a:rPr lang="en-US" smtClean="0"/>
              <a:pPr>
                <a:defRPr/>
              </a:pPr>
              <a:t>11/5/2026</a:t>
            </a:fld>
            <a:endParaRPr lang="en-US" dirty="0"/>
          </a:p>
        </p:txBody>
      </p:sp>
      <p:sp>
        <p:nvSpPr>
          <p:cNvPr id="5" name="Footer Placeholder 4">
            <a:extLst>
              <a:ext uri="{FF2B5EF4-FFF2-40B4-BE49-F238E27FC236}">
                <a16:creationId xmlns:a16="http://schemas.microsoft.com/office/drawing/2014/main" id="{D8F77681-172A-8E3E-7444-4CA3E4605A9E}"/>
              </a:ext>
            </a:extLst>
          </p:cNvPr>
          <p:cNvSpPr>
            <a:spLocks noGrp="1"/>
          </p:cNvSpPr>
          <p:nvPr>
            <p:ph type="ftr" sz="quarter" idx="11"/>
          </p:nvPr>
        </p:nvSpPr>
        <p:spPr/>
        <p:txBody>
          <a:bodyPr/>
          <a:lstStyle/>
          <a:p>
            <a:pPr>
              <a:defRPr/>
            </a:pPr>
            <a:endParaRPr lang="en-US"/>
          </a:p>
        </p:txBody>
      </p:sp>
      <p:sp>
        <p:nvSpPr>
          <p:cNvPr id="6" name="Slide Number Placeholder 5">
            <a:extLst>
              <a:ext uri="{FF2B5EF4-FFF2-40B4-BE49-F238E27FC236}">
                <a16:creationId xmlns:a16="http://schemas.microsoft.com/office/drawing/2014/main" id="{79D2BF17-AC42-2E7E-1117-989A1CFF17FB}"/>
              </a:ext>
            </a:extLst>
          </p:cNvPr>
          <p:cNvSpPr>
            <a:spLocks noGrp="1"/>
          </p:cNvSpPr>
          <p:nvPr>
            <p:ph type="sldNum" sz="quarter" idx="12"/>
          </p:nvPr>
        </p:nvSpPr>
        <p:spPr/>
        <p:txBody>
          <a:bodyPr/>
          <a:lstStyle/>
          <a:p>
            <a:pPr>
              <a:defRPr/>
            </a:pPr>
            <a:fld id="{652EBFAD-978E-4083-AFB2-61337603718D}" type="slidenum">
              <a:rPr lang="en-US" smtClean="0"/>
              <a:pPr>
                <a:defRPr/>
              </a:pPr>
              <a:t>‹#›</a:t>
            </a:fld>
            <a:endParaRPr lang="en-US" dirty="0"/>
          </a:p>
        </p:txBody>
      </p:sp>
    </p:spTree>
    <p:extLst>
      <p:ext uri="{BB962C8B-B14F-4D97-AF65-F5344CB8AC3E}">
        <p14:creationId xmlns:p14="http://schemas.microsoft.com/office/powerpoint/2010/main" val="3413770680"/>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853F4-212F-E7CF-6DD8-CED560E46B1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3962FD6-2D25-7467-6217-F6825CAC66E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87CB39F-0CD1-75E3-FAEB-FC82CB723E22}"/>
              </a:ext>
            </a:extLst>
          </p:cNvPr>
          <p:cNvSpPr>
            <a:spLocks noGrp="1"/>
          </p:cNvSpPr>
          <p:nvPr>
            <p:ph type="dt" sz="half" idx="10"/>
          </p:nvPr>
        </p:nvSpPr>
        <p:spPr/>
        <p:txBody>
          <a:bodyPr/>
          <a:lstStyle/>
          <a:p>
            <a:pPr>
              <a:defRPr/>
            </a:pPr>
            <a:fld id="{D0E1B07E-41D6-48B5-947B-D694B2BF5213}" type="datetimeFigureOut">
              <a:rPr lang="en-US" smtClean="0"/>
              <a:pPr>
                <a:defRPr/>
              </a:pPr>
              <a:t>11/5/2026</a:t>
            </a:fld>
            <a:endParaRPr lang="en-US" dirty="0"/>
          </a:p>
        </p:txBody>
      </p:sp>
      <p:sp>
        <p:nvSpPr>
          <p:cNvPr id="5" name="Footer Placeholder 4">
            <a:extLst>
              <a:ext uri="{FF2B5EF4-FFF2-40B4-BE49-F238E27FC236}">
                <a16:creationId xmlns:a16="http://schemas.microsoft.com/office/drawing/2014/main" id="{B7EFFA2A-1FCA-A7B7-670B-68D59686FD51}"/>
              </a:ext>
            </a:extLst>
          </p:cNvPr>
          <p:cNvSpPr>
            <a:spLocks noGrp="1"/>
          </p:cNvSpPr>
          <p:nvPr>
            <p:ph type="ftr" sz="quarter" idx="11"/>
          </p:nvPr>
        </p:nvSpPr>
        <p:spPr/>
        <p:txBody>
          <a:bodyPr/>
          <a:lstStyle/>
          <a:p>
            <a:pPr>
              <a:defRPr/>
            </a:pPr>
            <a:endParaRPr lang="en-US"/>
          </a:p>
        </p:txBody>
      </p:sp>
      <p:sp>
        <p:nvSpPr>
          <p:cNvPr id="6" name="Slide Number Placeholder 5">
            <a:extLst>
              <a:ext uri="{FF2B5EF4-FFF2-40B4-BE49-F238E27FC236}">
                <a16:creationId xmlns:a16="http://schemas.microsoft.com/office/drawing/2014/main" id="{FE38158D-2954-16A5-F251-5C90123BA60A}"/>
              </a:ext>
            </a:extLst>
          </p:cNvPr>
          <p:cNvSpPr>
            <a:spLocks noGrp="1"/>
          </p:cNvSpPr>
          <p:nvPr>
            <p:ph type="sldNum" sz="quarter" idx="12"/>
          </p:nvPr>
        </p:nvSpPr>
        <p:spPr/>
        <p:txBody>
          <a:bodyPr/>
          <a:lstStyle/>
          <a:p>
            <a:pPr>
              <a:defRPr/>
            </a:pPr>
            <a:fld id="{670E74EC-5580-4DE4-9D73-FE8661182D8C}" type="slidenum">
              <a:rPr lang="en-US" smtClean="0"/>
              <a:pPr>
                <a:defRPr/>
              </a:pPr>
              <a:t>‹#›</a:t>
            </a:fld>
            <a:endParaRPr lang="en-US" dirty="0"/>
          </a:p>
        </p:txBody>
      </p:sp>
    </p:spTree>
    <p:extLst>
      <p:ext uri="{BB962C8B-B14F-4D97-AF65-F5344CB8AC3E}">
        <p14:creationId xmlns:p14="http://schemas.microsoft.com/office/powerpoint/2010/main" val="2091586490"/>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92413-9AE8-B264-0FFF-D645582E449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B34369-67D6-97BE-D8C3-617CA7716AC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7168E51-6B78-F101-98F6-6F3C105F118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5D1A982-CCF2-4D89-2871-166B2D45D8F3}"/>
              </a:ext>
            </a:extLst>
          </p:cNvPr>
          <p:cNvSpPr>
            <a:spLocks noGrp="1"/>
          </p:cNvSpPr>
          <p:nvPr>
            <p:ph type="dt" sz="half" idx="10"/>
          </p:nvPr>
        </p:nvSpPr>
        <p:spPr/>
        <p:txBody>
          <a:bodyPr/>
          <a:lstStyle/>
          <a:p>
            <a:pPr>
              <a:defRPr/>
            </a:pPr>
            <a:fld id="{22CA4C35-7412-43E3-9ACE-17026430CD34}" type="datetimeFigureOut">
              <a:rPr lang="en-US" smtClean="0"/>
              <a:pPr>
                <a:defRPr/>
              </a:pPr>
              <a:t>11/5/2026</a:t>
            </a:fld>
            <a:endParaRPr lang="en-US" dirty="0"/>
          </a:p>
        </p:txBody>
      </p:sp>
      <p:sp>
        <p:nvSpPr>
          <p:cNvPr id="6" name="Footer Placeholder 5">
            <a:extLst>
              <a:ext uri="{FF2B5EF4-FFF2-40B4-BE49-F238E27FC236}">
                <a16:creationId xmlns:a16="http://schemas.microsoft.com/office/drawing/2014/main" id="{2B40F8C2-E6D7-0BE4-CCF4-FD1C2A3C4D03}"/>
              </a:ext>
            </a:extLst>
          </p:cNvPr>
          <p:cNvSpPr>
            <a:spLocks noGrp="1"/>
          </p:cNvSpPr>
          <p:nvPr>
            <p:ph type="ftr" sz="quarter" idx="11"/>
          </p:nvPr>
        </p:nvSpPr>
        <p:spPr/>
        <p:txBody>
          <a:bodyPr/>
          <a:lstStyle/>
          <a:p>
            <a:pPr>
              <a:defRPr/>
            </a:pPr>
            <a:endParaRPr lang="en-US"/>
          </a:p>
        </p:txBody>
      </p:sp>
      <p:sp>
        <p:nvSpPr>
          <p:cNvPr id="7" name="Slide Number Placeholder 6">
            <a:extLst>
              <a:ext uri="{FF2B5EF4-FFF2-40B4-BE49-F238E27FC236}">
                <a16:creationId xmlns:a16="http://schemas.microsoft.com/office/drawing/2014/main" id="{DC1F0B48-13FC-62CE-675C-9A5893F661B6}"/>
              </a:ext>
            </a:extLst>
          </p:cNvPr>
          <p:cNvSpPr>
            <a:spLocks noGrp="1"/>
          </p:cNvSpPr>
          <p:nvPr>
            <p:ph type="sldNum" sz="quarter" idx="12"/>
          </p:nvPr>
        </p:nvSpPr>
        <p:spPr/>
        <p:txBody>
          <a:bodyPr/>
          <a:lstStyle/>
          <a:p>
            <a:pPr>
              <a:defRPr/>
            </a:pPr>
            <a:fld id="{C716C1FD-2059-42FF-8731-A07699DC3DE6}" type="slidenum">
              <a:rPr lang="en-US" smtClean="0"/>
              <a:pPr>
                <a:defRPr/>
              </a:pPr>
              <a:t>‹#›</a:t>
            </a:fld>
            <a:endParaRPr lang="en-US" dirty="0"/>
          </a:p>
        </p:txBody>
      </p:sp>
    </p:spTree>
    <p:extLst>
      <p:ext uri="{BB962C8B-B14F-4D97-AF65-F5344CB8AC3E}">
        <p14:creationId xmlns:p14="http://schemas.microsoft.com/office/powerpoint/2010/main" val="3149500364"/>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51F9D-A7AB-CA08-FDF8-82236C3E2B6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259B7BA-D594-87B2-A118-212C5ED0A7F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1CF2899-CD96-BE0D-DE78-3ED36E26093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86BBDD9-E9CF-AAC8-763B-C17AEFF956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6BD19BD-A429-D493-A93C-3137F2799F1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A62B7A8-084C-3B65-42D7-311B24745751}"/>
              </a:ext>
            </a:extLst>
          </p:cNvPr>
          <p:cNvSpPr>
            <a:spLocks noGrp="1"/>
          </p:cNvSpPr>
          <p:nvPr>
            <p:ph type="dt" sz="half" idx="10"/>
          </p:nvPr>
        </p:nvSpPr>
        <p:spPr/>
        <p:txBody>
          <a:bodyPr/>
          <a:lstStyle/>
          <a:p>
            <a:pPr>
              <a:defRPr/>
            </a:pPr>
            <a:fld id="{90F672A9-1041-4106-B5A3-DC133BF80DEC}" type="datetimeFigureOut">
              <a:rPr lang="en-US" smtClean="0"/>
              <a:pPr>
                <a:defRPr/>
              </a:pPr>
              <a:t>11/5/2026</a:t>
            </a:fld>
            <a:endParaRPr lang="en-US" dirty="0"/>
          </a:p>
        </p:txBody>
      </p:sp>
      <p:sp>
        <p:nvSpPr>
          <p:cNvPr id="8" name="Footer Placeholder 7">
            <a:extLst>
              <a:ext uri="{FF2B5EF4-FFF2-40B4-BE49-F238E27FC236}">
                <a16:creationId xmlns:a16="http://schemas.microsoft.com/office/drawing/2014/main" id="{724AEB4B-1F0F-3348-7CA4-BAB74FA50F6D}"/>
              </a:ext>
            </a:extLst>
          </p:cNvPr>
          <p:cNvSpPr>
            <a:spLocks noGrp="1"/>
          </p:cNvSpPr>
          <p:nvPr>
            <p:ph type="ftr" sz="quarter" idx="11"/>
          </p:nvPr>
        </p:nvSpPr>
        <p:spPr/>
        <p:txBody>
          <a:bodyPr/>
          <a:lstStyle/>
          <a:p>
            <a:pPr>
              <a:defRPr/>
            </a:pPr>
            <a:endParaRPr lang="en-US"/>
          </a:p>
        </p:txBody>
      </p:sp>
      <p:sp>
        <p:nvSpPr>
          <p:cNvPr id="9" name="Slide Number Placeholder 8">
            <a:extLst>
              <a:ext uri="{FF2B5EF4-FFF2-40B4-BE49-F238E27FC236}">
                <a16:creationId xmlns:a16="http://schemas.microsoft.com/office/drawing/2014/main" id="{D739BFBF-7BE0-7493-30C7-EE154BC066C4}"/>
              </a:ext>
            </a:extLst>
          </p:cNvPr>
          <p:cNvSpPr>
            <a:spLocks noGrp="1"/>
          </p:cNvSpPr>
          <p:nvPr>
            <p:ph type="sldNum" sz="quarter" idx="12"/>
          </p:nvPr>
        </p:nvSpPr>
        <p:spPr/>
        <p:txBody>
          <a:bodyPr/>
          <a:lstStyle/>
          <a:p>
            <a:pPr>
              <a:defRPr/>
            </a:pPr>
            <a:fld id="{ED50A282-52D8-46C6-8D9E-CFD440761371}" type="slidenum">
              <a:rPr lang="en-US" smtClean="0"/>
              <a:pPr>
                <a:defRPr/>
              </a:pPr>
              <a:t>‹#›</a:t>
            </a:fld>
            <a:endParaRPr lang="en-US" dirty="0"/>
          </a:p>
        </p:txBody>
      </p:sp>
    </p:spTree>
    <p:extLst>
      <p:ext uri="{BB962C8B-B14F-4D97-AF65-F5344CB8AC3E}">
        <p14:creationId xmlns:p14="http://schemas.microsoft.com/office/powerpoint/2010/main" val="4093798214"/>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8A805-6D99-C13B-4C56-828773630A4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93DEF98-A044-FA73-1D06-C0C4CA87E431}"/>
              </a:ext>
            </a:extLst>
          </p:cNvPr>
          <p:cNvSpPr>
            <a:spLocks noGrp="1"/>
          </p:cNvSpPr>
          <p:nvPr>
            <p:ph type="dt" sz="half" idx="10"/>
          </p:nvPr>
        </p:nvSpPr>
        <p:spPr/>
        <p:txBody>
          <a:bodyPr/>
          <a:lstStyle/>
          <a:p>
            <a:pPr>
              <a:defRPr/>
            </a:pPr>
            <a:fld id="{4BFD5BE3-6FC5-4F86-8EE2-C9647A8956C6}" type="datetimeFigureOut">
              <a:rPr lang="en-US" smtClean="0"/>
              <a:pPr>
                <a:defRPr/>
              </a:pPr>
              <a:t>11/5/2026</a:t>
            </a:fld>
            <a:endParaRPr lang="en-US" dirty="0"/>
          </a:p>
        </p:txBody>
      </p:sp>
      <p:sp>
        <p:nvSpPr>
          <p:cNvPr id="4" name="Footer Placeholder 3">
            <a:extLst>
              <a:ext uri="{FF2B5EF4-FFF2-40B4-BE49-F238E27FC236}">
                <a16:creationId xmlns:a16="http://schemas.microsoft.com/office/drawing/2014/main" id="{4937A83C-8112-6AFA-A1D0-247D22B5BF7A}"/>
              </a:ext>
            </a:extLst>
          </p:cNvPr>
          <p:cNvSpPr>
            <a:spLocks noGrp="1"/>
          </p:cNvSpPr>
          <p:nvPr>
            <p:ph type="ftr" sz="quarter" idx="11"/>
          </p:nvPr>
        </p:nvSpPr>
        <p:spPr/>
        <p:txBody>
          <a:bodyPr/>
          <a:lstStyle/>
          <a:p>
            <a:pPr>
              <a:defRPr/>
            </a:pPr>
            <a:endParaRPr lang="en-US"/>
          </a:p>
        </p:txBody>
      </p:sp>
      <p:sp>
        <p:nvSpPr>
          <p:cNvPr id="5" name="Slide Number Placeholder 4">
            <a:extLst>
              <a:ext uri="{FF2B5EF4-FFF2-40B4-BE49-F238E27FC236}">
                <a16:creationId xmlns:a16="http://schemas.microsoft.com/office/drawing/2014/main" id="{D17F0C3F-F720-8555-4F30-D73F63B1285F}"/>
              </a:ext>
            </a:extLst>
          </p:cNvPr>
          <p:cNvSpPr>
            <a:spLocks noGrp="1"/>
          </p:cNvSpPr>
          <p:nvPr>
            <p:ph type="sldNum" sz="quarter" idx="12"/>
          </p:nvPr>
        </p:nvSpPr>
        <p:spPr/>
        <p:txBody>
          <a:bodyPr/>
          <a:lstStyle/>
          <a:p>
            <a:pPr>
              <a:defRPr/>
            </a:pPr>
            <a:fld id="{C27ADDB2-1139-403E-B093-2D2EB7AA05F9}" type="slidenum">
              <a:rPr lang="en-US" smtClean="0"/>
              <a:pPr>
                <a:defRPr/>
              </a:pPr>
              <a:t>‹#›</a:t>
            </a:fld>
            <a:endParaRPr lang="en-US" dirty="0"/>
          </a:p>
        </p:txBody>
      </p:sp>
    </p:spTree>
    <p:extLst>
      <p:ext uri="{BB962C8B-B14F-4D97-AF65-F5344CB8AC3E}">
        <p14:creationId xmlns:p14="http://schemas.microsoft.com/office/powerpoint/2010/main" val="1966104300"/>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5AF810A-6C61-1C7F-7F8A-C45F56F504EC}"/>
              </a:ext>
            </a:extLst>
          </p:cNvPr>
          <p:cNvSpPr>
            <a:spLocks noGrp="1"/>
          </p:cNvSpPr>
          <p:nvPr>
            <p:ph type="dt" sz="half" idx="10"/>
          </p:nvPr>
        </p:nvSpPr>
        <p:spPr/>
        <p:txBody>
          <a:bodyPr/>
          <a:lstStyle/>
          <a:p>
            <a:pPr>
              <a:defRPr/>
            </a:pPr>
            <a:fld id="{A3BD4367-3E12-4264-94AD-26B688A32C1E}" type="datetimeFigureOut">
              <a:rPr lang="en-US" smtClean="0"/>
              <a:pPr>
                <a:defRPr/>
              </a:pPr>
              <a:t>11/5/2026</a:t>
            </a:fld>
            <a:endParaRPr lang="en-US" dirty="0"/>
          </a:p>
        </p:txBody>
      </p:sp>
      <p:sp>
        <p:nvSpPr>
          <p:cNvPr id="3" name="Footer Placeholder 2">
            <a:extLst>
              <a:ext uri="{FF2B5EF4-FFF2-40B4-BE49-F238E27FC236}">
                <a16:creationId xmlns:a16="http://schemas.microsoft.com/office/drawing/2014/main" id="{BC79A020-3A7F-2D21-6BC9-6AE9D8E1369D}"/>
              </a:ext>
            </a:extLst>
          </p:cNvPr>
          <p:cNvSpPr>
            <a:spLocks noGrp="1"/>
          </p:cNvSpPr>
          <p:nvPr>
            <p:ph type="ftr" sz="quarter" idx="11"/>
          </p:nvPr>
        </p:nvSpPr>
        <p:spPr/>
        <p:txBody>
          <a:bodyPr/>
          <a:lstStyle/>
          <a:p>
            <a:pPr>
              <a:defRPr/>
            </a:pPr>
            <a:endParaRPr lang="en-US"/>
          </a:p>
        </p:txBody>
      </p:sp>
      <p:sp>
        <p:nvSpPr>
          <p:cNvPr id="4" name="Slide Number Placeholder 3">
            <a:extLst>
              <a:ext uri="{FF2B5EF4-FFF2-40B4-BE49-F238E27FC236}">
                <a16:creationId xmlns:a16="http://schemas.microsoft.com/office/drawing/2014/main" id="{B05FC206-327C-EAE7-6896-CC93F75316B7}"/>
              </a:ext>
            </a:extLst>
          </p:cNvPr>
          <p:cNvSpPr>
            <a:spLocks noGrp="1"/>
          </p:cNvSpPr>
          <p:nvPr>
            <p:ph type="sldNum" sz="quarter" idx="12"/>
          </p:nvPr>
        </p:nvSpPr>
        <p:spPr/>
        <p:txBody>
          <a:bodyPr/>
          <a:lstStyle/>
          <a:p>
            <a:pPr>
              <a:defRPr/>
            </a:pPr>
            <a:fld id="{40A57890-ACE6-4A43-855C-4FBB26BC2DC7}" type="slidenum">
              <a:rPr lang="en-US" smtClean="0"/>
              <a:pPr>
                <a:defRPr/>
              </a:pPr>
              <a:t>‹#›</a:t>
            </a:fld>
            <a:endParaRPr lang="en-US" dirty="0"/>
          </a:p>
        </p:txBody>
      </p:sp>
    </p:spTree>
    <p:extLst>
      <p:ext uri="{BB962C8B-B14F-4D97-AF65-F5344CB8AC3E}">
        <p14:creationId xmlns:p14="http://schemas.microsoft.com/office/powerpoint/2010/main" val="3224256539"/>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73ED1E-E517-7285-3AA0-C9941BD9304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89EC888-6FF0-51B5-F6F9-16D87EC92CD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FDC34CC-7A7C-BBC8-47D6-B9AB8E2741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6EF6C57-DA02-6200-ADB5-40397EB33D09}"/>
              </a:ext>
            </a:extLst>
          </p:cNvPr>
          <p:cNvSpPr>
            <a:spLocks noGrp="1"/>
          </p:cNvSpPr>
          <p:nvPr>
            <p:ph type="dt" sz="half" idx="10"/>
          </p:nvPr>
        </p:nvSpPr>
        <p:spPr/>
        <p:txBody>
          <a:bodyPr/>
          <a:lstStyle/>
          <a:p>
            <a:pPr>
              <a:defRPr/>
            </a:pPr>
            <a:fld id="{0E798E29-5088-49D8-AF29-B0A41AAB1498}" type="datetimeFigureOut">
              <a:rPr lang="en-US" smtClean="0"/>
              <a:pPr>
                <a:defRPr/>
              </a:pPr>
              <a:t>11/5/2026</a:t>
            </a:fld>
            <a:endParaRPr lang="en-US" dirty="0"/>
          </a:p>
        </p:txBody>
      </p:sp>
      <p:sp>
        <p:nvSpPr>
          <p:cNvPr id="6" name="Footer Placeholder 5">
            <a:extLst>
              <a:ext uri="{FF2B5EF4-FFF2-40B4-BE49-F238E27FC236}">
                <a16:creationId xmlns:a16="http://schemas.microsoft.com/office/drawing/2014/main" id="{BB09EDE4-DBD3-BDD4-589B-BFC1F55E3E27}"/>
              </a:ext>
            </a:extLst>
          </p:cNvPr>
          <p:cNvSpPr>
            <a:spLocks noGrp="1"/>
          </p:cNvSpPr>
          <p:nvPr>
            <p:ph type="ftr" sz="quarter" idx="11"/>
          </p:nvPr>
        </p:nvSpPr>
        <p:spPr/>
        <p:txBody>
          <a:bodyPr/>
          <a:lstStyle/>
          <a:p>
            <a:pPr>
              <a:defRPr/>
            </a:pPr>
            <a:endParaRPr lang="en-US"/>
          </a:p>
        </p:txBody>
      </p:sp>
      <p:sp>
        <p:nvSpPr>
          <p:cNvPr id="7" name="Slide Number Placeholder 6">
            <a:extLst>
              <a:ext uri="{FF2B5EF4-FFF2-40B4-BE49-F238E27FC236}">
                <a16:creationId xmlns:a16="http://schemas.microsoft.com/office/drawing/2014/main" id="{5902FAA6-6F81-CA6F-5A42-DFEC2D9380F6}"/>
              </a:ext>
            </a:extLst>
          </p:cNvPr>
          <p:cNvSpPr>
            <a:spLocks noGrp="1"/>
          </p:cNvSpPr>
          <p:nvPr>
            <p:ph type="sldNum" sz="quarter" idx="12"/>
          </p:nvPr>
        </p:nvSpPr>
        <p:spPr/>
        <p:txBody>
          <a:bodyPr/>
          <a:lstStyle/>
          <a:p>
            <a:pPr>
              <a:defRPr/>
            </a:pPr>
            <a:fld id="{12273292-E7F9-4528-A949-ADBC669D2E9B}" type="slidenum">
              <a:rPr lang="en-US" smtClean="0"/>
              <a:pPr>
                <a:defRPr/>
              </a:pPr>
              <a:t>‹#›</a:t>
            </a:fld>
            <a:endParaRPr lang="en-US" dirty="0"/>
          </a:p>
        </p:txBody>
      </p:sp>
    </p:spTree>
    <p:extLst>
      <p:ext uri="{BB962C8B-B14F-4D97-AF65-F5344CB8AC3E}">
        <p14:creationId xmlns:p14="http://schemas.microsoft.com/office/powerpoint/2010/main" val="3835860461"/>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AB169-819B-A7D6-F480-3D17760910A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FBCC4BF-F189-F2FE-611F-96626522572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4310D9A-EF74-C124-4DB3-F98A4B3AA8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B87F15C-0FD3-42FE-E50A-D51CFEA094A1}"/>
              </a:ext>
            </a:extLst>
          </p:cNvPr>
          <p:cNvSpPr>
            <a:spLocks noGrp="1"/>
          </p:cNvSpPr>
          <p:nvPr>
            <p:ph type="dt" sz="half" idx="10"/>
          </p:nvPr>
        </p:nvSpPr>
        <p:spPr/>
        <p:txBody>
          <a:bodyPr/>
          <a:lstStyle/>
          <a:p>
            <a:pPr>
              <a:defRPr/>
            </a:pPr>
            <a:fld id="{93624405-2DA6-48EB-8960-424C832794EC}" type="datetimeFigureOut">
              <a:rPr lang="en-US" smtClean="0"/>
              <a:pPr>
                <a:defRPr/>
              </a:pPr>
              <a:t>11/5/2026</a:t>
            </a:fld>
            <a:endParaRPr lang="en-US" dirty="0"/>
          </a:p>
        </p:txBody>
      </p:sp>
      <p:sp>
        <p:nvSpPr>
          <p:cNvPr id="6" name="Footer Placeholder 5">
            <a:extLst>
              <a:ext uri="{FF2B5EF4-FFF2-40B4-BE49-F238E27FC236}">
                <a16:creationId xmlns:a16="http://schemas.microsoft.com/office/drawing/2014/main" id="{D82A22E1-D8EF-7190-1935-E41768FB63AD}"/>
              </a:ext>
            </a:extLst>
          </p:cNvPr>
          <p:cNvSpPr>
            <a:spLocks noGrp="1"/>
          </p:cNvSpPr>
          <p:nvPr>
            <p:ph type="ftr" sz="quarter" idx="11"/>
          </p:nvPr>
        </p:nvSpPr>
        <p:spPr/>
        <p:txBody>
          <a:bodyPr/>
          <a:lstStyle/>
          <a:p>
            <a:pPr>
              <a:defRPr/>
            </a:pPr>
            <a:endParaRPr lang="en-US"/>
          </a:p>
        </p:txBody>
      </p:sp>
      <p:sp>
        <p:nvSpPr>
          <p:cNvPr id="7" name="Slide Number Placeholder 6">
            <a:extLst>
              <a:ext uri="{FF2B5EF4-FFF2-40B4-BE49-F238E27FC236}">
                <a16:creationId xmlns:a16="http://schemas.microsoft.com/office/drawing/2014/main" id="{AC89CB6D-6026-620D-DC96-EF52599537B5}"/>
              </a:ext>
            </a:extLst>
          </p:cNvPr>
          <p:cNvSpPr>
            <a:spLocks noGrp="1"/>
          </p:cNvSpPr>
          <p:nvPr>
            <p:ph type="sldNum" sz="quarter" idx="12"/>
          </p:nvPr>
        </p:nvSpPr>
        <p:spPr/>
        <p:txBody>
          <a:bodyPr/>
          <a:lstStyle/>
          <a:p>
            <a:pPr>
              <a:defRPr/>
            </a:pPr>
            <a:fld id="{FB9B5EFA-F2AC-4753-A975-F1FA0F7A04CE}" type="slidenum">
              <a:rPr lang="en-US" smtClean="0"/>
              <a:pPr>
                <a:defRPr/>
              </a:pPr>
              <a:t>‹#›</a:t>
            </a:fld>
            <a:endParaRPr lang="en-US" dirty="0"/>
          </a:p>
        </p:txBody>
      </p:sp>
    </p:spTree>
    <p:extLst>
      <p:ext uri="{BB962C8B-B14F-4D97-AF65-F5344CB8AC3E}">
        <p14:creationId xmlns:p14="http://schemas.microsoft.com/office/powerpoint/2010/main" val="2942112117"/>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59515-0028-85C8-3297-2486B4AEF9B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C032B3-6F90-CCB4-4CE8-3BAF0E91C86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4C703EB-0361-007F-7B6A-3A9AB9EB212A}"/>
              </a:ext>
            </a:extLst>
          </p:cNvPr>
          <p:cNvSpPr>
            <a:spLocks noGrp="1"/>
          </p:cNvSpPr>
          <p:nvPr>
            <p:ph type="dt" sz="half" idx="10"/>
          </p:nvPr>
        </p:nvSpPr>
        <p:spPr/>
        <p:txBody>
          <a:bodyPr/>
          <a:lstStyle/>
          <a:p>
            <a:pPr>
              <a:defRPr/>
            </a:pPr>
            <a:fld id="{FACA5FDF-F2D8-445C-B285-488FA93D5986}" type="datetimeFigureOut">
              <a:rPr lang="en-US" smtClean="0"/>
              <a:pPr>
                <a:defRPr/>
              </a:pPr>
              <a:t>11/5/2026</a:t>
            </a:fld>
            <a:endParaRPr lang="en-US" dirty="0"/>
          </a:p>
        </p:txBody>
      </p:sp>
      <p:sp>
        <p:nvSpPr>
          <p:cNvPr id="5" name="Footer Placeholder 4">
            <a:extLst>
              <a:ext uri="{FF2B5EF4-FFF2-40B4-BE49-F238E27FC236}">
                <a16:creationId xmlns:a16="http://schemas.microsoft.com/office/drawing/2014/main" id="{8B36C283-C034-5F0B-DA49-18A9425F666B}"/>
              </a:ext>
            </a:extLst>
          </p:cNvPr>
          <p:cNvSpPr>
            <a:spLocks noGrp="1"/>
          </p:cNvSpPr>
          <p:nvPr>
            <p:ph type="ftr" sz="quarter" idx="11"/>
          </p:nvPr>
        </p:nvSpPr>
        <p:spPr/>
        <p:txBody>
          <a:bodyPr/>
          <a:lstStyle/>
          <a:p>
            <a:pPr>
              <a:defRPr/>
            </a:pPr>
            <a:endParaRPr lang="en-US"/>
          </a:p>
        </p:txBody>
      </p:sp>
      <p:sp>
        <p:nvSpPr>
          <p:cNvPr id="6" name="Slide Number Placeholder 5">
            <a:extLst>
              <a:ext uri="{FF2B5EF4-FFF2-40B4-BE49-F238E27FC236}">
                <a16:creationId xmlns:a16="http://schemas.microsoft.com/office/drawing/2014/main" id="{997F5126-CB2F-12C3-1A17-6BE1EE7F2A1C}"/>
              </a:ext>
            </a:extLst>
          </p:cNvPr>
          <p:cNvSpPr>
            <a:spLocks noGrp="1"/>
          </p:cNvSpPr>
          <p:nvPr>
            <p:ph type="sldNum" sz="quarter" idx="12"/>
          </p:nvPr>
        </p:nvSpPr>
        <p:spPr/>
        <p:txBody>
          <a:bodyPr/>
          <a:lstStyle/>
          <a:p>
            <a:pPr>
              <a:defRPr/>
            </a:pPr>
            <a:fld id="{771AB7E6-BDA9-415B-A168-23238EEB5DAA}" type="slidenum">
              <a:rPr lang="en-US" smtClean="0"/>
              <a:pPr>
                <a:defRPr/>
              </a:pPr>
              <a:t>‹#›</a:t>
            </a:fld>
            <a:endParaRPr lang="en-US" dirty="0"/>
          </a:p>
        </p:txBody>
      </p:sp>
    </p:spTree>
    <p:extLst>
      <p:ext uri="{BB962C8B-B14F-4D97-AF65-F5344CB8AC3E}">
        <p14:creationId xmlns:p14="http://schemas.microsoft.com/office/powerpoint/2010/main" val="115409268"/>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C138792-618E-7FDA-25F4-ED8D3AFF4CD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C3640B4-34E2-D39B-3307-38BF536178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286BD0-96DC-1FE8-C2D3-4E559F14829B}"/>
              </a:ext>
            </a:extLst>
          </p:cNvPr>
          <p:cNvSpPr>
            <a:spLocks noGrp="1"/>
          </p:cNvSpPr>
          <p:nvPr>
            <p:ph type="dt" sz="half" idx="10"/>
          </p:nvPr>
        </p:nvSpPr>
        <p:spPr/>
        <p:txBody>
          <a:bodyPr/>
          <a:lstStyle/>
          <a:p>
            <a:pPr>
              <a:defRPr/>
            </a:pPr>
            <a:fld id="{34E5277B-022B-4131-B642-9567A157649D}" type="datetimeFigureOut">
              <a:rPr lang="en-US" smtClean="0"/>
              <a:pPr>
                <a:defRPr/>
              </a:pPr>
              <a:t>11/5/2026</a:t>
            </a:fld>
            <a:endParaRPr lang="en-US" dirty="0"/>
          </a:p>
        </p:txBody>
      </p:sp>
      <p:sp>
        <p:nvSpPr>
          <p:cNvPr id="5" name="Footer Placeholder 4">
            <a:extLst>
              <a:ext uri="{FF2B5EF4-FFF2-40B4-BE49-F238E27FC236}">
                <a16:creationId xmlns:a16="http://schemas.microsoft.com/office/drawing/2014/main" id="{899F1DAE-0C8A-9786-03BA-978B3E02F1FB}"/>
              </a:ext>
            </a:extLst>
          </p:cNvPr>
          <p:cNvSpPr>
            <a:spLocks noGrp="1"/>
          </p:cNvSpPr>
          <p:nvPr>
            <p:ph type="ftr" sz="quarter" idx="11"/>
          </p:nvPr>
        </p:nvSpPr>
        <p:spPr/>
        <p:txBody>
          <a:bodyPr/>
          <a:lstStyle/>
          <a:p>
            <a:pPr>
              <a:defRPr/>
            </a:pPr>
            <a:endParaRPr lang="en-US"/>
          </a:p>
        </p:txBody>
      </p:sp>
      <p:sp>
        <p:nvSpPr>
          <p:cNvPr id="6" name="Slide Number Placeholder 5">
            <a:extLst>
              <a:ext uri="{FF2B5EF4-FFF2-40B4-BE49-F238E27FC236}">
                <a16:creationId xmlns:a16="http://schemas.microsoft.com/office/drawing/2014/main" id="{F509B4E8-59F5-8DC1-55AE-AE6491196893}"/>
              </a:ext>
            </a:extLst>
          </p:cNvPr>
          <p:cNvSpPr>
            <a:spLocks noGrp="1"/>
          </p:cNvSpPr>
          <p:nvPr>
            <p:ph type="sldNum" sz="quarter" idx="12"/>
          </p:nvPr>
        </p:nvSpPr>
        <p:spPr/>
        <p:txBody>
          <a:bodyPr/>
          <a:lstStyle/>
          <a:p>
            <a:pPr>
              <a:defRPr/>
            </a:pPr>
            <a:fld id="{49B2A82A-FF5C-4F36-B4FD-1210C1153E5B}" type="slidenum">
              <a:rPr lang="en-US" smtClean="0"/>
              <a:pPr>
                <a:defRPr/>
              </a:pPr>
              <a:t>‹#›</a:t>
            </a:fld>
            <a:endParaRPr lang="en-US" dirty="0"/>
          </a:p>
        </p:txBody>
      </p:sp>
    </p:spTree>
    <p:extLst>
      <p:ext uri="{BB962C8B-B14F-4D97-AF65-F5344CB8AC3E}">
        <p14:creationId xmlns:p14="http://schemas.microsoft.com/office/powerpoint/2010/main" val="4292299779"/>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Title">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179867CD-CD09-0EEC-D165-96584688B982}"/>
              </a:ext>
            </a:extLst>
          </p:cNvPr>
          <p:cNvSpPr>
            <a:spLocks noGrp="1"/>
          </p:cNvSpPr>
          <p:nvPr>
            <p:ph type="title"/>
          </p:nvPr>
        </p:nvSpPr>
        <p:spPr>
          <a:xfrm>
            <a:off x="82296" y="64007"/>
            <a:ext cx="12015216" cy="5120639"/>
          </a:xfrm>
        </p:spPr>
        <p:txBody>
          <a:bodyPr>
            <a:normAutofit/>
          </a:bodyPr>
          <a:lstStyle>
            <a:lvl1pPr>
              <a:defRPr sz="11000" cap="all" baseline="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F065D245-B564-481D-A323-F73C5BCA8461}"/>
              </a:ext>
            </a:extLst>
          </p:cNvPr>
          <p:cNvSpPr>
            <a:spLocks noGrp="1"/>
          </p:cNvSpPr>
          <p:nvPr>
            <p:ph type="subTitle" idx="1"/>
          </p:nvPr>
        </p:nvSpPr>
        <p:spPr>
          <a:xfrm>
            <a:off x="1088136" y="5360878"/>
            <a:ext cx="10037064" cy="566928"/>
          </a:xfrm>
        </p:spPr>
        <p:txBody>
          <a:bodyPr anchor="b" anchorCtr="0">
            <a:normAutofit/>
          </a:bodyPr>
          <a:lstStyle>
            <a:lvl1pPr marL="0" indent="0" algn="r">
              <a:lnSpc>
                <a:spcPct val="10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Footer Placeholder 4">
            <a:extLst>
              <a:ext uri="{FF2B5EF4-FFF2-40B4-BE49-F238E27FC236}">
                <a16:creationId xmlns:a16="http://schemas.microsoft.com/office/drawing/2014/main" id="{011422A5-3076-413B-84CB-ED3BA4171CC0}"/>
              </a:ext>
            </a:extLst>
          </p:cNvPr>
          <p:cNvSpPr>
            <a:spLocks noGrp="1"/>
          </p:cNvSpPr>
          <p:nvPr>
            <p:ph type="ftr" sz="quarter" idx="11"/>
          </p:nvPr>
        </p:nvSpPr>
        <p:spPr/>
        <p:txBody>
          <a:bodyPr/>
          <a:lstStyle/>
          <a:p>
            <a:pPr>
              <a:defRPr/>
            </a:pPr>
            <a:endParaRPr lang="en-US"/>
          </a:p>
        </p:txBody>
      </p:sp>
      <p:sp>
        <p:nvSpPr>
          <p:cNvPr id="4" name="Date Placeholder 3">
            <a:extLst>
              <a:ext uri="{FF2B5EF4-FFF2-40B4-BE49-F238E27FC236}">
                <a16:creationId xmlns:a16="http://schemas.microsoft.com/office/drawing/2014/main" id="{28E072EE-51B3-4C0C-A460-4684AB079301}"/>
              </a:ext>
            </a:extLst>
          </p:cNvPr>
          <p:cNvSpPr>
            <a:spLocks noGrp="1"/>
          </p:cNvSpPr>
          <p:nvPr>
            <p:ph type="dt" sz="half" idx="10"/>
          </p:nvPr>
        </p:nvSpPr>
        <p:spPr/>
        <p:txBody>
          <a:bodyPr/>
          <a:lstStyle/>
          <a:p>
            <a:pPr>
              <a:defRPr/>
            </a:pPr>
            <a:fld id="{531548C4-D1D5-4337-9229-503ABFA6AC58}" type="datetimeFigureOut">
              <a:rPr lang="en-US" smtClean="0"/>
              <a:pPr>
                <a:defRPr/>
              </a:pPr>
              <a:t>11/5/2026</a:t>
            </a:fld>
            <a:endParaRPr lang="en-US" dirty="0"/>
          </a:p>
        </p:txBody>
      </p:sp>
      <p:sp>
        <p:nvSpPr>
          <p:cNvPr id="6" name="Slide Number Placeholder 5">
            <a:extLst>
              <a:ext uri="{FF2B5EF4-FFF2-40B4-BE49-F238E27FC236}">
                <a16:creationId xmlns:a16="http://schemas.microsoft.com/office/drawing/2014/main" id="{F5267C68-40D5-477E-9DBC-C28FD4B1142F}"/>
              </a:ext>
            </a:extLst>
          </p:cNvPr>
          <p:cNvSpPr>
            <a:spLocks noGrp="1"/>
          </p:cNvSpPr>
          <p:nvPr>
            <p:ph type="sldNum" sz="quarter" idx="12"/>
          </p:nvPr>
        </p:nvSpPr>
        <p:spPr/>
        <p:txBody>
          <a:bodyPr/>
          <a:lstStyle/>
          <a:p>
            <a:pPr>
              <a:defRPr/>
            </a:pPr>
            <a:fld id="{BE1C7D33-BED2-4E70-BBC2-878BB86C52DC}" type="slidenum">
              <a:rPr lang="en-US" smtClean="0"/>
              <a:pPr>
                <a:defRPr/>
              </a:pPr>
              <a:t>‹#›</a:t>
            </a:fld>
            <a:endParaRPr lang="en-US" dirty="0"/>
          </a:p>
        </p:txBody>
      </p:sp>
      <p:cxnSp>
        <p:nvCxnSpPr>
          <p:cNvPr id="8" name="Straight Connector 7">
            <a:extLst>
              <a:ext uri="{FF2B5EF4-FFF2-40B4-BE49-F238E27FC236}">
                <a16:creationId xmlns:a16="http://schemas.microsoft.com/office/drawing/2014/main" id="{3C1F8589-B640-4540-D0AD-2B0461CD340F}"/>
              </a:ext>
              <a:ext uri="{C183D7F6-B498-43B3-948B-1728B52AA6E4}">
                <adec:decorative xmlns:adec="http://schemas.microsoft.com/office/drawing/2017/decorative" val="1"/>
              </a:ext>
            </a:extLst>
          </p:cNvPr>
          <p:cNvCxnSpPr>
            <a:cxnSpLocks/>
          </p:cNvCxnSpPr>
          <p:nvPr/>
        </p:nvCxnSpPr>
        <p:spPr>
          <a:xfrm>
            <a:off x="11387805" y="5749927"/>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066962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EE2F5-9D3C-4BE7-9AD5-335B31CF2CB5}"/>
              </a:ext>
            </a:extLst>
          </p:cNvPr>
          <p:cNvSpPr>
            <a:spLocks noGrp="1"/>
          </p:cNvSpPr>
          <p:nvPr>
            <p:ph type="title"/>
          </p:nvPr>
        </p:nvSpPr>
        <p:spPr>
          <a:xfrm>
            <a:off x="1088136" y="1090246"/>
            <a:ext cx="10840626" cy="79051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5F98C4F-4BF6-47CF-ABEE-2B12748C470C}"/>
              </a:ext>
            </a:extLst>
          </p:cNvPr>
          <p:cNvSpPr>
            <a:spLocks noGrp="1"/>
          </p:cNvSpPr>
          <p:nvPr>
            <p:ph idx="1"/>
          </p:nvPr>
        </p:nvSpPr>
        <p:spPr>
          <a:xfrm>
            <a:off x="1088135" y="1880756"/>
            <a:ext cx="10840627" cy="45581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6151AB30-CD74-471D-9FA6-ADC0C901E6D0}"/>
              </a:ext>
            </a:extLst>
          </p:cNvPr>
          <p:cNvSpPr>
            <a:spLocks noGrp="1"/>
          </p:cNvSpPr>
          <p:nvPr>
            <p:ph type="ftr" sz="quarter" idx="11"/>
          </p:nvPr>
        </p:nvSpPr>
        <p:spPr/>
        <p:txBody>
          <a:bodyPr/>
          <a:lstStyle/>
          <a:p>
            <a:pPr>
              <a:defRPr/>
            </a:pPr>
            <a:endParaRPr lang="en-US"/>
          </a:p>
        </p:txBody>
      </p:sp>
      <p:sp>
        <p:nvSpPr>
          <p:cNvPr id="4" name="Date Placeholder 3">
            <a:extLst>
              <a:ext uri="{FF2B5EF4-FFF2-40B4-BE49-F238E27FC236}">
                <a16:creationId xmlns:a16="http://schemas.microsoft.com/office/drawing/2014/main" id="{0D539070-70D2-4DD1-A439-155343FE262E}"/>
              </a:ext>
            </a:extLst>
          </p:cNvPr>
          <p:cNvSpPr>
            <a:spLocks noGrp="1"/>
          </p:cNvSpPr>
          <p:nvPr>
            <p:ph type="dt" sz="half" idx="10"/>
          </p:nvPr>
        </p:nvSpPr>
        <p:spPr/>
        <p:txBody>
          <a:bodyPr/>
          <a:lstStyle/>
          <a:p>
            <a:pPr>
              <a:defRPr/>
            </a:pPr>
            <a:fld id="{531548C4-D1D5-4337-9229-503ABFA6AC58}" type="datetimeFigureOut">
              <a:rPr lang="en-US" smtClean="0"/>
              <a:pPr>
                <a:defRPr/>
              </a:pPr>
              <a:t>11/5/2026</a:t>
            </a:fld>
            <a:endParaRPr lang="en-US" dirty="0"/>
          </a:p>
        </p:txBody>
      </p:sp>
      <p:sp>
        <p:nvSpPr>
          <p:cNvPr id="6" name="Slide Number Placeholder 5">
            <a:extLst>
              <a:ext uri="{FF2B5EF4-FFF2-40B4-BE49-F238E27FC236}">
                <a16:creationId xmlns:a16="http://schemas.microsoft.com/office/drawing/2014/main" id="{A6A137C4-F19E-4521-8DCB-4E0CF9CA3193}"/>
              </a:ext>
            </a:extLst>
          </p:cNvPr>
          <p:cNvSpPr>
            <a:spLocks noGrp="1"/>
          </p:cNvSpPr>
          <p:nvPr>
            <p:ph type="sldNum" sz="quarter" idx="12"/>
          </p:nvPr>
        </p:nvSpPr>
        <p:spPr/>
        <p:txBody>
          <a:bodyPr/>
          <a:lstStyle/>
          <a:p>
            <a:pPr>
              <a:defRPr/>
            </a:pPr>
            <a:fld id="{BE1C7D33-BED2-4E70-BBC2-878BB86C52DC}" type="slidenum">
              <a:rPr lang="en-US" smtClean="0"/>
              <a:pPr>
                <a:defRPr/>
              </a:pPr>
              <a:t>‹#›</a:t>
            </a:fld>
            <a:endParaRPr lang="en-US" dirty="0"/>
          </a:p>
        </p:txBody>
      </p:sp>
      <p:cxnSp>
        <p:nvCxnSpPr>
          <p:cNvPr id="7" name="Straight Connector 6">
            <a:extLst>
              <a:ext uri="{FF2B5EF4-FFF2-40B4-BE49-F238E27FC236}">
                <a16:creationId xmlns:a16="http://schemas.microsoft.com/office/drawing/2014/main" id="{FD144482-F463-E942-01AE-69DF54F4171C}"/>
              </a:ext>
              <a:ext uri="{C183D7F6-B498-43B3-948B-1728B52AA6E4}">
                <adec:decorative xmlns:adec="http://schemas.microsoft.com/office/drawing/2017/decorative" val="1"/>
              </a:ext>
            </a:extLst>
          </p:cNvPr>
          <p:cNvCxnSpPr>
            <a:cxnSpLocks/>
          </p:cNvCxnSpPr>
          <p:nvPr/>
        </p:nvCxnSpPr>
        <p:spPr>
          <a:xfrm>
            <a:off x="0" y="120586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63934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087847" y="4676177"/>
            <a:ext cx="10835639" cy="1319510"/>
          </a:xfrm>
        </p:spPr>
        <p:txBody>
          <a:bodyPr vert="horz" lIns="91440" tIns="45720" rIns="91440" bIns="45720" rtlCol="0" anchor="b">
            <a:noAutofit/>
          </a:bodyPr>
          <a:lstStyle>
            <a:lvl1pPr>
              <a:defRPr lang="en-US" sz="5400" dirty="0"/>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087847" y="6065134"/>
            <a:ext cx="10835639" cy="373766"/>
          </a:xfrm>
        </p:spPr>
        <p:txBody>
          <a:bodyPr vert="horz" lIns="91440" tIns="45720" rIns="91440" bIns="45720" rtlCol="0" anchor="b">
            <a:noAutofit/>
          </a:bodyPr>
          <a:lstStyle>
            <a:lvl1pPr marL="0" indent="0">
              <a:spcBef>
                <a:spcPts val="0"/>
              </a:spcBef>
              <a:buNone/>
              <a:defRPr lang="en-US" sz="2000" dirty="0"/>
            </a:lvl1pPr>
          </a:lstStyle>
          <a:p>
            <a:pPr lvl="0"/>
            <a:r>
              <a:rPr lang="en-US"/>
              <a:t>Click to edit Master subtitle style</a:t>
            </a:r>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hasCustomPrompt="1"/>
          </p:nvPr>
        </p:nvSpPr>
        <p:spPr>
          <a:xfrm>
            <a:off x="0" y="1"/>
            <a:ext cx="12191999" cy="4467828"/>
          </a:xfrm>
          <a:blipFill dpi="0" rotWithShape="1">
            <a:blip r:embed="rId2">
              <a:alphaModFix amt="60000"/>
            </a:blip>
            <a:srcRect/>
            <a:stretch>
              <a:fillRect/>
            </a:stretch>
          </a:blipFill>
        </p:spPr>
        <p:txBody>
          <a:bodyPr/>
          <a:lstStyle>
            <a:lvl1pPr marL="0" indent="0">
              <a:buNone/>
              <a:defRPr/>
            </a:lvl1pPr>
          </a:lstStyle>
          <a:p>
            <a:r>
              <a:rPr lang="en-US" dirty="0"/>
              <a:t> </a:t>
            </a:r>
          </a:p>
        </p:txBody>
      </p:sp>
      <p:cxnSp>
        <p:nvCxnSpPr>
          <p:cNvPr id="4" name="Straight Connector 3">
            <a:extLst>
              <a:ext uri="{FF2B5EF4-FFF2-40B4-BE49-F238E27FC236}">
                <a16:creationId xmlns:a16="http://schemas.microsoft.com/office/drawing/2014/main" id="{A7765164-0D02-5316-1845-119CB011190B}"/>
              </a:ext>
              <a:ext uri="{C183D7F6-B498-43B3-948B-1728B52AA6E4}">
                <adec:decorative xmlns:adec="http://schemas.microsoft.com/office/drawing/2017/decorative" val="1"/>
              </a:ext>
            </a:extLst>
          </p:cNvPr>
          <p:cNvCxnSpPr>
            <a:cxnSpLocks/>
          </p:cNvCxnSpPr>
          <p:nvPr/>
        </p:nvCxnSpPr>
        <p:spPr>
          <a:xfrm>
            <a:off x="0" y="5715000"/>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Footer Placeholder 5">
            <a:extLst>
              <a:ext uri="{FF2B5EF4-FFF2-40B4-BE49-F238E27FC236}">
                <a16:creationId xmlns:a16="http://schemas.microsoft.com/office/drawing/2014/main" id="{2DFA2081-8ED6-0719-D0B6-2818D6019332}"/>
              </a:ext>
            </a:extLst>
          </p:cNvPr>
          <p:cNvSpPr>
            <a:spLocks noGrp="1"/>
          </p:cNvSpPr>
          <p:nvPr>
            <p:ph type="ftr" sz="quarter" idx="15"/>
          </p:nvPr>
        </p:nvSpPr>
        <p:spPr/>
        <p:txBody>
          <a:bodyPr/>
          <a:lstStyle/>
          <a:p>
            <a:pPr>
              <a:defRPr/>
            </a:pPr>
            <a:endParaRPr lang="en-US"/>
          </a:p>
        </p:txBody>
      </p:sp>
      <p:sp>
        <p:nvSpPr>
          <p:cNvPr id="5" name="Date Placeholder 4">
            <a:extLst>
              <a:ext uri="{FF2B5EF4-FFF2-40B4-BE49-F238E27FC236}">
                <a16:creationId xmlns:a16="http://schemas.microsoft.com/office/drawing/2014/main" id="{9A51F47A-9B8B-A343-2C56-110E21331AE3}"/>
              </a:ext>
            </a:extLst>
          </p:cNvPr>
          <p:cNvSpPr>
            <a:spLocks noGrp="1"/>
          </p:cNvSpPr>
          <p:nvPr>
            <p:ph type="dt" sz="half" idx="14"/>
          </p:nvPr>
        </p:nvSpPr>
        <p:spPr/>
        <p:txBody>
          <a:bodyPr/>
          <a:lstStyle/>
          <a:p>
            <a:pPr>
              <a:defRPr/>
            </a:pPr>
            <a:fld id="{531548C4-D1D5-4337-9229-503ABFA6AC58}" type="datetimeFigureOut">
              <a:rPr lang="en-US" smtClean="0"/>
              <a:pPr>
                <a:defRPr/>
              </a:pPr>
              <a:t>11/5/2026</a:t>
            </a:fld>
            <a:endParaRPr lang="en-US" dirty="0"/>
          </a:p>
        </p:txBody>
      </p:sp>
      <p:sp>
        <p:nvSpPr>
          <p:cNvPr id="10" name="Slide Number Placeholder 9">
            <a:extLst>
              <a:ext uri="{FF2B5EF4-FFF2-40B4-BE49-F238E27FC236}">
                <a16:creationId xmlns:a16="http://schemas.microsoft.com/office/drawing/2014/main" id="{F259CCC4-FA9E-2074-3142-5EBA62F91B25}"/>
              </a:ext>
            </a:extLst>
          </p:cNvPr>
          <p:cNvSpPr>
            <a:spLocks noGrp="1"/>
          </p:cNvSpPr>
          <p:nvPr>
            <p:ph type="sldNum" sz="quarter" idx="16"/>
          </p:nvPr>
        </p:nvSpPr>
        <p:spPr/>
        <p:txBody>
          <a:bodyPr/>
          <a:lstStyle/>
          <a:p>
            <a:pPr>
              <a:defRPr/>
            </a:pPr>
            <a:fld id="{BE1C7D33-BED2-4E70-BBC2-878BB86C52DC}" type="slidenum">
              <a:rPr lang="en-US" smtClean="0"/>
              <a:pPr>
                <a:defRPr/>
              </a:pPr>
              <a:t>‹#›</a:t>
            </a:fld>
            <a:endParaRPr lang="en-US" dirty="0"/>
          </a:p>
        </p:txBody>
      </p:sp>
    </p:spTree>
    <p:extLst>
      <p:ext uri="{BB962C8B-B14F-4D97-AF65-F5344CB8AC3E}">
        <p14:creationId xmlns:p14="http://schemas.microsoft.com/office/powerpoint/2010/main" val="216635622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846390" y="1411358"/>
            <a:ext cx="3736010" cy="2845567"/>
          </a:xfrm>
        </p:spPr>
        <p:txBody>
          <a:bodyPr vert="horz" lIns="91440" tIns="45720" rIns="91440" bIns="45720" rtlCol="0" anchor="b">
            <a:noAutofit/>
          </a:bodyPr>
          <a:lstStyle>
            <a:lvl1pPr>
              <a:defRPr lang="en-US" sz="3600" dirty="0"/>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846388" y="4403039"/>
            <a:ext cx="3729915" cy="1123122"/>
          </a:xfrm>
        </p:spPr>
        <p:txBody>
          <a:bodyPr vert="horz" lIns="91440" tIns="45720" rIns="91440" bIns="45720" rtlCol="0">
            <a:normAutofit/>
          </a:bodyPr>
          <a:lstStyle>
            <a:lvl1pPr marL="0" indent="0">
              <a:lnSpc>
                <a:spcPct val="100000"/>
              </a:lnSpc>
              <a:buNone/>
              <a:defRPr lang="en-US" sz="1600" dirty="0"/>
            </a:lvl1pPr>
          </a:lstStyle>
          <a:p>
            <a:pPr lvl="0"/>
            <a:r>
              <a:rPr lang="en-US"/>
              <a:t>Click to edit Master subtitle style</a:t>
            </a:r>
            <a:endParaRPr lang="en-US" dirty="0"/>
          </a:p>
        </p:txBody>
      </p:sp>
      <p:sp>
        <p:nvSpPr>
          <p:cNvPr id="14" name="Picture Placeholder 13">
            <a:extLst>
              <a:ext uri="{FF2B5EF4-FFF2-40B4-BE49-F238E27FC236}">
                <a16:creationId xmlns:a16="http://schemas.microsoft.com/office/drawing/2014/main" id="{51A639AF-317A-79DF-3175-64C726EA3189}"/>
              </a:ext>
            </a:extLst>
          </p:cNvPr>
          <p:cNvSpPr>
            <a:spLocks noGrp="1"/>
          </p:cNvSpPr>
          <p:nvPr>
            <p:ph type="pic" sz="quarter" idx="14" hasCustomPrompt="1"/>
          </p:nvPr>
        </p:nvSpPr>
        <p:spPr>
          <a:xfrm>
            <a:off x="0" y="0"/>
            <a:ext cx="7617785" cy="6858000"/>
          </a:xfrm>
          <a:custGeom>
            <a:avLst/>
            <a:gdLst>
              <a:gd name="connsiteX0" fmla="*/ 0 w 7195675"/>
              <a:gd name="connsiteY0" fmla="*/ 0 h 6858000"/>
              <a:gd name="connsiteX1" fmla="*/ 7195675 w 7195675"/>
              <a:gd name="connsiteY1" fmla="*/ 0 h 6858000"/>
              <a:gd name="connsiteX2" fmla="*/ 7195675 w 7195675"/>
              <a:gd name="connsiteY2" fmla="*/ 6858000 h 6858000"/>
              <a:gd name="connsiteX3" fmla="*/ 0 w 7195675"/>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195675" h="6858000">
                <a:moveTo>
                  <a:pt x="0" y="0"/>
                </a:moveTo>
                <a:lnTo>
                  <a:pt x="7195675" y="0"/>
                </a:lnTo>
                <a:lnTo>
                  <a:pt x="7195675"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17" name="Footer Placeholder 4">
            <a:extLst>
              <a:ext uri="{FF2B5EF4-FFF2-40B4-BE49-F238E27FC236}">
                <a16:creationId xmlns:a16="http://schemas.microsoft.com/office/drawing/2014/main" id="{DF8C2BF2-38FB-0598-A4BE-DD111229A3FE}"/>
              </a:ext>
            </a:extLst>
          </p:cNvPr>
          <p:cNvSpPr>
            <a:spLocks noGrp="1"/>
          </p:cNvSpPr>
          <p:nvPr>
            <p:ph type="ftr" sz="quarter" idx="11"/>
          </p:nvPr>
        </p:nvSpPr>
        <p:spPr>
          <a:xfrm>
            <a:off x="7846388" y="6438900"/>
            <a:ext cx="1714301" cy="419100"/>
          </a:xfrm>
        </p:spPr>
        <p:txBody>
          <a:bodyPr/>
          <a:lstStyle/>
          <a:p>
            <a:pPr>
              <a:defRPr/>
            </a:pPr>
            <a:endParaRPr lang="en-US"/>
          </a:p>
        </p:txBody>
      </p:sp>
      <p:sp>
        <p:nvSpPr>
          <p:cNvPr id="18" name="Date Placeholder 4">
            <a:extLst>
              <a:ext uri="{FF2B5EF4-FFF2-40B4-BE49-F238E27FC236}">
                <a16:creationId xmlns:a16="http://schemas.microsoft.com/office/drawing/2014/main" id="{5A41BBAF-5441-8512-B575-2EB961DD485E}"/>
              </a:ext>
            </a:extLst>
          </p:cNvPr>
          <p:cNvSpPr>
            <a:spLocks noGrp="1"/>
          </p:cNvSpPr>
          <p:nvPr>
            <p:ph type="dt" sz="half" idx="15"/>
          </p:nvPr>
        </p:nvSpPr>
        <p:spPr>
          <a:xfrm>
            <a:off x="9650896" y="6438900"/>
            <a:ext cx="864704" cy="419100"/>
          </a:xfrm>
        </p:spPr>
        <p:txBody>
          <a:bodyPr/>
          <a:lstStyle/>
          <a:p>
            <a:pPr>
              <a:defRPr/>
            </a:pPr>
            <a:fld id="{531548C4-D1D5-4337-9229-503ABFA6AC58}" type="datetimeFigureOut">
              <a:rPr lang="en-US" smtClean="0"/>
              <a:pPr>
                <a:defRPr/>
              </a:pPr>
              <a:t>11/5/2026</a:t>
            </a:fld>
            <a:endParaRPr lang="en-US" dirty="0"/>
          </a:p>
        </p:txBody>
      </p:sp>
      <p:sp>
        <p:nvSpPr>
          <p:cNvPr id="19" name="Slide Number Placeholder 5">
            <a:extLst>
              <a:ext uri="{FF2B5EF4-FFF2-40B4-BE49-F238E27FC236}">
                <a16:creationId xmlns:a16="http://schemas.microsoft.com/office/drawing/2014/main" id="{89401810-4A83-D1CF-00A6-76F622C7153C}"/>
              </a:ext>
            </a:extLst>
          </p:cNvPr>
          <p:cNvSpPr>
            <a:spLocks noGrp="1"/>
          </p:cNvSpPr>
          <p:nvPr>
            <p:ph type="sldNum" sz="quarter" idx="12"/>
          </p:nvPr>
        </p:nvSpPr>
        <p:spPr>
          <a:xfrm>
            <a:off x="10523764" y="6438900"/>
            <a:ext cx="601436" cy="419100"/>
          </a:xfrm>
        </p:spPr>
        <p:txBody>
          <a:bodyPr/>
          <a:lstStyle/>
          <a:p>
            <a:pPr>
              <a:defRPr/>
            </a:pPr>
            <a:fld id="{BE1C7D33-BED2-4E70-BBC2-878BB86C52DC}" type="slidenum">
              <a:rPr lang="en-US" smtClean="0"/>
              <a:pPr>
                <a:defRPr/>
              </a:pPr>
              <a:t>‹#›</a:t>
            </a:fld>
            <a:endParaRPr lang="en-US" dirty="0"/>
          </a:p>
        </p:txBody>
      </p:sp>
    </p:spTree>
    <p:extLst>
      <p:ext uri="{BB962C8B-B14F-4D97-AF65-F5344CB8AC3E}">
        <p14:creationId xmlns:p14="http://schemas.microsoft.com/office/powerpoint/2010/main" val="202420228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Section Header">
    <p:bg>
      <p:bgPr>
        <a:solidFill>
          <a:schemeClr val="tx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61A7175-8061-E7CC-68E4-2B3CECB6CCFE}"/>
              </a:ext>
            </a:extLst>
          </p:cNvPr>
          <p:cNvSpPr>
            <a:spLocks noGrp="1"/>
          </p:cNvSpPr>
          <p:nvPr>
            <p:ph type="title" hasCustomPrompt="1"/>
          </p:nvPr>
        </p:nvSpPr>
        <p:spPr>
          <a:xfrm>
            <a:off x="1088136" y="1090244"/>
            <a:ext cx="10037064" cy="5159257"/>
          </a:xfrm>
        </p:spPr>
        <p:txBody>
          <a:bodyPr>
            <a:normAutofit/>
          </a:bodyPr>
          <a:lstStyle>
            <a:lvl1pPr>
              <a:defRPr sz="8000">
                <a:solidFill>
                  <a:schemeClr val="bg1"/>
                </a:solidFill>
              </a:defRPr>
            </a:lvl1pPr>
          </a:lstStyle>
          <a:p>
            <a:r>
              <a:rPr lang="en-US" dirty="0"/>
              <a:t>Section header</a:t>
            </a:r>
          </a:p>
        </p:txBody>
      </p:sp>
      <p:sp>
        <p:nvSpPr>
          <p:cNvPr id="5" name="Footer Placeholder 4">
            <a:extLst>
              <a:ext uri="{FF2B5EF4-FFF2-40B4-BE49-F238E27FC236}">
                <a16:creationId xmlns:a16="http://schemas.microsoft.com/office/drawing/2014/main" id="{4C094542-CAEF-4D6C-BE6A-BC100F0590F9}"/>
              </a:ext>
            </a:extLst>
          </p:cNvPr>
          <p:cNvSpPr>
            <a:spLocks noGrp="1"/>
          </p:cNvSpPr>
          <p:nvPr>
            <p:ph type="ftr" sz="quarter" idx="11"/>
          </p:nvPr>
        </p:nvSpPr>
        <p:spPr/>
        <p:txBody>
          <a:bodyPr/>
          <a:lstStyle>
            <a:lvl1pPr>
              <a:defRPr>
                <a:solidFill>
                  <a:schemeClr val="bg1"/>
                </a:solidFill>
              </a:defRPr>
            </a:lvl1pPr>
          </a:lstStyle>
          <a:p>
            <a:pPr>
              <a:defRPr/>
            </a:pPr>
            <a:endParaRPr lang="en-US"/>
          </a:p>
        </p:txBody>
      </p:sp>
      <p:sp>
        <p:nvSpPr>
          <p:cNvPr id="4" name="Date Placeholder 3">
            <a:extLst>
              <a:ext uri="{FF2B5EF4-FFF2-40B4-BE49-F238E27FC236}">
                <a16:creationId xmlns:a16="http://schemas.microsoft.com/office/drawing/2014/main" id="{B3408851-4DCC-447C-828A-5F7E66F7623D}"/>
              </a:ext>
            </a:extLst>
          </p:cNvPr>
          <p:cNvSpPr>
            <a:spLocks noGrp="1"/>
          </p:cNvSpPr>
          <p:nvPr>
            <p:ph type="dt" sz="half" idx="10"/>
          </p:nvPr>
        </p:nvSpPr>
        <p:spPr/>
        <p:txBody>
          <a:bodyPr/>
          <a:lstStyle>
            <a:lvl1pPr>
              <a:defRPr>
                <a:solidFill>
                  <a:schemeClr val="bg1"/>
                </a:solidFill>
              </a:defRPr>
            </a:lvl1pPr>
          </a:lstStyle>
          <a:p>
            <a:pPr>
              <a:defRPr/>
            </a:pPr>
            <a:fld id="{531548C4-D1D5-4337-9229-503ABFA6AC58}" type="datetimeFigureOut">
              <a:rPr lang="en-US" smtClean="0"/>
              <a:pPr>
                <a:defRPr/>
              </a:pPr>
              <a:t>11/5/2026</a:t>
            </a:fld>
            <a:endParaRPr lang="en-US" dirty="0"/>
          </a:p>
        </p:txBody>
      </p:sp>
      <p:sp>
        <p:nvSpPr>
          <p:cNvPr id="6" name="Slide Number Placeholder 5">
            <a:extLst>
              <a:ext uri="{FF2B5EF4-FFF2-40B4-BE49-F238E27FC236}">
                <a16:creationId xmlns:a16="http://schemas.microsoft.com/office/drawing/2014/main" id="{2C8BDE40-8468-4051-9703-B751608AAF9D}"/>
              </a:ext>
            </a:extLst>
          </p:cNvPr>
          <p:cNvSpPr>
            <a:spLocks noGrp="1"/>
          </p:cNvSpPr>
          <p:nvPr>
            <p:ph type="sldNum" sz="quarter" idx="12"/>
          </p:nvPr>
        </p:nvSpPr>
        <p:spPr/>
        <p:txBody>
          <a:bodyPr/>
          <a:lstStyle>
            <a:lvl1pPr>
              <a:defRPr>
                <a:solidFill>
                  <a:schemeClr val="bg1"/>
                </a:solidFill>
              </a:defRPr>
            </a:lvl1pPr>
          </a:lstStyle>
          <a:p>
            <a:pPr>
              <a:defRPr/>
            </a:pPr>
            <a:fld id="{BE1C7D33-BED2-4E70-BBC2-878BB86C52DC}" type="slidenum">
              <a:rPr lang="en-US" smtClean="0"/>
              <a:pPr>
                <a:defRPr/>
              </a:pPr>
              <a:t>‹#›</a:t>
            </a:fld>
            <a:endParaRPr lang="en-US" dirty="0"/>
          </a:p>
        </p:txBody>
      </p:sp>
      <p:cxnSp>
        <p:nvCxnSpPr>
          <p:cNvPr id="9" name="Straight Connector 8">
            <a:extLst>
              <a:ext uri="{FF2B5EF4-FFF2-40B4-BE49-F238E27FC236}">
                <a16:creationId xmlns:a16="http://schemas.microsoft.com/office/drawing/2014/main" id="{96A5A591-C2D3-D6A3-432F-2C1371951C13}"/>
              </a:ext>
              <a:ext uri="{C183D7F6-B498-43B3-948B-1728B52AA6E4}">
                <adec:decorative xmlns:adec="http://schemas.microsoft.com/office/drawing/2017/decorative" val="1"/>
              </a:ext>
            </a:extLst>
          </p:cNvPr>
          <p:cNvCxnSpPr>
            <a:cxnSpLocks/>
          </p:cNvCxnSpPr>
          <p:nvPr/>
        </p:nvCxnSpPr>
        <p:spPr>
          <a:xfrm>
            <a:off x="0" y="1205868"/>
            <a:ext cx="804195" cy="0"/>
          </a:xfrm>
          <a:prstGeom prst="line">
            <a:avLst/>
          </a:prstGeom>
          <a:ln w="1206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26896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CB916BDA-9E36-8180-7EBC-AC2A35C79FFC}"/>
              </a:ext>
            </a:extLst>
          </p:cNvPr>
          <p:cNvSpPr>
            <a:spLocks noGrp="1"/>
          </p:cNvSpPr>
          <p:nvPr>
            <p:ph type="title" hasCustomPrompt="1"/>
          </p:nvPr>
        </p:nvSpPr>
        <p:spPr>
          <a:xfrm>
            <a:off x="1090940" y="1088702"/>
            <a:ext cx="8479072" cy="1395553"/>
          </a:xfrm>
        </p:spPr>
        <p:txBody>
          <a:bodyPr anchor="t">
            <a:normAutofit/>
          </a:bodyPr>
          <a:lstStyle>
            <a:lvl1pPr>
              <a:defRPr sz="3600"/>
            </a:lvl1pPr>
          </a:lstStyle>
          <a:p>
            <a:r>
              <a:rPr lang="en-US" dirty="0"/>
              <a:t>Agenda</a:t>
            </a:r>
          </a:p>
        </p:txBody>
      </p:sp>
      <p:sp>
        <p:nvSpPr>
          <p:cNvPr id="8" name="Content Placeholder 6">
            <a:extLst>
              <a:ext uri="{FF2B5EF4-FFF2-40B4-BE49-F238E27FC236}">
                <a16:creationId xmlns:a16="http://schemas.microsoft.com/office/drawing/2014/main" id="{92AF672E-4752-50B9-9301-C8042FD003CC}"/>
              </a:ext>
            </a:extLst>
          </p:cNvPr>
          <p:cNvSpPr>
            <a:spLocks noGrp="1"/>
          </p:cNvSpPr>
          <p:nvPr>
            <p:ph sz="quarter" idx="13"/>
          </p:nvPr>
        </p:nvSpPr>
        <p:spPr>
          <a:xfrm>
            <a:off x="1096697" y="2484255"/>
            <a:ext cx="8467558" cy="3539514"/>
          </a:xfrm>
        </p:spPr>
        <p:txBody>
          <a:bodyPr>
            <a:normAutofit/>
          </a:bodyPr>
          <a:lstStyle>
            <a:lvl1pPr marL="457200" indent="-457200">
              <a:lnSpc>
                <a:spcPct val="100000"/>
              </a:lnSpc>
              <a:buFont typeface="+mj-lt"/>
              <a:buAutoNum type="arabicPeriod"/>
              <a:defRPr sz="2000"/>
            </a:lvl1pPr>
            <a:lvl2pPr marL="685800" indent="-457200">
              <a:lnSpc>
                <a:spcPct val="100000"/>
              </a:lnSpc>
              <a:buFont typeface="+mj-lt"/>
              <a:buAutoNum type="arabicPeriod"/>
              <a:defRPr sz="2000"/>
            </a:lvl2pPr>
            <a:lvl3pPr marL="800100" indent="-342900">
              <a:lnSpc>
                <a:spcPct val="100000"/>
              </a:lnSpc>
              <a:buFont typeface="+mj-lt"/>
              <a:buAutoNum type="arabicPeriod"/>
              <a:defRPr sz="2000"/>
            </a:lvl3pPr>
            <a:lvl4pPr marL="1028700" indent="-342900">
              <a:lnSpc>
                <a:spcPct val="100000"/>
              </a:lnSpc>
              <a:buFont typeface="+mj-lt"/>
              <a:buAutoNum type="arabicPeriod"/>
              <a:defRPr sz="2000"/>
            </a:lvl4pPr>
            <a:lvl5pPr marL="1257300" indent="-342900">
              <a:lnSpc>
                <a:spcPct val="100000"/>
              </a:lnSpc>
              <a:buFont typeface="+mj-lt"/>
              <a:buAutoNum type="arabicPeriod"/>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pPr>
              <a:defRPr/>
            </a:pPr>
            <a:endParaRPr lang="en-US"/>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pPr>
              <a:defRPr/>
            </a:pPr>
            <a:fld id="{531548C4-D1D5-4337-9229-503ABFA6AC58}" type="datetimeFigureOut">
              <a:rPr lang="en-US" smtClean="0"/>
              <a:pPr>
                <a:defRPr/>
              </a:pPr>
              <a:t>11/5/2026</a:t>
            </a:fld>
            <a:endParaRPr lang="en-US" dirty="0"/>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pPr>
              <a:defRPr/>
            </a:pPr>
            <a:fld id="{BE1C7D33-BED2-4E70-BBC2-878BB86C52DC}" type="slidenum">
              <a:rPr lang="en-US" smtClean="0"/>
              <a:pPr>
                <a:defRPr/>
              </a:pPr>
              <a:t>‹#›</a:t>
            </a:fld>
            <a:endParaRPr lang="en-US" dirty="0"/>
          </a:p>
        </p:txBody>
      </p:sp>
      <p:cxnSp>
        <p:nvCxnSpPr>
          <p:cNvPr id="9" name="Straight Connector 8">
            <a:extLst>
              <a:ext uri="{FF2B5EF4-FFF2-40B4-BE49-F238E27FC236}">
                <a16:creationId xmlns:a16="http://schemas.microsoft.com/office/drawing/2014/main" id="{4565070F-FB67-7572-2807-986A25537650}"/>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821158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Agenda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hasCustomPrompt="1"/>
          </p:nvPr>
        </p:nvSpPr>
        <p:spPr>
          <a:xfrm>
            <a:off x="1088136" y="1088136"/>
            <a:ext cx="5749392" cy="1554480"/>
          </a:xfrm>
        </p:spPr>
        <p:txBody>
          <a:bodyPr anchor="t" anchorCtr="0">
            <a:normAutofit/>
          </a:bodyPr>
          <a:lstStyle>
            <a:lvl1pPr>
              <a:defRPr sz="3600"/>
            </a:lvl1pPr>
          </a:lstStyle>
          <a:p>
            <a:r>
              <a:rPr lang="en-US" dirty="0"/>
              <a:t>Agenda</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1088136" y="2651760"/>
            <a:ext cx="5749392" cy="3694176"/>
          </a:xfrm>
        </p:spPr>
        <p:txBody>
          <a:bodyPr>
            <a:normAutofit/>
          </a:bodyPr>
          <a:lstStyle>
            <a:lvl1pPr marL="342900" indent="-342900">
              <a:lnSpc>
                <a:spcPct val="100000"/>
              </a:lnSpc>
              <a:buFont typeface="System Font Regular"/>
              <a:buChar char="-"/>
              <a:defRPr sz="2000"/>
            </a:lvl1pPr>
            <a:lvl2pPr>
              <a:lnSpc>
                <a:spcPct val="100000"/>
              </a:lnSpc>
              <a:defRPr sz="2000"/>
            </a:lvl2pPr>
            <a:lvl3pPr>
              <a:lnSpc>
                <a:spcPct val="100000"/>
              </a:lnSpc>
              <a:defRPr sz="2000"/>
            </a:lvl3pPr>
            <a:lvl4pPr>
              <a:lnSpc>
                <a:spcPct val="100000"/>
              </a:lnSpc>
              <a:defRPr sz="2000"/>
            </a:lvl4pPr>
            <a:lvl5pPr>
              <a:lnSpc>
                <a:spcPct val="100000"/>
              </a:lnSpc>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1090940" y="6438900"/>
            <a:ext cx="3915404" cy="419100"/>
          </a:xfrm>
        </p:spPr>
        <p:txBody>
          <a:bodyPr/>
          <a:lstStyle/>
          <a:p>
            <a:pPr>
              <a:defRPr/>
            </a:pPr>
            <a:endParaRPr lang="en-US"/>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5006344" y="6438900"/>
            <a:ext cx="1126120" cy="419100"/>
          </a:xfrm>
        </p:spPr>
        <p:txBody>
          <a:bodyPr/>
          <a:lstStyle/>
          <a:p>
            <a:pPr>
              <a:defRPr/>
            </a:pPr>
            <a:fld id="{531548C4-D1D5-4337-9229-503ABFA6AC58}" type="datetimeFigureOut">
              <a:rPr lang="en-US" smtClean="0"/>
              <a:pPr>
                <a:defRPr/>
              </a:pPr>
              <a:t>11/5/2026</a:t>
            </a:fld>
            <a:endParaRPr lang="en-US" dirty="0"/>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6132464" y="6438900"/>
            <a:ext cx="705064" cy="419100"/>
          </a:xfrm>
        </p:spPr>
        <p:txBody>
          <a:bodyPr/>
          <a:lstStyle/>
          <a:p>
            <a:pPr>
              <a:defRPr/>
            </a:pPr>
            <a:fld id="{BE1C7D33-BED2-4E70-BBC2-878BB86C52DC}" type="slidenum">
              <a:rPr lang="en-US" smtClean="0"/>
              <a:pPr>
                <a:defRPr/>
              </a:pPr>
              <a:t>‹#›</a:t>
            </a:fld>
            <a:endParaRPr lang="en-US" dirty="0"/>
          </a:p>
        </p:txBody>
      </p:sp>
      <p:sp>
        <p:nvSpPr>
          <p:cNvPr id="6" name="Picture Placeholder 10">
            <a:extLst>
              <a:ext uri="{FF2B5EF4-FFF2-40B4-BE49-F238E27FC236}">
                <a16:creationId xmlns:a16="http://schemas.microsoft.com/office/drawing/2014/main" id="{E4B52E79-E470-1B1A-EADF-94DA7253B328}"/>
              </a:ext>
            </a:extLst>
          </p:cNvPr>
          <p:cNvSpPr>
            <a:spLocks noGrp="1"/>
          </p:cNvSpPr>
          <p:nvPr>
            <p:ph type="pic" sz="quarter" idx="14" hasCustomPrompt="1"/>
          </p:nvPr>
        </p:nvSpPr>
        <p:spPr>
          <a:xfrm>
            <a:off x="7315200" y="0"/>
            <a:ext cx="4876800" cy="6858000"/>
          </a:xfrm>
          <a:blipFill dpi="0" rotWithShape="1">
            <a:blip r:embed="rId2">
              <a:alphaModFix amt="60000"/>
            </a:blip>
            <a:srcRect/>
            <a:stretch>
              <a:fillRect/>
            </a:stretch>
          </a:blipFill>
        </p:spPr>
        <p:txBody>
          <a:bodyPr/>
          <a:lstStyle>
            <a:lvl1pPr>
              <a:defRPr/>
            </a:lvl1pPr>
          </a:lstStyle>
          <a:p>
            <a:r>
              <a:rPr lang="en-US" dirty="0"/>
              <a:t>  </a:t>
            </a:r>
          </a:p>
        </p:txBody>
      </p:sp>
      <p:cxnSp>
        <p:nvCxnSpPr>
          <p:cNvPr id="8" name="Straight Connector 7">
            <a:extLst>
              <a:ext uri="{FF2B5EF4-FFF2-40B4-BE49-F238E27FC236}">
                <a16:creationId xmlns:a16="http://schemas.microsoft.com/office/drawing/2014/main" id="{94C1AE97-7274-F222-2135-C3524958A87F}"/>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343520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87676" y="1114856"/>
            <a:ext cx="3923455" cy="4083580"/>
          </a:xfrm>
        </p:spPr>
        <p:txBody>
          <a:bodyPr anchor="t">
            <a:normAutofit/>
          </a:bodyPr>
          <a:lstStyle>
            <a:lvl1pPr>
              <a:defRPr sz="36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294612" y="1115290"/>
            <a:ext cx="5809713" cy="5171210"/>
          </a:xfrm>
        </p:spPr>
        <p:txBody>
          <a:bodyPr>
            <a:normAutofit/>
          </a:bodyPr>
          <a:lstStyle>
            <a:lvl1pPr>
              <a:lnSpc>
                <a:spcPct val="100000"/>
              </a:lnSpc>
              <a:defRPr sz="1600"/>
            </a:lvl1pPr>
            <a:lvl2pPr>
              <a:lnSpc>
                <a:spcPct val="100000"/>
              </a:lnSpc>
              <a:defRPr sz="1600"/>
            </a:lvl2pPr>
            <a:lvl3pPr>
              <a:lnSpc>
                <a:spcPct val="100000"/>
              </a:lnSpc>
              <a:defRPr sz="1600"/>
            </a:lvl3pPr>
            <a:lvl4pPr>
              <a:lnSpc>
                <a:spcPct val="100000"/>
              </a:lnSpc>
              <a:defRPr sz="1600"/>
            </a:lvl4pPr>
            <a:lvl5pPr>
              <a:lnSpc>
                <a:spcPct val="100000"/>
              </a:lnSpc>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pPr>
              <a:defRPr/>
            </a:pPr>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pPr>
              <a:defRPr/>
            </a:pPr>
            <a:fld id="{531548C4-D1D5-4337-9229-503ABFA6AC58}" type="datetimeFigureOut">
              <a:rPr lang="en-US" smtClean="0"/>
              <a:pPr>
                <a:defRPr/>
              </a:pPr>
              <a:t>11/5/2026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pPr>
              <a:defRPr/>
            </a:pPr>
            <a:fld id="{BE1C7D33-BED2-4E70-BBC2-878BB86C52DC}" type="slidenum">
              <a:rPr lang="en-US" smtClean="0"/>
              <a:pPr>
                <a:defRPr/>
              </a:pPr>
              <a:t>‹#›</a:t>
            </a:fld>
            <a:endParaRPr lang="en-US" dirty="0"/>
          </a:p>
        </p:txBody>
      </p:sp>
      <p:cxnSp>
        <p:nvCxnSpPr>
          <p:cNvPr id="3" name="Straight Connector 2">
            <a:extLst>
              <a:ext uri="{FF2B5EF4-FFF2-40B4-BE49-F238E27FC236}">
                <a16:creationId xmlns:a16="http://schemas.microsoft.com/office/drawing/2014/main" id="{9954F329-E63B-9F25-4E06-2E98A6453DA7}"/>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05899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83701" y="1114655"/>
            <a:ext cx="2771326" cy="3675552"/>
          </a:xfrm>
        </p:spPr>
        <p:txBody>
          <a:bodyPr anchor="t">
            <a:normAutofit/>
          </a:bodyPr>
          <a:lstStyle>
            <a:lvl1pPr>
              <a:defRPr sz="36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134532" y="1129145"/>
            <a:ext cx="7794231" cy="5157355"/>
          </a:xfrm>
        </p:spPr>
        <p:txBody>
          <a:bodyPr>
            <a:normAutofit/>
          </a:bodyPr>
          <a:lstStyle>
            <a:lvl1pPr>
              <a:lnSpc>
                <a:spcPct val="100000"/>
              </a:lnSpc>
              <a:defRPr sz="1600"/>
            </a:lvl1pPr>
            <a:lvl2pPr>
              <a:lnSpc>
                <a:spcPct val="100000"/>
              </a:lnSpc>
              <a:defRPr sz="1600"/>
            </a:lvl2pPr>
            <a:lvl3pPr>
              <a:lnSpc>
                <a:spcPct val="100000"/>
              </a:lnSpc>
              <a:defRPr sz="1600"/>
            </a:lvl3pPr>
            <a:lvl4pPr>
              <a:lnSpc>
                <a:spcPct val="100000"/>
              </a:lnSpc>
              <a:defRPr sz="1600"/>
            </a:lvl4pPr>
            <a:lvl5pPr>
              <a:lnSpc>
                <a:spcPct val="100000"/>
              </a:lnSpc>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pPr>
              <a:defRPr/>
            </a:pPr>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pPr>
              <a:defRPr/>
            </a:pPr>
            <a:fld id="{531548C4-D1D5-4337-9229-503ABFA6AC58}" type="datetimeFigureOut">
              <a:rPr lang="en-US" smtClean="0"/>
              <a:pPr>
                <a:defRPr/>
              </a:pPr>
              <a:t>11/5/2026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pPr>
              <a:defRPr/>
            </a:pPr>
            <a:fld id="{BE1C7D33-BED2-4E70-BBC2-878BB86C52DC}" type="slidenum">
              <a:rPr lang="en-US" smtClean="0"/>
              <a:pPr>
                <a:defRPr/>
              </a:pPr>
              <a:t>‹#›</a:t>
            </a:fld>
            <a:endParaRPr lang="en-US" dirty="0"/>
          </a:p>
        </p:txBody>
      </p:sp>
      <p:cxnSp>
        <p:nvCxnSpPr>
          <p:cNvPr id="3" name="Straight Connector 2">
            <a:extLst>
              <a:ext uri="{FF2B5EF4-FFF2-40B4-BE49-F238E27FC236}">
                <a16:creationId xmlns:a16="http://schemas.microsoft.com/office/drawing/2014/main" id="{7547F2C9-46DC-B902-E883-CE0360E6DD94}"/>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64970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785788" y="1111101"/>
            <a:ext cx="6339412" cy="1143000"/>
          </a:xfrm>
        </p:spPr>
        <p:txBody>
          <a:bodyPr anchor="t"/>
          <a:lstStyle/>
          <a:p>
            <a:r>
              <a:rPr lang="en-US"/>
              <a:t>Click to edit Master title style</a:t>
            </a:r>
            <a:endParaRPr lang="en-US" dirty="0"/>
          </a:p>
        </p:txBody>
      </p:sp>
      <p:sp>
        <p:nvSpPr>
          <p:cNvPr id="6" name="Picture Placeholder 10">
            <a:extLst>
              <a:ext uri="{FF2B5EF4-FFF2-40B4-BE49-F238E27FC236}">
                <a16:creationId xmlns:a16="http://schemas.microsoft.com/office/drawing/2014/main" id="{6FB7CB50-241E-E6B6-1C0E-1B5466B14779}"/>
              </a:ext>
            </a:extLst>
          </p:cNvPr>
          <p:cNvSpPr>
            <a:spLocks noGrp="1"/>
          </p:cNvSpPr>
          <p:nvPr>
            <p:ph type="pic" sz="quarter" idx="13" hasCustomPrompt="1"/>
          </p:nvPr>
        </p:nvSpPr>
        <p:spPr>
          <a:xfrm>
            <a:off x="12192" y="0"/>
            <a:ext cx="4506585"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11" name="Content Placeholder 7">
            <a:extLst>
              <a:ext uri="{FF2B5EF4-FFF2-40B4-BE49-F238E27FC236}">
                <a16:creationId xmlns:a16="http://schemas.microsoft.com/office/drawing/2014/main" id="{A1C94DDD-A7D7-1407-F63C-F296AB454220}"/>
              </a:ext>
            </a:extLst>
          </p:cNvPr>
          <p:cNvSpPr>
            <a:spLocks noGrp="1"/>
          </p:cNvSpPr>
          <p:nvPr>
            <p:ph sz="quarter" idx="18"/>
          </p:nvPr>
        </p:nvSpPr>
        <p:spPr>
          <a:xfrm>
            <a:off x="4785787" y="2402887"/>
            <a:ext cx="6339414" cy="3883614"/>
          </a:xfrm>
        </p:spPr>
        <p:txBody>
          <a:bodyPr>
            <a:normAutofit/>
          </a:bodyPr>
          <a:lstStyle>
            <a:lvl1pPr>
              <a:lnSpc>
                <a:spcPct val="100000"/>
              </a:lnSpc>
              <a:defRPr sz="1600"/>
            </a:lvl1pPr>
            <a:lvl2pPr>
              <a:lnSpc>
                <a:spcPct val="100000"/>
              </a:lnSpc>
              <a:defRPr sz="1600"/>
            </a:lvl2pPr>
            <a:lvl3pPr>
              <a:lnSpc>
                <a:spcPct val="100000"/>
              </a:lnSpc>
              <a:defRPr sz="1600"/>
            </a:lvl3pPr>
            <a:lvl4pPr>
              <a:lnSpc>
                <a:spcPct val="100000"/>
              </a:lnSpc>
              <a:defRPr sz="1600"/>
            </a:lvl4pPr>
            <a:lvl5pPr>
              <a:lnSpc>
                <a:spcPct val="100000"/>
              </a:lnSpc>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3" name="Straight Connector 2">
            <a:extLst>
              <a:ext uri="{FF2B5EF4-FFF2-40B4-BE49-F238E27FC236}">
                <a16:creationId xmlns:a16="http://schemas.microsoft.com/office/drawing/2014/main" id="{363871FB-7459-8C2E-BA80-AD31AE855A93}"/>
              </a:ext>
              <a:ext uri="{C183D7F6-B498-43B3-948B-1728B52AA6E4}">
                <adec:decorative xmlns:adec="http://schemas.microsoft.com/office/drawing/2017/decorative" val="1"/>
              </a:ext>
            </a:extLst>
          </p:cNvPr>
          <p:cNvCxnSpPr>
            <a:cxnSpLocks/>
          </p:cNvCxnSpPr>
          <p:nvPr/>
        </p:nvCxnSpPr>
        <p:spPr>
          <a:xfrm flipH="1">
            <a:off x="11375613"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A7504282-04A3-1CE1-50A4-AF83D0D40A42}"/>
              </a:ext>
            </a:extLst>
          </p:cNvPr>
          <p:cNvSpPr>
            <a:spLocks noGrp="1"/>
          </p:cNvSpPr>
          <p:nvPr>
            <p:ph type="ftr" sz="quarter" idx="11"/>
          </p:nvPr>
        </p:nvSpPr>
        <p:spPr>
          <a:xfrm>
            <a:off x="4785788" y="6438900"/>
            <a:ext cx="4774902" cy="419100"/>
          </a:xfrm>
        </p:spPr>
        <p:txBody>
          <a:bodyPr/>
          <a:lstStyle/>
          <a:p>
            <a:pPr>
              <a:defRPr/>
            </a:pPr>
            <a:endParaRPr lang="en-US"/>
          </a:p>
        </p:txBody>
      </p:sp>
      <p:sp>
        <p:nvSpPr>
          <p:cNvPr id="7" name="Date Placeholder 4">
            <a:extLst>
              <a:ext uri="{FF2B5EF4-FFF2-40B4-BE49-F238E27FC236}">
                <a16:creationId xmlns:a16="http://schemas.microsoft.com/office/drawing/2014/main" id="{CA12AEFE-D7DE-804A-807C-704D5B34E130}"/>
              </a:ext>
            </a:extLst>
          </p:cNvPr>
          <p:cNvSpPr>
            <a:spLocks noGrp="1"/>
          </p:cNvSpPr>
          <p:nvPr>
            <p:ph type="dt" sz="half" idx="15"/>
          </p:nvPr>
        </p:nvSpPr>
        <p:spPr>
          <a:xfrm>
            <a:off x="9650896" y="6438900"/>
            <a:ext cx="864704" cy="419100"/>
          </a:xfrm>
        </p:spPr>
        <p:txBody>
          <a:bodyPr/>
          <a:lstStyle/>
          <a:p>
            <a:pPr>
              <a:defRPr/>
            </a:pPr>
            <a:fld id="{531548C4-D1D5-4337-9229-503ABFA6AC58}" type="datetimeFigureOut">
              <a:rPr lang="en-US" smtClean="0"/>
              <a:pPr>
                <a:defRPr/>
              </a:pPr>
              <a:t>11/5/2026</a:t>
            </a:fld>
            <a:endParaRPr lang="en-US" dirty="0"/>
          </a:p>
        </p:txBody>
      </p:sp>
      <p:sp>
        <p:nvSpPr>
          <p:cNvPr id="8" name="Slide Number Placeholder 5">
            <a:extLst>
              <a:ext uri="{FF2B5EF4-FFF2-40B4-BE49-F238E27FC236}">
                <a16:creationId xmlns:a16="http://schemas.microsoft.com/office/drawing/2014/main" id="{9C293909-C7AB-A707-F48B-6007FE72563B}"/>
              </a:ext>
            </a:extLst>
          </p:cNvPr>
          <p:cNvSpPr>
            <a:spLocks noGrp="1"/>
          </p:cNvSpPr>
          <p:nvPr>
            <p:ph type="sldNum" sz="quarter" idx="12"/>
          </p:nvPr>
        </p:nvSpPr>
        <p:spPr>
          <a:xfrm>
            <a:off x="10523764" y="6438900"/>
            <a:ext cx="601436" cy="419100"/>
          </a:xfrm>
        </p:spPr>
        <p:txBody>
          <a:bodyPr/>
          <a:lstStyle/>
          <a:p>
            <a:pPr>
              <a:defRPr/>
            </a:pPr>
            <a:fld id="{BE1C7D33-BED2-4E70-BBC2-878BB86C52DC}" type="slidenum">
              <a:rPr lang="en-US" smtClean="0"/>
              <a:pPr>
                <a:defRPr/>
              </a:pPr>
              <a:t>‹#›</a:t>
            </a:fld>
            <a:endParaRPr lang="en-US" dirty="0"/>
          </a:p>
        </p:txBody>
      </p:sp>
    </p:spTree>
    <p:extLst>
      <p:ext uri="{BB962C8B-B14F-4D97-AF65-F5344CB8AC3E}">
        <p14:creationId xmlns:p14="http://schemas.microsoft.com/office/powerpoint/2010/main" val="25552323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776991" y="1112104"/>
            <a:ext cx="7321615" cy="932688"/>
          </a:xfrm>
        </p:spPr>
        <p:txBody>
          <a:bodyPr anchor="t"/>
          <a:lstStyle/>
          <a:p>
            <a:r>
              <a:rPr lang="en-US"/>
              <a:t>Click to edit Master title style</a:t>
            </a:r>
            <a:endParaRPr lang="en-US" dirty="0"/>
          </a:p>
        </p:txBody>
      </p:sp>
      <p:sp>
        <p:nvSpPr>
          <p:cNvPr id="15" name="Picture Placeholder 10">
            <a:extLst>
              <a:ext uri="{FF2B5EF4-FFF2-40B4-BE49-F238E27FC236}">
                <a16:creationId xmlns:a16="http://schemas.microsoft.com/office/drawing/2014/main" id="{5189CF27-6D02-DB0D-F5D1-1535F1479166}"/>
              </a:ext>
            </a:extLst>
          </p:cNvPr>
          <p:cNvSpPr>
            <a:spLocks noGrp="1"/>
          </p:cNvSpPr>
          <p:nvPr>
            <p:ph type="pic" sz="quarter" idx="19" hasCustomPrompt="1"/>
          </p:nvPr>
        </p:nvSpPr>
        <p:spPr>
          <a:xfrm>
            <a:off x="0" y="0"/>
            <a:ext cx="3526439"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6" name="Content Placeholder 7">
            <a:extLst>
              <a:ext uri="{FF2B5EF4-FFF2-40B4-BE49-F238E27FC236}">
                <a16:creationId xmlns:a16="http://schemas.microsoft.com/office/drawing/2014/main" id="{6373ED08-D584-FD0F-C5B0-EF4E07A0D890}"/>
              </a:ext>
            </a:extLst>
          </p:cNvPr>
          <p:cNvSpPr>
            <a:spLocks noGrp="1"/>
          </p:cNvSpPr>
          <p:nvPr>
            <p:ph sz="quarter" idx="18"/>
          </p:nvPr>
        </p:nvSpPr>
        <p:spPr>
          <a:xfrm>
            <a:off x="3776075" y="2187258"/>
            <a:ext cx="7349126" cy="4099242"/>
          </a:xfrm>
        </p:spPr>
        <p:txBody>
          <a:bodyPr>
            <a:normAutofit/>
          </a:bodyPr>
          <a:lstStyle>
            <a:lvl1pPr>
              <a:lnSpc>
                <a:spcPct val="100000"/>
              </a:lnSpc>
              <a:defRPr sz="1600"/>
            </a:lvl1pPr>
            <a:lvl2pPr>
              <a:lnSpc>
                <a:spcPct val="100000"/>
              </a:lnSpc>
              <a:defRPr sz="1600"/>
            </a:lvl2pPr>
            <a:lvl3pPr>
              <a:lnSpc>
                <a:spcPct val="100000"/>
              </a:lnSpc>
              <a:defRPr sz="1600"/>
            </a:lvl3pPr>
            <a:lvl4pPr>
              <a:lnSpc>
                <a:spcPct val="100000"/>
              </a:lnSpc>
              <a:defRPr sz="1600"/>
            </a:lvl4pPr>
            <a:lvl5pPr>
              <a:lnSpc>
                <a:spcPct val="100000"/>
              </a:lnSpc>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0" name="Straight Connector 9">
            <a:extLst>
              <a:ext uri="{FF2B5EF4-FFF2-40B4-BE49-F238E27FC236}">
                <a16:creationId xmlns:a16="http://schemas.microsoft.com/office/drawing/2014/main" id="{7D906524-8E7E-05A8-4F9E-A2C39750A30C}"/>
              </a:ext>
              <a:ext uri="{C183D7F6-B498-43B3-948B-1728B52AA6E4}">
                <adec:decorative xmlns:adec="http://schemas.microsoft.com/office/drawing/2017/decorative" val="1"/>
              </a:ext>
            </a:extLst>
          </p:cNvPr>
          <p:cNvCxnSpPr>
            <a:cxnSpLocks/>
          </p:cNvCxnSpPr>
          <p:nvPr/>
        </p:nvCxnSpPr>
        <p:spPr>
          <a:xfrm flipH="1">
            <a:off x="11375613"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8F256971-28FA-FA33-0A85-0B851EA7AE9B}"/>
              </a:ext>
            </a:extLst>
          </p:cNvPr>
          <p:cNvSpPr>
            <a:spLocks noGrp="1"/>
          </p:cNvSpPr>
          <p:nvPr>
            <p:ph type="ftr" sz="quarter" idx="11"/>
          </p:nvPr>
        </p:nvSpPr>
        <p:spPr>
          <a:xfrm>
            <a:off x="3776076" y="6438900"/>
            <a:ext cx="5784614" cy="419100"/>
          </a:xfrm>
        </p:spPr>
        <p:txBody>
          <a:bodyPr/>
          <a:lstStyle/>
          <a:p>
            <a:pPr>
              <a:defRPr/>
            </a:pPr>
            <a:endParaRPr lang="en-US"/>
          </a:p>
        </p:txBody>
      </p:sp>
      <p:sp>
        <p:nvSpPr>
          <p:cNvPr id="7" name="Date Placeholder 4">
            <a:extLst>
              <a:ext uri="{FF2B5EF4-FFF2-40B4-BE49-F238E27FC236}">
                <a16:creationId xmlns:a16="http://schemas.microsoft.com/office/drawing/2014/main" id="{F04B437D-29C2-D3ED-BEFA-E1F868B0FB5E}"/>
              </a:ext>
            </a:extLst>
          </p:cNvPr>
          <p:cNvSpPr>
            <a:spLocks noGrp="1"/>
          </p:cNvSpPr>
          <p:nvPr>
            <p:ph type="dt" sz="half" idx="15"/>
          </p:nvPr>
        </p:nvSpPr>
        <p:spPr>
          <a:xfrm>
            <a:off x="9650896" y="6438900"/>
            <a:ext cx="864704" cy="419100"/>
          </a:xfrm>
        </p:spPr>
        <p:txBody>
          <a:bodyPr/>
          <a:lstStyle/>
          <a:p>
            <a:pPr>
              <a:defRPr/>
            </a:pPr>
            <a:fld id="{531548C4-D1D5-4337-9229-503ABFA6AC58}" type="datetimeFigureOut">
              <a:rPr lang="en-US" smtClean="0"/>
              <a:pPr>
                <a:defRPr/>
              </a:pPr>
              <a:t>11/5/2026</a:t>
            </a:fld>
            <a:endParaRPr lang="en-US" dirty="0"/>
          </a:p>
        </p:txBody>
      </p:sp>
      <p:sp>
        <p:nvSpPr>
          <p:cNvPr id="8" name="Slide Number Placeholder 5">
            <a:extLst>
              <a:ext uri="{FF2B5EF4-FFF2-40B4-BE49-F238E27FC236}">
                <a16:creationId xmlns:a16="http://schemas.microsoft.com/office/drawing/2014/main" id="{70EB108D-6128-5356-6097-7D1D10551222}"/>
              </a:ext>
            </a:extLst>
          </p:cNvPr>
          <p:cNvSpPr>
            <a:spLocks noGrp="1"/>
          </p:cNvSpPr>
          <p:nvPr>
            <p:ph type="sldNum" sz="quarter" idx="12"/>
          </p:nvPr>
        </p:nvSpPr>
        <p:spPr>
          <a:xfrm>
            <a:off x="10523764" y="6438900"/>
            <a:ext cx="601436" cy="419100"/>
          </a:xfrm>
        </p:spPr>
        <p:txBody>
          <a:bodyPr/>
          <a:lstStyle/>
          <a:p>
            <a:pPr>
              <a:defRPr/>
            </a:pPr>
            <a:fld id="{BE1C7D33-BED2-4E70-BBC2-878BB86C52DC}" type="slidenum">
              <a:rPr lang="en-US" smtClean="0"/>
              <a:pPr>
                <a:defRPr/>
              </a:pPr>
              <a:t>‹#›</a:t>
            </a:fld>
            <a:endParaRPr lang="en-US" dirty="0"/>
          </a:p>
        </p:txBody>
      </p:sp>
    </p:spTree>
    <p:extLst>
      <p:ext uri="{BB962C8B-B14F-4D97-AF65-F5344CB8AC3E}">
        <p14:creationId xmlns:p14="http://schemas.microsoft.com/office/powerpoint/2010/main" val="401531638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093394" y="1112104"/>
            <a:ext cx="7343564" cy="932688"/>
          </a:xfrm>
        </p:spPr>
        <p:txBody>
          <a:bodyPr anchor="t"/>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1093393" y="2187258"/>
            <a:ext cx="7343565" cy="4099242"/>
          </a:xfrm>
        </p:spPr>
        <p:txBody>
          <a:bodyPr>
            <a:normAutofit/>
          </a:bodyPr>
          <a:lstStyle>
            <a:lvl1pPr>
              <a:lnSpc>
                <a:spcPct val="100000"/>
              </a:lnSpc>
              <a:defRPr sz="1600"/>
            </a:lvl1pPr>
            <a:lvl2pPr>
              <a:lnSpc>
                <a:spcPct val="100000"/>
              </a:lnSpc>
              <a:defRPr sz="1600"/>
            </a:lvl2pPr>
            <a:lvl3pPr>
              <a:lnSpc>
                <a:spcPct val="100000"/>
              </a:lnSpc>
              <a:defRPr sz="1600"/>
            </a:lvl3pPr>
            <a:lvl4pPr>
              <a:lnSpc>
                <a:spcPct val="100000"/>
              </a:lnSpc>
              <a:defRPr sz="1600"/>
            </a:lvl4pPr>
            <a:lvl5pPr>
              <a:lnSpc>
                <a:spcPct val="100000"/>
              </a:lnSpc>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3" name="Straight Connector 2">
            <a:extLst>
              <a:ext uri="{FF2B5EF4-FFF2-40B4-BE49-F238E27FC236}">
                <a16:creationId xmlns:a16="http://schemas.microsoft.com/office/drawing/2014/main" id="{4D039FC6-F740-7D02-FD07-5B1B076DCE63}"/>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DC666571-786A-B2D2-4FC3-C22E71C243E1}"/>
              </a:ext>
            </a:extLst>
          </p:cNvPr>
          <p:cNvSpPr>
            <a:spLocks noGrp="1"/>
          </p:cNvSpPr>
          <p:nvPr>
            <p:ph type="ftr" sz="quarter" idx="11"/>
          </p:nvPr>
        </p:nvSpPr>
        <p:spPr>
          <a:xfrm>
            <a:off x="1093394" y="6438900"/>
            <a:ext cx="5779054" cy="419100"/>
          </a:xfrm>
        </p:spPr>
        <p:txBody>
          <a:bodyPr/>
          <a:lstStyle/>
          <a:p>
            <a:pPr>
              <a:defRPr/>
            </a:pPr>
            <a:endParaRPr lang="en-US"/>
          </a:p>
        </p:txBody>
      </p:sp>
      <p:sp>
        <p:nvSpPr>
          <p:cNvPr id="6" name="Date Placeholder 4">
            <a:extLst>
              <a:ext uri="{FF2B5EF4-FFF2-40B4-BE49-F238E27FC236}">
                <a16:creationId xmlns:a16="http://schemas.microsoft.com/office/drawing/2014/main" id="{A324A0C0-9CB0-6208-0780-67E3C7F2C02C}"/>
              </a:ext>
            </a:extLst>
          </p:cNvPr>
          <p:cNvSpPr>
            <a:spLocks noGrp="1"/>
          </p:cNvSpPr>
          <p:nvPr>
            <p:ph type="dt" sz="half" idx="15"/>
          </p:nvPr>
        </p:nvSpPr>
        <p:spPr>
          <a:xfrm>
            <a:off x="6962654" y="6438900"/>
            <a:ext cx="864704" cy="419100"/>
          </a:xfrm>
        </p:spPr>
        <p:txBody>
          <a:bodyPr/>
          <a:lstStyle/>
          <a:p>
            <a:pPr>
              <a:defRPr/>
            </a:pPr>
            <a:fld id="{531548C4-D1D5-4337-9229-503ABFA6AC58}" type="datetimeFigureOut">
              <a:rPr lang="en-US" smtClean="0"/>
              <a:pPr>
                <a:defRPr/>
              </a:pPr>
              <a:t>11/5/2026</a:t>
            </a:fld>
            <a:endParaRPr lang="en-US" dirty="0"/>
          </a:p>
        </p:txBody>
      </p:sp>
      <p:sp>
        <p:nvSpPr>
          <p:cNvPr id="7" name="Slide Number Placeholder 5">
            <a:extLst>
              <a:ext uri="{FF2B5EF4-FFF2-40B4-BE49-F238E27FC236}">
                <a16:creationId xmlns:a16="http://schemas.microsoft.com/office/drawing/2014/main" id="{7F7421E2-5EEC-7791-DBEE-600FF5170816}"/>
              </a:ext>
            </a:extLst>
          </p:cNvPr>
          <p:cNvSpPr>
            <a:spLocks noGrp="1"/>
          </p:cNvSpPr>
          <p:nvPr>
            <p:ph type="sldNum" sz="quarter" idx="12"/>
          </p:nvPr>
        </p:nvSpPr>
        <p:spPr>
          <a:xfrm>
            <a:off x="7835522" y="6438900"/>
            <a:ext cx="601436" cy="419100"/>
          </a:xfrm>
        </p:spPr>
        <p:txBody>
          <a:bodyPr/>
          <a:lstStyle/>
          <a:p>
            <a:pPr>
              <a:defRPr/>
            </a:pPr>
            <a:fld id="{BE1C7D33-BED2-4E70-BBC2-878BB86C52DC}" type="slidenum">
              <a:rPr lang="en-US" smtClean="0"/>
              <a:pPr>
                <a:defRPr/>
              </a:pPr>
              <a:t>‹#›</a:t>
            </a:fld>
            <a:endParaRPr lang="en-US" dirty="0"/>
          </a:p>
        </p:txBody>
      </p:sp>
      <p:sp>
        <p:nvSpPr>
          <p:cNvPr id="12" name="Picture Placeholder 10">
            <a:extLst>
              <a:ext uri="{FF2B5EF4-FFF2-40B4-BE49-F238E27FC236}">
                <a16:creationId xmlns:a16="http://schemas.microsoft.com/office/drawing/2014/main" id="{61964118-5CFA-FFA8-E19F-A107D63DDC08}"/>
              </a:ext>
            </a:extLst>
          </p:cNvPr>
          <p:cNvSpPr>
            <a:spLocks noGrp="1"/>
          </p:cNvSpPr>
          <p:nvPr>
            <p:ph type="pic" sz="quarter" idx="13" hasCustomPrompt="1"/>
          </p:nvPr>
        </p:nvSpPr>
        <p:spPr>
          <a:xfrm>
            <a:off x="8665559" y="0"/>
            <a:ext cx="3526439"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15396129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088066" y="1115736"/>
            <a:ext cx="4738583" cy="1288169"/>
          </a:xfrm>
        </p:spPr>
        <p:txBody>
          <a:bodyPr anchor="t">
            <a:normAutofit/>
          </a:bodyPr>
          <a:lstStyle>
            <a:lvl1pPr>
              <a:defRPr sz="36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1088192" y="2552124"/>
            <a:ext cx="4738450" cy="3734376"/>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3" name="Straight Connector 2">
            <a:extLst>
              <a:ext uri="{FF2B5EF4-FFF2-40B4-BE49-F238E27FC236}">
                <a16:creationId xmlns:a16="http://schemas.microsoft.com/office/drawing/2014/main" id="{B84581EB-7A5A-925D-6E20-5C04A0EAA2CE}"/>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Footer Placeholder 4">
            <a:extLst>
              <a:ext uri="{FF2B5EF4-FFF2-40B4-BE49-F238E27FC236}">
                <a16:creationId xmlns:a16="http://schemas.microsoft.com/office/drawing/2014/main" id="{084EA123-AEAB-8F33-C22D-31F9F11A93CE}"/>
              </a:ext>
            </a:extLst>
          </p:cNvPr>
          <p:cNvSpPr>
            <a:spLocks noGrp="1"/>
          </p:cNvSpPr>
          <p:nvPr>
            <p:ph type="ftr" sz="quarter" idx="11"/>
          </p:nvPr>
        </p:nvSpPr>
        <p:spPr>
          <a:xfrm>
            <a:off x="1088066" y="6438900"/>
            <a:ext cx="3174065" cy="419100"/>
          </a:xfrm>
        </p:spPr>
        <p:txBody>
          <a:bodyPr/>
          <a:lstStyle/>
          <a:p>
            <a:pPr>
              <a:defRPr/>
            </a:pPr>
            <a:endParaRPr lang="en-US"/>
          </a:p>
        </p:txBody>
      </p:sp>
      <p:sp>
        <p:nvSpPr>
          <p:cNvPr id="9" name="Date Placeholder 4">
            <a:extLst>
              <a:ext uri="{FF2B5EF4-FFF2-40B4-BE49-F238E27FC236}">
                <a16:creationId xmlns:a16="http://schemas.microsoft.com/office/drawing/2014/main" id="{AA2FCA56-AA13-81B1-1707-7A5D7557B5F8}"/>
              </a:ext>
            </a:extLst>
          </p:cNvPr>
          <p:cNvSpPr>
            <a:spLocks noGrp="1"/>
          </p:cNvSpPr>
          <p:nvPr>
            <p:ph type="dt" sz="half" idx="15"/>
          </p:nvPr>
        </p:nvSpPr>
        <p:spPr>
          <a:xfrm>
            <a:off x="4352338" y="6438900"/>
            <a:ext cx="864704" cy="419100"/>
          </a:xfrm>
        </p:spPr>
        <p:txBody>
          <a:bodyPr/>
          <a:lstStyle/>
          <a:p>
            <a:pPr>
              <a:defRPr/>
            </a:pPr>
            <a:fld id="{531548C4-D1D5-4337-9229-503ABFA6AC58}" type="datetimeFigureOut">
              <a:rPr lang="en-US" smtClean="0"/>
              <a:pPr>
                <a:defRPr/>
              </a:pPr>
              <a:t>11/5/2026</a:t>
            </a:fld>
            <a:endParaRPr lang="en-US" dirty="0"/>
          </a:p>
        </p:txBody>
      </p:sp>
      <p:sp>
        <p:nvSpPr>
          <p:cNvPr id="10" name="Slide Number Placeholder 5">
            <a:extLst>
              <a:ext uri="{FF2B5EF4-FFF2-40B4-BE49-F238E27FC236}">
                <a16:creationId xmlns:a16="http://schemas.microsoft.com/office/drawing/2014/main" id="{4358A8E3-C7AA-9216-35FD-FE820598287A}"/>
              </a:ext>
            </a:extLst>
          </p:cNvPr>
          <p:cNvSpPr>
            <a:spLocks noGrp="1"/>
          </p:cNvSpPr>
          <p:nvPr>
            <p:ph type="sldNum" sz="quarter" idx="12"/>
          </p:nvPr>
        </p:nvSpPr>
        <p:spPr>
          <a:xfrm>
            <a:off x="5225206" y="6438900"/>
            <a:ext cx="601436" cy="419100"/>
          </a:xfrm>
        </p:spPr>
        <p:txBody>
          <a:bodyPr/>
          <a:lstStyle/>
          <a:p>
            <a:pPr>
              <a:defRPr/>
            </a:pPr>
            <a:fld id="{BE1C7D33-BED2-4E70-BBC2-878BB86C52DC}" type="slidenum">
              <a:rPr lang="en-US" smtClean="0"/>
              <a:pPr>
                <a:defRPr/>
              </a:pPr>
              <a:t>‹#›</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6096000" y="0"/>
            <a:ext cx="6096000"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61972778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098396" y="1111101"/>
            <a:ext cx="3813845" cy="1493863"/>
          </a:xfrm>
        </p:spPr>
        <p:txBody>
          <a:bodyPr anchor="t">
            <a:noAutofit/>
          </a:bodyPr>
          <a:lstStyle>
            <a:lvl1pPr>
              <a:defRPr sz="36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1098397" y="2700671"/>
            <a:ext cx="3813846" cy="3585830"/>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3" name="Straight Connector 2">
            <a:extLst>
              <a:ext uri="{FF2B5EF4-FFF2-40B4-BE49-F238E27FC236}">
                <a16:creationId xmlns:a16="http://schemas.microsoft.com/office/drawing/2014/main" id="{36A796DD-1556-39E2-B5E4-90C1C2459D2D}"/>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06713B13-BCC2-B853-769C-4BC6A57D7B6D}"/>
              </a:ext>
            </a:extLst>
          </p:cNvPr>
          <p:cNvSpPr>
            <a:spLocks noGrp="1"/>
          </p:cNvSpPr>
          <p:nvPr>
            <p:ph type="ftr" sz="quarter" idx="11"/>
          </p:nvPr>
        </p:nvSpPr>
        <p:spPr>
          <a:xfrm>
            <a:off x="1098395" y="6438900"/>
            <a:ext cx="2249335" cy="419100"/>
          </a:xfrm>
        </p:spPr>
        <p:txBody>
          <a:bodyPr/>
          <a:lstStyle/>
          <a:p>
            <a:pPr>
              <a:defRPr/>
            </a:pPr>
            <a:endParaRPr lang="en-US"/>
          </a:p>
        </p:txBody>
      </p:sp>
      <p:sp>
        <p:nvSpPr>
          <p:cNvPr id="6" name="Date Placeholder 4">
            <a:extLst>
              <a:ext uri="{FF2B5EF4-FFF2-40B4-BE49-F238E27FC236}">
                <a16:creationId xmlns:a16="http://schemas.microsoft.com/office/drawing/2014/main" id="{A9915D6C-CE56-12D3-C15C-C56B3EFEAFE7}"/>
              </a:ext>
            </a:extLst>
          </p:cNvPr>
          <p:cNvSpPr>
            <a:spLocks noGrp="1"/>
          </p:cNvSpPr>
          <p:nvPr>
            <p:ph type="dt" sz="half" idx="15"/>
          </p:nvPr>
        </p:nvSpPr>
        <p:spPr>
          <a:xfrm>
            <a:off x="3437937" y="6438900"/>
            <a:ext cx="864704" cy="419100"/>
          </a:xfrm>
        </p:spPr>
        <p:txBody>
          <a:bodyPr/>
          <a:lstStyle/>
          <a:p>
            <a:pPr>
              <a:defRPr/>
            </a:pPr>
            <a:fld id="{531548C4-D1D5-4337-9229-503ABFA6AC58}" type="datetimeFigureOut">
              <a:rPr lang="en-US" smtClean="0"/>
              <a:pPr>
                <a:defRPr/>
              </a:pPr>
              <a:t>11/5/2026</a:t>
            </a:fld>
            <a:endParaRPr lang="en-US" dirty="0"/>
          </a:p>
        </p:txBody>
      </p:sp>
      <p:sp>
        <p:nvSpPr>
          <p:cNvPr id="7" name="Slide Number Placeholder 5">
            <a:extLst>
              <a:ext uri="{FF2B5EF4-FFF2-40B4-BE49-F238E27FC236}">
                <a16:creationId xmlns:a16="http://schemas.microsoft.com/office/drawing/2014/main" id="{3C3F576B-887C-7B84-0990-9143EA6C6012}"/>
              </a:ext>
            </a:extLst>
          </p:cNvPr>
          <p:cNvSpPr>
            <a:spLocks noGrp="1"/>
          </p:cNvSpPr>
          <p:nvPr>
            <p:ph type="sldNum" sz="quarter" idx="12"/>
          </p:nvPr>
        </p:nvSpPr>
        <p:spPr>
          <a:xfrm>
            <a:off x="4310805" y="6438900"/>
            <a:ext cx="601436" cy="419100"/>
          </a:xfrm>
        </p:spPr>
        <p:txBody>
          <a:bodyPr/>
          <a:lstStyle/>
          <a:p>
            <a:pPr>
              <a:defRPr/>
            </a:pPr>
            <a:fld id="{BE1C7D33-BED2-4E70-BBC2-878BB86C52DC}" type="slidenum">
              <a:rPr lang="en-US" smtClean="0"/>
              <a:pPr>
                <a:defRPr/>
              </a:pPr>
              <a:t>‹#›</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5192232" y="0"/>
            <a:ext cx="6999768"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236816837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175ACA1F-D859-596B-9F50-F1E9A2654EAF}"/>
              </a:ext>
            </a:extLst>
          </p:cNvPr>
          <p:cNvSpPr>
            <a:spLocks noGrp="1"/>
          </p:cNvSpPr>
          <p:nvPr>
            <p:ph type="title"/>
          </p:nvPr>
        </p:nvSpPr>
        <p:spPr>
          <a:xfrm flipH="1">
            <a:off x="7894207" y="1112431"/>
            <a:ext cx="3230993" cy="1858941"/>
          </a:xfrm>
        </p:spPr>
        <p:txBody>
          <a:bodyPr anchor="t"/>
          <a:lstStyle/>
          <a:p>
            <a:r>
              <a:rPr lang="en-US"/>
              <a:t>Click to edit Master title style</a:t>
            </a:r>
            <a:endParaRPr lang="en-US" dirty="0"/>
          </a:p>
        </p:txBody>
      </p:sp>
      <p:sp>
        <p:nvSpPr>
          <p:cNvPr id="2" name="Picture Placeholder 9">
            <a:extLst>
              <a:ext uri="{FF2B5EF4-FFF2-40B4-BE49-F238E27FC236}">
                <a16:creationId xmlns:a16="http://schemas.microsoft.com/office/drawing/2014/main" id="{2A43D9F3-C10E-5B48-BB59-16A8600BD36F}"/>
              </a:ext>
            </a:extLst>
          </p:cNvPr>
          <p:cNvSpPr>
            <a:spLocks noGrp="1"/>
          </p:cNvSpPr>
          <p:nvPr>
            <p:ph type="pic" sz="quarter" idx="13" hasCustomPrompt="1"/>
          </p:nvPr>
        </p:nvSpPr>
        <p:spPr>
          <a:xfrm>
            <a:off x="12192" y="0"/>
            <a:ext cx="7481777" cy="6858000"/>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4" name="Content Placeholder 7">
            <a:extLst>
              <a:ext uri="{FF2B5EF4-FFF2-40B4-BE49-F238E27FC236}">
                <a16:creationId xmlns:a16="http://schemas.microsoft.com/office/drawing/2014/main" id="{2E10F120-2F5B-B2FD-DB40-683E6176C3D4}"/>
              </a:ext>
            </a:extLst>
          </p:cNvPr>
          <p:cNvSpPr>
            <a:spLocks noGrp="1"/>
          </p:cNvSpPr>
          <p:nvPr>
            <p:ph sz="quarter" idx="15"/>
          </p:nvPr>
        </p:nvSpPr>
        <p:spPr>
          <a:xfrm>
            <a:off x="7901280" y="3133255"/>
            <a:ext cx="3223920" cy="2656250"/>
          </a:xfrm>
        </p:spPr>
        <p:txBody>
          <a:bodyPr vert="horz" lIns="91440" tIns="45720" rIns="91440" bIns="45720" rtlCol="0">
            <a:normAutofit/>
          </a:bodyPr>
          <a:lstStyle>
            <a:lvl1pPr marL="0" indent="0">
              <a:lnSpc>
                <a:spcPct val="100000"/>
              </a:lnSpc>
              <a:buNone/>
              <a:defRPr lang="en-US" dirty="0"/>
            </a:lvl1pPr>
            <a:lvl2pPr marL="228600" indent="0">
              <a:lnSpc>
                <a:spcPct val="100000"/>
              </a:lnSpc>
              <a:buNone/>
              <a:defRPr lang="en-US" dirty="0"/>
            </a:lvl2pPr>
            <a:lvl3pPr marL="457200" indent="0">
              <a:lnSpc>
                <a:spcPct val="100000"/>
              </a:lnSpc>
              <a:buNone/>
              <a:defRPr lang="en-US" dirty="0"/>
            </a:lvl3pPr>
            <a:lvl4pPr marL="685800" indent="0">
              <a:lnSpc>
                <a:spcPct val="100000"/>
              </a:lnSpc>
              <a:buNone/>
              <a:defRPr lang="en-US" dirty="0"/>
            </a:lvl4pPr>
            <a:lvl5pPr marL="914400" indent="0">
              <a:lnSpc>
                <a:spcPct val="100000"/>
              </a:lnSpc>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20" name="Straight Connector 19">
            <a:extLst>
              <a:ext uri="{FF2B5EF4-FFF2-40B4-BE49-F238E27FC236}">
                <a16:creationId xmlns:a16="http://schemas.microsoft.com/office/drawing/2014/main" id="{C9A12B08-97E1-66BD-9B69-377E28512750}"/>
              </a:ext>
              <a:ext uri="{C183D7F6-B498-43B3-948B-1728B52AA6E4}">
                <adec:decorative xmlns:adec="http://schemas.microsoft.com/office/drawing/2017/decorative" val="1"/>
              </a:ext>
            </a:extLst>
          </p:cNvPr>
          <p:cNvCxnSpPr>
            <a:cxnSpLocks/>
          </p:cNvCxnSpPr>
          <p:nvPr/>
        </p:nvCxnSpPr>
        <p:spPr>
          <a:xfrm flipH="1">
            <a:off x="11375613"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Footer Placeholder 4">
            <a:extLst>
              <a:ext uri="{FF2B5EF4-FFF2-40B4-BE49-F238E27FC236}">
                <a16:creationId xmlns:a16="http://schemas.microsoft.com/office/drawing/2014/main" id="{9EACEEC7-E0DC-ABF5-188B-5636A17BD6A4}"/>
              </a:ext>
            </a:extLst>
          </p:cNvPr>
          <p:cNvSpPr>
            <a:spLocks noGrp="1"/>
          </p:cNvSpPr>
          <p:nvPr>
            <p:ph type="ftr" sz="quarter" idx="11"/>
          </p:nvPr>
        </p:nvSpPr>
        <p:spPr>
          <a:xfrm>
            <a:off x="7894207" y="6438900"/>
            <a:ext cx="1666482" cy="419100"/>
          </a:xfrm>
        </p:spPr>
        <p:txBody>
          <a:bodyPr/>
          <a:lstStyle/>
          <a:p>
            <a:pPr>
              <a:defRPr/>
            </a:pPr>
            <a:endParaRPr lang="en-US"/>
          </a:p>
        </p:txBody>
      </p:sp>
      <p:sp>
        <p:nvSpPr>
          <p:cNvPr id="8" name="Date Placeholder 4">
            <a:extLst>
              <a:ext uri="{FF2B5EF4-FFF2-40B4-BE49-F238E27FC236}">
                <a16:creationId xmlns:a16="http://schemas.microsoft.com/office/drawing/2014/main" id="{D0A24C6D-468E-EAE9-2363-772EA5E51DD0}"/>
              </a:ext>
            </a:extLst>
          </p:cNvPr>
          <p:cNvSpPr>
            <a:spLocks noGrp="1"/>
          </p:cNvSpPr>
          <p:nvPr>
            <p:ph type="dt" sz="half" idx="16"/>
          </p:nvPr>
        </p:nvSpPr>
        <p:spPr>
          <a:xfrm>
            <a:off x="9650896" y="6438900"/>
            <a:ext cx="864704" cy="419100"/>
          </a:xfrm>
        </p:spPr>
        <p:txBody>
          <a:bodyPr/>
          <a:lstStyle/>
          <a:p>
            <a:pPr>
              <a:defRPr/>
            </a:pPr>
            <a:fld id="{531548C4-D1D5-4337-9229-503ABFA6AC58}" type="datetimeFigureOut">
              <a:rPr lang="en-US" smtClean="0"/>
              <a:pPr>
                <a:defRPr/>
              </a:pPr>
              <a:t>11/5/2026</a:t>
            </a:fld>
            <a:endParaRPr lang="en-US" dirty="0"/>
          </a:p>
        </p:txBody>
      </p:sp>
      <p:sp>
        <p:nvSpPr>
          <p:cNvPr id="9" name="Slide Number Placeholder 5">
            <a:extLst>
              <a:ext uri="{FF2B5EF4-FFF2-40B4-BE49-F238E27FC236}">
                <a16:creationId xmlns:a16="http://schemas.microsoft.com/office/drawing/2014/main" id="{C4C85811-EF51-7552-5F12-17748D280645}"/>
              </a:ext>
            </a:extLst>
          </p:cNvPr>
          <p:cNvSpPr>
            <a:spLocks noGrp="1"/>
          </p:cNvSpPr>
          <p:nvPr>
            <p:ph type="sldNum" sz="quarter" idx="12"/>
          </p:nvPr>
        </p:nvSpPr>
        <p:spPr>
          <a:xfrm>
            <a:off x="10523764" y="6438900"/>
            <a:ext cx="601436" cy="419100"/>
          </a:xfrm>
        </p:spPr>
        <p:txBody>
          <a:bodyPr/>
          <a:lstStyle/>
          <a:p>
            <a:pPr>
              <a:defRPr/>
            </a:pPr>
            <a:fld id="{BE1C7D33-BED2-4E70-BBC2-878BB86C52DC}" type="slidenum">
              <a:rPr lang="en-US" smtClean="0"/>
              <a:pPr>
                <a:defRPr/>
              </a:pPr>
              <a:t>‹#›</a:t>
            </a:fld>
            <a:endParaRPr lang="en-US" dirty="0"/>
          </a:p>
        </p:txBody>
      </p:sp>
    </p:spTree>
    <p:extLst>
      <p:ext uri="{BB962C8B-B14F-4D97-AF65-F5344CB8AC3E}">
        <p14:creationId xmlns:p14="http://schemas.microsoft.com/office/powerpoint/2010/main" val="287651997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115324" y="3987802"/>
            <a:ext cx="3044954" cy="2309785"/>
          </a:xfrm>
        </p:spPr>
        <p:txBody>
          <a:bodyPr anchor="t">
            <a:normAutofit/>
          </a:bodyPr>
          <a:lstStyle>
            <a:lvl1pPr>
              <a:defRPr sz="36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 y="0"/>
            <a:ext cx="12192000" cy="3443331"/>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255935" y="3987802"/>
            <a:ext cx="7460029" cy="2309785"/>
          </a:xfrm>
        </p:spPr>
        <p:txBody>
          <a:bodyPr vert="horz" lIns="91440" tIns="45720" rIns="91440" bIns="45720" rtlCol="0" anchor="t">
            <a:normAutofit/>
          </a:bodyPr>
          <a:lstStyle>
            <a:lvl1pPr marL="0" indent="0">
              <a:lnSpc>
                <a:spcPct val="100000"/>
              </a:lnSpc>
              <a:buNone/>
              <a:defRPr lang="en-US" dirty="0"/>
            </a:lvl1pPr>
            <a:lvl2pPr marL="228600" indent="0">
              <a:lnSpc>
                <a:spcPct val="100000"/>
              </a:lnSpc>
              <a:buNone/>
              <a:defRPr lang="en-US" dirty="0"/>
            </a:lvl2pPr>
            <a:lvl3pPr marL="457200" indent="0">
              <a:lnSpc>
                <a:spcPct val="100000"/>
              </a:lnSpc>
              <a:buNone/>
              <a:defRPr lang="en-US" dirty="0"/>
            </a:lvl3pPr>
            <a:lvl4pPr marL="685800" indent="0">
              <a:lnSpc>
                <a:spcPct val="100000"/>
              </a:lnSpc>
              <a:buNone/>
              <a:defRPr lang="en-US" dirty="0"/>
            </a:lvl4pPr>
            <a:lvl5pPr marL="914400" indent="0">
              <a:lnSpc>
                <a:spcPct val="100000"/>
              </a:lnSpc>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4" name="Straight Connector 3">
            <a:extLst>
              <a:ext uri="{FF2B5EF4-FFF2-40B4-BE49-F238E27FC236}">
                <a16:creationId xmlns:a16="http://schemas.microsoft.com/office/drawing/2014/main" id="{4C699AE1-DA01-C4DA-C5BE-8DD9BE13F668}"/>
              </a:ext>
              <a:ext uri="{C183D7F6-B498-43B3-948B-1728B52AA6E4}">
                <adec:decorative xmlns:adec="http://schemas.microsoft.com/office/drawing/2017/decorative" val="1"/>
              </a:ext>
            </a:extLst>
          </p:cNvPr>
          <p:cNvCxnSpPr>
            <a:cxnSpLocks/>
          </p:cNvCxnSpPr>
          <p:nvPr/>
        </p:nvCxnSpPr>
        <p:spPr>
          <a:xfrm>
            <a:off x="0" y="4115092"/>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Date Placeholder 2">
            <a:extLst>
              <a:ext uri="{FF2B5EF4-FFF2-40B4-BE49-F238E27FC236}">
                <a16:creationId xmlns:a16="http://schemas.microsoft.com/office/drawing/2014/main" id="{9373F0BC-3C5E-8E58-AFDC-804E1C1C7617}"/>
              </a:ext>
            </a:extLst>
          </p:cNvPr>
          <p:cNvSpPr>
            <a:spLocks noGrp="1"/>
          </p:cNvSpPr>
          <p:nvPr>
            <p:ph type="dt" sz="half" idx="15"/>
          </p:nvPr>
        </p:nvSpPr>
        <p:spPr/>
        <p:txBody>
          <a:bodyPr/>
          <a:lstStyle/>
          <a:p>
            <a:pPr>
              <a:defRPr/>
            </a:pPr>
            <a:fld id="{531548C4-D1D5-4337-9229-503ABFA6AC58}" type="datetimeFigureOut">
              <a:rPr lang="en-US" smtClean="0"/>
              <a:pPr>
                <a:defRPr/>
              </a:pPr>
              <a:t>11/5/2026</a:t>
            </a:fld>
            <a:endParaRPr lang="en-US" dirty="0"/>
          </a:p>
        </p:txBody>
      </p:sp>
      <p:sp>
        <p:nvSpPr>
          <p:cNvPr id="9" name="Footer Placeholder 8">
            <a:extLst>
              <a:ext uri="{FF2B5EF4-FFF2-40B4-BE49-F238E27FC236}">
                <a16:creationId xmlns:a16="http://schemas.microsoft.com/office/drawing/2014/main" id="{E6E5C888-EE74-5D59-47AA-40A53F60011B}"/>
              </a:ext>
            </a:extLst>
          </p:cNvPr>
          <p:cNvSpPr>
            <a:spLocks noGrp="1"/>
          </p:cNvSpPr>
          <p:nvPr>
            <p:ph type="ftr" sz="quarter" idx="16"/>
          </p:nvPr>
        </p:nvSpPr>
        <p:spPr/>
        <p:txBody>
          <a:bodyPr/>
          <a:lstStyle/>
          <a:p>
            <a:pPr>
              <a:defRPr/>
            </a:pPr>
            <a:endParaRPr lang="en-US"/>
          </a:p>
        </p:txBody>
      </p:sp>
      <p:sp>
        <p:nvSpPr>
          <p:cNvPr id="10" name="Slide Number Placeholder 9">
            <a:extLst>
              <a:ext uri="{FF2B5EF4-FFF2-40B4-BE49-F238E27FC236}">
                <a16:creationId xmlns:a16="http://schemas.microsoft.com/office/drawing/2014/main" id="{4794CA46-7ABA-FF39-20BD-C83B4F6D957B}"/>
              </a:ext>
            </a:extLst>
          </p:cNvPr>
          <p:cNvSpPr>
            <a:spLocks noGrp="1"/>
          </p:cNvSpPr>
          <p:nvPr>
            <p:ph type="sldNum" sz="quarter" idx="17"/>
          </p:nvPr>
        </p:nvSpPr>
        <p:spPr/>
        <p:txBody>
          <a:bodyPr/>
          <a:lstStyle/>
          <a:p>
            <a:pPr>
              <a:defRPr/>
            </a:pPr>
            <a:fld id="{BE1C7D33-BED2-4E70-BBC2-878BB86C52DC}" type="slidenum">
              <a:rPr lang="en-US" smtClean="0"/>
              <a:pPr>
                <a:defRPr/>
              </a:pPr>
              <a:t>‹#›</a:t>
            </a:fld>
            <a:endParaRPr lang="en-US" dirty="0"/>
          </a:p>
        </p:txBody>
      </p:sp>
    </p:spTree>
    <p:extLst>
      <p:ext uri="{BB962C8B-B14F-4D97-AF65-F5344CB8AC3E}">
        <p14:creationId xmlns:p14="http://schemas.microsoft.com/office/powerpoint/2010/main" val="144630351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85BA164-9326-7934-95DF-A6AAB3F4258D}"/>
              </a:ext>
            </a:extLst>
          </p:cNvPr>
          <p:cNvSpPr>
            <a:spLocks noGrp="1"/>
          </p:cNvSpPr>
          <p:nvPr>
            <p:ph type="title"/>
          </p:nvPr>
        </p:nvSpPr>
        <p:spPr>
          <a:xfrm>
            <a:off x="1090940" y="1120990"/>
            <a:ext cx="10477320" cy="969264"/>
          </a:xfrm>
        </p:spPr>
        <p:txBody>
          <a:bodyPr anchor="t">
            <a:noAutofit/>
          </a:bodyPr>
          <a:lstStyle>
            <a:lvl1pPr>
              <a:defRPr sz="3600"/>
            </a:lvl1pPr>
          </a:lstStyle>
          <a:p>
            <a:r>
              <a:rPr lang="en-US"/>
              <a:t>Click to edit Master title style</a:t>
            </a:r>
            <a:endParaRPr lang="en-US" dirty="0"/>
          </a:p>
        </p:txBody>
      </p:sp>
      <p:sp>
        <p:nvSpPr>
          <p:cNvPr id="12" name="Picture Placeholder 11">
            <a:extLst>
              <a:ext uri="{FF2B5EF4-FFF2-40B4-BE49-F238E27FC236}">
                <a16:creationId xmlns:a16="http://schemas.microsoft.com/office/drawing/2014/main" id="{96F64025-FA05-CC42-8294-F944BC95DD00}"/>
              </a:ext>
            </a:extLst>
          </p:cNvPr>
          <p:cNvSpPr>
            <a:spLocks noGrp="1"/>
          </p:cNvSpPr>
          <p:nvPr>
            <p:ph type="pic" sz="quarter" idx="13" hasCustomPrompt="1"/>
          </p:nvPr>
        </p:nvSpPr>
        <p:spPr>
          <a:xfrm>
            <a:off x="1" y="2286008"/>
            <a:ext cx="6096000" cy="4571992"/>
          </a:xfrm>
          <a:custGeom>
            <a:avLst/>
            <a:gdLst>
              <a:gd name="connsiteX0" fmla="*/ 0 w 6460672"/>
              <a:gd name="connsiteY0" fmla="*/ 0 h 5029200"/>
              <a:gd name="connsiteX1" fmla="*/ 6460672 w 6460672"/>
              <a:gd name="connsiteY1" fmla="*/ 0 h 5029200"/>
              <a:gd name="connsiteX2" fmla="*/ 6460672 w 6460672"/>
              <a:gd name="connsiteY2" fmla="*/ 5029200 h 5029200"/>
              <a:gd name="connsiteX3" fmla="*/ 0 w 6460672"/>
              <a:gd name="connsiteY3" fmla="*/ 5029200 h 5029200"/>
            </a:gdLst>
            <a:ahLst/>
            <a:cxnLst>
              <a:cxn ang="0">
                <a:pos x="connsiteX0" y="connsiteY0"/>
              </a:cxn>
              <a:cxn ang="0">
                <a:pos x="connsiteX1" y="connsiteY1"/>
              </a:cxn>
              <a:cxn ang="0">
                <a:pos x="connsiteX2" y="connsiteY2"/>
              </a:cxn>
              <a:cxn ang="0">
                <a:pos x="connsiteX3" y="connsiteY3"/>
              </a:cxn>
            </a:cxnLst>
            <a:rect l="l" t="t" r="r" b="b"/>
            <a:pathLst>
              <a:path w="6460672" h="5029200">
                <a:moveTo>
                  <a:pt x="0" y="0"/>
                </a:moveTo>
                <a:lnTo>
                  <a:pt x="6460672" y="0"/>
                </a:lnTo>
                <a:lnTo>
                  <a:pt x="6460672" y="5029200"/>
                </a:lnTo>
                <a:lnTo>
                  <a:pt x="0" y="5029200"/>
                </a:lnTo>
                <a:close/>
              </a:path>
            </a:pathLst>
          </a:custGeom>
          <a:blipFill dpi="0" rotWithShape="1">
            <a:blip r:embed="rId2">
              <a:alphaModFix amt="60000"/>
            </a:blip>
            <a:srcRect/>
            <a:stretch>
              <a:fillRect/>
            </a:stretch>
          </a:blipFill>
        </p:spPr>
        <p:txBody>
          <a:bodyPr vert="horz" wrap="square" lIns="91440" tIns="45720" rIns="91440" bIns="45720" rtlCol="0">
            <a:noAutofit/>
          </a:bodyPr>
          <a:lstStyle>
            <a:lvl1pPr>
              <a:defRPr lang="en-US" dirty="0"/>
            </a:lvl1pPr>
          </a:lstStyle>
          <a:p>
            <a:pPr marL="0" lvl="0" indent="0">
              <a:buNone/>
            </a:pPr>
            <a:r>
              <a:rPr lang="en-US" dirty="0"/>
              <a:t>  </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691745" y="2286008"/>
            <a:ext cx="4876515" cy="4000492"/>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7" name="Straight Connector 6">
            <a:extLst>
              <a:ext uri="{FF2B5EF4-FFF2-40B4-BE49-F238E27FC236}">
                <a16:creationId xmlns:a16="http://schemas.microsoft.com/office/drawing/2014/main" id="{5FB0BF8A-7D94-1C82-F661-F1B7A93A4359}"/>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Footer Placeholder 2">
            <a:extLst>
              <a:ext uri="{FF2B5EF4-FFF2-40B4-BE49-F238E27FC236}">
                <a16:creationId xmlns:a16="http://schemas.microsoft.com/office/drawing/2014/main" id="{1988C72B-1D4E-3882-C750-7F965F6E7BC7}"/>
              </a:ext>
            </a:extLst>
          </p:cNvPr>
          <p:cNvSpPr>
            <a:spLocks noGrp="1"/>
          </p:cNvSpPr>
          <p:nvPr>
            <p:ph type="ftr" sz="quarter" idx="16"/>
          </p:nvPr>
        </p:nvSpPr>
        <p:spPr>
          <a:xfrm>
            <a:off x="6691744" y="6438900"/>
            <a:ext cx="2959151" cy="419100"/>
          </a:xfrm>
        </p:spPr>
        <p:txBody>
          <a:bodyPr/>
          <a:lstStyle/>
          <a:p>
            <a:pPr>
              <a:defRPr/>
            </a:pPr>
            <a:endParaRPr lang="en-US"/>
          </a:p>
        </p:txBody>
      </p:sp>
      <p:sp>
        <p:nvSpPr>
          <p:cNvPr id="2" name="Date Placeholder 1">
            <a:extLst>
              <a:ext uri="{FF2B5EF4-FFF2-40B4-BE49-F238E27FC236}">
                <a16:creationId xmlns:a16="http://schemas.microsoft.com/office/drawing/2014/main" id="{4914FA71-0863-B2C8-8E42-C0A1F133DC69}"/>
              </a:ext>
            </a:extLst>
          </p:cNvPr>
          <p:cNvSpPr>
            <a:spLocks noGrp="1"/>
          </p:cNvSpPr>
          <p:nvPr>
            <p:ph type="dt" sz="half" idx="15"/>
          </p:nvPr>
        </p:nvSpPr>
        <p:spPr/>
        <p:txBody>
          <a:bodyPr/>
          <a:lstStyle/>
          <a:p>
            <a:pPr>
              <a:defRPr/>
            </a:pPr>
            <a:fld id="{531548C4-D1D5-4337-9229-503ABFA6AC58}" type="datetimeFigureOut">
              <a:rPr lang="en-US" smtClean="0"/>
              <a:pPr>
                <a:defRPr/>
              </a:pPr>
              <a:t>11/5/2026</a:t>
            </a:fld>
            <a:endParaRPr lang="en-US" dirty="0"/>
          </a:p>
        </p:txBody>
      </p:sp>
      <p:sp>
        <p:nvSpPr>
          <p:cNvPr id="6" name="Slide Number Placeholder 5">
            <a:extLst>
              <a:ext uri="{FF2B5EF4-FFF2-40B4-BE49-F238E27FC236}">
                <a16:creationId xmlns:a16="http://schemas.microsoft.com/office/drawing/2014/main" id="{4CD6C2E8-E8FC-5DC8-863C-CF7823CD4AED}"/>
              </a:ext>
            </a:extLst>
          </p:cNvPr>
          <p:cNvSpPr>
            <a:spLocks noGrp="1"/>
          </p:cNvSpPr>
          <p:nvPr>
            <p:ph type="sldNum" sz="quarter" idx="17"/>
          </p:nvPr>
        </p:nvSpPr>
        <p:spPr/>
        <p:txBody>
          <a:bodyPr/>
          <a:lstStyle/>
          <a:p>
            <a:pPr>
              <a:defRPr/>
            </a:pPr>
            <a:fld id="{BE1C7D33-BED2-4E70-BBC2-878BB86C52DC}" type="slidenum">
              <a:rPr lang="en-US" smtClean="0"/>
              <a:pPr>
                <a:defRPr/>
              </a:pPr>
              <a:t>‹#›</a:t>
            </a:fld>
            <a:endParaRPr lang="en-US" dirty="0"/>
          </a:p>
        </p:txBody>
      </p:sp>
    </p:spTree>
    <p:extLst>
      <p:ext uri="{BB962C8B-B14F-4D97-AF65-F5344CB8AC3E}">
        <p14:creationId xmlns:p14="http://schemas.microsoft.com/office/powerpoint/2010/main" val="104034873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p:cSld name="Content with Picture 9">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243CE06-05E5-2B64-1E1C-8F81B788D099}"/>
              </a:ext>
            </a:extLst>
          </p:cNvPr>
          <p:cNvSpPr>
            <a:spLocks noGrp="1"/>
          </p:cNvSpPr>
          <p:nvPr>
            <p:ph type="title"/>
          </p:nvPr>
        </p:nvSpPr>
        <p:spPr>
          <a:xfrm>
            <a:off x="1090940" y="1122200"/>
            <a:ext cx="3696859" cy="1505157"/>
          </a:xfrm>
        </p:spPr>
        <p:txBody>
          <a:bodyPr anchor="t">
            <a:noAutofit/>
          </a:bodyPr>
          <a:lstStyle>
            <a:lvl1pPr>
              <a:defRPr sz="3600"/>
            </a:lvl1pPr>
          </a:lstStyle>
          <a:p>
            <a:r>
              <a:rPr lang="en-US"/>
              <a:t>Click to edit Master title style</a:t>
            </a:r>
            <a:endParaRPr lang="en-US" dirty="0"/>
          </a:p>
        </p:txBody>
      </p:sp>
      <p:sp>
        <p:nvSpPr>
          <p:cNvPr id="9" name="Picture Placeholder 10">
            <a:extLst>
              <a:ext uri="{FF2B5EF4-FFF2-40B4-BE49-F238E27FC236}">
                <a16:creationId xmlns:a16="http://schemas.microsoft.com/office/drawing/2014/main" id="{9ADE1102-BF4C-FC7C-22F6-B8453DE3B195}"/>
              </a:ext>
            </a:extLst>
          </p:cNvPr>
          <p:cNvSpPr>
            <a:spLocks noGrp="1"/>
          </p:cNvSpPr>
          <p:nvPr>
            <p:ph type="pic" sz="quarter" idx="13" hasCustomPrompt="1"/>
          </p:nvPr>
        </p:nvSpPr>
        <p:spPr>
          <a:xfrm>
            <a:off x="1181100" y="2840181"/>
            <a:ext cx="3606699" cy="3446317"/>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10" name="Content Placeholder 7">
            <a:extLst>
              <a:ext uri="{FF2B5EF4-FFF2-40B4-BE49-F238E27FC236}">
                <a16:creationId xmlns:a16="http://schemas.microsoft.com/office/drawing/2014/main" id="{6C8ACD7F-7B34-5741-6323-6829CFDA10C3}"/>
              </a:ext>
            </a:extLst>
          </p:cNvPr>
          <p:cNvSpPr>
            <a:spLocks noGrp="1"/>
          </p:cNvSpPr>
          <p:nvPr>
            <p:ph sz="quarter" idx="14"/>
          </p:nvPr>
        </p:nvSpPr>
        <p:spPr>
          <a:xfrm>
            <a:off x="5113673" y="1122201"/>
            <a:ext cx="6602291" cy="5164298"/>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pPr>
              <a:defRPr/>
            </a:pPr>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pPr>
              <a:defRPr/>
            </a:pPr>
            <a:fld id="{531548C4-D1D5-4337-9229-503ABFA6AC58}" type="datetimeFigureOut">
              <a:rPr lang="en-US" smtClean="0"/>
              <a:pPr>
                <a:defRPr/>
              </a:pPr>
              <a:t>11/5/2026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pPr>
              <a:defRPr/>
            </a:pPr>
            <a:fld id="{BE1C7D33-BED2-4E70-BBC2-878BB86C52DC}" type="slidenum">
              <a:rPr lang="en-US" smtClean="0"/>
              <a:pPr>
                <a:defRPr/>
              </a:pPr>
              <a:t>‹#›</a:t>
            </a:fld>
            <a:endParaRPr lang="en-US" dirty="0"/>
          </a:p>
        </p:txBody>
      </p:sp>
      <p:cxnSp>
        <p:nvCxnSpPr>
          <p:cNvPr id="12" name="Straight Connector 11">
            <a:extLst>
              <a:ext uri="{FF2B5EF4-FFF2-40B4-BE49-F238E27FC236}">
                <a16:creationId xmlns:a16="http://schemas.microsoft.com/office/drawing/2014/main" id="{B1322A97-1C32-A52E-951B-60B114B307A0}"/>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709522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p:cSld name="Number Large">
    <p:bg>
      <p:bgPr>
        <a:solidFill>
          <a:schemeClr val="tx1"/>
        </a:solid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99AD5248-C0E5-8356-EB8F-904EDDA5FC95}"/>
              </a:ext>
            </a:extLst>
          </p:cNvPr>
          <p:cNvSpPr>
            <a:spLocks noGrp="1"/>
          </p:cNvSpPr>
          <p:nvPr>
            <p:ph type="title"/>
          </p:nvPr>
        </p:nvSpPr>
        <p:spPr>
          <a:xfrm>
            <a:off x="4647304" y="4757193"/>
            <a:ext cx="6477896" cy="1126554"/>
          </a:xfrm>
        </p:spPr>
        <p:txBody>
          <a:bodyPr anchor="b">
            <a:normAutofit/>
          </a:bodyPr>
          <a:lstStyle>
            <a:lvl1pPr algn="r">
              <a:defRPr sz="2000" b="0" cap="none" baseline="0">
                <a:solidFill>
                  <a:schemeClr val="bg1"/>
                </a:solidFill>
              </a:defRPr>
            </a:lvl1pPr>
          </a:lstStyle>
          <a:p>
            <a:r>
              <a:rPr lang="en-US"/>
              <a:t>Click to edit Master title style</a:t>
            </a:r>
          </a:p>
        </p:txBody>
      </p:sp>
      <p:sp>
        <p:nvSpPr>
          <p:cNvPr id="10" name="Content Placeholder 9">
            <a:extLst>
              <a:ext uri="{FF2B5EF4-FFF2-40B4-BE49-F238E27FC236}">
                <a16:creationId xmlns:a16="http://schemas.microsoft.com/office/drawing/2014/main" id="{A5F5F1C4-3BA4-0163-6A5F-9D95D58C7EA2}"/>
              </a:ext>
            </a:extLst>
          </p:cNvPr>
          <p:cNvSpPr>
            <a:spLocks noGrp="1"/>
          </p:cNvSpPr>
          <p:nvPr>
            <p:ph sz="quarter" idx="13" hasCustomPrompt="1"/>
          </p:nvPr>
        </p:nvSpPr>
        <p:spPr>
          <a:xfrm>
            <a:off x="82296" y="64008"/>
            <a:ext cx="12027408" cy="4600592"/>
          </a:xfrm>
        </p:spPr>
        <p:txBody>
          <a:bodyPr>
            <a:noAutofit/>
          </a:bodyPr>
          <a:lstStyle>
            <a:lvl1pPr>
              <a:lnSpc>
                <a:spcPct val="85000"/>
              </a:lnSpc>
              <a:defRPr sz="31000" b="1">
                <a:solidFill>
                  <a:schemeClr val="bg1"/>
                </a:solidFill>
              </a:defRPr>
            </a:lvl1pPr>
          </a:lstStyle>
          <a:p>
            <a:pPr lvl="0"/>
            <a:r>
              <a:rPr lang="en-US" dirty="0"/>
              <a:t>##%</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bg1"/>
                </a:solidFill>
              </a:defRPr>
            </a:lvl1pPr>
          </a:lstStyle>
          <a:p>
            <a:pPr>
              <a:defRPr/>
            </a:pPr>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bg1"/>
                </a:solidFill>
              </a:defRPr>
            </a:lvl1pPr>
          </a:lstStyle>
          <a:p>
            <a:pPr>
              <a:defRPr/>
            </a:pPr>
            <a:fld id="{531548C4-D1D5-4337-9229-503ABFA6AC58}" type="datetimeFigureOut">
              <a:rPr lang="en-US" smtClean="0"/>
              <a:pPr>
                <a:defRPr/>
              </a:pPr>
              <a:t>11/5/2026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bg1"/>
                </a:solidFill>
              </a:defRPr>
            </a:lvl1pPr>
          </a:lstStyle>
          <a:p>
            <a:pPr>
              <a:defRPr/>
            </a:pPr>
            <a:fld id="{BE1C7D33-BED2-4E70-BBC2-878BB86C52DC}" type="slidenum">
              <a:rPr lang="en-US" smtClean="0"/>
              <a:pPr>
                <a:defRPr/>
              </a:pPr>
              <a:t>‹#›</a:t>
            </a:fld>
            <a:endParaRPr lang="en-US" dirty="0"/>
          </a:p>
        </p:txBody>
      </p:sp>
      <p:cxnSp>
        <p:nvCxnSpPr>
          <p:cNvPr id="7" name="Straight Connector 6">
            <a:extLst>
              <a:ext uri="{FF2B5EF4-FFF2-40B4-BE49-F238E27FC236}">
                <a16:creationId xmlns:a16="http://schemas.microsoft.com/office/drawing/2014/main" id="{EA84DB20-94E7-1E79-B65B-67C6158DB14C}"/>
              </a:ext>
              <a:ext uri="{C183D7F6-B498-43B3-948B-1728B52AA6E4}">
                <adec:decorative xmlns:adec="http://schemas.microsoft.com/office/drawing/2017/decorative" val="1"/>
              </a:ext>
            </a:extLst>
          </p:cNvPr>
          <p:cNvCxnSpPr>
            <a:cxnSpLocks/>
          </p:cNvCxnSpPr>
          <p:nvPr/>
        </p:nvCxnSpPr>
        <p:spPr>
          <a:xfrm>
            <a:off x="11387805" y="5715000"/>
            <a:ext cx="804195" cy="0"/>
          </a:xfrm>
          <a:prstGeom prst="line">
            <a:avLst/>
          </a:prstGeom>
          <a:ln w="1206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2650652"/>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286261"/>
            <a:ext cx="10652760" cy="1133856"/>
          </a:xfrm>
        </p:spPr>
        <p:txBody>
          <a:bodyPr/>
          <a:lstStyle>
            <a:lvl1pPr>
              <a:defRPr>
                <a:solidFill>
                  <a:schemeClr val="tx1"/>
                </a:solidFill>
              </a:defRPr>
            </a:lvl1pPr>
          </a:lstStyle>
          <a:p>
            <a:r>
              <a:rPr lang="en-US"/>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088136" y="1039095"/>
            <a:ext cx="9418320" cy="5070068"/>
          </a:xfrm>
        </p:spPr>
        <p:txBody>
          <a:bodyPr anchor="t">
            <a:noAutofit/>
          </a:bodyPr>
          <a:lstStyle>
            <a:lvl1pPr marL="0" indent="0">
              <a:lnSpc>
                <a:spcPct val="90000"/>
              </a:lnSpc>
              <a:buNone/>
              <a:defRPr sz="6000" b="1"/>
            </a:lvl1pPr>
            <a:lvl2pPr marL="228600" indent="0">
              <a:lnSpc>
                <a:spcPct val="90000"/>
              </a:lnSpc>
              <a:buNone/>
              <a:defRPr sz="6000" b="1"/>
            </a:lvl2pPr>
            <a:lvl3pPr marL="457200" indent="0">
              <a:lnSpc>
                <a:spcPct val="90000"/>
              </a:lnSpc>
              <a:buNone/>
              <a:defRPr sz="6000" b="1"/>
            </a:lvl3pPr>
            <a:lvl4pPr marL="685800" indent="0">
              <a:lnSpc>
                <a:spcPct val="90000"/>
              </a:lnSpc>
              <a:buNone/>
              <a:defRPr sz="6000" b="1"/>
            </a:lvl4pPr>
            <a:lvl5pPr marL="914400" indent="0">
              <a:lnSpc>
                <a:spcPct val="90000"/>
              </a:lnSpc>
              <a:buNone/>
              <a:defRPr sz="6000" b="1"/>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pPr>
              <a:defRPr/>
            </a:pPr>
            <a:endParaRPr lang="en-US"/>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pPr>
              <a:defRPr/>
            </a:pPr>
            <a:fld id="{531548C4-D1D5-4337-9229-503ABFA6AC58}" type="datetimeFigureOut">
              <a:rPr lang="en-US" smtClean="0"/>
              <a:pPr>
                <a:defRPr/>
              </a:pPr>
              <a:t>11/5/2026</a:t>
            </a:fld>
            <a:endParaRPr lang="en-US" dirty="0"/>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pPr>
              <a:defRPr/>
            </a:pPr>
            <a:fld id="{BE1C7D33-BED2-4E70-BBC2-878BB86C52DC}" type="slidenum">
              <a:rPr lang="en-US" smtClean="0"/>
              <a:pPr>
                <a:defRPr/>
              </a:pPr>
              <a:t>‹#›</a:t>
            </a:fld>
            <a:endParaRPr lang="en-US" dirty="0"/>
          </a:p>
        </p:txBody>
      </p:sp>
      <p:cxnSp>
        <p:nvCxnSpPr>
          <p:cNvPr id="6" name="Straight Connector 5">
            <a:extLst>
              <a:ext uri="{FF2B5EF4-FFF2-40B4-BE49-F238E27FC236}">
                <a16:creationId xmlns:a16="http://schemas.microsoft.com/office/drawing/2014/main" id="{77F2505C-CAED-34DC-7CD1-C57ADBBF98DD}"/>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06494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p:cSld name="Quote">
    <p:spTree>
      <p:nvGrpSpPr>
        <p:cNvPr id="1" name=""/>
        <p:cNvGrpSpPr/>
        <p:nvPr/>
      </p:nvGrpSpPr>
      <p:grpSpPr>
        <a:xfrm>
          <a:off x="0" y="0"/>
          <a:ext cx="0" cy="0"/>
          <a:chOff x="0" y="0"/>
          <a:chExt cx="0" cy="0"/>
        </a:xfrm>
      </p:grpSpPr>
      <p:sp>
        <p:nvSpPr>
          <p:cNvPr id="11" name="Title 9">
            <a:extLst>
              <a:ext uri="{FF2B5EF4-FFF2-40B4-BE49-F238E27FC236}">
                <a16:creationId xmlns:a16="http://schemas.microsoft.com/office/drawing/2014/main" id="{873E5EF9-EDC5-CB2D-000A-85BB4DB58221}"/>
              </a:ext>
            </a:extLst>
          </p:cNvPr>
          <p:cNvSpPr>
            <a:spLocks noGrp="1"/>
          </p:cNvSpPr>
          <p:nvPr>
            <p:ph type="title" hasCustomPrompt="1"/>
          </p:nvPr>
        </p:nvSpPr>
        <p:spPr>
          <a:xfrm>
            <a:off x="1066800" y="5418360"/>
            <a:ext cx="10058400" cy="466345"/>
          </a:xfrm>
        </p:spPr>
        <p:txBody>
          <a:bodyPr anchor="b">
            <a:normAutofit/>
          </a:bodyPr>
          <a:lstStyle>
            <a:lvl1pPr algn="r">
              <a:lnSpc>
                <a:spcPct val="100000"/>
              </a:lnSpc>
              <a:defRPr sz="2000" b="0" cap="none" baseline="0"/>
            </a:lvl1pPr>
          </a:lstStyle>
          <a:p>
            <a:r>
              <a:rPr lang="en-US" dirty="0"/>
              <a:t>Quote Author</a:t>
            </a:r>
          </a:p>
        </p:txBody>
      </p:sp>
      <p:sp>
        <p:nvSpPr>
          <p:cNvPr id="10" name="Content Placeholder 9">
            <a:extLst>
              <a:ext uri="{FF2B5EF4-FFF2-40B4-BE49-F238E27FC236}">
                <a16:creationId xmlns:a16="http://schemas.microsoft.com/office/drawing/2014/main" id="{E5D1FFC6-C597-BE81-1790-A08954F44C4B}"/>
              </a:ext>
            </a:extLst>
          </p:cNvPr>
          <p:cNvSpPr>
            <a:spLocks noGrp="1"/>
          </p:cNvSpPr>
          <p:nvPr>
            <p:ph sz="quarter" idx="13" hasCustomPrompt="1"/>
          </p:nvPr>
        </p:nvSpPr>
        <p:spPr>
          <a:xfrm>
            <a:off x="95250" y="63500"/>
            <a:ext cx="11977688" cy="5080000"/>
          </a:xfrm>
        </p:spPr>
        <p:txBody>
          <a:bodyPr>
            <a:normAutofit/>
          </a:bodyPr>
          <a:lstStyle>
            <a:lvl1pPr>
              <a:lnSpc>
                <a:spcPct val="85000"/>
              </a:lnSpc>
              <a:defRPr sz="8000" b="1" cap="all" baseline="0">
                <a:solidFill>
                  <a:schemeClr val="tx1"/>
                </a:solidFill>
              </a:defRPr>
            </a:lvl1pPr>
          </a:lstStyle>
          <a:p>
            <a:pPr lvl="0"/>
            <a:r>
              <a:rPr lang="en-US" dirty="0"/>
              <a:t>Click to add Quote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pPr>
              <a:defRPr/>
            </a:pPr>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pPr>
              <a:defRPr/>
            </a:pPr>
            <a:fld id="{531548C4-D1D5-4337-9229-503ABFA6AC58}" type="datetimeFigureOut">
              <a:rPr lang="en-US" smtClean="0"/>
              <a:pPr>
                <a:defRPr/>
              </a:pPr>
              <a:t>11/5/2026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pPr>
              <a:defRPr/>
            </a:pPr>
            <a:fld id="{BE1C7D33-BED2-4E70-BBC2-878BB86C52DC}" type="slidenum">
              <a:rPr lang="en-US" smtClean="0"/>
              <a:pPr>
                <a:defRPr/>
              </a:pPr>
              <a:t>‹#›</a:t>
            </a:fld>
            <a:endParaRPr lang="en-US" dirty="0"/>
          </a:p>
        </p:txBody>
      </p:sp>
      <p:cxnSp>
        <p:nvCxnSpPr>
          <p:cNvPr id="7" name="Straight Connector 6">
            <a:extLst>
              <a:ext uri="{FF2B5EF4-FFF2-40B4-BE49-F238E27FC236}">
                <a16:creationId xmlns:a16="http://schemas.microsoft.com/office/drawing/2014/main" id="{52949BEA-90AC-BE5F-28A7-80D65BD19B42}"/>
              </a:ext>
              <a:ext uri="{C183D7F6-B498-43B3-948B-1728B52AA6E4}">
                <adec:decorative xmlns:adec="http://schemas.microsoft.com/office/drawing/2017/decorative" val="1"/>
              </a:ext>
            </a:extLst>
          </p:cNvPr>
          <p:cNvCxnSpPr>
            <a:cxnSpLocks/>
          </p:cNvCxnSpPr>
          <p:nvPr/>
        </p:nvCxnSpPr>
        <p:spPr>
          <a:xfrm>
            <a:off x="11387805" y="5715292"/>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25123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BF7AE-3892-4896-8C15-7A35A41EFD9C}"/>
              </a:ext>
            </a:extLst>
          </p:cNvPr>
          <p:cNvSpPr>
            <a:spLocks noGrp="1"/>
          </p:cNvSpPr>
          <p:nvPr>
            <p:ph type="title"/>
          </p:nvPr>
        </p:nvSpPr>
        <p:spPr>
          <a:xfrm>
            <a:off x="1088136" y="1119132"/>
            <a:ext cx="9890066" cy="1204593"/>
          </a:xfrm>
        </p:spPr>
        <p:txBody>
          <a:bodyPr>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2FD9A26-86F1-4817-B243-4DE63B4F182F}"/>
              </a:ext>
            </a:extLst>
          </p:cNvPr>
          <p:cNvSpPr>
            <a:spLocks noGrp="1"/>
          </p:cNvSpPr>
          <p:nvPr>
            <p:ph sz="half" idx="1"/>
          </p:nvPr>
        </p:nvSpPr>
        <p:spPr>
          <a:xfrm>
            <a:off x="1082185" y="2440568"/>
            <a:ext cx="4841505" cy="3801284"/>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D454BF9B-EA16-48C8-96B9-7A66051BE768}"/>
              </a:ext>
            </a:extLst>
          </p:cNvPr>
          <p:cNvSpPr>
            <a:spLocks noGrp="1"/>
          </p:cNvSpPr>
          <p:nvPr>
            <p:ph sz="half" idx="2"/>
          </p:nvPr>
        </p:nvSpPr>
        <p:spPr>
          <a:xfrm>
            <a:off x="6172200" y="2440568"/>
            <a:ext cx="4806002" cy="3801283"/>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40629E05-3F6C-40BF-9324-118588B6CAE6}"/>
              </a:ext>
            </a:extLst>
          </p:cNvPr>
          <p:cNvSpPr>
            <a:spLocks noGrp="1"/>
          </p:cNvSpPr>
          <p:nvPr>
            <p:ph type="ftr" sz="quarter" idx="11"/>
          </p:nvPr>
        </p:nvSpPr>
        <p:spPr/>
        <p:txBody>
          <a:bodyPr/>
          <a:lstStyle/>
          <a:p>
            <a:pPr>
              <a:defRPr/>
            </a:pPr>
            <a:endParaRPr lang="en-US"/>
          </a:p>
        </p:txBody>
      </p:sp>
      <p:sp>
        <p:nvSpPr>
          <p:cNvPr id="5" name="Date Placeholder 4">
            <a:extLst>
              <a:ext uri="{FF2B5EF4-FFF2-40B4-BE49-F238E27FC236}">
                <a16:creationId xmlns:a16="http://schemas.microsoft.com/office/drawing/2014/main" id="{D16E2D9F-1FCE-4A1C-996E-DB05777A8994}"/>
              </a:ext>
            </a:extLst>
          </p:cNvPr>
          <p:cNvSpPr>
            <a:spLocks noGrp="1"/>
          </p:cNvSpPr>
          <p:nvPr>
            <p:ph type="dt" sz="half" idx="10"/>
          </p:nvPr>
        </p:nvSpPr>
        <p:spPr/>
        <p:txBody>
          <a:bodyPr/>
          <a:lstStyle/>
          <a:p>
            <a:pPr>
              <a:defRPr/>
            </a:pPr>
            <a:fld id="{531548C4-D1D5-4337-9229-503ABFA6AC58}" type="datetimeFigureOut">
              <a:rPr lang="en-US" smtClean="0"/>
              <a:pPr>
                <a:defRPr/>
              </a:pPr>
              <a:t>11/5/2026</a:t>
            </a:fld>
            <a:endParaRPr lang="en-US" dirty="0"/>
          </a:p>
        </p:txBody>
      </p:sp>
      <p:sp>
        <p:nvSpPr>
          <p:cNvPr id="7" name="Slide Number Placeholder 6">
            <a:extLst>
              <a:ext uri="{FF2B5EF4-FFF2-40B4-BE49-F238E27FC236}">
                <a16:creationId xmlns:a16="http://schemas.microsoft.com/office/drawing/2014/main" id="{069BE013-C5C0-4CBD-982E-36F037F7366F}"/>
              </a:ext>
            </a:extLst>
          </p:cNvPr>
          <p:cNvSpPr>
            <a:spLocks noGrp="1"/>
          </p:cNvSpPr>
          <p:nvPr>
            <p:ph type="sldNum" sz="quarter" idx="12"/>
          </p:nvPr>
        </p:nvSpPr>
        <p:spPr/>
        <p:txBody>
          <a:bodyPr/>
          <a:lstStyle/>
          <a:p>
            <a:pPr>
              <a:defRPr/>
            </a:pPr>
            <a:fld id="{BE1C7D33-BED2-4E70-BBC2-878BB86C52DC}" type="slidenum">
              <a:rPr lang="en-US" smtClean="0"/>
              <a:pPr>
                <a:defRPr/>
              </a:pPr>
              <a:t>‹#›</a:t>
            </a:fld>
            <a:endParaRPr lang="en-US" dirty="0"/>
          </a:p>
        </p:txBody>
      </p:sp>
      <p:cxnSp>
        <p:nvCxnSpPr>
          <p:cNvPr id="8" name="Straight Connector 7">
            <a:extLst>
              <a:ext uri="{FF2B5EF4-FFF2-40B4-BE49-F238E27FC236}">
                <a16:creationId xmlns:a16="http://schemas.microsoft.com/office/drawing/2014/main" id="{AB20CA7A-449A-6AC2-BFC5-17AF5007E7E1}"/>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492260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ED885-5FE5-4407-BE4D-FAD01C40A905}"/>
              </a:ext>
            </a:extLst>
          </p:cNvPr>
          <p:cNvSpPr>
            <a:spLocks noGrp="1"/>
          </p:cNvSpPr>
          <p:nvPr>
            <p:ph type="title"/>
          </p:nvPr>
        </p:nvSpPr>
        <p:spPr>
          <a:xfrm>
            <a:off x="1090940" y="1115329"/>
            <a:ext cx="9949455" cy="838856"/>
          </a:xfrm>
        </p:spPr>
        <p:txBody>
          <a:bodyPr>
            <a:normAutofit/>
          </a:bodyPr>
          <a:lstStyle>
            <a:lvl1pPr>
              <a:defRPr sz="36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E322A77-C134-4857-83E5-51217D3C29FB}"/>
              </a:ext>
            </a:extLst>
          </p:cNvPr>
          <p:cNvSpPr>
            <a:spLocks noGrp="1"/>
          </p:cNvSpPr>
          <p:nvPr>
            <p:ph type="body" idx="1"/>
          </p:nvPr>
        </p:nvSpPr>
        <p:spPr>
          <a:xfrm>
            <a:off x="1092088" y="1923190"/>
            <a:ext cx="4816475" cy="838856"/>
          </a:xfrm>
        </p:spPr>
        <p:txBody>
          <a:bodyPr anchor="b">
            <a:normAutofit/>
          </a:bodyPr>
          <a:lstStyle>
            <a:lvl1pPr marL="0" indent="0">
              <a:lnSpc>
                <a:spcPct val="100000"/>
              </a:lnSpc>
              <a:buNone/>
              <a:defRPr sz="1800" b="1"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a:extLst>
              <a:ext uri="{FF2B5EF4-FFF2-40B4-BE49-F238E27FC236}">
                <a16:creationId xmlns:a16="http://schemas.microsoft.com/office/drawing/2014/main" id="{7710AFC6-F407-4F35-BD37-B32F9B4036D0}"/>
              </a:ext>
            </a:extLst>
          </p:cNvPr>
          <p:cNvSpPr>
            <a:spLocks noGrp="1"/>
          </p:cNvSpPr>
          <p:nvPr>
            <p:ph type="body" sz="quarter" idx="3"/>
          </p:nvPr>
        </p:nvSpPr>
        <p:spPr>
          <a:xfrm>
            <a:off x="6215482" y="1923190"/>
            <a:ext cx="4824913" cy="838856"/>
          </a:xfrm>
        </p:spPr>
        <p:txBody>
          <a:bodyPr anchor="b">
            <a:normAutofit/>
          </a:bodyPr>
          <a:lstStyle>
            <a:lvl1pPr marL="0" indent="0">
              <a:lnSpc>
                <a:spcPct val="100000"/>
              </a:lnSpc>
              <a:buNone/>
              <a:defRPr sz="1800" b="1"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A4ECBFE-C62C-471B-BFE4-1272EAC3479D}"/>
              </a:ext>
            </a:extLst>
          </p:cNvPr>
          <p:cNvSpPr>
            <a:spLocks noGrp="1"/>
          </p:cNvSpPr>
          <p:nvPr>
            <p:ph sz="half" idx="2"/>
          </p:nvPr>
        </p:nvSpPr>
        <p:spPr>
          <a:xfrm>
            <a:off x="1092088" y="2825791"/>
            <a:ext cx="4816475" cy="3363871"/>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a:extLst>
              <a:ext uri="{FF2B5EF4-FFF2-40B4-BE49-F238E27FC236}">
                <a16:creationId xmlns:a16="http://schemas.microsoft.com/office/drawing/2014/main" id="{458D60D5-0F83-46CB-92F3-849FC08E6E92}"/>
              </a:ext>
            </a:extLst>
          </p:cNvPr>
          <p:cNvSpPr>
            <a:spLocks noGrp="1"/>
          </p:cNvSpPr>
          <p:nvPr>
            <p:ph sz="quarter" idx="4"/>
          </p:nvPr>
        </p:nvSpPr>
        <p:spPr>
          <a:xfrm>
            <a:off x="6215482" y="2825791"/>
            <a:ext cx="4824913" cy="3363871"/>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a:extLst>
              <a:ext uri="{FF2B5EF4-FFF2-40B4-BE49-F238E27FC236}">
                <a16:creationId xmlns:a16="http://schemas.microsoft.com/office/drawing/2014/main" id="{F340A80D-4CCB-4899-9E1D-A5967F4E649A}"/>
              </a:ext>
            </a:extLst>
          </p:cNvPr>
          <p:cNvSpPr>
            <a:spLocks noGrp="1"/>
          </p:cNvSpPr>
          <p:nvPr>
            <p:ph type="ftr" sz="quarter" idx="11"/>
          </p:nvPr>
        </p:nvSpPr>
        <p:spPr/>
        <p:txBody>
          <a:bodyPr/>
          <a:lstStyle/>
          <a:p>
            <a:pPr>
              <a:defRPr/>
            </a:pPr>
            <a:endParaRPr lang="en-US"/>
          </a:p>
        </p:txBody>
      </p:sp>
      <p:sp>
        <p:nvSpPr>
          <p:cNvPr id="7" name="Date Placeholder 6">
            <a:extLst>
              <a:ext uri="{FF2B5EF4-FFF2-40B4-BE49-F238E27FC236}">
                <a16:creationId xmlns:a16="http://schemas.microsoft.com/office/drawing/2014/main" id="{AA5AE694-5CA0-48DA-90D3-EC42BD1D86C1}"/>
              </a:ext>
            </a:extLst>
          </p:cNvPr>
          <p:cNvSpPr>
            <a:spLocks noGrp="1"/>
          </p:cNvSpPr>
          <p:nvPr>
            <p:ph type="dt" sz="half" idx="10"/>
          </p:nvPr>
        </p:nvSpPr>
        <p:spPr/>
        <p:txBody>
          <a:bodyPr/>
          <a:lstStyle/>
          <a:p>
            <a:pPr>
              <a:defRPr/>
            </a:pPr>
            <a:fld id="{531548C4-D1D5-4337-9229-503ABFA6AC58}" type="datetimeFigureOut">
              <a:rPr lang="en-US" smtClean="0"/>
              <a:pPr>
                <a:defRPr/>
              </a:pPr>
              <a:t>11/5/2026</a:t>
            </a:fld>
            <a:endParaRPr lang="en-US" dirty="0"/>
          </a:p>
        </p:txBody>
      </p:sp>
      <p:sp>
        <p:nvSpPr>
          <p:cNvPr id="9" name="Slide Number Placeholder 8">
            <a:extLst>
              <a:ext uri="{FF2B5EF4-FFF2-40B4-BE49-F238E27FC236}">
                <a16:creationId xmlns:a16="http://schemas.microsoft.com/office/drawing/2014/main" id="{4F753A9D-469A-4ED9-99A1-7E4B115F8933}"/>
              </a:ext>
            </a:extLst>
          </p:cNvPr>
          <p:cNvSpPr>
            <a:spLocks noGrp="1"/>
          </p:cNvSpPr>
          <p:nvPr>
            <p:ph type="sldNum" sz="quarter" idx="12"/>
          </p:nvPr>
        </p:nvSpPr>
        <p:spPr/>
        <p:txBody>
          <a:bodyPr/>
          <a:lstStyle/>
          <a:p>
            <a:pPr>
              <a:defRPr/>
            </a:pPr>
            <a:fld id="{BE1C7D33-BED2-4E70-BBC2-878BB86C52DC}" type="slidenum">
              <a:rPr lang="en-US" smtClean="0"/>
              <a:pPr>
                <a:defRPr/>
              </a:pPr>
              <a:t>‹#›</a:t>
            </a:fld>
            <a:endParaRPr lang="en-US" dirty="0"/>
          </a:p>
        </p:txBody>
      </p:sp>
      <p:cxnSp>
        <p:nvCxnSpPr>
          <p:cNvPr id="10" name="Straight Connector 9">
            <a:extLst>
              <a:ext uri="{FF2B5EF4-FFF2-40B4-BE49-F238E27FC236}">
                <a16:creationId xmlns:a16="http://schemas.microsoft.com/office/drawing/2014/main" id="{CDA35A86-E7F6-6593-119D-A6DC85581FEA}"/>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06773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7C91E-0A11-4E5D-9B8D-5316E73A2D58}"/>
              </a:ext>
            </a:extLst>
          </p:cNvPr>
          <p:cNvSpPr>
            <a:spLocks noGrp="1"/>
          </p:cNvSpPr>
          <p:nvPr>
            <p:ph type="title"/>
          </p:nvPr>
        </p:nvSpPr>
        <p:spPr>
          <a:xfrm>
            <a:off x="1088136" y="1104100"/>
            <a:ext cx="9922764" cy="1294228"/>
          </a:xfrm>
        </p:spPr>
        <p:txBody>
          <a:bodyPr>
            <a:normAutofit/>
          </a:bodyPr>
          <a:lstStyle>
            <a:lvl1pPr>
              <a:defRPr sz="3600" cap="none" baseline="0"/>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D7E36922-9A4C-453D-9B70-0C3A70281C03}"/>
              </a:ext>
            </a:extLst>
          </p:cNvPr>
          <p:cNvSpPr>
            <a:spLocks noGrp="1"/>
          </p:cNvSpPr>
          <p:nvPr>
            <p:ph type="ftr" sz="quarter" idx="11"/>
          </p:nvPr>
        </p:nvSpPr>
        <p:spPr/>
        <p:txBody>
          <a:bodyPr/>
          <a:lstStyle/>
          <a:p>
            <a:pPr>
              <a:defRPr/>
            </a:pPr>
            <a:endParaRPr lang="en-US"/>
          </a:p>
        </p:txBody>
      </p:sp>
      <p:sp>
        <p:nvSpPr>
          <p:cNvPr id="3" name="Date Placeholder 2">
            <a:extLst>
              <a:ext uri="{FF2B5EF4-FFF2-40B4-BE49-F238E27FC236}">
                <a16:creationId xmlns:a16="http://schemas.microsoft.com/office/drawing/2014/main" id="{A1B8A8D1-71AD-4F9F-B393-9EED83FEF003}"/>
              </a:ext>
            </a:extLst>
          </p:cNvPr>
          <p:cNvSpPr>
            <a:spLocks noGrp="1"/>
          </p:cNvSpPr>
          <p:nvPr>
            <p:ph type="dt" sz="half" idx="10"/>
          </p:nvPr>
        </p:nvSpPr>
        <p:spPr/>
        <p:txBody>
          <a:bodyPr/>
          <a:lstStyle/>
          <a:p>
            <a:pPr>
              <a:defRPr/>
            </a:pPr>
            <a:fld id="{531548C4-D1D5-4337-9229-503ABFA6AC58}" type="datetimeFigureOut">
              <a:rPr lang="en-US" smtClean="0"/>
              <a:pPr>
                <a:defRPr/>
              </a:pPr>
              <a:t>11/5/2026</a:t>
            </a:fld>
            <a:endParaRPr lang="en-US" dirty="0"/>
          </a:p>
        </p:txBody>
      </p:sp>
      <p:sp>
        <p:nvSpPr>
          <p:cNvPr id="5" name="Slide Number Placeholder 4">
            <a:extLst>
              <a:ext uri="{FF2B5EF4-FFF2-40B4-BE49-F238E27FC236}">
                <a16:creationId xmlns:a16="http://schemas.microsoft.com/office/drawing/2014/main" id="{EF5AAEF2-65DC-4E28-9AA4-5115ACB074CC}"/>
              </a:ext>
            </a:extLst>
          </p:cNvPr>
          <p:cNvSpPr>
            <a:spLocks noGrp="1"/>
          </p:cNvSpPr>
          <p:nvPr>
            <p:ph type="sldNum" sz="quarter" idx="12"/>
          </p:nvPr>
        </p:nvSpPr>
        <p:spPr/>
        <p:txBody>
          <a:bodyPr/>
          <a:lstStyle/>
          <a:p>
            <a:pPr>
              <a:defRPr/>
            </a:pPr>
            <a:fld id="{BE1C7D33-BED2-4E70-BBC2-878BB86C52DC}" type="slidenum">
              <a:rPr lang="en-US" smtClean="0"/>
              <a:pPr>
                <a:defRPr/>
              </a:pPr>
              <a:t>‹#›</a:t>
            </a:fld>
            <a:endParaRPr lang="en-US" dirty="0"/>
          </a:p>
        </p:txBody>
      </p:sp>
      <p:cxnSp>
        <p:nvCxnSpPr>
          <p:cNvPr id="6" name="Straight Connector 5">
            <a:extLst>
              <a:ext uri="{FF2B5EF4-FFF2-40B4-BE49-F238E27FC236}">
                <a16:creationId xmlns:a16="http://schemas.microsoft.com/office/drawing/2014/main" id="{28CF7AFD-0570-B046-A2C2-3EFA873546CA}"/>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431719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Empty">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80459378-C430-49DB-B2D6-E32FBBCD4A6F}"/>
              </a:ext>
            </a:extLst>
          </p:cNvPr>
          <p:cNvSpPr>
            <a:spLocks noGrp="1"/>
          </p:cNvSpPr>
          <p:nvPr>
            <p:ph type="ftr" sz="quarter" idx="11"/>
          </p:nvPr>
        </p:nvSpPr>
        <p:spPr/>
        <p:txBody>
          <a:bodyPr/>
          <a:lstStyle/>
          <a:p>
            <a:pPr>
              <a:defRPr/>
            </a:pPr>
            <a:endParaRPr lang="en-US"/>
          </a:p>
        </p:txBody>
      </p:sp>
      <p:sp>
        <p:nvSpPr>
          <p:cNvPr id="4" name="Date Placeholder 3">
            <a:extLst>
              <a:ext uri="{FF2B5EF4-FFF2-40B4-BE49-F238E27FC236}">
                <a16:creationId xmlns:a16="http://schemas.microsoft.com/office/drawing/2014/main" id="{9AFF5A02-0FC4-41C8-A13C-4C929B28846B}"/>
              </a:ext>
            </a:extLst>
          </p:cNvPr>
          <p:cNvSpPr>
            <a:spLocks noGrp="1"/>
          </p:cNvSpPr>
          <p:nvPr>
            <p:ph type="dt" sz="half" idx="10"/>
          </p:nvPr>
        </p:nvSpPr>
        <p:spPr/>
        <p:txBody>
          <a:bodyPr/>
          <a:lstStyle/>
          <a:p>
            <a:pPr>
              <a:defRPr/>
            </a:pPr>
            <a:fld id="{531548C4-D1D5-4337-9229-503ABFA6AC58}" type="datetimeFigureOut">
              <a:rPr lang="en-US" smtClean="0"/>
              <a:pPr>
                <a:defRPr/>
              </a:pPr>
              <a:t>11/5/2026</a:t>
            </a:fld>
            <a:endParaRPr lang="en-US" dirty="0"/>
          </a:p>
        </p:txBody>
      </p:sp>
      <p:sp>
        <p:nvSpPr>
          <p:cNvPr id="6" name="Slide Number Placeholder 5">
            <a:extLst>
              <a:ext uri="{FF2B5EF4-FFF2-40B4-BE49-F238E27FC236}">
                <a16:creationId xmlns:a16="http://schemas.microsoft.com/office/drawing/2014/main" id="{E7B9D57D-CB8E-4E67-AE2D-2790E2AA60CB}"/>
              </a:ext>
            </a:extLst>
          </p:cNvPr>
          <p:cNvSpPr>
            <a:spLocks noGrp="1"/>
          </p:cNvSpPr>
          <p:nvPr>
            <p:ph type="sldNum" sz="quarter" idx="12"/>
          </p:nvPr>
        </p:nvSpPr>
        <p:spPr/>
        <p:txBody>
          <a:bodyPr/>
          <a:lstStyle/>
          <a:p>
            <a:pPr>
              <a:defRPr/>
            </a:pPr>
            <a:fld id="{BE1C7D33-BED2-4E70-BBC2-878BB86C52DC}" type="slidenum">
              <a:rPr lang="en-US" smtClean="0"/>
              <a:pPr>
                <a:defRPr/>
              </a:pPr>
              <a:t>‹#›</a:t>
            </a:fld>
            <a:endParaRPr lang="en-US" dirty="0"/>
          </a:p>
        </p:txBody>
      </p:sp>
    </p:spTree>
    <p:extLst>
      <p:ext uri="{BB962C8B-B14F-4D97-AF65-F5344CB8AC3E}">
        <p14:creationId xmlns:p14="http://schemas.microsoft.com/office/powerpoint/2010/main" val="23033855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88136" y="1088135"/>
            <a:ext cx="10627828" cy="2084551"/>
          </a:xfrm>
        </p:spPr>
        <p:txBody>
          <a:bodyPr anchor="t" anchorCtr="0">
            <a:noAutofit/>
          </a:bodyPr>
          <a:lstStyle>
            <a:lvl1pPr>
              <a:defRPr sz="6000" cap="all" baseline="0">
                <a:solidFill>
                  <a:schemeClr val="tx1"/>
                </a:solidFill>
              </a:defRPr>
            </a:lvl1pPr>
          </a:lstStyle>
          <a:p>
            <a:r>
              <a:rPr lang="en-US"/>
              <a:t>Click to edit Master title style</a:t>
            </a:r>
            <a:endParaRPr lang="en-US" dirty="0"/>
          </a:p>
        </p:txBody>
      </p:sp>
      <p:sp>
        <p:nvSpPr>
          <p:cNvPr id="7" name="Content Placeholder 7">
            <a:extLst>
              <a:ext uri="{FF2B5EF4-FFF2-40B4-BE49-F238E27FC236}">
                <a16:creationId xmlns:a16="http://schemas.microsoft.com/office/drawing/2014/main" id="{419A5DD2-B3B3-D9BF-1A71-B20742D142B9}"/>
              </a:ext>
            </a:extLst>
          </p:cNvPr>
          <p:cNvSpPr>
            <a:spLocks noGrp="1"/>
          </p:cNvSpPr>
          <p:nvPr>
            <p:ph sz="quarter" idx="13"/>
          </p:nvPr>
        </p:nvSpPr>
        <p:spPr>
          <a:xfrm>
            <a:off x="1088134" y="3276600"/>
            <a:ext cx="10627829" cy="3162300"/>
          </a:xfrm>
        </p:spPr>
        <p:txBody>
          <a:bodyPr/>
          <a:lstStyle>
            <a:lvl1pPr marL="0" indent="0">
              <a:lnSpc>
                <a:spcPct val="100000"/>
              </a:lnSpc>
              <a:buNone/>
              <a:defRPr>
                <a:solidFill>
                  <a:schemeClr val="tx1"/>
                </a:solidFill>
              </a:defRPr>
            </a:lvl1pPr>
            <a:lvl2pPr marL="228600" indent="0">
              <a:lnSpc>
                <a:spcPct val="100000"/>
              </a:lnSpc>
              <a:buNone/>
              <a:defRPr>
                <a:solidFill>
                  <a:schemeClr val="tx1"/>
                </a:solidFill>
              </a:defRPr>
            </a:lvl2pPr>
            <a:lvl3pPr marL="457200" indent="0">
              <a:lnSpc>
                <a:spcPct val="100000"/>
              </a:lnSpc>
              <a:buNone/>
              <a:defRPr>
                <a:solidFill>
                  <a:schemeClr val="tx1"/>
                </a:solidFill>
              </a:defRPr>
            </a:lvl3pPr>
            <a:lvl4pPr marL="685800" indent="0">
              <a:lnSpc>
                <a:spcPct val="100000"/>
              </a:lnSpc>
              <a:buNone/>
              <a:defRPr>
                <a:solidFill>
                  <a:schemeClr val="tx1"/>
                </a:solidFill>
              </a:defRPr>
            </a:lvl4pPr>
            <a:lvl5pPr marL="914400" indent="0">
              <a:lnSpc>
                <a:spcPct val="100000"/>
              </a:lnSpc>
              <a:buNone/>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pPr>
              <a:defRPr/>
            </a:pPr>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pPr>
              <a:defRPr/>
            </a:pPr>
            <a:fld id="{531548C4-D1D5-4337-9229-503ABFA6AC58}" type="datetimeFigureOut">
              <a:rPr lang="en-US" smtClean="0"/>
              <a:pPr>
                <a:defRPr/>
              </a:pPr>
              <a:t>11/5/2026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pPr>
              <a:defRPr/>
            </a:pPr>
            <a:fld id="{BE1C7D33-BED2-4E70-BBC2-878BB86C52DC}" type="slidenum">
              <a:rPr lang="en-US" smtClean="0"/>
              <a:pPr>
                <a:defRPr/>
              </a:pPr>
              <a:t>‹#›</a:t>
            </a:fld>
            <a:endParaRPr lang="en-US" dirty="0"/>
          </a:p>
        </p:txBody>
      </p:sp>
      <p:cxnSp>
        <p:nvCxnSpPr>
          <p:cNvPr id="3" name="Straight Connector 2">
            <a:extLst>
              <a:ext uri="{FF2B5EF4-FFF2-40B4-BE49-F238E27FC236}">
                <a16:creationId xmlns:a16="http://schemas.microsoft.com/office/drawing/2014/main" id="{6DCA1022-3377-EB7D-8261-EDD841636BE3}"/>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6696941"/>
      </p:ext>
    </p:extLst>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88136" y="1088136"/>
            <a:ext cx="8430767" cy="1842020"/>
          </a:xfrm>
        </p:spPr>
        <p:txBody>
          <a:bodyPr anchor="t" anchorCtr="0">
            <a:noAutofit/>
          </a:bodyPr>
          <a:lstStyle>
            <a:lvl1pPr>
              <a:defRPr sz="6000" cap="all" baseline="0">
                <a:solidFill>
                  <a:schemeClr val="tx1"/>
                </a:solidFill>
              </a:defRPr>
            </a:lvl1pPr>
          </a:lstStyle>
          <a:p>
            <a:r>
              <a:rPr lang="en-US"/>
              <a:t>Click to edit Master title style</a:t>
            </a:r>
            <a:endParaRPr lang="en-US" dirty="0"/>
          </a:p>
        </p:txBody>
      </p:sp>
      <p:sp>
        <p:nvSpPr>
          <p:cNvPr id="8" name="Content Placeholder 6">
            <a:extLst>
              <a:ext uri="{FF2B5EF4-FFF2-40B4-BE49-F238E27FC236}">
                <a16:creationId xmlns:a16="http://schemas.microsoft.com/office/drawing/2014/main" id="{C06F55DC-E754-4B2B-C0AE-962C82565D0D}"/>
              </a:ext>
            </a:extLst>
          </p:cNvPr>
          <p:cNvSpPr>
            <a:spLocks noGrp="1"/>
          </p:cNvSpPr>
          <p:nvPr>
            <p:ph sz="quarter" idx="14"/>
          </p:nvPr>
        </p:nvSpPr>
        <p:spPr>
          <a:xfrm>
            <a:off x="1077213" y="4246692"/>
            <a:ext cx="8430639" cy="1608008"/>
          </a:xfrm>
        </p:spPr>
        <p:txBody>
          <a:bodyPr anchor="b">
            <a:noAutofit/>
          </a:bodyPr>
          <a:lstStyle>
            <a:lvl1pPr marL="0" indent="0">
              <a:lnSpc>
                <a:spcPct val="100000"/>
              </a:lnSpc>
              <a:buNone/>
              <a:defRPr sz="2000">
                <a:solidFill>
                  <a:schemeClr val="tx1"/>
                </a:solidFill>
              </a:defRPr>
            </a:lvl1pPr>
            <a:lvl2pPr marL="228600" indent="0">
              <a:lnSpc>
                <a:spcPct val="100000"/>
              </a:lnSpc>
              <a:buNone/>
              <a:defRPr sz="2000">
                <a:solidFill>
                  <a:schemeClr val="tx1"/>
                </a:solidFill>
              </a:defRPr>
            </a:lvl2pPr>
            <a:lvl3pPr marL="457200" indent="0">
              <a:lnSpc>
                <a:spcPct val="100000"/>
              </a:lnSpc>
              <a:buNone/>
              <a:defRPr sz="2000">
                <a:solidFill>
                  <a:schemeClr val="tx1"/>
                </a:solidFill>
              </a:defRPr>
            </a:lvl3pPr>
            <a:lvl4pPr marL="685800" indent="0">
              <a:lnSpc>
                <a:spcPct val="100000"/>
              </a:lnSpc>
              <a:buNone/>
              <a:defRPr sz="2000">
                <a:solidFill>
                  <a:schemeClr val="tx1"/>
                </a:solidFill>
              </a:defRPr>
            </a:lvl4pPr>
            <a:lvl5pPr marL="914400" indent="0">
              <a:lnSpc>
                <a:spcPct val="100000"/>
              </a:lnSpc>
              <a:buNone/>
              <a:defRPr sz="20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pPr>
              <a:defRPr/>
            </a:pPr>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pPr>
              <a:defRPr/>
            </a:pPr>
            <a:fld id="{531548C4-D1D5-4337-9229-503ABFA6AC58}" type="datetimeFigureOut">
              <a:rPr lang="en-US" smtClean="0"/>
              <a:pPr>
                <a:defRPr/>
              </a:pPr>
              <a:t>11/5/2026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pPr>
              <a:defRPr/>
            </a:pPr>
            <a:fld id="{BE1C7D33-BED2-4E70-BBC2-878BB86C52DC}" type="slidenum">
              <a:rPr lang="en-US" smtClean="0"/>
              <a:pPr>
                <a:defRPr/>
              </a:pPr>
              <a:t>‹#›</a:t>
            </a:fld>
            <a:endParaRPr lang="en-US" dirty="0"/>
          </a:p>
        </p:txBody>
      </p:sp>
      <p:cxnSp>
        <p:nvCxnSpPr>
          <p:cNvPr id="3" name="Straight Connector 2">
            <a:extLst>
              <a:ext uri="{FF2B5EF4-FFF2-40B4-BE49-F238E27FC236}">
                <a16:creationId xmlns:a16="http://schemas.microsoft.com/office/drawing/2014/main" id="{FC829929-F774-AF4E-F1BE-2DA3C43D0DAC}"/>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8252812"/>
      </p:ext>
    </p:extLst>
  </p:cSld>
  <p:clrMapOvr>
    <a:overrideClrMapping bg1="dk1" tx1="lt1" bg2="dk2" tx2="lt2" accent1="accent1" accent2="accent2" accent3="accent3" accent4="accent4" accent5="accent5" accent6="accent6" hlink="hlink" folHlink="folHlink"/>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cSld name="1_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583413"/>
            <a:ext cx="4361688" cy="1262639"/>
          </a:xfrm>
        </p:spPr>
        <p:txBody>
          <a:bodyPr anchor="b">
            <a:noAutofit/>
          </a:bodyPr>
          <a:lstStyle>
            <a:lvl1pPr>
              <a:defRPr sz="320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31520" y="1979461"/>
            <a:ext cx="4360863" cy="432926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5745480" y="0"/>
            <a:ext cx="6446520" cy="6858000"/>
          </a:xfrm>
          <a:blipFill>
            <a:blip r:embed="rId2">
              <a:alphaModFix amt="70000"/>
              <a:extLst>
                <a:ext uri="{28A0092B-C50C-407E-A947-70E740481C1C}">
                  <a14:useLocalDpi xmlns:a14="http://schemas.microsoft.com/office/drawing/2010/main" val="0"/>
                </a:ext>
              </a:extLst>
            </a:blip>
            <a:stretch>
              <a:fillRect/>
            </a:stretch>
          </a:blipFill>
        </p:spPr>
        <p:txBody>
          <a:bodyPr/>
          <a:lstStyle>
            <a:lvl1pPr>
              <a:defRPr>
                <a:solidFill>
                  <a:schemeClr val="tx1"/>
                </a:solidFill>
              </a:defRPr>
            </a:lvl1pPr>
          </a:lstStyle>
          <a:p>
            <a:r>
              <a:rPr lang="en-US"/>
              <a:t> </a:t>
            </a:r>
          </a:p>
        </p:txBody>
      </p:sp>
      <p:sp>
        <p:nvSpPr>
          <p:cNvPr id="4" name="Date Placeholder 2">
            <a:extLst>
              <a:ext uri="{FF2B5EF4-FFF2-40B4-BE49-F238E27FC236}">
                <a16:creationId xmlns:a16="http://schemas.microsoft.com/office/drawing/2014/main" id="{EA981C2C-E0DD-29A7-8209-50D664881524}"/>
              </a:ext>
            </a:extLst>
          </p:cNvPr>
          <p:cNvSpPr>
            <a:spLocks noGrp="1"/>
          </p:cNvSpPr>
          <p:nvPr>
            <p:ph type="dt" sz="half" idx="15"/>
          </p:nvPr>
        </p:nvSpPr>
        <p:spPr>
          <a:xfrm rot="5400000">
            <a:off x="-997745" y="4687095"/>
            <a:ext cx="2706690" cy="365125"/>
          </a:xfrm>
        </p:spPr>
        <p:txBody>
          <a:bodyPr/>
          <a:lstStyle/>
          <a:p>
            <a:pPr>
              <a:defRPr/>
            </a:pPr>
            <a:fld id="{531548C4-D1D5-4337-9229-503ABFA6AC58}" type="datetimeFigureOut">
              <a:rPr lang="en-US" smtClean="0"/>
              <a:pPr>
                <a:defRPr/>
              </a:pPr>
              <a:t>11/5/2026</a:t>
            </a:fld>
            <a:endParaRPr lang="en-US" dirty="0"/>
          </a:p>
        </p:txBody>
      </p:sp>
      <p:sp>
        <p:nvSpPr>
          <p:cNvPr id="6" name="Footer Placeholder 4">
            <a:extLst>
              <a:ext uri="{FF2B5EF4-FFF2-40B4-BE49-F238E27FC236}">
                <a16:creationId xmlns:a16="http://schemas.microsoft.com/office/drawing/2014/main" id="{D205369F-8CCB-402F-9055-2BF12262B54D}"/>
              </a:ext>
            </a:extLst>
          </p:cNvPr>
          <p:cNvSpPr>
            <a:spLocks noGrp="1"/>
          </p:cNvSpPr>
          <p:nvPr>
            <p:ph type="ftr" sz="quarter" idx="16"/>
          </p:nvPr>
        </p:nvSpPr>
        <p:spPr>
          <a:xfrm rot="16200000" flipH="1">
            <a:off x="-1131161" y="1592957"/>
            <a:ext cx="2973522" cy="365125"/>
          </a:xfrm>
        </p:spPr>
        <p:txBody>
          <a:bodyPr/>
          <a:lstStyle/>
          <a:p>
            <a:pPr>
              <a:defRPr/>
            </a:pPr>
            <a:endParaRPr lang="en-US"/>
          </a:p>
        </p:txBody>
      </p:sp>
      <p:sp>
        <p:nvSpPr>
          <p:cNvPr id="7" name="Slide Number Placeholder 5">
            <a:extLst>
              <a:ext uri="{FF2B5EF4-FFF2-40B4-BE49-F238E27FC236}">
                <a16:creationId xmlns:a16="http://schemas.microsoft.com/office/drawing/2014/main" id="{133591F2-4BD3-37D0-B00E-B2CD5F47A36C}"/>
              </a:ext>
            </a:extLst>
          </p:cNvPr>
          <p:cNvSpPr>
            <a:spLocks noGrp="1"/>
          </p:cNvSpPr>
          <p:nvPr>
            <p:ph type="sldNum" sz="quarter" idx="17"/>
          </p:nvPr>
        </p:nvSpPr>
        <p:spPr>
          <a:xfrm>
            <a:off x="51117" y="6356350"/>
            <a:ext cx="574620" cy="365125"/>
          </a:xfrm>
        </p:spPr>
        <p:txBody>
          <a:bodyPr/>
          <a:lstStyle/>
          <a:p>
            <a:pPr>
              <a:defRPr/>
            </a:pPr>
            <a:fld id="{BE1C7D33-BED2-4E70-BBC2-878BB86C52DC}" type="slidenum">
              <a:rPr lang="en-US" smtClean="0"/>
              <a:pPr>
                <a:defRPr/>
              </a:pPr>
              <a:t>‹#›</a:t>
            </a:fld>
            <a:endParaRPr lang="en-US" dirty="0"/>
          </a:p>
        </p:txBody>
      </p:sp>
    </p:spTree>
    <p:extLst>
      <p:ext uri="{BB962C8B-B14F-4D97-AF65-F5344CB8AC3E}">
        <p14:creationId xmlns:p14="http://schemas.microsoft.com/office/powerpoint/2010/main" val="365886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slideLayout" Target="../slideLayouts/slideLayout37.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29"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28" Type="http://schemas.openxmlformats.org/officeDocument/2006/relationships/slideLayout" Target="../slideLayouts/slideLayout39.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734F80-3D19-3BC0-A1B5-467D0841C1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F8E09AE-E2FC-1D5B-FAC6-8D00CD73D32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4C39DE-89FE-AA90-5B72-88C8E3B233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pPr>
              <a:defRPr/>
            </a:pPr>
            <a:fld id="{531548C4-D1D5-4337-9229-503ABFA6AC58}" type="datetimeFigureOut">
              <a:rPr lang="en-US" smtClean="0"/>
              <a:pPr>
                <a:defRPr/>
              </a:pPr>
              <a:t>11/5/2026</a:t>
            </a:fld>
            <a:endParaRPr lang="en-US" dirty="0"/>
          </a:p>
        </p:txBody>
      </p:sp>
      <p:sp>
        <p:nvSpPr>
          <p:cNvPr id="5" name="Footer Placeholder 4">
            <a:extLst>
              <a:ext uri="{FF2B5EF4-FFF2-40B4-BE49-F238E27FC236}">
                <a16:creationId xmlns:a16="http://schemas.microsoft.com/office/drawing/2014/main" id="{1CA2DF08-80BF-72C9-BDE4-968400DFC8D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56A4B99E-A631-8729-0A1A-815FDDAB300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pPr>
              <a:defRPr/>
            </a:pPr>
            <a:fld id="{BE1C7D33-BED2-4E70-BBC2-878BB86C52DC}" type="slidenum">
              <a:rPr lang="en-US" smtClean="0"/>
              <a:pPr>
                <a:defRPr/>
              </a:pPr>
              <a:t>‹#›</a:t>
            </a:fld>
            <a:endParaRPr lang="en-US" dirty="0"/>
          </a:p>
        </p:txBody>
      </p:sp>
    </p:spTree>
    <p:extLst>
      <p:ext uri="{BB962C8B-B14F-4D97-AF65-F5344CB8AC3E}">
        <p14:creationId xmlns:p14="http://schemas.microsoft.com/office/powerpoint/2010/main" val="195449858"/>
      </p:ext>
    </p:extLst>
  </p:cSld>
  <p:clrMap bg1="lt1" tx1="dk1" bg2="lt2" tx2="dk2" accent1="accent1" accent2="accent2" accent3="accent3" accent4="accent4" accent5="accent5" accent6="accent6" hlink="hlink" folHlink="folHlink"/>
  <p:sldLayoutIdLst>
    <p:sldLayoutId id="2147483810"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Lst>
  <p:transition spd="med">
    <p:fad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E4438DC-3CEE-4170-9B1C-BAC05CD8C3B5}"/>
              </a:ext>
            </a:extLst>
          </p:cNvPr>
          <p:cNvSpPr>
            <a:spLocks noGrp="1"/>
          </p:cNvSpPr>
          <p:nvPr>
            <p:ph type="title"/>
          </p:nvPr>
        </p:nvSpPr>
        <p:spPr>
          <a:xfrm>
            <a:off x="1088136" y="1090245"/>
            <a:ext cx="9922764" cy="93598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7C19D24-DCBE-47F9-8B85-8A118B02B3C9}"/>
              </a:ext>
            </a:extLst>
          </p:cNvPr>
          <p:cNvSpPr>
            <a:spLocks noGrp="1"/>
          </p:cNvSpPr>
          <p:nvPr>
            <p:ph type="body" idx="1"/>
          </p:nvPr>
        </p:nvSpPr>
        <p:spPr>
          <a:xfrm>
            <a:off x="1088136" y="2119745"/>
            <a:ext cx="9922764" cy="416675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FD1D5844-8163-4D82-BEFC-BC2D8D511B7E}"/>
              </a:ext>
            </a:extLst>
          </p:cNvPr>
          <p:cNvSpPr>
            <a:spLocks noGrp="1"/>
          </p:cNvSpPr>
          <p:nvPr>
            <p:ph type="ftr" sz="quarter" idx="3"/>
          </p:nvPr>
        </p:nvSpPr>
        <p:spPr>
          <a:xfrm>
            <a:off x="1088136" y="6438900"/>
            <a:ext cx="8562760" cy="419100"/>
          </a:xfrm>
          <a:prstGeom prst="rect">
            <a:avLst/>
          </a:prstGeom>
        </p:spPr>
        <p:txBody>
          <a:bodyPr vert="horz" lIns="91440" tIns="45720" rIns="91440" bIns="45720" rtlCol="0" anchor="ctr"/>
          <a:lstStyle>
            <a:lvl1pPr algn="l" rtl="0">
              <a:defRPr sz="900">
                <a:solidFill>
                  <a:schemeClr val="tx1"/>
                </a:solidFill>
              </a:defRPr>
            </a:lvl1pPr>
          </a:lstStyle>
          <a:p>
            <a:pPr>
              <a:defRPr/>
            </a:pPr>
            <a:endParaRPr lang="en-US"/>
          </a:p>
        </p:txBody>
      </p:sp>
      <p:sp>
        <p:nvSpPr>
          <p:cNvPr id="4" name="Date Placeholder 3">
            <a:extLst>
              <a:ext uri="{FF2B5EF4-FFF2-40B4-BE49-F238E27FC236}">
                <a16:creationId xmlns:a16="http://schemas.microsoft.com/office/drawing/2014/main" id="{334F5788-BDCE-49E2-80AE-31C739C6A0CE}"/>
              </a:ext>
            </a:extLst>
          </p:cNvPr>
          <p:cNvSpPr>
            <a:spLocks noGrp="1"/>
          </p:cNvSpPr>
          <p:nvPr>
            <p:ph type="dt" sz="half" idx="2"/>
          </p:nvPr>
        </p:nvSpPr>
        <p:spPr>
          <a:xfrm>
            <a:off x="9650896" y="6438900"/>
            <a:ext cx="864704" cy="419100"/>
          </a:xfrm>
          <a:prstGeom prst="rect">
            <a:avLst/>
          </a:prstGeom>
        </p:spPr>
        <p:txBody>
          <a:bodyPr vert="horz" lIns="91440" tIns="45720" rIns="91440" bIns="45720" rtlCol="0" anchor="ctr"/>
          <a:lstStyle>
            <a:lvl1pPr algn="l" rtl="0">
              <a:defRPr sz="900">
                <a:solidFill>
                  <a:schemeClr val="tx1"/>
                </a:solidFill>
              </a:defRPr>
            </a:lvl1pPr>
          </a:lstStyle>
          <a:p>
            <a:pPr>
              <a:defRPr/>
            </a:pPr>
            <a:fld id="{531548C4-D1D5-4337-9229-503ABFA6AC58}" type="datetimeFigureOut">
              <a:rPr lang="en-US" smtClean="0"/>
              <a:pPr>
                <a:defRPr/>
              </a:pPr>
              <a:t>11/5/2026</a:t>
            </a:fld>
            <a:endParaRPr lang="en-US" dirty="0"/>
          </a:p>
        </p:txBody>
      </p:sp>
      <p:sp>
        <p:nvSpPr>
          <p:cNvPr id="6" name="Slide Number Placeholder 5">
            <a:extLst>
              <a:ext uri="{FF2B5EF4-FFF2-40B4-BE49-F238E27FC236}">
                <a16:creationId xmlns:a16="http://schemas.microsoft.com/office/drawing/2014/main" id="{22698A50-C435-4220-82C6-C8D62A7C9EB0}"/>
              </a:ext>
            </a:extLst>
          </p:cNvPr>
          <p:cNvSpPr>
            <a:spLocks noGrp="1"/>
          </p:cNvSpPr>
          <p:nvPr>
            <p:ph type="sldNum" sz="quarter" idx="4"/>
          </p:nvPr>
        </p:nvSpPr>
        <p:spPr>
          <a:xfrm>
            <a:off x="10523764" y="6438900"/>
            <a:ext cx="601436" cy="419100"/>
          </a:xfrm>
          <a:prstGeom prst="rect">
            <a:avLst/>
          </a:prstGeom>
        </p:spPr>
        <p:txBody>
          <a:bodyPr vert="horz" lIns="91440" tIns="45720" rIns="91440" bIns="45720" rtlCol="0" anchor="ctr"/>
          <a:lstStyle>
            <a:lvl1pPr algn="r" rtl="0">
              <a:defRPr sz="900">
                <a:solidFill>
                  <a:schemeClr val="tx1"/>
                </a:solidFill>
              </a:defRPr>
            </a:lvl1pPr>
          </a:lstStyle>
          <a:p>
            <a:pPr>
              <a:defRPr/>
            </a:pPr>
            <a:fld id="{BE1C7D33-BED2-4E70-BBC2-878BB86C52DC}" type="slidenum">
              <a:rPr lang="en-US" smtClean="0"/>
              <a:pPr>
                <a:defRPr/>
              </a:pPr>
              <a:t>‹#›</a:t>
            </a:fld>
            <a:endParaRPr lang="en-US" dirty="0"/>
          </a:p>
        </p:txBody>
      </p:sp>
    </p:spTree>
    <p:extLst>
      <p:ext uri="{BB962C8B-B14F-4D97-AF65-F5344CB8AC3E}">
        <p14:creationId xmlns:p14="http://schemas.microsoft.com/office/powerpoint/2010/main" val="2194226691"/>
      </p:ext>
    </p:extLst>
  </p:cSld>
  <p:clrMap bg1="lt1" tx1="dk1" bg2="lt2" tx2="dk2" accent1="accent1" accent2="accent2" accent3="accent3" accent4="accent4" accent5="accent5" accent6="accent6" hlink="hlink" folHlink="folHlink"/>
  <p:sldLayoutIdLst>
    <p:sldLayoutId id="2147483850" r:id="rId1"/>
    <p:sldLayoutId id="2147483851" r:id="rId2"/>
    <p:sldLayoutId id="2147483852" r:id="rId3"/>
    <p:sldLayoutId id="2147483853" r:id="rId4"/>
    <p:sldLayoutId id="2147483854" r:id="rId5"/>
    <p:sldLayoutId id="2147483855" r:id="rId6"/>
    <p:sldLayoutId id="2147483856" r:id="rId7"/>
    <p:sldLayoutId id="2147483857" r:id="rId8"/>
    <p:sldLayoutId id="2147483858" r:id="rId9"/>
    <p:sldLayoutId id="2147483859" r:id="rId10"/>
    <p:sldLayoutId id="2147483860" r:id="rId11"/>
    <p:sldLayoutId id="2147483861" r:id="rId12"/>
    <p:sldLayoutId id="2147483862" r:id="rId13"/>
    <p:sldLayoutId id="2147483863" r:id="rId14"/>
    <p:sldLayoutId id="2147483864" r:id="rId15"/>
    <p:sldLayoutId id="2147483865" r:id="rId16"/>
    <p:sldLayoutId id="2147483866" r:id="rId17"/>
    <p:sldLayoutId id="2147483867" r:id="rId18"/>
    <p:sldLayoutId id="2147483868" r:id="rId19"/>
    <p:sldLayoutId id="2147483869" r:id="rId20"/>
    <p:sldLayoutId id="2147483870" r:id="rId21"/>
    <p:sldLayoutId id="2147483871" r:id="rId22"/>
    <p:sldLayoutId id="2147483872" r:id="rId23"/>
    <p:sldLayoutId id="2147483873" r:id="rId24"/>
    <p:sldLayoutId id="2147483874" r:id="rId25"/>
    <p:sldLayoutId id="2147483875" r:id="rId26"/>
    <p:sldLayoutId id="2147483876" r:id="rId27"/>
    <p:sldLayoutId id="2147483877" r:id="rId28"/>
  </p:sldLayoutIdLst>
  <p:transition spd="med">
    <p:fade/>
  </p:transition>
  <p:txStyles>
    <p:titleStyle>
      <a:lvl1pPr algn="l" defTabSz="914400" rtl="0" eaLnBrk="1" latinLnBrk="0" hangingPunct="1">
        <a:lnSpc>
          <a:spcPct val="85000"/>
        </a:lnSpc>
        <a:spcBef>
          <a:spcPct val="0"/>
        </a:spcBef>
        <a:buNone/>
        <a:defRPr sz="3600" b="1" kern="1200" cap="all" baseline="0">
          <a:solidFill>
            <a:schemeClr val="tx1"/>
          </a:solidFill>
          <a:latin typeface="+mj-lt"/>
          <a:ea typeface="+mj-ea"/>
          <a:cs typeface="+mj-cs"/>
        </a:defRPr>
      </a:lvl1pPr>
    </p:titleStyle>
    <p:bodyStyle>
      <a:lvl1pPr marL="0" indent="0" algn="l" defTabSz="914400" rtl="0" eaLnBrk="1" latinLnBrk="0" hangingPunct="1">
        <a:lnSpc>
          <a:spcPct val="130000"/>
        </a:lnSpc>
        <a:spcBef>
          <a:spcPts val="0"/>
        </a:spcBef>
        <a:buFont typeface="Neue Haas Grotesk Text Pro" panose="020B0504020202020204" pitchFamily="34" charset="0"/>
        <a:buNone/>
        <a:defRPr sz="1600" kern="1200">
          <a:solidFill>
            <a:schemeClr val="tx1"/>
          </a:solidFill>
          <a:latin typeface="+mn-lt"/>
          <a:ea typeface="+mn-ea"/>
          <a:cs typeface="+mn-cs"/>
        </a:defRPr>
      </a:lvl1pPr>
      <a:lvl2pPr marL="502920" indent="-228600" algn="l" defTabSz="914400" rtl="0" eaLnBrk="1" latinLnBrk="0" hangingPunct="1">
        <a:lnSpc>
          <a:spcPct val="130000"/>
        </a:lnSpc>
        <a:spcBef>
          <a:spcPts val="0"/>
        </a:spcBef>
        <a:buFont typeface="Neue Haas Grotesk Text Pro" panose="020B0504020202020204" pitchFamily="34" charset="0"/>
        <a:buChar char="-"/>
        <a:defRPr sz="1600" kern="1200">
          <a:solidFill>
            <a:schemeClr val="tx1"/>
          </a:solidFill>
          <a:latin typeface="+mn-lt"/>
          <a:ea typeface="+mn-ea"/>
          <a:cs typeface="+mn-cs"/>
        </a:defRPr>
      </a:lvl2pPr>
      <a:lvl3pPr marL="731520" indent="-228600" algn="l" defTabSz="914400" rtl="0" eaLnBrk="1" latinLnBrk="0" hangingPunct="1">
        <a:lnSpc>
          <a:spcPct val="130000"/>
        </a:lnSpc>
        <a:spcBef>
          <a:spcPts val="0"/>
        </a:spcBef>
        <a:buFont typeface="Neue Haas Grotesk Text Pro" panose="020B0504020202020204" pitchFamily="34" charset="0"/>
        <a:buChar char="-"/>
        <a:defRPr sz="1600" kern="1200">
          <a:solidFill>
            <a:schemeClr val="tx1"/>
          </a:solidFill>
          <a:latin typeface="+mn-lt"/>
          <a:ea typeface="+mn-ea"/>
          <a:cs typeface="+mn-cs"/>
        </a:defRPr>
      </a:lvl3pPr>
      <a:lvl4pPr marL="1005840" indent="-228600" algn="l" defTabSz="914400" rtl="0" eaLnBrk="1" latinLnBrk="0" hangingPunct="1">
        <a:lnSpc>
          <a:spcPct val="130000"/>
        </a:lnSpc>
        <a:spcBef>
          <a:spcPts val="0"/>
        </a:spcBef>
        <a:buFont typeface="Neue Haas Grotesk Text Pro" panose="020B0504020202020204" pitchFamily="34" charset="0"/>
        <a:buChar char="-"/>
        <a:defRPr sz="1600" kern="1200">
          <a:solidFill>
            <a:schemeClr val="tx1"/>
          </a:solidFill>
          <a:latin typeface="+mn-lt"/>
          <a:ea typeface="+mn-ea"/>
          <a:cs typeface="+mn-cs"/>
        </a:defRPr>
      </a:lvl4pPr>
      <a:lvl5pPr marL="1280160" indent="-228600" algn="l" defTabSz="914400" rtl="0" eaLnBrk="1" latinLnBrk="0" hangingPunct="1">
        <a:lnSpc>
          <a:spcPct val="130000"/>
        </a:lnSpc>
        <a:spcBef>
          <a:spcPts val="0"/>
        </a:spcBef>
        <a:buFont typeface="Neue Haas Grotesk Text Pro" panose="020B05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pos="744">
          <p15:clr>
            <a:srgbClr val="F26B43"/>
          </p15:clr>
        </p15:guide>
        <p15:guide id="6">
          <p15:clr>
            <a:srgbClr val="F26B43"/>
          </p15:clr>
        </p15:guide>
        <p15:guide id="8" pos="6936">
          <p15:clr>
            <a:srgbClr val="F26B43"/>
          </p15:clr>
        </p15:guide>
        <p15:guide id="10" orient="horz" pos="720">
          <p15:clr>
            <a:srgbClr val="F26B43"/>
          </p15:clr>
        </p15:guide>
        <p15:guide id="14" pos="6624">
          <p15:clr>
            <a:srgbClr val="F26B43"/>
          </p15:clr>
        </p15:guide>
        <p15:guide id="22" orient="horz" pos="360">
          <p15:clr>
            <a:srgbClr val="F26B43"/>
          </p15:clr>
        </p15:guide>
        <p15:guide id="23" orient="horz" pos="3960">
          <p15:clr>
            <a:srgbClr val="F26B43"/>
          </p15:clr>
        </p15:guide>
        <p15:guide id="24" orient="horz" pos="2160">
          <p15:clr>
            <a:srgbClr val="F26B43"/>
          </p15:clr>
        </p15:guide>
        <p15:guide id="25" pos="7680">
          <p15:clr>
            <a:srgbClr val="F26B43"/>
          </p15:clr>
        </p15:guide>
        <p15:guide id="26" pos="3840">
          <p15:clr>
            <a:srgbClr val="F26B43"/>
          </p15:clr>
        </p15:guide>
        <p15:guide id="27" pos="6168">
          <p15:clr>
            <a:srgbClr val="F26B43"/>
          </p15:clr>
        </p15:guide>
        <p15:guide id="28" pos="672">
          <p15:clr>
            <a:srgbClr val="F26B43"/>
          </p15:clr>
        </p15:guide>
        <p15:guide id="29" pos="7008">
          <p15:clr>
            <a:srgbClr val="F26B43"/>
          </p15:clr>
        </p15:guide>
        <p15:guide id="30" orient="horz" pos="4056">
          <p15:clr>
            <a:srgbClr val="F26B43"/>
          </p15:clr>
        </p15:guide>
        <p15:guide id="31" orient="horz" pos="3648">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hyperlink" Target="https://fity.club/lists/4087gpz157/Buisness-Meeting-Church/" TargetMode="External"/><Relationship Id="rId2" Type="http://schemas.openxmlformats.org/officeDocument/2006/relationships/image" Target="../media/image10.jpg"/><Relationship Id="rId1" Type="http://schemas.openxmlformats.org/officeDocument/2006/relationships/slideLayout" Target="../slideLayouts/slideLayout39.xml"/></Relationships>
</file>

<file path=ppt/slides/_rels/slide8.xml.rels><?xml version="1.0" encoding="UTF-8" standalone="yes"?>
<Relationships xmlns="http://schemas.openxmlformats.org/package/2006/relationships"><Relationship Id="rId3" Type="http://schemas.openxmlformats.org/officeDocument/2006/relationships/hyperlink" Target="https://allsoulsshreveport.org/site/2018/11/09/building-and-grounds-work-day-10-november-2018/" TargetMode="External"/><Relationship Id="rId2" Type="http://schemas.openxmlformats.org/officeDocument/2006/relationships/image" Target="../media/image11.jpg"/><Relationship Id="rId1" Type="http://schemas.openxmlformats.org/officeDocument/2006/relationships/slideLayout" Target="../slideLayouts/slideLayout39.xml"/></Relationships>
</file>

<file path=ppt/slides/_rels/slide9.xml.rels><?xml version="1.0" encoding="UTF-8" standalone="yes"?>
<Relationships xmlns="http://schemas.openxmlformats.org/package/2006/relationships"><Relationship Id="rId3" Type="http://schemas.openxmlformats.org/officeDocument/2006/relationships/hyperlink" Target="https://www.in-jeans.com/2024/06/los-mejores-platos-tradicionales-de.html" TargetMode="External"/><Relationship Id="rId2" Type="http://schemas.openxmlformats.org/officeDocument/2006/relationships/image" Target="../media/image12.jpg"/><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3" Type="http://schemas.openxmlformats.org/officeDocument/2006/relationships/hyperlink" Target="https://www.publicdomainpictures.net/en/view-image.php?image=338802&amp;picture=flag-day-usa" TargetMode="External"/><Relationship Id="rId2" Type="http://schemas.openxmlformats.org/officeDocument/2006/relationships/image" Target="../media/image13.jpg"/><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print"/>
          <a:srcRect/>
          <a:stretch>
            <a:fillRect/>
          </a:stretch>
        </p:blipFill>
        <p:spPr bwMode="auto">
          <a:xfrm>
            <a:off x="0" y="-381001"/>
            <a:ext cx="12192000" cy="7620001"/>
          </a:xfrm>
          <a:prstGeom prst="rect">
            <a:avLst/>
          </a:prstGeom>
          <a:noFill/>
          <a:ln w="9525">
            <a:noFill/>
            <a:miter lim="800000"/>
            <a:headEnd/>
            <a:tailEnd/>
          </a:ln>
        </p:spPr>
      </p:pic>
      <p:sp>
        <p:nvSpPr>
          <p:cNvPr id="2051" name="Text Box 6"/>
          <p:cNvSpPr txBox="1">
            <a:spLocks noChangeArrowheads="1"/>
          </p:cNvSpPr>
          <p:nvPr/>
        </p:nvSpPr>
        <p:spPr bwMode="auto">
          <a:xfrm>
            <a:off x="2133600" y="1066801"/>
            <a:ext cx="5334000" cy="366713"/>
          </a:xfrm>
          <a:prstGeom prst="rect">
            <a:avLst/>
          </a:prstGeom>
          <a:noFill/>
          <a:ln w="9525">
            <a:noFill/>
            <a:miter lim="800000"/>
            <a:headEnd/>
            <a:tailEnd/>
          </a:ln>
        </p:spPr>
        <p:txBody>
          <a:bodyPr>
            <a:spAutoFit/>
          </a:bodyPr>
          <a:lstStyle/>
          <a:p>
            <a:pPr fontAlgn="base">
              <a:spcBef>
                <a:spcPct val="50000"/>
              </a:spcBef>
              <a:spcAft>
                <a:spcPct val="0"/>
              </a:spcAft>
            </a:pPr>
            <a:endParaRPr lang="en-US" dirty="0">
              <a:solidFill>
                <a:prstClr val="black"/>
              </a:solidFill>
              <a:latin typeface="Arial" charset="0"/>
            </a:endParaRPr>
          </a:p>
        </p:txBody>
      </p:sp>
      <p:sp>
        <p:nvSpPr>
          <p:cNvPr id="2052" name="Rectangle 2"/>
          <p:cNvSpPr>
            <a:spLocks noChangeArrowheads="1"/>
          </p:cNvSpPr>
          <p:nvPr/>
        </p:nvSpPr>
        <p:spPr bwMode="auto">
          <a:xfrm>
            <a:off x="1866900" y="671514"/>
            <a:ext cx="5867400" cy="1524000"/>
          </a:xfrm>
          <a:prstGeom prst="rect">
            <a:avLst/>
          </a:prstGeom>
          <a:noFill/>
          <a:ln w="9525">
            <a:noFill/>
            <a:miter lim="800000"/>
            <a:headEnd/>
            <a:tailEnd/>
          </a:ln>
        </p:spPr>
        <p:txBody>
          <a:bodyPr anchor="ctr"/>
          <a:lstStyle/>
          <a:p>
            <a:pPr algn="ctr" fontAlgn="base">
              <a:spcBef>
                <a:spcPct val="0"/>
              </a:spcBef>
              <a:spcAft>
                <a:spcPct val="0"/>
              </a:spcAft>
            </a:pPr>
            <a:r>
              <a:rPr lang="en-US" sz="4800" b="1" i="1" dirty="0">
                <a:solidFill>
                  <a:prstClr val="black"/>
                </a:solidFill>
                <a:latin typeface="Perpetua" pitchFamily="18" charset="0"/>
              </a:rPr>
              <a:t>Chestnut Street </a:t>
            </a:r>
            <a:br>
              <a:rPr lang="en-US" sz="4800" b="1" i="1" dirty="0">
                <a:solidFill>
                  <a:prstClr val="black"/>
                </a:solidFill>
                <a:latin typeface="Perpetua" pitchFamily="18" charset="0"/>
              </a:rPr>
            </a:br>
            <a:r>
              <a:rPr lang="en-US" sz="4800" b="1" i="1" dirty="0">
                <a:solidFill>
                  <a:prstClr val="black"/>
                </a:solidFill>
                <a:latin typeface="Perpetua" pitchFamily="18" charset="0"/>
              </a:rPr>
              <a:t>Baptist Church</a:t>
            </a:r>
          </a:p>
        </p:txBody>
      </p:sp>
      <p:sp>
        <p:nvSpPr>
          <p:cNvPr id="2054" name="Rectangle 2"/>
          <p:cNvSpPr>
            <a:spLocks noChangeArrowheads="1"/>
          </p:cNvSpPr>
          <p:nvPr/>
        </p:nvSpPr>
        <p:spPr bwMode="auto">
          <a:xfrm>
            <a:off x="1397373" y="2689409"/>
            <a:ext cx="6806453" cy="2667000"/>
          </a:xfrm>
          <a:prstGeom prst="rect">
            <a:avLst/>
          </a:prstGeom>
          <a:noFill/>
          <a:ln w="9525">
            <a:noFill/>
            <a:miter lim="800000"/>
            <a:headEnd/>
            <a:tailEnd/>
          </a:ln>
        </p:spPr>
        <p:txBody>
          <a:bodyPr anchor="ctr"/>
          <a:lstStyle/>
          <a:p>
            <a:pPr algn="ctr" fontAlgn="base">
              <a:spcBef>
                <a:spcPct val="0"/>
              </a:spcBef>
              <a:spcAft>
                <a:spcPct val="0"/>
              </a:spcAft>
            </a:pPr>
            <a:r>
              <a:rPr lang="en-US" sz="7200" dirty="0">
                <a:solidFill>
                  <a:prstClr val="black"/>
                </a:solidFill>
                <a:latin typeface="Perpetua" pitchFamily="18" charset="0"/>
              </a:rPr>
              <a:t>Thank you for joining us!</a:t>
            </a:r>
          </a:p>
        </p:txBody>
      </p:sp>
    </p:spTree>
  </p:cSld>
  <p:clrMapOvr>
    <a:masterClrMapping/>
  </p:clrMapOvr>
  <mc:AlternateContent xmlns:mc="http://schemas.openxmlformats.org/markup-compatibility/2006" xmlns:p14="http://schemas.microsoft.com/office/powerpoint/2010/main">
    <mc:Choice Requires="p14">
      <p:transition spd="slow" p14:dur="800" advTm="8000">
        <p:fade/>
      </p:transition>
    </mc:Choice>
    <mc:Fallback xmlns="">
      <p:transition spd="slow" advTm="8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a:extLst>
            <a:ext uri="{FF2B5EF4-FFF2-40B4-BE49-F238E27FC236}">
              <a16:creationId xmlns:a16="http://schemas.microsoft.com/office/drawing/2014/main" id="{1E00A99A-6C55-DB0A-7854-6E39C67A0FE5}"/>
            </a:ext>
          </a:extLst>
        </p:cNvPr>
        <p:cNvGrpSpPr/>
        <p:nvPr/>
      </p:nvGrpSpPr>
      <p:grpSpPr>
        <a:xfrm>
          <a:off x="0" y="0"/>
          <a:ext cx="0" cy="0"/>
          <a:chOff x="0" y="0"/>
          <a:chExt cx="0" cy="0"/>
        </a:xfrm>
      </p:grpSpPr>
      <p:pic>
        <p:nvPicPr>
          <p:cNvPr id="2" name="Picture 1" descr="Grassy meadow field on a sunny day">
            <a:extLst>
              <a:ext uri="{FF2B5EF4-FFF2-40B4-BE49-F238E27FC236}">
                <a16:creationId xmlns:a16="http://schemas.microsoft.com/office/drawing/2014/main" id="{9E8EF55D-6F9E-C286-B7AA-AD3775E16FDA}"/>
              </a:ext>
            </a:extLst>
          </p:cNvPr>
          <p:cNvPicPr>
            <a:picLocks noChangeAspect="1"/>
          </p:cNvPicPr>
          <p:nvPr/>
        </p:nvPicPr>
        <p:blipFill>
          <a:blip r:embed="rId3">
            <a:alphaModFix amt="50000"/>
            <a:extLst>
              <a:ext uri="{28A0092B-C50C-407E-A947-70E740481C1C}">
                <a14:useLocalDpi xmlns:a14="http://schemas.microsoft.com/office/drawing/2010/main" val="0"/>
              </a:ext>
            </a:extLst>
          </a:blip>
          <a:stretch>
            <a:fillRect/>
          </a:stretch>
        </p:blipFill>
        <p:spPr>
          <a:xfrm>
            <a:off x="0" y="9525"/>
            <a:ext cx="12192000" cy="6858000"/>
          </a:xfrm>
          <a:prstGeom prst="rect">
            <a:avLst/>
          </a:prstGeom>
        </p:spPr>
      </p:pic>
      <p:sp>
        <p:nvSpPr>
          <p:cNvPr id="4100" name="TextBox 11">
            <a:extLst>
              <a:ext uri="{FF2B5EF4-FFF2-40B4-BE49-F238E27FC236}">
                <a16:creationId xmlns:a16="http://schemas.microsoft.com/office/drawing/2014/main" id="{02C9ED18-BE6D-1E96-CC12-3CA233866ED9}"/>
              </a:ext>
            </a:extLst>
          </p:cNvPr>
          <p:cNvSpPr txBox="1">
            <a:spLocks noChangeArrowheads="1"/>
          </p:cNvSpPr>
          <p:nvPr/>
        </p:nvSpPr>
        <p:spPr bwMode="auto">
          <a:xfrm>
            <a:off x="454091" y="2244060"/>
            <a:ext cx="11283818" cy="2369880"/>
          </a:xfrm>
          <a:prstGeom prst="rect">
            <a:avLst/>
          </a:prstGeom>
          <a:noFill/>
          <a:ln w="9525">
            <a:noFill/>
            <a:miter lim="800000"/>
            <a:headEnd/>
            <a:tailEnd/>
          </a:ln>
          <a:effectLst>
            <a:outerShdw dist="17961" dir="2700000" algn="ctr" rotWithShape="0">
              <a:schemeClr val="bg2"/>
            </a:outerShdw>
          </a:effectLst>
        </p:spPr>
        <p:txBody>
          <a:bodyPr wrap="square">
            <a:spAutoFit/>
          </a:bodyPr>
          <a:lstStyle/>
          <a:p>
            <a:pPr marL="0" marR="0" lvl="0" indent="0" algn="ctr" defTabSz="433388" rtl="0" eaLnBrk="1" fontAlgn="auto" latinLnBrk="0" hangingPunct="1">
              <a:lnSpc>
                <a:spcPct val="100000"/>
              </a:lnSpc>
              <a:spcBef>
                <a:spcPts val="0"/>
              </a:spcBef>
              <a:spcAft>
                <a:spcPts val="2400"/>
              </a:spcAft>
              <a:buClrTx/>
              <a:buSzTx/>
              <a:buFontTx/>
              <a:buNone/>
              <a:tabLst>
                <a:tab pos="5319713" algn="l"/>
              </a:tabLst>
              <a:defRPr/>
            </a:pPr>
            <a:r>
              <a:rPr kumimoji="0" lang="en-US" sz="4400" b="1" i="0" u="sng" strike="noStrike" kern="1200" cap="none" spc="10" normalizeH="0" baseline="0" noProof="0" dirty="0">
                <a:ln>
                  <a:noFill/>
                </a:ln>
                <a:solidFill>
                  <a:schemeClr val="bg1"/>
                </a:solidFill>
                <a:effectLst>
                  <a:outerShdw blurRad="50800" dist="38100" algn="l" rotWithShape="0">
                    <a:prstClr val="black">
                      <a:alpha val="40000"/>
                    </a:prstClr>
                  </a:outerShdw>
                </a:effectLst>
                <a:uLnTx/>
                <a:uFillTx/>
                <a:latin typeface="Arial" pitchFamily="34" charset="0"/>
                <a:ea typeface="+mn-ea"/>
                <a:cs typeface="Arial" pitchFamily="34" charset="0"/>
              </a:rPr>
              <a:t>Tuesday	6:30 p.m.</a:t>
            </a:r>
          </a:p>
          <a:p>
            <a:pPr marL="0" marR="0" lvl="0" indent="0" algn="ctr" defTabSz="457200" rtl="0" eaLnBrk="1" fontAlgn="auto" latinLnBrk="0" hangingPunct="1">
              <a:lnSpc>
                <a:spcPct val="100000"/>
              </a:lnSpc>
              <a:spcBef>
                <a:spcPts val="0"/>
              </a:spcBef>
              <a:spcAft>
                <a:spcPts val="2400"/>
              </a:spcAft>
              <a:buClrTx/>
              <a:buSzTx/>
              <a:buFontTx/>
              <a:buNone/>
              <a:tabLst/>
              <a:defRPr/>
            </a:pPr>
            <a:r>
              <a:rPr kumimoji="0" lang="en-US" sz="3200" b="0" i="0" u="none" strike="noStrike" kern="1200" cap="none" spc="10" normalizeH="0" baseline="0" noProof="0" dirty="0">
                <a:ln>
                  <a:noFill/>
                </a:ln>
                <a:solidFill>
                  <a:schemeClr val="bg1"/>
                </a:solidFill>
                <a:effectLst>
                  <a:outerShdw blurRad="50800" dist="38100" algn="l" rotWithShape="0">
                    <a:prstClr val="black">
                      <a:alpha val="40000"/>
                    </a:prstClr>
                  </a:outerShdw>
                </a:effectLst>
                <a:uLnTx/>
                <a:uFillTx/>
                <a:latin typeface="Arial" pitchFamily="34" charset="0"/>
                <a:ea typeface="+mn-ea"/>
                <a:cs typeface="Arial" pitchFamily="34" charset="0"/>
              </a:rPr>
              <a:t> </a:t>
            </a:r>
            <a:r>
              <a:rPr kumimoji="0" lang="en-US" sz="3200" b="1" i="0" u="none" strike="noStrike" kern="1200" cap="none" spc="10" normalizeH="0" baseline="0" noProof="0" dirty="0">
                <a:ln>
                  <a:noFill/>
                </a:ln>
                <a:solidFill>
                  <a:schemeClr val="bg1"/>
                </a:solidFill>
                <a:effectLst>
                  <a:outerShdw blurRad="50800" dist="38100" algn="l" rotWithShape="0">
                    <a:prstClr val="black">
                      <a:alpha val="40000"/>
                    </a:prstClr>
                  </a:outerShdw>
                </a:effectLst>
                <a:uLnTx/>
                <a:uFillTx/>
                <a:latin typeface="Arial" pitchFamily="34" charset="0"/>
                <a:ea typeface="+mn-ea"/>
                <a:cs typeface="Arial" pitchFamily="34" charset="0"/>
              </a:rPr>
              <a:t>Life Group at the Harmsen’s</a:t>
            </a:r>
          </a:p>
          <a:p>
            <a:pPr marL="0" marR="0" lvl="0" indent="0" algn="ctr" defTabSz="457200" rtl="0" eaLnBrk="1" fontAlgn="auto" latinLnBrk="0" hangingPunct="1">
              <a:lnSpc>
                <a:spcPct val="100000"/>
              </a:lnSpc>
              <a:spcBef>
                <a:spcPts val="0"/>
              </a:spcBef>
              <a:spcAft>
                <a:spcPts val="2400"/>
              </a:spcAft>
              <a:buClrTx/>
              <a:buSzTx/>
              <a:buFontTx/>
              <a:buNone/>
              <a:tabLst/>
              <a:defRPr/>
            </a:pPr>
            <a:r>
              <a:rPr kumimoji="0" lang="en-US" sz="3200" b="1" i="0" u="none" strike="noStrike" kern="1200" cap="none" spc="10" normalizeH="0" baseline="0" noProof="0" dirty="0">
                <a:ln>
                  <a:noFill/>
                </a:ln>
                <a:solidFill>
                  <a:schemeClr val="bg1"/>
                </a:solidFill>
                <a:effectLst/>
                <a:uLnTx/>
                <a:uFillTx/>
                <a:latin typeface="Arial" pitchFamily="34" charset="0"/>
                <a:ea typeface="+mn-ea"/>
                <a:cs typeface="Arial" pitchFamily="34" charset="0"/>
              </a:rPr>
              <a:t> </a:t>
            </a:r>
            <a:r>
              <a:rPr kumimoji="0" lang="en-US" sz="3200" b="1" i="0" u="none" strike="noStrike" kern="1200" cap="none" spc="10" normalizeH="0" baseline="0" noProof="0" dirty="0">
                <a:ln>
                  <a:noFill/>
                </a:ln>
                <a:solidFill>
                  <a:prstClr val="black">
                    <a:lumMod val="95000"/>
                    <a:lumOff val="5000"/>
                  </a:prstClr>
                </a:solidFill>
                <a:effectLst>
                  <a:outerShdw blurRad="50800" dist="38100" algn="l" rotWithShape="0">
                    <a:prstClr val="black">
                      <a:alpha val="40000"/>
                    </a:prstClr>
                  </a:outerShdw>
                </a:effectLst>
                <a:uLnTx/>
                <a:uFillTx/>
                <a:latin typeface="Arial" pitchFamily="34" charset="0"/>
                <a:ea typeface="+mn-ea"/>
                <a:cs typeface="Arial" pitchFamily="34" charset="0"/>
              </a:rPr>
              <a:t> </a:t>
            </a:r>
            <a:endParaRPr kumimoji="0" lang="en-US" sz="3200" b="0" i="0" u="none" strike="noStrike" kern="1200" cap="none" spc="10" normalizeH="0" baseline="0" noProof="0" dirty="0">
              <a:ln>
                <a:noFill/>
              </a:ln>
              <a:solidFill>
                <a:prstClr val="black">
                  <a:lumMod val="95000"/>
                  <a:lumOff val="5000"/>
                </a:prstClr>
              </a:solidFill>
              <a:effectLst>
                <a:outerShdw blurRad="50800" dist="38100" algn="l" rotWithShape="0">
                  <a:prstClr val="black">
                    <a:alpha val="40000"/>
                  </a:prstClr>
                </a:outerShdw>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2340386309"/>
      </p:ext>
    </p:extLst>
  </p:cSld>
  <p:clrMapOvr>
    <a:masterClrMapping/>
  </p:clrMapOvr>
  <mc:AlternateContent xmlns:mc="http://schemas.openxmlformats.org/markup-compatibility/2006" xmlns:p14="http://schemas.microsoft.com/office/powerpoint/2010/main">
    <mc:Choice Requires="p14">
      <p:transition spd="slow" p14:dur="800" advTm="8000">
        <p:fade/>
      </p:transition>
    </mc:Choice>
    <mc:Fallback xmlns="">
      <p:transition spd="slow" advTm="8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a:extLst>
            <a:ext uri="{FF2B5EF4-FFF2-40B4-BE49-F238E27FC236}">
              <a16:creationId xmlns:a16="http://schemas.microsoft.com/office/drawing/2014/main" id="{D8809075-BF0C-E5FD-C602-9A64BE82EE1A}"/>
            </a:ext>
          </a:extLst>
        </p:cNvPr>
        <p:cNvGrpSpPr/>
        <p:nvPr/>
      </p:nvGrpSpPr>
      <p:grpSpPr>
        <a:xfrm>
          <a:off x="0" y="0"/>
          <a:ext cx="0" cy="0"/>
          <a:chOff x="0" y="0"/>
          <a:chExt cx="0" cy="0"/>
        </a:xfrm>
      </p:grpSpPr>
      <p:pic>
        <p:nvPicPr>
          <p:cNvPr id="2" name="Picture 1" descr="Grassy meadow field on a sunny day">
            <a:extLst>
              <a:ext uri="{FF2B5EF4-FFF2-40B4-BE49-F238E27FC236}">
                <a16:creationId xmlns:a16="http://schemas.microsoft.com/office/drawing/2014/main" id="{769BB9E3-17C4-2189-F566-1DE917018003}"/>
              </a:ext>
            </a:extLst>
          </p:cNvPr>
          <p:cNvPicPr>
            <a:picLocks noChangeAspect="1"/>
          </p:cNvPicPr>
          <p:nvPr/>
        </p:nvPicPr>
        <p:blipFill>
          <a:blip r:embed="rId3">
            <a:alphaModFix amt="50000"/>
            <a:extLst>
              <a:ext uri="{28A0092B-C50C-407E-A947-70E740481C1C}">
                <a14:useLocalDpi xmlns:a14="http://schemas.microsoft.com/office/drawing/2010/main" val="0"/>
              </a:ext>
            </a:extLst>
          </a:blip>
          <a:stretch>
            <a:fillRect/>
          </a:stretch>
        </p:blipFill>
        <p:spPr>
          <a:xfrm>
            <a:off x="0" y="9525"/>
            <a:ext cx="12192000" cy="6858000"/>
          </a:xfrm>
          <a:prstGeom prst="rect">
            <a:avLst/>
          </a:prstGeom>
        </p:spPr>
      </p:pic>
      <p:sp>
        <p:nvSpPr>
          <p:cNvPr id="4100" name="TextBox 11">
            <a:extLst>
              <a:ext uri="{FF2B5EF4-FFF2-40B4-BE49-F238E27FC236}">
                <a16:creationId xmlns:a16="http://schemas.microsoft.com/office/drawing/2014/main" id="{2F05746C-E5B0-CE15-18FB-F18EB35C521B}"/>
              </a:ext>
            </a:extLst>
          </p:cNvPr>
          <p:cNvSpPr txBox="1">
            <a:spLocks noChangeArrowheads="1"/>
          </p:cNvSpPr>
          <p:nvPr/>
        </p:nvSpPr>
        <p:spPr bwMode="auto">
          <a:xfrm>
            <a:off x="590549" y="2244060"/>
            <a:ext cx="11147359" cy="4770537"/>
          </a:xfrm>
          <a:prstGeom prst="rect">
            <a:avLst/>
          </a:prstGeom>
          <a:noFill/>
          <a:ln w="9525">
            <a:noFill/>
            <a:miter lim="800000"/>
            <a:headEnd/>
            <a:tailEnd/>
          </a:ln>
          <a:effectLst>
            <a:outerShdw dist="17961" dir="2700000" algn="ctr" rotWithShape="0">
              <a:schemeClr val="bg2"/>
            </a:outerShdw>
          </a:effectLst>
        </p:spPr>
        <p:txBody>
          <a:bodyPr wrap="square">
            <a:spAutoFit/>
          </a:bodyPr>
          <a:lstStyle/>
          <a:p>
            <a:pPr marL="0" marR="0" lvl="0" indent="0" algn="ctr" defTabSz="433388" rtl="0" eaLnBrk="1" fontAlgn="auto" latinLnBrk="0" hangingPunct="1">
              <a:lnSpc>
                <a:spcPct val="100000"/>
              </a:lnSpc>
              <a:spcBef>
                <a:spcPts val="0"/>
              </a:spcBef>
              <a:spcAft>
                <a:spcPts val="2400"/>
              </a:spcAft>
              <a:buClrTx/>
              <a:buSzTx/>
              <a:buFontTx/>
              <a:buNone/>
              <a:tabLst>
                <a:tab pos="5319713" algn="l"/>
              </a:tabLst>
              <a:defRPr/>
            </a:pPr>
            <a:r>
              <a:rPr kumimoji="0" lang="en-US" sz="4400" b="1" i="0" u="sng" strike="noStrike" kern="1200" cap="none" spc="10" normalizeH="0" baseline="0" noProof="0" dirty="0">
                <a:ln>
                  <a:noFill/>
                </a:ln>
                <a:solidFill>
                  <a:prstClr val="white">
                    <a:lumMod val="95000"/>
                    <a:lumOff val="5000"/>
                  </a:prstClr>
                </a:solidFill>
                <a:effectLst>
                  <a:outerShdw blurRad="50800" dist="38100" algn="l" rotWithShape="0">
                    <a:prstClr val="black">
                      <a:alpha val="40000"/>
                    </a:prstClr>
                  </a:outerShdw>
                </a:effectLst>
                <a:uLnTx/>
                <a:uFillTx/>
                <a:latin typeface="Arial" pitchFamily="34" charset="0"/>
                <a:ea typeface="+mn-ea"/>
                <a:cs typeface="Arial" pitchFamily="34" charset="0"/>
              </a:rPr>
              <a:t>Wednesday	6:30 p.m.</a:t>
            </a:r>
          </a:p>
          <a:p>
            <a:pPr marL="0" marR="0" lvl="0" indent="0" algn="ctr" defTabSz="457200" rtl="0" eaLnBrk="1" fontAlgn="auto" latinLnBrk="0" hangingPunct="1">
              <a:lnSpc>
                <a:spcPct val="100000"/>
              </a:lnSpc>
              <a:spcBef>
                <a:spcPts val="0"/>
              </a:spcBef>
              <a:spcAft>
                <a:spcPts val="2400"/>
              </a:spcAft>
              <a:buClrTx/>
              <a:buSzTx/>
              <a:buFontTx/>
              <a:buNone/>
              <a:tabLst/>
              <a:defRPr/>
            </a:pPr>
            <a:r>
              <a:rPr kumimoji="0" lang="en-US" sz="3200" b="1" i="0" u="none" strike="noStrike" kern="1200" cap="none" spc="10" normalizeH="0" baseline="0" noProof="0" dirty="0">
                <a:ln>
                  <a:noFill/>
                </a:ln>
                <a:solidFill>
                  <a:prstClr val="white">
                    <a:lumMod val="95000"/>
                    <a:lumOff val="5000"/>
                  </a:prstClr>
                </a:solidFill>
                <a:effectLst>
                  <a:outerShdw blurRad="50800" dist="38100" algn="l" rotWithShape="0">
                    <a:prstClr val="black">
                      <a:alpha val="40000"/>
                    </a:prstClr>
                  </a:outerShdw>
                </a:effectLst>
                <a:uLnTx/>
                <a:uFillTx/>
                <a:latin typeface="Arial" pitchFamily="34" charset="0"/>
                <a:ea typeface="+mn-ea"/>
                <a:cs typeface="Arial" pitchFamily="34" charset="0"/>
              </a:rPr>
              <a:t>Ignition (Youth, Grades 6-12)</a:t>
            </a:r>
          </a:p>
          <a:p>
            <a:pPr marL="0" marR="0" lvl="0" indent="0" algn="ctr" defTabSz="457200" rtl="0" eaLnBrk="1" fontAlgn="auto" latinLnBrk="0" hangingPunct="1">
              <a:lnSpc>
                <a:spcPct val="100000"/>
              </a:lnSpc>
              <a:spcBef>
                <a:spcPts val="0"/>
              </a:spcBef>
              <a:spcAft>
                <a:spcPts val="2400"/>
              </a:spcAft>
              <a:buClrTx/>
              <a:buSzTx/>
              <a:buFontTx/>
              <a:buNone/>
              <a:tabLst/>
              <a:defRPr/>
            </a:pPr>
            <a:r>
              <a:rPr lang="en-US" sz="3200" b="1" spc="10" dirty="0">
                <a:solidFill>
                  <a:prstClr val="white">
                    <a:lumMod val="95000"/>
                    <a:lumOff val="5000"/>
                  </a:prstClr>
                </a:solidFill>
                <a:effectLst>
                  <a:outerShdw blurRad="50800" dist="38100" algn="l" rotWithShape="0">
                    <a:prstClr val="black">
                      <a:alpha val="40000"/>
                    </a:prstClr>
                  </a:outerShdw>
                </a:effectLst>
                <a:latin typeface="Arial" pitchFamily="34" charset="0"/>
                <a:cs typeface="Arial" pitchFamily="34" charset="0"/>
              </a:rPr>
              <a:t>Prayer Group</a:t>
            </a:r>
          </a:p>
          <a:p>
            <a:pPr marL="0" marR="0" lvl="0" indent="0" algn="ctr" defTabSz="457200" rtl="0" eaLnBrk="1" fontAlgn="auto" latinLnBrk="0" hangingPunct="1">
              <a:lnSpc>
                <a:spcPct val="100000"/>
              </a:lnSpc>
              <a:spcBef>
                <a:spcPts val="0"/>
              </a:spcBef>
              <a:spcAft>
                <a:spcPts val="2400"/>
              </a:spcAft>
              <a:buClrTx/>
              <a:buSzTx/>
              <a:buFontTx/>
              <a:buNone/>
              <a:tabLst/>
              <a:defRPr/>
            </a:pPr>
            <a:r>
              <a:rPr lang="en-US" sz="3200" b="1" spc="10" dirty="0">
                <a:solidFill>
                  <a:prstClr val="white">
                    <a:lumMod val="95000"/>
                    <a:lumOff val="5000"/>
                  </a:prstClr>
                </a:solidFill>
                <a:effectLst>
                  <a:outerShdw blurRad="50800" dist="38100" algn="l" rotWithShape="0">
                    <a:prstClr val="black">
                      <a:alpha val="40000"/>
                    </a:prstClr>
                  </a:outerShdw>
                </a:effectLst>
                <a:latin typeface="Arial" pitchFamily="34" charset="0"/>
                <a:cs typeface="Arial" pitchFamily="34" charset="0"/>
              </a:rPr>
              <a:t>Cornerstone Kids Club</a:t>
            </a:r>
          </a:p>
          <a:p>
            <a:pPr marL="0" marR="0" lvl="0" indent="0" algn="ctr" defTabSz="457200" rtl="0" eaLnBrk="1" fontAlgn="auto" latinLnBrk="0" hangingPunct="1">
              <a:lnSpc>
                <a:spcPct val="100000"/>
              </a:lnSpc>
              <a:spcBef>
                <a:spcPts val="0"/>
              </a:spcBef>
              <a:spcAft>
                <a:spcPts val="2400"/>
              </a:spcAft>
              <a:buClrTx/>
              <a:buSzTx/>
              <a:buFontTx/>
              <a:buNone/>
              <a:tabLst/>
              <a:defRPr/>
            </a:pPr>
            <a:r>
              <a:rPr lang="en-US" sz="3200" b="1" spc="10" dirty="0">
                <a:solidFill>
                  <a:prstClr val="white">
                    <a:lumMod val="95000"/>
                    <a:lumOff val="5000"/>
                  </a:prstClr>
                </a:solidFill>
                <a:effectLst>
                  <a:outerShdw blurRad="50800" dist="38100" algn="l" rotWithShape="0">
                    <a:prstClr val="black">
                      <a:alpha val="40000"/>
                    </a:prstClr>
                  </a:outerShdw>
                </a:effectLst>
                <a:latin typeface="Arial" pitchFamily="34" charset="0"/>
                <a:cs typeface="Arial" pitchFamily="34" charset="0"/>
              </a:rPr>
              <a:t>(Grades 1-5)</a:t>
            </a:r>
          </a:p>
          <a:p>
            <a:pPr marL="0" marR="0" lvl="0" indent="0" algn="ctr" defTabSz="457200" rtl="0" eaLnBrk="1" fontAlgn="auto" latinLnBrk="0" hangingPunct="1">
              <a:lnSpc>
                <a:spcPct val="100000"/>
              </a:lnSpc>
              <a:spcBef>
                <a:spcPts val="0"/>
              </a:spcBef>
              <a:spcAft>
                <a:spcPts val="2400"/>
              </a:spcAft>
              <a:buClrTx/>
              <a:buSzTx/>
              <a:buFontTx/>
              <a:buNone/>
              <a:tabLst/>
              <a:defRPr/>
            </a:pPr>
            <a:endParaRPr kumimoji="0" lang="en-US" sz="3200" b="1" i="0" u="none" strike="noStrike" kern="1200" cap="none" spc="10" normalizeH="0" baseline="0" noProof="0" dirty="0">
              <a:ln>
                <a:noFill/>
              </a:ln>
              <a:solidFill>
                <a:prstClr val="white">
                  <a:lumMod val="95000"/>
                  <a:lumOff val="5000"/>
                </a:prstClr>
              </a:solidFill>
              <a:effectLst>
                <a:outerShdw blurRad="50800" dist="38100" algn="l" rotWithShape="0">
                  <a:prstClr val="black">
                    <a:alpha val="40000"/>
                  </a:prstClr>
                </a:outerShdw>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641800226"/>
      </p:ext>
    </p:extLst>
  </p:cSld>
  <p:clrMapOvr>
    <a:masterClrMapping/>
  </p:clrMapOvr>
  <mc:AlternateContent xmlns:mc="http://schemas.openxmlformats.org/markup-compatibility/2006" xmlns:p14="http://schemas.microsoft.com/office/powerpoint/2010/main">
    <mc:Choice Requires="p14">
      <p:transition spd="slow" p14:dur="800" advTm="8000">
        <p:fade/>
      </p:transition>
    </mc:Choice>
    <mc:Fallback xmlns="">
      <p:transition spd="slow"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a:extLst>
            <a:ext uri="{FF2B5EF4-FFF2-40B4-BE49-F238E27FC236}">
              <a16:creationId xmlns:a16="http://schemas.microsoft.com/office/drawing/2014/main" id="{C9FE92FE-B010-2898-B330-96A2D523A33B}"/>
            </a:ext>
          </a:extLst>
        </p:cNvPr>
        <p:cNvGrpSpPr/>
        <p:nvPr/>
      </p:nvGrpSpPr>
      <p:grpSpPr>
        <a:xfrm>
          <a:off x="0" y="0"/>
          <a:ext cx="0" cy="0"/>
          <a:chOff x="0" y="0"/>
          <a:chExt cx="0" cy="0"/>
        </a:xfrm>
      </p:grpSpPr>
      <p:pic>
        <p:nvPicPr>
          <p:cNvPr id="2" name="Picture 1" descr="Grassy meadow field on a sunny day">
            <a:extLst>
              <a:ext uri="{FF2B5EF4-FFF2-40B4-BE49-F238E27FC236}">
                <a16:creationId xmlns:a16="http://schemas.microsoft.com/office/drawing/2014/main" id="{94AD440B-508D-3111-F60D-917F67C24D28}"/>
              </a:ext>
            </a:extLst>
          </p:cNvPr>
          <p:cNvPicPr>
            <a:picLocks noChangeAspect="1"/>
          </p:cNvPicPr>
          <p:nvPr/>
        </p:nvPicPr>
        <p:blipFill>
          <a:blip r:embed="rId3">
            <a:alphaModFix amt="50000"/>
            <a:extLst>
              <a:ext uri="{28A0092B-C50C-407E-A947-70E740481C1C}">
                <a14:useLocalDpi xmlns:a14="http://schemas.microsoft.com/office/drawing/2010/main" val="0"/>
              </a:ext>
            </a:extLst>
          </a:blip>
          <a:stretch>
            <a:fillRect/>
          </a:stretch>
        </p:blipFill>
        <p:spPr>
          <a:xfrm>
            <a:off x="0" y="-66675"/>
            <a:ext cx="12192000" cy="6858000"/>
          </a:xfrm>
          <a:prstGeom prst="rect">
            <a:avLst/>
          </a:prstGeom>
        </p:spPr>
      </p:pic>
      <p:sp>
        <p:nvSpPr>
          <p:cNvPr id="4100" name="TextBox 11">
            <a:extLst>
              <a:ext uri="{FF2B5EF4-FFF2-40B4-BE49-F238E27FC236}">
                <a16:creationId xmlns:a16="http://schemas.microsoft.com/office/drawing/2014/main" id="{049C0FEF-CCCA-E963-2466-27EAFAC76E61}"/>
              </a:ext>
            </a:extLst>
          </p:cNvPr>
          <p:cNvSpPr txBox="1">
            <a:spLocks noChangeArrowheads="1"/>
          </p:cNvSpPr>
          <p:nvPr/>
        </p:nvSpPr>
        <p:spPr bwMode="auto">
          <a:xfrm>
            <a:off x="454091" y="2244060"/>
            <a:ext cx="11283818" cy="2369880"/>
          </a:xfrm>
          <a:prstGeom prst="rect">
            <a:avLst/>
          </a:prstGeom>
          <a:noFill/>
          <a:ln w="9525">
            <a:noFill/>
            <a:miter lim="800000"/>
            <a:headEnd/>
            <a:tailEnd/>
          </a:ln>
          <a:effectLst>
            <a:outerShdw dist="17961" dir="2700000" algn="ctr" rotWithShape="0">
              <a:schemeClr val="bg2"/>
            </a:outerShdw>
          </a:effectLst>
        </p:spPr>
        <p:txBody>
          <a:bodyPr wrap="square">
            <a:spAutoFit/>
          </a:bodyPr>
          <a:lstStyle/>
          <a:p>
            <a:pPr marL="0" marR="0" lvl="0" indent="0" algn="ctr" defTabSz="433388" rtl="0" eaLnBrk="1" fontAlgn="auto" latinLnBrk="0" hangingPunct="1">
              <a:lnSpc>
                <a:spcPct val="100000"/>
              </a:lnSpc>
              <a:spcBef>
                <a:spcPts val="0"/>
              </a:spcBef>
              <a:spcAft>
                <a:spcPts val="2400"/>
              </a:spcAft>
              <a:buClrTx/>
              <a:buSzTx/>
              <a:buFontTx/>
              <a:buNone/>
              <a:tabLst>
                <a:tab pos="5319713" algn="l"/>
              </a:tabLst>
              <a:defRPr/>
            </a:pPr>
            <a:r>
              <a:rPr kumimoji="0" lang="en-US" sz="4400" b="1" i="0" u="sng" strike="noStrike" kern="1200" cap="none" spc="10" normalizeH="0" baseline="0" noProof="0" dirty="0">
                <a:ln>
                  <a:noFill/>
                </a:ln>
                <a:solidFill>
                  <a:prstClr val="white"/>
                </a:solidFill>
                <a:effectLst>
                  <a:outerShdw blurRad="50800" dist="38100" algn="l" rotWithShape="0">
                    <a:prstClr val="black">
                      <a:alpha val="40000"/>
                    </a:prstClr>
                  </a:outerShdw>
                </a:effectLst>
                <a:uLnTx/>
                <a:uFillTx/>
                <a:latin typeface="Arial" pitchFamily="34" charset="0"/>
                <a:ea typeface="+mn-ea"/>
                <a:cs typeface="Arial" pitchFamily="34" charset="0"/>
              </a:rPr>
              <a:t>Thursday 	6:00 p.m.</a:t>
            </a:r>
          </a:p>
          <a:p>
            <a:pPr marL="0" marR="0" lvl="0" indent="0" algn="ctr" defTabSz="457200" rtl="0" eaLnBrk="1" fontAlgn="auto" latinLnBrk="0" hangingPunct="1">
              <a:lnSpc>
                <a:spcPct val="100000"/>
              </a:lnSpc>
              <a:spcBef>
                <a:spcPts val="0"/>
              </a:spcBef>
              <a:spcAft>
                <a:spcPts val="2400"/>
              </a:spcAft>
              <a:buClrTx/>
              <a:buSzTx/>
              <a:buFontTx/>
              <a:buNone/>
              <a:tabLst/>
              <a:defRPr/>
            </a:pPr>
            <a:r>
              <a:rPr kumimoji="0" lang="en-US" sz="3200" b="1" i="0" u="none" strike="noStrike" kern="1200" cap="none" spc="10" normalizeH="0" baseline="0" noProof="0" dirty="0">
                <a:ln>
                  <a:noFill/>
                </a:ln>
                <a:solidFill>
                  <a:prstClr val="white"/>
                </a:solidFill>
                <a:effectLst>
                  <a:outerShdw blurRad="50800" dist="38100" algn="l" rotWithShape="0">
                    <a:prstClr val="black">
                      <a:alpha val="40000"/>
                    </a:prstClr>
                  </a:outerShdw>
                </a:effectLst>
                <a:uLnTx/>
                <a:uFillTx/>
                <a:latin typeface="Arial" pitchFamily="34" charset="0"/>
                <a:ea typeface="+mn-ea"/>
                <a:cs typeface="Arial" pitchFamily="34" charset="0"/>
              </a:rPr>
              <a:t>Crosswalk for CWU and Young Adults</a:t>
            </a:r>
          </a:p>
          <a:p>
            <a:pPr marL="0" marR="0" lvl="0" indent="0" algn="ctr" defTabSz="457200" rtl="0" eaLnBrk="1" fontAlgn="auto" latinLnBrk="0" hangingPunct="1">
              <a:lnSpc>
                <a:spcPct val="100000"/>
              </a:lnSpc>
              <a:spcBef>
                <a:spcPts val="0"/>
              </a:spcBef>
              <a:spcAft>
                <a:spcPts val="2400"/>
              </a:spcAft>
              <a:buClrTx/>
              <a:buSzTx/>
              <a:buFontTx/>
              <a:buNone/>
              <a:tabLst/>
              <a:defRPr/>
            </a:pPr>
            <a:r>
              <a:rPr kumimoji="0" lang="en-US" sz="3200" b="0" i="0" u="none" strike="noStrike" kern="1200" cap="none" spc="10" normalizeH="0" baseline="0" noProof="0" dirty="0">
                <a:ln>
                  <a:noFill/>
                </a:ln>
                <a:solidFill>
                  <a:prstClr val="black">
                    <a:lumMod val="95000"/>
                    <a:lumOff val="5000"/>
                  </a:prstClr>
                </a:solidFill>
                <a:effectLst>
                  <a:outerShdw blurRad="50800" dist="38100" algn="l" rotWithShape="0">
                    <a:prstClr val="black">
                      <a:alpha val="40000"/>
                    </a:prstClr>
                  </a:outerShdw>
                </a:effectLst>
                <a:uLnTx/>
                <a:uFillTx/>
                <a:latin typeface="Arial" pitchFamily="34" charset="0"/>
                <a:ea typeface="+mn-ea"/>
                <a:cs typeface="Arial" pitchFamily="34" charset="0"/>
              </a:rPr>
              <a:t> </a:t>
            </a:r>
          </a:p>
        </p:txBody>
      </p:sp>
    </p:spTree>
    <p:extLst>
      <p:ext uri="{BB962C8B-B14F-4D97-AF65-F5344CB8AC3E}">
        <p14:creationId xmlns:p14="http://schemas.microsoft.com/office/powerpoint/2010/main" val="3028774882"/>
      </p:ext>
    </p:extLst>
  </p:cSld>
  <p:clrMapOvr>
    <a:masterClrMapping/>
  </p:clrMapOvr>
  <mc:AlternateContent xmlns:mc="http://schemas.openxmlformats.org/markup-compatibility/2006" xmlns:p14="http://schemas.microsoft.com/office/powerpoint/2010/main">
    <mc:Choice Requires="p14">
      <p:transition spd="slow" p14:dur="800" advTm="8000">
        <p:fade/>
      </p:transition>
    </mc:Choice>
    <mc:Fallback xmlns="">
      <p:transition spd="slow"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a:extLst>
            <a:ext uri="{FF2B5EF4-FFF2-40B4-BE49-F238E27FC236}">
              <a16:creationId xmlns:a16="http://schemas.microsoft.com/office/drawing/2014/main" id="{8AC840D6-4708-707A-613C-454C1A404CF3}"/>
            </a:ext>
          </a:extLst>
        </p:cNvPr>
        <p:cNvGrpSpPr/>
        <p:nvPr/>
      </p:nvGrpSpPr>
      <p:grpSpPr>
        <a:xfrm>
          <a:off x="0" y="0"/>
          <a:ext cx="0" cy="0"/>
          <a:chOff x="0" y="0"/>
          <a:chExt cx="0" cy="0"/>
        </a:xfrm>
      </p:grpSpPr>
      <p:pic>
        <p:nvPicPr>
          <p:cNvPr id="2" name="Picture 1" descr="Grassy meadow field on a sunny day">
            <a:extLst>
              <a:ext uri="{FF2B5EF4-FFF2-40B4-BE49-F238E27FC236}">
                <a16:creationId xmlns:a16="http://schemas.microsoft.com/office/drawing/2014/main" id="{8215C06A-8BC8-DAB1-044E-AFAA057A5657}"/>
              </a:ext>
            </a:extLst>
          </p:cNvPr>
          <p:cNvPicPr>
            <a:picLocks noChangeAspect="1"/>
          </p:cNvPicPr>
          <p:nvPr/>
        </p:nvPicPr>
        <p:blipFill>
          <a:blip r:embed="rId3">
            <a:alphaModFix amt="50000"/>
            <a:extLst>
              <a:ext uri="{28A0092B-C50C-407E-A947-70E740481C1C}">
                <a14:useLocalDpi xmlns:a14="http://schemas.microsoft.com/office/drawing/2010/main" val="0"/>
              </a:ext>
            </a:extLst>
          </a:blip>
          <a:stretch>
            <a:fillRect/>
          </a:stretch>
        </p:blipFill>
        <p:spPr>
          <a:xfrm>
            <a:off x="0" y="-66675"/>
            <a:ext cx="12192000" cy="6858000"/>
          </a:xfrm>
          <a:prstGeom prst="rect">
            <a:avLst/>
          </a:prstGeom>
        </p:spPr>
      </p:pic>
      <p:sp>
        <p:nvSpPr>
          <p:cNvPr id="4" name="TextBox 11">
            <a:extLst>
              <a:ext uri="{FF2B5EF4-FFF2-40B4-BE49-F238E27FC236}">
                <a16:creationId xmlns:a16="http://schemas.microsoft.com/office/drawing/2014/main" id="{B182B877-92D1-60AE-7BD8-7A4F855F3DAA}"/>
              </a:ext>
            </a:extLst>
          </p:cNvPr>
          <p:cNvSpPr txBox="1">
            <a:spLocks noChangeArrowheads="1"/>
          </p:cNvSpPr>
          <p:nvPr/>
        </p:nvSpPr>
        <p:spPr bwMode="auto">
          <a:xfrm>
            <a:off x="454091" y="2257323"/>
            <a:ext cx="11283818" cy="1569660"/>
          </a:xfrm>
          <a:prstGeom prst="rect">
            <a:avLst/>
          </a:prstGeom>
          <a:noFill/>
          <a:ln w="9525">
            <a:noFill/>
            <a:miter lim="800000"/>
            <a:headEnd/>
            <a:tailEnd/>
          </a:ln>
          <a:effectLst>
            <a:outerShdw dist="17961" dir="2700000" algn="ctr" rotWithShape="0">
              <a:schemeClr val="bg2"/>
            </a:outerShdw>
          </a:effectLst>
        </p:spPr>
        <p:txBody>
          <a:bodyPr wrap="square">
            <a:spAutoFit/>
          </a:bodyPr>
          <a:lstStyle/>
          <a:p>
            <a:pPr marL="0" marR="0" lvl="0" indent="0" algn="ctr" defTabSz="457200" rtl="0" eaLnBrk="1" fontAlgn="auto" latinLnBrk="0" hangingPunct="1">
              <a:lnSpc>
                <a:spcPct val="100000"/>
              </a:lnSpc>
              <a:spcBef>
                <a:spcPts val="0"/>
              </a:spcBef>
              <a:spcAft>
                <a:spcPts val="2400"/>
              </a:spcAft>
              <a:buClrTx/>
              <a:buSzTx/>
              <a:buFontTx/>
              <a:buNone/>
              <a:tabLst>
                <a:tab pos="5143500" algn="l"/>
              </a:tabLst>
              <a:defRPr/>
            </a:pPr>
            <a:r>
              <a:rPr kumimoji="0" lang="en-US" sz="4400" b="1" i="0" u="sng" strike="noStrike" kern="1200" cap="none" spc="10" normalizeH="0" baseline="0" noProof="0" dirty="0">
                <a:ln>
                  <a:noFill/>
                </a:ln>
                <a:solidFill>
                  <a:schemeClr val="bg1"/>
                </a:solidFill>
                <a:effectLst>
                  <a:outerShdw blurRad="50800" dist="38100" algn="l" rotWithShape="0">
                    <a:prstClr val="black">
                      <a:alpha val="40000"/>
                    </a:prstClr>
                  </a:outerShdw>
                </a:effectLst>
                <a:uLnTx/>
                <a:uFillTx/>
                <a:latin typeface="Arial" pitchFamily="34" charset="0"/>
                <a:ea typeface="+mn-ea"/>
                <a:cs typeface="Arial" pitchFamily="34" charset="0"/>
              </a:rPr>
              <a:t>Friday	4:30 p.m.</a:t>
            </a:r>
          </a:p>
          <a:p>
            <a:pPr marL="0" marR="0" lvl="0" indent="0" algn="ctr" defTabSz="457200" rtl="0" eaLnBrk="1" fontAlgn="auto" latinLnBrk="0" hangingPunct="1">
              <a:lnSpc>
                <a:spcPct val="100000"/>
              </a:lnSpc>
              <a:spcBef>
                <a:spcPts val="0"/>
              </a:spcBef>
              <a:spcAft>
                <a:spcPts val="2400"/>
              </a:spcAft>
              <a:buClrTx/>
              <a:buSzTx/>
              <a:buFontTx/>
              <a:buNone/>
              <a:tabLst/>
              <a:defRPr/>
            </a:pPr>
            <a:r>
              <a:rPr kumimoji="0" lang="en-US" sz="3200" b="1" i="0" u="none" strike="noStrike" kern="1200" cap="none" spc="10" normalizeH="0" baseline="0" noProof="0" dirty="0">
                <a:ln>
                  <a:noFill/>
                </a:ln>
                <a:solidFill>
                  <a:schemeClr val="bg1"/>
                </a:solidFill>
                <a:effectLst>
                  <a:outerShdw blurRad="50800" dist="38100" algn="l" rotWithShape="0">
                    <a:prstClr val="black">
                      <a:alpha val="40000"/>
                    </a:prstClr>
                  </a:outerShdw>
                </a:effectLst>
                <a:uLnTx/>
                <a:uFillTx/>
                <a:latin typeface="Arial" pitchFamily="34" charset="0"/>
                <a:ea typeface="+mn-ea"/>
                <a:cs typeface="Arial" pitchFamily="34" charset="0"/>
              </a:rPr>
              <a:t>LIFE Group (Briarwood</a:t>
            </a:r>
            <a:r>
              <a:rPr lang="en-US" sz="3200" b="1" spc="10" dirty="0">
                <a:solidFill>
                  <a:schemeClr val="bg1"/>
                </a:solidFill>
                <a:effectLst>
                  <a:outerShdw blurRad="50800" dist="38100" algn="l" rotWithShape="0">
                    <a:prstClr val="black">
                      <a:alpha val="40000"/>
                    </a:prstClr>
                  </a:outerShdw>
                </a:effectLst>
                <a:latin typeface="Arial" pitchFamily="34" charset="0"/>
                <a:cs typeface="Arial" pitchFamily="34" charset="0"/>
              </a:rPr>
              <a:t>)</a:t>
            </a:r>
            <a:endParaRPr kumimoji="0" lang="en-US" sz="3000" b="1" i="0" u="none" strike="noStrike" kern="1200" cap="none" spc="0" normalizeH="0" baseline="0" noProof="0" dirty="0">
              <a:ln>
                <a:noFill/>
              </a:ln>
              <a:solidFill>
                <a:schemeClr val="bg1"/>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1627673937"/>
      </p:ext>
    </p:extLst>
  </p:cSld>
  <p:clrMapOvr>
    <a:masterClrMapping/>
  </p:clrMapOvr>
  <mc:AlternateContent xmlns:mc="http://schemas.openxmlformats.org/markup-compatibility/2006" xmlns:p14="http://schemas.microsoft.com/office/powerpoint/2010/main">
    <mc:Choice Requires="p14">
      <p:transition spd="slow" p14:dur="800" advTm="8000">
        <p:fade/>
      </p:transition>
    </mc:Choice>
    <mc:Fallback xmlns="">
      <p:transition spd="slow"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a:extLst>
            <a:ext uri="{FF2B5EF4-FFF2-40B4-BE49-F238E27FC236}">
              <a16:creationId xmlns:a16="http://schemas.microsoft.com/office/drawing/2014/main" id="{3D47E131-DC48-6EEF-3088-7644F4118B43}"/>
            </a:ext>
          </a:extLst>
        </p:cNvPr>
        <p:cNvGrpSpPr/>
        <p:nvPr/>
      </p:nvGrpSpPr>
      <p:grpSpPr>
        <a:xfrm>
          <a:off x="0" y="0"/>
          <a:ext cx="0" cy="0"/>
          <a:chOff x="0" y="0"/>
          <a:chExt cx="0" cy="0"/>
        </a:xfrm>
      </p:grpSpPr>
      <p:pic>
        <p:nvPicPr>
          <p:cNvPr id="2" name="Picture 1" descr="Grassy meadow field on a sunny day">
            <a:extLst>
              <a:ext uri="{FF2B5EF4-FFF2-40B4-BE49-F238E27FC236}">
                <a16:creationId xmlns:a16="http://schemas.microsoft.com/office/drawing/2014/main" id="{0EE6C52D-E316-08F9-4215-FA5FDA1CC6B9}"/>
              </a:ext>
            </a:extLst>
          </p:cNvPr>
          <p:cNvPicPr>
            <a:picLocks noChangeAspect="1"/>
          </p:cNvPicPr>
          <p:nvPr/>
        </p:nvPicPr>
        <p:blipFill>
          <a:blip r:embed="rId3">
            <a:alphaModFix amt="50000"/>
            <a:extLst>
              <a:ext uri="{28A0092B-C50C-407E-A947-70E740481C1C}">
                <a14:useLocalDpi xmlns:a14="http://schemas.microsoft.com/office/drawing/2010/main" val="0"/>
              </a:ext>
            </a:extLst>
          </a:blip>
          <a:stretch>
            <a:fillRect/>
          </a:stretch>
        </p:blipFill>
        <p:spPr>
          <a:xfrm>
            <a:off x="0" y="-66675"/>
            <a:ext cx="12192000" cy="6858000"/>
          </a:xfrm>
          <a:prstGeom prst="rect">
            <a:avLst/>
          </a:prstGeom>
        </p:spPr>
      </p:pic>
      <p:sp>
        <p:nvSpPr>
          <p:cNvPr id="4" name="TextBox 11">
            <a:extLst>
              <a:ext uri="{FF2B5EF4-FFF2-40B4-BE49-F238E27FC236}">
                <a16:creationId xmlns:a16="http://schemas.microsoft.com/office/drawing/2014/main" id="{0CC280CF-829F-A6A8-8B4B-65E4713C3665}"/>
              </a:ext>
            </a:extLst>
          </p:cNvPr>
          <p:cNvSpPr txBox="1">
            <a:spLocks noChangeArrowheads="1"/>
          </p:cNvSpPr>
          <p:nvPr/>
        </p:nvSpPr>
        <p:spPr bwMode="auto">
          <a:xfrm>
            <a:off x="326272" y="408859"/>
            <a:ext cx="11283818" cy="4708981"/>
          </a:xfrm>
          <a:prstGeom prst="rect">
            <a:avLst/>
          </a:prstGeom>
          <a:noFill/>
          <a:ln w="9525">
            <a:noFill/>
            <a:miter lim="800000"/>
            <a:headEnd/>
            <a:tailEnd/>
          </a:ln>
          <a:effectLst>
            <a:outerShdw dist="17961" dir="2700000" algn="ctr" rotWithShape="0">
              <a:schemeClr val="bg2"/>
            </a:outerShdw>
          </a:effectLst>
        </p:spPr>
        <p:txBody>
          <a:bodyPr wrap="square">
            <a:spAutoFit/>
          </a:bodyPr>
          <a:lstStyle/>
          <a:p>
            <a:pPr lvl="0" algn="ctr" defTabSz="914400">
              <a:defRPr/>
            </a:pPr>
            <a:r>
              <a:rPr lang="en-US" sz="4400" spc="10" dirty="0">
                <a:solidFill>
                  <a:schemeClr val="bg1"/>
                </a:solidFill>
                <a:effectLst>
                  <a:outerShdw blurRad="50800" dist="38100" algn="l" rotWithShape="0">
                    <a:prstClr val="black">
                      <a:alpha val="40000"/>
                    </a:prstClr>
                  </a:outerShdw>
                </a:effectLst>
                <a:latin typeface="Arial" pitchFamily="34" charset="0"/>
                <a:cs typeface="Arial" pitchFamily="34" charset="0"/>
              </a:rPr>
              <a:t>Giving Options</a:t>
            </a:r>
          </a:p>
          <a:p>
            <a:pPr lvl="0" algn="ctr" defTabSz="914400">
              <a:defRPr/>
            </a:pPr>
            <a:endParaRPr lang="en-US" sz="3200" spc="10" dirty="0">
              <a:solidFill>
                <a:schemeClr val="bg1"/>
              </a:solidFill>
              <a:effectLst>
                <a:outerShdw blurRad="50800" dist="38100" algn="l" rotWithShape="0">
                  <a:prstClr val="black">
                    <a:alpha val="40000"/>
                  </a:prstClr>
                </a:outerShdw>
              </a:effectLst>
              <a:latin typeface="Arial" pitchFamily="34" charset="0"/>
              <a:cs typeface="Arial" pitchFamily="34" charset="0"/>
            </a:endParaRPr>
          </a:p>
          <a:p>
            <a:pPr lvl="0" algn="ctr" defTabSz="914400">
              <a:defRPr/>
            </a:pPr>
            <a:r>
              <a:rPr lang="en-US" sz="3200" spc="10" dirty="0">
                <a:solidFill>
                  <a:schemeClr val="bg1"/>
                </a:solidFill>
                <a:effectLst>
                  <a:outerShdw blurRad="50800" dist="38100" algn="l" rotWithShape="0">
                    <a:prstClr val="black">
                      <a:alpha val="40000"/>
                    </a:prstClr>
                  </a:outerShdw>
                </a:effectLst>
                <a:latin typeface="Arial" pitchFamily="34" charset="0"/>
                <a:cs typeface="Arial" pitchFamily="34" charset="0"/>
              </a:rPr>
              <a:t>(Thank you for supporting this ministry!)</a:t>
            </a:r>
          </a:p>
          <a:p>
            <a:pPr lvl="0" algn="ctr" defTabSz="914400">
              <a:defRPr/>
            </a:pPr>
            <a:endParaRPr lang="en-US" sz="3200" spc="10" dirty="0">
              <a:solidFill>
                <a:schemeClr val="bg1"/>
              </a:solidFill>
              <a:effectLst>
                <a:outerShdw blurRad="50800" dist="38100" algn="l" rotWithShape="0">
                  <a:prstClr val="black">
                    <a:alpha val="40000"/>
                  </a:prstClr>
                </a:outerShdw>
              </a:effectLst>
              <a:latin typeface="Arial" pitchFamily="34" charset="0"/>
              <a:cs typeface="Arial" pitchFamily="34" charset="0"/>
            </a:endParaRPr>
          </a:p>
          <a:p>
            <a:pPr lvl="0" algn="ctr" defTabSz="914400">
              <a:defRPr/>
            </a:pPr>
            <a:r>
              <a:rPr lang="en-US" sz="3200" b="1" spc="10" dirty="0">
                <a:solidFill>
                  <a:schemeClr val="bg1"/>
                </a:solidFill>
                <a:effectLst>
                  <a:outerShdw blurRad="50800" dist="38100" algn="l" rotWithShape="0">
                    <a:prstClr val="black">
                      <a:alpha val="40000"/>
                    </a:prstClr>
                  </a:outerShdw>
                </a:effectLst>
                <a:latin typeface="Arial" pitchFamily="34" charset="0"/>
                <a:cs typeface="Arial" pitchFamily="34" charset="0"/>
              </a:rPr>
              <a:t>Mail: </a:t>
            </a:r>
            <a:r>
              <a:rPr lang="en-US" sz="3200" spc="10" dirty="0">
                <a:solidFill>
                  <a:schemeClr val="bg1"/>
                </a:solidFill>
                <a:effectLst>
                  <a:outerShdw blurRad="50800" dist="38100" algn="l" rotWithShape="0">
                    <a:prstClr val="black">
                      <a:alpha val="40000"/>
                    </a:prstClr>
                  </a:outerShdw>
                </a:effectLst>
                <a:latin typeface="Arial" pitchFamily="34" charset="0"/>
                <a:cs typeface="Arial" pitchFamily="34" charset="0"/>
              </a:rPr>
              <a:t>609 N. Chestnut St. Ellensburg, 98926</a:t>
            </a:r>
          </a:p>
          <a:p>
            <a:pPr lvl="0" algn="ctr" defTabSz="914400">
              <a:defRPr/>
            </a:pPr>
            <a:endParaRPr lang="en-US" sz="3200" spc="10" dirty="0">
              <a:solidFill>
                <a:schemeClr val="bg1"/>
              </a:solidFill>
              <a:effectLst>
                <a:outerShdw blurRad="50800" dist="38100" algn="l" rotWithShape="0">
                  <a:prstClr val="black">
                    <a:alpha val="40000"/>
                  </a:prstClr>
                </a:outerShdw>
              </a:effectLst>
              <a:latin typeface="Arial" pitchFamily="34" charset="0"/>
              <a:cs typeface="Arial" pitchFamily="34" charset="0"/>
            </a:endParaRPr>
          </a:p>
          <a:p>
            <a:pPr lvl="0" algn="ctr" defTabSz="914400">
              <a:defRPr/>
            </a:pPr>
            <a:r>
              <a:rPr lang="en-US" sz="3200" b="1" spc="10" dirty="0">
                <a:solidFill>
                  <a:schemeClr val="bg1"/>
                </a:solidFill>
                <a:effectLst>
                  <a:outerShdw blurRad="50800" dist="38100" algn="l" rotWithShape="0">
                    <a:prstClr val="black">
                      <a:alpha val="40000"/>
                    </a:prstClr>
                  </a:outerShdw>
                </a:effectLst>
                <a:latin typeface="Arial" pitchFamily="34" charset="0"/>
                <a:cs typeface="Arial" pitchFamily="34" charset="0"/>
              </a:rPr>
              <a:t>Online: </a:t>
            </a:r>
            <a:r>
              <a:rPr lang="en-US" sz="3200" spc="10" dirty="0">
                <a:solidFill>
                  <a:schemeClr val="bg1"/>
                </a:solidFill>
                <a:effectLst>
                  <a:outerShdw blurRad="50800" dist="38100" algn="l" rotWithShape="0">
                    <a:prstClr val="black">
                      <a:alpha val="40000"/>
                    </a:prstClr>
                  </a:outerShdw>
                </a:effectLst>
                <a:latin typeface="Arial" pitchFamily="34" charset="0"/>
                <a:cs typeface="Arial" pitchFamily="34" charset="0"/>
              </a:rPr>
              <a:t>Giving link at www.csbcfamily.com</a:t>
            </a:r>
          </a:p>
          <a:p>
            <a:pPr lvl="0" algn="ctr" defTabSz="914400">
              <a:defRPr/>
            </a:pPr>
            <a:endParaRPr lang="en-US" sz="3200" spc="10" dirty="0">
              <a:solidFill>
                <a:schemeClr val="bg1"/>
              </a:solidFill>
              <a:effectLst>
                <a:outerShdw blurRad="50800" dist="38100" algn="l" rotWithShape="0">
                  <a:prstClr val="black">
                    <a:alpha val="40000"/>
                  </a:prstClr>
                </a:outerShdw>
              </a:effectLst>
              <a:latin typeface="Arial" pitchFamily="34" charset="0"/>
              <a:cs typeface="Arial" pitchFamily="34" charset="0"/>
            </a:endParaRPr>
          </a:p>
          <a:p>
            <a:pPr lvl="0" algn="ctr" defTabSz="914400">
              <a:defRPr/>
            </a:pPr>
            <a:r>
              <a:rPr lang="en-US" sz="3200" b="1" spc="10" dirty="0">
                <a:solidFill>
                  <a:schemeClr val="bg1"/>
                </a:solidFill>
                <a:effectLst>
                  <a:outerShdw blurRad="50800" dist="38100" algn="l" rotWithShape="0">
                    <a:prstClr val="black">
                      <a:alpha val="40000"/>
                    </a:prstClr>
                  </a:outerShdw>
                </a:effectLst>
                <a:latin typeface="Arial" pitchFamily="34" charset="0"/>
                <a:cs typeface="Arial" pitchFamily="34" charset="0"/>
              </a:rPr>
              <a:t>In Person: </a:t>
            </a:r>
            <a:r>
              <a:rPr lang="en-US" sz="3200" spc="10" dirty="0">
                <a:solidFill>
                  <a:schemeClr val="bg1"/>
                </a:solidFill>
                <a:effectLst>
                  <a:outerShdw blurRad="50800" dist="38100" algn="l" rotWithShape="0">
                    <a:prstClr val="black">
                      <a:alpha val="40000"/>
                    </a:prstClr>
                  </a:outerShdw>
                </a:effectLst>
                <a:latin typeface="Arial" pitchFamily="34" charset="0"/>
                <a:cs typeface="Arial" pitchFamily="34" charset="0"/>
              </a:rPr>
              <a:t>Offering Box in lobby</a:t>
            </a:r>
          </a:p>
        </p:txBody>
      </p:sp>
      <p:pic>
        <p:nvPicPr>
          <p:cNvPr id="3" name="Picture 2">
            <a:extLst>
              <a:ext uri="{FF2B5EF4-FFF2-40B4-BE49-F238E27FC236}">
                <a16:creationId xmlns:a16="http://schemas.microsoft.com/office/drawing/2014/main" id="{01171478-439D-5C5D-9548-B1663655545E}"/>
              </a:ext>
            </a:extLst>
          </p:cNvPr>
          <p:cNvPicPr>
            <a:picLocks noChangeAspect="1"/>
          </p:cNvPicPr>
          <p:nvPr/>
        </p:nvPicPr>
        <p:blipFill>
          <a:blip r:embed="rId4"/>
          <a:stretch>
            <a:fillRect/>
          </a:stretch>
        </p:blipFill>
        <p:spPr>
          <a:xfrm>
            <a:off x="9667614" y="4355935"/>
            <a:ext cx="1942476" cy="1942476"/>
          </a:xfrm>
          <a:prstGeom prst="rect">
            <a:avLst/>
          </a:prstGeom>
        </p:spPr>
      </p:pic>
    </p:spTree>
    <p:extLst>
      <p:ext uri="{BB962C8B-B14F-4D97-AF65-F5344CB8AC3E}">
        <p14:creationId xmlns:p14="http://schemas.microsoft.com/office/powerpoint/2010/main" val="2427725783"/>
      </p:ext>
    </p:extLst>
  </p:cSld>
  <p:clrMapOvr>
    <a:masterClrMapping/>
  </p:clrMapOvr>
  <mc:AlternateContent xmlns:mc="http://schemas.openxmlformats.org/markup-compatibility/2006" xmlns:p14="http://schemas.microsoft.com/office/powerpoint/2010/main">
    <mc:Choice Requires="p14">
      <p:transition spd="slow" p14:dur="800" advTm="12000">
        <p:fade/>
      </p:transition>
    </mc:Choice>
    <mc:Fallback xmlns="">
      <p:transition spd="slow" advTm="12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20A7E-A97E-263C-F646-895D524D24A6}"/>
              </a:ext>
            </a:extLst>
          </p:cNvPr>
          <p:cNvSpPr>
            <a:spLocks noGrp="1"/>
          </p:cNvSpPr>
          <p:nvPr>
            <p:ph type="title"/>
          </p:nvPr>
        </p:nvSpPr>
        <p:spPr>
          <a:xfrm>
            <a:off x="501593" y="390525"/>
            <a:ext cx="4360863" cy="1438275"/>
          </a:xfrm>
        </p:spPr>
        <p:txBody>
          <a:bodyPr/>
          <a:lstStyle/>
          <a:p>
            <a:pPr algn="ctr"/>
            <a:r>
              <a:rPr lang="en-US" dirty="0"/>
              <a:t>CALLED BUSINESS MEETING Tonight</a:t>
            </a:r>
          </a:p>
        </p:txBody>
      </p:sp>
      <p:sp>
        <p:nvSpPr>
          <p:cNvPr id="3" name="Content Placeholder 2">
            <a:extLst>
              <a:ext uri="{FF2B5EF4-FFF2-40B4-BE49-F238E27FC236}">
                <a16:creationId xmlns:a16="http://schemas.microsoft.com/office/drawing/2014/main" id="{A655E385-9AE6-42FC-32FE-56CC57E0E18F}"/>
              </a:ext>
            </a:extLst>
          </p:cNvPr>
          <p:cNvSpPr>
            <a:spLocks noGrp="1"/>
          </p:cNvSpPr>
          <p:nvPr>
            <p:ph sz="quarter" idx="14"/>
          </p:nvPr>
        </p:nvSpPr>
        <p:spPr>
          <a:xfrm>
            <a:off x="501593" y="1957945"/>
            <a:ext cx="4360863" cy="4329264"/>
          </a:xfrm>
        </p:spPr>
        <p:txBody>
          <a:bodyPr>
            <a:normAutofit/>
          </a:bodyPr>
          <a:lstStyle/>
          <a:p>
            <a:r>
              <a:rPr lang="en-US" sz="2400" dirty="0"/>
              <a:t>The Pastoral Transition Team has called a business meeting at 6 p.m. tonight. They will present the candidate they have chosen, Jeremy Johnson. Members, please be there to cast your vote. We will meet in the Worship Center.</a:t>
            </a:r>
          </a:p>
        </p:txBody>
      </p:sp>
      <p:pic>
        <p:nvPicPr>
          <p:cNvPr id="6" name="Picture 5">
            <a:extLst>
              <a:ext uri="{FF2B5EF4-FFF2-40B4-BE49-F238E27FC236}">
                <a16:creationId xmlns:a16="http://schemas.microsoft.com/office/drawing/2014/main" id="{35EDF122-23A2-C00F-9862-BFA1FD1F30D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003801" y="476250"/>
            <a:ext cx="7188200" cy="5391150"/>
          </a:xfrm>
          <a:prstGeom prst="rect">
            <a:avLst/>
          </a:prstGeom>
        </p:spPr>
      </p:pic>
    </p:spTree>
    <p:extLst>
      <p:ext uri="{BB962C8B-B14F-4D97-AF65-F5344CB8AC3E}">
        <p14:creationId xmlns:p14="http://schemas.microsoft.com/office/powerpoint/2010/main" val="2529530272"/>
      </p:ext>
    </p:extLst>
  </p:cSld>
  <p:clrMapOvr>
    <a:masterClrMapping/>
  </p:clrMapOvr>
  <p:transition spd="med" advTm="10000">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5BBD7-ED59-57E1-3D7B-B96B3FFE6693}"/>
              </a:ext>
            </a:extLst>
          </p:cNvPr>
          <p:cNvSpPr>
            <a:spLocks noGrp="1"/>
          </p:cNvSpPr>
          <p:nvPr>
            <p:ph type="title"/>
          </p:nvPr>
        </p:nvSpPr>
        <p:spPr>
          <a:xfrm>
            <a:off x="971550" y="0"/>
            <a:ext cx="5857875" cy="2124075"/>
          </a:xfrm>
        </p:spPr>
        <p:txBody>
          <a:bodyPr/>
          <a:lstStyle/>
          <a:p>
            <a:pPr algn="ctr"/>
            <a:r>
              <a:rPr lang="en-US" sz="3600" dirty="0"/>
              <a:t>Church workday This Saturday</a:t>
            </a:r>
            <a:br>
              <a:rPr lang="en-US" sz="3600" dirty="0"/>
            </a:br>
            <a:r>
              <a:rPr lang="en-US" sz="3600" dirty="0"/>
              <a:t> November 14</a:t>
            </a:r>
          </a:p>
        </p:txBody>
      </p:sp>
      <p:sp>
        <p:nvSpPr>
          <p:cNvPr id="3" name="Content Placeholder 2">
            <a:extLst>
              <a:ext uri="{FF2B5EF4-FFF2-40B4-BE49-F238E27FC236}">
                <a16:creationId xmlns:a16="http://schemas.microsoft.com/office/drawing/2014/main" id="{22626C18-DB93-F91D-7895-E6606CB49E26}"/>
              </a:ext>
            </a:extLst>
          </p:cNvPr>
          <p:cNvSpPr>
            <a:spLocks noGrp="1"/>
          </p:cNvSpPr>
          <p:nvPr>
            <p:ph sz="quarter" idx="14"/>
          </p:nvPr>
        </p:nvSpPr>
        <p:spPr>
          <a:xfrm>
            <a:off x="314325" y="2628900"/>
            <a:ext cx="5581650" cy="3679824"/>
          </a:xfrm>
        </p:spPr>
        <p:txBody>
          <a:bodyPr>
            <a:normAutofit/>
          </a:bodyPr>
          <a:lstStyle/>
          <a:p>
            <a:r>
              <a:rPr lang="en-US" sz="2400" dirty="0"/>
              <a:t>Join us on this Saturday when we gather with the Building and Grounds crew to finish a few things around the church building. We will begin at 9 a.m. and should be finished by 1 p.m. If you have gardening gloves and rakes, please bring them. See you there! </a:t>
            </a:r>
          </a:p>
        </p:txBody>
      </p:sp>
      <p:pic>
        <p:nvPicPr>
          <p:cNvPr id="6" name="Picture 5">
            <a:extLst>
              <a:ext uri="{FF2B5EF4-FFF2-40B4-BE49-F238E27FC236}">
                <a16:creationId xmlns:a16="http://schemas.microsoft.com/office/drawing/2014/main" id="{01280384-646A-863E-85E7-F801A08E559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018103" y="1133478"/>
            <a:ext cx="6173897" cy="4108448"/>
          </a:xfrm>
          <a:prstGeom prst="rect">
            <a:avLst/>
          </a:prstGeom>
        </p:spPr>
      </p:pic>
    </p:spTree>
    <p:extLst>
      <p:ext uri="{BB962C8B-B14F-4D97-AF65-F5344CB8AC3E}">
        <p14:creationId xmlns:p14="http://schemas.microsoft.com/office/powerpoint/2010/main" val="2726082131"/>
      </p:ext>
    </p:extLst>
  </p:cSld>
  <p:clrMapOvr>
    <a:masterClrMapping/>
  </p:clrMapOvr>
  <p:transition spd="med" advTm="12000">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CF68A43-3EBD-19D9-9EAD-8A2A05518874}"/>
              </a:ext>
            </a:extLst>
          </p:cNvPr>
          <p:cNvSpPr>
            <a:spLocks noGrp="1"/>
          </p:cNvSpPr>
          <p:nvPr>
            <p:ph type="title"/>
          </p:nvPr>
        </p:nvSpPr>
        <p:spPr/>
        <p:txBody>
          <a:bodyPr/>
          <a:lstStyle/>
          <a:p>
            <a:pPr algn="ctr"/>
            <a:r>
              <a:rPr lang="en-US" dirty="0"/>
              <a:t>Men’s Breakfast</a:t>
            </a:r>
          </a:p>
        </p:txBody>
      </p:sp>
      <p:sp>
        <p:nvSpPr>
          <p:cNvPr id="7" name="Content Placeholder 6">
            <a:extLst>
              <a:ext uri="{FF2B5EF4-FFF2-40B4-BE49-F238E27FC236}">
                <a16:creationId xmlns:a16="http://schemas.microsoft.com/office/drawing/2014/main" id="{AEF14FC3-5664-B032-966A-38E9094952E9}"/>
              </a:ext>
            </a:extLst>
          </p:cNvPr>
          <p:cNvSpPr>
            <a:spLocks noGrp="1"/>
          </p:cNvSpPr>
          <p:nvPr>
            <p:ph sz="quarter" idx="14"/>
          </p:nvPr>
        </p:nvSpPr>
        <p:spPr>
          <a:xfrm>
            <a:off x="800100" y="2038350"/>
            <a:ext cx="4112143" cy="4248151"/>
          </a:xfrm>
        </p:spPr>
        <p:txBody>
          <a:bodyPr>
            <a:normAutofit/>
          </a:bodyPr>
          <a:lstStyle/>
          <a:p>
            <a:pPr algn="ctr"/>
            <a:endParaRPr lang="en-US" sz="2400" dirty="0"/>
          </a:p>
          <a:p>
            <a:pPr algn="ctr"/>
            <a:r>
              <a:rPr lang="en-US" sz="2400" dirty="0"/>
              <a:t>Men, come for our monthly breakfast in the Fellowship Hall at 8:00 a.m. this Saturday. You will be conveniently on hand for the workday at 9:00 a.m.!</a:t>
            </a:r>
          </a:p>
          <a:p>
            <a:pPr algn="ctr"/>
            <a:r>
              <a:rPr lang="en-US" sz="2400" dirty="0"/>
              <a:t>Join us for fellowship and good food!</a:t>
            </a:r>
          </a:p>
        </p:txBody>
      </p:sp>
      <p:pic>
        <p:nvPicPr>
          <p:cNvPr id="9" name="Picture 8">
            <a:extLst>
              <a:ext uri="{FF2B5EF4-FFF2-40B4-BE49-F238E27FC236}">
                <a16:creationId xmlns:a16="http://schemas.microsoft.com/office/drawing/2014/main" id="{9F2504ED-257F-1D02-A5A2-15D041F7E2C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896718" y="533400"/>
            <a:ext cx="7209557" cy="4810126"/>
          </a:xfrm>
          <a:prstGeom prst="rect">
            <a:avLst/>
          </a:prstGeom>
        </p:spPr>
      </p:pic>
    </p:spTree>
    <p:extLst>
      <p:ext uri="{BB962C8B-B14F-4D97-AF65-F5344CB8AC3E}">
        <p14:creationId xmlns:p14="http://schemas.microsoft.com/office/powerpoint/2010/main" val="3617600130"/>
      </p:ext>
    </p:extLst>
  </p:cSld>
  <p:clrMapOvr>
    <a:masterClrMapping/>
  </p:clrMapOvr>
  <p:transition spd="med" advTm="11000">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C8DBA9-001A-5161-164A-90CF97574FD1}"/>
              </a:ext>
            </a:extLst>
          </p:cNvPr>
          <p:cNvSpPr>
            <a:spLocks noGrp="1"/>
          </p:cNvSpPr>
          <p:nvPr>
            <p:ph type="title"/>
          </p:nvPr>
        </p:nvSpPr>
        <p:spPr>
          <a:xfrm>
            <a:off x="1219200" y="819151"/>
            <a:ext cx="3693041" cy="1552574"/>
          </a:xfrm>
        </p:spPr>
        <p:txBody>
          <a:bodyPr/>
          <a:lstStyle/>
          <a:p>
            <a:pPr algn="ctr"/>
            <a:r>
              <a:rPr lang="en-US" dirty="0"/>
              <a:t>Celebrate Veteran’s</a:t>
            </a:r>
            <a:br>
              <a:rPr lang="en-US" dirty="0"/>
            </a:br>
            <a:r>
              <a:rPr lang="en-US" dirty="0"/>
              <a:t>Day</a:t>
            </a:r>
          </a:p>
        </p:txBody>
      </p:sp>
      <p:sp>
        <p:nvSpPr>
          <p:cNvPr id="3" name="Content Placeholder 2">
            <a:extLst>
              <a:ext uri="{FF2B5EF4-FFF2-40B4-BE49-F238E27FC236}">
                <a16:creationId xmlns:a16="http://schemas.microsoft.com/office/drawing/2014/main" id="{1E5721D7-3AA6-4CD3-CF27-F46C6488F5A9}"/>
              </a:ext>
            </a:extLst>
          </p:cNvPr>
          <p:cNvSpPr>
            <a:spLocks noGrp="1"/>
          </p:cNvSpPr>
          <p:nvPr>
            <p:ph sz="quarter" idx="14"/>
          </p:nvPr>
        </p:nvSpPr>
        <p:spPr>
          <a:xfrm>
            <a:off x="485775" y="2447925"/>
            <a:ext cx="4426467" cy="4314825"/>
          </a:xfrm>
        </p:spPr>
        <p:txBody>
          <a:bodyPr>
            <a:normAutofit/>
          </a:bodyPr>
          <a:lstStyle/>
          <a:p>
            <a:r>
              <a:rPr lang="en-US" sz="2400" dirty="0"/>
              <a:t>The office will be closed for Veteran’s Day, November 11. All evening programs will resume next week on November 18. We invite you to enjoy the Veteran’s Day Parade beginning at 11 a.m. Thank you all who served! </a:t>
            </a:r>
          </a:p>
          <a:p>
            <a:r>
              <a:rPr lang="en-US" sz="2400" b="1" dirty="0"/>
              <a:t>Ignition</a:t>
            </a:r>
            <a:r>
              <a:rPr lang="en-US" sz="2400" dirty="0"/>
              <a:t> will meet at a special time, 2 p.m. this week.</a:t>
            </a:r>
          </a:p>
        </p:txBody>
      </p:sp>
      <p:pic>
        <p:nvPicPr>
          <p:cNvPr id="6" name="Picture 5">
            <a:extLst>
              <a:ext uri="{FF2B5EF4-FFF2-40B4-BE49-F238E27FC236}">
                <a16:creationId xmlns:a16="http://schemas.microsoft.com/office/drawing/2014/main" id="{00F03FD4-EEF3-400D-6E85-CC68EEB6FDD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046703" y="1111101"/>
            <a:ext cx="7070529" cy="4724400"/>
          </a:xfrm>
          <a:prstGeom prst="rect">
            <a:avLst/>
          </a:prstGeom>
        </p:spPr>
      </p:pic>
    </p:spTree>
    <p:extLst>
      <p:ext uri="{BB962C8B-B14F-4D97-AF65-F5344CB8AC3E}">
        <p14:creationId xmlns:p14="http://schemas.microsoft.com/office/powerpoint/2010/main" val="3282103070"/>
      </p:ext>
    </p:extLst>
  </p:cSld>
  <p:clrMapOvr>
    <a:masterClrMapping/>
  </p:clrMapOvr>
  <p:transition spd="med" advTm="11000">
    <p:fade/>
  </p:transition>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Bjorn">
  <a:themeElements>
    <a:clrScheme name="Bjorn">
      <a:dk1>
        <a:srgbClr val="000000"/>
      </a:dk1>
      <a:lt1>
        <a:srgbClr val="FFFFFF"/>
      </a:lt1>
      <a:dk2>
        <a:srgbClr val="003474"/>
      </a:dk2>
      <a:lt2>
        <a:srgbClr val="EFE6EB"/>
      </a:lt2>
      <a:accent1>
        <a:srgbClr val="28AE70"/>
      </a:accent1>
      <a:accent2>
        <a:srgbClr val="AC9E0C"/>
      </a:accent2>
      <a:accent3>
        <a:srgbClr val="EF3475"/>
      </a:accent3>
      <a:accent4>
        <a:srgbClr val="8961F3"/>
      </a:accent4>
      <a:accent5>
        <a:srgbClr val="11ADD3"/>
      </a:accent5>
      <a:accent6>
        <a:srgbClr val="E78813"/>
      </a:accent6>
      <a:hlink>
        <a:srgbClr val="CD45C3"/>
      </a:hlink>
      <a:folHlink>
        <a:srgbClr val="E34E4E"/>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jorn" id="{121AC9A9-9DF1-410F-980B-228D05632962}" vid="{661A2AC3-DE07-4883-A618-4B52B678F5E5}"/>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355</TotalTime>
  <Words>346</Words>
  <Application>Microsoft Office PowerPoint</Application>
  <PresentationFormat>Widescreen</PresentationFormat>
  <Paragraphs>41</Paragraphs>
  <Slides>10</Slides>
  <Notes>6</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10</vt:i4>
      </vt:variant>
    </vt:vector>
  </HeadingPairs>
  <TitlesOfParts>
    <vt:vector size="19" baseType="lpstr">
      <vt:lpstr>Aptos</vt:lpstr>
      <vt:lpstr>Aptos Display</vt:lpstr>
      <vt:lpstr>Arial</vt:lpstr>
      <vt:lpstr>Calibri</vt:lpstr>
      <vt:lpstr>Neue Haas Grotesk Text Pro</vt:lpstr>
      <vt:lpstr>Perpetua</vt:lpstr>
      <vt:lpstr>System Font Regular</vt:lpstr>
      <vt:lpstr>1_Office Theme</vt:lpstr>
      <vt:lpstr>Bjorn</vt:lpstr>
      <vt:lpstr>PowerPoint Presentation</vt:lpstr>
      <vt:lpstr>PowerPoint Presentation</vt:lpstr>
      <vt:lpstr>PowerPoint Presentation</vt:lpstr>
      <vt:lpstr>PowerPoint Presentation</vt:lpstr>
      <vt:lpstr>PowerPoint Presentation</vt:lpstr>
      <vt:lpstr>PowerPoint Presentation</vt:lpstr>
      <vt:lpstr>CALLED BUSINESS MEETING Tonight</vt:lpstr>
      <vt:lpstr>Church workday This Saturday  November 14</vt:lpstr>
      <vt:lpstr>Men’s Breakfast</vt:lpstr>
      <vt:lpstr>Celebrate Veteran’s Day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Jeremy Johnson</dc:creator>
  <cp:lastModifiedBy>Chestnut Street Baptist Church</cp:lastModifiedBy>
  <cp:revision>26</cp:revision>
  <dcterms:created xsi:type="dcterms:W3CDTF">2026-06-25T20:38:57Z</dcterms:created>
  <dcterms:modified xsi:type="dcterms:W3CDTF">2026-11-05T20:26:32Z</dcterms:modified>
</cp:coreProperties>
</file>