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38" r:id="rId2"/>
    <p:sldMasterId id="2147483850" r:id="rId3"/>
  </p:sldMasterIdLst>
  <p:notesMasterIdLst>
    <p:notesMasterId r:id="rId16"/>
  </p:notesMasterIdLst>
  <p:sldIdLst>
    <p:sldId id="1713" r:id="rId4"/>
    <p:sldId id="2417" r:id="rId5"/>
    <p:sldId id="2427" r:id="rId6"/>
    <p:sldId id="2508" r:id="rId7"/>
    <p:sldId id="2448" r:id="rId8"/>
    <p:sldId id="2449" r:id="rId9"/>
    <p:sldId id="2423" r:id="rId10"/>
    <p:sldId id="2490" r:id="rId11"/>
    <p:sldId id="2509" r:id="rId12"/>
    <p:sldId id="2510" r:id="rId13"/>
    <p:sldId id="2498" r:id="rId14"/>
    <p:sldId id="2497" r:id="rId1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1E1074-A427-4123-A0AD-2B650B8BAE2E}">
          <p14:sldIdLst>
            <p14:sldId id="1713"/>
            <p14:sldId id="2417"/>
            <p14:sldId id="2427"/>
            <p14:sldId id="2508"/>
            <p14:sldId id="2448"/>
            <p14:sldId id="2449"/>
            <p14:sldId id="2423"/>
            <p14:sldId id="2490"/>
            <p14:sldId id="2509"/>
            <p14:sldId id="2510"/>
            <p14:sldId id="2498"/>
            <p14:sldId id="24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777777"/>
    <a:srgbClr val="F1D665"/>
    <a:srgbClr val="14148C"/>
    <a:srgbClr val="2460BB"/>
    <a:srgbClr val="2344A9"/>
    <a:srgbClr val="1A2093"/>
    <a:srgbClr val="1F349F"/>
    <a:srgbClr val="1E2E9C"/>
    <a:srgbClr val="5152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D7AD5-CAE3-4295-BE9C-10EF42E2FDF3}" v="1" dt="2026-06-23T17:18:45.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4" autoAdjust="0"/>
    <p:restoredTop sz="94694"/>
  </p:normalViewPr>
  <p:slideViewPr>
    <p:cSldViewPr snapToGrid="0">
      <p:cViewPr varScale="1">
        <p:scale>
          <a:sx n="121" d="100"/>
          <a:sy n="121" d="100"/>
        </p:scale>
        <p:origin x="11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tnut Street Baptist Church" userId="2e638f67cbaae9ec" providerId="LiveId" clId="{91F03909-BA8B-40B2-8338-44C4AC613D66}"/>
    <pc:docChg chg="undo custSel addSld delSld modSld modSection">
      <pc:chgData name="Chestnut Street Baptist Church" userId="2e638f67cbaae9ec" providerId="LiveId" clId="{91F03909-BA8B-40B2-8338-44C4AC613D66}" dt="2026-06-25T20:26:23.799" v="189"/>
      <pc:docMkLst>
        <pc:docMk/>
      </pc:docMkLst>
      <pc:sldChg chg="modTransition">
        <pc:chgData name="Chestnut Street Baptist Church" userId="2e638f67cbaae9ec" providerId="LiveId" clId="{91F03909-BA8B-40B2-8338-44C4AC613D66}" dt="2026-06-23T17:21:59.389" v="17"/>
        <pc:sldMkLst>
          <pc:docMk/>
          <pc:sldMk cId="657491325" sldId="2490"/>
        </pc:sldMkLst>
      </pc:sldChg>
      <pc:sldChg chg="addSp modSp add mod modTransition">
        <pc:chgData name="Chestnut Street Baptist Church" userId="2e638f67cbaae9ec" providerId="LiveId" clId="{91F03909-BA8B-40B2-8338-44C4AC613D66}" dt="2026-06-24T18:10:57.849" v="121" actId="1076"/>
        <pc:sldMkLst>
          <pc:docMk/>
          <pc:sldMk cId="2941369120" sldId="2493"/>
        </pc:sldMkLst>
        <pc:spChg chg="mod">
          <ac:chgData name="Chestnut Street Baptist Church" userId="2e638f67cbaae9ec" providerId="LiveId" clId="{91F03909-BA8B-40B2-8338-44C4AC613D66}" dt="2026-06-24T18:10:57.849" v="121" actId="1076"/>
          <ac:spMkLst>
            <pc:docMk/>
            <pc:sldMk cId="2941369120" sldId="2493"/>
            <ac:spMk id="2" creationId="{434471D6-ECEF-7D07-DA35-2551CA8AAD8F}"/>
          </ac:spMkLst>
        </pc:spChg>
        <pc:spChg chg="mod">
          <ac:chgData name="Chestnut Street Baptist Church" userId="2e638f67cbaae9ec" providerId="LiveId" clId="{91F03909-BA8B-40B2-8338-44C4AC613D66}" dt="2026-06-24T18:09:31.741" v="120" actId="20577"/>
          <ac:spMkLst>
            <pc:docMk/>
            <pc:sldMk cId="2941369120" sldId="2493"/>
            <ac:spMk id="10" creationId="{5B7A0096-DB92-1676-2541-9D8C403BE578}"/>
          </ac:spMkLst>
        </pc:spChg>
        <pc:picChg chg="add mod">
          <ac:chgData name="Chestnut Street Baptist Church" userId="2e638f67cbaae9ec" providerId="LiveId" clId="{91F03909-BA8B-40B2-8338-44C4AC613D66}" dt="2026-06-24T18:09:23.194" v="119" actId="1076"/>
          <ac:picMkLst>
            <pc:docMk/>
            <pc:sldMk cId="2941369120" sldId="2493"/>
            <ac:picMk id="1026" creationId="{F1A34586-F64F-B1BA-6D4C-DC95995E0FC9}"/>
          </ac:picMkLst>
        </pc:picChg>
      </pc:sldChg>
      <pc:sldChg chg="modSp add mod modTransition">
        <pc:chgData name="Chestnut Street Baptist Church" userId="2e638f67cbaae9ec" providerId="LiveId" clId="{91F03909-BA8B-40B2-8338-44C4AC613D66}" dt="2026-06-25T20:26:23.799" v="189"/>
        <pc:sldMkLst>
          <pc:docMk/>
          <pc:sldMk cId="3692499117" sldId="2499"/>
        </pc:sldMkLst>
        <pc:spChg chg="mod">
          <ac:chgData name="Chestnut Street Baptist Church" userId="2e638f67cbaae9ec" providerId="LiveId" clId="{91F03909-BA8B-40B2-8338-44C4AC613D66}" dt="2026-06-25T20:26:10.779" v="186" actId="20577"/>
          <ac:spMkLst>
            <pc:docMk/>
            <pc:sldMk cId="3692499117" sldId="2499"/>
            <ac:spMk id="3" creationId="{1A5DECD2-72DC-DE57-F72C-3EC0501C5AD3}"/>
          </ac:spMkLst>
        </pc:spChg>
        <pc:picChg chg="mod">
          <ac:chgData name="Chestnut Street Baptist Church" userId="2e638f67cbaae9ec" providerId="LiveId" clId="{91F03909-BA8B-40B2-8338-44C4AC613D66}" dt="2026-06-25T19:28:40.940" v="136" actId="1076"/>
          <ac:picMkLst>
            <pc:docMk/>
            <pc:sldMk cId="3692499117" sldId="2499"/>
            <ac:picMk id="3074" creationId="{157996D7-7FCA-50DF-8A00-74DC4679EE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06C120A-824C-4716-B529-2BE186C492C0}" type="datetimeFigureOut">
              <a:rPr lang="en-US" smtClean="0"/>
              <a:t>6/25/26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FF560C9-858B-47EC-A428-9A48264764F0}" type="slidenum">
              <a:rPr lang="en-US" smtClean="0"/>
              <a:t>‹#›</a:t>
            </a:fld>
            <a:endParaRPr lang="en-US"/>
          </a:p>
        </p:txBody>
      </p:sp>
    </p:spTree>
    <p:extLst>
      <p:ext uri="{BB962C8B-B14F-4D97-AF65-F5344CB8AC3E}">
        <p14:creationId xmlns:p14="http://schemas.microsoft.com/office/powerpoint/2010/main" val="147422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024251" y="8918880"/>
            <a:ext cx="3078626" cy="469500"/>
          </a:xfrm>
          <a:prstGeom prst="rect">
            <a:avLst/>
          </a:prstGeom>
          <a:noFill/>
          <a:ln w="9525">
            <a:noFill/>
            <a:miter lim="800000"/>
            <a:headEnd/>
            <a:tailEnd/>
          </a:ln>
        </p:spPr>
        <p:txBody>
          <a:bodyPr lIns="94249" tIns="47125" rIns="94249" bIns="47125" anchor="b"/>
          <a:lstStyle/>
          <a:p>
            <a:pPr algn="r" defTabSz="924916" fontAlgn="base">
              <a:spcBef>
                <a:spcPct val="0"/>
              </a:spcBef>
              <a:spcAft>
                <a:spcPct val="0"/>
              </a:spcAft>
              <a:defRPr/>
            </a:pPr>
            <a:fld id="{4A7C3CFE-28DD-4873-A1DC-9BA84E3C1EDD}" type="slidenum">
              <a:rPr lang="en-US" sz="1200">
                <a:solidFill>
                  <a:srgbClr val="000000"/>
                </a:solidFill>
                <a:latin typeface="Arial" charset="0"/>
              </a:rPr>
              <a:pPr algn="r" defTabSz="924916" fontAlgn="base">
                <a:spcBef>
                  <a:spcPct val="0"/>
                </a:spcBef>
                <a:spcAft>
                  <a:spcPct val="0"/>
                </a:spcAft>
                <a:defRPr/>
              </a:pPr>
              <a:t>1</a:t>
            </a:fld>
            <a:endParaRPr lang="en-US" sz="1200" dirty="0">
              <a:solidFill>
                <a:srgbClr val="000000"/>
              </a:solidFill>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6010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756F7-02EC-704E-8164-7C81A982F437}"/>
            </a:ext>
          </a:extLst>
        </p:cNvPr>
        <p:cNvGrpSpPr/>
        <p:nvPr/>
      </p:nvGrpSpPr>
      <p:grpSpPr>
        <a:xfrm>
          <a:off x="0" y="0"/>
          <a:ext cx="0" cy="0"/>
          <a:chOff x="0" y="0"/>
          <a:chExt cx="0" cy="0"/>
        </a:xfrm>
      </p:grpSpPr>
      <p:sp>
        <p:nvSpPr>
          <p:cNvPr id="52226" name="Rectangle 7">
            <a:extLst>
              <a:ext uri="{FF2B5EF4-FFF2-40B4-BE49-F238E27FC236}">
                <a16:creationId xmlns:a16="http://schemas.microsoft.com/office/drawing/2014/main" id="{66EC6818-2F07-9B4E-24A6-190028C92EE8}"/>
              </a:ext>
            </a:extLst>
          </p:cNvPr>
          <p:cNvSpPr>
            <a:spLocks noGrp="1" noChangeArrowheads="1"/>
          </p:cNvSpPr>
          <p:nvPr>
            <p:ph type="sldNum" sz="quarter" idx="5"/>
          </p:nvPr>
        </p:nvSpPr>
        <p:spPr>
          <a:noFill/>
        </p:spPr>
        <p:txBody>
          <a:bodyPr/>
          <a:lstStyle/>
          <a:p>
            <a:pPr marL="0" marR="0" lvl="0" indent="0" algn="r" defTabSz="462458" rtl="0" eaLnBrk="1" fontAlgn="auto" latinLnBrk="0" hangingPunct="1">
              <a:lnSpc>
                <a:spcPct val="100000"/>
              </a:lnSpc>
              <a:spcBef>
                <a:spcPts val="0"/>
              </a:spcBef>
              <a:spcAft>
                <a:spcPts val="0"/>
              </a:spcAft>
              <a:buClrTx/>
              <a:buSzTx/>
              <a:buFontTx/>
              <a:buNone/>
              <a:tabLst/>
              <a:defRPr/>
            </a:pPr>
            <a:fld id="{B7E848F0-561B-48F9-B9F5-2572DAF099D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6245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a:extLst>
              <a:ext uri="{FF2B5EF4-FFF2-40B4-BE49-F238E27FC236}">
                <a16:creationId xmlns:a16="http://schemas.microsoft.com/office/drawing/2014/main" id="{C5D36577-9C99-7F48-D555-AB74A8B69843}"/>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2BB9959-DF51-316C-83EC-63BE26D11E7C}"/>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0827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7C550-5AE6-7693-7432-2C94AB10D303}"/>
            </a:ext>
          </a:extLst>
        </p:cNvPr>
        <p:cNvGrpSpPr/>
        <p:nvPr/>
      </p:nvGrpSpPr>
      <p:grpSpPr>
        <a:xfrm>
          <a:off x="0" y="0"/>
          <a:ext cx="0" cy="0"/>
          <a:chOff x="0" y="0"/>
          <a:chExt cx="0" cy="0"/>
        </a:xfrm>
      </p:grpSpPr>
      <p:sp>
        <p:nvSpPr>
          <p:cNvPr id="52226" name="Rectangle 7">
            <a:extLst>
              <a:ext uri="{FF2B5EF4-FFF2-40B4-BE49-F238E27FC236}">
                <a16:creationId xmlns:a16="http://schemas.microsoft.com/office/drawing/2014/main" id="{2B6728FD-0929-B26A-6E2F-E32F6E704830}"/>
              </a:ext>
            </a:extLst>
          </p:cNvPr>
          <p:cNvSpPr>
            <a:spLocks noGrp="1" noChangeArrowheads="1"/>
          </p:cNvSpPr>
          <p:nvPr>
            <p:ph type="sldNum" sz="quarter" idx="5"/>
          </p:nvPr>
        </p:nvSpPr>
        <p:spPr>
          <a:noFill/>
        </p:spPr>
        <p:txBody>
          <a:bodyPr/>
          <a:lstStyle/>
          <a:p>
            <a:pPr marL="0" marR="0" lvl="0" indent="0" algn="r" defTabSz="462458" rtl="0" eaLnBrk="1" fontAlgn="auto" latinLnBrk="0" hangingPunct="1">
              <a:lnSpc>
                <a:spcPct val="100000"/>
              </a:lnSpc>
              <a:spcBef>
                <a:spcPts val="0"/>
              </a:spcBef>
              <a:spcAft>
                <a:spcPts val="0"/>
              </a:spcAft>
              <a:buClrTx/>
              <a:buSzTx/>
              <a:buFontTx/>
              <a:buNone/>
              <a:tabLst/>
              <a:defRPr/>
            </a:pPr>
            <a:fld id="{B7E848F0-561B-48F9-B9F5-2572DAF099D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6245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a:extLst>
              <a:ext uri="{FF2B5EF4-FFF2-40B4-BE49-F238E27FC236}">
                <a16:creationId xmlns:a16="http://schemas.microsoft.com/office/drawing/2014/main" id="{421C32C6-1783-6742-3948-AAD4784655D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997F4E0-C94E-2D3E-49BD-6D84AD4AD306}"/>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149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95E56-904C-E25D-C238-5905AB611765}"/>
            </a:ext>
          </a:extLst>
        </p:cNvPr>
        <p:cNvGrpSpPr/>
        <p:nvPr/>
      </p:nvGrpSpPr>
      <p:grpSpPr>
        <a:xfrm>
          <a:off x="0" y="0"/>
          <a:ext cx="0" cy="0"/>
          <a:chOff x="0" y="0"/>
          <a:chExt cx="0" cy="0"/>
        </a:xfrm>
      </p:grpSpPr>
      <p:sp>
        <p:nvSpPr>
          <p:cNvPr id="52226" name="Rectangle 7">
            <a:extLst>
              <a:ext uri="{FF2B5EF4-FFF2-40B4-BE49-F238E27FC236}">
                <a16:creationId xmlns:a16="http://schemas.microsoft.com/office/drawing/2014/main" id="{64BD1874-A694-1A05-0936-3FAFFA0E5F85}"/>
              </a:ext>
            </a:extLst>
          </p:cNvPr>
          <p:cNvSpPr>
            <a:spLocks noGrp="1" noChangeArrowheads="1"/>
          </p:cNvSpPr>
          <p:nvPr>
            <p:ph type="sldNum" sz="quarter" idx="5"/>
          </p:nvPr>
        </p:nvSpPr>
        <p:spPr>
          <a:noFill/>
        </p:spPr>
        <p:txBody>
          <a:bodyPr/>
          <a:lstStyle/>
          <a:p>
            <a:pPr marL="0" marR="0" lvl="0" indent="0" algn="r" defTabSz="462458" rtl="0" eaLnBrk="1" fontAlgn="auto" latinLnBrk="0" hangingPunct="1">
              <a:lnSpc>
                <a:spcPct val="100000"/>
              </a:lnSpc>
              <a:spcBef>
                <a:spcPts val="0"/>
              </a:spcBef>
              <a:spcAft>
                <a:spcPts val="0"/>
              </a:spcAft>
              <a:buClrTx/>
              <a:buSzTx/>
              <a:buFontTx/>
              <a:buNone/>
              <a:tabLst/>
              <a:defRPr/>
            </a:pPr>
            <a:fld id="{B7E848F0-561B-48F9-B9F5-2572DAF099D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6245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a:extLst>
              <a:ext uri="{FF2B5EF4-FFF2-40B4-BE49-F238E27FC236}">
                <a16:creationId xmlns:a16="http://schemas.microsoft.com/office/drawing/2014/main" id="{C5248322-9CAF-27E5-96CE-96CA0CD10B89}"/>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0CEE550-56D3-9B7C-2D75-0B905DB7C758}"/>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5513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6A910-A23F-7449-FAEC-0742A7D4FB76}"/>
            </a:ext>
          </a:extLst>
        </p:cNvPr>
        <p:cNvGrpSpPr/>
        <p:nvPr/>
      </p:nvGrpSpPr>
      <p:grpSpPr>
        <a:xfrm>
          <a:off x="0" y="0"/>
          <a:ext cx="0" cy="0"/>
          <a:chOff x="0" y="0"/>
          <a:chExt cx="0" cy="0"/>
        </a:xfrm>
      </p:grpSpPr>
      <p:sp>
        <p:nvSpPr>
          <p:cNvPr id="52226" name="Rectangle 7">
            <a:extLst>
              <a:ext uri="{FF2B5EF4-FFF2-40B4-BE49-F238E27FC236}">
                <a16:creationId xmlns:a16="http://schemas.microsoft.com/office/drawing/2014/main" id="{49EB0EEC-1ACE-A565-F0E2-4E61908E9F98}"/>
              </a:ext>
            </a:extLst>
          </p:cNvPr>
          <p:cNvSpPr>
            <a:spLocks noGrp="1" noChangeArrowheads="1"/>
          </p:cNvSpPr>
          <p:nvPr>
            <p:ph type="sldNum" sz="quarter" idx="5"/>
          </p:nvPr>
        </p:nvSpPr>
        <p:spPr>
          <a:noFill/>
        </p:spPr>
        <p:txBody>
          <a:bodyPr/>
          <a:lstStyle/>
          <a:p>
            <a:pPr marL="0" marR="0" lvl="0" indent="0" algn="r" defTabSz="462458" rtl="0" eaLnBrk="1" fontAlgn="auto" latinLnBrk="0" hangingPunct="1">
              <a:lnSpc>
                <a:spcPct val="100000"/>
              </a:lnSpc>
              <a:spcBef>
                <a:spcPts val="0"/>
              </a:spcBef>
              <a:spcAft>
                <a:spcPts val="0"/>
              </a:spcAft>
              <a:buClrTx/>
              <a:buSzTx/>
              <a:buFontTx/>
              <a:buNone/>
              <a:tabLst/>
              <a:defRPr/>
            </a:pPr>
            <a:fld id="{B7E848F0-561B-48F9-B9F5-2572DAF099D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6245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a:extLst>
              <a:ext uri="{FF2B5EF4-FFF2-40B4-BE49-F238E27FC236}">
                <a16:creationId xmlns:a16="http://schemas.microsoft.com/office/drawing/2014/main" id="{9230E0DB-EFEE-BC75-77D4-ED9393324033}"/>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0EF8F6FC-3FF6-51D3-1919-E53C9531969F}"/>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9932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4D81D-D78A-CBAB-5130-C270AE45BA4C}"/>
            </a:ext>
          </a:extLst>
        </p:cNvPr>
        <p:cNvGrpSpPr/>
        <p:nvPr/>
      </p:nvGrpSpPr>
      <p:grpSpPr>
        <a:xfrm>
          <a:off x="0" y="0"/>
          <a:ext cx="0" cy="0"/>
          <a:chOff x="0" y="0"/>
          <a:chExt cx="0" cy="0"/>
        </a:xfrm>
      </p:grpSpPr>
      <p:sp>
        <p:nvSpPr>
          <p:cNvPr id="52226" name="Rectangle 7">
            <a:extLst>
              <a:ext uri="{FF2B5EF4-FFF2-40B4-BE49-F238E27FC236}">
                <a16:creationId xmlns:a16="http://schemas.microsoft.com/office/drawing/2014/main" id="{964A409F-DCF9-1EE5-A5EE-A42A207A7277}"/>
              </a:ext>
            </a:extLst>
          </p:cNvPr>
          <p:cNvSpPr>
            <a:spLocks noGrp="1" noChangeArrowheads="1"/>
          </p:cNvSpPr>
          <p:nvPr>
            <p:ph type="sldNum" sz="quarter" idx="5"/>
          </p:nvPr>
        </p:nvSpPr>
        <p:spPr>
          <a:noFill/>
        </p:spPr>
        <p:txBody>
          <a:bodyPr/>
          <a:lstStyle/>
          <a:p>
            <a:pPr marL="0" marR="0" lvl="0" indent="0" algn="r" defTabSz="462458" rtl="0" eaLnBrk="1" fontAlgn="auto" latinLnBrk="0" hangingPunct="1">
              <a:lnSpc>
                <a:spcPct val="100000"/>
              </a:lnSpc>
              <a:spcBef>
                <a:spcPts val="0"/>
              </a:spcBef>
              <a:spcAft>
                <a:spcPts val="0"/>
              </a:spcAft>
              <a:buClrTx/>
              <a:buSzTx/>
              <a:buFontTx/>
              <a:buNone/>
              <a:tabLst/>
              <a:defRPr/>
            </a:pPr>
            <a:fld id="{B7E848F0-561B-48F9-B9F5-2572DAF099D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46245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a:extLst>
              <a:ext uri="{FF2B5EF4-FFF2-40B4-BE49-F238E27FC236}">
                <a16:creationId xmlns:a16="http://schemas.microsoft.com/office/drawing/2014/main" id="{B4F75024-7DBE-ADA4-C83A-9168A292265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7FB6135-B2F4-AA0E-AD19-986C75915A72}"/>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4005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B789-9520-DFF7-1FFA-0B1C62CFA0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69144E-E5A0-8C44-CB28-DAE2DA1E9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63AD59-9207-3BBF-5142-FC00253970EB}"/>
              </a:ext>
            </a:extLst>
          </p:cNvPr>
          <p:cNvSpPr>
            <a:spLocks noGrp="1"/>
          </p:cNvSpPr>
          <p:nvPr>
            <p:ph type="dt" sz="half" idx="10"/>
          </p:nvPr>
        </p:nvSpPr>
        <p:spPr/>
        <p:txBody>
          <a:bodyPr/>
          <a:lstStyle/>
          <a:p>
            <a:pPr>
              <a:defRPr/>
            </a:pPr>
            <a:fld id="{B60C7387-2B79-4D33-BA4C-33B9CBEE35CC}" type="datetimeFigureOut">
              <a:rPr lang="en-US" smtClean="0"/>
              <a:pPr>
                <a:defRPr/>
              </a:pPr>
              <a:t>6/25/26</a:t>
            </a:fld>
            <a:endParaRPr lang="en-US" dirty="0"/>
          </a:p>
        </p:txBody>
      </p:sp>
      <p:sp>
        <p:nvSpPr>
          <p:cNvPr id="5" name="Footer Placeholder 4">
            <a:extLst>
              <a:ext uri="{FF2B5EF4-FFF2-40B4-BE49-F238E27FC236}">
                <a16:creationId xmlns:a16="http://schemas.microsoft.com/office/drawing/2014/main" id="{A3642185-061E-80F6-192C-14B48D9E12B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A63E6A2-3CFF-B13C-0832-A9A0BBAE48B2}"/>
              </a:ext>
            </a:extLst>
          </p:cNvPr>
          <p:cNvSpPr>
            <a:spLocks noGrp="1"/>
          </p:cNvSpPr>
          <p:nvPr>
            <p:ph type="sldNum" sz="quarter" idx="12"/>
          </p:nvPr>
        </p:nvSpPr>
        <p:spPr/>
        <p:txBody>
          <a:bodyPr/>
          <a:lstStyle/>
          <a:p>
            <a:pPr>
              <a:defRPr/>
            </a:pPr>
            <a:fld id="{36A1DD3B-692C-4E20-8180-6792F962ACDC}" type="slidenum">
              <a:rPr lang="en-US" smtClean="0"/>
              <a:pPr>
                <a:defRPr/>
              </a:pPr>
              <a:t>‹#›</a:t>
            </a:fld>
            <a:endParaRPr lang="en-US" dirty="0"/>
          </a:p>
        </p:txBody>
      </p:sp>
    </p:spTree>
    <p:extLst>
      <p:ext uri="{BB962C8B-B14F-4D97-AF65-F5344CB8AC3E}">
        <p14:creationId xmlns:p14="http://schemas.microsoft.com/office/powerpoint/2010/main" val="404891588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9515-0028-85C8-3297-2486B4AEF9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C032B3-6F90-CCB4-4CE8-3BAF0E91C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703EB-0361-007F-7B6A-3A9AB9EB212A}"/>
              </a:ext>
            </a:extLst>
          </p:cNvPr>
          <p:cNvSpPr>
            <a:spLocks noGrp="1"/>
          </p:cNvSpPr>
          <p:nvPr>
            <p:ph type="dt" sz="half" idx="10"/>
          </p:nvPr>
        </p:nvSpPr>
        <p:spPr/>
        <p:txBody>
          <a:bodyPr/>
          <a:lstStyle/>
          <a:p>
            <a:pPr>
              <a:defRPr/>
            </a:pPr>
            <a:fld id="{FACA5FDF-F2D8-445C-B285-488FA93D5986}" type="datetimeFigureOut">
              <a:rPr lang="en-US" smtClean="0"/>
              <a:pPr>
                <a:defRPr/>
              </a:pPr>
              <a:t>6/25/26</a:t>
            </a:fld>
            <a:endParaRPr lang="en-US" dirty="0"/>
          </a:p>
        </p:txBody>
      </p:sp>
      <p:sp>
        <p:nvSpPr>
          <p:cNvPr id="5" name="Footer Placeholder 4">
            <a:extLst>
              <a:ext uri="{FF2B5EF4-FFF2-40B4-BE49-F238E27FC236}">
                <a16:creationId xmlns:a16="http://schemas.microsoft.com/office/drawing/2014/main" id="{8B36C283-C034-5F0B-DA49-18A9425F666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97F5126-CB2F-12C3-1A17-6BE1EE7F2A1C}"/>
              </a:ext>
            </a:extLst>
          </p:cNvPr>
          <p:cNvSpPr>
            <a:spLocks noGrp="1"/>
          </p:cNvSpPr>
          <p:nvPr>
            <p:ph type="sldNum" sz="quarter" idx="12"/>
          </p:nvPr>
        </p:nvSpPr>
        <p:spPr/>
        <p:txBody>
          <a:bodyPr/>
          <a:lstStyle/>
          <a:p>
            <a:pPr>
              <a:defRPr/>
            </a:pPr>
            <a:fld id="{771AB7E6-BDA9-415B-A168-23238EEB5DAA}" type="slidenum">
              <a:rPr lang="en-US" smtClean="0"/>
              <a:pPr>
                <a:defRPr/>
              </a:pPr>
              <a:t>‹#›</a:t>
            </a:fld>
            <a:endParaRPr lang="en-US" dirty="0"/>
          </a:p>
        </p:txBody>
      </p:sp>
    </p:spTree>
    <p:extLst>
      <p:ext uri="{BB962C8B-B14F-4D97-AF65-F5344CB8AC3E}">
        <p14:creationId xmlns:p14="http://schemas.microsoft.com/office/powerpoint/2010/main" val="11540926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138792-618E-7FDA-25F4-ED8D3AFF4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3640B4-34E2-D39B-3307-38BF53617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86BD0-96DC-1FE8-C2D3-4E559F14829B}"/>
              </a:ext>
            </a:extLst>
          </p:cNvPr>
          <p:cNvSpPr>
            <a:spLocks noGrp="1"/>
          </p:cNvSpPr>
          <p:nvPr>
            <p:ph type="dt" sz="half" idx="10"/>
          </p:nvPr>
        </p:nvSpPr>
        <p:spPr/>
        <p:txBody>
          <a:bodyPr/>
          <a:lstStyle/>
          <a:p>
            <a:pPr>
              <a:defRPr/>
            </a:pPr>
            <a:fld id="{34E5277B-022B-4131-B642-9567A157649D}" type="datetimeFigureOut">
              <a:rPr lang="en-US" smtClean="0"/>
              <a:pPr>
                <a:defRPr/>
              </a:pPr>
              <a:t>6/25/26</a:t>
            </a:fld>
            <a:endParaRPr lang="en-US" dirty="0"/>
          </a:p>
        </p:txBody>
      </p:sp>
      <p:sp>
        <p:nvSpPr>
          <p:cNvPr id="5" name="Footer Placeholder 4">
            <a:extLst>
              <a:ext uri="{FF2B5EF4-FFF2-40B4-BE49-F238E27FC236}">
                <a16:creationId xmlns:a16="http://schemas.microsoft.com/office/drawing/2014/main" id="{899F1DAE-0C8A-9786-03BA-978B3E02F1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509B4E8-59F5-8DC1-55AE-AE6491196893}"/>
              </a:ext>
            </a:extLst>
          </p:cNvPr>
          <p:cNvSpPr>
            <a:spLocks noGrp="1"/>
          </p:cNvSpPr>
          <p:nvPr>
            <p:ph type="sldNum" sz="quarter" idx="12"/>
          </p:nvPr>
        </p:nvSpPr>
        <p:spPr/>
        <p:txBody>
          <a:bodyPr/>
          <a:lstStyle/>
          <a:p>
            <a:pPr>
              <a:defRPr/>
            </a:pPr>
            <a:fld id="{49B2A82A-FF5C-4F36-B4FD-1210C1153E5B}" type="slidenum">
              <a:rPr lang="en-US" smtClean="0"/>
              <a:pPr>
                <a:defRPr/>
              </a:pPr>
              <a:t>‹#›</a:t>
            </a:fld>
            <a:endParaRPr lang="en-US" dirty="0"/>
          </a:p>
        </p:txBody>
      </p:sp>
    </p:spTree>
    <p:extLst>
      <p:ext uri="{BB962C8B-B14F-4D97-AF65-F5344CB8AC3E}">
        <p14:creationId xmlns:p14="http://schemas.microsoft.com/office/powerpoint/2010/main" val="429229977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60C7387-2B79-4D33-BA4C-33B9CBEE35CC}" type="datetimeFigureOut">
              <a:rPr lang="en-US" smtClean="0"/>
              <a:pPr>
                <a:defRPr/>
              </a:pPr>
              <a:t>6/25/26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pPr>
              <a:defRPr/>
            </a:pPr>
            <a:fld id="{36A1DD3B-692C-4E20-8180-6792F962ACDC}" type="slidenum">
              <a:rPr lang="en-US" smtClean="0"/>
              <a:pPr>
                <a:defRPr/>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01973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678A08-52D4-4C48-8E0B-3E3F9A40EA90}"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52EBFAD-978E-4083-AFB2-61337603718D}" type="slidenum">
              <a:rPr lang="en-US" smtClean="0"/>
              <a:pPr>
                <a:defRPr/>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263670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0E1B07E-41D6-48B5-947B-D694B2BF5213}"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70E74EC-5580-4DE4-9D73-FE8661182D8C}" type="slidenum">
              <a:rPr lang="en-US" smtClean="0"/>
              <a:pPr>
                <a:defRPr/>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851644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2CA4C35-7412-43E3-9ACE-17026430CD34}" type="datetimeFigureOut">
              <a:rPr lang="en-US" smtClean="0"/>
              <a:pPr>
                <a:defRPr/>
              </a:pPr>
              <a:t>6/25/26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716C1FD-2059-42FF-8731-A07699DC3DE6}" type="slidenum">
              <a:rPr lang="en-US" smtClean="0"/>
              <a:pPr>
                <a:defRPr/>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303745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0F672A9-1041-4106-B5A3-DC133BF80DEC}" type="datetimeFigureOut">
              <a:rPr lang="en-US" smtClean="0"/>
              <a:pPr>
                <a:defRPr/>
              </a:pPr>
              <a:t>6/25/26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D50A282-52D8-46C6-8D9E-CFD440761371}" type="slidenum">
              <a:rPr lang="en-US" smtClean="0"/>
              <a:pPr>
                <a:defRPr/>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112390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BFD5BE3-6FC5-4F86-8EE2-C9647A8956C6}" type="datetimeFigureOut">
              <a:rPr lang="en-US" smtClean="0"/>
              <a:pPr>
                <a:defRPr/>
              </a:pPr>
              <a:t>6/25/26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27ADDB2-1139-403E-B093-2D2EB7AA05F9}" type="slidenum">
              <a:rPr lang="en-US" smtClean="0"/>
              <a:pPr>
                <a:defRPr/>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072955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3BD4367-3E12-4264-94AD-26B688A32C1E}" type="datetimeFigureOut">
              <a:rPr lang="en-US" smtClean="0"/>
              <a:pPr>
                <a:defRPr/>
              </a:pPr>
              <a:t>6/25/26</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0A57890-ACE6-4A43-855C-4FBB26BC2DC7}" type="slidenum">
              <a:rPr lang="en-US" smtClean="0"/>
              <a:pPr>
                <a:defRPr/>
              </a:pPr>
              <a:t>‹#›</a:t>
            </a:fld>
            <a:endParaRPr lang="en-US" dirty="0"/>
          </a:p>
        </p:txBody>
      </p:sp>
    </p:spTree>
    <p:extLst>
      <p:ext uri="{BB962C8B-B14F-4D97-AF65-F5344CB8AC3E}">
        <p14:creationId xmlns:p14="http://schemas.microsoft.com/office/powerpoint/2010/main" val="154955627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798E29-5088-49D8-AF29-B0A41AAB1498}" type="datetimeFigureOut">
              <a:rPr lang="en-US" smtClean="0"/>
              <a:pPr>
                <a:defRPr/>
              </a:pPr>
              <a:t>6/25/26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2273292-E7F9-4528-A949-ADBC669D2E9B}" type="slidenum">
              <a:rPr lang="en-US" smtClean="0"/>
              <a:pPr>
                <a:defRPr/>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063941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696F-0E37-A7AF-1C08-209C563BF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1332D-D4D8-527F-4EA9-E6A2DDFAC0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D7C7F-C017-AF54-24FA-7D2F77DD6CB2}"/>
              </a:ext>
            </a:extLst>
          </p:cNvPr>
          <p:cNvSpPr>
            <a:spLocks noGrp="1"/>
          </p:cNvSpPr>
          <p:nvPr>
            <p:ph type="dt" sz="half" idx="10"/>
          </p:nvPr>
        </p:nvSpPr>
        <p:spPr/>
        <p:txBody>
          <a:bodyPr/>
          <a:lstStyle/>
          <a:p>
            <a:pPr>
              <a:defRPr/>
            </a:pPr>
            <a:fld id="{FA678A08-52D4-4C48-8E0B-3E3F9A40EA90}" type="datetimeFigureOut">
              <a:rPr lang="en-US" smtClean="0"/>
              <a:pPr>
                <a:defRPr/>
              </a:pPr>
              <a:t>6/25/26</a:t>
            </a:fld>
            <a:endParaRPr lang="en-US" dirty="0"/>
          </a:p>
        </p:txBody>
      </p:sp>
      <p:sp>
        <p:nvSpPr>
          <p:cNvPr id="5" name="Footer Placeholder 4">
            <a:extLst>
              <a:ext uri="{FF2B5EF4-FFF2-40B4-BE49-F238E27FC236}">
                <a16:creationId xmlns:a16="http://schemas.microsoft.com/office/drawing/2014/main" id="{D8F77681-172A-8E3E-7444-4CA3E4605A9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9D2BF17-AC42-2E7E-1117-989A1CFF17FB}"/>
              </a:ext>
            </a:extLst>
          </p:cNvPr>
          <p:cNvSpPr>
            <a:spLocks noGrp="1"/>
          </p:cNvSpPr>
          <p:nvPr>
            <p:ph type="sldNum" sz="quarter" idx="12"/>
          </p:nvPr>
        </p:nvSpPr>
        <p:spPr/>
        <p:txBody>
          <a:bodyPr/>
          <a:lstStyle/>
          <a:p>
            <a:pPr>
              <a:defRPr/>
            </a:pPr>
            <a:fld id="{652EBFAD-978E-4083-AFB2-61337603718D}" type="slidenum">
              <a:rPr lang="en-US" smtClean="0"/>
              <a:pPr>
                <a:defRPr/>
              </a:pPr>
              <a:t>‹#›</a:t>
            </a:fld>
            <a:endParaRPr lang="en-US" dirty="0"/>
          </a:p>
        </p:txBody>
      </p:sp>
    </p:spTree>
    <p:extLst>
      <p:ext uri="{BB962C8B-B14F-4D97-AF65-F5344CB8AC3E}">
        <p14:creationId xmlns:p14="http://schemas.microsoft.com/office/powerpoint/2010/main" val="341377068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a:defRPr/>
            </a:pPr>
            <a:fld id="{93624405-2DA6-48EB-8960-424C832794EC}" type="datetimeFigureOut">
              <a:rPr lang="en-US" smtClean="0"/>
              <a:pPr>
                <a:defRPr/>
              </a:pPr>
              <a:t>6/25/26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B9B5EFA-F2AC-4753-A975-F1FA0F7A04CE}" type="slidenum">
              <a:rPr lang="en-US" smtClean="0"/>
              <a:pPr>
                <a:defRPr/>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04623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CA5FDF-F2D8-445C-B285-488FA93D5986}"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71AB7E6-BDA9-415B-A168-23238EEB5DAA}" type="slidenum">
              <a:rPr lang="en-US" smtClean="0"/>
              <a:pPr>
                <a:defRPr/>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226002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4E5277B-022B-4131-B642-9567A157649D}"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B2A82A-FF5C-4F36-B4FD-1210C1153E5B}" type="slidenum">
              <a:rPr lang="en-US" smtClean="0"/>
              <a:pPr>
                <a:defRPr/>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103096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60C7387-2B79-4D33-BA4C-33B9CBEE35CC}"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A1DD3B-692C-4E20-8180-6792F962ACDC}" type="slidenum">
              <a:rPr lang="en-US" smtClean="0"/>
              <a:pPr>
                <a:defRPr/>
              </a:pPr>
              <a:t>‹#›</a:t>
            </a:fld>
            <a:endParaRPr lang="en-US" dirty="0"/>
          </a:p>
        </p:txBody>
      </p:sp>
    </p:spTree>
    <p:extLst>
      <p:ext uri="{BB962C8B-B14F-4D97-AF65-F5344CB8AC3E}">
        <p14:creationId xmlns:p14="http://schemas.microsoft.com/office/powerpoint/2010/main" val="239846005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678A08-52D4-4C48-8E0B-3E3F9A40EA90}"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2EBFAD-978E-4083-AFB2-61337603718D}" type="slidenum">
              <a:rPr lang="en-US" smtClean="0"/>
              <a:pPr>
                <a:defRPr/>
              </a:pPr>
              <a:t>‹#›</a:t>
            </a:fld>
            <a:endParaRPr lang="en-US" dirty="0"/>
          </a:p>
        </p:txBody>
      </p:sp>
    </p:spTree>
    <p:extLst>
      <p:ext uri="{BB962C8B-B14F-4D97-AF65-F5344CB8AC3E}">
        <p14:creationId xmlns:p14="http://schemas.microsoft.com/office/powerpoint/2010/main" val="341231469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0E1B07E-41D6-48B5-947B-D694B2BF5213}"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0E74EC-5580-4DE4-9D73-FE8661182D8C}" type="slidenum">
              <a:rPr lang="en-US" smtClean="0"/>
              <a:pPr>
                <a:defRPr/>
              </a:pPr>
              <a:t>‹#›</a:t>
            </a:fld>
            <a:endParaRPr lang="en-US" dirty="0"/>
          </a:p>
        </p:txBody>
      </p:sp>
    </p:spTree>
    <p:extLst>
      <p:ext uri="{BB962C8B-B14F-4D97-AF65-F5344CB8AC3E}">
        <p14:creationId xmlns:p14="http://schemas.microsoft.com/office/powerpoint/2010/main" val="361881384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2CA4C35-7412-43E3-9ACE-17026430CD34}" type="datetimeFigureOut">
              <a:rPr lang="en-US" smtClean="0"/>
              <a:pPr>
                <a:defRPr/>
              </a:pPr>
              <a:t>6/25/26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16C1FD-2059-42FF-8731-A07699DC3DE6}" type="slidenum">
              <a:rPr lang="en-US" smtClean="0"/>
              <a:pPr>
                <a:defRPr/>
              </a:pPr>
              <a:t>‹#›</a:t>
            </a:fld>
            <a:endParaRPr lang="en-US" dirty="0"/>
          </a:p>
        </p:txBody>
      </p:sp>
    </p:spTree>
    <p:extLst>
      <p:ext uri="{BB962C8B-B14F-4D97-AF65-F5344CB8AC3E}">
        <p14:creationId xmlns:p14="http://schemas.microsoft.com/office/powerpoint/2010/main" val="345015876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0F672A9-1041-4106-B5A3-DC133BF80DEC}" type="datetimeFigureOut">
              <a:rPr lang="en-US" smtClean="0"/>
              <a:pPr>
                <a:defRPr/>
              </a:pPr>
              <a:t>6/25/26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D50A282-52D8-46C6-8D9E-CFD440761371}" type="slidenum">
              <a:rPr lang="en-US" smtClean="0"/>
              <a:pPr>
                <a:defRPr/>
              </a:pPr>
              <a:t>‹#›</a:t>
            </a:fld>
            <a:endParaRPr lang="en-US" dirty="0"/>
          </a:p>
        </p:txBody>
      </p:sp>
    </p:spTree>
    <p:extLst>
      <p:ext uri="{BB962C8B-B14F-4D97-AF65-F5344CB8AC3E}">
        <p14:creationId xmlns:p14="http://schemas.microsoft.com/office/powerpoint/2010/main" val="417810923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BFD5BE3-6FC5-4F86-8EE2-C9647A8956C6}" type="datetimeFigureOut">
              <a:rPr lang="en-US" smtClean="0"/>
              <a:pPr>
                <a:defRPr/>
              </a:pPr>
              <a:t>6/25/26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27ADDB2-1139-403E-B093-2D2EB7AA05F9}" type="slidenum">
              <a:rPr lang="en-US" smtClean="0"/>
              <a:pPr>
                <a:defRPr/>
              </a:pPr>
              <a:t>‹#›</a:t>
            </a:fld>
            <a:endParaRPr lang="en-US" dirty="0"/>
          </a:p>
        </p:txBody>
      </p:sp>
    </p:spTree>
    <p:extLst>
      <p:ext uri="{BB962C8B-B14F-4D97-AF65-F5344CB8AC3E}">
        <p14:creationId xmlns:p14="http://schemas.microsoft.com/office/powerpoint/2010/main" val="154647612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3BD4367-3E12-4264-94AD-26B688A32C1E}" type="datetimeFigureOut">
              <a:rPr lang="en-US" smtClean="0"/>
              <a:pPr>
                <a:defRPr/>
              </a:pPr>
              <a:t>6/25/26</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0A57890-ACE6-4A43-855C-4FBB26BC2DC7}" type="slidenum">
              <a:rPr lang="en-US" smtClean="0"/>
              <a:pPr>
                <a:defRPr/>
              </a:pPr>
              <a:t>‹#›</a:t>
            </a:fld>
            <a:endParaRPr lang="en-US" dirty="0"/>
          </a:p>
        </p:txBody>
      </p:sp>
    </p:spTree>
    <p:extLst>
      <p:ext uri="{BB962C8B-B14F-4D97-AF65-F5344CB8AC3E}">
        <p14:creationId xmlns:p14="http://schemas.microsoft.com/office/powerpoint/2010/main" val="378431668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53F4-212F-E7CF-6DD8-CED560E46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962FD6-2D25-7467-6217-F6825CAC66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7CB39F-0CD1-75E3-FAEB-FC82CB723E22}"/>
              </a:ext>
            </a:extLst>
          </p:cNvPr>
          <p:cNvSpPr>
            <a:spLocks noGrp="1"/>
          </p:cNvSpPr>
          <p:nvPr>
            <p:ph type="dt" sz="half" idx="10"/>
          </p:nvPr>
        </p:nvSpPr>
        <p:spPr/>
        <p:txBody>
          <a:bodyPr/>
          <a:lstStyle/>
          <a:p>
            <a:pPr>
              <a:defRPr/>
            </a:pPr>
            <a:fld id="{D0E1B07E-41D6-48B5-947B-D694B2BF5213}" type="datetimeFigureOut">
              <a:rPr lang="en-US" smtClean="0"/>
              <a:pPr>
                <a:defRPr/>
              </a:pPr>
              <a:t>6/25/26</a:t>
            </a:fld>
            <a:endParaRPr lang="en-US" dirty="0"/>
          </a:p>
        </p:txBody>
      </p:sp>
      <p:sp>
        <p:nvSpPr>
          <p:cNvPr id="5" name="Footer Placeholder 4">
            <a:extLst>
              <a:ext uri="{FF2B5EF4-FFF2-40B4-BE49-F238E27FC236}">
                <a16:creationId xmlns:a16="http://schemas.microsoft.com/office/drawing/2014/main" id="{B7EFFA2A-1FCA-A7B7-670B-68D59686FD5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E38158D-2954-16A5-F251-5C90123BA60A}"/>
              </a:ext>
            </a:extLst>
          </p:cNvPr>
          <p:cNvSpPr>
            <a:spLocks noGrp="1"/>
          </p:cNvSpPr>
          <p:nvPr>
            <p:ph type="sldNum" sz="quarter" idx="12"/>
          </p:nvPr>
        </p:nvSpPr>
        <p:spPr/>
        <p:txBody>
          <a:bodyPr/>
          <a:lstStyle/>
          <a:p>
            <a:pPr>
              <a:defRPr/>
            </a:pPr>
            <a:fld id="{670E74EC-5580-4DE4-9D73-FE8661182D8C}" type="slidenum">
              <a:rPr lang="en-US" smtClean="0"/>
              <a:pPr>
                <a:defRPr/>
              </a:pPr>
              <a:t>‹#›</a:t>
            </a:fld>
            <a:endParaRPr lang="en-US" dirty="0"/>
          </a:p>
        </p:txBody>
      </p:sp>
    </p:spTree>
    <p:extLst>
      <p:ext uri="{BB962C8B-B14F-4D97-AF65-F5344CB8AC3E}">
        <p14:creationId xmlns:p14="http://schemas.microsoft.com/office/powerpoint/2010/main" val="209158649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798E29-5088-49D8-AF29-B0A41AAB1498}" type="datetimeFigureOut">
              <a:rPr lang="en-US" smtClean="0"/>
              <a:pPr>
                <a:defRPr/>
              </a:pPr>
              <a:t>6/25/26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273292-E7F9-4528-A949-ADBC669D2E9B}" type="slidenum">
              <a:rPr lang="en-US" smtClean="0"/>
              <a:pPr>
                <a:defRPr/>
              </a:pPr>
              <a:t>‹#›</a:t>
            </a:fld>
            <a:endParaRPr lang="en-US" dirty="0"/>
          </a:p>
        </p:txBody>
      </p:sp>
    </p:spTree>
    <p:extLst>
      <p:ext uri="{BB962C8B-B14F-4D97-AF65-F5344CB8AC3E}">
        <p14:creationId xmlns:p14="http://schemas.microsoft.com/office/powerpoint/2010/main" val="2952592704"/>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9B5EFA-F2AC-4753-A975-F1FA0F7A04CE}" type="slidenum">
              <a:rPr lang="en-US" smtClean="0"/>
              <a:pPr>
                <a:defRPr/>
              </a:pPr>
              <a:t>‹#›</a:t>
            </a:fld>
            <a:endParaRPr lang="en-US" dirty="0"/>
          </a:p>
        </p:txBody>
      </p:sp>
      <p:sp>
        <p:nvSpPr>
          <p:cNvPr id="5" name="Date Placeholder 4"/>
          <p:cNvSpPr>
            <a:spLocks noGrp="1"/>
          </p:cNvSpPr>
          <p:nvPr>
            <p:ph type="dt" sz="half" idx="10"/>
          </p:nvPr>
        </p:nvSpPr>
        <p:spPr/>
        <p:txBody>
          <a:bodyPr/>
          <a:lstStyle/>
          <a:p>
            <a:pPr>
              <a:defRPr/>
            </a:pPr>
            <a:fld id="{93624405-2DA6-48EB-8960-424C832794EC}" type="datetimeFigureOut">
              <a:rPr lang="en-US" smtClean="0"/>
              <a:pPr>
                <a:defRPr/>
              </a:pPr>
              <a:t>6/25/26</a:t>
            </a:fld>
            <a:endParaRPr lang="en-US" dirty="0"/>
          </a:p>
        </p:txBody>
      </p:sp>
    </p:spTree>
    <p:extLst>
      <p:ext uri="{BB962C8B-B14F-4D97-AF65-F5344CB8AC3E}">
        <p14:creationId xmlns:p14="http://schemas.microsoft.com/office/powerpoint/2010/main" val="256973529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826071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6595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793085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355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1548C4-D1D5-4337-9229-503ABFA6AC58}"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3599585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CA5FDF-F2D8-445C-B285-488FA93D5986}"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1AB7E6-BDA9-415B-A168-23238EEB5DAA}" type="slidenum">
              <a:rPr lang="en-US" smtClean="0"/>
              <a:pPr>
                <a:defRPr/>
              </a:pPr>
              <a:t>‹#›</a:t>
            </a:fld>
            <a:endParaRPr lang="en-US" dirty="0"/>
          </a:p>
        </p:txBody>
      </p:sp>
    </p:spTree>
    <p:extLst>
      <p:ext uri="{BB962C8B-B14F-4D97-AF65-F5344CB8AC3E}">
        <p14:creationId xmlns:p14="http://schemas.microsoft.com/office/powerpoint/2010/main" val="334016745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4E5277B-022B-4131-B642-9567A157649D}" type="datetimeFigureOut">
              <a:rPr lang="en-US" smtClean="0"/>
              <a:pPr>
                <a:defRPr/>
              </a:pPr>
              <a:t>6/25/26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B2A82A-FF5C-4F36-B4FD-1210C1153E5B}" type="slidenum">
              <a:rPr lang="en-US" smtClean="0"/>
              <a:pPr>
                <a:defRPr/>
              </a:pPr>
              <a:t>‹#›</a:t>
            </a:fld>
            <a:endParaRPr lang="en-US" dirty="0"/>
          </a:p>
        </p:txBody>
      </p:sp>
    </p:spTree>
    <p:extLst>
      <p:ext uri="{BB962C8B-B14F-4D97-AF65-F5344CB8AC3E}">
        <p14:creationId xmlns:p14="http://schemas.microsoft.com/office/powerpoint/2010/main" val="232302776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2413-9AE8-B264-0FFF-D645582E44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34369-67D6-97BE-D8C3-617CA7716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168E51-6B78-F101-98F6-6F3C105F11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D1A982-CCF2-4D89-2871-166B2D45D8F3}"/>
              </a:ext>
            </a:extLst>
          </p:cNvPr>
          <p:cNvSpPr>
            <a:spLocks noGrp="1"/>
          </p:cNvSpPr>
          <p:nvPr>
            <p:ph type="dt" sz="half" idx="10"/>
          </p:nvPr>
        </p:nvSpPr>
        <p:spPr/>
        <p:txBody>
          <a:bodyPr/>
          <a:lstStyle/>
          <a:p>
            <a:pPr>
              <a:defRPr/>
            </a:pPr>
            <a:fld id="{22CA4C35-7412-43E3-9ACE-17026430CD34}" type="datetimeFigureOut">
              <a:rPr lang="en-US" smtClean="0"/>
              <a:pPr>
                <a:defRPr/>
              </a:pPr>
              <a:t>6/25/26</a:t>
            </a:fld>
            <a:endParaRPr lang="en-US" dirty="0"/>
          </a:p>
        </p:txBody>
      </p:sp>
      <p:sp>
        <p:nvSpPr>
          <p:cNvPr id="6" name="Footer Placeholder 5">
            <a:extLst>
              <a:ext uri="{FF2B5EF4-FFF2-40B4-BE49-F238E27FC236}">
                <a16:creationId xmlns:a16="http://schemas.microsoft.com/office/drawing/2014/main" id="{2B40F8C2-E6D7-0BE4-CCF4-FD1C2A3C4D0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C1F0B48-13FC-62CE-675C-9A5893F661B6}"/>
              </a:ext>
            </a:extLst>
          </p:cNvPr>
          <p:cNvSpPr>
            <a:spLocks noGrp="1"/>
          </p:cNvSpPr>
          <p:nvPr>
            <p:ph type="sldNum" sz="quarter" idx="12"/>
          </p:nvPr>
        </p:nvSpPr>
        <p:spPr/>
        <p:txBody>
          <a:bodyPr/>
          <a:lstStyle/>
          <a:p>
            <a:pPr>
              <a:defRPr/>
            </a:pPr>
            <a:fld id="{C716C1FD-2059-42FF-8731-A07699DC3DE6}" type="slidenum">
              <a:rPr lang="en-US" smtClean="0"/>
              <a:pPr>
                <a:defRPr/>
              </a:pPr>
              <a:t>‹#›</a:t>
            </a:fld>
            <a:endParaRPr lang="en-US" dirty="0"/>
          </a:p>
        </p:txBody>
      </p:sp>
    </p:spTree>
    <p:extLst>
      <p:ext uri="{BB962C8B-B14F-4D97-AF65-F5344CB8AC3E}">
        <p14:creationId xmlns:p14="http://schemas.microsoft.com/office/powerpoint/2010/main" val="314950036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1F9D-A7AB-CA08-FDF8-82236C3E2B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59B7BA-D594-87B2-A118-212C5ED0A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F2899-CD96-BE0D-DE78-3ED36E2609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6BBDD9-E9CF-AAC8-763B-C17AEFF95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D19BD-A429-D493-A93C-3137F2799F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62B7A8-084C-3B65-42D7-311B24745751}"/>
              </a:ext>
            </a:extLst>
          </p:cNvPr>
          <p:cNvSpPr>
            <a:spLocks noGrp="1"/>
          </p:cNvSpPr>
          <p:nvPr>
            <p:ph type="dt" sz="half" idx="10"/>
          </p:nvPr>
        </p:nvSpPr>
        <p:spPr/>
        <p:txBody>
          <a:bodyPr/>
          <a:lstStyle/>
          <a:p>
            <a:pPr>
              <a:defRPr/>
            </a:pPr>
            <a:fld id="{90F672A9-1041-4106-B5A3-DC133BF80DEC}" type="datetimeFigureOut">
              <a:rPr lang="en-US" smtClean="0"/>
              <a:pPr>
                <a:defRPr/>
              </a:pPr>
              <a:t>6/25/26</a:t>
            </a:fld>
            <a:endParaRPr lang="en-US" dirty="0"/>
          </a:p>
        </p:txBody>
      </p:sp>
      <p:sp>
        <p:nvSpPr>
          <p:cNvPr id="8" name="Footer Placeholder 7">
            <a:extLst>
              <a:ext uri="{FF2B5EF4-FFF2-40B4-BE49-F238E27FC236}">
                <a16:creationId xmlns:a16="http://schemas.microsoft.com/office/drawing/2014/main" id="{724AEB4B-1F0F-3348-7CA4-BAB74FA50F6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D739BFBF-7BE0-7493-30C7-EE154BC066C4}"/>
              </a:ext>
            </a:extLst>
          </p:cNvPr>
          <p:cNvSpPr>
            <a:spLocks noGrp="1"/>
          </p:cNvSpPr>
          <p:nvPr>
            <p:ph type="sldNum" sz="quarter" idx="12"/>
          </p:nvPr>
        </p:nvSpPr>
        <p:spPr/>
        <p:txBody>
          <a:bodyPr/>
          <a:lstStyle/>
          <a:p>
            <a:pPr>
              <a:defRPr/>
            </a:pPr>
            <a:fld id="{ED50A282-52D8-46C6-8D9E-CFD440761371}" type="slidenum">
              <a:rPr lang="en-US" smtClean="0"/>
              <a:pPr>
                <a:defRPr/>
              </a:pPr>
              <a:t>‹#›</a:t>
            </a:fld>
            <a:endParaRPr lang="en-US" dirty="0"/>
          </a:p>
        </p:txBody>
      </p:sp>
    </p:spTree>
    <p:extLst>
      <p:ext uri="{BB962C8B-B14F-4D97-AF65-F5344CB8AC3E}">
        <p14:creationId xmlns:p14="http://schemas.microsoft.com/office/powerpoint/2010/main" val="40937982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A805-6D99-C13B-4C56-828773630A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3DEF98-A044-FA73-1D06-C0C4CA87E431}"/>
              </a:ext>
            </a:extLst>
          </p:cNvPr>
          <p:cNvSpPr>
            <a:spLocks noGrp="1"/>
          </p:cNvSpPr>
          <p:nvPr>
            <p:ph type="dt" sz="half" idx="10"/>
          </p:nvPr>
        </p:nvSpPr>
        <p:spPr/>
        <p:txBody>
          <a:bodyPr/>
          <a:lstStyle/>
          <a:p>
            <a:pPr>
              <a:defRPr/>
            </a:pPr>
            <a:fld id="{4BFD5BE3-6FC5-4F86-8EE2-C9647A8956C6}" type="datetimeFigureOut">
              <a:rPr lang="en-US" smtClean="0"/>
              <a:pPr>
                <a:defRPr/>
              </a:pPr>
              <a:t>6/25/26</a:t>
            </a:fld>
            <a:endParaRPr lang="en-US" dirty="0"/>
          </a:p>
        </p:txBody>
      </p:sp>
      <p:sp>
        <p:nvSpPr>
          <p:cNvPr id="4" name="Footer Placeholder 3">
            <a:extLst>
              <a:ext uri="{FF2B5EF4-FFF2-40B4-BE49-F238E27FC236}">
                <a16:creationId xmlns:a16="http://schemas.microsoft.com/office/drawing/2014/main" id="{4937A83C-8112-6AFA-A1D0-247D22B5BF7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17F0C3F-F720-8555-4F30-D73F63B1285F}"/>
              </a:ext>
            </a:extLst>
          </p:cNvPr>
          <p:cNvSpPr>
            <a:spLocks noGrp="1"/>
          </p:cNvSpPr>
          <p:nvPr>
            <p:ph type="sldNum" sz="quarter" idx="12"/>
          </p:nvPr>
        </p:nvSpPr>
        <p:spPr/>
        <p:txBody>
          <a:bodyPr/>
          <a:lstStyle/>
          <a:p>
            <a:pPr>
              <a:defRPr/>
            </a:pPr>
            <a:fld id="{C27ADDB2-1139-403E-B093-2D2EB7AA05F9}" type="slidenum">
              <a:rPr lang="en-US" smtClean="0"/>
              <a:pPr>
                <a:defRPr/>
              </a:pPr>
              <a:t>‹#›</a:t>
            </a:fld>
            <a:endParaRPr lang="en-US" dirty="0"/>
          </a:p>
        </p:txBody>
      </p:sp>
    </p:spTree>
    <p:extLst>
      <p:ext uri="{BB962C8B-B14F-4D97-AF65-F5344CB8AC3E}">
        <p14:creationId xmlns:p14="http://schemas.microsoft.com/office/powerpoint/2010/main" val="196610430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AF810A-6C61-1C7F-7F8A-C45F56F504EC}"/>
              </a:ext>
            </a:extLst>
          </p:cNvPr>
          <p:cNvSpPr>
            <a:spLocks noGrp="1"/>
          </p:cNvSpPr>
          <p:nvPr>
            <p:ph type="dt" sz="half" idx="10"/>
          </p:nvPr>
        </p:nvSpPr>
        <p:spPr/>
        <p:txBody>
          <a:bodyPr/>
          <a:lstStyle/>
          <a:p>
            <a:pPr>
              <a:defRPr/>
            </a:pPr>
            <a:fld id="{A3BD4367-3E12-4264-94AD-26B688A32C1E}" type="datetimeFigureOut">
              <a:rPr lang="en-US" smtClean="0"/>
              <a:pPr>
                <a:defRPr/>
              </a:pPr>
              <a:t>6/25/26</a:t>
            </a:fld>
            <a:endParaRPr lang="en-US" dirty="0"/>
          </a:p>
        </p:txBody>
      </p:sp>
      <p:sp>
        <p:nvSpPr>
          <p:cNvPr id="3" name="Footer Placeholder 2">
            <a:extLst>
              <a:ext uri="{FF2B5EF4-FFF2-40B4-BE49-F238E27FC236}">
                <a16:creationId xmlns:a16="http://schemas.microsoft.com/office/drawing/2014/main" id="{BC79A020-3A7F-2D21-6BC9-6AE9D8E1369D}"/>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B05FC206-327C-EAE7-6896-CC93F75316B7}"/>
              </a:ext>
            </a:extLst>
          </p:cNvPr>
          <p:cNvSpPr>
            <a:spLocks noGrp="1"/>
          </p:cNvSpPr>
          <p:nvPr>
            <p:ph type="sldNum" sz="quarter" idx="12"/>
          </p:nvPr>
        </p:nvSpPr>
        <p:spPr/>
        <p:txBody>
          <a:bodyPr/>
          <a:lstStyle/>
          <a:p>
            <a:pPr>
              <a:defRPr/>
            </a:pPr>
            <a:fld id="{40A57890-ACE6-4A43-855C-4FBB26BC2DC7}" type="slidenum">
              <a:rPr lang="en-US" smtClean="0"/>
              <a:pPr>
                <a:defRPr/>
              </a:pPr>
              <a:t>‹#›</a:t>
            </a:fld>
            <a:endParaRPr lang="en-US" dirty="0"/>
          </a:p>
        </p:txBody>
      </p:sp>
    </p:spTree>
    <p:extLst>
      <p:ext uri="{BB962C8B-B14F-4D97-AF65-F5344CB8AC3E}">
        <p14:creationId xmlns:p14="http://schemas.microsoft.com/office/powerpoint/2010/main" val="322425653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ED1E-E517-7285-3AA0-C9941BD93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9EC888-6FF0-51B5-F6F9-16D87EC92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DC34CC-7A7C-BBC8-47D6-B9AB8E274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F6C57-DA02-6200-ADB5-40397EB33D09}"/>
              </a:ext>
            </a:extLst>
          </p:cNvPr>
          <p:cNvSpPr>
            <a:spLocks noGrp="1"/>
          </p:cNvSpPr>
          <p:nvPr>
            <p:ph type="dt" sz="half" idx="10"/>
          </p:nvPr>
        </p:nvSpPr>
        <p:spPr/>
        <p:txBody>
          <a:bodyPr/>
          <a:lstStyle/>
          <a:p>
            <a:pPr>
              <a:defRPr/>
            </a:pPr>
            <a:fld id="{0E798E29-5088-49D8-AF29-B0A41AAB1498}" type="datetimeFigureOut">
              <a:rPr lang="en-US" smtClean="0"/>
              <a:pPr>
                <a:defRPr/>
              </a:pPr>
              <a:t>6/25/26</a:t>
            </a:fld>
            <a:endParaRPr lang="en-US" dirty="0"/>
          </a:p>
        </p:txBody>
      </p:sp>
      <p:sp>
        <p:nvSpPr>
          <p:cNvPr id="6" name="Footer Placeholder 5">
            <a:extLst>
              <a:ext uri="{FF2B5EF4-FFF2-40B4-BE49-F238E27FC236}">
                <a16:creationId xmlns:a16="http://schemas.microsoft.com/office/drawing/2014/main" id="{BB09EDE4-DBD3-BDD4-589B-BFC1F55E3E2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902FAA6-6F81-CA6F-5A42-DFEC2D9380F6}"/>
              </a:ext>
            </a:extLst>
          </p:cNvPr>
          <p:cNvSpPr>
            <a:spLocks noGrp="1"/>
          </p:cNvSpPr>
          <p:nvPr>
            <p:ph type="sldNum" sz="quarter" idx="12"/>
          </p:nvPr>
        </p:nvSpPr>
        <p:spPr/>
        <p:txBody>
          <a:bodyPr/>
          <a:lstStyle/>
          <a:p>
            <a:pPr>
              <a:defRPr/>
            </a:pPr>
            <a:fld id="{12273292-E7F9-4528-A949-ADBC669D2E9B}" type="slidenum">
              <a:rPr lang="en-US" smtClean="0"/>
              <a:pPr>
                <a:defRPr/>
              </a:pPr>
              <a:t>‹#›</a:t>
            </a:fld>
            <a:endParaRPr lang="en-US" dirty="0"/>
          </a:p>
        </p:txBody>
      </p:sp>
    </p:spTree>
    <p:extLst>
      <p:ext uri="{BB962C8B-B14F-4D97-AF65-F5344CB8AC3E}">
        <p14:creationId xmlns:p14="http://schemas.microsoft.com/office/powerpoint/2010/main" val="383586046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B169-819B-A7D6-F480-3D1776091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BCC4BF-F189-F2FE-611F-966265225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310D9A-EF74-C124-4DB3-F98A4B3AA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7F15C-0FD3-42FE-E50A-D51CFEA094A1}"/>
              </a:ext>
            </a:extLst>
          </p:cNvPr>
          <p:cNvSpPr>
            <a:spLocks noGrp="1"/>
          </p:cNvSpPr>
          <p:nvPr>
            <p:ph type="dt" sz="half" idx="10"/>
          </p:nvPr>
        </p:nvSpPr>
        <p:spPr/>
        <p:txBody>
          <a:bodyPr/>
          <a:lstStyle/>
          <a:p>
            <a:pPr>
              <a:defRPr/>
            </a:pPr>
            <a:fld id="{93624405-2DA6-48EB-8960-424C832794EC}" type="datetimeFigureOut">
              <a:rPr lang="en-US" smtClean="0"/>
              <a:pPr>
                <a:defRPr/>
              </a:pPr>
              <a:t>6/25/26</a:t>
            </a:fld>
            <a:endParaRPr lang="en-US" dirty="0"/>
          </a:p>
        </p:txBody>
      </p:sp>
      <p:sp>
        <p:nvSpPr>
          <p:cNvPr id="6" name="Footer Placeholder 5">
            <a:extLst>
              <a:ext uri="{FF2B5EF4-FFF2-40B4-BE49-F238E27FC236}">
                <a16:creationId xmlns:a16="http://schemas.microsoft.com/office/drawing/2014/main" id="{D82A22E1-D8EF-7190-1935-E41768FB63AD}"/>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C89CB6D-6026-620D-DC96-EF52599537B5}"/>
              </a:ext>
            </a:extLst>
          </p:cNvPr>
          <p:cNvSpPr>
            <a:spLocks noGrp="1"/>
          </p:cNvSpPr>
          <p:nvPr>
            <p:ph type="sldNum" sz="quarter" idx="12"/>
          </p:nvPr>
        </p:nvSpPr>
        <p:spPr/>
        <p:txBody>
          <a:bodyPr/>
          <a:lstStyle/>
          <a:p>
            <a:pPr>
              <a:defRPr/>
            </a:pPr>
            <a:fld id="{FB9B5EFA-F2AC-4753-A975-F1FA0F7A04CE}" type="slidenum">
              <a:rPr lang="en-US" smtClean="0"/>
              <a:pPr>
                <a:defRPr/>
              </a:pPr>
              <a:t>‹#›</a:t>
            </a:fld>
            <a:endParaRPr lang="en-US" dirty="0"/>
          </a:p>
        </p:txBody>
      </p:sp>
    </p:spTree>
    <p:extLst>
      <p:ext uri="{BB962C8B-B14F-4D97-AF65-F5344CB8AC3E}">
        <p14:creationId xmlns:p14="http://schemas.microsoft.com/office/powerpoint/2010/main" val="294211211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34F80-3D19-3BC0-A1B5-467D0841C1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E09AE-E2FC-1D5B-FAC6-8D00CD73D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C39DE-89FE-AA90-5B72-88C8E3B233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531548C4-D1D5-4337-9229-503ABFA6AC58}" type="datetimeFigureOut">
              <a:rPr lang="en-US" smtClean="0"/>
              <a:pPr>
                <a:defRPr/>
              </a:pPr>
              <a:t>6/25/26</a:t>
            </a:fld>
            <a:endParaRPr lang="en-US" dirty="0"/>
          </a:p>
        </p:txBody>
      </p:sp>
      <p:sp>
        <p:nvSpPr>
          <p:cNvPr id="5" name="Footer Placeholder 4">
            <a:extLst>
              <a:ext uri="{FF2B5EF4-FFF2-40B4-BE49-F238E27FC236}">
                <a16:creationId xmlns:a16="http://schemas.microsoft.com/office/drawing/2014/main" id="{1CA2DF08-80BF-72C9-BDE4-968400DFC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6A4B99E-A631-8729-0A1A-815FDDAB3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19544985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531548C4-D1D5-4337-9229-503ABFA6AC58}" type="datetimeFigureOut">
              <a:rPr lang="en-US" smtClean="0"/>
              <a:pPr>
                <a:defRPr/>
              </a:pPr>
              <a:t>6/25/26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BE1C7D33-BED2-4E70-BBC2-878BB86C52DC}" type="slidenum">
              <a:rPr lang="en-US" smtClean="0"/>
              <a:pPr>
                <a:defRPr/>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61812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ransition spd="med">
    <p:fade/>
  </p:transition>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31548C4-D1D5-4337-9229-503ABFA6AC58}" type="datetimeFigureOut">
              <a:rPr lang="en-US" smtClean="0"/>
              <a:pPr>
                <a:defRPr/>
              </a:pPr>
              <a:t>6/25/26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E1C7D33-BED2-4E70-BBC2-878BB86C52DC}" type="slidenum">
              <a:rPr lang="en-US" smtClean="0"/>
              <a:pPr>
                <a:defRPr/>
              </a:pPr>
              <a:t>‹#›</a:t>
            </a:fld>
            <a:endParaRPr lang="en-US" dirty="0"/>
          </a:p>
        </p:txBody>
      </p:sp>
    </p:spTree>
    <p:extLst>
      <p:ext uri="{BB962C8B-B14F-4D97-AF65-F5344CB8AC3E}">
        <p14:creationId xmlns:p14="http://schemas.microsoft.com/office/powerpoint/2010/main" val="141470115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transition spd="med">
    <p:fad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hyperlink" Target="https://freepngimg.com/svg/135923-lawnmower-imag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48946094@N04/4543060842" TargetMode="External"/><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81001"/>
            <a:ext cx="12192000" cy="7620001"/>
          </a:xfrm>
          <a:prstGeom prst="rect">
            <a:avLst/>
          </a:prstGeom>
          <a:noFill/>
          <a:ln w="9525">
            <a:noFill/>
            <a:miter lim="800000"/>
            <a:headEnd/>
            <a:tailEnd/>
          </a:ln>
        </p:spPr>
      </p:pic>
      <p:sp>
        <p:nvSpPr>
          <p:cNvPr id="2051" name="Text Box 6"/>
          <p:cNvSpPr txBox="1">
            <a:spLocks noChangeArrowheads="1"/>
          </p:cNvSpPr>
          <p:nvPr/>
        </p:nvSpPr>
        <p:spPr bwMode="auto">
          <a:xfrm>
            <a:off x="2133600" y="1066801"/>
            <a:ext cx="5334000" cy="366713"/>
          </a:xfrm>
          <a:prstGeom prst="rect">
            <a:avLst/>
          </a:prstGeom>
          <a:noFill/>
          <a:ln w="9525">
            <a:noFill/>
            <a:miter lim="800000"/>
            <a:headEnd/>
            <a:tailEnd/>
          </a:ln>
        </p:spPr>
        <p:txBody>
          <a:bodyPr>
            <a:spAutoFit/>
          </a:bodyPr>
          <a:lstStyle/>
          <a:p>
            <a:pPr fontAlgn="base">
              <a:spcBef>
                <a:spcPct val="50000"/>
              </a:spcBef>
              <a:spcAft>
                <a:spcPct val="0"/>
              </a:spcAft>
            </a:pPr>
            <a:endParaRPr lang="en-US" dirty="0">
              <a:solidFill>
                <a:prstClr val="black"/>
              </a:solidFill>
              <a:latin typeface="Arial" charset="0"/>
            </a:endParaRPr>
          </a:p>
        </p:txBody>
      </p:sp>
      <p:sp>
        <p:nvSpPr>
          <p:cNvPr id="2052" name="Rectangle 2"/>
          <p:cNvSpPr>
            <a:spLocks noChangeArrowheads="1"/>
          </p:cNvSpPr>
          <p:nvPr/>
        </p:nvSpPr>
        <p:spPr bwMode="auto">
          <a:xfrm>
            <a:off x="1866900" y="671514"/>
            <a:ext cx="5867400" cy="1524000"/>
          </a:xfrm>
          <a:prstGeom prst="rect">
            <a:avLst/>
          </a:prstGeom>
          <a:noFill/>
          <a:ln w="9525">
            <a:noFill/>
            <a:miter lim="800000"/>
            <a:headEnd/>
            <a:tailEnd/>
          </a:ln>
        </p:spPr>
        <p:txBody>
          <a:bodyPr anchor="ctr"/>
          <a:lstStyle/>
          <a:p>
            <a:pPr algn="ctr" fontAlgn="base">
              <a:spcBef>
                <a:spcPct val="0"/>
              </a:spcBef>
              <a:spcAft>
                <a:spcPct val="0"/>
              </a:spcAft>
            </a:pPr>
            <a:r>
              <a:rPr lang="en-US" sz="4800" b="1" i="1" dirty="0">
                <a:solidFill>
                  <a:prstClr val="black"/>
                </a:solidFill>
                <a:latin typeface="Perpetua" pitchFamily="18" charset="0"/>
              </a:rPr>
              <a:t>Chestnut Street </a:t>
            </a:r>
            <a:br>
              <a:rPr lang="en-US" sz="4800" b="1" i="1" dirty="0">
                <a:solidFill>
                  <a:prstClr val="black"/>
                </a:solidFill>
                <a:latin typeface="Perpetua" pitchFamily="18" charset="0"/>
              </a:rPr>
            </a:br>
            <a:r>
              <a:rPr lang="en-US" sz="4800" b="1" i="1" dirty="0">
                <a:solidFill>
                  <a:prstClr val="black"/>
                </a:solidFill>
                <a:latin typeface="Perpetua" pitchFamily="18" charset="0"/>
              </a:rPr>
              <a:t>Baptist Church</a:t>
            </a:r>
          </a:p>
        </p:txBody>
      </p:sp>
      <p:sp>
        <p:nvSpPr>
          <p:cNvPr id="2053" name="Rectangle 2"/>
          <p:cNvSpPr>
            <a:spLocks noChangeArrowheads="1"/>
          </p:cNvSpPr>
          <p:nvPr/>
        </p:nvSpPr>
        <p:spPr bwMode="auto">
          <a:xfrm>
            <a:off x="1950720" y="4738684"/>
            <a:ext cx="5257800" cy="609600"/>
          </a:xfrm>
          <a:prstGeom prst="rect">
            <a:avLst/>
          </a:prstGeom>
          <a:noFill/>
          <a:ln w="9525">
            <a:noFill/>
            <a:miter lim="800000"/>
            <a:headEnd/>
            <a:tailEnd/>
          </a:ln>
        </p:spPr>
        <p:txBody>
          <a:bodyPr anchor="ctr"/>
          <a:lstStyle/>
          <a:p>
            <a:pPr fontAlgn="base">
              <a:spcBef>
                <a:spcPct val="0"/>
              </a:spcBef>
              <a:spcAft>
                <a:spcPct val="0"/>
              </a:spcAft>
            </a:pPr>
            <a:r>
              <a:rPr lang="en-US" sz="2800" b="1" dirty="0">
                <a:solidFill>
                  <a:prstClr val="black"/>
                </a:solidFill>
                <a:latin typeface="Perpetua" pitchFamily="18" charset="0"/>
              </a:rPr>
              <a:t>Lead Pastor Frank R. Johnson</a:t>
            </a:r>
            <a:br>
              <a:rPr lang="en-US" sz="2800" b="1" dirty="0">
                <a:solidFill>
                  <a:prstClr val="black"/>
                </a:solidFill>
                <a:latin typeface="Perpetua" pitchFamily="18" charset="0"/>
              </a:rPr>
            </a:br>
            <a:r>
              <a:rPr lang="en-US" sz="2800" b="1" dirty="0">
                <a:solidFill>
                  <a:prstClr val="black"/>
                </a:solidFill>
                <a:latin typeface="Perpetua" pitchFamily="18" charset="0"/>
              </a:rPr>
              <a:t>Associate Pastor Jeremy Johnson</a:t>
            </a:r>
          </a:p>
        </p:txBody>
      </p:sp>
      <p:sp>
        <p:nvSpPr>
          <p:cNvPr id="2054" name="Rectangle 2"/>
          <p:cNvSpPr>
            <a:spLocks noChangeArrowheads="1"/>
          </p:cNvSpPr>
          <p:nvPr/>
        </p:nvSpPr>
        <p:spPr bwMode="auto">
          <a:xfrm>
            <a:off x="1415845" y="1995487"/>
            <a:ext cx="6097475" cy="2667000"/>
          </a:xfrm>
          <a:prstGeom prst="rect">
            <a:avLst/>
          </a:prstGeom>
          <a:noFill/>
          <a:ln w="9525">
            <a:noFill/>
            <a:miter lim="800000"/>
            <a:headEnd/>
            <a:tailEnd/>
          </a:ln>
        </p:spPr>
        <p:txBody>
          <a:bodyPr anchor="ctr"/>
          <a:lstStyle/>
          <a:p>
            <a:pPr algn="ctr" fontAlgn="base">
              <a:spcBef>
                <a:spcPct val="0"/>
              </a:spcBef>
              <a:spcAft>
                <a:spcPct val="0"/>
              </a:spcAft>
            </a:pPr>
            <a:r>
              <a:rPr lang="en-US" sz="12500" dirty="0">
                <a:solidFill>
                  <a:prstClr val="black"/>
                </a:solidFill>
                <a:latin typeface="Perpetua" pitchFamily="18" charset="0"/>
              </a:rPr>
              <a:t>Welcome!</a:t>
            </a:r>
          </a:p>
        </p:txBody>
      </p:sp>
    </p:spTree>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1" name="Straight Connector 3080">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083" name="Rectangle 3082">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074" name="Picture 2" descr="A logo for a company&#10;&#10;Description automatically generated">
            <a:extLst>
              <a:ext uri="{FF2B5EF4-FFF2-40B4-BE49-F238E27FC236}">
                <a16:creationId xmlns:a16="http://schemas.microsoft.com/office/drawing/2014/main" id="{157996D7-7FCA-50DF-8A00-74DC4679EE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616939"/>
            <a:ext cx="5934039" cy="33378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A5DECD2-72DC-DE57-F72C-3EC0501C5AD3}"/>
              </a:ext>
            </a:extLst>
          </p:cNvPr>
          <p:cNvSpPr>
            <a:spLocks noGrp="1"/>
          </p:cNvSpPr>
          <p:nvPr>
            <p:ph idx="1"/>
          </p:nvPr>
        </p:nvSpPr>
        <p:spPr>
          <a:xfrm>
            <a:off x="6579646" y="2015732"/>
            <a:ext cx="4705387" cy="3894405"/>
          </a:xfrm>
        </p:spPr>
        <p:txBody>
          <a:bodyPr>
            <a:normAutofit/>
          </a:bodyPr>
          <a:lstStyle/>
          <a:p>
            <a:pPr marL="0" indent="0">
              <a:lnSpc>
                <a:spcPct val="110000"/>
              </a:lnSpc>
              <a:buNone/>
            </a:pPr>
            <a:r>
              <a:rPr lang="en-US" sz="2200" dirty="0"/>
              <a:t>Mission Dignity serves retirement-aged ministers, workers and widows as they face advancing age, illness, infirmity, death of a spouse, and even national disasters. Through it all, we provide constant care, prayer and financial need directly at the point of need. Please give today. Designate under “Mission Dignity” to support retired ministers in their need. Thank you!</a:t>
            </a:r>
          </a:p>
        </p:txBody>
      </p:sp>
      <p:pic>
        <p:nvPicPr>
          <p:cNvPr id="3085" name="Picture 3084">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87" name="Straight Connector 3086">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058073"/>
      </p:ext>
    </p:extLst>
  </p:cSld>
  <p:clrMapOvr>
    <a:masterClrMapping/>
  </p:clrMapOvr>
  <p:transition spd="med" advTm="14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30211-40AA-3FA7-022A-C006469A4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0939057"/>
      </p:ext>
    </p:extLst>
  </p:cSld>
  <p:clrMapOvr>
    <a:masterClrMapping/>
  </p:clrMapOvr>
  <p:transition spd="med" advTm="12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EC866-F156-FC1D-E428-B96E5B8E4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7741933"/>
      </p:ext>
    </p:extLst>
  </p:cSld>
  <p:clrMapOvr>
    <a:masterClrMapping/>
  </p:clrMapOvr>
  <p:transition spd="med" advTm="1200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BE51A0BE-0E75-30F7-3F15-308AA2789768}"/>
            </a:ext>
          </a:extLst>
        </p:cNvPr>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21090BB0-8277-3DEF-6910-56C5AE7E63B5}"/>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9525"/>
            <a:ext cx="12192000" cy="6858000"/>
          </a:xfrm>
          <a:prstGeom prst="rect">
            <a:avLst/>
          </a:prstGeom>
        </p:spPr>
      </p:pic>
      <p:sp>
        <p:nvSpPr>
          <p:cNvPr id="4100" name="TextBox 11">
            <a:extLst>
              <a:ext uri="{FF2B5EF4-FFF2-40B4-BE49-F238E27FC236}">
                <a16:creationId xmlns:a16="http://schemas.microsoft.com/office/drawing/2014/main" id="{86BF0AB6-E2FA-2A8E-4E03-290D99A2484C}"/>
              </a:ext>
            </a:extLst>
          </p:cNvPr>
          <p:cNvSpPr txBox="1">
            <a:spLocks noChangeArrowheads="1"/>
          </p:cNvSpPr>
          <p:nvPr/>
        </p:nvSpPr>
        <p:spPr bwMode="auto">
          <a:xfrm>
            <a:off x="454091" y="2244060"/>
            <a:ext cx="11283818" cy="2369880"/>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33388" rtl="0" eaLnBrk="1" fontAlgn="auto" latinLnBrk="0" hangingPunct="1">
              <a:lnSpc>
                <a:spcPct val="100000"/>
              </a:lnSpc>
              <a:spcBef>
                <a:spcPts val="0"/>
              </a:spcBef>
              <a:spcAft>
                <a:spcPts val="2400"/>
              </a:spcAft>
              <a:buClrTx/>
              <a:buSzTx/>
              <a:buFontTx/>
              <a:buNone/>
              <a:tabLst>
                <a:tab pos="5319713" algn="l"/>
              </a:tabLst>
              <a:defRPr/>
            </a:pPr>
            <a:r>
              <a:rPr kumimoji="0" lang="en-US" sz="4400" b="1" i="0" u="sng" strike="noStrike" kern="1200" cap="none" spc="10" normalizeH="0" baseline="0" noProof="0" dirty="0">
                <a:ln>
                  <a:noFill/>
                </a:ln>
                <a:solidFill>
                  <a:schemeClr val="bg1"/>
                </a:solidFill>
                <a:effectLst>
                  <a:outerShdw blurRad="50800" dist="38100" algn="l" rotWithShape="0">
                    <a:prstClr val="black">
                      <a:alpha val="40000"/>
                    </a:prstClr>
                  </a:outerShdw>
                </a:effectLst>
                <a:uLnTx/>
                <a:uFillTx/>
                <a:latin typeface="Arial" pitchFamily="34" charset="0"/>
                <a:ea typeface="+mn-ea"/>
                <a:cs typeface="Arial" pitchFamily="34" charset="0"/>
              </a:rPr>
              <a:t>Tuesday	6:30 p.m.</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10" normalizeH="0" baseline="0" noProof="0" dirty="0">
                <a:ln>
                  <a:noFill/>
                </a:ln>
                <a:solidFill>
                  <a:schemeClr val="bg1"/>
                </a:solidFill>
                <a:effectLst>
                  <a:outerShdw blurRad="50800" dist="38100" algn="l" rotWithShape="0">
                    <a:prstClr val="black">
                      <a:alpha val="40000"/>
                    </a:prstClr>
                  </a:outerShdw>
                </a:effectLst>
                <a:uLnTx/>
                <a:uFillTx/>
                <a:latin typeface="Arial" pitchFamily="34" charset="0"/>
                <a:ea typeface="+mn-ea"/>
                <a:cs typeface="Arial" pitchFamily="34" charset="0"/>
              </a:rPr>
              <a:t> </a:t>
            </a:r>
            <a:r>
              <a:rPr kumimoji="0" lang="en-US" sz="3200" b="1" i="0" u="none" strike="noStrike" kern="1200" cap="none" spc="10" normalizeH="0" baseline="0" noProof="0" dirty="0">
                <a:ln>
                  <a:noFill/>
                </a:ln>
                <a:solidFill>
                  <a:schemeClr val="bg1"/>
                </a:solidFill>
                <a:effectLst>
                  <a:outerShdw blurRad="50800" dist="38100" algn="l" rotWithShape="0">
                    <a:prstClr val="black">
                      <a:alpha val="40000"/>
                    </a:prstClr>
                  </a:outerShdw>
                </a:effectLst>
                <a:uLnTx/>
                <a:uFillTx/>
                <a:latin typeface="Arial" pitchFamily="34" charset="0"/>
                <a:ea typeface="+mn-ea"/>
                <a:cs typeface="Arial" pitchFamily="34" charset="0"/>
              </a:rPr>
              <a:t>Life Group at the Harmsen’s </a:t>
            </a:r>
            <a:r>
              <a:rPr kumimoji="0" lang="en-US" sz="3200" b="1" i="0" u="none" strike="noStrike" kern="1200" cap="none" spc="10" normalizeH="0" baseline="0" noProof="0" dirty="0">
                <a:ln>
                  <a:noFill/>
                </a:ln>
                <a:solidFill>
                  <a:schemeClr val="bg1"/>
                </a:solidFill>
                <a:effectLst/>
                <a:uLnTx/>
                <a:uFillTx/>
                <a:latin typeface="Arial" pitchFamily="34" charset="0"/>
                <a:ea typeface="+mn-ea"/>
                <a:cs typeface="Arial" pitchFamily="34" charset="0"/>
              </a:rPr>
              <a:t> </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1" i="0" u="none" strike="noStrike" kern="1200" cap="none" spc="10" normalizeH="0" baseline="0" noProof="0" dirty="0">
                <a:ln>
                  <a:noFill/>
                </a:ln>
                <a:solidFill>
                  <a:prstClr val="black">
                    <a:lumMod val="95000"/>
                    <a:lumOff val="5000"/>
                  </a:prstClr>
                </a:solidFill>
                <a:effectLst>
                  <a:outerShdw blurRad="50800" dist="38100" algn="l" rotWithShape="0">
                    <a:prstClr val="black">
                      <a:alpha val="40000"/>
                    </a:prstClr>
                  </a:outerShdw>
                </a:effectLst>
                <a:uLnTx/>
                <a:uFillTx/>
                <a:latin typeface="Arial" pitchFamily="34" charset="0"/>
                <a:ea typeface="+mn-ea"/>
                <a:cs typeface="Arial" pitchFamily="34" charset="0"/>
              </a:rPr>
              <a:t> </a:t>
            </a:r>
            <a:endParaRPr kumimoji="0" lang="en-US" sz="3200" b="0" i="0" u="none" strike="noStrike" kern="1200" cap="none" spc="10" normalizeH="0" baseline="0" noProof="0" dirty="0">
              <a:ln>
                <a:noFill/>
              </a:ln>
              <a:solidFill>
                <a:prstClr val="black">
                  <a:lumMod val="95000"/>
                  <a:lumOff val="5000"/>
                </a:prstClr>
              </a:solidFill>
              <a:effectLst>
                <a:outerShdw blurRad="50800" dist="38100" algn="l" rotWithShape="0">
                  <a:prstClr val="black">
                    <a:alpha val="40000"/>
                  </a:prst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24112998"/>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D8809075-BF0C-E5FD-C602-9A64BE82EE1A}"/>
            </a:ext>
          </a:extLst>
        </p:cNvPr>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769BB9E3-17C4-2189-F566-1DE917018003}"/>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9525"/>
            <a:ext cx="12192000" cy="6858000"/>
          </a:xfrm>
          <a:prstGeom prst="rect">
            <a:avLst/>
          </a:prstGeom>
        </p:spPr>
      </p:pic>
      <p:sp>
        <p:nvSpPr>
          <p:cNvPr id="4100" name="TextBox 11">
            <a:extLst>
              <a:ext uri="{FF2B5EF4-FFF2-40B4-BE49-F238E27FC236}">
                <a16:creationId xmlns:a16="http://schemas.microsoft.com/office/drawing/2014/main" id="{2F05746C-E5B0-CE15-18FB-F18EB35C521B}"/>
              </a:ext>
            </a:extLst>
          </p:cNvPr>
          <p:cNvSpPr txBox="1">
            <a:spLocks noChangeArrowheads="1"/>
          </p:cNvSpPr>
          <p:nvPr/>
        </p:nvSpPr>
        <p:spPr bwMode="auto">
          <a:xfrm>
            <a:off x="454091" y="2244060"/>
            <a:ext cx="11283818" cy="1569660"/>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33388" rtl="0" eaLnBrk="1" fontAlgn="auto" latinLnBrk="0" hangingPunct="1">
              <a:lnSpc>
                <a:spcPct val="100000"/>
              </a:lnSpc>
              <a:spcBef>
                <a:spcPts val="0"/>
              </a:spcBef>
              <a:spcAft>
                <a:spcPts val="2400"/>
              </a:spcAft>
              <a:buClrTx/>
              <a:buSzTx/>
              <a:buFontTx/>
              <a:buNone/>
              <a:tabLst>
                <a:tab pos="5319713" algn="l"/>
              </a:tabLst>
              <a:defRPr/>
            </a:pPr>
            <a:r>
              <a:rPr kumimoji="0" lang="en-US" sz="4400" b="1" i="0" u="sng" strike="noStrike" kern="1200" cap="none" spc="10" normalizeH="0" baseline="0" noProof="0" dirty="0">
                <a:ln>
                  <a:noFill/>
                </a:ln>
                <a:solidFill>
                  <a:prstClr val="white">
                    <a:lumMod val="95000"/>
                    <a:lumOff val="5000"/>
                  </a:prstClr>
                </a:solidFill>
                <a:effectLst>
                  <a:outerShdw blurRad="50800" dist="38100" algn="l" rotWithShape="0">
                    <a:prstClr val="black">
                      <a:alpha val="40000"/>
                    </a:prstClr>
                  </a:outerShdw>
                </a:effectLst>
                <a:uLnTx/>
                <a:uFillTx/>
                <a:latin typeface="Arial" pitchFamily="34" charset="0"/>
                <a:ea typeface="+mn-ea"/>
                <a:cs typeface="Arial" pitchFamily="34" charset="0"/>
              </a:rPr>
              <a:t>Wednesday	6:30 p.m.</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1" i="0" u="none" strike="noStrike" kern="1200" cap="none" spc="10" normalizeH="0" baseline="0" noProof="0" dirty="0">
                <a:ln>
                  <a:noFill/>
                </a:ln>
                <a:solidFill>
                  <a:prstClr val="white">
                    <a:lumMod val="95000"/>
                    <a:lumOff val="5000"/>
                  </a:prstClr>
                </a:solidFill>
                <a:effectLst>
                  <a:outerShdw blurRad="50800" dist="38100" algn="l" rotWithShape="0">
                    <a:prstClr val="black">
                      <a:alpha val="40000"/>
                    </a:prstClr>
                  </a:outerShdw>
                </a:effectLst>
                <a:uLnTx/>
                <a:uFillTx/>
                <a:latin typeface="Arial" pitchFamily="34" charset="0"/>
                <a:ea typeface="+mn-ea"/>
                <a:cs typeface="Arial" pitchFamily="34" charset="0"/>
              </a:rPr>
              <a:t>Ignition (Youth Group), Prayer Group </a:t>
            </a:r>
          </a:p>
        </p:txBody>
      </p:sp>
    </p:spTree>
    <p:extLst>
      <p:ext uri="{BB962C8B-B14F-4D97-AF65-F5344CB8AC3E}">
        <p14:creationId xmlns:p14="http://schemas.microsoft.com/office/powerpoint/2010/main" val="641800226"/>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C9FE92FE-B010-2898-B330-96A2D523A33B}"/>
            </a:ext>
          </a:extLst>
        </p:cNvPr>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94AD440B-508D-3111-F60D-917F67C24D2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4100" name="TextBox 11">
            <a:extLst>
              <a:ext uri="{FF2B5EF4-FFF2-40B4-BE49-F238E27FC236}">
                <a16:creationId xmlns:a16="http://schemas.microsoft.com/office/drawing/2014/main" id="{049C0FEF-CCCA-E963-2466-27EAFAC76E61}"/>
              </a:ext>
            </a:extLst>
          </p:cNvPr>
          <p:cNvSpPr txBox="1">
            <a:spLocks noChangeArrowheads="1"/>
          </p:cNvSpPr>
          <p:nvPr/>
        </p:nvSpPr>
        <p:spPr bwMode="auto">
          <a:xfrm>
            <a:off x="454091" y="2244060"/>
            <a:ext cx="11283818" cy="2369880"/>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33388" rtl="0" eaLnBrk="1" fontAlgn="auto" latinLnBrk="0" hangingPunct="1">
              <a:lnSpc>
                <a:spcPct val="100000"/>
              </a:lnSpc>
              <a:spcBef>
                <a:spcPts val="0"/>
              </a:spcBef>
              <a:spcAft>
                <a:spcPts val="2400"/>
              </a:spcAft>
              <a:buClrTx/>
              <a:buSzTx/>
              <a:buFontTx/>
              <a:buNone/>
              <a:tabLst>
                <a:tab pos="5319713" algn="l"/>
              </a:tabLst>
              <a:defRPr/>
            </a:pPr>
            <a:r>
              <a:rPr kumimoji="0" lang="en-US" sz="4400" b="1" i="0" u="sng"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Thursday 	6:00 p.m.</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1" i="0" u="none"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Summer Sizzle (Young Adults) begins June 25</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10" normalizeH="0" baseline="0" noProof="0" dirty="0">
                <a:ln>
                  <a:noFill/>
                </a:ln>
                <a:solidFill>
                  <a:prstClr val="black">
                    <a:lumMod val="95000"/>
                    <a:lumOff val="5000"/>
                  </a:prstClr>
                </a:solidFill>
                <a:effectLst>
                  <a:outerShdw blurRad="50800" dist="38100" algn="l" rotWithShape="0">
                    <a:prstClr val="black">
                      <a:alpha val="40000"/>
                    </a:prstClr>
                  </a:outerShdw>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3028774882"/>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8AC840D6-4708-707A-613C-454C1A404CF3}"/>
            </a:ext>
          </a:extLst>
        </p:cNvPr>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8215C06A-8BC8-DAB1-044E-AFAA057A5657}"/>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4" name="TextBox 11">
            <a:extLst>
              <a:ext uri="{FF2B5EF4-FFF2-40B4-BE49-F238E27FC236}">
                <a16:creationId xmlns:a16="http://schemas.microsoft.com/office/drawing/2014/main" id="{B182B877-92D1-60AE-7BD8-7A4F855F3DAA}"/>
              </a:ext>
            </a:extLst>
          </p:cNvPr>
          <p:cNvSpPr txBox="1">
            <a:spLocks noChangeArrowheads="1"/>
          </p:cNvSpPr>
          <p:nvPr/>
        </p:nvSpPr>
        <p:spPr bwMode="auto">
          <a:xfrm>
            <a:off x="454091" y="2257323"/>
            <a:ext cx="11283818" cy="1569660"/>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57200" rtl="0" eaLnBrk="1" fontAlgn="auto" latinLnBrk="0" hangingPunct="1">
              <a:lnSpc>
                <a:spcPct val="100000"/>
              </a:lnSpc>
              <a:spcBef>
                <a:spcPts val="0"/>
              </a:spcBef>
              <a:spcAft>
                <a:spcPts val="2400"/>
              </a:spcAft>
              <a:buClrTx/>
              <a:buSzTx/>
              <a:buFontTx/>
              <a:buNone/>
              <a:tabLst>
                <a:tab pos="5143500" algn="l"/>
              </a:tabLst>
              <a:defRPr/>
            </a:pPr>
            <a:r>
              <a:rPr kumimoji="0" lang="en-US" sz="4400" b="1" i="0" u="sng" strike="noStrike" kern="1200" cap="none" spc="10" normalizeH="0" baseline="0" noProof="0" dirty="0">
                <a:ln>
                  <a:noFill/>
                </a:ln>
                <a:solidFill>
                  <a:schemeClr val="bg1"/>
                </a:solidFill>
                <a:effectLst>
                  <a:outerShdw blurRad="50800" dist="38100" algn="l" rotWithShape="0">
                    <a:prstClr val="black">
                      <a:alpha val="40000"/>
                    </a:prstClr>
                  </a:outerShdw>
                </a:effectLst>
                <a:uLnTx/>
                <a:uFillTx/>
                <a:latin typeface="Arial" pitchFamily="34" charset="0"/>
                <a:ea typeface="+mn-ea"/>
                <a:cs typeface="Arial" pitchFamily="34" charset="0"/>
              </a:rPr>
              <a:t>Friday	4:30 p.m.</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1" i="0" u="none" strike="noStrike" kern="1200" cap="none" spc="10" normalizeH="0" baseline="0" noProof="0" dirty="0">
                <a:ln>
                  <a:noFill/>
                </a:ln>
                <a:solidFill>
                  <a:schemeClr val="bg1"/>
                </a:solidFill>
                <a:effectLst>
                  <a:outerShdw blurRad="50800" dist="38100" algn="l" rotWithShape="0">
                    <a:prstClr val="black">
                      <a:alpha val="40000"/>
                    </a:prstClr>
                  </a:outerShdw>
                </a:effectLst>
                <a:uLnTx/>
                <a:uFillTx/>
                <a:latin typeface="Arial" pitchFamily="34" charset="0"/>
                <a:ea typeface="+mn-ea"/>
                <a:cs typeface="Arial" pitchFamily="34" charset="0"/>
              </a:rPr>
              <a:t>LIFE Group (Briarwood</a:t>
            </a:r>
            <a:r>
              <a:rPr lang="en-US" sz="3200" b="1" spc="10" dirty="0">
                <a:solidFill>
                  <a:schemeClr val="bg1"/>
                </a:solidFill>
                <a:effectLst>
                  <a:outerShdw blurRad="50800" dist="38100" algn="l" rotWithShape="0">
                    <a:prstClr val="black">
                      <a:alpha val="40000"/>
                    </a:prstClr>
                  </a:outerShdw>
                </a:effectLst>
                <a:latin typeface="Arial" pitchFamily="34" charset="0"/>
                <a:cs typeface="Arial" pitchFamily="34" charset="0"/>
              </a:rPr>
              <a:t>)</a:t>
            </a:r>
            <a:endParaRPr kumimoji="0" lang="en-US" sz="30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27673937"/>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3D47E131-DC48-6EEF-3088-7644F4118B43}"/>
            </a:ext>
          </a:extLst>
        </p:cNvPr>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0EE6C52D-E316-08F9-4215-FA5FDA1CC6B9}"/>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4" name="TextBox 11">
            <a:extLst>
              <a:ext uri="{FF2B5EF4-FFF2-40B4-BE49-F238E27FC236}">
                <a16:creationId xmlns:a16="http://schemas.microsoft.com/office/drawing/2014/main" id="{0CC280CF-829F-A6A8-8B4B-65E4713C3665}"/>
              </a:ext>
            </a:extLst>
          </p:cNvPr>
          <p:cNvSpPr txBox="1">
            <a:spLocks noChangeArrowheads="1"/>
          </p:cNvSpPr>
          <p:nvPr/>
        </p:nvSpPr>
        <p:spPr bwMode="auto">
          <a:xfrm>
            <a:off x="326272" y="408859"/>
            <a:ext cx="11283818" cy="4708981"/>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lvl="0" algn="ctr" defTabSz="914400">
              <a:defRPr/>
            </a:pPr>
            <a:r>
              <a:rPr lang="en-US" sz="4400" spc="10" dirty="0">
                <a:solidFill>
                  <a:schemeClr val="bg1"/>
                </a:solidFill>
                <a:effectLst>
                  <a:outerShdw blurRad="50800" dist="38100" algn="l" rotWithShape="0">
                    <a:prstClr val="black">
                      <a:alpha val="40000"/>
                    </a:prstClr>
                  </a:outerShdw>
                </a:effectLst>
                <a:latin typeface="Arial" pitchFamily="34" charset="0"/>
                <a:cs typeface="Arial" pitchFamily="34" charset="0"/>
              </a:rPr>
              <a:t>Giving Options</a:t>
            </a:r>
          </a:p>
          <a:p>
            <a:pPr lvl="0" algn="ctr" defTabSz="914400">
              <a:defRPr/>
            </a:pPr>
            <a:endParaRPr lang="en-US" sz="3200" spc="10" dirty="0">
              <a:solidFill>
                <a:schemeClr val="bg1"/>
              </a:solidFill>
              <a:effectLst>
                <a:outerShdw blurRad="50800" dist="38100" algn="l" rotWithShape="0">
                  <a:prstClr val="black">
                    <a:alpha val="40000"/>
                  </a:prstClr>
                </a:outerShdw>
              </a:effectLst>
              <a:latin typeface="Arial" pitchFamily="34" charset="0"/>
              <a:cs typeface="Arial" pitchFamily="34" charset="0"/>
            </a:endParaRPr>
          </a:p>
          <a:p>
            <a:pPr lvl="0" algn="ctr" defTabSz="914400">
              <a:defRPr/>
            </a:pPr>
            <a:r>
              <a:rPr lang="en-US" sz="3200" spc="10" dirty="0">
                <a:solidFill>
                  <a:schemeClr val="bg1"/>
                </a:solidFill>
                <a:effectLst>
                  <a:outerShdw blurRad="50800" dist="38100" algn="l" rotWithShape="0">
                    <a:prstClr val="black">
                      <a:alpha val="40000"/>
                    </a:prstClr>
                  </a:outerShdw>
                </a:effectLst>
                <a:latin typeface="Arial" pitchFamily="34" charset="0"/>
                <a:cs typeface="Arial" pitchFamily="34" charset="0"/>
              </a:rPr>
              <a:t>(Thank you for supporting this ministry!)</a:t>
            </a:r>
          </a:p>
          <a:p>
            <a:pPr lvl="0" algn="ctr" defTabSz="914400">
              <a:defRPr/>
            </a:pPr>
            <a:endParaRPr lang="en-US" sz="3200" spc="10" dirty="0">
              <a:solidFill>
                <a:schemeClr val="bg1"/>
              </a:solidFill>
              <a:effectLst>
                <a:outerShdw blurRad="50800" dist="38100" algn="l" rotWithShape="0">
                  <a:prstClr val="black">
                    <a:alpha val="40000"/>
                  </a:prstClr>
                </a:outerShdw>
              </a:effectLst>
              <a:latin typeface="Arial" pitchFamily="34" charset="0"/>
              <a:cs typeface="Arial" pitchFamily="34" charset="0"/>
            </a:endParaRPr>
          </a:p>
          <a:p>
            <a:pPr lvl="0" algn="ctr" defTabSz="914400">
              <a:defRPr/>
            </a:pPr>
            <a:r>
              <a:rPr lang="en-US" sz="3200" b="1" spc="10" dirty="0">
                <a:solidFill>
                  <a:schemeClr val="bg1"/>
                </a:solidFill>
                <a:effectLst>
                  <a:outerShdw blurRad="50800" dist="38100" algn="l" rotWithShape="0">
                    <a:prstClr val="black">
                      <a:alpha val="40000"/>
                    </a:prstClr>
                  </a:outerShdw>
                </a:effectLst>
                <a:latin typeface="Arial" pitchFamily="34" charset="0"/>
                <a:cs typeface="Arial" pitchFamily="34" charset="0"/>
              </a:rPr>
              <a:t>Mail: </a:t>
            </a:r>
            <a:r>
              <a:rPr lang="en-US" sz="3200" spc="10" dirty="0">
                <a:solidFill>
                  <a:schemeClr val="bg1"/>
                </a:solidFill>
                <a:effectLst>
                  <a:outerShdw blurRad="50800" dist="38100" algn="l" rotWithShape="0">
                    <a:prstClr val="black">
                      <a:alpha val="40000"/>
                    </a:prstClr>
                  </a:outerShdw>
                </a:effectLst>
                <a:latin typeface="Arial" pitchFamily="34" charset="0"/>
                <a:cs typeface="Arial" pitchFamily="34" charset="0"/>
              </a:rPr>
              <a:t>609 N. Chestnut St. Ellensburg, 98926</a:t>
            </a:r>
          </a:p>
          <a:p>
            <a:pPr lvl="0" algn="ctr" defTabSz="914400">
              <a:defRPr/>
            </a:pPr>
            <a:endParaRPr lang="en-US" sz="3200" spc="10" dirty="0">
              <a:solidFill>
                <a:schemeClr val="bg1"/>
              </a:solidFill>
              <a:effectLst>
                <a:outerShdw blurRad="50800" dist="38100" algn="l" rotWithShape="0">
                  <a:prstClr val="black">
                    <a:alpha val="40000"/>
                  </a:prstClr>
                </a:outerShdw>
              </a:effectLst>
              <a:latin typeface="Arial" pitchFamily="34" charset="0"/>
              <a:cs typeface="Arial" pitchFamily="34" charset="0"/>
            </a:endParaRPr>
          </a:p>
          <a:p>
            <a:pPr lvl="0" algn="ctr" defTabSz="914400">
              <a:defRPr/>
            </a:pPr>
            <a:r>
              <a:rPr lang="en-US" sz="3200" b="1" spc="10" dirty="0">
                <a:solidFill>
                  <a:schemeClr val="bg1"/>
                </a:solidFill>
                <a:effectLst>
                  <a:outerShdw blurRad="50800" dist="38100" algn="l" rotWithShape="0">
                    <a:prstClr val="black">
                      <a:alpha val="40000"/>
                    </a:prstClr>
                  </a:outerShdw>
                </a:effectLst>
                <a:latin typeface="Arial" pitchFamily="34" charset="0"/>
                <a:cs typeface="Arial" pitchFamily="34" charset="0"/>
              </a:rPr>
              <a:t>Online: </a:t>
            </a:r>
            <a:r>
              <a:rPr lang="en-US" sz="3200" spc="10" dirty="0">
                <a:solidFill>
                  <a:schemeClr val="bg1"/>
                </a:solidFill>
                <a:effectLst>
                  <a:outerShdw blurRad="50800" dist="38100" algn="l" rotWithShape="0">
                    <a:prstClr val="black">
                      <a:alpha val="40000"/>
                    </a:prstClr>
                  </a:outerShdw>
                </a:effectLst>
                <a:latin typeface="Arial" pitchFamily="34" charset="0"/>
                <a:cs typeface="Arial" pitchFamily="34" charset="0"/>
              </a:rPr>
              <a:t>Giving link at www.csbcfamily.com</a:t>
            </a:r>
          </a:p>
          <a:p>
            <a:pPr lvl="0" algn="ctr" defTabSz="914400">
              <a:defRPr/>
            </a:pPr>
            <a:endParaRPr lang="en-US" sz="3200" spc="10" dirty="0">
              <a:solidFill>
                <a:schemeClr val="bg1"/>
              </a:solidFill>
              <a:effectLst>
                <a:outerShdw blurRad="50800" dist="38100" algn="l" rotWithShape="0">
                  <a:prstClr val="black">
                    <a:alpha val="40000"/>
                  </a:prstClr>
                </a:outerShdw>
              </a:effectLst>
              <a:latin typeface="Arial" pitchFamily="34" charset="0"/>
              <a:cs typeface="Arial" pitchFamily="34" charset="0"/>
            </a:endParaRPr>
          </a:p>
          <a:p>
            <a:pPr lvl="0" algn="ctr" defTabSz="914400">
              <a:defRPr/>
            </a:pPr>
            <a:r>
              <a:rPr lang="en-US" sz="3200" b="1" spc="10" dirty="0">
                <a:solidFill>
                  <a:schemeClr val="bg1"/>
                </a:solidFill>
                <a:effectLst>
                  <a:outerShdw blurRad="50800" dist="38100" algn="l" rotWithShape="0">
                    <a:prstClr val="black">
                      <a:alpha val="40000"/>
                    </a:prstClr>
                  </a:outerShdw>
                </a:effectLst>
                <a:latin typeface="Arial" pitchFamily="34" charset="0"/>
                <a:cs typeface="Arial" pitchFamily="34" charset="0"/>
              </a:rPr>
              <a:t>In Person: </a:t>
            </a:r>
            <a:r>
              <a:rPr lang="en-US" sz="3200" spc="10" dirty="0">
                <a:solidFill>
                  <a:schemeClr val="bg1"/>
                </a:solidFill>
                <a:effectLst>
                  <a:outerShdw blurRad="50800" dist="38100" algn="l" rotWithShape="0">
                    <a:prstClr val="black">
                      <a:alpha val="40000"/>
                    </a:prstClr>
                  </a:outerShdw>
                </a:effectLst>
                <a:latin typeface="Arial" pitchFamily="34" charset="0"/>
                <a:cs typeface="Arial" pitchFamily="34" charset="0"/>
              </a:rPr>
              <a:t>Offering Box in lobby</a:t>
            </a:r>
          </a:p>
        </p:txBody>
      </p:sp>
      <p:pic>
        <p:nvPicPr>
          <p:cNvPr id="3" name="Picture 2">
            <a:extLst>
              <a:ext uri="{FF2B5EF4-FFF2-40B4-BE49-F238E27FC236}">
                <a16:creationId xmlns:a16="http://schemas.microsoft.com/office/drawing/2014/main" id="{01171478-439D-5C5D-9548-B1663655545E}"/>
              </a:ext>
            </a:extLst>
          </p:cNvPr>
          <p:cNvPicPr>
            <a:picLocks noChangeAspect="1"/>
          </p:cNvPicPr>
          <p:nvPr/>
        </p:nvPicPr>
        <p:blipFill>
          <a:blip r:embed="rId4"/>
          <a:stretch>
            <a:fillRect/>
          </a:stretch>
        </p:blipFill>
        <p:spPr>
          <a:xfrm>
            <a:off x="9667614" y="4355935"/>
            <a:ext cx="1942476" cy="1942476"/>
          </a:xfrm>
          <a:prstGeom prst="rect">
            <a:avLst/>
          </a:prstGeom>
        </p:spPr>
      </p:pic>
    </p:spTree>
    <p:extLst>
      <p:ext uri="{BB962C8B-B14F-4D97-AF65-F5344CB8AC3E}">
        <p14:creationId xmlns:p14="http://schemas.microsoft.com/office/powerpoint/2010/main" val="2427725783"/>
      </p:ext>
    </p:extLst>
  </p:cSld>
  <p:clrMapOvr>
    <a:masterClrMapping/>
  </p:clrMapOvr>
  <mc:AlternateContent xmlns:mc="http://schemas.openxmlformats.org/markup-compatibility/2006" xmlns:p14="http://schemas.microsoft.com/office/powerpoint/2010/main">
    <mc:Choice Requires="p14">
      <p:transition spd="slow" p14:dur="800" advTm="12000">
        <p:fade/>
      </p:transition>
    </mc:Choice>
    <mc:Fallback xmlns="">
      <p:transition spd="slow" advTm="1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DC778F-EF1A-4C1B-B1AD-BA37A74E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4" name="Rectangle 23">
            <a:extLst>
              <a:ext uri="{FF2B5EF4-FFF2-40B4-BE49-F238E27FC236}">
                <a16:creationId xmlns:a16="http://schemas.microsoft.com/office/drawing/2014/main" id="{613FCDB4-670C-4568-96EE-093382A9E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D5AF4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Picture 2" descr="A blue background with a gold laurel wreath&#10;&#10;AI-generated content may be incorrect.">
            <a:extLst>
              <a:ext uri="{FF2B5EF4-FFF2-40B4-BE49-F238E27FC236}">
                <a16:creationId xmlns:a16="http://schemas.microsoft.com/office/drawing/2014/main" id="{21A3393B-8587-0EFC-B755-C60B9F080613}"/>
              </a:ext>
            </a:extLst>
          </p:cNvPr>
          <p:cNvPicPr>
            <a:picLocks noChangeAspect="1"/>
          </p:cNvPicPr>
          <p:nvPr/>
        </p:nvPicPr>
        <p:blipFill>
          <a:blip r:embed="rId2">
            <a:extLst>
              <a:ext uri="{28A0092B-C50C-407E-A947-70E740481C1C}">
                <a14:useLocalDpi xmlns:a14="http://schemas.microsoft.com/office/drawing/2010/main" val="0"/>
              </a:ext>
            </a:extLst>
          </a:blip>
          <a:srcRect r="2126" b="-1"/>
          <a:stretch>
            <a:fillRect/>
          </a:stretch>
        </p:blipFill>
        <p:spPr>
          <a:xfrm>
            <a:off x="643467" y="643467"/>
            <a:ext cx="10905066" cy="5571066"/>
          </a:xfrm>
          <a:prstGeom prst="rect">
            <a:avLst/>
          </a:prstGeom>
        </p:spPr>
      </p:pic>
      <p:sp>
        <p:nvSpPr>
          <p:cNvPr id="2" name="TextBox 1">
            <a:extLst>
              <a:ext uri="{FF2B5EF4-FFF2-40B4-BE49-F238E27FC236}">
                <a16:creationId xmlns:a16="http://schemas.microsoft.com/office/drawing/2014/main" id="{69B46E1E-03F6-E387-8896-E8E65572D00D}"/>
              </a:ext>
            </a:extLst>
          </p:cNvPr>
          <p:cNvSpPr txBox="1"/>
          <p:nvPr/>
        </p:nvSpPr>
        <p:spPr>
          <a:xfrm>
            <a:off x="5338916" y="5108130"/>
            <a:ext cx="544707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www.fidelitymonth.com</a:t>
            </a:r>
          </a:p>
        </p:txBody>
      </p:sp>
    </p:spTree>
    <p:extLst>
      <p:ext uri="{BB962C8B-B14F-4D97-AF65-F5344CB8AC3E}">
        <p14:creationId xmlns:p14="http://schemas.microsoft.com/office/powerpoint/2010/main" val="1300857302"/>
      </p:ext>
    </p:extLst>
  </p:cSld>
  <p:clrMapOvr>
    <a:masterClrMapping/>
  </p:clrMapOvr>
  <p:transition spd="med" advTm="8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A7F5-9115-A0AD-0C29-86A0CBAA382A}"/>
              </a:ext>
            </a:extLst>
          </p:cNvPr>
          <p:cNvSpPr>
            <a:spLocks noGrp="1"/>
          </p:cNvSpPr>
          <p:nvPr>
            <p:ph type="title"/>
          </p:nvPr>
        </p:nvSpPr>
        <p:spPr/>
        <p:txBody>
          <a:bodyPr>
            <a:normAutofit/>
          </a:bodyPr>
          <a:lstStyle/>
          <a:p>
            <a:pPr algn="ctr"/>
            <a:r>
              <a:rPr lang="en-US" sz="4000" dirty="0"/>
              <a:t>Sign up for lawn mowing!</a:t>
            </a:r>
          </a:p>
        </p:txBody>
      </p:sp>
      <p:sp>
        <p:nvSpPr>
          <p:cNvPr id="3" name="Content Placeholder 2">
            <a:extLst>
              <a:ext uri="{FF2B5EF4-FFF2-40B4-BE49-F238E27FC236}">
                <a16:creationId xmlns:a16="http://schemas.microsoft.com/office/drawing/2014/main" id="{F7971362-4B14-62C6-AEFB-548B17714262}"/>
              </a:ext>
            </a:extLst>
          </p:cNvPr>
          <p:cNvSpPr>
            <a:spLocks noGrp="1"/>
          </p:cNvSpPr>
          <p:nvPr>
            <p:ph idx="1"/>
          </p:nvPr>
        </p:nvSpPr>
        <p:spPr>
          <a:xfrm>
            <a:off x="3167743" y="2015732"/>
            <a:ext cx="8344311" cy="4037749"/>
          </a:xfrm>
        </p:spPr>
        <p:txBody>
          <a:bodyPr>
            <a:normAutofit lnSpcReduction="10000"/>
          </a:bodyPr>
          <a:lstStyle/>
          <a:p>
            <a:r>
              <a:rPr lang="en-US" sz="3200" dirty="0"/>
              <a:t>Please help us this summer by signing up to mow the lawn. Mow on Thurs.-Sat. of the week for which you sign up (after 5:30 p.m. on weekdays).</a:t>
            </a:r>
          </a:p>
          <a:p>
            <a:r>
              <a:rPr lang="en-US" sz="3200" dirty="0"/>
              <a:t>Building and Grounds Team will have the mower ready. Check with the office or a team member to get the combination to the lock on the shed.</a:t>
            </a:r>
          </a:p>
        </p:txBody>
      </p:sp>
      <p:pic>
        <p:nvPicPr>
          <p:cNvPr id="5" name="Graphic 4">
            <a:extLst>
              <a:ext uri="{FF2B5EF4-FFF2-40B4-BE49-F238E27FC236}">
                <a16:creationId xmlns:a16="http://schemas.microsoft.com/office/drawing/2014/main" id="{FDBEDFD4-E90F-6335-69B7-CB037A236180}"/>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04933" y="3450487"/>
            <a:ext cx="2862810" cy="2764972"/>
          </a:xfrm>
          <a:prstGeom prst="rect">
            <a:avLst/>
          </a:prstGeom>
        </p:spPr>
      </p:pic>
    </p:spTree>
    <p:extLst>
      <p:ext uri="{BB962C8B-B14F-4D97-AF65-F5344CB8AC3E}">
        <p14:creationId xmlns:p14="http://schemas.microsoft.com/office/powerpoint/2010/main" val="657491325"/>
      </p:ext>
    </p:extLst>
  </p:cSld>
  <p:clrMapOvr>
    <a:masterClrMapping/>
  </p:clrMapOvr>
  <p:transition spd="med" advTm="1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71D6-ECEF-7D07-DA35-2551CA8AAD8F}"/>
              </a:ext>
            </a:extLst>
          </p:cNvPr>
          <p:cNvSpPr>
            <a:spLocks noGrp="1"/>
          </p:cNvSpPr>
          <p:nvPr>
            <p:ph type="title"/>
          </p:nvPr>
        </p:nvSpPr>
        <p:spPr>
          <a:xfrm>
            <a:off x="7218030" y="804520"/>
            <a:ext cx="3520367" cy="1049235"/>
          </a:xfrm>
        </p:spPr>
        <p:txBody>
          <a:bodyPr vert="horz" lIns="91440" tIns="45720" rIns="91440" bIns="0" rtlCol="0">
            <a:normAutofit/>
          </a:bodyPr>
          <a:lstStyle/>
          <a:p>
            <a:r>
              <a:rPr lang="en-US" dirty="0"/>
              <a:t>bible Readers Club </a:t>
            </a:r>
            <a:r>
              <a:rPr lang="en-US" b="1" dirty="0"/>
              <a:t>Today</a:t>
            </a:r>
          </a:p>
        </p:txBody>
      </p:sp>
      <p:pic>
        <p:nvPicPr>
          <p:cNvPr id="5" name="Content Placeholder 4">
            <a:extLst>
              <a:ext uri="{FF2B5EF4-FFF2-40B4-BE49-F238E27FC236}">
                <a16:creationId xmlns:a16="http://schemas.microsoft.com/office/drawing/2014/main" id="{5D516D3B-93B7-8C19-FE7B-62D9B358E5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298" r="7395"/>
          <a:stretch>
            <a:fillRect/>
          </a:stretch>
        </p:blipFill>
        <p:spPr>
          <a:xfrm>
            <a:off x="1271223" y="1116345"/>
            <a:ext cx="4825148" cy="3866172"/>
          </a:xfrm>
          <a:prstGeom prst="rect">
            <a:avLst/>
          </a:prstGeom>
        </p:spPr>
      </p:pic>
      <p:sp>
        <p:nvSpPr>
          <p:cNvPr id="10" name="Content Placeholder 9">
            <a:extLst>
              <a:ext uri="{FF2B5EF4-FFF2-40B4-BE49-F238E27FC236}">
                <a16:creationId xmlns:a16="http://schemas.microsoft.com/office/drawing/2014/main" id="{5B7A0096-DB92-1676-2541-9D8C403BE578}"/>
              </a:ext>
            </a:extLst>
          </p:cNvPr>
          <p:cNvSpPr>
            <a:spLocks noGrp="1"/>
          </p:cNvSpPr>
          <p:nvPr>
            <p:ph idx="1"/>
          </p:nvPr>
        </p:nvSpPr>
        <p:spPr>
          <a:xfrm>
            <a:off x="6673088" y="2015732"/>
            <a:ext cx="3675902" cy="4112681"/>
          </a:xfrm>
        </p:spPr>
        <p:txBody>
          <a:bodyPr vert="horz" lIns="91440" tIns="91440" rIns="91440" bIns="91440" rtlCol="0">
            <a:normAutofit/>
          </a:bodyPr>
          <a:lstStyle/>
          <a:p>
            <a:pPr marL="0" indent="0">
              <a:buNone/>
            </a:pPr>
            <a:r>
              <a:rPr lang="en-US" cap="all" dirty="0"/>
              <a:t>Join us in the Fellowship hall at 6 p.m. for the monthly discussion of our June readings.  If you would like to take part, please scan the </a:t>
            </a:r>
            <a:r>
              <a:rPr lang="en-US" cap="all" dirty="0" err="1"/>
              <a:t>qr</a:t>
            </a:r>
            <a:r>
              <a:rPr lang="en-US" cap="all" dirty="0"/>
              <a:t> code to join the July reading plan and we’ll see you tonight!</a:t>
            </a:r>
          </a:p>
        </p:txBody>
      </p:sp>
      <p:pic>
        <p:nvPicPr>
          <p:cNvPr id="1026" name="Picture 2">
            <a:extLst>
              <a:ext uri="{FF2B5EF4-FFF2-40B4-BE49-F238E27FC236}">
                <a16:creationId xmlns:a16="http://schemas.microsoft.com/office/drawing/2014/main" id="{2164816D-EEE0-645E-25B0-8801BDEE3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8990" y="4307843"/>
            <a:ext cx="1712905" cy="173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331558"/>
      </p:ext>
    </p:extLst>
  </p:cSld>
  <p:clrMapOvr>
    <a:masterClrMapping/>
  </p:clrMapOvr>
  <p:transition spd="med" advTm="10000">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Words>
  <Application>Microsoft Macintosh PowerPoint</Application>
  <PresentationFormat>Widescreen</PresentationFormat>
  <Paragraphs>35</Paragraphs>
  <Slides>12</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Aptos</vt:lpstr>
      <vt:lpstr>Aptos Display</vt:lpstr>
      <vt:lpstr>Arial</vt:lpstr>
      <vt:lpstr>Calibri</vt:lpstr>
      <vt:lpstr>Gill Sans MT</vt:lpstr>
      <vt:lpstr>Perpetua</vt:lpstr>
      <vt:lpstr>Trebuchet MS</vt:lpstr>
      <vt:lpstr>Wingdings 3</vt:lpstr>
      <vt:lpstr>1_Office Theme</vt:lpstr>
      <vt:lpstr>Gallery</vt:lpstr>
      <vt:lpstr>1_Facet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 up for lawn mowing!</vt:lpstr>
      <vt:lpstr>bible Readers Club Today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Johnson</dc:creator>
  <cp:lastModifiedBy>Jeremy Johnson</cp:lastModifiedBy>
  <cp:revision>1</cp:revision>
  <dcterms:created xsi:type="dcterms:W3CDTF">2026-06-25T20:38:57Z</dcterms:created>
  <dcterms:modified xsi:type="dcterms:W3CDTF">2026-06-25T20:39:20Z</dcterms:modified>
</cp:coreProperties>
</file>