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41" r:id="rId2"/>
    <p:sldMasterId id="2147484059" r:id="rId3"/>
    <p:sldMasterId id="2147484071" r:id="rId4"/>
    <p:sldMasterId id="2147484083" r:id="rId5"/>
  </p:sldMasterIdLst>
  <p:notesMasterIdLst>
    <p:notesMasterId r:id="rId14"/>
  </p:notesMasterIdLst>
  <p:sldIdLst>
    <p:sldId id="2459" r:id="rId6"/>
    <p:sldId id="2464" r:id="rId7"/>
    <p:sldId id="2462" r:id="rId8"/>
    <p:sldId id="2463" r:id="rId9"/>
    <p:sldId id="2465" r:id="rId10"/>
    <p:sldId id="2466" r:id="rId11"/>
    <p:sldId id="2468" r:id="rId12"/>
    <p:sldId id="24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2459"/>
            <p14:sldId id="2464"/>
            <p14:sldId id="2462"/>
            <p14:sldId id="2463"/>
            <p14:sldId id="2465"/>
            <p14:sldId id="2466"/>
            <p14:sldId id="2468"/>
            <p14:sldId id="24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8C"/>
    <a:srgbClr val="777777"/>
    <a:srgbClr val="F1D665"/>
    <a:srgbClr val="CC9900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1E19F-4B99-4F43-A29E-7B37446A296A}" v="3" dt="2025-09-30T16:27:33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7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7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49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0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9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7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2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92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3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5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3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12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0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1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82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4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19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4154-0316-256A-F4E1-625CDA5DD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6BD2F-FA1D-2094-76FA-FEC98DC58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DDCE2-31E0-2AE0-3211-34F979E3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F0EBA-F6B4-AD84-4971-34315F13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DE2A0-6E49-62C2-624F-A9E9569A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99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A276-E1EE-28A6-CBC5-533782A8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0BCA7-D50F-E9BE-DEF3-8E212702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7B20-F037-8137-69C2-64738985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F0CF1-B013-E7F6-37B6-134DB020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9CAB-6747-91D6-009E-5FDCCC04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23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EAA3-7EFF-FF55-60B8-23C47065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F0A8-353F-83E3-8339-8145B0ABE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5927-92B4-BB26-5831-1E556A2C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99544-A093-D7A5-990C-D868FFF0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16611-ECBC-87BF-8459-18038DC1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34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217D-5489-C47F-8CD7-6924BBA8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C1D0-790F-7954-1EAA-6BE10A6D4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120EE-59CF-90FC-1B7E-5D4F774AC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D5460-4E66-DC22-D2B5-8BAB1649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34AB-2BC1-1F08-D46A-AD382607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E695F-A38A-09A8-D26A-3725D9F2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67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341C-A91F-A335-166A-3EB83E4A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55F11-1189-E56D-B348-966B33F6A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9F510-81F7-3C10-6157-8A85AAA9D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6E7D8-03B7-F953-FF98-0A80476DB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62BC1-DBE1-D652-96C4-9AE58C479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56B43-2D4E-71FC-A748-BEB9CD76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19499-234B-005E-0D1F-8A64F86B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2F66E-FD66-24B2-2443-2F4CC4C7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19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D143-7D66-18A6-346F-D50821A2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2FB48-9D5B-C1F8-603F-9287C597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BE90E-51D3-2C1B-1B7C-6BBF9FD6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4EF12-08D0-EFFC-1318-0698FC39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782B6-55DC-CA16-168F-71B7C379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A15DD-3C97-1EBC-D331-96D28AF1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35D7A-5836-AD72-E2AB-ADFB0489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8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F544-0799-1D2E-69D1-6B9F6450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53E9-7ACE-3785-E4AA-E2B761E75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DE2D7-F6FF-5D13-1AD5-A7E865318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9F5B5-69CF-3CFB-4914-3A1243CB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AECE8-7526-DD30-6E46-85AA0F9D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5E508-A309-B043-0DCE-FA9A1CE2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14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78AF-6C95-3CDF-D839-CB9F0572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3D80D-319B-8F2D-301E-BB5F9EC59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A428F-8A7E-54C4-5A6E-5426DA931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33E1D-DA40-CB84-3805-478C3773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7CCE4-E6E6-3F11-75BB-8B5252A5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2056F-AF17-E37E-6B75-EA7AD022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47CB-1E12-1B29-0DF3-6C131BE9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65278-0C68-72F6-0F1A-71DEA772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1FE6B-D0F8-9D72-DD26-46AA1EE0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1981C-09B4-9CA9-3681-61AED8C4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1B10-ACA8-A514-4F4A-54CB58A5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18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02AB4-37BC-B61B-7F1B-AB8D66C64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00810-E9AD-334B-A18D-3442478DB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E7293-4941-424A-8A56-9703DAF2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2624A-A31B-F053-F147-6280AF03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4A902-2FEF-2DAB-D502-33ECA2D6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391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53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86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60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37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76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79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49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78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13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4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57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11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5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0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43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84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89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08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70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74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4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49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1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54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291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866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2817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833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43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5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99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0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1CC29-FCDB-E59E-5AE0-DFFF1258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743F9-4884-24A5-9C20-394267BA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7824C-137C-7100-CB3E-DF16C5EA7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CCA35-2C0D-73EC-B66F-A229DD95E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E0FDE-F657-3543-53C6-40EBA11E2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8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9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92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ywall.nz/album/457/2653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inspiredpencil.com/pictures-2023/church-business-meet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hurchforstarvingartists.blog/2019/06/08/a-love-letter-to-retired-pastor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choir-practic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WikiProject_Breakfas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reakfast-butter-breakfast-table-11399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7FE9-D93E-E491-D8E4-D1C7AD67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011" y="1132114"/>
            <a:ext cx="4769531" cy="1371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4o DAYS FOR LIFE PRAYER VIGIL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1BFEF-E0C5-CFA9-231D-B8CB462A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764972"/>
            <a:ext cx="3657600" cy="26125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Pray to end abortion. Sign up for the Vigil, September 24-November 22 at 40DaysforLife.com/</a:t>
            </a:r>
            <a:r>
              <a:rPr lang="en-US" sz="2400" b="1" dirty="0" err="1">
                <a:solidFill>
                  <a:schemeClr val="tx1"/>
                </a:solidFill>
              </a:rPr>
              <a:t>en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en-US" sz="2400" b="1" dirty="0" err="1">
                <a:solidFill>
                  <a:schemeClr val="tx1"/>
                </a:solidFill>
              </a:rPr>
              <a:t>ellensburg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30" name="Picture 6" descr="Springfield Right To Life • 40 Days For Life">
            <a:extLst>
              <a:ext uri="{FF2B5EF4-FFF2-40B4-BE49-F238E27FC236}">
                <a16:creationId xmlns:a16="http://schemas.microsoft.com/office/drawing/2014/main" id="{82972572-0242-F7DE-C548-39618F5E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46" y="1040946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2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EC4AA6CE-32E0-3D4B-947B-2750E95C8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071C9-F33D-C4BE-9CCF-011FFD84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Volunteers needed for the Nursery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B1C9-5631-F0CD-E352-080063F6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Come supervise our Nursery during the Church hour. Help the children be introduced to Jesus! If it’s something you’ve been thinking about, please contact </a:t>
            </a:r>
            <a:r>
              <a:rPr lang="en-US" sz="2400" b="1" dirty="0"/>
              <a:t>Risa Wood, our Childcare Coordinator.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6FAAF-0764-5F55-542F-4AA5FEA3DCDA}"/>
              </a:ext>
            </a:extLst>
          </p:cNvPr>
          <p:cNvSpPr txBox="1"/>
          <p:nvPr/>
        </p:nvSpPr>
        <p:spPr>
          <a:xfrm>
            <a:off x="9581988" y="6657945"/>
            <a:ext cx="26100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 tooltip="https://discoverywall.nz/album/457/265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3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13578-B58D-F3F4-D09E-B4831EEA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Business Meeting October 19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983EBB-90C7-068C-D7B3-4411ED371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cap="all" dirty="0"/>
              <a:t>Please join us for our business meeting at 6p.m. at the Church building. Please plan to attend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se up of a sign&#10;&#10;AI-generated content may be incorrect.">
            <a:extLst>
              <a:ext uri="{FF2B5EF4-FFF2-40B4-BE49-F238E27FC236}">
                <a16:creationId xmlns:a16="http://schemas.microsoft.com/office/drawing/2014/main" id="{CE9BBE84-76E2-0AFA-9E03-2F8A41B3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830" r="4759"/>
          <a:stretch>
            <a:fillRect/>
          </a:stretch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4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2810-6016-CD83-B3C8-1E676E3E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October is Pastor Appreciation Month</a:t>
            </a:r>
          </a:p>
        </p:txBody>
      </p:sp>
      <p:pic>
        <p:nvPicPr>
          <p:cNvPr id="5" name="Content Placeholder 4" descr="A card and a cup of coffee&#10;&#10;AI-generated content may be incorrect.">
            <a:extLst>
              <a:ext uri="{FF2B5EF4-FFF2-40B4-BE49-F238E27FC236}">
                <a16:creationId xmlns:a16="http://schemas.microsoft.com/office/drawing/2014/main" id="{FBBBB3FE-EA14-DD40-7894-3D9922247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0968" y="2366963"/>
            <a:ext cx="5924156" cy="3858418"/>
          </a:xfrm>
        </p:spPr>
      </p:pic>
    </p:spTree>
    <p:extLst>
      <p:ext uri="{BB962C8B-B14F-4D97-AF65-F5344CB8AC3E}">
        <p14:creationId xmlns:p14="http://schemas.microsoft.com/office/powerpoint/2010/main" val="25416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4CA34-2913-8A63-AA1C-D0060CEF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en-US" dirty="0"/>
              <a:t>Women’s Retreat Finale’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2DA7-8F30-B58D-A942-805B675E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r>
              <a:rPr lang="en-US" sz="2400" dirty="0"/>
              <a:t>Pray that those who went to the Retreat come back refreshed and filled with the Holy Spirit. Thank you, Husbands, for watching the children. Good on you!</a:t>
            </a:r>
          </a:p>
        </p:txBody>
      </p:sp>
    </p:spTree>
    <p:extLst>
      <p:ext uri="{BB962C8B-B14F-4D97-AF65-F5344CB8AC3E}">
        <p14:creationId xmlns:p14="http://schemas.microsoft.com/office/powerpoint/2010/main" val="3133445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0C97-1B7A-EA77-BF24-1399716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3700" dirty="0"/>
              <a:t>Choir Rehearsals </a:t>
            </a:r>
            <a:r>
              <a:rPr lang="en-US" sz="3700" b="1" dirty="0"/>
              <a:t>October 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BBDD-6D5F-5403-834C-FC25D25C9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en-US" sz="2400" dirty="0"/>
              <a:t>If you love to sing, join the Choir, meeting every Sunday at 4:30 p.m.  The Choir </a:t>
            </a:r>
            <a:r>
              <a:rPr lang="en-US" sz="2400"/>
              <a:t>Concert will be </a:t>
            </a:r>
            <a:r>
              <a:rPr lang="en-US" sz="2400" dirty="0"/>
              <a:t>December 14. No experience needed, just a willingness to sing to the Lord!</a:t>
            </a:r>
          </a:p>
        </p:txBody>
      </p:sp>
      <p:pic>
        <p:nvPicPr>
          <p:cNvPr id="5" name="Picture 4" descr="A colorful musical notes and a logo&#10;&#10;AI-generated content may be incorrect.">
            <a:extLst>
              <a:ext uri="{FF2B5EF4-FFF2-40B4-BE49-F238E27FC236}">
                <a16:creationId xmlns:a16="http://schemas.microsoft.com/office/drawing/2014/main" id="{56743917-95FE-1353-0DE6-9E34E7E2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2342" y="1122929"/>
            <a:ext cx="6909577" cy="46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5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5330A-0D78-917C-EBB7-DF32A913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Men’s Breakfast October 11</a:t>
            </a:r>
          </a:p>
        </p:txBody>
      </p:sp>
      <p:pic>
        <p:nvPicPr>
          <p:cNvPr id="5" name="Content Placeholder 4" descr="A plate of breakfast with bacon and strawberry&#10;&#10;AI-generated content may be incorrect.">
            <a:extLst>
              <a:ext uri="{FF2B5EF4-FFF2-40B4-BE49-F238E27FC236}">
                <a16:creationId xmlns:a16="http://schemas.microsoft.com/office/drawing/2014/main" id="{C9357CF5-383D-E424-E659-154CBEBE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" r="2443" b="-2"/>
          <a:stretch>
            <a:fillRect/>
          </a:stretch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327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EB9519-7300-3DBF-173F-B52BF6927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426" y="533400"/>
            <a:ext cx="3829050" cy="52938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Join the men for a full breakfast on  Saturday October 11 at 8a.m. in the Fellowship Hall. </a:t>
            </a:r>
          </a:p>
        </p:txBody>
      </p:sp>
    </p:spTree>
    <p:extLst>
      <p:ext uri="{BB962C8B-B14F-4D97-AF65-F5344CB8AC3E}">
        <p14:creationId xmlns:p14="http://schemas.microsoft.com/office/powerpoint/2010/main" val="410472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945C-B118-402F-CE41-A06DC8C5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Women’s Fellowship Breakfast</a:t>
            </a:r>
          </a:p>
        </p:txBody>
      </p:sp>
      <p:pic>
        <p:nvPicPr>
          <p:cNvPr id="9" name="Picture 8" descr="A table with food and tea&#10;&#10;AI-generated content may be incorrect.">
            <a:extLst>
              <a:ext uri="{FF2B5EF4-FFF2-40B4-BE49-F238E27FC236}">
                <a16:creationId xmlns:a16="http://schemas.microsoft.com/office/drawing/2014/main" id="{C8813643-31B5-9CA8-F37F-77F5A1872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585"/>
          <a:stretch>
            <a:fillRect/>
          </a:stretch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70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5246-076A-AB46-53D1-73E8FC77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Join the Women’s Ministry as they have a potluck breakfast on Saturday October 18 at 9a.m. in the Fellowship Hall. Bring a breakfast item to share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2680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9333</TotalTime>
  <Words>247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Century Gothic</vt:lpstr>
      <vt:lpstr>Gill Sans MT</vt:lpstr>
      <vt:lpstr>Tw Cen MT</vt:lpstr>
      <vt:lpstr>Tw Cen MT Condensed</vt:lpstr>
      <vt:lpstr>Wingdings 3</vt:lpstr>
      <vt:lpstr>Gallery</vt:lpstr>
      <vt:lpstr>Ion Boardroom</vt:lpstr>
      <vt:lpstr>Office Theme</vt:lpstr>
      <vt:lpstr>Integral</vt:lpstr>
      <vt:lpstr>Slice</vt:lpstr>
      <vt:lpstr>4o DAYS FOR LIFE PRAYER VIGIL</vt:lpstr>
      <vt:lpstr>Volunteers needed for the Nursery</vt:lpstr>
      <vt:lpstr>Business Meeting October 19</vt:lpstr>
      <vt:lpstr>October is Pastor Appreciation Month</vt:lpstr>
      <vt:lpstr>Women’s Retreat Finale’</vt:lpstr>
      <vt:lpstr>Choir Rehearsals October 19 </vt:lpstr>
      <vt:lpstr>Men’s Breakfast October 11</vt:lpstr>
      <vt:lpstr>Women’s Fellowship Breakfast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204</cp:revision>
  <dcterms:created xsi:type="dcterms:W3CDTF">2021-01-29T18:57:44Z</dcterms:created>
  <dcterms:modified xsi:type="dcterms:W3CDTF">2025-10-02T18:27:32Z</dcterms:modified>
</cp:coreProperties>
</file>