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58" r:id="rId2"/>
  </p:sldMasterIdLst>
  <p:notesMasterIdLst>
    <p:notesMasterId r:id="rId15"/>
  </p:notesMasterIdLst>
  <p:sldIdLst>
    <p:sldId id="1713" r:id="rId3"/>
    <p:sldId id="2392" r:id="rId4"/>
    <p:sldId id="2361" r:id="rId5"/>
    <p:sldId id="2354" r:id="rId6"/>
    <p:sldId id="2343" r:id="rId7"/>
    <p:sldId id="2338" r:id="rId8"/>
    <p:sldId id="2339" r:id="rId9"/>
    <p:sldId id="2472" r:id="rId10"/>
    <p:sldId id="2475" r:id="rId11"/>
    <p:sldId id="2479" r:id="rId12"/>
    <p:sldId id="2480" r:id="rId13"/>
    <p:sldId id="2481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392"/>
            <p14:sldId id="2361"/>
            <p14:sldId id="2354"/>
            <p14:sldId id="2343"/>
            <p14:sldId id="2338"/>
            <p14:sldId id="2339"/>
            <p14:sldId id="2472"/>
            <p14:sldId id="2475"/>
            <p14:sldId id="2479"/>
            <p14:sldId id="2480"/>
            <p14:sldId id="24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77777"/>
    <a:srgbClr val="F1D665"/>
    <a:srgbClr val="14148C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9BFDB-EA74-46F9-80BD-0117BD20C640}" v="1" dt="2025-11-03T21:58:13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91F03909-BA8B-40B2-8338-44C4AC613D66}"/>
    <pc:docChg chg="undo custSel addSld delSld modSld modSection modNotesMaster">
      <pc:chgData name="Chestnut Street Baptist Church" userId="2e638f67cbaae9ec" providerId="LiveId" clId="{91F03909-BA8B-40B2-8338-44C4AC613D66}" dt="2025-11-06T21:36:31.180" v="356"/>
      <pc:docMkLst>
        <pc:docMk/>
      </pc:docMkLst>
      <pc:sldChg chg="modNotes">
        <pc:chgData name="Chestnut Street Baptist Church" userId="2e638f67cbaae9ec" providerId="LiveId" clId="{91F03909-BA8B-40B2-8338-44C4AC613D66}" dt="2025-11-06T21:19:37.750" v="277"/>
        <pc:sldMkLst>
          <pc:docMk/>
          <pc:sldMk cId="0" sldId="1713"/>
        </pc:sldMkLst>
      </pc:sldChg>
      <pc:sldChg chg="modSp add mod modTransition">
        <pc:chgData name="Chestnut Street Baptist Church" userId="2e638f67cbaae9ec" providerId="LiveId" clId="{91F03909-BA8B-40B2-8338-44C4AC613D66}" dt="2025-11-06T21:36:31.180" v="356"/>
        <pc:sldMkLst>
          <pc:docMk/>
          <pc:sldMk cId="3008069521" sldId="2472"/>
        </pc:sldMkLst>
        <pc:spChg chg="mod">
          <ac:chgData name="Chestnut Street Baptist Church" userId="2e638f67cbaae9ec" providerId="LiveId" clId="{91F03909-BA8B-40B2-8338-44C4AC613D66}" dt="2025-11-06T21:07:13.845" v="110" actId="20577"/>
          <ac:spMkLst>
            <pc:docMk/>
            <pc:sldMk cId="3008069521" sldId="2472"/>
            <ac:spMk id="10" creationId="{FF4D2B0E-11AB-6202-39C8-21CA6B1C5F90}"/>
          </ac:spMkLst>
        </pc:spChg>
      </pc:sldChg>
      <pc:sldChg chg="modSp del mod">
        <pc:chgData name="Chestnut Street Baptist Church" userId="2e638f67cbaae9ec" providerId="LiveId" clId="{91F03909-BA8B-40B2-8338-44C4AC613D66}" dt="2025-11-06T21:06:50.277" v="80" actId="2696"/>
        <pc:sldMkLst>
          <pc:docMk/>
          <pc:sldMk cId="1381589537" sldId="2473"/>
        </pc:sldMkLst>
      </pc:sldChg>
      <pc:sldChg chg="modSp add mod modTransition">
        <pc:chgData name="Chestnut Street Baptist Church" userId="2e638f67cbaae9ec" providerId="LiveId" clId="{91F03909-BA8B-40B2-8338-44C4AC613D66}" dt="2025-11-06T21:32:25.485" v="347" actId="20577"/>
        <pc:sldMkLst>
          <pc:docMk/>
          <pc:sldMk cId="4134095486" sldId="2475"/>
        </pc:sldMkLst>
        <pc:spChg chg="mod">
          <ac:chgData name="Chestnut Street Baptist Church" userId="2e638f67cbaae9ec" providerId="LiveId" clId="{91F03909-BA8B-40B2-8338-44C4AC613D66}" dt="2025-11-06T21:14:31.059" v="112" actId="255"/>
          <ac:spMkLst>
            <pc:docMk/>
            <pc:sldMk cId="4134095486" sldId="2475"/>
            <ac:spMk id="2" creationId="{B6703734-E476-C460-BF0A-64707307A1B5}"/>
          </ac:spMkLst>
        </pc:spChg>
        <pc:spChg chg="mod">
          <ac:chgData name="Chestnut Street Baptist Church" userId="2e638f67cbaae9ec" providerId="LiveId" clId="{91F03909-BA8B-40B2-8338-44C4AC613D66}" dt="2025-11-06T21:32:25.485" v="347" actId="20577"/>
          <ac:spMkLst>
            <pc:docMk/>
            <pc:sldMk cId="4134095486" sldId="2475"/>
            <ac:spMk id="10" creationId="{AB7C76D9-627C-82CE-B28D-31E4A761B49C}"/>
          </ac:spMkLst>
        </pc:spChg>
        <pc:picChg chg="mod">
          <ac:chgData name="Chestnut Street Baptist Church" userId="2e638f67cbaae9ec" providerId="LiveId" clId="{91F03909-BA8B-40B2-8338-44C4AC613D66}" dt="2025-11-06T21:14:13.820" v="111" actId="1076"/>
          <ac:picMkLst>
            <pc:docMk/>
            <pc:sldMk cId="4134095486" sldId="2475"/>
            <ac:picMk id="1026" creationId="{7D4D4EE6-CF8C-A655-8752-627EA037FB11}"/>
          </ac:picMkLst>
        </pc:picChg>
      </pc:sldChg>
      <pc:sldChg chg="modSp mod">
        <pc:chgData name="Chestnut Street Baptist Church" userId="2e638f67cbaae9ec" providerId="LiveId" clId="{91F03909-BA8B-40B2-8338-44C4AC613D66}" dt="2025-11-05T21:55:06.511" v="77" actId="20577"/>
        <pc:sldMkLst>
          <pc:docMk/>
          <pc:sldMk cId="2199286664" sldId="2479"/>
        </pc:sldMkLst>
        <pc:spChg chg="mod">
          <ac:chgData name="Chestnut Street Baptist Church" userId="2e638f67cbaae9ec" providerId="LiveId" clId="{91F03909-BA8B-40B2-8338-44C4AC613D66}" dt="2025-11-05T21:55:06.511" v="77" actId="20577"/>
          <ac:spMkLst>
            <pc:docMk/>
            <pc:sldMk cId="2199286664" sldId="2479"/>
            <ac:spMk id="3" creationId="{CE0E964C-D9D9-DBEA-3D41-DFCDB2B35A68}"/>
          </ac:spMkLst>
        </pc:spChg>
      </pc:sldChg>
      <pc:sldChg chg="modSp add mod">
        <pc:chgData name="Chestnut Street Baptist Church" userId="2e638f67cbaae9ec" providerId="LiveId" clId="{91F03909-BA8B-40B2-8338-44C4AC613D66}" dt="2025-11-05T21:51:14.929" v="70" actId="20577"/>
        <pc:sldMkLst>
          <pc:docMk/>
          <pc:sldMk cId="458211584" sldId="2480"/>
        </pc:sldMkLst>
        <pc:spChg chg="mod">
          <ac:chgData name="Chestnut Street Baptist Church" userId="2e638f67cbaae9ec" providerId="LiveId" clId="{91F03909-BA8B-40B2-8338-44C4AC613D66}" dt="2025-11-05T21:51:14.929" v="70" actId="20577"/>
          <ac:spMkLst>
            <pc:docMk/>
            <pc:sldMk cId="458211584" sldId="2480"/>
            <ac:spMk id="3" creationId="{6B7F86C8-E503-0ADB-6F76-A1D20DBB1011}"/>
          </ac:spMkLst>
        </pc:spChg>
      </pc:sldChg>
      <pc:sldChg chg="add modTransition">
        <pc:chgData name="Chestnut Street Baptist Church" userId="2e638f67cbaae9ec" providerId="LiveId" clId="{91F03909-BA8B-40B2-8338-44C4AC613D66}" dt="2025-11-04T23:26:48.730" v="51"/>
        <pc:sldMkLst>
          <pc:docMk/>
          <pc:sldMk cId="1780793691" sldId="24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4251" y="8918880"/>
            <a:ext cx="3078626" cy="4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49" tIns="47125" rIns="94249" bIns="47125" anchor="b"/>
          <a:lstStyle/>
          <a:p>
            <a:pPr algn="r" defTabSz="924916" fontAlgn="base">
              <a:spcBef>
                <a:spcPct val="0"/>
              </a:spcBef>
              <a:spcAft>
                <a:spcPct val="0"/>
              </a:spcAft>
              <a:defRPr/>
            </a:pPr>
            <a:fld id="{4A7C3CFE-28DD-4873-A1DC-9BA84E3C1ED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49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3CE0C-9603-AF3E-20C7-FD3C6F470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20CD44C-00C3-A513-8227-FF12F9A45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62458">
              <a:defRPr/>
            </a:pPr>
            <a:fld id="{B7E848F0-561B-48F9-B9F5-2572DAF099D9}" type="slidenum">
              <a:rPr lang="en-US">
                <a:solidFill>
                  <a:srgbClr val="000000"/>
                </a:solidFill>
                <a:latin typeface="Arial" charset="0"/>
              </a:rPr>
              <a:pPr defTabSz="462458"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87BA906-4914-C978-EE63-4B98D0141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DB46624-B92F-F158-6866-504674DD9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7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62458">
              <a:defRPr/>
            </a:pPr>
            <a:fld id="{B7E848F0-561B-48F9-B9F5-2572DAF099D9}" type="slidenum">
              <a:rPr lang="en-US">
                <a:solidFill>
                  <a:srgbClr val="000000"/>
                </a:solidFill>
                <a:latin typeface="Arial" charset="0"/>
              </a:rPr>
              <a:pPr defTabSz="462458"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8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62458">
              <a:defRPr/>
            </a:pPr>
            <a:fld id="{B7E848F0-561B-48F9-B9F5-2572DAF099D9}" type="slidenum">
              <a:rPr lang="en-US">
                <a:solidFill>
                  <a:srgbClr val="000000"/>
                </a:solidFill>
                <a:latin typeface="Arial" charset="0"/>
              </a:rPr>
              <a:pPr defTabSz="462458"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2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62458">
              <a:defRPr/>
            </a:pPr>
            <a:fld id="{B7E848F0-561B-48F9-B9F5-2572DAF099D9}" type="slidenum">
              <a:rPr lang="en-US">
                <a:solidFill>
                  <a:srgbClr val="000000"/>
                </a:solidFill>
                <a:latin typeface="Arial" charset="0"/>
              </a:rPr>
              <a:pPr defTabSz="462458"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7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0866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0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01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1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1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9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2763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447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058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5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3094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3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73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4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1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08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18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82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9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578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6532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736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869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8997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79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136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76657755@n04/688150201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-library.com/christian-breakfast-clipart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cuthberts-durham.org.uk/archives/1812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8751915@N05/6869762317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thusiasticallydawn.com/2023/08/09/my-thoughts-and-review-of-the-bible-study-bible-thomas-nelson-2023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8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083C4-BBFB-F244-BF39-33E80356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Emergency Medical fund</a:t>
            </a:r>
          </a:p>
        </p:txBody>
      </p:sp>
      <p:pic>
        <p:nvPicPr>
          <p:cNvPr id="5" name="Picture 4" descr="A glass jar full of money&#10;&#10;AI-generated content may be incorrect.">
            <a:extLst>
              <a:ext uri="{FF2B5EF4-FFF2-40B4-BE49-F238E27FC236}">
                <a16:creationId xmlns:a16="http://schemas.microsoft.com/office/drawing/2014/main" id="{35667590-023F-6CAF-32D8-C5001A77A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258" r="1" b="10238"/>
          <a:stretch>
            <a:fillRect/>
          </a:stretch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964C-D9D9-DBEA-3D41-DFCDB2B35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0" y="2171699"/>
            <a:ext cx="3376858" cy="359838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Help with expenses for our Youth Director, Aren Blackwood. His medical </a:t>
            </a:r>
            <a:r>
              <a:rPr lang="en-US">
                <a:solidFill>
                  <a:srgbClr val="FFFFFF"/>
                </a:solidFill>
              </a:rPr>
              <a:t>expenses will be </a:t>
            </a:r>
            <a:r>
              <a:rPr lang="en-US" dirty="0">
                <a:solidFill>
                  <a:srgbClr val="FFFFFF"/>
                </a:solidFill>
              </a:rPr>
              <a:t>high, so if you could help, it will be much appreciated. Make sure to designate to “Youth Director Medical Emergency.”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2C8C2-A4A4-6C40-853F-699AE2A750B0}"/>
              </a:ext>
            </a:extLst>
          </p:cNvPr>
          <p:cNvSpPr txBox="1"/>
          <p:nvPr/>
        </p:nvSpPr>
        <p:spPr>
          <a:xfrm>
            <a:off x="7201122" y="4229070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972A7-B544-81F9-6DB9-EF83AC9C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3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Women’s Potluck Breakfast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86C8-E503-0ADB-6F76-A1D20DBB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women for a potluck breakfast on November 15 at 9 a.m.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meet in the Fellowship Hall. Bring a breakfast item to share. See you then!</a:t>
            </a:r>
          </a:p>
        </p:txBody>
      </p:sp>
      <p:pic>
        <p:nvPicPr>
          <p:cNvPr id="5" name="Picture 4" descr="A logo with green and orange text&#10;&#10;AI-generated content may be incorrect.">
            <a:extLst>
              <a:ext uri="{FF2B5EF4-FFF2-40B4-BE49-F238E27FC236}">
                <a16:creationId xmlns:a16="http://schemas.microsoft.com/office/drawing/2014/main" id="{E6635530-C100-B19E-BDE8-F3B33EEA9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39" r="3168" b="9568"/>
          <a:stretch>
            <a:fillRect/>
          </a:stretch>
        </p:blipFill>
        <p:spPr>
          <a:xfrm>
            <a:off x="6096000" y="1894527"/>
            <a:ext cx="5455921" cy="30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F938C-C741-80D1-9084-10B85F1F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Youth Sunday Service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89A060-356E-DE6B-8555-459DD304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are excited the Youth will be conducting the service next Sunday November 16. Encourage them when you see them!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oup of people jumping in the air&#10;&#10;AI-generated content may be incorrect.">
            <a:extLst>
              <a:ext uri="{FF2B5EF4-FFF2-40B4-BE49-F238E27FC236}">
                <a16:creationId xmlns:a16="http://schemas.microsoft.com/office/drawing/2014/main" id="{93E9B123-C5CB-094D-27D5-7B7D48F54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3" r="5873"/>
          <a:stretch>
            <a:fillRect/>
          </a:stretch>
        </p:blipFill>
        <p:spPr>
          <a:xfrm>
            <a:off x="4654984" y="1489738"/>
            <a:ext cx="6896936" cy="38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C8768B-367E-0DD5-11B4-526C54119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AFB7396B-6C6C-416D-202A-8CD1A3B65A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9DA7011D-21CF-2047-A0CD-036726BCD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Tuesday</a:t>
            </a:r>
            <a:r>
              <a:rPr kumimoji="0" lang="en-US" sz="4400" b="1" i="0" u="sng" strike="noStrike" kern="1200" cap="none" spc="1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6:30 </a:t>
            </a: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at the Harmsen’s   </a:t>
            </a:r>
          </a:p>
        </p:txBody>
      </p:sp>
    </p:spTree>
    <p:extLst>
      <p:ext uri="{BB962C8B-B14F-4D97-AF65-F5344CB8AC3E}">
        <p14:creationId xmlns:p14="http://schemas.microsoft.com/office/powerpoint/2010/main" val="11593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172E1F40-70CE-8C84-1E30-3AE22DD3CE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454091" y="1453485"/>
            <a:ext cx="112838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Prayer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200" spc="1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Cornerstone Kids </a:t>
            </a:r>
            <a:r>
              <a:rPr lang="en-US" sz="3200" spc="1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Club (Grades 1-5)</a:t>
            </a:r>
            <a:endParaRPr lang="en-US" sz="3200" spc="10" dirty="0"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Ignition (Youth Group</a:t>
            </a:r>
            <a:r>
              <a:rPr lang="en-US" sz="3200" b="1" spc="1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Grades 6-12)</a:t>
            </a:r>
            <a:endParaRPr kumimoji="0" lang="en-US" sz="3200" b="1" i="0" u="none" strike="noStrik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172E1F40-70CE-8C84-1E30-3AE22DD3CE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58000"/>
          </a:xfrm>
          <a:prstGeom prst="rect">
            <a:avLst/>
          </a:prstGeom>
        </p:spPr>
      </p:pic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454091" y="1468874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 at 6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 Walk (Collegiate/Young Adults)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200" spc="1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kumimoji="0" lang="en-US" sz="3200" b="0" i="0" u="non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A3B53186-7172-5D43-C4DA-362433A25F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454091" y="1874788"/>
            <a:ext cx="1128381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Friday	4:30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(Briarwood)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ssy meadow field on a sunny day">
            <a:extLst>
              <a:ext uri="{FF2B5EF4-FFF2-40B4-BE49-F238E27FC236}">
                <a16:creationId xmlns:a16="http://schemas.microsoft.com/office/drawing/2014/main" id="{3DC77479-AF35-E967-8D4D-FB5E1709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3396"/>
            <a:ext cx="8877300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1524001" y="4180908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  <p:extLst>
      <p:ext uri="{BB962C8B-B14F-4D97-AF65-F5344CB8AC3E}">
        <p14:creationId xmlns:p14="http://schemas.microsoft.com/office/powerpoint/2010/main" val="10907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y meadow field on a sunny day">
            <a:extLst>
              <a:ext uri="{FF2B5EF4-FFF2-40B4-BE49-F238E27FC236}">
                <a16:creationId xmlns:a16="http://schemas.microsoft.com/office/drawing/2014/main" id="{A7EA0962-0115-3B63-BFBB-73F118EC05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540132" y="1197620"/>
            <a:ext cx="111117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Options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(Thank you for supporting this ministry!)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Mail: </a:t>
            </a:r>
            <a:r>
              <a:rPr lang="en-US" sz="36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609 N. Chestnut St. Ellensburg, 98926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Online: </a:t>
            </a:r>
            <a:r>
              <a:rPr lang="en-US" sz="36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link at www.csbcfamily.com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Person: </a:t>
            </a:r>
            <a:r>
              <a:rPr lang="en-US" sz="36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40110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fade/>
      </p:transition>
    </mc:Choice>
    <mc:Fallback xmlns=""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101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5861E-21EB-2DA8-2AAE-8D42BACC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Budget Requests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4D2B0E-11AB-6202-39C8-21CA6B1C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5" y="2286000"/>
            <a:ext cx="5783380" cy="12763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Ministry Team Leaders, please have all written budget request in the office </a:t>
            </a:r>
            <a:r>
              <a:rPr lang="en-US" sz="2400" b="1" dirty="0">
                <a:solidFill>
                  <a:srgbClr val="FFFFFF"/>
                </a:solidFill>
              </a:rPr>
              <a:t>today</a:t>
            </a:r>
            <a:r>
              <a:rPr lang="en-US" sz="2400" dirty="0">
                <a:solidFill>
                  <a:srgbClr val="FFFFFF"/>
                </a:solidFill>
              </a:rPr>
              <a:t>. 	</a:t>
            </a:r>
          </a:p>
        </p:txBody>
      </p:sp>
      <p:pic>
        <p:nvPicPr>
          <p:cNvPr id="5" name="Content Placeholder 4" descr="A yellow sign with a dollar sign and blue sky&#10;&#10;AI-generated content may be incorrect.">
            <a:extLst>
              <a:ext uri="{FF2B5EF4-FFF2-40B4-BE49-F238E27FC236}">
                <a16:creationId xmlns:a16="http://schemas.microsoft.com/office/drawing/2014/main" id="{C27980BE-CB26-6A34-323F-1AFF222BD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258" r="13088"/>
          <a:stretch>
            <a:fillRect/>
          </a:stretch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187F79-DA47-C167-B138-890B91BDAA34}"/>
              </a:ext>
            </a:extLst>
          </p:cNvPr>
          <p:cNvSpPr txBox="1"/>
          <p:nvPr/>
        </p:nvSpPr>
        <p:spPr>
          <a:xfrm>
            <a:off x="9942666" y="665794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3" tooltip="https://www.flickr.com/photos/68751915@N05/686976231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06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6A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03734-E476-C460-BF0A-64707307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700784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</a:rPr>
              <a:t>   Bible READERS WORKSHOP</a:t>
            </a:r>
            <a:br>
              <a:rPr lang="en-US" sz="3500" dirty="0">
                <a:solidFill>
                  <a:srgbClr val="FFFFFF"/>
                </a:solidFill>
              </a:rPr>
            </a:b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flyers on table in foyer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B7C76D9-627C-82CE-B28D-31E4A761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05270"/>
            <a:ext cx="6007028" cy="1700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Dr Mark Bradley and his son, Jordan will have two sessions, How We Got the Bible and How to Read and Understand the Gospels on November 21, 6:30 to 9 p.m. This will continue  on Saturday November 22, from 9 a.m.-12:00 p.m. </a:t>
            </a:r>
            <a:r>
              <a:rPr lang="en-US">
                <a:solidFill>
                  <a:srgbClr val="FFFFFF"/>
                </a:solidFill>
              </a:rPr>
              <a:t>Register today!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book with a pen on a table&#10;&#10;AI-generated content may be incorrect.">
            <a:extLst>
              <a:ext uri="{FF2B5EF4-FFF2-40B4-BE49-F238E27FC236}">
                <a16:creationId xmlns:a16="http://schemas.microsoft.com/office/drawing/2014/main" id="{4E818875-6205-1707-9BDB-A21E3F8BA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78" r="7217"/>
          <a:stretch>
            <a:fillRect/>
          </a:stretch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9B08D1-0CB3-1BA8-3821-17CC55983BC7}"/>
              </a:ext>
            </a:extLst>
          </p:cNvPr>
          <p:cNvSpPr txBox="1"/>
          <p:nvPr/>
        </p:nvSpPr>
        <p:spPr>
          <a:xfrm>
            <a:off x="9783968" y="6657945"/>
            <a:ext cx="24080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3" tooltip="https://enthusiasticallydawn.com/2023/08/09/my-thoughts-and-review-of-the-bible-study-bible-thomas-nelson-202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by Unknown Author is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licened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4D4EE6-CF8C-A655-8752-627EA037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87" y="4276719"/>
            <a:ext cx="2481258" cy="24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0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9267</TotalTime>
  <Words>381</Words>
  <Application>Microsoft Office PowerPoint</Application>
  <PresentationFormat>Widescreen</PresentationFormat>
  <Paragraphs>44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Abadi</vt:lpstr>
      <vt:lpstr>Aldhabi</vt:lpstr>
      <vt:lpstr>Arial</vt:lpstr>
      <vt:lpstr>Calibri</vt:lpstr>
      <vt:lpstr>Perpetua</vt:lpstr>
      <vt:lpstr>Trebuchet MS</vt:lpstr>
      <vt:lpstr>Tw Cen MT</vt:lpstr>
      <vt:lpstr>Tw Cen MT Condensed</vt:lpstr>
      <vt:lpstr>Wingdings 3</vt:lpstr>
      <vt:lpstr>Facet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on Praying!</vt:lpstr>
      <vt:lpstr>PowerPoint Presentation</vt:lpstr>
      <vt:lpstr>Budget Requests</vt:lpstr>
      <vt:lpstr>   Bible READERS WORKSHOP   flyers on table in foyer</vt:lpstr>
      <vt:lpstr>Emergency Medical fund</vt:lpstr>
      <vt:lpstr>Women’s Potluck Breakfast</vt:lpstr>
      <vt:lpstr>Youth Sunday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212</cp:revision>
  <cp:lastPrinted>2025-11-06T21:19:40Z</cp:lastPrinted>
  <dcterms:created xsi:type="dcterms:W3CDTF">2021-01-29T18:57:44Z</dcterms:created>
  <dcterms:modified xsi:type="dcterms:W3CDTF">2025-11-06T21:36:35Z</dcterms:modified>
</cp:coreProperties>
</file>