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9" r:id="rId1"/>
    <p:sldMasterId id="2147483821" r:id="rId2"/>
    <p:sldMasterId id="2147483849" r:id="rId3"/>
  </p:sldMasterIdLst>
  <p:notesMasterIdLst>
    <p:notesMasterId r:id="rId14"/>
  </p:notesMasterIdLst>
  <p:sldIdLst>
    <p:sldId id="1713" r:id="rId4"/>
    <p:sldId id="2517" r:id="rId5"/>
    <p:sldId id="2427" r:id="rId6"/>
    <p:sldId id="2508" r:id="rId7"/>
    <p:sldId id="2448" r:id="rId8"/>
    <p:sldId id="2449" r:id="rId9"/>
    <p:sldId id="2547" r:id="rId10"/>
    <p:sldId id="2545" r:id="rId11"/>
    <p:sldId id="2548" r:id="rId12"/>
    <p:sldId id="2549" r:id="rId13"/>
  </p:sldIdLst>
  <p:sldSz cx="12192000" cy="6858000"/>
  <p:notesSz cx="6950075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C1E1074-A427-4123-A0AD-2B650B8BAE2E}">
          <p14:sldIdLst>
            <p14:sldId id="1713"/>
            <p14:sldId id="2517"/>
            <p14:sldId id="2427"/>
            <p14:sldId id="2508"/>
            <p14:sldId id="2448"/>
            <p14:sldId id="2449"/>
            <p14:sldId id="2547"/>
            <p14:sldId id="2545"/>
            <p14:sldId id="2548"/>
            <p14:sldId id="254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9900"/>
    <a:srgbClr val="777777"/>
    <a:srgbClr val="F1D665"/>
    <a:srgbClr val="14148C"/>
    <a:srgbClr val="2460BB"/>
    <a:srgbClr val="2344A9"/>
    <a:srgbClr val="1A2093"/>
    <a:srgbClr val="1F349F"/>
    <a:srgbClr val="1E2E9C"/>
    <a:srgbClr val="5152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DED8D00-4B2F-4A92-8B18-434239466284}" v="1" dt="2026-10-20T17:06:02.0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02" autoAdjust="0"/>
    <p:restoredTop sz="94675"/>
  </p:normalViewPr>
  <p:slideViewPr>
    <p:cSldViewPr snapToGrid="0">
      <p:cViewPr varScale="1">
        <p:scale>
          <a:sx n="119" d="100"/>
          <a:sy n="119" d="100"/>
        </p:scale>
        <p:origin x="1176" y="-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microsoft.com/office/2016/11/relationships/changesInfo" Target="changesInfos/changesInfo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estnut Street Baptist Church" userId="2e638f67cbaae9ec" providerId="LiveId" clId="{91F03909-BA8B-40B2-8338-44C4AC613D66}"/>
    <pc:docChg chg="addSld delSld modSld modSection">
      <pc:chgData name="Chestnut Street Baptist Church" userId="2e638f67cbaae9ec" providerId="LiveId" clId="{91F03909-BA8B-40B2-8338-44C4AC613D66}" dt="2026-10-21T17:02:32.256" v="118"/>
      <pc:docMkLst>
        <pc:docMk/>
      </pc:docMkLst>
      <pc:sldChg chg="modSp mod">
        <pc:chgData name="Chestnut Street Baptist Church" userId="2e638f67cbaae9ec" providerId="LiveId" clId="{91F03909-BA8B-40B2-8338-44C4AC613D66}" dt="2026-10-20T20:09:42.795" v="56" actId="20577"/>
        <pc:sldMkLst>
          <pc:docMk/>
          <pc:sldMk cId="641800226" sldId="2427"/>
        </pc:sldMkLst>
        <pc:spChg chg="mod">
          <ac:chgData name="Chestnut Street Baptist Church" userId="2e638f67cbaae9ec" providerId="LiveId" clId="{91F03909-BA8B-40B2-8338-44C4AC613D66}" dt="2026-10-20T20:09:42.795" v="56" actId="20577"/>
          <ac:spMkLst>
            <pc:docMk/>
            <pc:sldMk cId="641800226" sldId="2427"/>
            <ac:spMk id="4100" creationId="{2F05746C-E5B0-CE15-18FB-F18EB35C521B}"/>
          </ac:spMkLst>
        </pc:spChg>
      </pc:sldChg>
      <pc:sldChg chg="del">
        <pc:chgData name="Chestnut Street Baptist Church" userId="2e638f67cbaae9ec" providerId="LiveId" clId="{91F03909-BA8B-40B2-8338-44C4AC613D66}" dt="2026-10-20T17:10:13.765" v="1" actId="2696"/>
        <pc:sldMkLst>
          <pc:docMk/>
          <pc:sldMk cId="1809719479" sldId="2539"/>
        </pc:sldMkLst>
      </pc:sldChg>
      <pc:sldChg chg="add modTransition">
        <pc:chgData name="Chestnut Street Baptist Church" userId="2e638f67cbaae9ec" providerId="LiveId" clId="{91F03909-BA8B-40B2-8338-44C4AC613D66}" dt="2026-10-20T20:12:04.625" v="62"/>
        <pc:sldMkLst>
          <pc:docMk/>
          <pc:sldMk cId="2465464894" sldId="2545"/>
        </pc:sldMkLst>
      </pc:sldChg>
      <pc:sldChg chg="del">
        <pc:chgData name="Chestnut Street Baptist Church" userId="2e638f67cbaae9ec" providerId="LiveId" clId="{91F03909-BA8B-40B2-8338-44C4AC613D66}" dt="2026-10-20T21:00:49.359" v="64" actId="2696"/>
        <pc:sldMkLst>
          <pc:docMk/>
          <pc:sldMk cId="585519185" sldId="2546"/>
        </pc:sldMkLst>
      </pc:sldChg>
      <pc:sldChg chg="modTransition">
        <pc:chgData name="Chestnut Street Baptist Church" userId="2e638f67cbaae9ec" providerId="LiveId" clId="{91F03909-BA8B-40B2-8338-44C4AC613D66}" dt="2026-10-20T20:12:23.294" v="63"/>
        <pc:sldMkLst>
          <pc:docMk/>
          <pc:sldMk cId="3627522075" sldId="2547"/>
        </pc:sldMkLst>
      </pc:sldChg>
      <pc:sldChg chg="modTransition">
        <pc:chgData name="Chestnut Street Baptist Church" userId="2e638f67cbaae9ec" providerId="LiveId" clId="{91F03909-BA8B-40B2-8338-44C4AC613D66}" dt="2026-10-20T20:11:52.782" v="61"/>
        <pc:sldMkLst>
          <pc:docMk/>
          <pc:sldMk cId="795230659" sldId="2548"/>
        </pc:sldMkLst>
      </pc:sldChg>
      <pc:sldChg chg="modSp add del mod modTransition">
        <pc:chgData name="Chestnut Street Baptist Church" userId="2e638f67cbaae9ec" providerId="LiveId" clId="{91F03909-BA8B-40B2-8338-44C4AC613D66}" dt="2026-10-21T17:01:56.182" v="105" actId="2696"/>
        <pc:sldMkLst>
          <pc:docMk/>
          <pc:sldMk cId="947178731" sldId="2549"/>
        </pc:sldMkLst>
        <pc:spChg chg="mod">
          <ac:chgData name="Chestnut Street Baptist Church" userId="2e638f67cbaae9ec" providerId="LiveId" clId="{91F03909-BA8B-40B2-8338-44C4AC613D66}" dt="2026-10-21T16:56:36.716" v="103" actId="20577"/>
          <ac:spMkLst>
            <pc:docMk/>
            <pc:sldMk cId="947178731" sldId="2549"/>
            <ac:spMk id="3" creationId="{A655E385-9AE6-42FC-32FE-56CC57E0E18F}"/>
          </ac:spMkLst>
        </pc:spChg>
      </pc:sldChg>
      <pc:sldChg chg="add del">
        <pc:chgData name="Chestnut Street Baptist Church" userId="2e638f67cbaae9ec" providerId="LiveId" clId="{91F03909-BA8B-40B2-8338-44C4AC613D66}" dt="2026-10-20T17:10:26.102" v="3" actId="2696"/>
        <pc:sldMkLst>
          <pc:docMk/>
          <pc:sldMk cId="2671750249" sldId="2549"/>
        </pc:sldMkLst>
      </pc:sldChg>
      <pc:sldChg chg="add modTransition">
        <pc:chgData name="Chestnut Street Baptist Church" userId="2e638f67cbaae9ec" providerId="LiveId" clId="{91F03909-BA8B-40B2-8338-44C4AC613D66}" dt="2026-10-21T17:02:32.256" v="118"/>
        <pc:sldMkLst>
          <pc:docMk/>
          <pc:sldMk cId="3583496495" sldId="2550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F06C120A-824C-4716-B529-2BE186C492C0}" type="datetimeFigureOut">
              <a:rPr lang="en-US" smtClean="0"/>
              <a:t>10/22/26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3263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1"/>
            <a:ext cx="5560060" cy="3636705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3407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3FF560C9-858B-47EC-A428-9A48264764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4222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7"/>
          <p:cNvSpPr txBox="1">
            <a:spLocks noGrp="1" noChangeArrowheads="1"/>
          </p:cNvSpPr>
          <p:nvPr/>
        </p:nvSpPr>
        <p:spPr bwMode="auto">
          <a:xfrm>
            <a:off x="4024251" y="8918880"/>
            <a:ext cx="3078626" cy="46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249" tIns="47125" rIns="94249" bIns="47125" anchor="b"/>
          <a:lstStyle/>
          <a:p>
            <a:pPr algn="r" defTabSz="924916" fontAlgn="base">
              <a:spcBef>
                <a:spcPct val="0"/>
              </a:spcBef>
              <a:spcAft>
                <a:spcPct val="0"/>
              </a:spcAft>
              <a:defRPr/>
            </a:pPr>
            <a:fld id="{4A7C3CFE-28DD-4873-A1DC-9BA84E3C1EDD}" type="slidenum">
              <a:rPr lang="en-US" sz="1200">
                <a:solidFill>
                  <a:srgbClr val="000000"/>
                </a:solidFill>
                <a:latin typeface="Arial" charset="0"/>
              </a:rPr>
              <a:pPr algn="r" defTabSz="924916"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US" sz="12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50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1061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48517-6315-201D-D491-17F90E55B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D500AA71-D7E3-7B7E-6082-1932AE3711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2B477BD4-EF34-32E2-6B09-AE1B5F8A16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36725311-583B-0995-D65C-8F6CBAA5EF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6629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7C550-5AE6-7693-7432-2C94AB10D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2B6728FD-0929-B26A-6E2F-E32F6E7048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421C32C6-1783-6742-3948-AAD4784655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8997F4E0-C94E-2D3E-49BD-6D84AD4AD30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95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395E56-904C-E25D-C238-5905AB611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64BD1874-A694-1A05-0936-3FAFFA0E5F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C5248322-9CAF-27E5-96CE-96CA0CD10B8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60CEE550-56D3-9B7C-2D75-0B905DB7C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35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06A910-A23F-7449-FAEC-0742A7D4FB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49EB0EEC-1ACE-A565-F0E2-4E61908E9F9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9230E0DB-EFEE-BC75-77D4-ED939332403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0EF8F6FC-3FF6-51D3-1919-E53C953196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93298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D4D81D-D78A-CBAB-5130-C270AE45B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>
            <a:extLst>
              <a:ext uri="{FF2B5EF4-FFF2-40B4-BE49-F238E27FC236}">
                <a16:creationId xmlns:a16="http://schemas.microsoft.com/office/drawing/2014/main" id="{964A409F-DCF9-1EE5-A5EE-A42A207A72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46245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7E848F0-561B-48F9-B9F5-2572DAF099D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46245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  <p:sp>
        <p:nvSpPr>
          <p:cNvPr id="52227" name="Rectangle 2">
            <a:extLst>
              <a:ext uri="{FF2B5EF4-FFF2-40B4-BE49-F238E27FC236}">
                <a16:creationId xmlns:a16="http://schemas.microsoft.com/office/drawing/2014/main" id="{B4F75024-7DBE-ADA4-C83A-9168A292265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>
            <a:extLst>
              <a:ext uri="{FF2B5EF4-FFF2-40B4-BE49-F238E27FC236}">
                <a16:creationId xmlns:a16="http://schemas.microsoft.com/office/drawing/2014/main" id="{A7FB6135-B2F4-AA0E-AD19-986C75915A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058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6B789-9520-DFF7-1FFA-0B1C62CFA0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69144E-E5A0-8C44-CB28-DAE2DA1E92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63AD59-9207-3BBF-5142-FC00253970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60C7387-2B79-4D33-BA4C-33B9CBEE35CC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642185-061E-80F6-192C-14B48D9E1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63E6A2-3CFF-B13C-0832-A9A0BBAE4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A1DD3B-692C-4E20-8180-6792F962AC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8915882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BB696F-0E37-A7AF-1C08-209C563BFC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1332D-D4D8-527F-4EA9-E6A2DDFAC0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2D7C7F-C017-AF54-24FA-7D2F77DD6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678A08-52D4-4C48-8E0B-3E3F9A40EA90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77681-172A-8E3E-7444-4CA3E4605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D2BF17-AC42-2E7E-1117-989A1CFF17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52EBFAD-978E-4083-AFB2-61337603718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377068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853F4-212F-E7CF-6DD8-CED560E4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962FD6-2D25-7467-6217-F6825CAC66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7CB39F-0CD1-75E3-FAEB-FC82CB723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0E1B07E-41D6-48B5-947B-D694B2BF5213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EFFA2A-1FCA-A7B7-670B-68D59686F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38158D-2954-16A5-F251-5C90123BA6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70E74EC-5580-4DE4-9D73-FE8661182D8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1586490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92413-9AE8-B264-0FFF-D645582E4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B34369-67D6-97BE-D8C3-617CA7716A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168E51-6B78-F101-98F6-6F3C105F11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1A982-CCF2-4D89-2871-166B2D45D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2CA4C35-7412-43E3-9ACE-17026430CD34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40F8C2-E6D7-0BE4-CCF4-FD1C2A3C4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1F0B48-13FC-62CE-675C-9A5893F6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16C1FD-2059-42FF-8731-A07699DC3DE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9500364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A51F9D-A7AB-CA08-FDF8-82236C3E2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59B7BA-D594-87B2-A118-212C5ED0A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CF2899-CD96-BE0D-DE78-3ED36E2609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86BBDD9-E9CF-AAC8-763B-C17AEFF9561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BD19BD-A429-D493-A93C-3137F2799F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A62B7A8-084C-3B65-42D7-311B2474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0F672A9-1041-4106-B5A3-DC133BF80DEC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4AEB4B-1F0F-3348-7CA4-BAB74FA50F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739BFBF-7BE0-7493-30C7-EE154BC06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50A282-52D8-46C6-8D9E-CFD44076137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98214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A8A805-6D99-C13B-4C56-828773630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3DEF98-A044-FA73-1D06-C0C4CA87E4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BFD5BE3-6FC5-4F86-8EE2-C9647A8956C6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37A83C-8112-6AFA-A1D0-247D22B5B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7F0C3F-F720-8555-4F30-D73F63B12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7ADDB2-1139-403E-B093-2D2EB7AA05F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104300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AF810A-6C61-1C7F-7F8A-C45F56F504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3BD4367-3E12-4264-94AD-26B688A32C1E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9A020-3A7F-2D21-6BC9-6AE9D8E13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FC206-327C-EAE7-6896-CC93F7531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A57890-ACE6-4A43-855C-4FBB26BC2DC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4256539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3ED1E-E517-7285-3AA0-C9941BD93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9EC888-6FF0-51B5-F6F9-16D87EC92C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C34CC-7A7C-BBC8-47D6-B9AB8E2741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F6C57-DA02-6200-ADB5-40397EB33D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E798E29-5088-49D8-AF29-B0A41AAB149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09EDE4-DBD3-BDD4-589B-BFC1F55E3E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902FAA6-6F81-CA6F-5A42-DFEC2D938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273292-E7F9-4528-A949-ADBC669D2E9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6046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AB169-819B-A7D6-F480-3D1776091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BCC4BF-F189-F2FE-611F-96626522572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310D9A-EF74-C124-4DB3-F98A4B3AA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87F15C-0FD3-42FE-E50A-D51CFEA09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624405-2DA6-48EB-8960-424C832794EC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A22E1-D8EF-7190-1935-E41768FB63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9CB6D-6026-620D-DC96-EF5259953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B5EFA-F2AC-4753-A975-F1FA0F7A04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112117"/>
      </p:ext>
    </p:extLst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759515-0028-85C8-3297-2486B4AEF9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C032B3-6F90-CCB4-4CE8-3BAF0E91C8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C703EB-0361-007F-7B6A-3A9AB9EB2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ACA5FDF-F2D8-445C-B285-488FA93D5986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6C283-C034-5F0B-DA49-18A9425F6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7F5126-CB2F-12C3-1A17-6BE1EE7F2A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71AB7E6-BDA9-415B-A168-23238EEB5DA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409268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C138792-618E-7FDA-25F4-ED8D3AFF4C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3640B4-34E2-D39B-3307-38BF53617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286BD0-96DC-1FE8-C2D3-4E559F148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4E5277B-022B-4131-B642-9567A157649D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9F1DAE-0C8A-9786-03BA-978B3E02F1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9B4E8-59F5-8DC1-55AE-AE6491196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B2A82A-FF5C-4F36-B4FD-1210C1153E5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299779"/>
      </p:ext>
    </p:extLst>
  </p:cSld>
  <p:clrMapOvr>
    <a:masterClrMapping/>
  </p:clrMapOvr>
  <p:transition spd="med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DEC014E-32E8-BC91-190E-85B3C74C9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7998" y="964075"/>
            <a:ext cx="4654297" cy="3739896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0" y="4822842"/>
            <a:ext cx="4206240" cy="1380744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2603722-CE80-C718-39E9-BB79F1F68C3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84C280F-E753-FE97-A722-F86168AC97B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41248" y="964074"/>
            <a:ext cx="5403280" cy="5258929"/>
          </a:xfrm>
          <a:custGeom>
            <a:avLst/>
            <a:gdLst>
              <a:gd name="connsiteX0" fmla="*/ 2701640 w 5403280"/>
              <a:gd name="connsiteY0" fmla="*/ 0 h 5258929"/>
              <a:gd name="connsiteX1" fmla="*/ 5403280 w 5403280"/>
              <a:gd name="connsiteY1" fmla="*/ 2701640 h 5258929"/>
              <a:gd name="connsiteX2" fmla="*/ 5403280 w 5403280"/>
              <a:gd name="connsiteY2" fmla="*/ 5258929 h 5258929"/>
              <a:gd name="connsiteX3" fmla="*/ 0 w 5403280"/>
              <a:gd name="connsiteY3" fmla="*/ 5258929 h 5258929"/>
              <a:gd name="connsiteX4" fmla="*/ 0 w 5403280"/>
              <a:gd name="connsiteY4" fmla="*/ 2701640 h 5258929"/>
              <a:gd name="connsiteX5" fmla="*/ 2701640 w 5403280"/>
              <a:gd name="connsiteY5" fmla="*/ 0 h 52589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403280" h="5258929">
                <a:moveTo>
                  <a:pt x="2701640" y="0"/>
                </a:moveTo>
                <a:cubicBezTo>
                  <a:pt x="4193715" y="0"/>
                  <a:pt x="5403280" y="1209565"/>
                  <a:pt x="5403280" y="2701640"/>
                </a:cubicBezTo>
                <a:lnTo>
                  <a:pt x="5403280" y="5258929"/>
                </a:lnTo>
                <a:lnTo>
                  <a:pt x="0" y="5258929"/>
                </a:lnTo>
                <a:lnTo>
                  <a:pt x="0" y="2701640"/>
                </a:lnTo>
                <a:cubicBezTo>
                  <a:pt x="0" y="1209565"/>
                  <a:pt x="1209565" y="0"/>
                  <a:pt x="2701640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7A08-C834-F239-A3DF-2D1295F0AE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E80C6A5-61FE-078D-49D9-31BD1294014C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3319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E6C4595-90D4-94E6-CEBA-82807457D2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1658679"/>
            <a:ext cx="10780776" cy="49250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62423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5218032"/>
            <a:ext cx="10972800" cy="786384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5972629"/>
            <a:ext cx="10972800" cy="480373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1999" cy="4986425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88BD73-E6AB-68A9-F41B-313E0C44777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396119" y="5787191"/>
            <a:ext cx="150344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AA6162-61A3-2C41-311C-F407FC4B4DA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DABF624-39B6-C7A2-98E7-26593626B4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498994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6B102F-64E7-9387-1F8F-DB4AC825773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028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CE84C31D-CC85-27E5-FD9F-627C926D5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78608"/>
            <a:ext cx="7879335" cy="3592629"/>
          </a:xfrm>
        </p:spPr>
        <p:txBody>
          <a:bodyPr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10B934F-7AD0-6CA4-BC4D-9CC30854BF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1714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FF6486-38AE-54F6-E2F3-8B944C3F1B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341BD916-71AE-106E-105D-01655950FC4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987800" y="368300"/>
            <a:ext cx="7375525" cy="1014413"/>
          </a:xfrm>
        </p:spPr>
        <p:txBody>
          <a:bodyPr anchor="ctr">
            <a:normAutofit/>
          </a:bodyPr>
          <a:lstStyle>
            <a:lvl1pPr algn="r">
              <a:defRPr sz="20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FD0054-227E-4953-9BB1-7141F90243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42E0F1-15E9-E241-9959-A6D46B69E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871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5842852-3CDE-22AD-D5F0-AAF8279A09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9536"/>
            <a:ext cx="9546336" cy="3675885"/>
          </a:xfrm>
        </p:spPr>
        <p:txBody>
          <a:bodyPr anchor="t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4D523C5-E38D-F0DE-48C0-B6B8404B63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4" y="514350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7188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C4EF7E11-76D4-64FA-465B-165405450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947" y="1296083"/>
            <a:ext cx="4353325" cy="4265835"/>
          </a:xfrm>
          <a:custGeom>
            <a:avLst/>
            <a:gdLst>
              <a:gd name="connsiteX0" fmla="*/ 2176663 w 4353325"/>
              <a:gd name="connsiteY0" fmla="*/ 0 h 4265835"/>
              <a:gd name="connsiteX1" fmla="*/ 4353325 w 4353325"/>
              <a:gd name="connsiteY1" fmla="*/ 2176662 h 4265835"/>
              <a:gd name="connsiteX2" fmla="*/ 4353325 w 4353325"/>
              <a:gd name="connsiteY2" fmla="*/ 2712923 h 4265835"/>
              <a:gd name="connsiteX3" fmla="*/ 4353325 w 4353325"/>
              <a:gd name="connsiteY3" fmla="*/ 3733873 h 4265835"/>
              <a:gd name="connsiteX4" fmla="*/ 4353325 w 4353325"/>
              <a:gd name="connsiteY4" fmla="*/ 4265835 h 4265835"/>
              <a:gd name="connsiteX5" fmla="*/ 0 w 4353325"/>
              <a:gd name="connsiteY5" fmla="*/ 4265835 h 4265835"/>
              <a:gd name="connsiteX6" fmla="*/ 0 w 4353325"/>
              <a:gd name="connsiteY6" fmla="*/ 3733873 h 4265835"/>
              <a:gd name="connsiteX7" fmla="*/ 0 w 4353325"/>
              <a:gd name="connsiteY7" fmla="*/ 2712923 h 4265835"/>
              <a:gd name="connsiteX8" fmla="*/ 0 w 4353325"/>
              <a:gd name="connsiteY8" fmla="*/ 2176662 h 4265835"/>
              <a:gd name="connsiteX9" fmla="*/ 2176663 w 4353325"/>
              <a:gd name="connsiteY9" fmla="*/ 0 h 42658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353325" h="4265835">
                <a:moveTo>
                  <a:pt x="2176663" y="0"/>
                </a:moveTo>
                <a:cubicBezTo>
                  <a:pt x="3378800" y="0"/>
                  <a:pt x="4353325" y="974525"/>
                  <a:pt x="4353325" y="2176662"/>
                </a:cubicBezTo>
                <a:lnTo>
                  <a:pt x="4353325" y="2712923"/>
                </a:lnTo>
                <a:lnTo>
                  <a:pt x="4353325" y="3733873"/>
                </a:lnTo>
                <a:lnTo>
                  <a:pt x="4353325" y="4265835"/>
                </a:lnTo>
                <a:lnTo>
                  <a:pt x="0" y="4265835"/>
                </a:lnTo>
                <a:lnTo>
                  <a:pt x="0" y="3733873"/>
                </a:lnTo>
                <a:lnTo>
                  <a:pt x="0" y="2712923"/>
                </a:lnTo>
                <a:lnTo>
                  <a:pt x="0" y="2176662"/>
                </a:lnTo>
                <a:cubicBezTo>
                  <a:pt x="0" y="974525"/>
                  <a:pt x="974525" y="0"/>
                  <a:pt x="2176663" y="0"/>
                </a:cubicBezTo>
                <a:close/>
              </a:path>
            </a:pathLst>
          </a:custGeom>
          <a:ln w="6350">
            <a:solidFill>
              <a:schemeClr val="tx1"/>
            </a:solidFill>
          </a:ln>
        </p:spPr>
        <p:txBody>
          <a:bodyPr wrap="square" lIns="182880" tIns="914400" rIns="182880" anchor="ctr" anchorCtr="0">
            <a:no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35056" y="1296083"/>
            <a:ext cx="4325112" cy="4265835"/>
          </a:xfrm>
        </p:spPr>
        <p:txBody>
          <a:bodyPr anchor="b" anchorCtr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89094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D05B5E-C545-4763-BA47-4C2C0FCA5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04" y="4608576"/>
            <a:ext cx="4169664" cy="1609344"/>
          </a:xfrm>
        </p:spPr>
        <p:txBody>
          <a:bodyPr anchor="t" anchorCtr="0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9D23AA-8F22-4B09-8FAA-CD16E5D6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4E5AAB3D-814D-597A-6ADE-F522A8116DCD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1257301" y="1097280"/>
            <a:ext cx="3776470" cy="3168100"/>
          </a:xfrm>
          <a:custGeom>
            <a:avLst/>
            <a:gdLst>
              <a:gd name="connsiteX0" fmla="*/ 1888235 w 3776470"/>
              <a:gd name="connsiteY0" fmla="*/ 0 h 3168100"/>
              <a:gd name="connsiteX1" fmla="*/ 3776470 w 3776470"/>
              <a:gd name="connsiteY1" fmla="*/ 1888235 h 3168100"/>
              <a:gd name="connsiteX2" fmla="*/ 3776470 w 3776470"/>
              <a:gd name="connsiteY2" fmla="*/ 3168100 h 3168100"/>
              <a:gd name="connsiteX3" fmla="*/ 0 w 3776470"/>
              <a:gd name="connsiteY3" fmla="*/ 3168100 h 3168100"/>
              <a:gd name="connsiteX4" fmla="*/ 0 w 3776470"/>
              <a:gd name="connsiteY4" fmla="*/ 1888235 h 3168100"/>
              <a:gd name="connsiteX5" fmla="*/ 1888235 w 3776470"/>
              <a:gd name="connsiteY5" fmla="*/ 0 h 3168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776470" h="3168100">
                <a:moveTo>
                  <a:pt x="1888235" y="0"/>
                </a:moveTo>
                <a:cubicBezTo>
                  <a:pt x="2931078" y="0"/>
                  <a:pt x="3776470" y="845392"/>
                  <a:pt x="3776470" y="1888235"/>
                </a:cubicBezTo>
                <a:lnTo>
                  <a:pt x="3776470" y="3168100"/>
                </a:lnTo>
                <a:lnTo>
                  <a:pt x="0" y="3168100"/>
                </a:lnTo>
                <a:lnTo>
                  <a:pt x="0" y="1888235"/>
                </a:lnTo>
                <a:cubicBezTo>
                  <a:pt x="0" y="845392"/>
                  <a:pt x="845392" y="0"/>
                  <a:pt x="1888235" y="0"/>
                </a:cubicBez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A263F8-8E34-4910-BF7A-F1C5A99689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1464" y="841248"/>
            <a:ext cx="4215384" cy="5330952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  <a:lvl2pPr algn="ctr">
              <a:defRPr>
                <a:solidFill>
                  <a:schemeClr val="tx1"/>
                </a:solidFill>
              </a:defRPr>
            </a:lvl2pPr>
            <a:lvl3pPr algn="ctr">
              <a:defRPr>
                <a:solidFill>
                  <a:schemeClr val="tx1"/>
                </a:solidFill>
              </a:defRPr>
            </a:lvl3pPr>
            <a:lvl4pPr algn="ctr">
              <a:defRPr>
                <a:solidFill>
                  <a:schemeClr val="tx1"/>
                </a:solidFill>
              </a:defRPr>
            </a:lvl4pPr>
            <a:lvl5pPr algn="ctr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6E74E5-D20D-4AB7-8D98-F336CE0EC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E8A028-A0C8-45E7-915E-B83FF59C9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CD2C868-CE73-A5B1-1389-62A23B14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29708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4071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384" y="2615184"/>
            <a:ext cx="3813048" cy="3557016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19738" y="841248"/>
            <a:ext cx="4956175" cy="3556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EF4378AB-83E7-8777-F6CD-8F19BA4FEE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5016203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70857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841248"/>
            <a:ext cx="2999232" cy="5184648"/>
          </a:xfrm>
        </p:spPr>
        <p:txBody>
          <a:bodyPr anchor="t" anchorCtr="0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66926" y="841248"/>
            <a:ext cx="6260154" cy="518464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400">
                <a:solidFill>
                  <a:schemeClr val="tx1"/>
                </a:solidFill>
              </a:defRPr>
            </a:lvl3pPr>
            <a:lvl4pPr>
              <a:defRPr sz="1400">
                <a:solidFill>
                  <a:schemeClr val="tx1"/>
                </a:solidFill>
              </a:defRPr>
            </a:lvl4pPr>
            <a:lvl5pPr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8293A07-68F2-BD10-B738-E87F3F3D8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V="1">
            <a:off x="418221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089743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31152" y="990511"/>
            <a:ext cx="2565593" cy="1858941"/>
          </a:xfrm>
        </p:spPr>
        <p:txBody>
          <a:bodyPr anchor="b"/>
          <a:lstStyle>
            <a:lvl1pPr>
              <a:defRPr lang="en-US" sz="32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32271" y="3011335"/>
            <a:ext cx="2559977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sz="1400" dirty="0"/>
            </a:lvl2pPr>
            <a:lvl3pPr marL="457200" indent="0">
              <a:buNone/>
              <a:defRPr lang="en-US" sz="1400" dirty="0"/>
            </a:lvl3pPr>
            <a:lvl4pPr marL="685800" indent="0">
              <a:buNone/>
              <a:defRPr lang="en-US" sz="1400" dirty="0"/>
            </a:lvl4pPr>
            <a:lvl5pPr marL="914400" indent="0">
              <a:buNone/>
              <a:defRPr lang="en-US" sz="1400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8BD5A515-9970-0784-7927-52F94C270B4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5400000">
            <a:off x="10292564" y="1592958"/>
            <a:ext cx="2973522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8523CCEC-6BB2-B704-95E2-87FED823C5B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11" name="Slide Number Placeholder 6">
            <a:extLst>
              <a:ext uri="{FF2B5EF4-FFF2-40B4-BE49-F238E27FC236}">
                <a16:creationId xmlns:a16="http://schemas.microsoft.com/office/drawing/2014/main" id="{1208465C-8C77-73BF-D18F-D01907BAC86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512296" y="6356350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0E2A219-E459-07B3-1ED3-CBF7D239B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32057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78539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3520" y="548640"/>
            <a:ext cx="6093225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793885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03520" y="1828800"/>
            <a:ext cx="6071616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F483F68-3490-71E7-A7DA-DA46BC485F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79715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45FA4-0621-D8F1-73D0-046B7F4D7713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10425981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4C51678-E871-8AD4-08DA-BF7B7013A356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10292565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CD01CE4-E064-7D2F-7D3A-9DA85E2777F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0449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48640"/>
            <a:ext cx="6135624" cy="1143000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828800"/>
            <a:ext cx="6135624" cy="448970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400544" y="0"/>
            <a:ext cx="4791456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BC07157-DE89-FE2F-0547-2E4055913A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7382022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7A0C5A-6673-53CC-030B-67BA133D9741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2521688-F793-E4F2-732B-EEE6F58B758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DDBE29E-7417-B57C-BA94-1DBC14BE461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8146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6858000" cy="932688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6858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626C00-7A36-46A2-880D-F484910B34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8077761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FF6D8B-36A2-DF79-CDB9-885694DCA71D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2396A-E38F-CC9C-7303-71F99D08208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3B0E4B-031C-4F2A-1993-D824DD71F7DE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5840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481977D-48BC-F135-96F9-1655E4BEE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732126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3517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20040"/>
            <a:ext cx="4572000" cy="932688"/>
          </a:xfrm>
        </p:spPr>
        <p:txBody>
          <a:bodyPr anchor="b"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380744"/>
            <a:ext cx="4572000" cy="498348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917720" y="0"/>
            <a:ext cx="6274279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18BEB48-A052-9364-6EF6-F698004CA5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5911724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417D8113-ECE6-D6F5-9CA4-C96A535F4799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29A0137-F97A-8194-464D-3B7D4814A8A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E3FE5686-63A9-B1A1-5734-F96A9651465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1314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012268"/>
            <a:ext cx="3739896" cy="1390330"/>
          </a:xfrm>
        </p:spPr>
        <p:txBody>
          <a:bodyPr anchor="t">
            <a:norm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4635132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Footer Placeholder 5">
            <a:extLst>
              <a:ext uri="{FF2B5EF4-FFF2-40B4-BE49-F238E27FC236}">
                <a16:creationId xmlns:a16="http://schemas.microsoft.com/office/drawing/2014/main" id="{485E715F-A05B-F2BC-ABF4-447E9B58E0C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 rot="16200000">
            <a:off x="-499001" y="5684309"/>
            <a:ext cx="1709209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46320" y="5012267"/>
            <a:ext cx="6400800" cy="1390330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800">
                <a:solidFill>
                  <a:schemeClr val="tx1"/>
                </a:solidFill>
              </a:defRPr>
            </a:lvl1pPr>
            <a:lvl2pPr marL="228600" indent="0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2pPr>
            <a:lvl3pPr marL="457200" indent="0">
              <a:buFont typeface="Arial" panose="020B0604020202020204" pitchFamily="34" charset="0"/>
              <a:buNone/>
              <a:defRPr sz="1400">
                <a:solidFill>
                  <a:schemeClr val="tx1"/>
                </a:solidFill>
              </a:defRPr>
            </a:lvl3pPr>
            <a:lvl4pPr marL="685800" indent="0">
              <a:buFont typeface="Arial" panose="020B0604020202020204" pitchFamily="34" charset="0"/>
              <a:buNone/>
              <a:defRPr sz="1200">
                <a:solidFill>
                  <a:schemeClr val="tx1"/>
                </a:solidFill>
              </a:defRPr>
            </a:lvl4pPr>
            <a:lvl5pPr marL="914400" indent="0">
              <a:buFont typeface="Arial" panose="020B0604020202020204" pitchFamily="34" charset="0"/>
              <a:buNone/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73959" y="5435073"/>
            <a:ext cx="1210734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A2B6090-1D21-5610-7943-4C4F96A6C7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0" y="4638230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22744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882896"/>
            <a:ext cx="3657603" cy="1453896"/>
          </a:xfrm>
        </p:spPr>
        <p:txBody>
          <a:bodyPr anchor="t">
            <a:normAutofit/>
          </a:bodyPr>
          <a:lstStyle>
            <a:lvl1pPr algn="ctr"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838F5DE0-1AA8-5320-EBEC-7B2EEF39963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31520" y="548642"/>
            <a:ext cx="3490175" cy="4041647"/>
          </a:xfrm>
          <a:custGeom>
            <a:avLst/>
            <a:gdLst>
              <a:gd name="connsiteX0" fmla="*/ 1745088 w 3490175"/>
              <a:gd name="connsiteY0" fmla="*/ 0 h 4041647"/>
              <a:gd name="connsiteX1" fmla="*/ 3490175 w 3490175"/>
              <a:gd name="connsiteY1" fmla="*/ 1745088 h 4041647"/>
              <a:gd name="connsiteX2" fmla="*/ 3490175 w 3490175"/>
              <a:gd name="connsiteY2" fmla="*/ 3141232 h 4041647"/>
              <a:gd name="connsiteX3" fmla="*/ 3490175 w 3490175"/>
              <a:gd name="connsiteY3" fmla="*/ 3490175 h 4041647"/>
              <a:gd name="connsiteX4" fmla="*/ 3490175 w 3490175"/>
              <a:gd name="connsiteY4" fmla="*/ 4041647 h 4041647"/>
              <a:gd name="connsiteX5" fmla="*/ 0 w 3490175"/>
              <a:gd name="connsiteY5" fmla="*/ 4041647 h 4041647"/>
              <a:gd name="connsiteX6" fmla="*/ 0 w 3490175"/>
              <a:gd name="connsiteY6" fmla="*/ 3490175 h 4041647"/>
              <a:gd name="connsiteX7" fmla="*/ 0 w 3490175"/>
              <a:gd name="connsiteY7" fmla="*/ 3141232 h 4041647"/>
              <a:gd name="connsiteX8" fmla="*/ 0 w 3490175"/>
              <a:gd name="connsiteY8" fmla="*/ 1745088 h 4041647"/>
              <a:gd name="connsiteX9" fmla="*/ 1745088 w 3490175"/>
              <a:gd name="connsiteY9" fmla="*/ 0 h 4041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90175" h="4041647">
                <a:moveTo>
                  <a:pt x="1745088" y="0"/>
                </a:moveTo>
                <a:cubicBezTo>
                  <a:pt x="2708873" y="0"/>
                  <a:pt x="3490175" y="781302"/>
                  <a:pt x="3490175" y="1745088"/>
                </a:cubicBezTo>
                <a:lnTo>
                  <a:pt x="3490175" y="3141232"/>
                </a:lnTo>
                <a:lnTo>
                  <a:pt x="3490175" y="3490175"/>
                </a:lnTo>
                <a:lnTo>
                  <a:pt x="3490175" y="4041647"/>
                </a:lnTo>
                <a:lnTo>
                  <a:pt x="0" y="4041647"/>
                </a:lnTo>
                <a:lnTo>
                  <a:pt x="0" y="3490175"/>
                </a:lnTo>
                <a:lnTo>
                  <a:pt x="0" y="3141232"/>
                </a:lnTo>
                <a:lnTo>
                  <a:pt x="0" y="1745088"/>
                </a:lnTo>
                <a:cubicBezTo>
                  <a:pt x="0" y="781302"/>
                  <a:pt x="781302" y="0"/>
                  <a:pt x="1745088" y="0"/>
                </a:cubicBezTo>
                <a:close/>
              </a:path>
            </a:pathLst>
          </a:custGeom>
          <a:blipFill dpi="0" rotWithShape="1">
            <a:blip r:embed="rId2">
              <a:alphaModFix amt="81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6350">
            <a:solidFill>
              <a:schemeClr val="tx1"/>
            </a:solidFill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37760" y="549275"/>
            <a:ext cx="6561138" cy="575945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19C3A72-7CAE-129F-7490-B687280EF1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4646117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9359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8164" y="559341"/>
            <a:ext cx="10755670" cy="932688"/>
          </a:xfrm>
        </p:spPr>
        <p:txBody>
          <a:bodyPr anchor="b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3C89FBB9-2C05-A4C1-ECB4-D6A5C4219E4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4">
            <a:extLst>
              <a:ext uri="{FF2B5EF4-FFF2-40B4-BE49-F238E27FC236}">
                <a16:creationId xmlns:a16="http://schemas.microsoft.com/office/drawing/2014/main" id="{BBB07A11-50DE-6BC0-0514-6E2C14A47985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16200000" flipH="1">
            <a:off x="-997746" y="4594946"/>
            <a:ext cx="2706690" cy="365125"/>
          </a:xfrm>
        </p:spPr>
        <p:txBody>
          <a:bodyPr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03ED5F49-F9F7-05A9-62AC-C9C8DF2EADE8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88569" y="6264201"/>
            <a:ext cx="574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11200" y="1713652"/>
            <a:ext cx="4387012" cy="46129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7" y="1713653"/>
            <a:ext cx="6533071" cy="5144347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/>
            </a:lvl1pPr>
          </a:lstStyle>
          <a:p>
            <a:pPr marL="285750" lvl="0" indent="-285750"/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8039574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B7BBF55A-D91F-143D-FBB6-73995F00E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57400" y="4937761"/>
            <a:ext cx="6987537" cy="1353312"/>
          </a:xfrm>
        </p:spPr>
        <p:txBody>
          <a:bodyPr anchor="t">
            <a:normAutofit/>
          </a:bodyPr>
          <a:lstStyle>
            <a:lvl1pPr>
              <a:lnSpc>
                <a:spcPct val="110000"/>
              </a:lnSpc>
              <a:spcBef>
                <a:spcPts val="1000"/>
              </a:spcBef>
              <a:defRPr sz="2800" cap="none" baseline="0">
                <a:latin typeface="+mn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72A4B4E-0B2F-F1BB-322A-713D1FB5F2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057400" y="549021"/>
            <a:ext cx="9455150" cy="4333875"/>
          </a:xfrm>
        </p:spPr>
        <p:txBody>
          <a:bodyPr anchor="b">
            <a:normAutofit/>
          </a:bodyPr>
          <a:lstStyle>
            <a:lvl1pPr>
              <a:defRPr sz="23200">
                <a:latin typeface="+mj-lt"/>
              </a:defRPr>
            </a:lvl1pPr>
          </a:lstStyle>
          <a:p>
            <a:pPr lvl="0"/>
            <a:r>
              <a:rPr lang="en-US"/>
              <a:t>##%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6D47F-2AE5-2705-911C-52BBD6B7D8EA}"/>
              </a:ext>
            </a:extLst>
          </p:cNvPr>
          <p:cNvCxnSpPr>
            <a:cxnSpLocks/>
          </p:cNvCxnSpPr>
          <p:nvPr/>
        </p:nvCxnSpPr>
        <p:spPr>
          <a:xfrm flipV="1">
            <a:off x="1371600" y="0"/>
            <a:ext cx="0" cy="685800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435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2648" y="-1228126"/>
            <a:ext cx="10652760" cy="1133856"/>
          </a:xfrm>
        </p:spPr>
        <p:txBody>
          <a:bodyPr/>
          <a:lstStyle>
            <a:lvl1pPr>
              <a:defRPr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AA4897F-B66E-DAD4-F56C-6152B417CC5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624138" y="2268748"/>
            <a:ext cx="6943724" cy="3954255"/>
          </a:xfrm>
        </p:spPr>
        <p:txBody>
          <a:bodyPr anchor="ctr" anchorCtr="0">
            <a:noAutofit/>
          </a:bodyPr>
          <a:lstStyle>
            <a:lvl1pPr marL="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1pPr>
            <a:lvl2pPr marL="2286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2pPr>
            <a:lvl3pPr marL="4572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3pPr>
            <a:lvl4pPr marL="6858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4pPr>
            <a:lvl5pPr marL="914400" indent="0" algn="ctr">
              <a:lnSpc>
                <a:spcPct val="110000"/>
              </a:lnSpc>
              <a:buNone/>
              <a:defRPr sz="4400" b="0" cap="all" baseline="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add Statement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Freeform: Shape 15">
            <a:extLst>
              <a:ext uri="{FF2B5EF4-FFF2-40B4-BE49-F238E27FC236}">
                <a16:creationId xmlns:a16="http://schemas.microsoft.com/office/drawing/2014/main" id="{8EFA7EFC-C6F9-B1D5-025F-824C1CE9A2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3057205" y="-1430380"/>
            <a:ext cx="6077590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8770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16D87B9B-22A3-322E-B7E8-223255AD09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940168" y="5669280"/>
            <a:ext cx="6311664" cy="466344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spcBef>
                <a:spcPts val="1000"/>
              </a:spcBef>
              <a:defRPr sz="1800" cap="all" baseline="0">
                <a:latin typeface="+mn-lt"/>
              </a:defRPr>
            </a:lvl1pPr>
          </a:lstStyle>
          <a:p>
            <a:r>
              <a:rPr lang="en-US"/>
              <a:t>Quote Author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8">
            <a:extLst>
              <a:ext uri="{FF2B5EF4-FFF2-40B4-BE49-F238E27FC236}">
                <a16:creationId xmlns:a16="http://schemas.microsoft.com/office/drawing/2014/main" id="{6A9BC83F-8FE5-5223-2B3A-6E122D33630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2597135" y="1744578"/>
            <a:ext cx="6997730" cy="3507906"/>
          </a:xfrm>
        </p:spPr>
        <p:txBody>
          <a:bodyPr anchor="b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6000" cap="all" baseline="0">
                <a:latin typeface="+mn-lt"/>
              </a:defRPr>
            </a:lvl1pPr>
          </a:lstStyle>
          <a:p>
            <a:pPr lvl="0"/>
            <a:r>
              <a:rPr lang="en-US"/>
              <a:t>Click to add Quote</a:t>
            </a:r>
          </a:p>
        </p:txBody>
      </p:sp>
      <p:sp>
        <p:nvSpPr>
          <p:cNvPr id="9" name="Freeform: Shape 15">
            <a:extLst>
              <a:ext uri="{FF2B5EF4-FFF2-40B4-BE49-F238E27FC236}">
                <a16:creationId xmlns:a16="http://schemas.microsoft.com/office/drawing/2014/main" id="{9F353A57-FA3C-A68C-4908-E774A52CB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2811380" y="-1681974"/>
            <a:ext cx="6569242" cy="10510705"/>
          </a:xfrm>
          <a:custGeom>
            <a:avLst/>
            <a:gdLst>
              <a:gd name="connsiteX0" fmla="*/ 5325805 w 5325805"/>
              <a:gd name="connsiteY0" fmla="*/ 2714782 h 5429563"/>
              <a:gd name="connsiteX1" fmla="*/ 2611024 w 5325805"/>
              <a:gd name="connsiteY1" fmla="*/ 5429563 h 5429563"/>
              <a:gd name="connsiteX2" fmla="*/ 1942188 w 5325805"/>
              <a:gd name="connsiteY2" fmla="*/ 5429563 h 5429563"/>
              <a:gd name="connsiteX3" fmla="*/ 668836 w 5325805"/>
              <a:gd name="connsiteY3" fmla="*/ 5429563 h 5429563"/>
              <a:gd name="connsiteX4" fmla="*/ 0 w 5325805"/>
              <a:gd name="connsiteY4" fmla="*/ 5429563 h 5429563"/>
              <a:gd name="connsiteX5" fmla="*/ 0 w 5325805"/>
              <a:gd name="connsiteY5" fmla="*/ 0 h 5429563"/>
              <a:gd name="connsiteX6" fmla="*/ 668836 w 5325805"/>
              <a:gd name="connsiteY6" fmla="*/ 0 h 5429563"/>
              <a:gd name="connsiteX7" fmla="*/ 1942188 w 5325805"/>
              <a:gd name="connsiteY7" fmla="*/ 0 h 5429563"/>
              <a:gd name="connsiteX8" fmla="*/ 2611024 w 5325805"/>
              <a:gd name="connsiteY8" fmla="*/ 0 h 5429563"/>
              <a:gd name="connsiteX9" fmla="*/ 5325805 w 5325805"/>
              <a:gd name="connsiteY9" fmla="*/ 2714782 h 5429563"/>
              <a:gd name="connsiteX0" fmla="*/ 668836 w 5325805"/>
              <a:gd name="connsiteY0" fmla="*/ 5429563 h 5476799"/>
              <a:gd name="connsiteX1" fmla="*/ 0 w 5325805"/>
              <a:gd name="connsiteY1" fmla="*/ 5429563 h 5476799"/>
              <a:gd name="connsiteX2" fmla="*/ 0 w 5325805"/>
              <a:gd name="connsiteY2" fmla="*/ 0 h 5476799"/>
              <a:gd name="connsiteX3" fmla="*/ 668836 w 5325805"/>
              <a:gd name="connsiteY3" fmla="*/ 0 h 5476799"/>
              <a:gd name="connsiteX4" fmla="*/ 1942188 w 5325805"/>
              <a:gd name="connsiteY4" fmla="*/ 0 h 5476799"/>
              <a:gd name="connsiteX5" fmla="*/ 2611024 w 5325805"/>
              <a:gd name="connsiteY5" fmla="*/ 0 h 5476799"/>
              <a:gd name="connsiteX6" fmla="*/ 5325805 w 5325805"/>
              <a:gd name="connsiteY6" fmla="*/ 2714782 h 5476799"/>
              <a:gd name="connsiteX7" fmla="*/ 2611024 w 5325805"/>
              <a:gd name="connsiteY7" fmla="*/ 5429563 h 5476799"/>
              <a:gd name="connsiteX8" fmla="*/ 1942188 w 5325805"/>
              <a:gd name="connsiteY8" fmla="*/ 5429563 h 5476799"/>
              <a:gd name="connsiteX9" fmla="*/ 716072 w 5325805"/>
              <a:gd name="connsiteY9" fmla="*/ 5476799 h 5476799"/>
              <a:gd name="connsiteX0" fmla="*/ 668836 w 5325805"/>
              <a:gd name="connsiteY0" fmla="*/ 5429563 h 5429563"/>
              <a:gd name="connsiteX1" fmla="*/ 0 w 5325805"/>
              <a:gd name="connsiteY1" fmla="*/ 5429563 h 5429563"/>
              <a:gd name="connsiteX2" fmla="*/ 0 w 5325805"/>
              <a:gd name="connsiteY2" fmla="*/ 0 h 5429563"/>
              <a:gd name="connsiteX3" fmla="*/ 668836 w 5325805"/>
              <a:gd name="connsiteY3" fmla="*/ 0 h 5429563"/>
              <a:gd name="connsiteX4" fmla="*/ 1942188 w 5325805"/>
              <a:gd name="connsiteY4" fmla="*/ 0 h 5429563"/>
              <a:gd name="connsiteX5" fmla="*/ 2611024 w 5325805"/>
              <a:gd name="connsiteY5" fmla="*/ 0 h 5429563"/>
              <a:gd name="connsiteX6" fmla="*/ 5325805 w 5325805"/>
              <a:gd name="connsiteY6" fmla="*/ 2714782 h 5429563"/>
              <a:gd name="connsiteX7" fmla="*/ 2611024 w 5325805"/>
              <a:gd name="connsiteY7" fmla="*/ 5429563 h 5429563"/>
              <a:gd name="connsiteX8" fmla="*/ 1942188 w 5325805"/>
              <a:gd name="connsiteY8" fmla="*/ 5429563 h 5429563"/>
              <a:gd name="connsiteX0" fmla="*/ 0 w 5325805"/>
              <a:gd name="connsiteY0" fmla="*/ 5429563 h 5429563"/>
              <a:gd name="connsiteX1" fmla="*/ 0 w 5325805"/>
              <a:gd name="connsiteY1" fmla="*/ 0 h 5429563"/>
              <a:gd name="connsiteX2" fmla="*/ 668836 w 5325805"/>
              <a:gd name="connsiteY2" fmla="*/ 0 h 5429563"/>
              <a:gd name="connsiteX3" fmla="*/ 1942188 w 5325805"/>
              <a:gd name="connsiteY3" fmla="*/ 0 h 5429563"/>
              <a:gd name="connsiteX4" fmla="*/ 2611024 w 5325805"/>
              <a:gd name="connsiteY4" fmla="*/ 0 h 5429563"/>
              <a:gd name="connsiteX5" fmla="*/ 5325805 w 5325805"/>
              <a:gd name="connsiteY5" fmla="*/ 2714782 h 5429563"/>
              <a:gd name="connsiteX6" fmla="*/ 2611024 w 5325805"/>
              <a:gd name="connsiteY6" fmla="*/ 5429563 h 5429563"/>
              <a:gd name="connsiteX7" fmla="*/ 1942188 w 5325805"/>
              <a:gd name="connsiteY7" fmla="*/ 5429563 h 5429563"/>
              <a:gd name="connsiteX0" fmla="*/ 0 w 5325805"/>
              <a:gd name="connsiteY0" fmla="*/ 0 h 5429563"/>
              <a:gd name="connsiteX1" fmla="*/ 668836 w 5325805"/>
              <a:gd name="connsiteY1" fmla="*/ 0 h 5429563"/>
              <a:gd name="connsiteX2" fmla="*/ 1942188 w 5325805"/>
              <a:gd name="connsiteY2" fmla="*/ 0 h 5429563"/>
              <a:gd name="connsiteX3" fmla="*/ 2611024 w 5325805"/>
              <a:gd name="connsiteY3" fmla="*/ 0 h 5429563"/>
              <a:gd name="connsiteX4" fmla="*/ 5325805 w 5325805"/>
              <a:gd name="connsiteY4" fmla="*/ 2714782 h 5429563"/>
              <a:gd name="connsiteX5" fmla="*/ 2611024 w 5325805"/>
              <a:gd name="connsiteY5" fmla="*/ 5429563 h 5429563"/>
              <a:gd name="connsiteX6" fmla="*/ 1942188 w 5325805"/>
              <a:gd name="connsiteY6" fmla="*/ 5429563 h 5429563"/>
              <a:gd name="connsiteX0" fmla="*/ 0 w 4656969"/>
              <a:gd name="connsiteY0" fmla="*/ 0 h 5429563"/>
              <a:gd name="connsiteX1" fmla="*/ 1273352 w 4656969"/>
              <a:gd name="connsiteY1" fmla="*/ 0 h 5429563"/>
              <a:gd name="connsiteX2" fmla="*/ 1942188 w 4656969"/>
              <a:gd name="connsiteY2" fmla="*/ 0 h 5429563"/>
              <a:gd name="connsiteX3" fmla="*/ 4656969 w 4656969"/>
              <a:gd name="connsiteY3" fmla="*/ 2714782 h 5429563"/>
              <a:gd name="connsiteX4" fmla="*/ 1942188 w 4656969"/>
              <a:gd name="connsiteY4" fmla="*/ 5429563 h 5429563"/>
              <a:gd name="connsiteX5" fmla="*/ 1273352 w 4656969"/>
              <a:gd name="connsiteY5" fmla="*/ 5429563 h 5429563"/>
              <a:gd name="connsiteX0" fmla="*/ 0 w 3383617"/>
              <a:gd name="connsiteY0" fmla="*/ 0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0 w 3383617"/>
              <a:gd name="connsiteY0" fmla="*/ 0 h 5429563"/>
              <a:gd name="connsiteX1" fmla="*/ 248198 w 3383617"/>
              <a:gd name="connsiteY1" fmla="*/ 41 h 5429563"/>
              <a:gd name="connsiteX2" fmla="*/ 668836 w 3383617"/>
              <a:gd name="connsiteY2" fmla="*/ 0 h 5429563"/>
              <a:gd name="connsiteX3" fmla="*/ 3383617 w 3383617"/>
              <a:gd name="connsiteY3" fmla="*/ 2714782 h 5429563"/>
              <a:gd name="connsiteX4" fmla="*/ 668836 w 3383617"/>
              <a:gd name="connsiteY4" fmla="*/ 5429563 h 5429563"/>
              <a:gd name="connsiteX5" fmla="*/ 0 w 3383617"/>
              <a:gd name="connsiteY5" fmla="*/ 5429563 h 5429563"/>
              <a:gd name="connsiteX0" fmla="*/ 248198 w 3383617"/>
              <a:gd name="connsiteY0" fmla="*/ 41 h 5429563"/>
              <a:gd name="connsiteX1" fmla="*/ 668836 w 3383617"/>
              <a:gd name="connsiteY1" fmla="*/ 0 h 5429563"/>
              <a:gd name="connsiteX2" fmla="*/ 3383617 w 3383617"/>
              <a:gd name="connsiteY2" fmla="*/ 2714782 h 5429563"/>
              <a:gd name="connsiteX3" fmla="*/ 668836 w 3383617"/>
              <a:gd name="connsiteY3" fmla="*/ 5429563 h 5429563"/>
              <a:gd name="connsiteX4" fmla="*/ 0 w 3383617"/>
              <a:gd name="connsiteY4" fmla="*/ 5429563 h 5429563"/>
              <a:gd name="connsiteX0" fmla="*/ 4110 w 3139529"/>
              <a:gd name="connsiteY0" fmla="*/ 41 h 5429563"/>
              <a:gd name="connsiteX1" fmla="*/ 424748 w 3139529"/>
              <a:gd name="connsiteY1" fmla="*/ 0 h 5429563"/>
              <a:gd name="connsiteX2" fmla="*/ 3139529 w 3139529"/>
              <a:gd name="connsiteY2" fmla="*/ 2714782 h 5429563"/>
              <a:gd name="connsiteX3" fmla="*/ 424748 w 3139529"/>
              <a:gd name="connsiteY3" fmla="*/ 5429563 h 5429563"/>
              <a:gd name="connsiteX4" fmla="*/ 0 w 3139529"/>
              <a:gd name="connsiteY4" fmla="*/ 5429563 h 542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39529" h="5429563">
                <a:moveTo>
                  <a:pt x="4110" y="41"/>
                </a:moveTo>
                <a:lnTo>
                  <a:pt x="424748" y="0"/>
                </a:lnTo>
                <a:cubicBezTo>
                  <a:pt x="1924080" y="0"/>
                  <a:pt x="3139529" y="1215450"/>
                  <a:pt x="3139529" y="2714782"/>
                </a:cubicBezTo>
                <a:cubicBezTo>
                  <a:pt x="3139529" y="4214114"/>
                  <a:pt x="1924080" y="5429563"/>
                  <a:pt x="424748" y="5429563"/>
                </a:cubicBezTo>
                <a:lnTo>
                  <a:pt x="0" y="5429563"/>
                </a:lnTo>
              </a:path>
            </a:pathLst>
          </a:cu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2449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72FE6B-A4D8-8ED7-89D7-5E7F2C5B8F5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103438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686405AE-ED31-677D-86D8-01EAD583735E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84947" y="2103121"/>
            <a:ext cx="5181600" cy="4351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4088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85A6F3D-6630-C2E0-DC0A-6D2C0AACFF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1520" y="2103120"/>
            <a:ext cx="5157787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C38DBB1-A1FA-A460-88C8-B05F1570CA97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31838" y="2743200"/>
            <a:ext cx="5157187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09360" y="2103120"/>
            <a:ext cx="5183188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2D763CC-A010-6A2B-FEF3-388EAC8417D7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309361" y="2743200"/>
            <a:ext cx="5183188" cy="3763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94683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A0796BC8-E1B7-E6D6-E86F-4A5CAECDF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70329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90404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clus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457200"/>
            <a:ext cx="7342307" cy="1133856"/>
          </a:xfrm>
          <a:noFill/>
        </p:spPr>
        <p:txBody>
          <a:bodyPr anchor="b"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41248" y="2624328"/>
            <a:ext cx="10424160" cy="3200400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7662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6">
            <a:extLst>
              <a:ext uri="{FF2B5EF4-FFF2-40B4-BE49-F238E27FC236}">
                <a16:creationId xmlns:a16="http://schemas.microsoft.com/office/drawing/2014/main" id="{CE8CC034-C652-239B-0064-9B0543AC2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365760"/>
            <a:ext cx="10741152" cy="1132258"/>
          </a:xfrm>
        </p:spPr>
        <p:txBody>
          <a:bodyPr/>
          <a:lstStyle>
            <a:lvl1pPr>
              <a:defRPr lang="en-US" dirty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" name="Content Placeholder 7">
            <a:extLst>
              <a:ext uri="{FF2B5EF4-FFF2-40B4-BE49-F238E27FC236}">
                <a16:creationId xmlns:a16="http://schemas.microsoft.com/office/drawing/2014/main" id="{D051F68D-E2E5-C625-0273-281CE6D4939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31520" y="2301836"/>
            <a:ext cx="10741150" cy="3921165"/>
          </a:xfrm>
          <a:noFill/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  <a:lvl2pPr marL="228600" indent="0">
              <a:buNone/>
              <a:defRPr>
                <a:solidFill>
                  <a:schemeClr val="tx1"/>
                </a:solidFill>
              </a:defRPr>
            </a:lvl2pPr>
            <a:lvl3pPr marL="457200" indent="0">
              <a:buNone/>
              <a:defRPr>
                <a:solidFill>
                  <a:schemeClr val="tx1"/>
                </a:solidFill>
              </a:defRPr>
            </a:lvl3pPr>
            <a:lvl4pPr marL="685800" indent="0">
              <a:buNone/>
              <a:defRPr>
                <a:solidFill>
                  <a:schemeClr val="tx1"/>
                </a:solidFill>
              </a:defRPr>
            </a:lvl4pPr>
            <a:lvl5pPr marL="914400" indent="0"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614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179867CD-CD09-0EEC-D165-96584688B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296" y="64007"/>
            <a:ext cx="12015216" cy="5120639"/>
          </a:xfrm>
        </p:spPr>
        <p:txBody>
          <a:bodyPr>
            <a:normAutofit/>
          </a:bodyPr>
          <a:lstStyle>
            <a:lvl1pPr>
              <a:defRPr sz="1100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65D245-B564-481D-A323-F73C5BCA84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8136" y="5360878"/>
            <a:ext cx="10037064" cy="566928"/>
          </a:xfrm>
        </p:spPr>
        <p:txBody>
          <a:bodyPr anchor="b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1422A5-3076-413B-84CB-ED3BA4171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072EE-51B3-4C0C-A460-4684AB079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67C68-40D5-477E-9DBC-C28FD4B114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C1F8589-B640-4540-D0AD-2B0461CD3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49927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66962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EE2F5-9D3C-4BE7-9AD5-335B31CF2C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6"/>
            <a:ext cx="10840626" cy="79051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F98C4F-4BF6-47CF-ABEE-2B12748C47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8135" y="1880756"/>
            <a:ext cx="10840627" cy="45581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51AB30-CD74-471D-9FA6-ADC0C901E6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539070-70D2-4DD1-A439-155343FE26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A137C4-F19E-4521-8DCB-4E0CF9CA3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D144482-F463-E942-01AE-69DF54F417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639349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7847" y="4676177"/>
            <a:ext cx="10835639" cy="1319510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5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7847" y="6065134"/>
            <a:ext cx="10835639" cy="373766"/>
          </a:xfrm>
        </p:spPr>
        <p:txBody>
          <a:bodyPr vert="horz" lIns="91440" tIns="45720" rIns="91440" bIns="45720" rtlCol="0" anchor="b">
            <a:noAutofit/>
          </a:bodyPr>
          <a:lstStyle>
            <a:lvl1pPr marL="0" indent="0">
              <a:spcBef>
                <a:spcPts val="0"/>
              </a:spcBef>
              <a:buNone/>
              <a:defRPr lang="en-US" sz="20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12191999" cy="4467828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7765164-0D02-5316-1845-119CB0111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5715000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DFA2081-8ED6-0719-D0B6-2818D6019332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51F47A-9B8B-A343-2C56-110E21331AE3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259CCC4-FA9E-2074-3142-5EBA62F91B2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3562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736010" cy="2845567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defRPr lang="en-US" sz="36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729915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7617785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DF8C2BF2-38FB-0598-A4BE-DD111229A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438900"/>
            <a:ext cx="1714301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Date Placeholder 4">
            <a:extLst>
              <a:ext uri="{FF2B5EF4-FFF2-40B4-BE49-F238E27FC236}">
                <a16:creationId xmlns:a16="http://schemas.microsoft.com/office/drawing/2014/main" id="{5A41BBAF-5441-8512-B575-2EB961DD48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19" name="Slide Number Placeholder 5">
            <a:extLst>
              <a:ext uri="{FF2B5EF4-FFF2-40B4-BE49-F238E27FC236}">
                <a16:creationId xmlns:a16="http://schemas.microsoft.com/office/drawing/2014/main" id="{89401810-4A83-D1CF-00A6-76F622C715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022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61A7175-8061-E7CC-68E4-2B3CECB6C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90244"/>
            <a:ext cx="10037064" cy="5159257"/>
          </a:xfrm>
        </p:spPr>
        <p:txBody>
          <a:bodyPr>
            <a:normAutofit/>
          </a:bodyPr>
          <a:lstStyle>
            <a:lvl1pPr>
              <a:defRPr sz="8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Section header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094542-CAEF-4D6C-BE6A-BC100F059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08851-4DCC-447C-828A-5F7E66F76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8BDE40-8468-4051-9703-B751608AA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6A5A591-C2D3-D6A3-432F-2C1371951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5868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26896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B916BDA-9E36-8180-7EBC-AC2A35C79F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90940" y="1088702"/>
            <a:ext cx="8479072" cy="1395553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92AF672E-4752-50B9-9301-C8042FD003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9669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lnSpc>
                <a:spcPct val="100000"/>
              </a:lnSpc>
              <a:buFont typeface="+mj-lt"/>
              <a:buAutoNum type="arabicPeriod"/>
              <a:defRPr sz="2000"/>
            </a:lvl1pPr>
            <a:lvl2pPr marL="685800" indent="-457200">
              <a:lnSpc>
                <a:spcPct val="100000"/>
              </a:lnSpc>
              <a:buFont typeface="+mj-lt"/>
              <a:buAutoNum type="arabicPeriod"/>
              <a:defRPr sz="2000"/>
            </a:lvl2pPr>
            <a:lvl3pPr marL="800100" indent="-342900">
              <a:lnSpc>
                <a:spcPct val="100000"/>
              </a:lnSpc>
              <a:buFont typeface="+mj-lt"/>
              <a:buAutoNum type="arabicPeriod"/>
              <a:defRPr sz="2000"/>
            </a:lvl3pPr>
            <a:lvl4pPr marL="1028700" indent="-342900">
              <a:lnSpc>
                <a:spcPct val="100000"/>
              </a:lnSpc>
              <a:buFont typeface="+mj-lt"/>
              <a:buAutoNum type="arabicPeriod"/>
              <a:defRPr sz="2000"/>
            </a:lvl4pPr>
            <a:lvl5pPr marL="1257300" indent="-342900">
              <a:lnSpc>
                <a:spcPct val="100000"/>
              </a:lnSpc>
              <a:buFont typeface="+mj-lt"/>
              <a:buAutoNum type="arabicPeriod"/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65070F-FB67-7572-2807-986A255376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1158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8136" y="1088136"/>
            <a:ext cx="5749392" cy="1554480"/>
          </a:xfrm>
        </p:spPr>
        <p:txBody>
          <a:bodyPr anchor="t" anchorCtr="0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6" y="2651760"/>
            <a:ext cx="5749392" cy="3694176"/>
          </a:xfrm>
        </p:spPr>
        <p:txBody>
          <a:bodyPr>
            <a:normAutofit/>
          </a:bodyPr>
          <a:lstStyle>
            <a:lvl1pPr marL="342900" indent="-342900">
              <a:lnSpc>
                <a:spcPct val="100000"/>
              </a:lnSpc>
              <a:buFont typeface="System Font Regular"/>
              <a:buChar char="-"/>
              <a:defRPr sz="20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2000"/>
            </a:lvl3pPr>
            <a:lvl4pPr>
              <a:lnSpc>
                <a:spcPct val="100000"/>
              </a:lnSpc>
              <a:defRPr sz="2000"/>
            </a:lvl4pPr>
            <a:lvl5pPr>
              <a:lnSpc>
                <a:spcPct val="100000"/>
              </a:lnSpc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0940" y="6438900"/>
            <a:ext cx="3915404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006344" y="6438900"/>
            <a:ext cx="1126120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32464" y="6438900"/>
            <a:ext cx="705064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E4B52E79-E470-1B1A-EADF-94DA7253B32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5200" y="0"/>
            <a:ext cx="48768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 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94C1AE97-7274-F222-2135-C3524958A8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43520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7676" y="1114856"/>
            <a:ext cx="3923455" cy="408358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94612" y="1115290"/>
            <a:ext cx="5809713" cy="5171210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9954F329-E63B-9F25-4E06-2E98A6453D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058991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3701" y="1114655"/>
            <a:ext cx="2771326" cy="3675552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134532" y="1129145"/>
            <a:ext cx="7794231" cy="5157355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547F2C9-46DC-B902-E883-CE0360E6DD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49709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5788" y="1111101"/>
            <a:ext cx="6339412" cy="1143000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Picture Placeholder 10">
            <a:extLst>
              <a:ext uri="{FF2B5EF4-FFF2-40B4-BE49-F238E27FC236}">
                <a16:creationId xmlns:a16="http://schemas.microsoft.com/office/drawing/2014/main" id="{6FB7CB50-241E-E6B6-1C0E-1B5466B14779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4506585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1C94DDD-A7D7-1407-F63C-F296AB45422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785787" y="2402887"/>
            <a:ext cx="6339414" cy="3883614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3871FB-7459-8C2E-BA80-AD31AE855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504282-04A3-1CE1-50A4-AF83D0D40A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785788" y="6438900"/>
            <a:ext cx="4774902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CA12AEFE-D7DE-804A-807C-704D5B34E130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9C293909-C7AB-A707-F48B-6007FE725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23234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6991" y="1112104"/>
            <a:ext cx="7321615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0">
            <a:extLst>
              <a:ext uri="{FF2B5EF4-FFF2-40B4-BE49-F238E27FC236}">
                <a16:creationId xmlns:a16="http://schemas.microsoft.com/office/drawing/2014/main" id="{5189CF27-6D02-DB0D-F5D1-1535F1479166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0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6" name="Content Placeholder 7">
            <a:extLst>
              <a:ext uri="{FF2B5EF4-FFF2-40B4-BE49-F238E27FC236}">
                <a16:creationId xmlns:a16="http://schemas.microsoft.com/office/drawing/2014/main" id="{6373ED08-D584-FD0F-C5B0-EF4E07A0D890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3776075" y="2187258"/>
            <a:ext cx="7349126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D906524-8E7E-05A8-4F9E-A2C39750A3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256971-28FA-FA33-0A85-0B851EA7AE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776076" y="6438900"/>
            <a:ext cx="5784614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4">
            <a:extLst>
              <a:ext uri="{FF2B5EF4-FFF2-40B4-BE49-F238E27FC236}">
                <a16:creationId xmlns:a16="http://schemas.microsoft.com/office/drawing/2014/main" id="{F04B437D-29C2-D3ED-BEFA-E1F868B0FB5E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70EB108D-6128-5356-6097-7D1D10551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31638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3394" y="1112104"/>
            <a:ext cx="7343564" cy="932688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3393" y="2187258"/>
            <a:ext cx="7343565" cy="4099242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1600"/>
            </a:lvl1pPr>
            <a:lvl2pPr>
              <a:lnSpc>
                <a:spcPct val="100000"/>
              </a:lnSpc>
              <a:defRPr sz="16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600"/>
            </a:lvl4pPr>
            <a:lvl5pPr>
              <a:lnSpc>
                <a:spcPct val="100000"/>
              </a:lnSpc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D039FC6-F740-7D02-FD07-5B1B076DCE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66571-786A-B2D2-4FC3-C22E71C243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3394" y="6438900"/>
            <a:ext cx="5779054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324A0C0-9CB0-6208-0780-67E3C7F2C02C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6962654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F7421E2-5EEC-7791-DBEE-600FF5170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35522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Picture Placeholder 10">
            <a:extLst>
              <a:ext uri="{FF2B5EF4-FFF2-40B4-BE49-F238E27FC236}">
                <a16:creationId xmlns:a16="http://schemas.microsoft.com/office/drawing/2014/main" id="{61964118-5CFA-FFA8-E19F-A107D63DDC0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665559" y="0"/>
            <a:ext cx="3526439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153961299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066" y="1115736"/>
            <a:ext cx="4738583" cy="1288169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8192" y="2552124"/>
            <a:ext cx="4738450" cy="3734376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84581EB-7A5A-925D-6E20-5C04A0EAA2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084EA123-AEAB-8F33-C22D-31F9F11A93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88066" y="6438900"/>
            <a:ext cx="3174065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Date Placeholder 4">
            <a:extLst>
              <a:ext uri="{FF2B5EF4-FFF2-40B4-BE49-F238E27FC236}">
                <a16:creationId xmlns:a16="http://schemas.microsoft.com/office/drawing/2014/main" id="{AA2FCA56-AA13-81B1-1707-7A5D7557B5F8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352338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358A8E3-C7AA-9216-35FD-FE8205982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225206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197277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8396" y="1111101"/>
            <a:ext cx="3813845" cy="1493863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98397" y="2700671"/>
            <a:ext cx="3813846" cy="358583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6A796DD-1556-39E2-B5E4-90C1C2459D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713B13-BCC2-B853-769C-4BC6A57D7B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8395" y="6438900"/>
            <a:ext cx="2249335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Date Placeholder 4">
            <a:extLst>
              <a:ext uri="{FF2B5EF4-FFF2-40B4-BE49-F238E27FC236}">
                <a16:creationId xmlns:a16="http://schemas.microsoft.com/office/drawing/2014/main" id="{A9915D6C-CE56-12D3-C15C-C56B3EFEAFE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3437937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C3F576B-887C-7B84-0990-9143EA6C6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10805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192232" y="0"/>
            <a:ext cx="6999768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6816837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5ACA1F-D859-596B-9F50-F1E9A2654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7894207" y="1112431"/>
            <a:ext cx="3230993" cy="1858941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Picture Placeholder 9">
            <a:extLst>
              <a:ext uri="{FF2B5EF4-FFF2-40B4-BE49-F238E27FC236}">
                <a16:creationId xmlns:a16="http://schemas.microsoft.com/office/drawing/2014/main" id="{2A43D9F3-C10E-5B48-BB59-16A8600BD36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192" y="0"/>
            <a:ext cx="7481777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4" name="Content Placeholder 7">
            <a:extLst>
              <a:ext uri="{FF2B5EF4-FFF2-40B4-BE49-F238E27FC236}">
                <a16:creationId xmlns:a16="http://schemas.microsoft.com/office/drawing/2014/main" id="{2E10F120-2F5B-B2FD-DB40-683E6176C3D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7901280" y="3133255"/>
            <a:ext cx="3223920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A12B08-97E1-66BD-9B69-377E28512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11375613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9EACEEC7-E0DC-ABF5-188B-5636A17BD6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94207" y="6438900"/>
            <a:ext cx="1666482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Date Placeholder 4">
            <a:extLst>
              <a:ext uri="{FF2B5EF4-FFF2-40B4-BE49-F238E27FC236}">
                <a16:creationId xmlns:a16="http://schemas.microsoft.com/office/drawing/2014/main" id="{D0A24C6D-468E-EAE9-2363-772EA5E51DD0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9650896" y="6438900"/>
            <a:ext cx="864704" cy="419100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C4C85811-EF51-7552-5F12-17748D2806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23764" y="6438900"/>
            <a:ext cx="601436" cy="419100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51997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324" y="3987802"/>
            <a:ext cx="3044954" cy="230978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443331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255935" y="3987802"/>
            <a:ext cx="7460029" cy="2309785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lnSpc>
                <a:spcPct val="100000"/>
              </a:lnSpc>
              <a:buNone/>
              <a:defRPr lang="en-US" dirty="0"/>
            </a:lvl1pPr>
            <a:lvl2pPr marL="228600" indent="0">
              <a:lnSpc>
                <a:spcPct val="100000"/>
              </a:lnSpc>
              <a:buNone/>
              <a:defRPr lang="en-US" dirty="0"/>
            </a:lvl2pPr>
            <a:lvl3pPr marL="457200" indent="0">
              <a:lnSpc>
                <a:spcPct val="100000"/>
              </a:lnSpc>
              <a:buNone/>
              <a:defRPr lang="en-US" dirty="0"/>
            </a:lvl3pPr>
            <a:lvl4pPr marL="685800" indent="0">
              <a:lnSpc>
                <a:spcPct val="100000"/>
              </a:lnSpc>
              <a:buNone/>
              <a:defRPr lang="en-US" dirty="0"/>
            </a:lvl4pPr>
            <a:lvl5pPr marL="914400" indent="0">
              <a:lnSpc>
                <a:spcPct val="100000"/>
              </a:lnSpc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C699AE1-DA01-C4DA-C5BE-8DD9BE13F6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41150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373F0BC-3C5E-8E58-AFDC-804E1C1C7617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6E5C888-EE74-5D59-47AA-40A53F60011B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794CA46-7ABA-FF39-20BD-C83B4F6D957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0351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D85BA164-9326-7934-95DF-A6AAB3F425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0990"/>
            <a:ext cx="10477320" cy="969264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96F64025-FA05-CC42-8294-F944BC95DD0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2286008"/>
            <a:ext cx="6096000" cy="4571992"/>
          </a:xfrm>
          <a:custGeom>
            <a:avLst/>
            <a:gdLst>
              <a:gd name="connsiteX0" fmla="*/ 0 w 6460672"/>
              <a:gd name="connsiteY0" fmla="*/ 0 h 5029200"/>
              <a:gd name="connsiteX1" fmla="*/ 6460672 w 6460672"/>
              <a:gd name="connsiteY1" fmla="*/ 0 h 5029200"/>
              <a:gd name="connsiteX2" fmla="*/ 6460672 w 6460672"/>
              <a:gd name="connsiteY2" fmla="*/ 5029200 h 5029200"/>
              <a:gd name="connsiteX3" fmla="*/ 0 w 6460672"/>
              <a:gd name="connsiteY3" fmla="*/ 5029200 h 502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60672" h="5029200">
                <a:moveTo>
                  <a:pt x="0" y="0"/>
                </a:moveTo>
                <a:lnTo>
                  <a:pt x="6460672" y="0"/>
                </a:lnTo>
                <a:lnTo>
                  <a:pt x="6460672" y="5029200"/>
                </a:lnTo>
                <a:lnTo>
                  <a:pt x="0" y="50292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vert="horz" wrap="square" lIns="91440" tIns="45720" rIns="91440" bIns="45720" rtlCol="0">
            <a:noAutofit/>
          </a:bodyPr>
          <a:lstStyle>
            <a:lvl1pPr>
              <a:defRPr lang="en-US" dirty="0"/>
            </a:lvl1pPr>
          </a:lstStyle>
          <a:p>
            <a:pPr marL="0" lvl="0" indent="0">
              <a:buNone/>
            </a:pPr>
            <a:r>
              <a:rPr lang="en-US" dirty="0"/>
              <a:t> 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691745" y="2286008"/>
            <a:ext cx="4876515" cy="400049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FB0BF8A-7D94-1C82-F661-F1B7A93A43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88C72B-1D4E-3882-C750-7F965F6E7BC7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691744" y="6438900"/>
            <a:ext cx="2959151" cy="4191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14FA71-0863-B2C8-8E42-C0A1F133DC69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D6C2E8-E8FC-5DC8-863C-CF7823CD4AE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34873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243CE06-05E5-2B64-1E1C-8F81B788D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22200"/>
            <a:ext cx="3696859" cy="1505157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9ADE1102-BF4C-FC7C-22F6-B8453DE3B19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181100" y="2840181"/>
            <a:ext cx="3606699" cy="3446317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 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6C8ACD7F-7B34-5741-6323-6829CFDA10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13673" y="1122201"/>
            <a:ext cx="6602291" cy="5164298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B1322A97-1C32-A52E-951B-60B114B307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709522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umber Lar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99AD5248-C0E5-8356-EB8F-904EDDA5F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47304" y="4757193"/>
            <a:ext cx="6477896" cy="1126554"/>
          </a:xfrm>
        </p:spPr>
        <p:txBody>
          <a:bodyPr anchor="b">
            <a:normAutofit/>
          </a:bodyPr>
          <a:lstStyle>
            <a:lvl1pPr algn="r">
              <a:defRPr sz="2000" b="0" cap="none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5F5F1C4-3BA4-0163-6A5F-9D95D58C7EA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" y="64008"/>
            <a:ext cx="12027408" cy="4600592"/>
          </a:xfrm>
        </p:spPr>
        <p:txBody>
          <a:bodyPr>
            <a:noAutofit/>
          </a:bodyPr>
          <a:lstStyle>
            <a:lvl1pPr>
              <a:lnSpc>
                <a:spcPct val="85000"/>
              </a:lnSpc>
              <a:defRPr sz="310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A84DB20-94E7-1E79-B65B-67C6158DB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000"/>
            <a:ext cx="804195" cy="0"/>
          </a:xfrm>
          <a:prstGeom prst="line">
            <a:avLst/>
          </a:prstGeom>
          <a:ln w="1206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126506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286261"/>
            <a:ext cx="10652760" cy="113385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88136" y="1039095"/>
            <a:ext cx="9418320" cy="5070068"/>
          </a:xfrm>
        </p:spPr>
        <p:txBody>
          <a:bodyPr anchor="t">
            <a:noAutofit/>
          </a:bodyPr>
          <a:lstStyle>
            <a:lvl1pPr marL="0" indent="0">
              <a:lnSpc>
                <a:spcPct val="90000"/>
              </a:lnSpc>
              <a:buNone/>
              <a:defRPr sz="6000" b="1"/>
            </a:lvl1pPr>
            <a:lvl2pPr marL="228600" indent="0">
              <a:lnSpc>
                <a:spcPct val="90000"/>
              </a:lnSpc>
              <a:buNone/>
              <a:defRPr sz="6000" b="1"/>
            </a:lvl2pPr>
            <a:lvl3pPr marL="457200" indent="0">
              <a:lnSpc>
                <a:spcPct val="90000"/>
              </a:lnSpc>
              <a:buNone/>
              <a:defRPr sz="60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6000" b="1"/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7F2505C-CAED-34DC-7CD1-C57ADBBF9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64941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9">
            <a:extLst>
              <a:ext uri="{FF2B5EF4-FFF2-40B4-BE49-F238E27FC236}">
                <a16:creationId xmlns:a16="http://schemas.microsoft.com/office/drawing/2014/main" id="{873E5EF9-EDC5-CB2D-000A-85BB4DB582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6800" y="5418360"/>
            <a:ext cx="10058400" cy="466345"/>
          </a:xfrm>
        </p:spPr>
        <p:txBody>
          <a:bodyPr anchor="b">
            <a:normAutofit/>
          </a:bodyPr>
          <a:lstStyle>
            <a:lvl1pPr algn="r">
              <a:lnSpc>
                <a:spcPct val="100000"/>
              </a:lnSpc>
              <a:defRPr sz="2000" b="0" cap="none" baseline="0"/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E5D1FFC6-C597-BE81-1790-A08954F44C4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5250" y="63500"/>
            <a:ext cx="11977688" cy="5080000"/>
          </a:xfrm>
        </p:spPr>
        <p:txBody>
          <a:bodyPr>
            <a:normAutofit/>
          </a:bodyPr>
          <a:lstStyle>
            <a:lvl1pPr>
              <a:lnSpc>
                <a:spcPct val="85000"/>
              </a:lnSpc>
              <a:defRPr sz="8000" b="1" cap="all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2949BEA-90AC-BE5F-28A7-80D65BD19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11387805" y="5715292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512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BF7AE-3892-4896-8C15-7A35A41EF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19132"/>
            <a:ext cx="9890066" cy="120459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D9A26-86F1-4817-B243-4DE63B4F18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82185" y="2440568"/>
            <a:ext cx="4841505" cy="3801284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54BF9B-EA16-48C8-96B9-7A66051BE7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440568"/>
            <a:ext cx="4806002" cy="3801283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29E05-3F6C-40BF-9324-118588B6C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6E2D9F-1FCE-4A1C-996E-DB05777A89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9BE013-C5C0-4CBD-982E-36F037F73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B20CA7A-449A-6AC2-BFC5-17AF5007E7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492260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BED885-5FE5-4407-BE4D-FAD01C40A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940" y="1115329"/>
            <a:ext cx="9949455" cy="8388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322A77-C134-4857-83E5-51217D3C29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2088" y="1923190"/>
            <a:ext cx="4816475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10AFC6-F407-4F35-BD37-B32F9B4036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15482" y="1923190"/>
            <a:ext cx="4824913" cy="838856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1" cap="all" spc="1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4ECBFE-C62C-471B-BFE4-1272EAC347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2088" y="2825791"/>
            <a:ext cx="4816475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D60D5-0F83-46CB-92F3-849FC08E6E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5482" y="2825791"/>
            <a:ext cx="4824913" cy="3363871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340A80D-4CCB-4899-9E1D-A5967F4E64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5AE694-5CA0-48DA-90D3-EC42BD1D8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F753A9D-469A-4ED9-99A1-7E4B115F89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DA35A86-E7F6-6593-119D-A6DC85581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506773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7C91E-0A11-4E5D-9B8D-5316E73A2D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104100"/>
            <a:ext cx="9922764" cy="1294228"/>
          </a:xfrm>
        </p:spPr>
        <p:txBody>
          <a:bodyPr>
            <a:normAutofit/>
          </a:bodyPr>
          <a:lstStyle>
            <a:lvl1pPr>
              <a:defRPr sz="3600" cap="none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7E36922-9A4C-453D-9B70-0C3A70281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B8A8D1-71AD-4F9F-B393-9EED83FEF0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AAEF2-65DC-4E28-9AA4-5115ACB07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8CF7AFD-0570-B046-A2C2-3EFA87354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43171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459378-C430-49DB-B2D6-E32FBBCD4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FF5A02-0FC4-41C8-A13C-4C929B288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B9D57D-CB8E-4E67-AE2D-2790E2AA6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38558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5"/>
            <a:ext cx="10627828" cy="2084551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419A5DD2-B3B3-D9BF-1A71-B20742D14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88134" y="3276600"/>
            <a:ext cx="10627829" cy="3162300"/>
          </a:xfrm>
        </p:spPr>
        <p:txBody>
          <a:bodyPr/>
          <a:lstStyle>
            <a:lvl1pPr marL="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DCA1022-3377-EB7D-8261-EDD841636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66969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88136"/>
            <a:ext cx="8430767" cy="1842020"/>
          </a:xfrm>
        </p:spPr>
        <p:txBody>
          <a:bodyPr anchor="t" anchorCtr="0">
            <a:noAutofit/>
          </a:bodyPr>
          <a:lstStyle>
            <a:lvl1pPr>
              <a:defRPr sz="6000" cap="all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C06F55DC-E754-4B2B-C0AE-962C82565D0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77213" y="4246692"/>
            <a:ext cx="8430639" cy="1608008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1pPr>
            <a:lvl2pPr marL="2286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2pPr>
            <a:lvl3pPr marL="4572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3pPr>
            <a:lvl4pPr marL="6858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4pPr>
            <a:lvl5pPr marL="914400" indent="0">
              <a:lnSpc>
                <a:spcPct val="100000"/>
              </a:lnSpc>
              <a:buNone/>
              <a:defRPr sz="20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829929-F774-AF4E-F1BE-2DA3C43D0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0" y="1206128"/>
            <a:ext cx="804195" cy="0"/>
          </a:xfrm>
          <a:prstGeom prst="line">
            <a:avLst/>
          </a:prstGeom>
          <a:ln w="1206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782528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" y="583413"/>
            <a:ext cx="4361688" cy="1262639"/>
          </a:xfrm>
        </p:spPr>
        <p:txBody>
          <a:bodyPr anchor="b">
            <a:noAutofit/>
          </a:bodyPr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360863" cy="4329264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45480" y="0"/>
            <a:ext cx="6446520" cy="6858000"/>
          </a:xfrm>
          <a:blipFill>
            <a:blip r:embed="rId2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 </a:t>
            </a:r>
          </a:p>
        </p:txBody>
      </p:sp>
      <p:sp>
        <p:nvSpPr>
          <p:cNvPr id="4" name="Date Placeholder 2">
            <a:extLst>
              <a:ext uri="{FF2B5EF4-FFF2-40B4-BE49-F238E27FC236}">
                <a16:creationId xmlns:a16="http://schemas.microsoft.com/office/drawing/2014/main" id="{EA981C2C-E0DD-29A7-8209-50D66488152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 rot="5400000">
            <a:off x="-997745" y="4687095"/>
            <a:ext cx="2706690" cy="365125"/>
          </a:xfrm>
        </p:spPr>
        <p:txBody>
          <a:bodyPr/>
          <a:lstStyle/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205369F-8CCB-402F-9055-2BF12262B54D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 rot="16200000" flipH="1">
            <a:off x="-1131161" y="1592957"/>
            <a:ext cx="2973522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33591F2-4BD3-37D0-B00E-B2CD5F47A36C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51117" y="6356350"/>
            <a:ext cx="574620" cy="365125"/>
          </a:xfrm>
        </p:spPr>
        <p:txBody>
          <a:bodyPr/>
          <a:lstStyle/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28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slideLayout" Target="../slideLayouts/slideLayout3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theme" Target="../theme/theme3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9734F80-3D19-3BC0-A1B5-467D0841C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8E09AE-E2FC-1D5B-FAC6-8D00CD73D3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C39DE-89FE-AA90-5B72-88C8E3B233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A2DF08-80BF-72C9-BDE4-968400DFC8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A4B99E-A631-8729-0A1A-815FDDAB30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49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16" r:id="rId7"/>
    <p:sldLayoutId id="2147483817" r:id="rId8"/>
    <p:sldLayoutId id="2147483818" r:id="rId9"/>
    <p:sldLayoutId id="2147483819" r:id="rId10"/>
    <p:sldLayoutId id="2147483820" r:id="rId11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476A66-BE83-43F9-A28B-02DF7879AD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4990"/>
            <a:ext cx="10515600" cy="111681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CB382-EE11-430D-941A-DB76EEB7F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16200000" flipH="1">
            <a:off x="-1131161" y="1592957"/>
            <a:ext cx="297352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D76E94-F276-4F0F-8DD9-B1F8A3198A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61469"/>
            <a:ext cx="10515600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AD964E-3A2E-4DB9-B96A-EDE144A47B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25981" y="4687095"/>
            <a:ext cx="270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C562FE-ACD1-43F2-A3DE-5B11E10B7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12296" y="6356350"/>
            <a:ext cx="57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>
              <a:defRPr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EB34A3B-1FD5-48FF-9982-1E64C864C01D}"/>
              </a:ext>
            </a:extLst>
          </p:cNvPr>
          <p:cNvCxnSpPr>
            <a:cxnSpLocks/>
          </p:cNvCxnSpPr>
          <p:nvPr/>
        </p:nvCxnSpPr>
        <p:spPr>
          <a:xfrm flipH="1">
            <a:off x="4" y="1824111"/>
            <a:ext cx="1219199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6662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  <p:sldLayoutId id="2147483845" r:id="rId24"/>
    <p:sldLayoutId id="2147483846" r:id="rId25"/>
    <p:sldLayoutId id="2147483847" r:id="rId26"/>
    <p:sldLayoutId id="2147483848" r:id="rId27"/>
  </p:sldLayoutIdLst>
  <p:transition spd="med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10000"/>
        </a:lnSpc>
        <a:spcBef>
          <a:spcPts val="1000"/>
        </a:spcBef>
        <a:buSzPct val="80000"/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600" i="1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Goudy Old Style" panose="02020502050305020303" pitchFamily="18" charset="0"/>
        <a:buChar char="–"/>
        <a:defRPr sz="1400" i="1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defTabSz="914400" rtl="0" eaLnBrk="1" latinLnBrk="0" hangingPunct="1">
        <a:lnSpc>
          <a:spcPct val="11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28">
          <p15:clr>
            <a:srgbClr val="F26B43"/>
          </p15:clr>
        </p15:guide>
        <p15:guide id="2" pos="528">
          <p15:clr>
            <a:srgbClr val="F26B43"/>
          </p15:clr>
        </p15:guide>
        <p15:guide id="3" orient="horz" pos="3792">
          <p15:clr>
            <a:srgbClr val="F26B43"/>
          </p15:clr>
        </p15:guide>
        <p15:guide id="4" pos="7152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4438DC-3CEE-4170-9B1C-BAC05CD8C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136" y="1090245"/>
            <a:ext cx="9922764" cy="93598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C19D24-DCBE-47F9-8B85-8A118B02B3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136" y="2119745"/>
            <a:ext cx="9922764" cy="416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1D5844-8163-4D82-BEFC-BC2D8D511B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88136" y="6438900"/>
            <a:ext cx="8562760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4F5788-BDCE-49E2-80AE-31C739C6A0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650896" y="6438900"/>
            <a:ext cx="864704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531548C4-D1D5-4337-9229-503ABFA6AC58}" type="datetimeFigureOut">
              <a:rPr lang="en-US" smtClean="0"/>
              <a:pPr>
                <a:defRPr/>
              </a:pPr>
              <a:t>10/22/26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698A50-C435-4220-82C6-C8D62A7C9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523764" y="6438900"/>
            <a:ext cx="601436" cy="4191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>
              <a:defRPr sz="9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1C7D33-BED2-4E70-BBC2-878BB86C52D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4226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0" r:id="rId1"/>
    <p:sldLayoutId id="2147483851" r:id="rId2"/>
    <p:sldLayoutId id="2147483852" r:id="rId3"/>
    <p:sldLayoutId id="2147483853" r:id="rId4"/>
    <p:sldLayoutId id="2147483854" r:id="rId5"/>
    <p:sldLayoutId id="2147483855" r:id="rId6"/>
    <p:sldLayoutId id="2147483856" r:id="rId7"/>
    <p:sldLayoutId id="2147483857" r:id="rId8"/>
    <p:sldLayoutId id="2147483858" r:id="rId9"/>
    <p:sldLayoutId id="2147483859" r:id="rId10"/>
    <p:sldLayoutId id="2147483860" r:id="rId11"/>
    <p:sldLayoutId id="2147483861" r:id="rId12"/>
    <p:sldLayoutId id="2147483862" r:id="rId13"/>
    <p:sldLayoutId id="2147483863" r:id="rId14"/>
    <p:sldLayoutId id="2147483864" r:id="rId15"/>
    <p:sldLayoutId id="2147483865" r:id="rId16"/>
    <p:sldLayoutId id="2147483866" r:id="rId17"/>
    <p:sldLayoutId id="2147483867" r:id="rId18"/>
    <p:sldLayoutId id="2147483868" r:id="rId19"/>
    <p:sldLayoutId id="2147483869" r:id="rId20"/>
    <p:sldLayoutId id="2147483870" r:id="rId21"/>
    <p:sldLayoutId id="2147483871" r:id="rId22"/>
    <p:sldLayoutId id="2147483872" r:id="rId23"/>
    <p:sldLayoutId id="2147483873" r:id="rId24"/>
    <p:sldLayoutId id="2147483874" r:id="rId25"/>
    <p:sldLayoutId id="2147483875" r:id="rId26"/>
    <p:sldLayoutId id="2147483876" r:id="rId27"/>
    <p:sldLayoutId id="2147483877" r:id="rId28"/>
  </p:sldLayoutIdLst>
  <p:transition spd="med">
    <p:fade/>
  </p:transition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30000"/>
        </a:lnSpc>
        <a:spcBef>
          <a:spcPts val="0"/>
        </a:spcBef>
        <a:buFont typeface="Neue Haas Grotesk Text Pro" panose="020B05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pos="744">
          <p15:clr>
            <a:srgbClr val="F26B43"/>
          </p15:clr>
        </p15:guide>
        <p15:guide id="6">
          <p15:clr>
            <a:srgbClr val="F26B43"/>
          </p15:clr>
        </p15:guide>
        <p15:guide id="8" pos="6936">
          <p15:clr>
            <a:srgbClr val="F26B43"/>
          </p15:clr>
        </p15:guide>
        <p15:guide id="10" orient="horz" pos="720">
          <p15:clr>
            <a:srgbClr val="F26B43"/>
          </p15:clr>
        </p15:guide>
        <p15:guide id="14" pos="6624">
          <p15:clr>
            <a:srgbClr val="F26B43"/>
          </p15:clr>
        </p15:guide>
        <p15:guide id="22" orient="horz" pos="360">
          <p15:clr>
            <a:srgbClr val="F26B43"/>
          </p15:clr>
        </p15:guide>
        <p15:guide id="23" orient="horz" pos="3960">
          <p15:clr>
            <a:srgbClr val="F26B43"/>
          </p15:clr>
        </p15:guide>
        <p15:guide id="24" orient="horz" pos="2160">
          <p15:clr>
            <a:srgbClr val="F26B43"/>
          </p15:clr>
        </p15:guide>
        <p15:guide id="25" pos="7680">
          <p15:clr>
            <a:srgbClr val="F26B43"/>
          </p15:clr>
        </p15:guide>
        <p15:guide id="26" pos="3840">
          <p15:clr>
            <a:srgbClr val="F26B43"/>
          </p15:clr>
        </p15:guide>
        <p15:guide id="27" pos="6168">
          <p15:clr>
            <a:srgbClr val="F26B43"/>
          </p15:clr>
        </p15:guide>
        <p15:guide id="28" pos="672">
          <p15:clr>
            <a:srgbClr val="F26B43"/>
          </p15:clr>
        </p15:guide>
        <p15:guide id="29" pos="7008">
          <p15:clr>
            <a:srgbClr val="F26B43"/>
          </p15:clr>
        </p15:guide>
        <p15:guide id="30" orient="horz" pos="4056">
          <p15:clr>
            <a:srgbClr val="F26B43"/>
          </p15:clr>
        </p15:guide>
        <p15:guide id="31" orient="horz" pos="364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ro.thestreet.com/portfolio/office-hours-after-todays-market-close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wpixel.com/image/536151/premium-photo-image-years-old-activity-adorable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fity.club/lists/4087gpz157/Buisness-Meeting-Church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381001"/>
            <a:ext cx="12192000" cy="7620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Text Box 6"/>
          <p:cNvSpPr txBox="1">
            <a:spLocks noChangeArrowheads="1"/>
          </p:cNvSpPr>
          <p:nvPr/>
        </p:nvSpPr>
        <p:spPr bwMode="auto">
          <a:xfrm>
            <a:off x="2133600" y="1066801"/>
            <a:ext cx="533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endParaRPr lang="en-US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052" name="Rectangle 2"/>
          <p:cNvSpPr>
            <a:spLocks noChangeArrowheads="1"/>
          </p:cNvSpPr>
          <p:nvPr/>
        </p:nvSpPr>
        <p:spPr bwMode="auto">
          <a:xfrm>
            <a:off x="1866900" y="671514"/>
            <a:ext cx="58674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  <a:t>Chestnut Street </a:t>
            </a:r>
            <a:b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</a:br>
            <a:r>
              <a:rPr lang="en-US" sz="4800" b="1" i="1" dirty="0">
                <a:solidFill>
                  <a:prstClr val="black"/>
                </a:solidFill>
                <a:latin typeface="Perpetua" pitchFamily="18" charset="0"/>
              </a:rPr>
              <a:t>Baptist Church</a:t>
            </a:r>
          </a:p>
        </p:txBody>
      </p:sp>
      <p:sp>
        <p:nvSpPr>
          <p:cNvPr id="2054" name="Rectangle 2"/>
          <p:cNvSpPr>
            <a:spLocks noChangeArrowheads="1"/>
          </p:cNvSpPr>
          <p:nvPr/>
        </p:nvSpPr>
        <p:spPr bwMode="auto">
          <a:xfrm>
            <a:off x="1397373" y="2689409"/>
            <a:ext cx="6806453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7200" dirty="0">
                <a:solidFill>
                  <a:prstClr val="black"/>
                </a:solidFill>
                <a:latin typeface="Perpetua" pitchFamily="18" charset="0"/>
              </a:rPr>
              <a:t>Thank you for joining us!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00A99A-6C55-DB0A-7854-6E39C67A0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9E8EF55D-6F9E-C286-B7AA-AD3775E16FD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02C9ED18-BE6D-1E96-CC12-3CA233866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Tuesday	6:30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Life Group at the Harmsen’s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endParaRPr kumimoji="0" lang="en-US" sz="3200" b="0" i="0" u="none" strike="noStrike" kern="1200" cap="none" spc="10" normalizeH="0" baseline="0" noProof="0" dirty="0">
              <a:ln>
                <a:noFill/>
              </a:ln>
              <a:solidFill>
                <a:prstClr val="black">
                  <a:lumMod val="95000"/>
                  <a:lumOff val="5000"/>
                </a:prst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0386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8809075-BF0C-E5FD-C602-9A64BE82EE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769BB9E3-17C4-2189-F566-1DE917018003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52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2F05746C-E5B0-CE15-18FB-F18EB35C52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49" y="2244060"/>
            <a:ext cx="11147359" cy="477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Wednesday	6:30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Ignition (Youth, Grades 6-12)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10" dirty="0"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Prayer Group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10" dirty="0"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Cornerstone Kids Club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lang="en-US" sz="3200" b="1" spc="10" dirty="0">
                <a:solidFill>
                  <a:prstClr val="white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(Grades 1-5)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10" normalizeH="0" baseline="0" noProof="0" dirty="0">
              <a:ln>
                <a:noFill/>
              </a:ln>
              <a:solidFill>
                <a:prstClr val="white">
                  <a:lumMod val="95000"/>
                  <a:lumOff val="5000"/>
                </a:prstClr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1800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FE92FE-B010-2898-B330-96A2D523A3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94AD440B-508D-3111-F60D-917F67C24D2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100" name="TextBox 11">
            <a:extLst>
              <a:ext uri="{FF2B5EF4-FFF2-40B4-BE49-F238E27FC236}">
                <a16:creationId xmlns:a16="http://schemas.microsoft.com/office/drawing/2014/main" id="{049C0FEF-CCCA-E963-2466-27EAFAC76E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44060"/>
            <a:ext cx="11283818" cy="2369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333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319713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Thursday 	6:00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Cross Walk for CWU and Young Adults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28774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AC840D6-4708-707A-613C-454C1A404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8215C06A-8BC8-DAB1-044E-AFAA057A565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B182B877-92D1-60AE-7BD8-7A4F855F3D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91" y="2257323"/>
            <a:ext cx="11283818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>
                <a:tab pos="5143500" algn="l"/>
              </a:tabLst>
              <a:defRPr/>
            </a:pPr>
            <a:r>
              <a:rPr kumimoji="0" lang="en-US" sz="4400" b="1" i="0" u="sng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Friday	4:30 p.m.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4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1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LIFE Group (Briarwood</a:t>
            </a: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)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673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8000">
        <p:fade/>
      </p:transition>
    </mc:Choice>
    <mc:Fallback xmlns="">
      <p:transition spd="slow" advTm="80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47E131-DC48-6EEF-3088-7644F4118B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y meadow field on a sunny day">
            <a:extLst>
              <a:ext uri="{FF2B5EF4-FFF2-40B4-BE49-F238E27FC236}">
                <a16:creationId xmlns:a16="http://schemas.microsoft.com/office/drawing/2014/main" id="{0EE6C52D-E316-08F9-4215-FA5FDA1CC6B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675"/>
            <a:ext cx="12192000" cy="6858000"/>
          </a:xfrm>
          <a:prstGeom prst="rect">
            <a:avLst/>
          </a:prstGeom>
        </p:spPr>
      </p:pic>
      <p:sp>
        <p:nvSpPr>
          <p:cNvPr id="4" name="TextBox 11">
            <a:extLst>
              <a:ext uri="{FF2B5EF4-FFF2-40B4-BE49-F238E27FC236}">
                <a16:creationId xmlns:a16="http://schemas.microsoft.com/office/drawing/2014/main" id="{0CC280CF-829F-A6A8-8B4B-65E4713C36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6272" y="408859"/>
            <a:ext cx="11283818" cy="4708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bg2"/>
            </a:outerShdw>
          </a:effectLst>
        </p:spPr>
        <p:txBody>
          <a:bodyPr wrap="square">
            <a:spAutoFit/>
          </a:bodyPr>
          <a:lstStyle/>
          <a:p>
            <a:pPr lvl="0" algn="ctr" defTabSz="914400">
              <a:defRPr/>
            </a:pPr>
            <a:r>
              <a:rPr lang="en-US" sz="44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Giving Options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(Thank you for supporting this ministry!)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Mail: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609 N. Chestnut St. Ellensburg, 98926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Online: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Giving link at www.csbcfamily.com</a:t>
            </a:r>
          </a:p>
          <a:p>
            <a:pPr lvl="0" algn="ctr" defTabSz="914400">
              <a:defRPr/>
            </a:pPr>
            <a:endParaRPr lang="en-US" sz="3200" spc="10" dirty="0">
              <a:solidFill>
                <a:schemeClr val="bg1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 algn="ctr" defTabSz="914400">
              <a:defRPr/>
            </a:pPr>
            <a:r>
              <a:rPr lang="en-US" sz="3200" b="1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In Person: </a:t>
            </a:r>
            <a:r>
              <a:rPr lang="en-US" sz="3200" spc="10" dirty="0">
                <a:solidFill>
                  <a:schemeClr val="bg1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cs typeface="Arial" pitchFamily="34" charset="0"/>
              </a:rPr>
              <a:t>Offering Box in lobby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171478-439D-5C5D-9548-B166365554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67614" y="4355935"/>
            <a:ext cx="1942476" cy="194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725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12000">
        <p:fade/>
      </p:transition>
    </mc:Choice>
    <mc:Fallback xmlns="">
      <p:transition spd="slow" advTm="1200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25A9CC-B147-048C-8435-804A8F0E2A0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en-US" sz="2400" dirty="0"/>
              <a:t>Our Office Hours have changed. Note the new schedule below:</a:t>
            </a:r>
          </a:p>
          <a:p>
            <a:pPr algn="ctr"/>
            <a:r>
              <a:rPr lang="en-US" sz="2400" b="1" dirty="0"/>
              <a:t>Tuesday and Wednesday</a:t>
            </a:r>
            <a:br>
              <a:rPr lang="en-US" sz="2400" dirty="0"/>
            </a:br>
            <a:r>
              <a:rPr lang="en-US" sz="2400" dirty="0"/>
              <a:t>9 a.m. – 12:00</a:t>
            </a:r>
            <a:br>
              <a:rPr lang="en-US" sz="2400" dirty="0"/>
            </a:br>
            <a:r>
              <a:rPr lang="en-US" sz="2400" dirty="0"/>
              <a:t>12:30 p.m. – 2:30 p.m.</a:t>
            </a:r>
          </a:p>
          <a:p>
            <a:pPr algn="ctr"/>
            <a:r>
              <a:rPr lang="en-US" sz="2400" b="1" dirty="0"/>
              <a:t>Thursday</a:t>
            </a:r>
            <a:br>
              <a:rPr lang="en-US" sz="2400" dirty="0"/>
            </a:br>
            <a:r>
              <a:rPr lang="en-US" sz="2400" dirty="0"/>
              <a:t>12:00 – 2:00 p.m.</a:t>
            </a:r>
          </a:p>
          <a:p>
            <a:pPr algn="ctr"/>
            <a:endParaRPr lang="en-US" sz="2400" dirty="0"/>
          </a:p>
          <a:p>
            <a:pPr algn="ctr"/>
            <a:r>
              <a:rPr lang="en-US" sz="2400" dirty="0"/>
              <a:t>Stop in and say hi!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5C2AB8C3-DD52-E431-8E19-70B08B748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Office Hours!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86436C-6F17-1F24-FE33-91C53C9EC3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743575" y="0"/>
            <a:ext cx="65246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22075"/>
      </p:ext>
    </p:extLst>
  </p:cSld>
  <p:clrMapOvr>
    <a:masterClrMapping/>
  </p:clrMapOvr>
  <p:transition spd="med" advTm="110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EFC447-8F4C-A53F-180B-D94A498D9A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6760" y="734657"/>
            <a:ext cx="4121658" cy="1122152"/>
          </a:xfrm>
        </p:spPr>
        <p:txBody>
          <a:bodyPr/>
          <a:lstStyle/>
          <a:p>
            <a:pPr algn="ctr"/>
            <a:r>
              <a:rPr lang="en-US" dirty="0"/>
              <a:t>Redeem Trick or Treating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FF1459-0516-CFDB-5C54-83A6A711522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1085850" y="1979460"/>
            <a:ext cx="4643478" cy="4230839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Expect trick or treaters?  Use these stickers to remind them the Lord is indeed Good. Just paste on your candy.</a:t>
            </a:r>
          </a:p>
          <a:p>
            <a:pPr algn="ctr"/>
            <a:r>
              <a:rPr lang="en-US" sz="2800" dirty="0"/>
              <a:t>Pick up some on the table in the foyer!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221250-897C-E630-CFEA-3866E2F4A9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9328" y="904109"/>
            <a:ext cx="6462672" cy="504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464894"/>
      </p:ext>
    </p:extLst>
  </p:cSld>
  <p:clrMapOvr>
    <a:masterClrMapping/>
  </p:clrMapOvr>
  <p:transition spd="med" advTm="110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A70E6-F79A-4591-AD5A-2A45C08BFE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175" y="361951"/>
            <a:ext cx="4455033" cy="1484102"/>
          </a:xfrm>
        </p:spPr>
        <p:txBody>
          <a:bodyPr/>
          <a:lstStyle/>
          <a:p>
            <a:pPr algn="ctr"/>
            <a:r>
              <a:rPr lang="en-US" dirty="0"/>
              <a:t>Nursery Volunteers needed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4D14B-0519-867E-CC5C-CC66ECB5D69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31520" y="1979461"/>
            <a:ext cx="4231005" cy="4329264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We would love to have you volunteer for Nursery Duty!</a:t>
            </a:r>
          </a:p>
          <a:p>
            <a:r>
              <a:rPr lang="en-US" sz="2400" dirty="0"/>
              <a:t>You will not be alone. Usually, two people will be with you. If you’d like to join us, please speak with Risa Wood or contact the Office at 509-925-2424. Guitar playing isn’t needed!</a:t>
            </a:r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A5799D-743D-CEF9-BC50-AA95A1E16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82246" y="438151"/>
            <a:ext cx="7109754" cy="504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230659"/>
      </p:ext>
    </p:extLst>
  </p:cSld>
  <p:clrMapOvr>
    <a:masterClrMapping/>
  </p:clrMapOvr>
  <p:transition spd="med" advTm="110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20A7E-A97E-263C-F646-895D524D24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593" y="390525"/>
            <a:ext cx="4360863" cy="1438275"/>
          </a:xfrm>
        </p:spPr>
        <p:txBody>
          <a:bodyPr/>
          <a:lstStyle/>
          <a:p>
            <a:pPr algn="ctr"/>
            <a:r>
              <a:rPr lang="en-US" dirty="0"/>
              <a:t>CALLED BUSINESS MEETING NOVEMBER 8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55E385-9AE6-42FC-32FE-56CC57E0E18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01593" y="1957945"/>
            <a:ext cx="4360863" cy="4329264"/>
          </a:xfrm>
        </p:spPr>
        <p:txBody>
          <a:bodyPr>
            <a:normAutofit/>
          </a:bodyPr>
          <a:lstStyle/>
          <a:p>
            <a:r>
              <a:rPr lang="en-US" sz="2400" dirty="0"/>
              <a:t>The Pastoral Transition Team has called a business meeting to present the candidate they have chosen. Members, please be there to vote your choice.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5EDF122-23A2-C00F-9862-BFA1FD1F30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003801" y="476250"/>
            <a:ext cx="7188200" cy="5391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17873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Archway">
  <a:themeElements>
    <a:clrScheme name="Archway">
      <a:dk1>
        <a:sysClr val="windowText" lastClr="000000"/>
      </a:dk1>
      <a:lt1>
        <a:sysClr val="window" lastClr="FFFFFF"/>
      </a:lt1>
      <a:dk2>
        <a:srgbClr val="424C4E"/>
      </a:dk2>
      <a:lt2>
        <a:srgbClr val="EDE9E7"/>
      </a:lt2>
      <a:accent1>
        <a:srgbClr val="9FA597"/>
      </a:accent1>
      <a:accent2>
        <a:srgbClr val="AEA67E"/>
      </a:accent2>
      <a:accent3>
        <a:srgbClr val="957D71"/>
      </a:accent3>
      <a:accent4>
        <a:srgbClr val="C88769"/>
      </a:accent4>
      <a:accent5>
        <a:srgbClr val="97A4AA"/>
      </a:accent5>
      <a:accent6>
        <a:srgbClr val="9FA4A5"/>
      </a:accent6>
      <a:hlink>
        <a:srgbClr val="8C9484"/>
      </a:hlink>
      <a:folHlink>
        <a:srgbClr val="C17957"/>
      </a:folHlink>
    </a:clrScheme>
    <a:fontScheme name="Archway">
      <a:majorFont>
        <a:latin typeface="Felix Titling"/>
        <a:ea typeface=""/>
        <a:cs typeface=""/>
      </a:majorFont>
      <a:minorFont>
        <a:latin typeface="Goudy Old Styl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rchway" id="{CCBE687C-D9F1-4254-B066-5079611C2397}" vid="{9D57D580-D4A7-454F-BF49-8DDDB4A8185C}"/>
    </a:ext>
  </a:extLst>
</a:theme>
</file>

<file path=ppt/theme/theme3.xml><?xml version="1.0" encoding="utf-8"?>
<a:theme xmlns:a="http://schemas.openxmlformats.org/drawingml/2006/main" name="Bjorn">
  <a:themeElements>
    <a:clrScheme name="Bjorn">
      <a:dk1>
        <a:srgbClr val="000000"/>
      </a:dk1>
      <a:lt1>
        <a:srgbClr val="FFFFFF"/>
      </a:lt1>
      <a:dk2>
        <a:srgbClr val="003474"/>
      </a:dk2>
      <a:lt2>
        <a:srgbClr val="EFE6EB"/>
      </a:lt2>
      <a:accent1>
        <a:srgbClr val="28AE70"/>
      </a:accent1>
      <a:accent2>
        <a:srgbClr val="AC9E0C"/>
      </a:accent2>
      <a:accent3>
        <a:srgbClr val="EF3475"/>
      </a:accent3>
      <a:accent4>
        <a:srgbClr val="8961F3"/>
      </a:accent4>
      <a:accent5>
        <a:srgbClr val="11ADD3"/>
      </a:accent5>
      <a:accent6>
        <a:srgbClr val="E78813"/>
      </a:accent6>
      <a:hlink>
        <a:srgbClr val="CD45C3"/>
      </a:hlink>
      <a:folHlink>
        <a:srgbClr val="E34E4E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jorn" id="{121AC9A9-9DF1-410F-980B-228D05632962}" vid="{661A2AC3-DE07-4883-A618-4B52B678F5E5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298</TotalTime>
  <Words>295</Words>
  <Application>Microsoft Macintosh PowerPoint</Application>
  <PresentationFormat>Widescreen</PresentationFormat>
  <Paragraphs>44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Felix Titling</vt:lpstr>
      <vt:lpstr>Goudy Old Style</vt:lpstr>
      <vt:lpstr>Neue Haas Grotesk Text Pro</vt:lpstr>
      <vt:lpstr>Perpetua</vt:lpstr>
      <vt:lpstr>System Font Regular</vt:lpstr>
      <vt:lpstr>1_Office Theme</vt:lpstr>
      <vt:lpstr>Archway</vt:lpstr>
      <vt:lpstr>Bjorn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New Office Hours!</vt:lpstr>
      <vt:lpstr>Redeem Trick or Treating</vt:lpstr>
      <vt:lpstr>Nursery Volunteers needed</vt:lpstr>
      <vt:lpstr>CALLED BUSINESS MEETING NOVEMBER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Jeremy Johnson</dc:creator>
  <cp:lastModifiedBy>Microsoft Office User</cp:lastModifiedBy>
  <cp:revision>22</cp:revision>
  <dcterms:created xsi:type="dcterms:W3CDTF">2026-06-25T20:38:57Z</dcterms:created>
  <dcterms:modified xsi:type="dcterms:W3CDTF">2026-10-22T18:54:55Z</dcterms:modified>
</cp:coreProperties>
</file>