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7" r:id="rId1"/>
    <p:sldMasterId id="2147483797" r:id="rId2"/>
    <p:sldMasterId id="2147483809" r:id="rId3"/>
    <p:sldMasterId id="2147483827" r:id="rId4"/>
  </p:sldMasterIdLst>
  <p:notesMasterIdLst>
    <p:notesMasterId r:id="rId16"/>
  </p:notesMasterIdLst>
  <p:sldIdLst>
    <p:sldId id="1713" r:id="rId5"/>
    <p:sldId id="2417" r:id="rId6"/>
    <p:sldId id="2432" r:id="rId7"/>
    <p:sldId id="2428" r:id="rId8"/>
    <p:sldId id="2431" r:id="rId9"/>
    <p:sldId id="2339" r:id="rId10"/>
    <p:sldId id="2443" r:id="rId11"/>
    <p:sldId id="2441" r:id="rId12"/>
    <p:sldId id="2442" r:id="rId13"/>
    <p:sldId id="2446" r:id="rId14"/>
    <p:sldId id="2445" r:id="rId15"/>
  </p:sldIdLst>
  <p:sldSz cx="12192000" cy="6858000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C1E1074-A427-4123-A0AD-2B650B8BAE2E}">
          <p14:sldIdLst>
            <p14:sldId id="1713"/>
            <p14:sldId id="2417"/>
            <p14:sldId id="2432"/>
            <p14:sldId id="2428"/>
            <p14:sldId id="2431"/>
            <p14:sldId id="2339"/>
            <p14:sldId id="2443"/>
            <p14:sldId id="2441"/>
            <p14:sldId id="2442"/>
            <p14:sldId id="2446"/>
            <p14:sldId id="244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777777"/>
    <a:srgbClr val="F1D665"/>
    <a:srgbClr val="14148C"/>
    <a:srgbClr val="2460BB"/>
    <a:srgbClr val="2344A9"/>
    <a:srgbClr val="1A2093"/>
    <a:srgbClr val="1F349F"/>
    <a:srgbClr val="1E2E9C"/>
    <a:srgbClr val="5152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47BECF-55C7-4895-A01E-828E81789456}" v="12" dt="2026-01-09T23:33:18.2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24" autoAdjust="0"/>
    <p:restoredTop sz="94694"/>
  </p:normalViewPr>
  <p:slideViewPr>
    <p:cSldViewPr snapToGrid="0">
      <p:cViewPr varScale="1">
        <p:scale>
          <a:sx n="78" d="100"/>
          <a:sy n="78" d="100"/>
        </p:scale>
        <p:origin x="1123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k Johnson" userId="26f161d6219a5429" providerId="LiveId" clId="{0059410A-79BB-4397-99B7-E1DCA8904B70}"/>
    <pc:docChg chg="addSld modSld">
      <pc:chgData name="Frank Johnson" userId="26f161d6219a5429" providerId="LiveId" clId="{0059410A-79BB-4397-99B7-E1DCA8904B70}" dt="2026-01-09T23:35:09.907" v="43"/>
      <pc:docMkLst>
        <pc:docMk/>
      </pc:docMkLst>
      <pc:sldChg chg="add modTransition">
        <pc:chgData name="Frank Johnson" userId="26f161d6219a5429" providerId="LiveId" clId="{0059410A-79BB-4397-99B7-E1DCA8904B70}" dt="2026-01-09T23:33:18.225" v="11"/>
        <pc:sldMkLst>
          <pc:docMk/>
          <pc:sldMk cId="330724682" sldId="2441"/>
        </pc:sldMkLst>
      </pc:sldChg>
      <pc:sldChg chg="add modTransition">
        <pc:chgData name="Frank Johnson" userId="26f161d6219a5429" providerId="LiveId" clId="{0059410A-79BB-4397-99B7-E1DCA8904B70}" dt="2026-01-09T23:34:11.546" v="21"/>
        <pc:sldMkLst>
          <pc:docMk/>
          <pc:sldMk cId="2510103704" sldId="2442"/>
        </pc:sldMkLst>
      </pc:sldChg>
      <pc:sldChg chg="add modTransition">
        <pc:chgData name="Frank Johnson" userId="26f161d6219a5429" providerId="LiveId" clId="{0059410A-79BB-4397-99B7-E1DCA8904B70}" dt="2026-01-09T23:35:09.907" v="43"/>
        <pc:sldMkLst>
          <pc:docMk/>
          <pc:sldMk cId="1851617169" sldId="2445"/>
        </pc:sldMkLst>
      </pc:sldChg>
      <pc:sldChg chg="add modTransition">
        <pc:chgData name="Frank Johnson" userId="26f161d6219a5429" providerId="LiveId" clId="{0059410A-79BB-4397-99B7-E1DCA8904B70}" dt="2026-01-09T23:34:41.671" v="33"/>
        <pc:sldMkLst>
          <pc:docMk/>
          <pc:sldMk cId="317071122" sldId="244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F06C120A-824C-4716-B529-2BE186C492C0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3FF560C9-858B-47EC-A428-9A4826476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222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 txBox="1">
            <a:spLocks noGrp="1" noChangeArrowheads="1"/>
          </p:cNvSpPr>
          <p:nvPr/>
        </p:nvSpPr>
        <p:spPr bwMode="auto">
          <a:xfrm>
            <a:off x="4024251" y="8918880"/>
            <a:ext cx="3078626" cy="46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249" tIns="47125" rIns="94249" bIns="47125" anchor="b"/>
          <a:lstStyle/>
          <a:p>
            <a:pPr algn="r" defTabSz="924916" fontAlgn="base">
              <a:spcBef>
                <a:spcPct val="0"/>
              </a:spcBef>
              <a:spcAft>
                <a:spcPct val="0"/>
              </a:spcAft>
              <a:defRPr/>
            </a:pPr>
            <a:fld id="{4A7C3CFE-28DD-4873-A1DC-9BA84E3C1EDD}" type="slidenum">
              <a:rPr lang="en-US" sz="1200">
                <a:solidFill>
                  <a:srgbClr val="000000"/>
                </a:solidFill>
                <a:latin typeface="Arial" charset="0"/>
              </a:rPr>
              <a:pPr algn="r" defTabSz="924916"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106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1756F7-02EC-704E-8164-7C81A982F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id="{66EC6818-2F07-9B4E-24A6-190028C92E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4624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E848F0-561B-48F9-B9F5-2572DAF099D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4624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C5D36577-9C99-7F48-D555-AB74A8B698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F2BB9959-DF51-316C-83EC-63BE26D11E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279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07C550-5AE6-7693-7432-2C94AB10D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id="{2B6728FD-0929-B26A-6E2F-E32F6E7048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4624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E848F0-561B-48F9-B9F5-2572DAF099D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4624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421C32C6-1783-6742-3948-AAD4784655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8997F4E0-C94E-2D3E-49BD-6D84AD4AD3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951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95E56-904C-E25D-C238-5905AB611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id="{64BD1874-A694-1A05-0936-3FAFFA0E5F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4624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E848F0-561B-48F9-B9F5-2572DAF099D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4624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C5248322-9CAF-27E5-96CE-96CA0CD10B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60CEE550-56D3-9B7C-2D75-0B905DB7C7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135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4624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E848F0-561B-48F9-B9F5-2572DAF099D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4624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575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0C7387-2B79-4D33-BA4C-33B9CBEE35CC}" type="datetimeFigureOut">
              <a:rPr lang="en-US" smtClean="0"/>
              <a:pPr>
                <a:defRPr/>
              </a:pPr>
              <a:t>1/9/2026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A1DD3B-692C-4E20-8180-6792F962ACD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208663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1548C4-D1D5-4337-9229-503ABFA6AC58}" type="datetimeFigureOut">
              <a:rPr lang="en-US" smtClean="0"/>
              <a:pPr>
                <a:defRPr/>
              </a:pPr>
              <a:t>1/9/2026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1C7D33-BED2-4E70-BBC2-878BB86C52D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207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1548C4-D1D5-4337-9229-503ABFA6AC58}" type="datetimeFigureOut">
              <a:rPr lang="en-US" smtClean="0"/>
              <a:pPr>
                <a:defRPr/>
              </a:pPr>
              <a:t>1/9/2026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1C7D33-BED2-4E70-BBC2-878BB86C52D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0149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1548C4-D1D5-4337-9229-503ABFA6AC58}" type="datetimeFigureOut">
              <a:rPr lang="en-US" smtClean="0"/>
              <a:pPr>
                <a:defRPr/>
              </a:pPr>
              <a:t>1/9/2026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1C7D33-BED2-4E70-BBC2-878BB86C52D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5112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1548C4-D1D5-4337-9229-503ABFA6AC58}" type="datetimeFigureOut">
              <a:rPr lang="en-US" smtClean="0"/>
              <a:pPr>
                <a:defRPr/>
              </a:pPr>
              <a:t>1/9/2026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1C7D33-BED2-4E70-BBC2-878BB86C52D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57132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1548C4-D1D5-4337-9229-503ABFA6AC58}" type="datetimeFigureOut">
              <a:rPr lang="en-US" smtClean="0"/>
              <a:pPr>
                <a:defRPr/>
              </a:pPr>
              <a:t>1/9/2026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1C7D33-BED2-4E70-BBC2-878BB86C52D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796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CA5FDF-F2D8-445C-B285-488FA93D5986}" type="datetimeFigureOut">
              <a:rPr lang="en-US" smtClean="0"/>
              <a:pPr>
                <a:defRPr/>
              </a:pPr>
              <a:t>1/9/2026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1AB7E6-BDA9-415B-A168-23238EEB5DA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827634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4E5277B-022B-4131-B642-9567A157649D}" type="datetimeFigureOut">
              <a:rPr lang="en-US" smtClean="0"/>
              <a:pPr>
                <a:defRPr/>
              </a:pPr>
              <a:t>1/9/2026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B2A82A-FF5C-4F36-B4FD-1210C1153E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714475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B50B-AB44-E35C-9267-7D103DA33B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7F17C7-C215-2B03-0BC9-6E11408AF5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1D5EDE-CAB3-9C6F-B95C-D9370F324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0C7387-2B79-4D33-BA4C-33B9CBEE35CC}" type="datetimeFigureOut">
              <a:rPr lang="en-US" smtClean="0"/>
              <a:pPr>
                <a:defRPr/>
              </a:pPr>
              <a:t>1/9/2026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0888F-3DC4-6A48-55DA-F86C0874D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DE906-39A4-61DB-EC7D-3D929B716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A1DD3B-692C-4E20-8180-6792F962ACD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619403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D9C04-0003-15AB-0837-362A3464F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50FC3B-1206-87B6-3459-DBEC1A69A9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5E25C-41ED-2880-F449-08A869998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678A08-52D4-4C48-8E0B-3E3F9A40EA90}" type="datetimeFigureOut">
              <a:rPr lang="en-US" smtClean="0"/>
              <a:pPr>
                <a:defRPr/>
              </a:pPr>
              <a:t>1/9/2026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D4EBC4-342A-232B-3A10-7B99233AD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24616-95CD-A361-6928-B97BD9D19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2EBFAD-978E-4083-AFB2-6133760371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442797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783FB-6537-8419-A7D5-1288C3AC5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B4A57-14DE-2DB5-CDF1-C83CF51863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8231D-81C3-6DF8-34C5-A127D85D2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E1B07E-41D6-48B5-947B-D694B2BF5213}" type="datetimeFigureOut">
              <a:rPr lang="en-US" smtClean="0"/>
              <a:pPr>
                <a:defRPr/>
              </a:pPr>
              <a:t>1/9/2026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D81274-AB32-8850-3D1F-A97D43BDB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B2D38B-C42B-77F7-E850-9FD9ED139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0E74EC-5580-4DE4-9D73-FE8661182D8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403858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678A08-52D4-4C48-8E0B-3E3F9A40EA90}" type="datetimeFigureOut">
              <a:rPr lang="en-US" smtClean="0"/>
              <a:pPr>
                <a:defRPr/>
              </a:pPr>
              <a:t>1/9/2026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2EBFAD-978E-4083-AFB2-6133760371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530948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337B8-ABF8-B3DA-F57E-107E294E8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1C6AAF-62B2-4D0F-250C-3156BAAB23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A80BB7-193F-7C97-F903-7EAB9EA2F1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848954-0334-279E-842F-FFFC6A13B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CA4C35-7412-43E3-9ACE-17026430CD34}" type="datetimeFigureOut">
              <a:rPr lang="en-US" smtClean="0"/>
              <a:pPr>
                <a:defRPr/>
              </a:pPr>
              <a:t>1/9/2026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026BAB-1DD5-9479-9DB8-A3F65D727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E3B528-74AC-0E98-33E6-CA78910CC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16C1FD-2059-42FF-8731-A07699DC3DE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438190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4F1FD-1B3A-3219-4371-24E6F8335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56E88-1EF7-4238-7B26-06B98433FA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A31CC2-4699-4D45-C6AC-EF8E2A41B7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68D0C2-2A5A-8856-BA65-27B8E6C850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6B649A-4E4D-58DF-9049-B2D75FB9C0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D07CAA-19FA-7161-1C8F-8B97736A9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F672A9-1041-4106-B5A3-DC133BF80DEC}" type="datetimeFigureOut">
              <a:rPr lang="en-US" smtClean="0"/>
              <a:pPr>
                <a:defRPr/>
              </a:pPr>
              <a:t>1/9/2026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96431F-9981-ABF0-BADB-F161681ED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3FEC01-F376-2E14-6B42-2E120A5E0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50A282-52D8-46C6-8D9E-CFD44076137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500456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A66A2-B8A7-3282-24CD-30D990521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29BE58-86C7-096C-8A54-5230FAFE0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FD5BE3-6FC5-4F86-8EE2-C9647A8956C6}" type="datetimeFigureOut">
              <a:rPr lang="en-US" smtClean="0"/>
              <a:pPr>
                <a:defRPr/>
              </a:pPr>
              <a:t>1/9/2026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B3FDD3-D1ED-8785-A67C-3B5CD5010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0D687B-C153-C200-B742-AA9826EB4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7ADDB2-1139-403E-B093-2D2EB7AA05F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9409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64A456-3F83-5033-54A8-7A465E828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BD4367-3E12-4264-94AD-26B688A32C1E}" type="datetimeFigureOut">
              <a:rPr lang="en-US" smtClean="0"/>
              <a:pPr>
                <a:defRPr/>
              </a:pPr>
              <a:t>1/9/2026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7D27F8-C5FC-96D7-8501-18D030965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903D00-F634-8778-980C-6851E9FC0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A57890-ACE6-4A43-855C-4FBB26BC2D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082219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F9599-15C6-A07E-5BA3-D67902126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ABFBB-D240-52E7-3A09-BCE7E2E08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1C0F10-FB0A-609D-34B7-1944EC747E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131FA4-E76C-A311-53B7-F57F57E9E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798E29-5088-49D8-AF29-B0A41AAB1498}" type="datetimeFigureOut">
              <a:rPr lang="en-US" smtClean="0"/>
              <a:pPr>
                <a:defRPr/>
              </a:pPr>
              <a:t>1/9/2026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6A59CB-36EA-AB7A-0E56-EC9281ED0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3AC1CB-54AC-39A4-62B1-DB97DF173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273292-E7F9-4528-A949-ADBC669D2E9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450744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BB70D-1356-F029-229F-5B25C470C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4993CB-DF7C-2C5B-D985-1D07F3E73E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982E7-185F-801B-5836-371F8B1B3C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586804-D5BF-46A4-FB33-7FECE286D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624405-2DA6-48EB-8960-424C832794EC}" type="datetimeFigureOut">
              <a:rPr lang="en-US" smtClean="0"/>
              <a:pPr>
                <a:defRPr/>
              </a:pPr>
              <a:t>1/9/2026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159842-0C1F-6B41-E1F4-8DD704F0F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2D8866-3074-9C20-AA78-2F7ABCDD9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9B5EFA-F2AC-4753-A975-F1FA0F7A04C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137321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A6B13-7F73-ED9B-C0F7-2B004904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0E8649-62EB-95BA-8589-49D077E6AC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AB07D-9EC3-5116-EFB1-5F227E8A2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CA5FDF-F2D8-445C-B285-488FA93D5986}" type="datetimeFigureOut">
              <a:rPr lang="en-US" smtClean="0"/>
              <a:pPr>
                <a:defRPr/>
              </a:pPr>
              <a:t>1/9/2026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5E493F-75A9-EC20-0B95-B6499F7D2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8CF610-8862-005B-95E5-573412B13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1AB7E6-BDA9-415B-A168-23238EEB5DA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430271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36C3A4-54FC-6F4E-9860-78E69BDE27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7F45D7-DE3A-8519-4E04-0AB595D2A0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BCFBF5-0E56-CB2A-9520-B5D95D38E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4E5277B-022B-4131-B642-9567A157649D}" type="datetimeFigureOut">
              <a:rPr lang="en-US" smtClean="0"/>
              <a:pPr>
                <a:defRPr/>
              </a:pPr>
              <a:t>1/9/2026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35CC73-5C34-3B92-F313-30D7B7070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FBFB8-8A48-A671-E419-406345489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B2A82A-FF5C-4F36-B4FD-1210C1153E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247465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0C7387-2B79-4D33-BA4C-33B9CBEE35CC}" type="datetimeFigureOut">
              <a:rPr lang="en-US" smtClean="0"/>
              <a:pPr>
                <a:defRPr/>
              </a:pPr>
              <a:t>1/9/2026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A1DD3B-692C-4E20-8180-6792F962ACD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574433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678A08-52D4-4C48-8E0B-3E3F9A40EA90}" type="datetimeFigureOut">
              <a:rPr lang="en-US" smtClean="0"/>
              <a:pPr>
                <a:defRPr/>
              </a:pPr>
              <a:t>1/9/2026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2EBFAD-978E-4083-AFB2-6133760371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590737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E1B07E-41D6-48B5-947B-D694B2BF5213}" type="datetimeFigureOut">
              <a:rPr lang="en-US" smtClean="0"/>
              <a:pPr>
                <a:defRPr/>
              </a:pPr>
              <a:t>1/9/2026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0E74EC-5580-4DE4-9D73-FE8661182D8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757857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E1B07E-41D6-48B5-947B-D694B2BF5213}" type="datetimeFigureOut">
              <a:rPr lang="en-US" smtClean="0"/>
              <a:pPr>
                <a:defRPr/>
              </a:pPr>
              <a:t>1/9/2026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0E74EC-5580-4DE4-9D73-FE8661182D8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303964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CA4C35-7412-43E3-9ACE-17026430CD34}" type="datetimeFigureOut">
              <a:rPr lang="en-US" smtClean="0"/>
              <a:pPr>
                <a:defRPr/>
              </a:pPr>
              <a:t>1/9/2026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16C1FD-2059-42FF-8731-A07699DC3DE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888402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F672A9-1041-4106-B5A3-DC133BF80DEC}" type="datetimeFigureOut">
              <a:rPr lang="en-US" smtClean="0"/>
              <a:pPr>
                <a:defRPr/>
              </a:pPr>
              <a:t>1/9/2026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50A282-52D8-46C6-8D9E-CFD44076137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470535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FD5BE3-6FC5-4F86-8EE2-C9647A8956C6}" type="datetimeFigureOut">
              <a:rPr lang="en-US" smtClean="0"/>
              <a:pPr>
                <a:defRPr/>
              </a:pPr>
              <a:t>1/9/2026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7ADDB2-1139-403E-B093-2D2EB7AA05F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252726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BD4367-3E12-4264-94AD-26B688A32C1E}" type="datetimeFigureOut">
              <a:rPr lang="en-US" smtClean="0"/>
              <a:pPr>
                <a:defRPr/>
              </a:pPr>
              <a:t>1/9/2026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A57890-ACE6-4A43-855C-4FBB26BC2D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948289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798E29-5088-49D8-AF29-B0A41AAB1498}" type="datetimeFigureOut">
              <a:rPr lang="en-US" smtClean="0"/>
              <a:pPr>
                <a:defRPr/>
              </a:pPr>
              <a:t>1/9/2026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273292-E7F9-4528-A949-ADBC669D2E9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753103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624405-2DA6-48EB-8960-424C832794EC}" type="datetimeFigureOut">
              <a:rPr lang="en-US" smtClean="0"/>
              <a:pPr>
                <a:defRPr/>
              </a:pPr>
              <a:t>1/9/2026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9B5EFA-F2AC-4753-A975-F1FA0F7A04C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129972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1548C4-D1D5-4337-9229-503ABFA6AC58}" type="datetimeFigureOut">
              <a:rPr lang="en-US" smtClean="0"/>
              <a:pPr>
                <a:defRPr/>
              </a:pPr>
              <a:t>1/9/2026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1C7D33-BED2-4E70-BBC2-878BB86C52D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0581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1548C4-D1D5-4337-9229-503ABFA6AC58}" type="datetimeFigureOut">
              <a:rPr lang="en-US" smtClean="0"/>
              <a:pPr>
                <a:defRPr/>
              </a:pPr>
              <a:t>1/9/2026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1C7D33-BED2-4E70-BBC2-878BB86C52D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6468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1548C4-D1D5-4337-9229-503ABFA6AC58}" type="datetimeFigureOut">
              <a:rPr lang="en-US" smtClean="0"/>
              <a:pPr>
                <a:defRPr/>
              </a:pPr>
              <a:t>1/9/2026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1C7D33-BED2-4E70-BBC2-878BB86C52D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77297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CA4C35-7412-43E3-9ACE-17026430CD34}" type="datetimeFigureOut">
              <a:rPr lang="en-US" smtClean="0"/>
              <a:pPr>
                <a:defRPr/>
              </a:pPr>
              <a:t>1/9/2026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16C1FD-2059-42FF-8731-A07699DC3DE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665324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1548C4-D1D5-4337-9229-503ABFA6AC58}" type="datetimeFigureOut">
              <a:rPr lang="en-US" smtClean="0"/>
              <a:pPr>
                <a:defRPr/>
              </a:pPr>
              <a:t>1/9/2026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1C7D33-BED2-4E70-BBC2-878BB86C52D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0508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1548C4-D1D5-4337-9229-503ABFA6AC58}" type="datetimeFigureOut">
              <a:rPr lang="en-US" smtClean="0"/>
              <a:pPr>
                <a:defRPr/>
              </a:pPr>
              <a:t>1/9/2026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1C7D33-BED2-4E70-BBC2-878BB86C52D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0254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1548C4-D1D5-4337-9229-503ABFA6AC58}" type="datetimeFigureOut">
              <a:rPr lang="en-US" smtClean="0"/>
              <a:pPr>
                <a:defRPr/>
              </a:pPr>
              <a:t>1/9/2026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1C7D33-BED2-4E70-BBC2-878BB86C52D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4962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CA5FDF-F2D8-445C-B285-488FA93D5986}" type="datetimeFigureOut">
              <a:rPr lang="en-US" smtClean="0"/>
              <a:pPr>
                <a:defRPr/>
              </a:pPr>
              <a:t>1/9/2026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1AB7E6-BDA9-415B-A168-23238EEB5DA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556466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4E5277B-022B-4131-B642-9567A157649D}" type="datetimeFigureOut">
              <a:rPr lang="en-US" smtClean="0"/>
              <a:pPr>
                <a:defRPr/>
              </a:pPr>
              <a:t>1/9/2026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B2A82A-FF5C-4F36-B4FD-1210C1153E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650057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pPr>
              <a:defRPr/>
            </a:pPr>
            <a:fld id="{B60C7387-2B79-4D33-BA4C-33B9CBEE35CC}" type="datetimeFigureOut">
              <a:rPr lang="en-US" smtClean="0"/>
              <a:pPr>
                <a:defRPr/>
              </a:pPr>
              <a:t>1/9/2026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pPr>
              <a:defRPr/>
            </a:pPr>
            <a:fld id="{36A1DD3B-692C-4E20-8180-6792F962ACD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015658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678A08-52D4-4C48-8E0B-3E3F9A40EA90}" type="datetimeFigureOut">
              <a:rPr lang="en-US" smtClean="0"/>
              <a:pPr>
                <a:defRPr/>
              </a:pPr>
              <a:t>1/9/2026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2EBFAD-978E-4083-AFB2-6133760371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96251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E1B07E-41D6-48B5-947B-D694B2BF5213}" type="datetimeFigureOut">
              <a:rPr lang="en-US" smtClean="0"/>
              <a:pPr>
                <a:defRPr/>
              </a:pPr>
              <a:t>1/9/2026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0E74EC-5580-4DE4-9D73-FE8661182D8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4383965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CA4C35-7412-43E3-9ACE-17026430CD34}" type="datetimeFigureOut">
              <a:rPr lang="en-US" smtClean="0"/>
              <a:pPr>
                <a:defRPr/>
              </a:pPr>
              <a:t>1/9/2026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16C1FD-2059-42FF-8731-A07699DC3DE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42899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F672A9-1041-4106-B5A3-DC133BF80DEC}" type="datetimeFigureOut">
              <a:rPr lang="en-US" smtClean="0"/>
              <a:pPr>
                <a:defRPr/>
              </a:pPr>
              <a:t>1/9/2026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50A282-52D8-46C6-8D9E-CFD44076137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8303605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F672A9-1041-4106-B5A3-DC133BF80DEC}" type="datetimeFigureOut">
              <a:rPr lang="en-US" smtClean="0"/>
              <a:pPr>
                <a:defRPr/>
              </a:pPr>
              <a:t>1/9/2026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50A282-52D8-46C6-8D9E-CFD44076137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173623"/>
      </p:ext>
    </p:extLst>
  </p:cSld>
  <p:clrMapOvr>
    <a:masterClrMapping/>
  </p:clrMapOvr>
  <p:transition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FD5BE3-6FC5-4F86-8EE2-C9647A8956C6}" type="datetimeFigureOut">
              <a:rPr lang="en-US" smtClean="0"/>
              <a:pPr>
                <a:defRPr/>
              </a:pPr>
              <a:t>1/9/2026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7ADDB2-1139-403E-B093-2D2EB7AA05F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1210706"/>
      </p:ext>
    </p:extLst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BD4367-3E12-4264-94AD-26B688A32C1E}" type="datetimeFigureOut">
              <a:rPr lang="en-US" smtClean="0"/>
              <a:pPr>
                <a:defRPr/>
              </a:pPr>
              <a:t>1/9/2026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A57890-ACE6-4A43-855C-4FBB26BC2D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361660"/>
      </p:ext>
    </p:extLst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798E29-5088-49D8-AF29-B0A41AAB1498}" type="datetimeFigureOut">
              <a:rPr lang="en-US" smtClean="0"/>
              <a:pPr>
                <a:defRPr/>
              </a:pPr>
              <a:t>1/9/2026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273292-E7F9-4528-A949-ADBC669D2E9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9266784"/>
      </p:ext>
    </p:extLst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624405-2DA6-48EB-8960-424C832794EC}" type="datetimeFigureOut">
              <a:rPr lang="en-US" smtClean="0"/>
              <a:pPr>
                <a:defRPr/>
              </a:pPr>
              <a:t>1/9/2026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9B5EFA-F2AC-4753-A975-F1FA0F7A04C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804795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1548C4-D1D5-4337-9229-503ABFA6AC58}" type="datetimeFigureOut">
              <a:rPr lang="en-US" smtClean="0"/>
              <a:pPr>
                <a:defRPr/>
              </a:pPr>
              <a:t>1/9/2026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1C7D33-BED2-4E70-BBC2-878BB86C52D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665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1548C4-D1D5-4337-9229-503ABFA6AC58}" type="datetimeFigureOut">
              <a:rPr lang="en-US" smtClean="0"/>
              <a:pPr>
                <a:defRPr/>
              </a:pPr>
              <a:t>1/9/2026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1C7D33-BED2-4E70-BBC2-878BB86C52D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85633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1548C4-D1D5-4337-9229-503ABFA6AC58}" type="datetimeFigureOut">
              <a:rPr lang="en-US" smtClean="0"/>
              <a:pPr>
                <a:defRPr/>
              </a:pPr>
              <a:t>1/9/2026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1C7D33-BED2-4E70-BBC2-878BB86C52D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49332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1548C4-D1D5-4337-9229-503ABFA6AC58}" type="datetimeFigureOut">
              <a:rPr lang="en-US" smtClean="0"/>
              <a:pPr>
                <a:defRPr/>
              </a:pPr>
              <a:t>1/9/2026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1C7D33-BED2-4E70-BBC2-878BB86C52D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639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1548C4-D1D5-4337-9229-503ABFA6AC58}" type="datetimeFigureOut">
              <a:rPr lang="en-US" smtClean="0"/>
              <a:pPr>
                <a:defRPr/>
              </a:pPr>
              <a:t>1/9/2026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1C7D33-BED2-4E70-BBC2-878BB86C52D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6536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1548C4-D1D5-4337-9229-503ABFA6AC58}" type="datetimeFigureOut">
              <a:rPr lang="en-US" smtClean="0"/>
              <a:pPr>
                <a:defRPr/>
              </a:pPr>
              <a:t>1/9/2026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1C7D33-BED2-4E70-BBC2-878BB86C52D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0597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FD5BE3-6FC5-4F86-8EE2-C9647A8956C6}" type="datetimeFigureOut">
              <a:rPr lang="en-US" smtClean="0"/>
              <a:pPr>
                <a:defRPr/>
              </a:pPr>
              <a:t>1/9/2026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7ADDB2-1139-403E-B093-2D2EB7AA05F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48694"/>
      </p:ext>
    </p:extLst>
  </p:cSld>
  <p:clrMapOvr>
    <a:masterClrMapping/>
  </p:clrMapOvr>
  <p:transition spd="med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CA5FDF-F2D8-445C-B285-488FA93D5986}" type="datetimeFigureOut">
              <a:rPr lang="en-US" smtClean="0"/>
              <a:pPr>
                <a:defRPr/>
              </a:pPr>
              <a:t>1/9/2026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1AB7E6-BDA9-415B-A168-23238EEB5DA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8765462"/>
      </p:ext>
    </p:extLst>
  </p:cSld>
  <p:clrMapOvr>
    <a:masterClrMapping/>
  </p:clrMapOvr>
  <p:transition spd="med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4E5277B-022B-4131-B642-9567A157649D}" type="datetimeFigureOut">
              <a:rPr lang="en-US" smtClean="0"/>
              <a:pPr>
                <a:defRPr/>
              </a:pPr>
              <a:t>1/9/2026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B2A82A-FF5C-4F36-B4FD-1210C1153E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7068879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BD4367-3E12-4264-94AD-26B688A32C1E}" type="datetimeFigureOut">
              <a:rPr lang="en-US" smtClean="0"/>
              <a:pPr>
                <a:defRPr/>
              </a:pPr>
              <a:t>1/9/2026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A57890-ACE6-4A43-855C-4FBB26BC2D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889976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798E29-5088-49D8-AF29-B0A41AAB1498}" type="datetimeFigureOut">
              <a:rPr lang="en-US" smtClean="0"/>
              <a:pPr>
                <a:defRPr/>
              </a:pPr>
              <a:t>1/9/2026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273292-E7F9-4528-A949-ADBC669D2E9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77967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624405-2DA6-48EB-8960-424C832794EC}" type="datetimeFigureOut">
              <a:rPr lang="en-US" smtClean="0"/>
              <a:pPr>
                <a:defRPr/>
              </a:pPr>
              <a:t>1/9/2026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9B5EFA-F2AC-4753-A975-F1FA0F7A04C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713610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31548C4-D1D5-4337-9229-503ABFA6AC58}" type="datetimeFigureOut">
              <a:rPr lang="en-US" smtClean="0"/>
              <a:pPr>
                <a:defRPr/>
              </a:pPr>
              <a:t>1/9/2026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BE1C7D33-BED2-4E70-BBC2-878BB86C52D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116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</p:sldLayoutIdLst>
  <p:transition spd="med">
    <p:fade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820936-ECC3-BCCD-9237-228381374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39B5CE-5694-7F40-1C6E-9CAAFD45E8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B5F53D-2B90-3A51-509E-915A8646E8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531548C4-D1D5-4337-9229-503ABFA6AC58}" type="datetimeFigureOut">
              <a:rPr lang="en-US" smtClean="0"/>
              <a:pPr>
                <a:defRPr/>
              </a:pPr>
              <a:t>1/9/2026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D00B4-B0F1-6A2E-188A-5FE94A0154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ADBAED-1526-9815-2AA9-D4166AC7FE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BE1C7D33-BED2-4E70-BBC2-878BB86C52D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547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ransition spd="med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fld id="{531548C4-D1D5-4337-9229-503ABFA6AC58}" type="datetimeFigureOut">
              <a:rPr lang="en-US" smtClean="0"/>
              <a:pPr>
                <a:defRPr/>
              </a:pPr>
              <a:t>1/9/2026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E1C7D33-BED2-4E70-BBC2-878BB86C52D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3300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  <p:sldLayoutId id="2147483824" r:id="rId15"/>
    <p:sldLayoutId id="2147483825" r:id="rId16"/>
    <p:sldLayoutId id="2147483826" r:id="rId17"/>
  </p:sldLayoutIdLst>
  <p:transition spd="med">
    <p:fade/>
  </p:transition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531548C4-D1D5-4337-9229-503ABFA6AC58}" type="datetimeFigureOut">
              <a:rPr lang="en-US" smtClean="0"/>
              <a:pPr>
                <a:defRPr/>
              </a:pPr>
              <a:t>1/9/2026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BE1C7D33-BED2-4E70-BBC2-878BB86C52D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019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  <p:sldLayoutId id="2147483841" r:id="rId14"/>
    <p:sldLayoutId id="2147483842" r:id="rId15"/>
    <p:sldLayoutId id="2147483843" r:id="rId16"/>
    <p:sldLayoutId id="2147483844" r:id="rId17"/>
  </p:sldLayoutIdLst>
  <p:transition spd="med">
    <p:fad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6.xml"/><Relationship Id="rId6" Type="http://schemas.openxmlformats.org/officeDocument/2006/relationships/hyperlink" Target="https://www.quotescosmos.com/bible/bible-verses/Caleb.html" TargetMode="External"/><Relationship Id="rId5" Type="http://schemas.openxmlformats.org/officeDocument/2006/relationships/image" Target="../media/image18.jp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6.xml"/><Relationship Id="rId6" Type="http://schemas.openxmlformats.org/officeDocument/2006/relationships/hyperlink" Target="https://merri-mac.com/prospective-families/christian-camp/" TargetMode="External"/><Relationship Id="rId5" Type="http://schemas.openxmlformats.org/officeDocument/2006/relationships/image" Target="../media/image19.jp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6.xml"/><Relationship Id="rId4" Type="http://schemas.openxmlformats.org/officeDocument/2006/relationships/hyperlink" Target="https://www.pexels.com/photo/food-morning-breakfast-orange-juice-3724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6.xml"/><Relationship Id="rId5" Type="http://schemas.openxmlformats.org/officeDocument/2006/relationships/hyperlink" Target="https://creativecommons.org/licenses/by-nd/3.0/" TargetMode="External"/><Relationship Id="rId4" Type="http://schemas.openxmlformats.org/officeDocument/2006/relationships/hyperlink" Target="https://www.flickr.com/photos/48590810@N04/4814454904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81001"/>
            <a:ext cx="12192000" cy="7620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 Box 6"/>
          <p:cNvSpPr txBox="1">
            <a:spLocks noChangeArrowheads="1"/>
          </p:cNvSpPr>
          <p:nvPr/>
        </p:nvSpPr>
        <p:spPr bwMode="auto">
          <a:xfrm>
            <a:off x="2133600" y="1066801"/>
            <a:ext cx="533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52" name="Rectangle 2"/>
          <p:cNvSpPr>
            <a:spLocks noChangeArrowheads="1"/>
          </p:cNvSpPr>
          <p:nvPr/>
        </p:nvSpPr>
        <p:spPr bwMode="auto">
          <a:xfrm>
            <a:off x="1866900" y="671514"/>
            <a:ext cx="5867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i="1" dirty="0">
                <a:solidFill>
                  <a:prstClr val="black"/>
                </a:solidFill>
                <a:latin typeface="Perpetua" pitchFamily="18" charset="0"/>
              </a:rPr>
              <a:t>Chestnut Street </a:t>
            </a:r>
            <a:br>
              <a:rPr lang="en-US" sz="4800" b="1" i="1" dirty="0">
                <a:solidFill>
                  <a:prstClr val="black"/>
                </a:solidFill>
                <a:latin typeface="Perpetua" pitchFamily="18" charset="0"/>
              </a:rPr>
            </a:br>
            <a:r>
              <a:rPr lang="en-US" sz="4800" b="1" i="1" dirty="0">
                <a:solidFill>
                  <a:prstClr val="black"/>
                </a:solidFill>
                <a:latin typeface="Perpetua" pitchFamily="18" charset="0"/>
              </a:rPr>
              <a:t>Baptist Church</a:t>
            </a:r>
          </a:p>
        </p:txBody>
      </p:sp>
      <p:sp>
        <p:nvSpPr>
          <p:cNvPr id="2053" name="Rectangle 2"/>
          <p:cNvSpPr>
            <a:spLocks noChangeArrowheads="1"/>
          </p:cNvSpPr>
          <p:nvPr/>
        </p:nvSpPr>
        <p:spPr bwMode="auto">
          <a:xfrm>
            <a:off x="1950720" y="4738684"/>
            <a:ext cx="5257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prstClr val="black"/>
                </a:solidFill>
                <a:latin typeface="Perpetua" pitchFamily="18" charset="0"/>
              </a:rPr>
              <a:t>Pastor Frank R. Johnson</a:t>
            </a:r>
            <a:br>
              <a:rPr lang="en-US" sz="2800" b="1" dirty="0">
                <a:solidFill>
                  <a:prstClr val="black"/>
                </a:solidFill>
                <a:latin typeface="Perpetua" pitchFamily="18" charset="0"/>
              </a:rPr>
            </a:br>
            <a:r>
              <a:rPr lang="en-US" sz="2800" b="1" dirty="0">
                <a:solidFill>
                  <a:prstClr val="black"/>
                </a:solidFill>
                <a:latin typeface="Perpetua" pitchFamily="18" charset="0"/>
              </a:rPr>
              <a:t>Associate Pastor Jeremy Johnson</a:t>
            </a:r>
          </a:p>
        </p:txBody>
      </p:sp>
      <p:sp>
        <p:nvSpPr>
          <p:cNvPr id="2054" name="Rectangle 2"/>
          <p:cNvSpPr>
            <a:spLocks noChangeArrowheads="1"/>
          </p:cNvSpPr>
          <p:nvPr/>
        </p:nvSpPr>
        <p:spPr bwMode="auto">
          <a:xfrm>
            <a:off x="1645920" y="1995487"/>
            <a:ext cx="5867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500" dirty="0">
                <a:solidFill>
                  <a:prstClr val="black"/>
                </a:solidFill>
                <a:latin typeface="Perpetua" pitchFamily="18" charset="0"/>
              </a:rPr>
              <a:t>Welcome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8000">
        <p:fade/>
      </p:transition>
    </mc:Choice>
    <mc:Fallback xmlns="">
      <p:transition spd="slow" advTm="8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2AC0F86-9A78-4E84-A4B4-ADB8B2629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AF78B9E-8BE2-4706-9377-A05FA25ABA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2CDFDE2-4DB3-4623-BA21-187D1B710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D74B2AA-1443-4E9B-8462-F7F5B8525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BB652B6-7300-49EC-9422-EF5342492A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0909587-01DE-424D-A15F-DAA28CF2C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FFA3066-B7CF-C6CC-2FB5-023A029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5824" y="1051823"/>
            <a:ext cx="4060723" cy="1300096"/>
          </a:xfrm>
        </p:spPr>
        <p:txBody>
          <a:bodyPr>
            <a:normAutofit fontScale="90000"/>
          </a:bodyPr>
          <a:lstStyle/>
          <a:p>
            <a:r>
              <a:rPr lang="en-US" dirty="0"/>
              <a:t>Bible Readers’ Luncheon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9A54E25-1C05-48E5-A5CC-3778C1D363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3" y="1092200"/>
            <a:ext cx="5942687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8EDE49-153B-F625-DB08-0020D1DCA9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330" b="2204"/>
          <a:stretch>
            <a:fillRect/>
          </a:stretch>
        </p:blipFill>
        <p:spPr>
          <a:xfrm>
            <a:off x="1412683" y="1410208"/>
            <a:ext cx="5278777" cy="385878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E5D0023-B23E-4823-8D72-B07FFF8CA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20089" y="2400639"/>
            <a:ext cx="337650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6FA05B6-1B40-C1B5-23B7-3F3D2A79F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7046" y="2797893"/>
            <a:ext cx="4204666" cy="33189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Saturday January 24, at noon, Pastor Frank and Jeannie are hosting a luncheon for those who have read through the Bible in 2025. Please let Jeannie know you did so that you can attend.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D50D17-8B83-2040-CB1F-6664B5F56C07}"/>
              </a:ext>
            </a:extLst>
          </p:cNvPr>
          <p:cNvSpPr txBox="1"/>
          <p:nvPr/>
        </p:nvSpPr>
        <p:spPr>
          <a:xfrm>
            <a:off x="4353961" y="5068933"/>
            <a:ext cx="2337499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  <a:hlinkClick r:id="rId6" tooltip="https://www.quotescosmos.com/bible/bible-verses/Caleb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by Unknown Author is licensed under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  <a:hlinkClick r:id="rId7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71122"/>
      </p:ext>
    </p:extLst>
  </p:cSld>
  <p:clrMapOvr>
    <a:masterClrMapping/>
  </p:clrMapOvr>
  <p:transition spd="med" advTm="10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2AC0F86-9A78-4E84-A4B4-ADB8B2629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AF78B9E-8BE2-4706-9377-A05FA25ABA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2CDFDE2-4DB3-4623-BA21-187D1B710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74B2AA-1443-4E9B-8462-F7F5B8525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BB652B6-7300-49EC-9422-EF5342492A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0909587-01DE-424D-A15F-DAA28CF2C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3A29057-FA3A-5AA1-C095-B7834ACF8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5825" y="982132"/>
            <a:ext cx="3360772" cy="13038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 b="1"/>
              <a:t>Centrifuge Camp Deadline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9A54E25-1C05-48E5-A5CC-3778C1D363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3" y="1092200"/>
            <a:ext cx="5942687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7C3D39-89B4-9149-800B-75D9B7328A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32098" r="18654"/>
          <a:stretch>
            <a:fillRect/>
          </a:stretch>
        </p:blipFill>
        <p:spPr>
          <a:xfrm>
            <a:off x="1412683" y="1410208"/>
            <a:ext cx="5278777" cy="385878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E5D0023-B23E-4823-8D72-B07FFF8CA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20089" y="2400639"/>
            <a:ext cx="337650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9C5DA-E7CB-726E-D02E-02B78A795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9961" y="2658531"/>
            <a:ext cx="3541225" cy="33189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Youth, get your pre-registration and deposit in </a:t>
            </a:r>
            <a:r>
              <a:rPr lang="en-US" sz="2800" b="1" i="1" u="sng" dirty="0"/>
              <a:t>today</a:t>
            </a:r>
            <a:r>
              <a:rPr lang="en-US" sz="2800" dirty="0"/>
              <a:t> to Aren. Centrifuge is awesome!</a:t>
            </a:r>
          </a:p>
        </p:txBody>
      </p:sp>
    </p:spTree>
    <p:extLst>
      <p:ext uri="{BB962C8B-B14F-4D97-AF65-F5344CB8AC3E}">
        <p14:creationId xmlns:p14="http://schemas.microsoft.com/office/powerpoint/2010/main" val="1851617169"/>
      </p:ext>
    </p:extLst>
  </p:cSld>
  <p:clrMapOvr>
    <a:masterClrMapping/>
  </p:clrMapOvr>
  <p:transition spd="med" advTm="8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51A0BE-0E75-30F7-3F15-308AA2789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ssy meadow field on a sunny day">
            <a:extLst>
              <a:ext uri="{FF2B5EF4-FFF2-40B4-BE49-F238E27FC236}">
                <a16:creationId xmlns:a16="http://schemas.microsoft.com/office/drawing/2014/main" id="{21090BB0-8277-3DEF-6910-56C5AE7E63B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12192000" cy="6858000"/>
          </a:xfrm>
          <a:prstGeom prst="rect">
            <a:avLst/>
          </a:prstGeom>
        </p:spPr>
      </p:pic>
      <p:sp>
        <p:nvSpPr>
          <p:cNvPr id="4100" name="TextBox 11">
            <a:extLst>
              <a:ext uri="{FF2B5EF4-FFF2-40B4-BE49-F238E27FC236}">
                <a16:creationId xmlns:a16="http://schemas.microsoft.com/office/drawing/2014/main" id="{86BF0AB6-E2FA-2A8E-4E03-290D99A24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091" y="2244060"/>
            <a:ext cx="11283818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433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>
                <a:tab pos="5319713" algn="l"/>
              </a:tabLst>
              <a:defRPr/>
            </a:pPr>
            <a:r>
              <a:rPr kumimoji="0" lang="en-US" sz="4400" b="1" i="0" u="sng" strike="noStrike" kern="1200" cap="none" spc="1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Tuesday	6:30 p.m.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Life Group at the Harmsen’s </a:t>
            </a:r>
            <a:r>
              <a:rPr kumimoji="0" lang="en-US" sz="3200" b="1" i="0" u="none" strike="noStrike" kern="1200" cap="none" spc="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1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en-US" sz="3200" b="0" i="0" u="none" strike="noStrike" kern="1200" cap="none" spc="1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11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8000">
        <p:fade/>
      </p:transition>
    </mc:Choice>
    <mc:Fallback xmlns="">
      <p:transition spd="slow" advTm="8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809075-BF0C-E5FD-C602-9A64BE82E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ssy meadow field on a sunny day">
            <a:extLst>
              <a:ext uri="{FF2B5EF4-FFF2-40B4-BE49-F238E27FC236}">
                <a16:creationId xmlns:a16="http://schemas.microsoft.com/office/drawing/2014/main" id="{769BB9E3-17C4-2189-F566-1DE91701800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12192000" cy="6858000"/>
          </a:xfrm>
          <a:prstGeom prst="rect">
            <a:avLst/>
          </a:prstGeom>
        </p:spPr>
      </p:pic>
      <p:sp>
        <p:nvSpPr>
          <p:cNvPr id="4100" name="TextBox 11">
            <a:extLst>
              <a:ext uri="{FF2B5EF4-FFF2-40B4-BE49-F238E27FC236}">
                <a16:creationId xmlns:a16="http://schemas.microsoft.com/office/drawing/2014/main" id="{2F05746C-E5B0-CE15-18FB-F18EB35C5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091" y="2244060"/>
            <a:ext cx="11283818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433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>
                <a:tab pos="5319713" algn="l"/>
              </a:tabLst>
              <a:defRPr/>
            </a:pPr>
            <a:r>
              <a:rPr kumimoji="0" lang="en-US" sz="4400" b="1" i="0" u="sng" strike="noStrike" kern="1200" cap="none" spc="1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Wednesday	6:30 p.m.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1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Prayer Group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lang="en-US" sz="3200" b="1" spc="1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Ignition (Grades 6-12)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1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Cornerstone Kids Club (Grades 1-5)</a:t>
            </a:r>
          </a:p>
        </p:txBody>
      </p:sp>
    </p:spTree>
    <p:extLst>
      <p:ext uri="{BB962C8B-B14F-4D97-AF65-F5344CB8AC3E}">
        <p14:creationId xmlns:p14="http://schemas.microsoft.com/office/powerpoint/2010/main" val="250886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8000">
        <p:fade/>
      </p:transition>
    </mc:Choice>
    <mc:Fallback xmlns="">
      <p:transition spd="slow" advTm="8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FE92FE-B010-2898-B330-96A2D523A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ssy meadow field on a sunny day">
            <a:extLst>
              <a:ext uri="{FF2B5EF4-FFF2-40B4-BE49-F238E27FC236}">
                <a16:creationId xmlns:a16="http://schemas.microsoft.com/office/drawing/2014/main" id="{94AD440B-508D-3111-F60D-917F67C24D2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675"/>
            <a:ext cx="12192000" cy="6858000"/>
          </a:xfrm>
          <a:prstGeom prst="rect">
            <a:avLst/>
          </a:prstGeom>
        </p:spPr>
      </p:pic>
      <p:sp>
        <p:nvSpPr>
          <p:cNvPr id="4100" name="TextBox 11">
            <a:extLst>
              <a:ext uri="{FF2B5EF4-FFF2-40B4-BE49-F238E27FC236}">
                <a16:creationId xmlns:a16="http://schemas.microsoft.com/office/drawing/2014/main" id="{049C0FEF-CCCA-E963-2466-27EAFAC76E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091" y="2244060"/>
            <a:ext cx="1128381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433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>
                <a:tab pos="5319713" algn="l"/>
              </a:tabLst>
              <a:defRPr/>
            </a:pPr>
            <a:r>
              <a:rPr kumimoji="0" lang="en-US" sz="4400" b="1" i="0" u="sng" strike="noStrike" kern="1200" cap="none" spc="1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Thursday 	6:00 p.m.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Crosswalk (Young Adults)  </a:t>
            </a:r>
          </a:p>
        </p:txBody>
      </p:sp>
    </p:spTree>
    <p:extLst>
      <p:ext uri="{BB962C8B-B14F-4D97-AF65-F5344CB8AC3E}">
        <p14:creationId xmlns:p14="http://schemas.microsoft.com/office/powerpoint/2010/main" val="285237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8000">
        <p:fade/>
      </p:transition>
    </mc:Choice>
    <mc:Fallback xmlns="">
      <p:transition spd="slow" advTm="8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Rectangle 4104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ssy meadow field on a sunny day">
            <a:extLst>
              <a:ext uri="{FF2B5EF4-FFF2-40B4-BE49-F238E27FC236}">
                <a16:creationId xmlns:a16="http://schemas.microsoft.com/office/drawing/2014/main" id="{3CE8817D-E16D-85C2-5276-E96B63DCC12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7"/>
          <a:stretch>
            <a:fillRect/>
          </a:stretch>
        </p:blipFill>
        <p:spPr>
          <a:xfrm>
            <a:off x="0" y="-9831"/>
            <a:ext cx="12191980" cy="6857999"/>
          </a:xfrm>
          <a:prstGeom prst="rect">
            <a:avLst/>
          </a:prstGeom>
        </p:spPr>
      </p:pic>
      <p:sp>
        <p:nvSpPr>
          <p:cNvPr id="4100" name="TextBox 11"/>
          <p:cNvSpPr txBox="1">
            <a:spLocks noChangeArrowheads="1"/>
          </p:cNvSpPr>
          <p:nvPr/>
        </p:nvSpPr>
        <p:spPr bwMode="auto">
          <a:xfrm>
            <a:off x="1523990" y="1633639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fontAlgn="auto">
              <a:lnSpc>
                <a:spcPct val="90000"/>
              </a:lnSpc>
              <a:spcBef>
                <a:spcPct val="0"/>
              </a:spcBef>
              <a:spcAft>
                <a:spcPts val="2400"/>
              </a:spcAft>
              <a:buClrTx/>
              <a:buSzTx/>
              <a:tabLst>
                <a:tab pos="5143500" algn="l"/>
              </a:tabLst>
              <a:defRPr/>
            </a:pPr>
            <a:r>
              <a:rPr kumimoji="0" lang="en-US" sz="4200" b="1" i="0" u="sng" strike="noStrike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Friday	4:30 p.m.</a:t>
            </a:r>
          </a:p>
          <a:p>
            <a:pPr marL="0" marR="0" lvl="0" indent="0" algn="ctr" defTabSz="914400" fontAlgn="auto">
              <a:lnSpc>
                <a:spcPct val="90000"/>
              </a:lnSpc>
              <a:spcBef>
                <a:spcPct val="0"/>
              </a:spcBef>
              <a:spcAft>
                <a:spcPts val="2400"/>
              </a:spcAft>
              <a:buClrTx/>
              <a:buSzTx/>
              <a:tabLst/>
              <a:defRPr/>
            </a:pPr>
            <a:r>
              <a:rPr kumimoji="0" lang="en-US" sz="4200" b="0" i="0" u="none" strike="noStrike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LIFE Group (Briarwood</a:t>
            </a:r>
            <a:r>
              <a:rPr lang="en-US" sz="4200" spc="10" dirty="0"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)</a:t>
            </a:r>
            <a:endParaRPr kumimoji="0" lang="en-US" sz="4200" b="0" i="0" u="none" strike="noStrike" cap="none" spc="1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fontAlgn="auto">
              <a:lnSpc>
                <a:spcPct val="90000"/>
              </a:lnSpc>
              <a:spcBef>
                <a:spcPct val="0"/>
              </a:spcBef>
              <a:spcAft>
                <a:spcPts val="2400"/>
              </a:spcAft>
              <a:buClrTx/>
              <a:buSzTx/>
              <a:tabLst/>
              <a:defRPr/>
            </a:pPr>
            <a:endParaRPr kumimoji="0" lang="en-US" sz="4200" b="0" i="0" u="none" strike="noStrike" cap="none" spc="1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670479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 advTm="8000">
        <p:fade/>
      </p:transition>
    </mc:Choice>
    <mc:Fallback xmlns="">
      <p:transition spd="slow" advTm="8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4DE19F-B145-41BC-8283-81AE1CBF30D7}"/>
              </a:ext>
            </a:extLst>
          </p:cNvPr>
          <p:cNvSpPr txBox="1"/>
          <p:nvPr/>
        </p:nvSpPr>
        <p:spPr>
          <a:xfrm>
            <a:off x="540132" y="1197620"/>
            <a:ext cx="11111736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spc="1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Giving Options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pc="1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(Thank you for supporting this ministry!)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spc="10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spc="1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Mail: </a:t>
            </a:r>
            <a:r>
              <a:rPr lang="en-US" sz="3600" spc="1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609 N. Chestnut St. Ellensburg, 98926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spc="10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spc="1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Online: </a:t>
            </a:r>
            <a:r>
              <a:rPr lang="en-US" sz="3600" spc="1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Giving link at www.csbcfamily.com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spc="10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spc="1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In Person: </a:t>
            </a:r>
            <a:r>
              <a:rPr lang="en-US" sz="3600" spc="1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Offering Box in lobby</a:t>
            </a:r>
          </a:p>
        </p:txBody>
      </p:sp>
    </p:spTree>
    <p:extLst>
      <p:ext uri="{BB962C8B-B14F-4D97-AF65-F5344CB8AC3E}">
        <p14:creationId xmlns:p14="http://schemas.microsoft.com/office/powerpoint/2010/main" val="401107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000">
        <p:fade/>
      </p:transition>
    </mc:Choice>
    <mc:Fallback xmlns="">
      <p:transition spd="slow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AF3C4-55E6-8D4B-DDF8-362EAF5FD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BF87C-33C8-CC93-563C-A266F3561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1707" y="1929160"/>
            <a:ext cx="7058722" cy="4745129"/>
          </a:xfrm>
        </p:spPr>
        <p:txBody>
          <a:bodyPr>
            <a:normAutofit/>
          </a:bodyPr>
          <a:lstStyle/>
          <a:p>
            <a:endParaRPr lang="en-US" sz="2400" b="1" dirty="0"/>
          </a:p>
          <a:p>
            <a:endParaRPr lang="en-US" sz="2400" b="1" dirty="0"/>
          </a:p>
          <a:p>
            <a:r>
              <a:rPr lang="en-US" sz="2800" b="1" dirty="0"/>
              <a:t>Together We Can Do More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800" dirty="0"/>
              <a:t>We will continue this special offering through </a:t>
            </a:r>
            <a:r>
              <a:rPr lang="en-US" sz="2800" b="1" dirty="0"/>
              <a:t>Today.</a:t>
            </a:r>
          </a:p>
          <a:p>
            <a:r>
              <a:rPr lang="en-US" sz="2800" dirty="0"/>
              <a:t>To give, designate to “Missions” on the envelope or select the giving link online.</a:t>
            </a:r>
            <a:endParaRPr lang="en-US" sz="2800" b="1" dirty="0"/>
          </a:p>
        </p:txBody>
      </p:sp>
      <p:pic>
        <p:nvPicPr>
          <p:cNvPr id="5" name="Picture 4" descr="A white and blue text on a beige background&#10;&#10;Description automatically generated">
            <a:extLst>
              <a:ext uri="{FF2B5EF4-FFF2-40B4-BE49-F238E27FC236}">
                <a16:creationId xmlns:a16="http://schemas.microsoft.com/office/drawing/2014/main" id="{4B6C04D8-6F26-C525-C22B-38BEC1731E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3612FF-C0EB-F0B0-2655-B41F8B3D2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6741" y="486936"/>
            <a:ext cx="6382083" cy="1243648"/>
          </a:xfrm>
        </p:spPr>
        <p:txBody>
          <a:bodyPr/>
          <a:lstStyle/>
          <a:p>
            <a:pPr algn="ctr"/>
            <a:r>
              <a:rPr lang="en-US" dirty="0"/>
              <a:t>Lottie Moon Christmas Offering until  </a:t>
            </a:r>
            <a:br>
              <a:rPr lang="en-US" dirty="0"/>
            </a:br>
            <a:r>
              <a:rPr lang="en-US" b="1" dirty="0"/>
              <a:t>Today</a:t>
            </a:r>
          </a:p>
        </p:txBody>
      </p:sp>
    </p:spTree>
    <p:extLst>
      <p:ext uri="{BB962C8B-B14F-4D97-AF65-F5344CB8AC3E}">
        <p14:creationId xmlns:p14="http://schemas.microsoft.com/office/powerpoint/2010/main" val="1387484349"/>
      </p:ext>
    </p:extLst>
  </p:cSld>
  <p:clrMapOvr>
    <a:masterClrMapping/>
  </p:clrMapOvr>
  <p:transition spd="med" advTm="10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42000"/>
                <a:hueMod val="42000"/>
                <a:satMod val="124000"/>
                <a:lumMod val="62000"/>
              </a:schemeClr>
              <a:schemeClr val="bg2">
                <a:tint val="96000"/>
                <a:satMod val="13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BC62F-6919-B3FF-A85D-57F666103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304" y="629266"/>
            <a:ext cx="3330328" cy="1641986"/>
          </a:xfr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/>
              <a:t>Women’s Potluck Breakfast</a:t>
            </a:r>
            <a:br>
              <a:rPr lang="en-US" sz="2800" b="1" dirty="0"/>
            </a:br>
            <a:r>
              <a:rPr lang="en-US" sz="2800" b="1" dirty="0"/>
              <a:t>Saturday Jan 17</a:t>
            </a:r>
            <a:r>
              <a:rPr lang="en-US" sz="2800" b="1" baseline="30000" dirty="0"/>
              <a:t>th</a:t>
            </a:r>
            <a:r>
              <a:rPr lang="en-US" sz="2800" b="1" dirty="0"/>
              <a:t> at 9:00a.m.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37A37B0-9964-9FD5-860B-DDE15FD37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8297" y="2753032"/>
            <a:ext cx="3476890" cy="3495367"/>
          </a:xfrm>
        </p:spPr>
        <p:txBody>
          <a:bodyPr>
            <a:normAutofit/>
          </a:bodyPr>
          <a:lstStyle/>
          <a:p>
            <a:r>
              <a:rPr lang="en-US" sz="2800" dirty="0"/>
              <a:t>Bring an item to share!</a:t>
            </a:r>
          </a:p>
          <a:p>
            <a:r>
              <a:rPr lang="en-US" sz="2800" dirty="0"/>
              <a:t>9:00 a.m., Saturday January 17.</a:t>
            </a:r>
          </a:p>
          <a:p>
            <a:r>
              <a:rPr lang="en-US" sz="2800" dirty="0"/>
              <a:t>Please come and join us!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B3E0C8-D746-B359-2365-BF1CD15964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3971" r="12444" b="-1"/>
          <a:stretch>
            <a:fillRect/>
          </a:stretch>
        </p:blipFill>
        <p:spPr>
          <a:xfrm>
            <a:off x="4634680" y="10"/>
            <a:ext cx="756013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4682"/>
      </p:ext>
    </p:extLst>
  </p:cSld>
  <p:clrMapOvr>
    <a:masterClrMapping/>
  </p:clrMapOvr>
  <p:transition spd="med" advTm="10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33F0879-3DA0-4CB8-B35E-A0AD42558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4D2183-F388-476E-92A9-D6639D69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138" y="496090"/>
            <a:ext cx="3823215" cy="5883295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43462E7-1698-4B21-BE89-AEFAC7C2F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012" y="609602"/>
            <a:ext cx="3552006" cy="5638800"/>
          </a:xfrm>
          <a:prstGeom prst="rect">
            <a:avLst/>
          </a:prstGeom>
          <a:noFill/>
          <a:ln w="15875" cap="flat"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F07135-075E-2C72-7914-2503192E3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140" y="972766"/>
            <a:ext cx="2835464" cy="125486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262626"/>
                </a:solidFill>
              </a:rPr>
              <a:t>Sanctity of Human Life Sunday</a:t>
            </a:r>
            <a:br>
              <a:rPr lang="en-US" sz="2800" dirty="0">
                <a:solidFill>
                  <a:srgbClr val="262626"/>
                </a:solidFill>
              </a:rPr>
            </a:br>
            <a:r>
              <a:rPr lang="en-US" sz="2800" dirty="0">
                <a:solidFill>
                  <a:srgbClr val="262626"/>
                </a:solidFill>
              </a:rPr>
              <a:t>January 25, 2026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E957D-7696-3B25-D184-C415A9CBBC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141" y="2517057"/>
            <a:ext cx="2989716" cy="34654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262626"/>
                </a:solidFill>
              </a:rPr>
              <a:t>Stand for life and protect the most vulnerable among us – we can pray and we can give and we can serve.</a:t>
            </a: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C22FCAC-D7EC-4A52-B153-FF761E223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491" y="0"/>
            <a:ext cx="7396509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A3B216-6843-A748-D476-0DA73DBBB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083951" y="885825"/>
            <a:ext cx="6819588" cy="45535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B1B406-A7CC-9BBA-BE8D-2868C4B0BDF2}"/>
              </a:ext>
            </a:extLst>
          </p:cNvPr>
          <p:cNvSpPr txBox="1"/>
          <p:nvPr/>
        </p:nvSpPr>
        <p:spPr>
          <a:xfrm>
            <a:off x="10320157" y="5239287"/>
            <a:ext cx="1213794" cy="200055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  <a:hlinkClick r:id="rId4" tooltip="https://www.flickr.com/photos/48590810@N04/4814454904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by 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  <a:hlinkClick r:id="rId5" tooltip="https://creativecommons.org/licenses/by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BY-ND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103704"/>
      </p:ext>
    </p:extLst>
  </p:cSld>
  <p:clrMapOvr>
    <a:masterClrMapping/>
  </p:clrMapOvr>
  <p:transition spd="med" advTm="8000">
    <p:fade/>
  </p:transition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ppt/theme/theme4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9535</TotalTime>
  <Words>301</Words>
  <Application>Microsoft Office PowerPoint</Application>
  <PresentationFormat>Widescreen</PresentationFormat>
  <Paragraphs>44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Aptos</vt:lpstr>
      <vt:lpstr>Aptos Display</vt:lpstr>
      <vt:lpstr>Arial</vt:lpstr>
      <vt:lpstr>Calibri</vt:lpstr>
      <vt:lpstr>Century Gothic</vt:lpstr>
      <vt:lpstr>Garamond</vt:lpstr>
      <vt:lpstr>Perpetua</vt:lpstr>
      <vt:lpstr>Trebuchet MS</vt:lpstr>
      <vt:lpstr>Wingdings 3</vt:lpstr>
      <vt:lpstr>Facet</vt:lpstr>
      <vt:lpstr>Office Theme</vt:lpstr>
      <vt:lpstr>Ion</vt:lpstr>
      <vt:lpstr>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Lottie Moon Christmas Offering until   Today</vt:lpstr>
      <vt:lpstr>Women’s Potluck Breakfast Saturday Jan 17th at 9:00a.m.</vt:lpstr>
      <vt:lpstr>Sanctity of Human Life Sunday January 25, 2026</vt:lpstr>
      <vt:lpstr>Bible Readers’ Luncheon</vt:lpstr>
      <vt:lpstr>Centrifuge Camp Deadline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Chestnut Street Baptist Church</dc:creator>
  <cp:lastModifiedBy>Frank Johnson</cp:lastModifiedBy>
  <cp:revision>225</cp:revision>
  <cp:lastPrinted>2025-11-06T21:19:40Z</cp:lastPrinted>
  <dcterms:created xsi:type="dcterms:W3CDTF">2021-01-29T18:57:44Z</dcterms:created>
  <dcterms:modified xsi:type="dcterms:W3CDTF">2026-01-09T23:35:13Z</dcterms:modified>
</cp:coreProperties>
</file>