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4.jpg" ContentType="image/jpe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1"/>
  </p:notesMasterIdLst>
  <p:sldIdLst>
    <p:sldId id="256" r:id="rId5"/>
    <p:sldId id="260" r:id="rId6"/>
    <p:sldId id="262" r:id="rId7"/>
    <p:sldId id="263" r:id="rId8"/>
    <p:sldId id="264" r:id="rId9"/>
    <p:sldId id="265" r:id="rId10"/>
    <p:sldId id="266" r:id="rId11"/>
    <p:sldId id="268" r:id="rId12"/>
    <p:sldId id="269" r:id="rId13"/>
    <p:sldId id="271" r:id="rId14"/>
    <p:sldId id="275" r:id="rId15"/>
    <p:sldId id="276" r:id="rId16"/>
    <p:sldId id="277" r:id="rId17"/>
    <p:sldId id="278" r:id="rId18"/>
    <p:sldId id="279" r:id="rId19"/>
    <p:sldId id="280" r:id="rId20"/>
    <p:sldId id="281" r:id="rId21"/>
    <p:sldId id="282" r:id="rId22"/>
    <p:sldId id="289" r:id="rId23"/>
    <p:sldId id="290" r:id="rId24"/>
    <p:sldId id="292" r:id="rId25"/>
    <p:sldId id="293" r:id="rId26"/>
    <p:sldId id="296" r:id="rId27"/>
    <p:sldId id="297" r:id="rId28"/>
    <p:sldId id="299" r:id="rId29"/>
    <p:sldId id="302" r:id="rId30"/>
    <p:sldId id="303" r:id="rId31"/>
    <p:sldId id="304" r:id="rId32"/>
    <p:sldId id="307" r:id="rId33"/>
    <p:sldId id="308" r:id="rId34"/>
    <p:sldId id="315" r:id="rId35"/>
    <p:sldId id="313" r:id="rId36"/>
    <p:sldId id="314" r:id="rId37"/>
    <p:sldId id="316" r:id="rId38"/>
    <p:sldId id="310" r:id="rId39"/>
    <p:sldId id="312" r:id="rId40"/>
  </p:sldIdLst>
  <p:sldSz cx="10693400" cy="7556500"/>
  <p:notesSz cx="10693400" cy="7556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34CC1-D5BF-4786-A81C-0BAA728E0AA9}" v="1" dt="2025-04-16T16:58:00.895"/>
    <p1510:client id="{FD14446D-ADB5-44D9-9A62-EFD341918140}" v="60" dt="2025-04-17T14:42:53.5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67" autoAdjust="0"/>
    <p:restoredTop sz="94310" autoAdjust="0"/>
  </p:normalViewPr>
  <p:slideViewPr>
    <p:cSldViewPr>
      <p:cViewPr varScale="1">
        <p:scale>
          <a:sx n="84" d="100"/>
          <a:sy n="84" d="100"/>
        </p:scale>
        <p:origin x="426"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Ginger" userId="S::ginger.williams@talgov.com::ebc4762a-edfe-45d4-8dc6-da580cf76cc7" providerId="AD" clId="Web-{20A34CC1-D5BF-4786-A81C-0BAA728E0AA9}"/>
    <pc:docChg chg="delSld">
      <pc:chgData name="Williams, Ginger" userId="S::ginger.williams@talgov.com::ebc4762a-edfe-45d4-8dc6-da580cf76cc7" providerId="AD" clId="Web-{20A34CC1-D5BF-4786-A81C-0BAA728E0AA9}" dt="2025-04-16T16:58:00.895" v="0"/>
      <pc:docMkLst>
        <pc:docMk/>
      </pc:docMkLst>
      <pc:sldChg chg="del">
        <pc:chgData name="Williams, Ginger" userId="S::ginger.williams@talgov.com::ebc4762a-edfe-45d4-8dc6-da580cf76cc7" providerId="AD" clId="Web-{20A34CC1-D5BF-4786-A81C-0BAA728E0AA9}" dt="2025-04-16T16:58:00.895" v="0"/>
        <pc:sldMkLst>
          <pc:docMk/>
          <pc:sldMk cId="0" sldId="270"/>
        </pc:sldMkLst>
      </pc:sldChg>
    </pc:docChg>
  </pc:docChgLst>
  <pc:docChgLst>
    <pc:chgData name="Amison, Jean" userId="0c6888f6-c6a8-4523-b9f3-87d5f4d7852a" providerId="ADAL" clId="{FD14446D-ADB5-44D9-9A62-EFD341918140}"/>
    <pc:docChg chg="undo custSel addSld delSld modSld">
      <pc:chgData name="Amison, Jean" userId="0c6888f6-c6a8-4523-b9f3-87d5f4d7852a" providerId="ADAL" clId="{FD14446D-ADB5-44D9-9A62-EFD341918140}" dt="2025-04-17T14:43:42.894" v="1027" actId="313"/>
      <pc:docMkLst>
        <pc:docMk/>
      </pc:docMkLst>
      <pc:sldChg chg="del">
        <pc:chgData name="Amison, Jean" userId="0c6888f6-c6a8-4523-b9f3-87d5f4d7852a" providerId="ADAL" clId="{FD14446D-ADB5-44D9-9A62-EFD341918140}" dt="2025-04-16T18:22:20.991" v="2" actId="47"/>
        <pc:sldMkLst>
          <pc:docMk/>
          <pc:sldMk cId="0" sldId="267"/>
        </pc:sldMkLst>
      </pc:sldChg>
      <pc:sldChg chg="addSp delSp modSp add del mod">
        <pc:chgData name="Amison, Jean" userId="0c6888f6-c6a8-4523-b9f3-87d5f4d7852a" providerId="ADAL" clId="{FD14446D-ADB5-44D9-9A62-EFD341918140}" dt="2025-04-16T18:34:25.854" v="300" actId="20577"/>
        <pc:sldMkLst>
          <pc:docMk/>
          <pc:sldMk cId="0" sldId="268"/>
        </pc:sldMkLst>
        <pc:spChg chg="add del mod">
          <ac:chgData name="Amison, Jean" userId="0c6888f6-c6a8-4523-b9f3-87d5f4d7852a" providerId="ADAL" clId="{FD14446D-ADB5-44D9-9A62-EFD341918140}" dt="2025-04-16T18:32:50.670" v="4" actId="478"/>
          <ac:spMkLst>
            <pc:docMk/>
            <pc:sldMk cId="0" sldId="268"/>
            <ac:spMk id="8" creationId="{515B2620-56C3-2F54-7EC2-427D202AD8E5}"/>
          </ac:spMkLst>
        </pc:spChg>
        <pc:spChg chg="mod">
          <ac:chgData name="Amison, Jean" userId="0c6888f6-c6a8-4523-b9f3-87d5f4d7852a" providerId="ADAL" clId="{FD14446D-ADB5-44D9-9A62-EFD341918140}" dt="2025-04-16T18:34:25.854" v="300" actId="20577"/>
          <ac:spMkLst>
            <pc:docMk/>
            <pc:sldMk cId="0" sldId="268"/>
            <ac:spMk id="9" creationId="{00000000-0000-0000-0000-000000000000}"/>
          </ac:spMkLst>
        </pc:spChg>
        <pc:spChg chg="del">
          <ac:chgData name="Amison, Jean" userId="0c6888f6-c6a8-4523-b9f3-87d5f4d7852a" providerId="ADAL" clId="{FD14446D-ADB5-44D9-9A62-EFD341918140}" dt="2025-04-16T18:32:47.910" v="3" actId="478"/>
          <ac:spMkLst>
            <pc:docMk/>
            <pc:sldMk cId="0" sldId="268"/>
            <ac:spMk id="10" creationId="{00000000-0000-0000-0000-000000000000}"/>
          </ac:spMkLst>
        </pc:spChg>
      </pc:sldChg>
      <pc:sldChg chg="del">
        <pc:chgData name="Amison, Jean" userId="0c6888f6-c6a8-4523-b9f3-87d5f4d7852a" providerId="ADAL" clId="{FD14446D-ADB5-44D9-9A62-EFD341918140}" dt="2025-04-16T18:35:09.331" v="301" actId="47"/>
        <pc:sldMkLst>
          <pc:docMk/>
          <pc:sldMk cId="0" sldId="298"/>
        </pc:sldMkLst>
      </pc:sldChg>
      <pc:sldChg chg="del">
        <pc:chgData name="Amison, Jean" userId="0c6888f6-c6a8-4523-b9f3-87d5f4d7852a" providerId="ADAL" clId="{FD14446D-ADB5-44D9-9A62-EFD341918140}" dt="2025-04-16T19:06:13.503" v="384" actId="47"/>
        <pc:sldMkLst>
          <pc:docMk/>
          <pc:sldMk cId="0" sldId="305"/>
        </pc:sldMkLst>
      </pc:sldChg>
      <pc:sldChg chg="modSp mod">
        <pc:chgData name="Amison, Jean" userId="0c6888f6-c6a8-4523-b9f3-87d5f4d7852a" providerId="ADAL" clId="{FD14446D-ADB5-44D9-9A62-EFD341918140}" dt="2025-04-17T14:43:42.894" v="1027" actId="313"/>
        <pc:sldMkLst>
          <pc:docMk/>
          <pc:sldMk cId="0" sldId="310"/>
        </pc:sldMkLst>
        <pc:spChg chg="mod">
          <ac:chgData name="Amison, Jean" userId="0c6888f6-c6a8-4523-b9f3-87d5f4d7852a" providerId="ADAL" clId="{FD14446D-ADB5-44D9-9A62-EFD341918140}" dt="2025-04-17T14:43:42.894" v="1027" actId="313"/>
          <ac:spMkLst>
            <pc:docMk/>
            <pc:sldMk cId="0" sldId="310"/>
            <ac:spMk id="9" creationId="{00000000-0000-0000-0000-000000000000}"/>
          </ac:spMkLst>
        </pc:spChg>
      </pc:sldChg>
      <pc:sldChg chg="addSp delSp modSp add mod">
        <pc:chgData name="Amison, Jean" userId="0c6888f6-c6a8-4523-b9f3-87d5f4d7852a" providerId="ADAL" clId="{FD14446D-ADB5-44D9-9A62-EFD341918140}" dt="2025-04-16T18:56:00.154" v="351" actId="22"/>
        <pc:sldMkLst>
          <pc:docMk/>
          <pc:sldMk cId="2758334932" sldId="313"/>
        </pc:sldMkLst>
        <pc:spChg chg="mod">
          <ac:chgData name="Amison, Jean" userId="0c6888f6-c6a8-4523-b9f3-87d5f4d7852a" providerId="ADAL" clId="{FD14446D-ADB5-44D9-9A62-EFD341918140}" dt="2025-04-16T18:36:18.543" v="333" actId="20577"/>
          <ac:spMkLst>
            <pc:docMk/>
            <pc:sldMk cId="2758334932" sldId="313"/>
            <ac:spMk id="2" creationId="{00000000-0000-0000-0000-000000000000}"/>
          </ac:spMkLst>
        </pc:spChg>
        <pc:spChg chg="del">
          <ac:chgData name="Amison, Jean" userId="0c6888f6-c6a8-4523-b9f3-87d5f4d7852a" providerId="ADAL" clId="{FD14446D-ADB5-44D9-9A62-EFD341918140}" dt="2025-04-16T18:36:00.438" v="304" actId="478"/>
          <ac:spMkLst>
            <pc:docMk/>
            <pc:sldMk cId="2758334932" sldId="313"/>
            <ac:spMk id="6" creationId="{00000000-0000-0000-0000-000000000000}"/>
          </ac:spMkLst>
        </pc:spChg>
        <pc:spChg chg="add del">
          <ac:chgData name="Amison, Jean" userId="0c6888f6-c6a8-4523-b9f3-87d5f4d7852a" providerId="ADAL" clId="{FD14446D-ADB5-44D9-9A62-EFD341918140}" dt="2025-04-16T18:56:00.154" v="351" actId="22"/>
          <ac:spMkLst>
            <pc:docMk/>
            <pc:sldMk cId="2758334932" sldId="313"/>
            <ac:spMk id="12" creationId="{FA1C9BD8-3222-6395-9C8A-98DB66B344F3}"/>
          </ac:spMkLst>
        </pc:spChg>
        <pc:spChg chg="mod">
          <ac:chgData name="Amison, Jean" userId="0c6888f6-c6a8-4523-b9f3-87d5f4d7852a" providerId="ADAL" clId="{FD14446D-ADB5-44D9-9A62-EFD341918140}" dt="2025-04-16T18:52:18.536" v="347" actId="6549"/>
          <ac:spMkLst>
            <pc:docMk/>
            <pc:sldMk cId="2758334932" sldId="313"/>
            <ac:spMk id="13" creationId="{00000000-0000-0000-0000-000000000000}"/>
          </ac:spMkLst>
        </pc:spChg>
        <pc:spChg chg="add del">
          <ac:chgData name="Amison, Jean" userId="0c6888f6-c6a8-4523-b9f3-87d5f4d7852a" providerId="ADAL" clId="{FD14446D-ADB5-44D9-9A62-EFD341918140}" dt="2025-04-16T18:55:59.751" v="350" actId="22"/>
          <ac:spMkLst>
            <pc:docMk/>
            <pc:sldMk cId="2758334932" sldId="313"/>
            <ac:spMk id="17" creationId="{1F48948A-5CC9-ADD7-251D-5F4B675DC1F6}"/>
          </ac:spMkLst>
        </pc:spChg>
        <pc:grpChg chg="del">
          <ac:chgData name="Amison, Jean" userId="0c6888f6-c6a8-4523-b9f3-87d5f4d7852a" providerId="ADAL" clId="{FD14446D-ADB5-44D9-9A62-EFD341918140}" dt="2025-04-16T18:35:57.111" v="303" actId="478"/>
          <ac:grpSpMkLst>
            <pc:docMk/>
            <pc:sldMk cId="2758334932" sldId="313"/>
            <ac:grpSpMk id="3" creationId="{00000000-0000-0000-0000-000000000000}"/>
          </ac:grpSpMkLst>
        </pc:grpChg>
        <pc:picChg chg="del">
          <ac:chgData name="Amison, Jean" userId="0c6888f6-c6a8-4523-b9f3-87d5f4d7852a" providerId="ADAL" clId="{FD14446D-ADB5-44D9-9A62-EFD341918140}" dt="2025-04-16T18:36:22.454" v="334" actId="478"/>
          <ac:picMkLst>
            <pc:docMk/>
            <pc:sldMk cId="2758334932" sldId="313"/>
            <ac:picMk id="14" creationId="{00000000-0000-0000-0000-000000000000}"/>
          </ac:picMkLst>
        </pc:picChg>
      </pc:sldChg>
      <pc:sldChg chg="addSp delSp modSp add mod">
        <pc:chgData name="Amison, Jean" userId="0c6888f6-c6a8-4523-b9f3-87d5f4d7852a" providerId="ADAL" clId="{FD14446D-ADB5-44D9-9A62-EFD341918140}" dt="2025-04-16T18:59:08.437" v="383" actId="1076"/>
        <pc:sldMkLst>
          <pc:docMk/>
          <pc:sldMk cId="2787217851" sldId="314"/>
        </pc:sldMkLst>
        <pc:spChg chg="add mod">
          <ac:chgData name="Amison, Jean" userId="0c6888f6-c6a8-4523-b9f3-87d5f4d7852a" providerId="ADAL" clId="{FD14446D-ADB5-44D9-9A62-EFD341918140}" dt="2025-04-16T18:58:08.489" v="376" actId="1076"/>
          <ac:spMkLst>
            <pc:docMk/>
            <pc:sldMk cId="2787217851" sldId="314"/>
            <ac:spMk id="4" creationId="{68B929F6-DC38-2D95-E5DE-807C121FEAC0}"/>
          </ac:spMkLst>
        </pc:spChg>
        <pc:spChg chg="mod">
          <ac:chgData name="Amison, Jean" userId="0c6888f6-c6a8-4523-b9f3-87d5f4d7852a" providerId="ADAL" clId="{FD14446D-ADB5-44D9-9A62-EFD341918140}" dt="2025-04-16T18:58:33.808" v="378" actId="1076"/>
          <ac:spMkLst>
            <pc:docMk/>
            <pc:sldMk cId="2787217851" sldId="314"/>
            <ac:spMk id="9" creationId="{00000000-0000-0000-0000-000000000000}"/>
          </ac:spMkLst>
        </pc:spChg>
        <pc:spChg chg="mod">
          <ac:chgData name="Amison, Jean" userId="0c6888f6-c6a8-4523-b9f3-87d5f4d7852a" providerId="ADAL" clId="{FD14446D-ADB5-44D9-9A62-EFD341918140}" dt="2025-04-16T18:58:33.808" v="378" actId="1076"/>
          <ac:spMkLst>
            <pc:docMk/>
            <pc:sldMk cId="2787217851" sldId="314"/>
            <ac:spMk id="11" creationId="{00000000-0000-0000-0000-000000000000}"/>
          </ac:spMkLst>
        </pc:spChg>
        <pc:spChg chg="mod">
          <ac:chgData name="Amison, Jean" userId="0c6888f6-c6a8-4523-b9f3-87d5f4d7852a" providerId="ADAL" clId="{FD14446D-ADB5-44D9-9A62-EFD341918140}" dt="2025-04-16T18:58:06.068" v="375" actId="1076"/>
          <ac:spMkLst>
            <pc:docMk/>
            <pc:sldMk cId="2787217851" sldId="314"/>
            <ac:spMk id="13" creationId="{00000000-0000-0000-0000-000000000000}"/>
          </ac:spMkLst>
        </pc:spChg>
        <pc:grpChg chg="del mod">
          <ac:chgData name="Amison, Jean" userId="0c6888f6-c6a8-4523-b9f3-87d5f4d7852a" providerId="ADAL" clId="{FD14446D-ADB5-44D9-9A62-EFD341918140}" dt="2025-04-16T18:58:36.687" v="379" actId="478"/>
          <ac:grpSpMkLst>
            <pc:docMk/>
            <pc:sldMk cId="2787217851" sldId="314"/>
            <ac:grpSpMk id="7" creationId="{00000000-0000-0000-0000-000000000000}"/>
          </ac:grpSpMkLst>
        </pc:grpChg>
        <pc:picChg chg="mod">
          <ac:chgData name="Amison, Jean" userId="0c6888f6-c6a8-4523-b9f3-87d5f4d7852a" providerId="ADAL" clId="{FD14446D-ADB5-44D9-9A62-EFD341918140}" dt="2025-04-16T18:58:33.808" v="378" actId="1076"/>
          <ac:picMkLst>
            <pc:docMk/>
            <pc:sldMk cId="2787217851" sldId="314"/>
            <ac:picMk id="8" creationId="{00000000-0000-0000-0000-000000000000}"/>
          </ac:picMkLst>
        </pc:picChg>
        <pc:picChg chg="add del mod">
          <ac:chgData name="Amison, Jean" userId="0c6888f6-c6a8-4523-b9f3-87d5f4d7852a" providerId="ADAL" clId="{FD14446D-ADB5-44D9-9A62-EFD341918140}" dt="2025-04-16T18:58:36.687" v="379" actId="478"/>
          <ac:picMkLst>
            <pc:docMk/>
            <pc:sldMk cId="2787217851" sldId="314"/>
            <ac:picMk id="1026" creationId="{1879A115-6A84-FA41-47DD-84AD4996469E}"/>
          </ac:picMkLst>
        </pc:picChg>
        <pc:picChg chg="add mod">
          <ac:chgData name="Amison, Jean" userId="0c6888f6-c6a8-4523-b9f3-87d5f4d7852a" providerId="ADAL" clId="{FD14446D-ADB5-44D9-9A62-EFD341918140}" dt="2025-04-16T18:59:08.437" v="383" actId="1076"/>
          <ac:picMkLst>
            <pc:docMk/>
            <pc:sldMk cId="2787217851" sldId="314"/>
            <ac:picMk id="1028" creationId="{B11906C3-6509-2705-195C-7F11EA3CD07A}"/>
          </ac:picMkLst>
        </pc:picChg>
      </pc:sldChg>
      <pc:sldChg chg="addSp modSp add mod">
        <pc:chgData name="Amison, Jean" userId="0c6888f6-c6a8-4523-b9f3-87d5f4d7852a" providerId="ADAL" clId="{FD14446D-ADB5-44D9-9A62-EFD341918140}" dt="2025-04-16T19:40:18.386" v="918" actId="1076"/>
        <pc:sldMkLst>
          <pc:docMk/>
          <pc:sldMk cId="2846238700" sldId="315"/>
        </pc:sldMkLst>
        <pc:spChg chg="mod">
          <ac:chgData name="Amison, Jean" userId="0c6888f6-c6a8-4523-b9f3-87d5f4d7852a" providerId="ADAL" clId="{FD14446D-ADB5-44D9-9A62-EFD341918140}" dt="2025-04-16T19:06:33.392" v="411" actId="20577"/>
          <ac:spMkLst>
            <pc:docMk/>
            <pc:sldMk cId="2846238700" sldId="315"/>
            <ac:spMk id="2" creationId="{00000000-0000-0000-0000-000000000000}"/>
          </ac:spMkLst>
        </pc:spChg>
        <pc:spChg chg="mod">
          <ac:chgData name="Amison, Jean" userId="0c6888f6-c6a8-4523-b9f3-87d5f4d7852a" providerId="ADAL" clId="{FD14446D-ADB5-44D9-9A62-EFD341918140}" dt="2025-04-16T19:40:00.532" v="913" actId="1076"/>
          <ac:spMkLst>
            <pc:docMk/>
            <pc:sldMk cId="2846238700" sldId="315"/>
            <ac:spMk id="13" creationId="{00000000-0000-0000-0000-000000000000}"/>
          </ac:spMkLst>
        </pc:spChg>
        <pc:picChg chg="add mod">
          <ac:chgData name="Amison, Jean" userId="0c6888f6-c6a8-4523-b9f3-87d5f4d7852a" providerId="ADAL" clId="{FD14446D-ADB5-44D9-9A62-EFD341918140}" dt="2025-04-16T19:40:00.532" v="913" actId="1076"/>
          <ac:picMkLst>
            <pc:docMk/>
            <pc:sldMk cId="2846238700" sldId="315"/>
            <ac:picMk id="2050" creationId="{5679FB4A-9E2E-B13A-B75F-C5A65BD4B366}"/>
          </ac:picMkLst>
        </pc:picChg>
        <pc:picChg chg="add mod">
          <ac:chgData name="Amison, Jean" userId="0c6888f6-c6a8-4523-b9f3-87d5f4d7852a" providerId="ADAL" clId="{FD14446D-ADB5-44D9-9A62-EFD341918140}" dt="2025-04-16T19:40:18.386" v="918" actId="1076"/>
          <ac:picMkLst>
            <pc:docMk/>
            <pc:sldMk cId="2846238700" sldId="315"/>
            <ac:picMk id="2052" creationId="{F9E6C896-7479-0B2F-EA59-314B7B44F1EE}"/>
          </ac:picMkLst>
        </pc:picChg>
      </pc:sldChg>
      <pc:sldChg chg="delSp modSp add mod">
        <pc:chgData name="Amison, Jean" userId="0c6888f6-c6a8-4523-b9f3-87d5f4d7852a" providerId="ADAL" clId="{FD14446D-ADB5-44D9-9A62-EFD341918140}" dt="2025-04-16T19:41:37.012" v="926" actId="6549"/>
        <pc:sldMkLst>
          <pc:docMk/>
          <pc:sldMk cId="3881601613" sldId="316"/>
        </pc:sldMkLst>
        <pc:spChg chg="del">
          <ac:chgData name="Amison, Jean" userId="0c6888f6-c6a8-4523-b9f3-87d5f4d7852a" providerId="ADAL" clId="{FD14446D-ADB5-44D9-9A62-EFD341918140}" dt="2025-04-16T19:41:05.018" v="921" actId="478"/>
          <ac:spMkLst>
            <pc:docMk/>
            <pc:sldMk cId="3881601613" sldId="316"/>
            <ac:spMk id="4" creationId="{68B929F6-DC38-2D95-E5DE-807C121FEAC0}"/>
          </ac:spMkLst>
        </pc:spChg>
        <pc:spChg chg="mod">
          <ac:chgData name="Amison, Jean" userId="0c6888f6-c6a8-4523-b9f3-87d5f4d7852a" providerId="ADAL" clId="{FD14446D-ADB5-44D9-9A62-EFD341918140}" dt="2025-04-16T19:41:37.012" v="926" actId="6549"/>
          <ac:spMkLst>
            <pc:docMk/>
            <pc:sldMk cId="3881601613" sldId="316"/>
            <ac:spMk id="13" creationId="{00000000-0000-0000-0000-000000000000}"/>
          </ac:spMkLst>
        </pc:spChg>
        <pc:picChg chg="del">
          <ac:chgData name="Amison, Jean" userId="0c6888f6-c6a8-4523-b9f3-87d5f4d7852a" providerId="ADAL" clId="{FD14446D-ADB5-44D9-9A62-EFD341918140}" dt="2025-04-16T19:41:01.769" v="920" actId="478"/>
          <ac:picMkLst>
            <pc:docMk/>
            <pc:sldMk cId="3881601613" sldId="316"/>
            <ac:picMk id="1028" creationId="{B11906C3-6509-2705-195C-7F11EA3CD0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FFDB0812-B339-4A60-87A9-FBE4D42578AF}" type="datetimeFigureOut">
              <a:rPr lang="en-US" smtClean="0"/>
              <a:t>4/17/2025</a:t>
            </a:fld>
            <a:endParaRPr lang="en-US"/>
          </a:p>
        </p:txBody>
      </p:sp>
      <p:sp>
        <p:nvSpPr>
          <p:cNvPr id="4" name="Slide Image Placeholder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9F0B7923-1CEE-4F6F-804A-0FE824BAAFCF}" type="slidenum">
              <a:rPr lang="en-US" smtClean="0"/>
              <a:t>‹#›</a:t>
            </a:fld>
            <a:endParaRPr lang="en-US"/>
          </a:p>
        </p:txBody>
      </p:sp>
    </p:spTree>
    <p:extLst>
      <p:ext uri="{BB962C8B-B14F-4D97-AF65-F5344CB8AC3E}">
        <p14:creationId xmlns:p14="http://schemas.microsoft.com/office/powerpoint/2010/main" val="322729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B7923-1CEE-4F6F-804A-0FE824BAAFCF}" type="slidenum">
              <a:rPr lang="en-US" smtClean="0"/>
              <a:t>3</a:t>
            </a:fld>
            <a:endParaRPr lang="en-US"/>
          </a:p>
        </p:txBody>
      </p:sp>
    </p:spTree>
    <p:extLst>
      <p:ext uri="{BB962C8B-B14F-4D97-AF65-F5344CB8AC3E}">
        <p14:creationId xmlns:p14="http://schemas.microsoft.com/office/powerpoint/2010/main" val="3249827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613408" y="945896"/>
            <a:ext cx="7270750" cy="635000"/>
          </a:xfrm>
          <a:prstGeom prst="rect">
            <a:avLst/>
          </a:prstGeom>
        </p:spPr>
        <p:txBody>
          <a:bodyPr wrap="square" lIns="0" tIns="0" rIns="0" bIns="0">
            <a:spAutoFit/>
          </a:bodyPr>
          <a:lstStyle>
            <a:lvl1pPr>
              <a:defRPr sz="40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32864" y="3798823"/>
            <a:ext cx="6782434" cy="930910"/>
          </a:xfrm>
          <a:prstGeom prst="rect">
            <a:avLst/>
          </a:prstGeom>
        </p:spPr>
        <p:txBody>
          <a:bodyPr wrap="square" lIns="0" tIns="0" rIns="0" bIns="0">
            <a:spAutoFit/>
          </a:bodyPr>
          <a:lstStyle>
            <a:lvl1pPr>
              <a:defRPr sz="2000" b="0" i="0" u="heavy">
                <a:solidFill>
                  <a:schemeClr val="hlink"/>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u="heavy">
                <a:solidFill>
                  <a:schemeClr val="hlink"/>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804408" y="2051710"/>
            <a:ext cx="3566159" cy="4048760"/>
          </a:xfrm>
          <a:prstGeom prst="rect">
            <a:avLst/>
          </a:prstGeom>
        </p:spPr>
        <p:txBody>
          <a:bodyPr wrap="square" lIns="0" tIns="0" rIns="0" bIns="0">
            <a:spAutoFit/>
          </a:bodyPr>
          <a:lstStyle>
            <a:lvl1pPr>
              <a:defRPr sz="2200" b="0" i="0" u="heavy">
                <a:solidFill>
                  <a:srgbClr val="595959"/>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72668" y="350647"/>
            <a:ext cx="9144000" cy="1333500"/>
          </a:xfrm>
          <a:prstGeom prst="rect">
            <a:avLst/>
          </a:prstGeom>
        </p:spPr>
      </p:pic>
      <p:sp>
        <p:nvSpPr>
          <p:cNvPr id="17" name="bg object 17"/>
          <p:cNvSpPr/>
          <p:nvPr/>
        </p:nvSpPr>
        <p:spPr>
          <a:xfrm>
            <a:off x="772668" y="350647"/>
            <a:ext cx="9144000" cy="1447800"/>
          </a:xfrm>
          <a:custGeom>
            <a:avLst/>
            <a:gdLst/>
            <a:ahLst/>
            <a:cxnLst/>
            <a:rect l="l" t="t" r="r" b="b"/>
            <a:pathLst>
              <a:path w="9144000" h="1447800">
                <a:moveTo>
                  <a:pt x="9144000" y="0"/>
                </a:moveTo>
                <a:lnTo>
                  <a:pt x="0" y="0"/>
                </a:lnTo>
                <a:lnTo>
                  <a:pt x="0" y="1447800"/>
                </a:lnTo>
                <a:lnTo>
                  <a:pt x="9144000" y="1447800"/>
                </a:lnTo>
                <a:lnTo>
                  <a:pt x="91440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839468" y="350647"/>
            <a:ext cx="6781800" cy="3429000"/>
          </a:xfrm>
          <a:prstGeom prst="rect">
            <a:avLst/>
          </a:prstGeom>
        </p:spPr>
      </p:pic>
      <p:sp>
        <p:nvSpPr>
          <p:cNvPr id="19" name="bg object 19"/>
          <p:cNvSpPr/>
          <p:nvPr/>
        </p:nvSpPr>
        <p:spPr>
          <a:xfrm>
            <a:off x="1830324" y="350646"/>
            <a:ext cx="6802120" cy="3429000"/>
          </a:xfrm>
          <a:custGeom>
            <a:avLst/>
            <a:gdLst/>
            <a:ahLst/>
            <a:cxnLst/>
            <a:rect l="l" t="t" r="r" b="b"/>
            <a:pathLst>
              <a:path w="6802120" h="3429000">
                <a:moveTo>
                  <a:pt x="9144" y="0"/>
                </a:moveTo>
                <a:lnTo>
                  <a:pt x="0" y="0"/>
                </a:lnTo>
                <a:lnTo>
                  <a:pt x="0" y="3429000"/>
                </a:lnTo>
                <a:lnTo>
                  <a:pt x="9144" y="3429000"/>
                </a:lnTo>
                <a:lnTo>
                  <a:pt x="9144" y="0"/>
                </a:lnTo>
                <a:close/>
              </a:path>
              <a:path w="6802120" h="3429000">
                <a:moveTo>
                  <a:pt x="6801612" y="0"/>
                </a:moveTo>
                <a:lnTo>
                  <a:pt x="6790944" y="0"/>
                </a:lnTo>
                <a:lnTo>
                  <a:pt x="6790944" y="3429000"/>
                </a:lnTo>
                <a:lnTo>
                  <a:pt x="6801612" y="3429000"/>
                </a:lnTo>
                <a:lnTo>
                  <a:pt x="6801612" y="0"/>
                </a:lnTo>
                <a:close/>
              </a:path>
            </a:pathLst>
          </a:custGeom>
          <a:solidFill>
            <a:srgbClr val="000000"/>
          </a:solidFill>
        </p:spPr>
        <p:txBody>
          <a:bodyPr wrap="square" lIns="0" tIns="0" rIns="0" bIns="0" rtlCol="0"/>
          <a:lstStyle/>
          <a:p>
            <a:endParaRPr/>
          </a:p>
        </p:txBody>
      </p:sp>
      <p:sp>
        <p:nvSpPr>
          <p:cNvPr id="20" name="bg object 20"/>
          <p:cNvSpPr/>
          <p:nvPr/>
        </p:nvSpPr>
        <p:spPr>
          <a:xfrm>
            <a:off x="1979676" y="1557655"/>
            <a:ext cx="6503034" cy="483234"/>
          </a:xfrm>
          <a:custGeom>
            <a:avLst/>
            <a:gdLst/>
            <a:ahLst/>
            <a:cxnLst/>
            <a:rect l="l" t="t" r="r" b="b"/>
            <a:pathLst>
              <a:path w="6503034" h="483235">
                <a:moveTo>
                  <a:pt x="6489191" y="0"/>
                </a:moveTo>
                <a:lnTo>
                  <a:pt x="12192" y="0"/>
                </a:lnTo>
                <a:lnTo>
                  <a:pt x="7619" y="1524"/>
                </a:lnTo>
                <a:lnTo>
                  <a:pt x="1524" y="7620"/>
                </a:lnTo>
                <a:lnTo>
                  <a:pt x="0" y="12192"/>
                </a:lnTo>
                <a:lnTo>
                  <a:pt x="0" y="470916"/>
                </a:lnTo>
                <a:lnTo>
                  <a:pt x="1524" y="470916"/>
                </a:lnTo>
                <a:lnTo>
                  <a:pt x="1524" y="475488"/>
                </a:lnTo>
                <a:lnTo>
                  <a:pt x="3048" y="475488"/>
                </a:lnTo>
                <a:lnTo>
                  <a:pt x="3048" y="478536"/>
                </a:lnTo>
                <a:lnTo>
                  <a:pt x="4572" y="478536"/>
                </a:lnTo>
                <a:lnTo>
                  <a:pt x="7620" y="481584"/>
                </a:lnTo>
                <a:lnTo>
                  <a:pt x="6495288" y="483108"/>
                </a:lnTo>
                <a:lnTo>
                  <a:pt x="6495288" y="481584"/>
                </a:lnTo>
                <a:lnTo>
                  <a:pt x="6498335" y="480060"/>
                </a:lnTo>
                <a:lnTo>
                  <a:pt x="6499859" y="478536"/>
                </a:lnTo>
                <a:lnTo>
                  <a:pt x="6501383" y="475488"/>
                </a:lnTo>
                <a:lnTo>
                  <a:pt x="6501443" y="457200"/>
                </a:lnTo>
                <a:lnTo>
                  <a:pt x="25907" y="457200"/>
                </a:lnTo>
                <a:lnTo>
                  <a:pt x="25907" y="25908"/>
                </a:lnTo>
                <a:lnTo>
                  <a:pt x="6502781" y="25908"/>
                </a:lnTo>
                <a:lnTo>
                  <a:pt x="6502781" y="7620"/>
                </a:lnTo>
                <a:lnTo>
                  <a:pt x="6498335" y="3048"/>
                </a:lnTo>
                <a:lnTo>
                  <a:pt x="6495288" y="1524"/>
                </a:lnTo>
                <a:lnTo>
                  <a:pt x="6489191" y="0"/>
                </a:lnTo>
                <a:close/>
              </a:path>
              <a:path w="6503034" h="483235">
                <a:moveTo>
                  <a:pt x="6502781" y="25908"/>
                </a:moveTo>
                <a:lnTo>
                  <a:pt x="6477000" y="25908"/>
                </a:lnTo>
                <a:lnTo>
                  <a:pt x="6477000" y="457200"/>
                </a:lnTo>
                <a:lnTo>
                  <a:pt x="6501443" y="457200"/>
                </a:lnTo>
                <a:lnTo>
                  <a:pt x="6502781" y="46608"/>
                </a:lnTo>
                <a:lnTo>
                  <a:pt x="6502781" y="25908"/>
                </a:lnTo>
                <a:close/>
              </a:path>
            </a:pathLst>
          </a:custGeom>
          <a:solidFill>
            <a:srgbClr val="BF4F4C"/>
          </a:solidFill>
        </p:spPr>
        <p:txBody>
          <a:bodyPr wrap="square" lIns="0" tIns="0" rIns="0" bIns="0" rtlCol="0"/>
          <a:lstStyle/>
          <a:p>
            <a:endParaRPr/>
          </a:p>
        </p:txBody>
      </p:sp>
      <p:sp>
        <p:nvSpPr>
          <p:cNvPr id="21" name="bg object 21"/>
          <p:cNvSpPr/>
          <p:nvPr/>
        </p:nvSpPr>
        <p:spPr>
          <a:xfrm>
            <a:off x="7935468" y="579247"/>
            <a:ext cx="1775460" cy="502920"/>
          </a:xfrm>
          <a:custGeom>
            <a:avLst/>
            <a:gdLst/>
            <a:ahLst/>
            <a:cxnLst/>
            <a:rect l="l" t="t" r="r" b="b"/>
            <a:pathLst>
              <a:path w="1775459" h="502919">
                <a:moveTo>
                  <a:pt x="1693163" y="0"/>
                </a:moveTo>
                <a:lnTo>
                  <a:pt x="83820" y="0"/>
                </a:lnTo>
                <a:lnTo>
                  <a:pt x="51434" y="6667"/>
                </a:lnTo>
                <a:lnTo>
                  <a:pt x="24764" y="24764"/>
                </a:lnTo>
                <a:lnTo>
                  <a:pt x="6667" y="51434"/>
                </a:lnTo>
                <a:lnTo>
                  <a:pt x="0" y="83820"/>
                </a:lnTo>
                <a:lnTo>
                  <a:pt x="0" y="419100"/>
                </a:lnTo>
                <a:lnTo>
                  <a:pt x="6667" y="451484"/>
                </a:lnTo>
                <a:lnTo>
                  <a:pt x="24764" y="478154"/>
                </a:lnTo>
                <a:lnTo>
                  <a:pt x="51434" y="496252"/>
                </a:lnTo>
                <a:lnTo>
                  <a:pt x="83820" y="502919"/>
                </a:lnTo>
                <a:lnTo>
                  <a:pt x="1693163" y="502919"/>
                </a:lnTo>
                <a:lnTo>
                  <a:pt x="1725310" y="496252"/>
                </a:lnTo>
                <a:lnTo>
                  <a:pt x="1751456" y="478154"/>
                </a:lnTo>
                <a:lnTo>
                  <a:pt x="1769030" y="451484"/>
                </a:lnTo>
                <a:lnTo>
                  <a:pt x="1775459" y="419100"/>
                </a:lnTo>
                <a:lnTo>
                  <a:pt x="1775459" y="83820"/>
                </a:lnTo>
                <a:lnTo>
                  <a:pt x="1769030" y="51434"/>
                </a:lnTo>
                <a:lnTo>
                  <a:pt x="1751456" y="24764"/>
                </a:lnTo>
                <a:lnTo>
                  <a:pt x="1725310" y="6667"/>
                </a:lnTo>
                <a:lnTo>
                  <a:pt x="1693163" y="0"/>
                </a:lnTo>
                <a:close/>
              </a:path>
            </a:pathLst>
          </a:custGeom>
          <a:solidFill>
            <a:srgbClr val="49AAC4"/>
          </a:solidFill>
        </p:spPr>
        <p:txBody>
          <a:bodyPr wrap="square" lIns="0" tIns="0" rIns="0" bIns="0" rtlCol="0"/>
          <a:lstStyle/>
          <a:p>
            <a:endParaRPr/>
          </a:p>
        </p:txBody>
      </p:sp>
      <p:sp>
        <p:nvSpPr>
          <p:cNvPr id="22" name="bg object 22"/>
          <p:cNvSpPr/>
          <p:nvPr/>
        </p:nvSpPr>
        <p:spPr>
          <a:xfrm>
            <a:off x="7923275" y="567055"/>
            <a:ext cx="1801495" cy="527685"/>
          </a:xfrm>
          <a:custGeom>
            <a:avLst/>
            <a:gdLst/>
            <a:ahLst/>
            <a:cxnLst/>
            <a:rect l="l" t="t" r="r" b="b"/>
            <a:pathLst>
              <a:path w="1801495" h="527685">
                <a:moveTo>
                  <a:pt x="1799844" y="77724"/>
                </a:moveTo>
                <a:lnTo>
                  <a:pt x="1773935" y="77724"/>
                </a:lnTo>
                <a:lnTo>
                  <a:pt x="1773935" y="83820"/>
                </a:lnTo>
                <a:lnTo>
                  <a:pt x="1775459" y="83820"/>
                </a:lnTo>
                <a:lnTo>
                  <a:pt x="1773993" y="432816"/>
                </a:lnTo>
                <a:lnTo>
                  <a:pt x="1761744" y="473964"/>
                </a:lnTo>
                <a:lnTo>
                  <a:pt x="1725168" y="499745"/>
                </a:lnTo>
                <a:lnTo>
                  <a:pt x="1725168" y="501396"/>
                </a:lnTo>
                <a:lnTo>
                  <a:pt x="32003" y="501396"/>
                </a:lnTo>
                <a:lnTo>
                  <a:pt x="42672" y="512064"/>
                </a:lnTo>
                <a:lnTo>
                  <a:pt x="51816" y="516636"/>
                </a:lnTo>
                <a:lnTo>
                  <a:pt x="56388" y="518160"/>
                </a:lnTo>
                <a:lnTo>
                  <a:pt x="59435" y="519684"/>
                </a:lnTo>
                <a:lnTo>
                  <a:pt x="77724" y="525780"/>
                </a:lnTo>
                <a:lnTo>
                  <a:pt x="1587880" y="527176"/>
                </a:lnTo>
                <a:lnTo>
                  <a:pt x="1725168" y="527176"/>
                </a:lnTo>
                <a:lnTo>
                  <a:pt x="1725168" y="525780"/>
                </a:lnTo>
                <a:lnTo>
                  <a:pt x="1743455" y="519684"/>
                </a:lnTo>
                <a:lnTo>
                  <a:pt x="1749552" y="516636"/>
                </a:lnTo>
                <a:lnTo>
                  <a:pt x="1751076" y="515112"/>
                </a:lnTo>
                <a:lnTo>
                  <a:pt x="1757172" y="512064"/>
                </a:lnTo>
                <a:lnTo>
                  <a:pt x="1758696" y="510540"/>
                </a:lnTo>
                <a:lnTo>
                  <a:pt x="1761744" y="509016"/>
                </a:lnTo>
                <a:lnTo>
                  <a:pt x="1766316" y="504444"/>
                </a:lnTo>
                <a:lnTo>
                  <a:pt x="1769364" y="502920"/>
                </a:lnTo>
                <a:lnTo>
                  <a:pt x="1781555" y="490728"/>
                </a:lnTo>
                <a:lnTo>
                  <a:pt x="1784603" y="484631"/>
                </a:lnTo>
                <a:lnTo>
                  <a:pt x="1786127" y="483108"/>
                </a:lnTo>
                <a:lnTo>
                  <a:pt x="1793748" y="467868"/>
                </a:lnTo>
                <a:lnTo>
                  <a:pt x="1798320" y="454151"/>
                </a:lnTo>
                <a:lnTo>
                  <a:pt x="1799844" y="440436"/>
                </a:lnTo>
                <a:lnTo>
                  <a:pt x="1801241" y="88392"/>
                </a:lnTo>
                <a:lnTo>
                  <a:pt x="1799844" y="88392"/>
                </a:lnTo>
                <a:lnTo>
                  <a:pt x="1799844" y="77724"/>
                </a:lnTo>
                <a:close/>
              </a:path>
              <a:path w="18014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80"/>
                </a:lnTo>
                <a:lnTo>
                  <a:pt x="18288" y="487680"/>
                </a:lnTo>
                <a:lnTo>
                  <a:pt x="28955" y="498348"/>
                </a:lnTo>
                <a:lnTo>
                  <a:pt x="28955" y="501396"/>
                </a:lnTo>
                <a:lnTo>
                  <a:pt x="1725168" y="501396"/>
                </a:lnTo>
                <a:lnTo>
                  <a:pt x="82296" y="499745"/>
                </a:lnTo>
                <a:lnTo>
                  <a:pt x="59435" y="490728"/>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18014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1801495" h="527685">
                <a:moveTo>
                  <a:pt x="17145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1770888" y="25908"/>
                </a:lnTo>
                <a:lnTo>
                  <a:pt x="1764792" y="19812"/>
                </a:lnTo>
                <a:lnTo>
                  <a:pt x="1749552" y="12192"/>
                </a:lnTo>
                <a:lnTo>
                  <a:pt x="1748027" y="10668"/>
                </a:lnTo>
                <a:lnTo>
                  <a:pt x="1741931" y="7620"/>
                </a:lnTo>
                <a:lnTo>
                  <a:pt x="1723644" y="1524"/>
                </a:lnTo>
                <a:lnTo>
                  <a:pt x="1714500" y="0"/>
                </a:lnTo>
                <a:close/>
              </a:path>
              <a:path w="1801495" h="527685">
                <a:moveTo>
                  <a:pt x="1798320" y="68579"/>
                </a:moveTo>
                <a:lnTo>
                  <a:pt x="1770888" y="68579"/>
                </a:lnTo>
                <a:lnTo>
                  <a:pt x="1770888" y="71627"/>
                </a:lnTo>
                <a:lnTo>
                  <a:pt x="1772412" y="71627"/>
                </a:lnTo>
                <a:lnTo>
                  <a:pt x="1772412" y="77724"/>
                </a:lnTo>
                <a:lnTo>
                  <a:pt x="1798320" y="77724"/>
                </a:lnTo>
                <a:lnTo>
                  <a:pt x="1798320" y="68579"/>
                </a:lnTo>
                <a:close/>
              </a:path>
              <a:path w="1801495" h="527685">
                <a:moveTo>
                  <a:pt x="1795272" y="59436"/>
                </a:moveTo>
                <a:lnTo>
                  <a:pt x="1764792" y="59436"/>
                </a:lnTo>
                <a:lnTo>
                  <a:pt x="1767840" y="62484"/>
                </a:lnTo>
                <a:lnTo>
                  <a:pt x="1767840" y="65531"/>
                </a:lnTo>
                <a:lnTo>
                  <a:pt x="1769364" y="65531"/>
                </a:lnTo>
                <a:lnTo>
                  <a:pt x="1769364" y="68579"/>
                </a:lnTo>
                <a:lnTo>
                  <a:pt x="1796796" y="68579"/>
                </a:lnTo>
                <a:lnTo>
                  <a:pt x="1796796" y="64008"/>
                </a:lnTo>
                <a:lnTo>
                  <a:pt x="1795272" y="64008"/>
                </a:lnTo>
                <a:lnTo>
                  <a:pt x="1795272" y="59436"/>
                </a:lnTo>
                <a:close/>
              </a:path>
              <a:path w="1801495" h="527685">
                <a:moveTo>
                  <a:pt x="1793748" y="56388"/>
                </a:moveTo>
                <a:lnTo>
                  <a:pt x="1763268" y="56388"/>
                </a:lnTo>
                <a:lnTo>
                  <a:pt x="1763268" y="59436"/>
                </a:lnTo>
                <a:lnTo>
                  <a:pt x="1793748" y="59436"/>
                </a:lnTo>
                <a:lnTo>
                  <a:pt x="1793748" y="56388"/>
                </a:lnTo>
                <a:close/>
              </a:path>
              <a:path w="1801495" h="527685">
                <a:moveTo>
                  <a:pt x="1770888" y="25908"/>
                </a:moveTo>
                <a:lnTo>
                  <a:pt x="1712976" y="25908"/>
                </a:lnTo>
                <a:lnTo>
                  <a:pt x="1719072" y="27431"/>
                </a:lnTo>
                <a:lnTo>
                  <a:pt x="1726692" y="28955"/>
                </a:lnTo>
                <a:lnTo>
                  <a:pt x="1748027" y="39624"/>
                </a:lnTo>
                <a:lnTo>
                  <a:pt x="1761744" y="53340"/>
                </a:lnTo>
                <a:lnTo>
                  <a:pt x="1761744" y="56388"/>
                </a:lnTo>
                <a:lnTo>
                  <a:pt x="1792224" y="56388"/>
                </a:lnTo>
                <a:lnTo>
                  <a:pt x="1792224" y="53340"/>
                </a:lnTo>
                <a:lnTo>
                  <a:pt x="1790700" y="51816"/>
                </a:lnTo>
                <a:lnTo>
                  <a:pt x="1789176" y="51816"/>
                </a:lnTo>
                <a:lnTo>
                  <a:pt x="1789176" y="48768"/>
                </a:lnTo>
                <a:lnTo>
                  <a:pt x="1787652" y="48768"/>
                </a:lnTo>
                <a:lnTo>
                  <a:pt x="1787652" y="45720"/>
                </a:lnTo>
                <a:lnTo>
                  <a:pt x="1786127" y="44196"/>
                </a:lnTo>
                <a:lnTo>
                  <a:pt x="1784603" y="44196"/>
                </a:lnTo>
                <a:lnTo>
                  <a:pt x="1784603" y="41148"/>
                </a:lnTo>
                <a:lnTo>
                  <a:pt x="1780031" y="36575"/>
                </a:lnTo>
                <a:lnTo>
                  <a:pt x="1778507" y="36575"/>
                </a:lnTo>
                <a:lnTo>
                  <a:pt x="1778507" y="33527"/>
                </a:lnTo>
                <a:lnTo>
                  <a:pt x="1770888" y="25908"/>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772668" y="350647"/>
            <a:ext cx="9144000" cy="1333500"/>
          </a:xfrm>
          <a:prstGeom prst="rect">
            <a:avLst/>
          </a:prstGeom>
        </p:spPr>
      </p:pic>
      <p:sp>
        <p:nvSpPr>
          <p:cNvPr id="2" name="Holder 2"/>
          <p:cNvSpPr>
            <a:spLocks noGrp="1"/>
          </p:cNvSpPr>
          <p:nvPr>
            <p:ph type="title"/>
          </p:nvPr>
        </p:nvSpPr>
        <p:spPr>
          <a:xfrm>
            <a:off x="1232408" y="910843"/>
            <a:ext cx="8228583" cy="635000"/>
          </a:xfrm>
          <a:prstGeom prst="rect">
            <a:avLst/>
          </a:prstGeom>
        </p:spPr>
        <p:txBody>
          <a:bodyPr wrap="square" lIns="0" tIns="0" rIns="0" bIns="0">
            <a:spAutoFit/>
          </a:bodyPr>
          <a:lstStyle>
            <a:lvl1pPr>
              <a:defRPr sz="4000" b="0" i="0">
                <a:solidFill>
                  <a:schemeClr val="bg1"/>
                </a:solidFill>
                <a:latin typeface="Calibri"/>
                <a:cs typeface="Calibri"/>
              </a:defRPr>
            </a:lvl1pPr>
          </a:lstStyle>
          <a:p>
            <a:endParaRPr/>
          </a:p>
        </p:txBody>
      </p:sp>
      <p:sp>
        <p:nvSpPr>
          <p:cNvPr id="3" name="Holder 3"/>
          <p:cNvSpPr>
            <a:spLocks noGrp="1"/>
          </p:cNvSpPr>
          <p:nvPr>
            <p:ph type="body" idx="1"/>
          </p:nvPr>
        </p:nvSpPr>
        <p:spPr>
          <a:xfrm>
            <a:off x="1613408" y="1890775"/>
            <a:ext cx="6902450" cy="2908300"/>
          </a:xfrm>
          <a:prstGeom prst="rect">
            <a:avLst/>
          </a:prstGeom>
        </p:spPr>
        <p:txBody>
          <a:bodyPr wrap="square" lIns="0" tIns="0" rIns="0" bIns="0">
            <a:spAutoFit/>
          </a:bodyPr>
          <a:lstStyle>
            <a:lvl1pPr>
              <a:defRPr sz="2000" b="0" i="0" u="heavy">
                <a:solidFill>
                  <a:schemeClr val="hlink"/>
                </a:solidFill>
                <a:latin typeface="Calibri"/>
                <a:cs typeface="Calibri"/>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6" name="Holder 6"/>
          <p:cNvSpPr>
            <a:spLocks noGrp="1"/>
          </p:cNvSpPr>
          <p:nvPr>
            <p:ph type="sldNum" sz="quarter" idx="7"/>
          </p:nvPr>
        </p:nvSpPr>
        <p:spPr>
          <a:xfrm>
            <a:off x="867155" y="6859016"/>
            <a:ext cx="2444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39.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image" Target="../media/image38.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12.jpg"/><Relationship Id="rId22"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openxmlformats.org/officeDocument/2006/relationships/image" Target="../media/image65.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jpg"/><Relationship Id="rId9" Type="http://schemas.openxmlformats.org/officeDocument/2006/relationships/image" Target="../media/image67.jp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12.jp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79.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41.png"/><Relationship Id="rId16" Type="http://schemas.openxmlformats.org/officeDocument/2006/relationships/image" Target="../media/image8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80.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83.png"/><Relationship Id="rId10" Type="http://schemas.openxmlformats.org/officeDocument/2006/relationships/image" Target="../media/image46.png"/><Relationship Id="rId19" Type="http://schemas.openxmlformats.org/officeDocument/2006/relationships/image" Target="../media/image82.pn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12.jpg"/><Relationship Id="rId22"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27.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3.jp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38.png"/><Relationship Id="rId21" Type="http://schemas.openxmlformats.org/officeDocument/2006/relationships/image" Target="../media/image55.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1.png"/><Relationship Id="rId25" Type="http://schemas.openxmlformats.org/officeDocument/2006/relationships/image" Target="../media/image78.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6.png"/><Relationship Id="rId24" Type="http://schemas.openxmlformats.org/officeDocument/2006/relationships/image" Target="../media/image96.png"/><Relationship Id="rId5" Type="http://schemas.openxmlformats.org/officeDocument/2006/relationships/image" Target="../media/image39.png"/><Relationship Id="rId15" Type="http://schemas.openxmlformats.org/officeDocument/2006/relationships/image" Target="../media/image12.jpg"/><Relationship Id="rId23" Type="http://schemas.openxmlformats.org/officeDocument/2006/relationships/image" Target="../media/image57.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94.png"/><Relationship Id="rId9" Type="http://schemas.openxmlformats.org/officeDocument/2006/relationships/image" Target="../media/image44.png"/><Relationship Id="rId14" Type="http://schemas.openxmlformats.org/officeDocument/2006/relationships/image" Target="../media/image95.png"/><Relationship Id="rId22"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6.jp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hudexchange.info/programs/environmental-review/"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https://www.hudexchange.info/programs/environmental-review/environmental-assessment/guide/climate-and-energy/climate-change-impacts/" TargetMode="External"/><Relationship Id="rId5" Type="http://schemas.openxmlformats.org/officeDocument/2006/relationships/hyperlink" Target="https://www.ecfr.gov/current/title-24/subtitle-A/part-55" TargetMode="External"/><Relationship Id="rId4" Type="http://schemas.openxmlformats.org/officeDocument/2006/relationships/hyperlink" Target="https://www.federalregister.gov/documents/2024/05/01/2024-08792/national-environmental-policy-act-implementing-regulations-revisions-phase-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hyperlink" Target="mailto:Jean.amison@talgov.com" TargetMode="Externa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AC5971-640F-2FDC-750E-D6BEE6C93144}"/>
              </a:ext>
            </a:extLst>
          </p:cNvPr>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l="14378" r="11205"/>
          <a:stretch/>
        </p:blipFill>
        <p:spPr>
          <a:xfrm>
            <a:off x="-57666" y="-22943"/>
            <a:ext cx="10751066" cy="7552147"/>
          </a:xfrm>
          <a:prstGeom prst="rect">
            <a:avLst/>
          </a:prstGeom>
        </p:spPr>
      </p:pic>
      <p:sp>
        <p:nvSpPr>
          <p:cNvPr id="3" name="object 3"/>
          <p:cNvSpPr txBox="1"/>
          <p:nvPr/>
        </p:nvSpPr>
        <p:spPr>
          <a:xfrm>
            <a:off x="546101" y="2635250"/>
            <a:ext cx="9525276" cy="689932"/>
          </a:xfrm>
          <a:prstGeom prst="rect">
            <a:avLst/>
          </a:prstGeom>
        </p:spPr>
        <p:txBody>
          <a:bodyPr vert="horz" wrap="square" lIns="0" tIns="12700" rIns="0" bIns="0" rtlCol="0">
            <a:spAutoFit/>
          </a:bodyPr>
          <a:lstStyle/>
          <a:p>
            <a:pPr marL="12700">
              <a:lnSpc>
                <a:spcPct val="100000"/>
              </a:lnSpc>
              <a:spcBef>
                <a:spcPts val="100"/>
              </a:spcBef>
            </a:pPr>
            <a:r>
              <a:rPr sz="4400" dirty="0">
                <a:solidFill>
                  <a:schemeClr val="bg1"/>
                </a:solidFill>
                <a:latin typeface="Calibri"/>
                <a:cs typeface="Calibri"/>
              </a:rPr>
              <a:t>Basics</a:t>
            </a:r>
            <a:r>
              <a:rPr sz="4400" spc="-80" dirty="0">
                <a:solidFill>
                  <a:schemeClr val="bg1"/>
                </a:solidFill>
                <a:latin typeface="Calibri"/>
                <a:cs typeface="Calibri"/>
              </a:rPr>
              <a:t> </a:t>
            </a:r>
            <a:r>
              <a:rPr sz="4400" dirty="0">
                <a:solidFill>
                  <a:schemeClr val="bg1"/>
                </a:solidFill>
                <a:latin typeface="Calibri"/>
                <a:cs typeface="Calibri"/>
              </a:rPr>
              <a:t>of</a:t>
            </a:r>
            <a:r>
              <a:rPr sz="4400" spc="-55" dirty="0">
                <a:solidFill>
                  <a:schemeClr val="bg1"/>
                </a:solidFill>
                <a:latin typeface="Calibri"/>
                <a:cs typeface="Calibri"/>
              </a:rPr>
              <a:t> </a:t>
            </a:r>
            <a:r>
              <a:rPr sz="4400" dirty="0">
                <a:solidFill>
                  <a:schemeClr val="bg1"/>
                </a:solidFill>
                <a:latin typeface="Calibri"/>
                <a:cs typeface="Calibri"/>
              </a:rPr>
              <a:t>a</a:t>
            </a:r>
            <a:r>
              <a:rPr sz="4400" spc="-55" dirty="0">
                <a:solidFill>
                  <a:schemeClr val="bg1"/>
                </a:solidFill>
                <a:latin typeface="Calibri"/>
                <a:cs typeface="Calibri"/>
              </a:rPr>
              <a:t> </a:t>
            </a:r>
            <a:r>
              <a:rPr sz="4400" dirty="0">
                <a:solidFill>
                  <a:schemeClr val="bg1"/>
                </a:solidFill>
                <a:latin typeface="Calibri"/>
                <a:cs typeface="Calibri"/>
              </a:rPr>
              <a:t>Part</a:t>
            </a:r>
            <a:r>
              <a:rPr sz="4400" spc="-55" dirty="0">
                <a:solidFill>
                  <a:schemeClr val="bg1"/>
                </a:solidFill>
                <a:latin typeface="Calibri"/>
                <a:cs typeface="Calibri"/>
              </a:rPr>
              <a:t> </a:t>
            </a:r>
            <a:r>
              <a:rPr sz="4400" dirty="0">
                <a:solidFill>
                  <a:schemeClr val="bg1"/>
                </a:solidFill>
                <a:latin typeface="Calibri"/>
                <a:cs typeface="Calibri"/>
              </a:rPr>
              <a:t>58</a:t>
            </a:r>
            <a:r>
              <a:rPr sz="4400" spc="-55" dirty="0">
                <a:solidFill>
                  <a:schemeClr val="bg1"/>
                </a:solidFill>
                <a:latin typeface="Calibri"/>
                <a:cs typeface="Calibri"/>
              </a:rPr>
              <a:t> </a:t>
            </a:r>
            <a:r>
              <a:rPr lang="en-US" sz="4400" spc="-55" dirty="0">
                <a:solidFill>
                  <a:schemeClr val="bg1"/>
                </a:solidFill>
                <a:latin typeface="Calibri"/>
                <a:cs typeface="Calibri"/>
              </a:rPr>
              <a:t>Environmental </a:t>
            </a:r>
            <a:r>
              <a:rPr sz="4400" spc="-10" dirty="0">
                <a:solidFill>
                  <a:schemeClr val="bg1"/>
                </a:solidFill>
                <a:latin typeface="Calibri"/>
                <a:cs typeface="Calibri"/>
              </a:rPr>
              <a:t>Review</a:t>
            </a:r>
            <a:endParaRPr sz="4400" dirty="0">
              <a:solidFill>
                <a:schemeClr val="bg1"/>
              </a:solidFill>
              <a:latin typeface="Calibri"/>
              <a:cs typeface="Calibri"/>
            </a:endParaRPr>
          </a:p>
        </p:txBody>
      </p:sp>
      <p:sp>
        <p:nvSpPr>
          <p:cNvPr id="5" name="object 5"/>
          <p:cNvSpPr txBox="1">
            <a:spLocks noGrp="1"/>
          </p:cNvSpPr>
          <p:nvPr>
            <p:ph type="subTitle" idx="4"/>
          </p:nvPr>
        </p:nvSpPr>
        <p:spPr>
          <a:xfrm>
            <a:off x="745867" y="5607050"/>
            <a:ext cx="9144000" cy="916854"/>
          </a:xfrm>
          <a:prstGeom prst="rect">
            <a:avLst/>
          </a:prstGeom>
        </p:spPr>
        <p:txBody>
          <a:bodyPr vert="horz" wrap="square" lIns="0" tIns="12700" rIns="0" bIns="0" rtlCol="0">
            <a:spAutoFit/>
          </a:bodyPr>
          <a:lstStyle/>
          <a:p>
            <a:pPr marL="12700" marR="5080" indent="-12700" algn="ctr">
              <a:lnSpc>
                <a:spcPct val="110000"/>
              </a:lnSpc>
              <a:spcBef>
                <a:spcPts val="100"/>
              </a:spcBef>
            </a:pPr>
            <a:r>
              <a:rPr lang="en-US" sz="2700" b="1" u="none" dirty="0">
                <a:solidFill>
                  <a:schemeClr val="bg1"/>
                </a:solidFill>
              </a:rPr>
              <a:t>City of Tallahassee </a:t>
            </a:r>
          </a:p>
          <a:p>
            <a:pPr marL="12700" marR="5080" indent="-12700" algn="ctr">
              <a:lnSpc>
                <a:spcPct val="110000"/>
              </a:lnSpc>
              <a:spcBef>
                <a:spcPts val="100"/>
              </a:spcBef>
            </a:pPr>
            <a:r>
              <a:rPr lang="en-US" sz="2700" b="1" u="none" dirty="0">
                <a:solidFill>
                  <a:schemeClr val="bg1"/>
                </a:solidFill>
              </a:rPr>
              <a:t>Department of Housing and Community Resilience</a:t>
            </a:r>
            <a:endParaRPr sz="27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spc="-20" dirty="0"/>
              <a:t>Documentation</a:t>
            </a:r>
            <a:r>
              <a:rPr spc="-65" dirty="0"/>
              <a:t> </a:t>
            </a:r>
            <a:r>
              <a:rPr dirty="0"/>
              <a:t>in</a:t>
            </a:r>
            <a:r>
              <a:rPr spc="-30" dirty="0"/>
              <a:t> </a:t>
            </a:r>
            <a:r>
              <a:rPr dirty="0"/>
              <a:t>the</a:t>
            </a:r>
            <a:r>
              <a:rPr spc="-35" dirty="0"/>
              <a:t> </a:t>
            </a:r>
            <a:r>
              <a:rPr spc="-25" dirty="0"/>
              <a:t>ERR</a:t>
            </a:r>
          </a:p>
        </p:txBody>
      </p:sp>
      <p:grpSp>
        <p:nvGrpSpPr>
          <p:cNvPr id="3" name="object 3"/>
          <p:cNvGrpSpPr/>
          <p:nvPr/>
        </p:nvGrpSpPr>
        <p:grpSpPr>
          <a:xfrm>
            <a:off x="6277355" y="490855"/>
            <a:ext cx="3500754" cy="527685"/>
            <a:chOff x="6277355" y="490855"/>
            <a:chExt cx="3500754" cy="527685"/>
          </a:xfrm>
        </p:grpSpPr>
        <p:sp>
          <p:nvSpPr>
            <p:cNvPr id="4" name="object 4"/>
            <p:cNvSpPr/>
            <p:nvPr/>
          </p:nvSpPr>
          <p:spPr>
            <a:xfrm>
              <a:off x="6289547" y="503047"/>
              <a:ext cx="3474720" cy="502920"/>
            </a:xfrm>
            <a:custGeom>
              <a:avLst/>
              <a:gdLst/>
              <a:ahLst/>
              <a:cxnLst/>
              <a:rect l="l" t="t" r="r" b="b"/>
              <a:pathLst>
                <a:path w="3474720" h="502919">
                  <a:moveTo>
                    <a:pt x="3392424" y="0"/>
                  </a:moveTo>
                  <a:lnTo>
                    <a:pt x="83819" y="0"/>
                  </a:lnTo>
                  <a:lnTo>
                    <a:pt x="51434" y="6667"/>
                  </a:lnTo>
                  <a:lnTo>
                    <a:pt x="24764" y="24764"/>
                  </a:lnTo>
                  <a:lnTo>
                    <a:pt x="6667" y="51434"/>
                  </a:lnTo>
                  <a:lnTo>
                    <a:pt x="0" y="83820"/>
                  </a:lnTo>
                  <a:lnTo>
                    <a:pt x="0" y="419100"/>
                  </a:lnTo>
                  <a:lnTo>
                    <a:pt x="6667" y="451485"/>
                  </a:lnTo>
                  <a:lnTo>
                    <a:pt x="24765" y="478155"/>
                  </a:lnTo>
                  <a:lnTo>
                    <a:pt x="51435" y="496252"/>
                  </a:lnTo>
                  <a:lnTo>
                    <a:pt x="83819" y="502920"/>
                  </a:lnTo>
                  <a:lnTo>
                    <a:pt x="3392424" y="502920"/>
                  </a:lnTo>
                  <a:lnTo>
                    <a:pt x="3424570" y="496252"/>
                  </a:lnTo>
                  <a:lnTo>
                    <a:pt x="3450717" y="478155"/>
                  </a:lnTo>
                  <a:lnTo>
                    <a:pt x="3468290" y="451485"/>
                  </a:lnTo>
                  <a:lnTo>
                    <a:pt x="3474720" y="419100"/>
                  </a:lnTo>
                  <a:lnTo>
                    <a:pt x="3474720" y="83820"/>
                  </a:lnTo>
                  <a:lnTo>
                    <a:pt x="3468290" y="51434"/>
                  </a:lnTo>
                  <a:lnTo>
                    <a:pt x="3450717" y="24764"/>
                  </a:lnTo>
                  <a:lnTo>
                    <a:pt x="3424570" y="6667"/>
                  </a:lnTo>
                  <a:lnTo>
                    <a:pt x="3392424" y="0"/>
                  </a:lnTo>
                  <a:close/>
                </a:path>
              </a:pathLst>
            </a:custGeom>
            <a:solidFill>
              <a:srgbClr val="7F63A0"/>
            </a:solidFill>
          </p:spPr>
          <p:txBody>
            <a:bodyPr wrap="square" lIns="0" tIns="0" rIns="0" bIns="0" rtlCol="0"/>
            <a:lstStyle/>
            <a:p>
              <a:endParaRPr/>
            </a:p>
          </p:txBody>
        </p:sp>
        <p:sp>
          <p:nvSpPr>
            <p:cNvPr id="5" name="object 5"/>
            <p:cNvSpPr/>
            <p:nvPr/>
          </p:nvSpPr>
          <p:spPr>
            <a:xfrm>
              <a:off x="6277355" y="490855"/>
              <a:ext cx="3500754" cy="527685"/>
            </a:xfrm>
            <a:custGeom>
              <a:avLst/>
              <a:gdLst/>
              <a:ahLst/>
              <a:cxnLst/>
              <a:rect l="l" t="t" r="r" b="b"/>
              <a:pathLst>
                <a:path w="3500754" h="527685">
                  <a:moveTo>
                    <a:pt x="3499104" y="77724"/>
                  </a:moveTo>
                  <a:lnTo>
                    <a:pt x="3473196" y="77724"/>
                  </a:lnTo>
                  <a:lnTo>
                    <a:pt x="3473196" y="83820"/>
                  </a:lnTo>
                  <a:lnTo>
                    <a:pt x="3474720" y="83820"/>
                  </a:lnTo>
                  <a:lnTo>
                    <a:pt x="3473253" y="432816"/>
                  </a:lnTo>
                  <a:lnTo>
                    <a:pt x="3461004" y="473964"/>
                  </a:lnTo>
                  <a:lnTo>
                    <a:pt x="3424428" y="499745"/>
                  </a:lnTo>
                  <a:lnTo>
                    <a:pt x="3424428" y="501396"/>
                  </a:lnTo>
                  <a:lnTo>
                    <a:pt x="32004" y="501396"/>
                  </a:lnTo>
                  <a:lnTo>
                    <a:pt x="42672" y="512064"/>
                  </a:lnTo>
                  <a:lnTo>
                    <a:pt x="51816" y="516636"/>
                  </a:lnTo>
                  <a:lnTo>
                    <a:pt x="56388" y="518160"/>
                  </a:lnTo>
                  <a:lnTo>
                    <a:pt x="59436" y="519684"/>
                  </a:lnTo>
                  <a:lnTo>
                    <a:pt x="77724" y="525779"/>
                  </a:lnTo>
                  <a:lnTo>
                    <a:pt x="3424428" y="527176"/>
                  </a:lnTo>
                  <a:lnTo>
                    <a:pt x="3424428" y="525779"/>
                  </a:lnTo>
                  <a:lnTo>
                    <a:pt x="3442716" y="519684"/>
                  </a:lnTo>
                  <a:lnTo>
                    <a:pt x="3448812" y="516636"/>
                  </a:lnTo>
                  <a:lnTo>
                    <a:pt x="3450336" y="515112"/>
                  </a:lnTo>
                  <a:lnTo>
                    <a:pt x="3456432" y="512064"/>
                  </a:lnTo>
                  <a:lnTo>
                    <a:pt x="3457955" y="510540"/>
                  </a:lnTo>
                  <a:lnTo>
                    <a:pt x="3461004" y="509016"/>
                  </a:lnTo>
                  <a:lnTo>
                    <a:pt x="3465576" y="504444"/>
                  </a:lnTo>
                  <a:lnTo>
                    <a:pt x="3468624" y="502920"/>
                  </a:lnTo>
                  <a:lnTo>
                    <a:pt x="3480816" y="490727"/>
                  </a:lnTo>
                  <a:lnTo>
                    <a:pt x="3483864" y="484631"/>
                  </a:lnTo>
                  <a:lnTo>
                    <a:pt x="3485388" y="483108"/>
                  </a:lnTo>
                  <a:lnTo>
                    <a:pt x="3493008" y="467868"/>
                  </a:lnTo>
                  <a:lnTo>
                    <a:pt x="3497579" y="454151"/>
                  </a:lnTo>
                  <a:lnTo>
                    <a:pt x="3499104" y="440436"/>
                  </a:lnTo>
                  <a:lnTo>
                    <a:pt x="3500628" y="88392"/>
                  </a:lnTo>
                  <a:lnTo>
                    <a:pt x="3499104" y="88392"/>
                  </a:lnTo>
                  <a:lnTo>
                    <a:pt x="3499104" y="77724"/>
                  </a:lnTo>
                  <a:close/>
                </a:path>
                <a:path w="3500754" h="527685">
                  <a:moveTo>
                    <a:pt x="35052"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6" y="498348"/>
                  </a:lnTo>
                  <a:lnTo>
                    <a:pt x="28956" y="501396"/>
                  </a:lnTo>
                  <a:lnTo>
                    <a:pt x="3424428" y="501396"/>
                  </a:lnTo>
                  <a:lnTo>
                    <a:pt x="82296" y="499745"/>
                  </a:lnTo>
                  <a:lnTo>
                    <a:pt x="59436"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2" y="466344"/>
                  </a:lnTo>
                  <a:close/>
                </a:path>
                <a:path w="3500754" h="527685">
                  <a:moveTo>
                    <a:pt x="30480" y="452627"/>
                  </a:moveTo>
                  <a:lnTo>
                    <a:pt x="4572" y="452627"/>
                  </a:lnTo>
                  <a:lnTo>
                    <a:pt x="4572" y="461645"/>
                  </a:lnTo>
                  <a:lnTo>
                    <a:pt x="6096" y="461645"/>
                  </a:lnTo>
                  <a:lnTo>
                    <a:pt x="6096" y="466344"/>
                  </a:lnTo>
                  <a:lnTo>
                    <a:pt x="33528" y="466344"/>
                  </a:lnTo>
                  <a:lnTo>
                    <a:pt x="33528" y="463296"/>
                  </a:lnTo>
                  <a:lnTo>
                    <a:pt x="32004" y="463296"/>
                  </a:lnTo>
                  <a:lnTo>
                    <a:pt x="32004" y="460248"/>
                  </a:lnTo>
                  <a:lnTo>
                    <a:pt x="30480" y="460248"/>
                  </a:lnTo>
                  <a:lnTo>
                    <a:pt x="30480" y="452627"/>
                  </a:lnTo>
                  <a:close/>
                </a:path>
                <a:path w="3500754" h="527685">
                  <a:moveTo>
                    <a:pt x="3413759" y="0"/>
                  </a:moveTo>
                  <a:lnTo>
                    <a:pt x="96012" y="0"/>
                  </a:lnTo>
                  <a:lnTo>
                    <a:pt x="86868" y="1524"/>
                  </a:lnTo>
                  <a:lnTo>
                    <a:pt x="67056" y="4445"/>
                  </a:lnTo>
                  <a:lnTo>
                    <a:pt x="57912" y="7620"/>
                  </a:lnTo>
                  <a:lnTo>
                    <a:pt x="56388" y="9144"/>
                  </a:lnTo>
                  <a:lnTo>
                    <a:pt x="50292" y="12192"/>
                  </a:lnTo>
                  <a:lnTo>
                    <a:pt x="48768" y="13716"/>
                  </a:lnTo>
                  <a:lnTo>
                    <a:pt x="42672" y="16764"/>
                  </a:lnTo>
                  <a:lnTo>
                    <a:pt x="38100" y="21336"/>
                  </a:lnTo>
                  <a:lnTo>
                    <a:pt x="35052" y="22860"/>
                  </a:lnTo>
                  <a:lnTo>
                    <a:pt x="30480" y="27431"/>
                  </a:lnTo>
                  <a:lnTo>
                    <a:pt x="27432" y="28955"/>
                  </a:lnTo>
                  <a:lnTo>
                    <a:pt x="21336"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6" y="41148"/>
                  </a:lnTo>
                  <a:lnTo>
                    <a:pt x="60960" y="36575"/>
                  </a:lnTo>
                  <a:lnTo>
                    <a:pt x="64008" y="33527"/>
                  </a:lnTo>
                  <a:lnTo>
                    <a:pt x="70104" y="30479"/>
                  </a:lnTo>
                  <a:lnTo>
                    <a:pt x="82296" y="27431"/>
                  </a:lnTo>
                  <a:lnTo>
                    <a:pt x="89916" y="25908"/>
                  </a:lnTo>
                  <a:lnTo>
                    <a:pt x="3470148" y="25908"/>
                  </a:lnTo>
                  <a:lnTo>
                    <a:pt x="3464052" y="19812"/>
                  </a:lnTo>
                  <a:lnTo>
                    <a:pt x="3448812" y="12192"/>
                  </a:lnTo>
                  <a:lnTo>
                    <a:pt x="3447288" y="10668"/>
                  </a:lnTo>
                  <a:lnTo>
                    <a:pt x="3441192" y="7620"/>
                  </a:lnTo>
                  <a:lnTo>
                    <a:pt x="3422904" y="1524"/>
                  </a:lnTo>
                  <a:lnTo>
                    <a:pt x="3413759" y="0"/>
                  </a:lnTo>
                  <a:close/>
                </a:path>
                <a:path w="3500754" h="527685">
                  <a:moveTo>
                    <a:pt x="3497579" y="68579"/>
                  </a:moveTo>
                  <a:lnTo>
                    <a:pt x="3470148" y="68579"/>
                  </a:lnTo>
                  <a:lnTo>
                    <a:pt x="3470148" y="71627"/>
                  </a:lnTo>
                  <a:lnTo>
                    <a:pt x="3471672" y="71627"/>
                  </a:lnTo>
                  <a:lnTo>
                    <a:pt x="3471672" y="77724"/>
                  </a:lnTo>
                  <a:lnTo>
                    <a:pt x="3497579" y="77724"/>
                  </a:lnTo>
                  <a:lnTo>
                    <a:pt x="3497579" y="68579"/>
                  </a:lnTo>
                  <a:close/>
                </a:path>
                <a:path w="3500754" h="527685">
                  <a:moveTo>
                    <a:pt x="3494532" y="59436"/>
                  </a:moveTo>
                  <a:lnTo>
                    <a:pt x="3464052" y="59436"/>
                  </a:lnTo>
                  <a:lnTo>
                    <a:pt x="3467100" y="62484"/>
                  </a:lnTo>
                  <a:lnTo>
                    <a:pt x="3467100" y="65531"/>
                  </a:lnTo>
                  <a:lnTo>
                    <a:pt x="3468624" y="65531"/>
                  </a:lnTo>
                  <a:lnTo>
                    <a:pt x="3468624" y="68579"/>
                  </a:lnTo>
                  <a:lnTo>
                    <a:pt x="3496055" y="68579"/>
                  </a:lnTo>
                  <a:lnTo>
                    <a:pt x="3496055" y="64008"/>
                  </a:lnTo>
                  <a:lnTo>
                    <a:pt x="3494532" y="64008"/>
                  </a:lnTo>
                  <a:lnTo>
                    <a:pt x="3494532" y="59436"/>
                  </a:lnTo>
                  <a:close/>
                </a:path>
                <a:path w="3500754" h="527685">
                  <a:moveTo>
                    <a:pt x="3493008" y="56388"/>
                  </a:moveTo>
                  <a:lnTo>
                    <a:pt x="3462528" y="56388"/>
                  </a:lnTo>
                  <a:lnTo>
                    <a:pt x="3462528" y="59436"/>
                  </a:lnTo>
                  <a:lnTo>
                    <a:pt x="3493008" y="59436"/>
                  </a:lnTo>
                  <a:lnTo>
                    <a:pt x="3493008" y="56388"/>
                  </a:lnTo>
                  <a:close/>
                </a:path>
                <a:path w="3500754" h="527685">
                  <a:moveTo>
                    <a:pt x="3470148" y="25908"/>
                  </a:moveTo>
                  <a:lnTo>
                    <a:pt x="3412236" y="25908"/>
                  </a:lnTo>
                  <a:lnTo>
                    <a:pt x="3418332" y="27431"/>
                  </a:lnTo>
                  <a:lnTo>
                    <a:pt x="3425952" y="28955"/>
                  </a:lnTo>
                  <a:lnTo>
                    <a:pt x="3447288" y="39624"/>
                  </a:lnTo>
                  <a:lnTo>
                    <a:pt x="3461004" y="53340"/>
                  </a:lnTo>
                  <a:lnTo>
                    <a:pt x="3461004" y="56388"/>
                  </a:lnTo>
                  <a:lnTo>
                    <a:pt x="3491484" y="56388"/>
                  </a:lnTo>
                  <a:lnTo>
                    <a:pt x="3491484" y="53340"/>
                  </a:lnTo>
                  <a:lnTo>
                    <a:pt x="3489960" y="51816"/>
                  </a:lnTo>
                  <a:lnTo>
                    <a:pt x="3488436" y="51816"/>
                  </a:lnTo>
                  <a:lnTo>
                    <a:pt x="3488436" y="48768"/>
                  </a:lnTo>
                  <a:lnTo>
                    <a:pt x="3486912" y="48768"/>
                  </a:lnTo>
                  <a:lnTo>
                    <a:pt x="3486912" y="45720"/>
                  </a:lnTo>
                  <a:lnTo>
                    <a:pt x="3485388" y="44196"/>
                  </a:lnTo>
                  <a:lnTo>
                    <a:pt x="3483864" y="44196"/>
                  </a:lnTo>
                  <a:lnTo>
                    <a:pt x="3483864" y="41148"/>
                  </a:lnTo>
                  <a:lnTo>
                    <a:pt x="3479292" y="36575"/>
                  </a:lnTo>
                  <a:lnTo>
                    <a:pt x="3477768" y="36575"/>
                  </a:lnTo>
                  <a:lnTo>
                    <a:pt x="3477768" y="33527"/>
                  </a:lnTo>
                  <a:lnTo>
                    <a:pt x="3470148" y="25908"/>
                  </a:lnTo>
                  <a:close/>
                </a:path>
              </a:pathLst>
            </a:custGeom>
            <a:solidFill>
              <a:srgbClr val="FFFFFF"/>
            </a:solidFill>
          </p:spPr>
          <p:txBody>
            <a:bodyPr wrap="square" lIns="0" tIns="0" rIns="0" bIns="0" rtlCol="0"/>
            <a:lstStyle/>
            <a:p>
              <a:endParaRPr/>
            </a:p>
          </p:txBody>
        </p:sp>
      </p:grpSp>
      <p:sp>
        <p:nvSpPr>
          <p:cNvPr id="6" name="object 6"/>
          <p:cNvSpPr txBox="1"/>
          <p:nvPr/>
        </p:nvSpPr>
        <p:spPr>
          <a:xfrm>
            <a:off x="6447535" y="584835"/>
            <a:ext cx="304228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Perform</a:t>
            </a:r>
            <a:r>
              <a:rPr sz="1700" spc="-50" dirty="0">
                <a:solidFill>
                  <a:srgbClr val="FFFFFF"/>
                </a:solidFill>
                <a:latin typeface="Calibri"/>
                <a:cs typeface="Calibri"/>
              </a:rPr>
              <a:t> </a:t>
            </a:r>
            <a:r>
              <a:rPr sz="1700" dirty="0">
                <a:solidFill>
                  <a:srgbClr val="FFFFFF"/>
                </a:solidFill>
                <a:latin typeface="Calibri"/>
                <a:cs typeface="Calibri"/>
              </a:rPr>
              <a:t>the</a:t>
            </a:r>
            <a:r>
              <a:rPr sz="1700" spc="-25" dirty="0">
                <a:solidFill>
                  <a:srgbClr val="FFFFFF"/>
                </a:solidFill>
                <a:latin typeface="Calibri"/>
                <a:cs typeface="Calibri"/>
              </a:rPr>
              <a:t> </a:t>
            </a:r>
            <a:r>
              <a:rPr sz="1700" spc="-10" dirty="0">
                <a:solidFill>
                  <a:srgbClr val="FFFFFF"/>
                </a:solidFill>
                <a:latin typeface="Calibri"/>
                <a:cs typeface="Calibri"/>
              </a:rPr>
              <a:t>environmental</a:t>
            </a:r>
            <a:r>
              <a:rPr sz="1700" spc="-60"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7" name="object 7"/>
          <p:cNvGrpSpPr/>
          <p:nvPr/>
        </p:nvGrpSpPr>
        <p:grpSpPr>
          <a:xfrm>
            <a:off x="772668" y="2103247"/>
            <a:ext cx="9144000" cy="4939537"/>
            <a:chOff x="772668" y="2103247"/>
            <a:chExt cx="9144000" cy="4939537"/>
          </a:xfrm>
        </p:grpSpPr>
        <p:pic>
          <p:nvPicPr>
            <p:cNvPr id="8" name="object 8"/>
            <p:cNvPicPr/>
            <p:nvPr/>
          </p:nvPicPr>
          <p:blipFill>
            <a:blip r:embed="rId2" cstate="print"/>
            <a:stretch>
              <a:fillRect/>
            </a:stretch>
          </p:blipFill>
          <p:spPr>
            <a:xfrm>
              <a:off x="7478268" y="2103247"/>
              <a:ext cx="2229612" cy="1676400"/>
            </a:xfrm>
            <a:prstGeom prst="rect">
              <a:avLst/>
            </a:prstGeom>
          </p:spPr>
        </p:pic>
        <p:pic>
          <p:nvPicPr>
            <p:cNvPr id="9" name="object 9"/>
            <p:cNvPicPr/>
            <p:nvPr/>
          </p:nvPicPr>
          <p:blipFill>
            <a:blip r:embed="rId3" cstate="print"/>
            <a:stretch>
              <a:fillRect/>
            </a:stretch>
          </p:blipFill>
          <p:spPr>
            <a:xfrm>
              <a:off x="772668" y="4747357"/>
              <a:ext cx="9144000" cy="2047013"/>
            </a:xfrm>
            <a:prstGeom prst="rect">
              <a:avLst/>
            </a:prstGeom>
          </p:spPr>
        </p:pic>
        <p:sp>
          <p:nvSpPr>
            <p:cNvPr id="10" name="object 10"/>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1384808" y="2051710"/>
            <a:ext cx="5269230" cy="3512820"/>
          </a:xfrm>
          <a:prstGeom prst="rect">
            <a:avLst/>
          </a:prstGeom>
        </p:spPr>
        <p:txBody>
          <a:bodyPr vert="horz" wrap="square" lIns="0" tIns="12700" rIns="0" bIns="0" rtlCol="0">
            <a:spAutoFit/>
          </a:bodyPr>
          <a:lstStyle/>
          <a:p>
            <a:pPr marL="12700" marR="168275">
              <a:lnSpc>
                <a:spcPct val="120000"/>
              </a:lnSpc>
              <a:spcBef>
                <a:spcPts val="100"/>
              </a:spcBef>
            </a:pPr>
            <a:r>
              <a:rPr sz="2200" dirty="0">
                <a:solidFill>
                  <a:srgbClr val="595959"/>
                </a:solidFill>
                <a:latin typeface="Calibri"/>
                <a:cs typeface="Calibri"/>
              </a:rPr>
              <a:t>Document</a:t>
            </a:r>
            <a:r>
              <a:rPr sz="2200" spc="-70" dirty="0">
                <a:solidFill>
                  <a:srgbClr val="595959"/>
                </a:solidFill>
                <a:latin typeface="Calibri"/>
                <a:cs typeface="Calibri"/>
              </a:rPr>
              <a:t> </a:t>
            </a:r>
            <a:r>
              <a:rPr sz="2200" dirty="0">
                <a:solidFill>
                  <a:srgbClr val="595959"/>
                </a:solidFill>
                <a:latin typeface="Calibri"/>
                <a:cs typeface="Calibri"/>
              </a:rPr>
              <a:t>how</a:t>
            </a:r>
            <a:r>
              <a:rPr sz="2200" spc="-65" dirty="0">
                <a:solidFill>
                  <a:srgbClr val="595959"/>
                </a:solidFill>
                <a:latin typeface="Calibri"/>
                <a:cs typeface="Calibri"/>
              </a:rPr>
              <a:t> </a:t>
            </a:r>
            <a:r>
              <a:rPr sz="2200" spc="-10" dirty="0">
                <a:solidFill>
                  <a:srgbClr val="595959"/>
                </a:solidFill>
                <a:latin typeface="Calibri"/>
                <a:cs typeface="Calibri"/>
              </a:rPr>
              <a:t>determinations</a:t>
            </a:r>
            <a:r>
              <a:rPr sz="2200" spc="-50" dirty="0">
                <a:solidFill>
                  <a:srgbClr val="595959"/>
                </a:solidFill>
                <a:latin typeface="Calibri"/>
                <a:cs typeface="Calibri"/>
              </a:rPr>
              <a:t> </a:t>
            </a:r>
            <a:r>
              <a:rPr sz="2200" dirty="0">
                <a:solidFill>
                  <a:srgbClr val="595959"/>
                </a:solidFill>
                <a:latin typeface="Calibri"/>
                <a:cs typeface="Calibri"/>
              </a:rPr>
              <a:t>were</a:t>
            </a:r>
            <a:r>
              <a:rPr sz="2200" spc="-55" dirty="0">
                <a:solidFill>
                  <a:srgbClr val="595959"/>
                </a:solidFill>
                <a:latin typeface="Calibri"/>
                <a:cs typeface="Calibri"/>
              </a:rPr>
              <a:t> </a:t>
            </a:r>
            <a:r>
              <a:rPr sz="2200" dirty="0">
                <a:solidFill>
                  <a:srgbClr val="595959"/>
                </a:solidFill>
                <a:latin typeface="Calibri"/>
                <a:cs typeface="Calibri"/>
              </a:rPr>
              <a:t>made</a:t>
            </a:r>
            <a:r>
              <a:rPr sz="2200" spc="-65" dirty="0">
                <a:solidFill>
                  <a:srgbClr val="595959"/>
                </a:solidFill>
                <a:latin typeface="Calibri"/>
                <a:cs typeface="Calibri"/>
              </a:rPr>
              <a:t> </a:t>
            </a:r>
            <a:r>
              <a:rPr sz="2200" spc="-50" dirty="0">
                <a:solidFill>
                  <a:srgbClr val="595959"/>
                </a:solidFill>
                <a:latin typeface="Calibri"/>
                <a:cs typeface="Calibri"/>
              </a:rPr>
              <a:t>– </a:t>
            </a:r>
            <a:r>
              <a:rPr sz="2200" dirty="0">
                <a:solidFill>
                  <a:srgbClr val="595959"/>
                </a:solidFill>
                <a:latin typeface="Calibri"/>
                <a:cs typeface="Calibri"/>
              </a:rPr>
              <a:t>including</a:t>
            </a:r>
            <a:r>
              <a:rPr sz="2200" spc="-60" dirty="0">
                <a:solidFill>
                  <a:srgbClr val="595959"/>
                </a:solidFill>
                <a:latin typeface="Calibri"/>
                <a:cs typeface="Calibri"/>
              </a:rPr>
              <a:t> </a:t>
            </a:r>
            <a:r>
              <a:rPr sz="2200" dirty="0">
                <a:solidFill>
                  <a:srgbClr val="595959"/>
                </a:solidFill>
                <a:latin typeface="Calibri"/>
                <a:cs typeface="Calibri"/>
              </a:rPr>
              <a:t>but</a:t>
            </a:r>
            <a:r>
              <a:rPr sz="2200" spc="-55" dirty="0">
                <a:solidFill>
                  <a:srgbClr val="595959"/>
                </a:solidFill>
                <a:latin typeface="Calibri"/>
                <a:cs typeface="Calibri"/>
              </a:rPr>
              <a:t> </a:t>
            </a:r>
            <a:r>
              <a:rPr sz="2200" dirty="0">
                <a:solidFill>
                  <a:srgbClr val="595959"/>
                </a:solidFill>
                <a:latin typeface="Calibri"/>
                <a:cs typeface="Calibri"/>
              </a:rPr>
              <a:t>not</a:t>
            </a:r>
            <a:r>
              <a:rPr sz="2200" spc="-35" dirty="0">
                <a:solidFill>
                  <a:srgbClr val="595959"/>
                </a:solidFill>
                <a:latin typeface="Calibri"/>
                <a:cs typeface="Calibri"/>
              </a:rPr>
              <a:t> </a:t>
            </a:r>
            <a:r>
              <a:rPr sz="2200" dirty="0">
                <a:solidFill>
                  <a:srgbClr val="595959"/>
                </a:solidFill>
                <a:latin typeface="Calibri"/>
                <a:cs typeface="Calibri"/>
              </a:rPr>
              <a:t>limited</a:t>
            </a:r>
            <a:r>
              <a:rPr sz="2200" spc="-25" dirty="0">
                <a:solidFill>
                  <a:srgbClr val="595959"/>
                </a:solidFill>
                <a:latin typeface="Calibri"/>
                <a:cs typeface="Calibri"/>
              </a:rPr>
              <a:t> to:</a:t>
            </a:r>
            <a:endParaRPr sz="2200">
              <a:latin typeface="Calibri"/>
              <a:cs typeface="Calibri"/>
            </a:endParaRPr>
          </a:p>
          <a:p>
            <a:pPr marL="354965" indent="-342265">
              <a:lnSpc>
                <a:spcPct val="100000"/>
              </a:lnSpc>
              <a:spcBef>
                <a:spcPts val="525"/>
              </a:spcBef>
              <a:buFont typeface="Arial"/>
              <a:buChar char="•"/>
              <a:tabLst>
                <a:tab pos="354965" algn="l"/>
              </a:tabLst>
            </a:pPr>
            <a:r>
              <a:rPr sz="2200" dirty="0">
                <a:solidFill>
                  <a:srgbClr val="595959"/>
                </a:solidFill>
                <a:latin typeface="Calibri"/>
                <a:cs typeface="Calibri"/>
              </a:rPr>
              <a:t>Maps</a:t>
            </a:r>
            <a:r>
              <a:rPr sz="2200" spc="-60" dirty="0">
                <a:solidFill>
                  <a:srgbClr val="595959"/>
                </a:solidFill>
                <a:latin typeface="Calibri"/>
                <a:cs typeface="Calibri"/>
              </a:rPr>
              <a:t> </a:t>
            </a:r>
            <a:r>
              <a:rPr sz="2200" dirty="0">
                <a:solidFill>
                  <a:srgbClr val="595959"/>
                </a:solidFill>
                <a:latin typeface="Calibri"/>
                <a:cs typeface="Calibri"/>
              </a:rPr>
              <a:t>(including</a:t>
            </a:r>
            <a:r>
              <a:rPr sz="2200" spc="-50" dirty="0">
                <a:solidFill>
                  <a:srgbClr val="595959"/>
                </a:solidFill>
                <a:latin typeface="Calibri"/>
                <a:cs typeface="Calibri"/>
              </a:rPr>
              <a:t> </a:t>
            </a:r>
            <a:r>
              <a:rPr sz="2200" dirty="0">
                <a:solidFill>
                  <a:srgbClr val="595959"/>
                </a:solidFill>
                <a:latin typeface="Calibri"/>
                <a:cs typeface="Calibri"/>
              </a:rPr>
              <a:t>the</a:t>
            </a:r>
            <a:r>
              <a:rPr sz="2200" spc="-30" dirty="0">
                <a:solidFill>
                  <a:srgbClr val="595959"/>
                </a:solidFill>
                <a:latin typeface="Calibri"/>
                <a:cs typeface="Calibri"/>
              </a:rPr>
              <a:t> </a:t>
            </a:r>
            <a:r>
              <a:rPr sz="2200" dirty="0">
                <a:solidFill>
                  <a:srgbClr val="595959"/>
                </a:solidFill>
                <a:latin typeface="Calibri"/>
                <a:cs typeface="Calibri"/>
              </a:rPr>
              <a:t>location</a:t>
            </a:r>
            <a:r>
              <a:rPr sz="2200" spc="-55" dirty="0">
                <a:solidFill>
                  <a:srgbClr val="595959"/>
                </a:solidFill>
                <a:latin typeface="Calibri"/>
                <a:cs typeface="Calibri"/>
              </a:rPr>
              <a:t> </a:t>
            </a:r>
            <a:r>
              <a:rPr sz="2200" dirty="0">
                <a:solidFill>
                  <a:srgbClr val="595959"/>
                </a:solidFill>
                <a:latin typeface="Calibri"/>
                <a:cs typeface="Calibri"/>
              </a:rPr>
              <a:t>of</a:t>
            </a:r>
            <a:r>
              <a:rPr sz="2200" spc="-35" dirty="0">
                <a:solidFill>
                  <a:srgbClr val="595959"/>
                </a:solidFill>
                <a:latin typeface="Calibri"/>
                <a:cs typeface="Calibri"/>
              </a:rPr>
              <a:t> </a:t>
            </a:r>
            <a:r>
              <a:rPr sz="2200" dirty="0">
                <a:solidFill>
                  <a:srgbClr val="595959"/>
                </a:solidFill>
                <a:latin typeface="Calibri"/>
                <a:cs typeface="Calibri"/>
              </a:rPr>
              <a:t>the</a:t>
            </a:r>
            <a:r>
              <a:rPr sz="2200" spc="-40" dirty="0">
                <a:solidFill>
                  <a:srgbClr val="595959"/>
                </a:solidFill>
                <a:latin typeface="Calibri"/>
                <a:cs typeface="Calibri"/>
              </a:rPr>
              <a:t> </a:t>
            </a:r>
            <a:r>
              <a:rPr sz="2200" spc="-10" dirty="0">
                <a:solidFill>
                  <a:srgbClr val="595959"/>
                </a:solidFill>
                <a:latin typeface="Calibri"/>
                <a:cs typeface="Calibri"/>
              </a:rPr>
              <a:t>project)</a:t>
            </a:r>
            <a:endParaRPr sz="2200">
              <a:latin typeface="Calibri"/>
              <a:cs typeface="Calibri"/>
            </a:endParaRPr>
          </a:p>
          <a:p>
            <a:pPr marL="354965" marR="404495" indent="-342900">
              <a:lnSpc>
                <a:spcPct val="100000"/>
              </a:lnSpc>
              <a:spcBef>
                <a:spcPts val="530"/>
              </a:spcBef>
              <a:buFont typeface="Arial"/>
              <a:buChar char="•"/>
              <a:tabLst>
                <a:tab pos="354965" algn="l"/>
              </a:tabLst>
            </a:pPr>
            <a:r>
              <a:rPr sz="2200" spc="-10" dirty="0">
                <a:solidFill>
                  <a:srgbClr val="595959"/>
                </a:solidFill>
                <a:latin typeface="Calibri"/>
                <a:cs typeface="Calibri"/>
              </a:rPr>
              <a:t>Letters</a:t>
            </a:r>
            <a:r>
              <a:rPr sz="2200" spc="-20" dirty="0">
                <a:solidFill>
                  <a:srgbClr val="595959"/>
                </a:solidFill>
                <a:latin typeface="Calibri"/>
                <a:cs typeface="Calibri"/>
              </a:rPr>
              <a:t> </a:t>
            </a:r>
            <a:r>
              <a:rPr sz="2200" dirty="0">
                <a:solidFill>
                  <a:srgbClr val="595959"/>
                </a:solidFill>
                <a:latin typeface="Calibri"/>
                <a:cs typeface="Calibri"/>
              </a:rPr>
              <a:t>of</a:t>
            </a:r>
            <a:r>
              <a:rPr sz="2200" spc="-30" dirty="0">
                <a:solidFill>
                  <a:srgbClr val="595959"/>
                </a:solidFill>
                <a:latin typeface="Calibri"/>
                <a:cs typeface="Calibri"/>
              </a:rPr>
              <a:t> </a:t>
            </a:r>
            <a:r>
              <a:rPr sz="2200" spc="-10" dirty="0">
                <a:solidFill>
                  <a:srgbClr val="595959"/>
                </a:solidFill>
                <a:latin typeface="Calibri"/>
                <a:cs typeface="Calibri"/>
              </a:rPr>
              <a:t>correspondence,</a:t>
            </a:r>
            <a:r>
              <a:rPr sz="2200" spc="-40" dirty="0">
                <a:solidFill>
                  <a:srgbClr val="595959"/>
                </a:solidFill>
                <a:latin typeface="Calibri"/>
                <a:cs typeface="Calibri"/>
              </a:rPr>
              <a:t> </a:t>
            </a:r>
            <a:r>
              <a:rPr sz="2200" spc="-10" dirty="0">
                <a:solidFill>
                  <a:srgbClr val="595959"/>
                </a:solidFill>
                <a:latin typeface="Calibri"/>
                <a:cs typeface="Calibri"/>
              </a:rPr>
              <a:t>approvals</a:t>
            </a:r>
            <a:r>
              <a:rPr sz="2200" spc="-60" dirty="0">
                <a:solidFill>
                  <a:srgbClr val="595959"/>
                </a:solidFill>
                <a:latin typeface="Calibri"/>
                <a:cs typeface="Calibri"/>
              </a:rPr>
              <a:t> </a:t>
            </a:r>
            <a:r>
              <a:rPr sz="2200" spc="-25" dirty="0">
                <a:solidFill>
                  <a:srgbClr val="595959"/>
                </a:solidFill>
                <a:latin typeface="Calibri"/>
                <a:cs typeface="Calibri"/>
              </a:rPr>
              <a:t>or </a:t>
            </a:r>
            <a:r>
              <a:rPr sz="2200" spc="-10" dirty="0">
                <a:solidFill>
                  <a:srgbClr val="595959"/>
                </a:solidFill>
                <a:latin typeface="Calibri"/>
                <a:cs typeface="Calibri"/>
              </a:rPr>
              <a:t>required</a:t>
            </a:r>
            <a:r>
              <a:rPr sz="2200" spc="-65" dirty="0">
                <a:solidFill>
                  <a:srgbClr val="595959"/>
                </a:solidFill>
                <a:latin typeface="Calibri"/>
                <a:cs typeface="Calibri"/>
              </a:rPr>
              <a:t> </a:t>
            </a:r>
            <a:r>
              <a:rPr sz="2200" spc="-10" dirty="0">
                <a:solidFill>
                  <a:srgbClr val="595959"/>
                </a:solidFill>
                <a:latin typeface="Calibri"/>
                <a:cs typeface="Calibri"/>
              </a:rPr>
              <a:t>permits</a:t>
            </a:r>
            <a:endParaRPr sz="2200">
              <a:latin typeface="Calibri"/>
              <a:cs typeface="Calibri"/>
            </a:endParaRPr>
          </a:p>
          <a:p>
            <a:pPr marL="354965" marR="207010" indent="-342900">
              <a:lnSpc>
                <a:spcPct val="100000"/>
              </a:lnSpc>
              <a:spcBef>
                <a:spcPts val="530"/>
              </a:spcBef>
              <a:buFont typeface="Arial"/>
              <a:buChar char="•"/>
              <a:tabLst>
                <a:tab pos="354965" algn="l"/>
              </a:tabLst>
            </a:pPr>
            <a:r>
              <a:rPr sz="2200" spc="-10" dirty="0">
                <a:solidFill>
                  <a:srgbClr val="595959"/>
                </a:solidFill>
                <a:latin typeface="Calibri"/>
                <a:cs typeface="Calibri"/>
              </a:rPr>
              <a:t>8-</a:t>
            </a:r>
            <a:r>
              <a:rPr sz="2200" dirty="0">
                <a:solidFill>
                  <a:srgbClr val="595959"/>
                </a:solidFill>
                <a:latin typeface="Calibri"/>
                <a:cs typeface="Calibri"/>
              </a:rPr>
              <a:t>step</a:t>
            </a:r>
            <a:r>
              <a:rPr sz="2200" spc="-70" dirty="0">
                <a:solidFill>
                  <a:srgbClr val="595959"/>
                </a:solidFill>
                <a:latin typeface="Calibri"/>
                <a:cs typeface="Calibri"/>
              </a:rPr>
              <a:t> </a:t>
            </a:r>
            <a:r>
              <a:rPr sz="2200" dirty="0">
                <a:solidFill>
                  <a:srgbClr val="595959"/>
                </a:solidFill>
                <a:latin typeface="Calibri"/>
                <a:cs typeface="Calibri"/>
              </a:rPr>
              <a:t>process</a:t>
            </a:r>
            <a:r>
              <a:rPr sz="2200" spc="-45" dirty="0">
                <a:solidFill>
                  <a:srgbClr val="595959"/>
                </a:solidFill>
                <a:latin typeface="Calibri"/>
                <a:cs typeface="Calibri"/>
              </a:rPr>
              <a:t> </a:t>
            </a:r>
            <a:r>
              <a:rPr sz="2200" dirty="0">
                <a:solidFill>
                  <a:srgbClr val="595959"/>
                </a:solidFill>
                <a:latin typeface="Calibri"/>
                <a:cs typeface="Calibri"/>
              </a:rPr>
              <a:t>for</a:t>
            </a:r>
            <a:r>
              <a:rPr sz="2200" spc="-60" dirty="0">
                <a:solidFill>
                  <a:srgbClr val="595959"/>
                </a:solidFill>
                <a:latin typeface="Calibri"/>
                <a:cs typeface="Calibri"/>
              </a:rPr>
              <a:t> </a:t>
            </a:r>
            <a:r>
              <a:rPr sz="2200" dirty="0">
                <a:solidFill>
                  <a:srgbClr val="595959"/>
                </a:solidFill>
                <a:latin typeface="Calibri"/>
                <a:cs typeface="Calibri"/>
              </a:rPr>
              <a:t>floodplain</a:t>
            </a:r>
            <a:r>
              <a:rPr sz="2200" spc="-80" dirty="0">
                <a:solidFill>
                  <a:srgbClr val="595959"/>
                </a:solidFill>
                <a:latin typeface="Calibri"/>
                <a:cs typeface="Calibri"/>
              </a:rPr>
              <a:t> </a:t>
            </a:r>
            <a:r>
              <a:rPr sz="2200" dirty="0">
                <a:solidFill>
                  <a:srgbClr val="595959"/>
                </a:solidFill>
                <a:latin typeface="Calibri"/>
                <a:cs typeface="Calibri"/>
              </a:rPr>
              <a:t>and</a:t>
            </a:r>
            <a:r>
              <a:rPr sz="2200" spc="-65" dirty="0">
                <a:solidFill>
                  <a:srgbClr val="595959"/>
                </a:solidFill>
                <a:latin typeface="Calibri"/>
                <a:cs typeface="Calibri"/>
              </a:rPr>
              <a:t> </a:t>
            </a:r>
            <a:r>
              <a:rPr sz="2200" spc="-10" dirty="0">
                <a:solidFill>
                  <a:srgbClr val="595959"/>
                </a:solidFill>
                <a:latin typeface="Calibri"/>
                <a:cs typeface="Calibri"/>
              </a:rPr>
              <a:t>wetland management</a:t>
            </a:r>
            <a:endParaRPr sz="2200">
              <a:latin typeface="Calibri"/>
              <a:cs typeface="Calibri"/>
            </a:endParaRPr>
          </a:p>
          <a:p>
            <a:pPr marL="354965" indent="-342265">
              <a:lnSpc>
                <a:spcPct val="100000"/>
              </a:lnSpc>
              <a:spcBef>
                <a:spcPts val="525"/>
              </a:spcBef>
              <a:buFont typeface="Arial"/>
              <a:buChar char="•"/>
              <a:tabLst>
                <a:tab pos="354965" algn="l"/>
              </a:tabLst>
            </a:pPr>
            <a:r>
              <a:rPr sz="2200" dirty="0">
                <a:solidFill>
                  <a:srgbClr val="595959"/>
                </a:solidFill>
                <a:latin typeface="Calibri"/>
                <a:cs typeface="Calibri"/>
              </a:rPr>
              <a:t>Phase</a:t>
            </a:r>
            <a:r>
              <a:rPr sz="2200" spc="-45" dirty="0">
                <a:solidFill>
                  <a:srgbClr val="595959"/>
                </a:solidFill>
                <a:latin typeface="Calibri"/>
                <a:cs typeface="Calibri"/>
              </a:rPr>
              <a:t> </a:t>
            </a:r>
            <a:r>
              <a:rPr sz="2200" dirty="0">
                <a:solidFill>
                  <a:srgbClr val="595959"/>
                </a:solidFill>
                <a:latin typeface="Calibri"/>
                <a:cs typeface="Calibri"/>
              </a:rPr>
              <a:t>I</a:t>
            </a:r>
            <a:r>
              <a:rPr sz="2200" spc="-15" dirty="0">
                <a:solidFill>
                  <a:srgbClr val="595959"/>
                </a:solidFill>
                <a:latin typeface="Calibri"/>
                <a:cs typeface="Calibri"/>
              </a:rPr>
              <a:t> </a:t>
            </a:r>
            <a:r>
              <a:rPr sz="2200" dirty="0">
                <a:solidFill>
                  <a:srgbClr val="595959"/>
                </a:solidFill>
                <a:latin typeface="Calibri"/>
                <a:cs typeface="Calibri"/>
              </a:rPr>
              <a:t>and</a:t>
            </a:r>
            <a:r>
              <a:rPr sz="2200" spc="-30" dirty="0">
                <a:solidFill>
                  <a:srgbClr val="595959"/>
                </a:solidFill>
                <a:latin typeface="Calibri"/>
                <a:cs typeface="Calibri"/>
              </a:rPr>
              <a:t> </a:t>
            </a:r>
            <a:r>
              <a:rPr sz="2200" dirty="0">
                <a:solidFill>
                  <a:srgbClr val="595959"/>
                </a:solidFill>
                <a:latin typeface="Calibri"/>
                <a:cs typeface="Calibri"/>
              </a:rPr>
              <a:t>Phase</a:t>
            </a:r>
            <a:r>
              <a:rPr sz="2200" spc="-30" dirty="0">
                <a:solidFill>
                  <a:srgbClr val="595959"/>
                </a:solidFill>
                <a:latin typeface="Calibri"/>
                <a:cs typeface="Calibri"/>
              </a:rPr>
              <a:t> </a:t>
            </a:r>
            <a:r>
              <a:rPr sz="2200" dirty="0">
                <a:solidFill>
                  <a:srgbClr val="595959"/>
                </a:solidFill>
                <a:latin typeface="Calibri"/>
                <a:cs typeface="Calibri"/>
              </a:rPr>
              <a:t>II</a:t>
            </a:r>
            <a:r>
              <a:rPr sz="2200" spc="-30" dirty="0">
                <a:solidFill>
                  <a:srgbClr val="595959"/>
                </a:solidFill>
                <a:latin typeface="Calibri"/>
                <a:cs typeface="Calibri"/>
              </a:rPr>
              <a:t> </a:t>
            </a:r>
            <a:r>
              <a:rPr sz="2200" dirty="0">
                <a:solidFill>
                  <a:srgbClr val="595959"/>
                </a:solidFill>
                <a:latin typeface="Calibri"/>
                <a:cs typeface="Calibri"/>
              </a:rPr>
              <a:t>ESA</a:t>
            </a:r>
            <a:r>
              <a:rPr sz="2200" spc="-10" dirty="0">
                <a:solidFill>
                  <a:srgbClr val="595959"/>
                </a:solidFill>
                <a:latin typeface="Calibri"/>
                <a:cs typeface="Calibri"/>
              </a:rPr>
              <a:t> reports</a:t>
            </a:r>
            <a:endParaRPr sz="220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Pictures</a:t>
            </a:r>
            <a:r>
              <a:rPr sz="2200" spc="-55" dirty="0">
                <a:solidFill>
                  <a:srgbClr val="595959"/>
                </a:solidFill>
                <a:latin typeface="Calibri"/>
                <a:cs typeface="Calibri"/>
              </a:rPr>
              <a:t> </a:t>
            </a:r>
            <a:r>
              <a:rPr sz="2200" dirty="0">
                <a:solidFill>
                  <a:srgbClr val="595959"/>
                </a:solidFill>
                <a:latin typeface="Calibri"/>
                <a:cs typeface="Calibri"/>
              </a:rPr>
              <a:t>of</a:t>
            </a:r>
            <a:r>
              <a:rPr sz="2200" spc="-35" dirty="0">
                <a:solidFill>
                  <a:srgbClr val="595959"/>
                </a:solidFill>
                <a:latin typeface="Calibri"/>
                <a:cs typeface="Calibri"/>
              </a:rPr>
              <a:t> </a:t>
            </a:r>
            <a:r>
              <a:rPr sz="2200" dirty="0">
                <a:solidFill>
                  <a:srgbClr val="595959"/>
                </a:solidFill>
                <a:latin typeface="Calibri"/>
                <a:cs typeface="Calibri"/>
              </a:rPr>
              <a:t>the</a:t>
            </a:r>
            <a:r>
              <a:rPr sz="2200" spc="-30" dirty="0">
                <a:solidFill>
                  <a:srgbClr val="595959"/>
                </a:solidFill>
                <a:latin typeface="Calibri"/>
                <a:cs typeface="Calibri"/>
              </a:rPr>
              <a:t> </a:t>
            </a:r>
            <a:r>
              <a:rPr sz="2200" dirty="0">
                <a:solidFill>
                  <a:srgbClr val="595959"/>
                </a:solidFill>
                <a:latin typeface="Calibri"/>
                <a:cs typeface="Calibri"/>
              </a:rPr>
              <a:t>site</a:t>
            </a:r>
            <a:r>
              <a:rPr sz="2200" spc="-35" dirty="0">
                <a:solidFill>
                  <a:srgbClr val="595959"/>
                </a:solidFill>
                <a:latin typeface="Calibri"/>
                <a:cs typeface="Calibri"/>
              </a:rPr>
              <a:t> </a:t>
            </a:r>
            <a:r>
              <a:rPr sz="2200" dirty="0">
                <a:solidFill>
                  <a:srgbClr val="595959"/>
                </a:solidFill>
                <a:latin typeface="Calibri"/>
                <a:cs typeface="Calibri"/>
              </a:rPr>
              <a:t>and</a:t>
            </a:r>
            <a:r>
              <a:rPr sz="2200" spc="-50" dirty="0">
                <a:solidFill>
                  <a:srgbClr val="595959"/>
                </a:solidFill>
                <a:latin typeface="Calibri"/>
                <a:cs typeface="Calibri"/>
              </a:rPr>
              <a:t> </a:t>
            </a:r>
            <a:r>
              <a:rPr sz="2200" dirty="0">
                <a:solidFill>
                  <a:srgbClr val="595959"/>
                </a:solidFill>
                <a:latin typeface="Calibri"/>
                <a:cs typeface="Calibri"/>
              </a:rPr>
              <a:t>future</a:t>
            </a:r>
            <a:r>
              <a:rPr sz="2200" spc="-35" dirty="0">
                <a:solidFill>
                  <a:srgbClr val="595959"/>
                </a:solidFill>
                <a:latin typeface="Calibri"/>
                <a:cs typeface="Calibri"/>
              </a:rPr>
              <a:t> </a:t>
            </a:r>
            <a:r>
              <a:rPr sz="2200" spc="-10" dirty="0">
                <a:solidFill>
                  <a:srgbClr val="595959"/>
                </a:solidFill>
                <a:latin typeface="Calibri"/>
                <a:cs typeface="Calibri"/>
              </a:rPr>
              <a:t>renderings</a:t>
            </a:r>
            <a:endParaRPr sz="2200">
              <a:latin typeface="Calibri"/>
              <a:cs typeface="Calibri"/>
            </a:endParaRPr>
          </a:p>
        </p:txBody>
      </p:sp>
      <p:pic>
        <p:nvPicPr>
          <p:cNvPr id="15" name="object 15"/>
          <p:cNvPicPr/>
          <p:nvPr/>
        </p:nvPicPr>
        <p:blipFill>
          <a:blip r:embed="rId4" cstate="print"/>
          <a:stretch>
            <a:fillRect/>
          </a:stretch>
        </p:blipFill>
        <p:spPr>
          <a:xfrm>
            <a:off x="7478268" y="3779646"/>
            <a:ext cx="2229612" cy="2334767"/>
          </a:xfrm>
          <a:prstGeom prst="rect">
            <a:avLst/>
          </a:prstGeom>
        </p:spPr>
      </p:pic>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2668" y="350647"/>
            <a:ext cx="9144000" cy="1333500"/>
            <a:chOff x="772668" y="350647"/>
            <a:chExt cx="9144000" cy="1333500"/>
          </a:xfrm>
        </p:grpSpPr>
        <p:sp>
          <p:nvSpPr>
            <p:cNvPr id="3" name="object 3"/>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4" name="object 4"/>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5" name="object 5"/>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sp>
        <p:nvSpPr>
          <p:cNvPr id="6" name="object 6"/>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t>Level</a:t>
            </a:r>
            <a:r>
              <a:rPr spc="-90" dirty="0"/>
              <a:t> </a:t>
            </a:r>
            <a:r>
              <a:rPr dirty="0"/>
              <a:t>of</a:t>
            </a:r>
            <a:r>
              <a:rPr spc="-75" dirty="0"/>
              <a:t> </a:t>
            </a:r>
            <a:r>
              <a:rPr spc="-10" dirty="0"/>
              <a:t>Review</a:t>
            </a:r>
          </a:p>
        </p:txBody>
      </p:sp>
      <p:grpSp>
        <p:nvGrpSpPr>
          <p:cNvPr id="7" name="object 7"/>
          <p:cNvGrpSpPr/>
          <p:nvPr/>
        </p:nvGrpSpPr>
        <p:grpSpPr>
          <a:xfrm>
            <a:off x="772668" y="1787779"/>
            <a:ext cx="9144000" cy="5255260"/>
            <a:chOff x="772668" y="1787779"/>
            <a:chExt cx="9144000" cy="5255260"/>
          </a:xfrm>
        </p:grpSpPr>
        <p:sp>
          <p:nvSpPr>
            <p:cNvPr id="8" name="object 8"/>
            <p:cNvSpPr/>
            <p:nvPr/>
          </p:nvSpPr>
          <p:spPr>
            <a:xfrm>
              <a:off x="4258056" y="1799971"/>
              <a:ext cx="2251075" cy="707390"/>
            </a:xfrm>
            <a:custGeom>
              <a:avLst/>
              <a:gdLst/>
              <a:ahLst/>
              <a:cxnLst/>
              <a:rect l="l" t="t" r="r" b="b"/>
              <a:pathLst>
                <a:path w="2251075" h="707389">
                  <a:moveTo>
                    <a:pt x="2180844" y="0"/>
                  </a:moveTo>
                  <a:lnTo>
                    <a:pt x="70104" y="0"/>
                  </a:lnTo>
                  <a:lnTo>
                    <a:pt x="42433" y="5595"/>
                  </a:lnTo>
                  <a:lnTo>
                    <a:pt x="20192" y="20764"/>
                  </a:lnTo>
                  <a:lnTo>
                    <a:pt x="5381" y="43076"/>
                  </a:lnTo>
                  <a:lnTo>
                    <a:pt x="0" y="70103"/>
                  </a:lnTo>
                  <a:lnTo>
                    <a:pt x="0" y="637031"/>
                  </a:lnTo>
                  <a:lnTo>
                    <a:pt x="5381" y="664059"/>
                  </a:lnTo>
                  <a:lnTo>
                    <a:pt x="20193" y="686371"/>
                  </a:lnTo>
                  <a:lnTo>
                    <a:pt x="42433" y="701540"/>
                  </a:lnTo>
                  <a:lnTo>
                    <a:pt x="70104" y="707136"/>
                  </a:lnTo>
                  <a:lnTo>
                    <a:pt x="2180844" y="707136"/>
                  </a:lnTo>
                  <a:lnTo>
                    <a:pt x="2208514" y="701540"/>
                  </a:lnTo>
                  <a:lnTo>
                    <a:pt x="2230754" y="686371"/>
                  </a:lnTo>
                  <a:lnTo>
                    <a:pt x="2245566" y="664059"/>
                  </a:lnTo>
                  <a:lnTo>
                    <a:pt x="2250948" y="637031"/>
                  </a:lnTo>
                  <a:lnTo>
                    <a:pt x="2250948" y="70103"/>
                  </a:lnTo>
                  <a:lnTo>
                    <a:pt x="2245566" y="43076"/>
                  </a:lnTo>
                  <a:lnTo>
                    <a:pt x="2230754" y="20764"/>
                  </a:lnTo>
                  <a:lnTo>
                    <a:pt x="2208514" y="5595"/>
                  </a:lnTo>
                  <a:lnTo>
                    <a:pt x="2180844" y="0"/>
                  </a:lnTo>
                  <a:close/>
                </a:path>
              </a:pathLst>
            </a:custGeom>
            <a:solidFill>
              <a:srgbClr val="4772AA"/>
            </a:solidFill>
          </p:spPr>
          <p:txBody>
            <a:bodyPr wrap="square" lIns="0" tIns="0" rIns="0" bIns="0" rtlCol="0"/>
            <a:lstStyle/>
            <a:p>
              <a:endParaRPr/>
            </a:p>
          </p:txBody>
        </p:sp>
        <p:sp>
          <p:nvSpPr>
            <p:cNvPr id="9" name="object 9"/>
            <p:cNvSpPr/>
            <p:nvPr/>
          </p:nvSpPr>
          <p:spPr>
            <a:xfrm>
              <a:off x="4244339" y="1787779"/>
              <a:ext cx="2278380" cy="731520"/>
            </a:xfrm>
            <a:custGeom>
              <a:avLst/>
              <a:gdLst/>
              <a:ahLst/>
              <a:cxnLst/>
              <a:rect l="l" t="t" r="r" b="b"/>
              <a:pathLst>
                <a:path w="2278379" h="731519">
                  <a:moveTo>
                    <a:pt x="30480" y="667512"/>
                  </a:moveTo>
                  <a:lnTo>
                    <a:pt x="4572" y="667512"/>
                  </a:lnTo>
                  <a:lnTo>
                    <a:pt x="4572" y="675132"/>
                  </a:lnTo>
                  <a:lnTo>
                    <a:pt x="6096" y="675132"/>
                  </a:lnTo>
                  <a:lnTo>
                    <a:pt x="6096" y="678180"/>
                  </a:lnTo>
                  <a:lnTo>
                    <a:pt x="7620" y="678180"/>
                  </a:lnTo>
                  <a:lnTo>
                    <a:pt x="7620" y="682751"/>
                  </a:lnTo>
                  <a:lnTo>
                    <a:pt x="9144" y="682751"/>
                  </a:lnTo>
                  <a:lnTo>
                    <a:pt x="9144" y="685800"/>
                  </a:lnTo>
                  <a:lnTo>
                    <a:pt x="10668" y="685800"/>
                  </a:lnTo>
                  <a:lnTo>
                    <a:pt x="10668" y="690372"/>
                  </a:lnTo>
                  <a:lnTo>
                    <a:pt x="12192" y="690372"/>
                  </a:lnTo>
                  <a:lnTo>
                    <a:pt x="13715" y="691896"/>
                  </a:lnTo>
                  <a:lnTo>
                    <a:pt x="13715" y="694944"/>
                  </a:lnTo>
                  <a:lnTo>
                    <a:pt x="15239" y="694944"/>
                  </a:lnTo>
                  <a:lnTo>
                    <a:pt x="15239" y="697992"/>
                  </a:lnTo>
                  <a:lnTo>
                    <a:pt x="16763" y="697992"/>
                  </a:lnTo>
                  <a:lnTo>
                    <a:pt x="24384" y="705612"/>
                  </a:lnTo>
                  <a:lnTo>
                    <a:pt x="24384" y="708660"/>
                  </a:lnTo>
                  <a:lnTo>
                    <a:pt x="25908" y="708660"/>
                  </a:lnTo>
                  <a:lnTo>
                    <a:pt x="28956" y="710184"/>
                  </a:lnTo>
                  <a:lnTo>
                    <a:pt x="35051" y="716280"/>
                  </a:lnTo>
                  <a:lnTo>
                    <a:pt x="41148" y="719328"/>
                  </a:lnTo>
                  <a:lnTo>
                    <a:pt x="44196" y="722376"/>
                  </a:lnTo>
                  <a:lnTo>
                    <a:pt x="48768" y="723900"/>
                  </a:lnTo>
                  <a:lnTo>
                    <a:pt x="51815" y="725424"/>
                  </a:lnTo>
                  <a:lnTo>
                    <a:pt x="56387" y="726821"/>
                  </a:lnTo>
                  <a:lnTo>
                    <a:pt x="59436" y="728472"/>
                  </a:lnTo>
                  <a:lnTo>
                    <a:pt x="67056" y="729996"/>
                  </a:lnTo>
                  <a:lnTo>
                    <a:pt x="2211324" y="731520"/>
                  </a:lnTo>
                  <a:lnTo>
                    <a:pt x="2211324" y="729996"/>
                  </a:lnTo>
                  <a:lnTo>
                    <a:pt x="2220468" y="728472"/>
                  </a:lnTo>
                  <a:lnTo>
                    <a:pt x="2225040" y="726821"/>
                  </a:lnTo>
                  <a:lnTo>
                    <a:pt x="2237232" y="720851"/>
                  </a:lnTo>
                  <a:lnTo>
                    <a:pt x="2240280" y="717804"/>
                  </a:lnTo>
                  <a:lnTo>
                    <a:pt x="2244852" y="716280"/>
                  </a:lnTo>
                  <a:lnTo>
                    <a:pt x="2253996" y="707136"/>
                  </a:lnTo>
                  <a:lnTo>
                    <a:pt x="2205228" y="707136"/>
                  </a:lnTo>
                  <a:lnTo>
                    <a:pt x="71627" y="705612"/>
                  </a:lnTo>
                  <a:lnTo>
                    <a:pt x="65532" y="704088"/>
                  </a:lnTo>
                  <a:lnTo>
                    <a:pt x="60960" y="702563"/>
                  </a:lnTo>
                  <a:lnTo>
                    <a:pt x="59436" y="701040"/>
                  </a:lnTo>
                  <a:lnTo>
                    <a:pt x="50292" y="696468"/>
                  </a:lnTo>
                  <a:lnTo>
                    <a:pt x="45720" y="691896"/>
                  </a:lnTo>
                  <a:lnTo>
                    <a:pt x="44196" y="691896"/>
                  </a:lnTo>
                  <a:lnTo>
                    <a:pt x="44196" y="688721"/>
                  </a:lnTo>
                  <a:lnTo>
                    <a:pt x="36575" y="681228"/>
                  </a:lnTo>
                  <a:lnTo>
                    <a:pt x="35051" y="681228"/>
                  </a:lnTo>
                  <a:lnTo>
                    <a:pt x="35051" y="678180"/>
                  </a:lnTo>
                  <a:lnTo>
                    <a:pt x="33527" y="676656"/>
                  </a:lnTo>
                  <a:lnTo>
                    <a:pt x="32004" y="676656"/>
                  </a:lnTo>
                  <a:lnTo>
                    <a:pt x="32004" y="672084"/>
                  </a:lnTo>
                  <a:lnTo>
                    <a:pt x="30480" y="672084"/>
                  </a:lnTo>
                  <a:lnTo>
                    <a:pt x="30480" y="667512"/>
                  </a:lnTo>
                  <a:close/>
                </a:path>
                <a:path w="2278379" h="731519">
                  <a:moveTo>
                    <a:pt x="2276856" y="67056"/>
                  </a:moveTo>
                  <a:lnTo>
                    <a:pt x="2250948" y="67056"/>
                  </a:lnTo>
                  <a:lnTo>
                    <a:pt x="2250948" y="73151"/>
                  </a:lnTo>
                  <a:lnTo>
                    <a:pt x="2252472" y="73151"/>
                  </a:lnTo>
                  <a:lnTo>
                    <a:pt x="2250975" y="650621"/>
                  </a:lnTo>
                  <a:lnTo>
                    <a:pt x="2250948" y="661416"/>
                  </a:lnTo>
                  <a:lnTo>
                    <a:pt x="2249424" y="665988"/>
                  </a:lnTo>
                  <a:lnTo>
                    <a:pt x="2247900" y="672084"/>
                  </a:lnTo>
                  <a:lnTo>
                    <a:pt x="2246376" y="675132"/>
                  </a:lnTo>
                  <a:lnTo>
                    <a:pt x="2244852" y="676656"/>
                  </a:lnTo>
                  <a:lnTo>
                    <a:pt x="2243328" y="679704"/>
                  </a:lnTo>
                  <a:lnTo>
                    <a:pt x="2241804" y="681228"/>
                  </a:lnTo>
                  <a:lnTo>
                    <a:pt x="2240280" y="684276"/>
                  </a:lnTo>
                  <a:lnTo>
                    <a:pt x="2228088" y="696468"/>
                  </a:lnTo>
                  <a:lnTo>
                    <a:pt x="2215896" y="702563"/>
                  </a:lnTo>
                  <a:lnTo>
                    <a:pt x="2211324" y="704088"/>
                  </a:lnTo>
                  <a:lnTo>
                    <a:pt x="2205228" y="705612"/>
                  </a:lnTo>
                  <a:lnTo>
                    <a:pt x="2205228" y="707136"/>
                  </a:lnTo>
                  <a:lnTo>
                    <a:pt x="2253996" y="707136"/>
                  </a:lnTo>
                  <a:lnTo>
                    <a:pt x="2263140" y="697992"/>
                  </a:lnTo>
                  <a:lnTo>
                    <a:pt x="2266188" y="691896"/>
                  </a:lnTo>
                  <a:lnTo>
                    <a:pt x="2267712" y="687324"/>
                  </a:lnTo>
                  <a:lnTo>
                    <a:pt x="2270760" y="684276"/>
                  </a:lnTo>
                  <a:lnTo>
                    <a:pt x="2272284" y="681228"/>
                  </a:lnTo>
                  <a:lnTo>
                    <a:pt x="2273808" y="673608"/>
                  </a:lnTo>
                  <a:lnTo>
                    <a:pt x="2275332" y="669036"/>
                  </a:lnTo>
                  <a:lnTo>
                    <a:pt x="2276856" y="656844"/>
                  </a:lnTo>
                  <a:lnTo>
                    <a:pt x="2278252" y="82296"/>
                  </a:lnTo>
                  <a:lnTo>
                    <a:pt x="2278252" y="74675"/>
                  </a:lnTo>
                  <a:lnTo>
                    <a:pt x="2276856" y="74675"/>
                  </a:lnTo>
                  <a:lnTo>
                    <a:pt x="2276856" y="67056"/>
                  </a:lnTo>
                  <a:close/>
                </a:path>
                <a:path w="2278379" h="731519">
                  <a:moveTo>
                    <a:pt x="2202180" y="0"/>
                  </a:moveTo>
                  <a:lnTo>
                    <a:pt x="74675" y="0"/>
                  </a:lnTo>
                  <a:lnTo>
                    <a:pt x="67056" y="1524"/>
                  </a:lnTo>
                  <a:lnTo>
                    <a:pt x="57912" y="2921"/>
                  </a:lnTo>
                  <a:lnTo>
                    <a:pt x="54863" y="4572"/>
                  </a:lnTo>
                  <a:lnTo>
                    <a:pt x="50292" y="6096"/>
                  </a:lnTo>
                  <a:lnTo>
                    <a:pt x="44196" y="9144"/>
                  </a:lnTo>
                  <a:lnTo>
                    <a:pt x="42672" y="10668"/>
                  </a:lnTo>
                  <a:lnTo>
                    <a:pt x="36575" y="13716"/>
                  </a:lnTo>
                  <a:lnTo>
                    <a:pt x="28956" y="21336"/>
                  </a:lnTo>
                  <a:lnTo>
                    <a:pt x="25908" y="22860"/>
                  </a:lnTo>
                  <a:lnTo>
                    <a:pt x="24384" y="24384"/>
                  </a:lnTo>
                  <a:lnTo>
                    <a:pt x="22860" y="27432"/>
                  </a:lnTo>
                  <a:lnTo>
                    <a:pt x="13715" y="36575"/>
                  </a:lnTo>
                  <a:lnTo>
                    <a:pt x="7620" y="48768"/>
                  </a:lnTo>
                  <a:lnTo>
                    <a:pt x="6096" y="50292"/>
                  </a:lnTo>
                  <a:lnTo>
                    <a:pt x="4572" y="57912"/>
                  </a:lnTo>
                  <a:lnTo>
                    <a:pt x="1524" y="67056"/>
                  </a:lnTo>
                  <a:lnTo>
                    <a:pt x="0" y="82296"/>
                  </a:lnTo>
                  <a:lnTo>
                    <a:pt x="0" y="650621"/>
                  </a:lnTo>
                  <a:lnTo>
                    <a:pt x="1524" y="650621"/>
                  </a:lnTo>
                  <a:lnTo>
                    <a:pt x="1524" y="659892"/>
                  </a:lnTo>
                  <a:lnTo>
                    <a:pt x="3048" y="659892"/>
                  </a:lnTo>
                  <a:lnTo>
                    <a:pt x="3048" y="667512"/>
                  </a:lnTo>
                  <a:lnTo>
                    <a:pt x="28956" y="667512"/>
                  </a:lnTo>
                  <a:lnTo>
                    <a:pt x="28956" y="661416"/>
                  </a:lnTo>
                  <a:lnTo>
                    <a:pt x="27432" y="661416"/>
                  </a:lnTo>
                  <a:lnTo>
                    <a:pt x="27432" y="655320"/>
                  </a:lnTo>
                  <a:lnTo>
                    <a:pt x="25908" y="655320"/>
                  </a:lnTo>
                  <a:lnTo>
                    <a:pt x="25908" y="76200"/>
                  </a:lnTo>
                  <a:lnTo>
                    <a:pt x="27432" y="70104"/>
                  </a:lnTo>
                  <a:lnTo>
                    <a:pt x="28956" y="65532"/>
                  </a:lnTo>
                  <a:lnTo>
                    <a:pt x="30480" y="59436"/>
                  </a:lnTo>
                  <a:lnTo>
                    <a:pt x="32004" y="57912"/>
                  </a:lnTo>
                  <a:lnTo>
                    <a:pt x="33527" y="54863"/>
                  </a:lnTo>
                  <a:lnTo>
                    <a:pt x="35051" y="53340"/>
                  </a:lnTo>
                  <a:lnTo>
                    <a:pt x="36575" y="50292"/>
                  </a:lnTo>
                  <a:lnTo>
                    <a:pt x="42672" y="44196"/>
                  </a:lnTo>
                  <a:lnTo>
                    <a:pt x="44196" y="41021"/>
                  </a:lnTo>
                  <a:lnTo>
                    <a:pt x="51815" y="33528"/>
                  </a:lnTo>
                  <a:lnTo>
                    <a:pt x="56387" y="32004"/>
                  </a:lnTo>
                  <a:lnTo>
                    <a:pt x="62484" y="28956"/>
                  </a:lnTo>
                  <a:lnTo>
                    <a:pt x="67056" y="27432"/>
                  </a:lnTo>
                  <a:lnTo>
                    <a:pt x="79248" y="24384"/>
                  </a:lnTo>
                  <a:lnTo>
                    <a:pt x="2253996" y="24384"/>
                  </a:lnTo>
                  <a:lnTo>
                    <a:pt x="2249424" y="19812"/>
                  </a:lnTo>
                  <a:lnTo>
                    <a:pt x="2246376" y="18287"/>
                  </a:lnTo>
                  <a:lnTo>
                    <a:pt x="2243328" y="15240"/>
                  </a:lnTo>
                  <a:lnTo>
                    <a:pt x="2240280" y="13716"/>
                  </a:lnTo>
                  <a:lnTo>
                    <a:pt x="2237232" y="10668"/>
                  </a:lnTo>
                  <a:lnTo>
                    <a:pt x="2231136" y="7620"/>
                  </a:lnTo>
                  <a:lnTo>
                    <a:pt x="2226564" y="6096"/>
                  </a:lnTo>
                  <a:lnTo>
                    <a:pt x="2223516" y="4572"/>
                  </a:lnTo>
                  <a:lnTo>
                    <a:pt x="2218944" y="2921"/>
                  </a:lnTo>
                  <a:lnTo>
                    <a:pt x="2211324" y="1524"/>
                  </a:lnTo>
                  <a:lnTo>
                    <a:pt x="2202180" y="0"/>
                  </a:lnTo>
                  <a:close/>
                </a:path>
                <a:path w="2278379" h="731519">
                  <a:moveTo>
                    <a:pt x="2269236" y="44196"/>
                  </a:moveTo>
                  <a:lnTo>
                    <a:pt x="2237232" y="44196"/>
                  </a:lnTo>
                  <a:lnTo>
                    <a:pt x="2243328" y="50292"/>
                  </a:lnTo>
                  <a:lnTo>
                    <a:pt x="2243328" y="53340"/>
                  </a:lnTo>
                  <a:lnTo>
                    <a:pt x="2244852" y="53340"/>
                  </a:lnTo>
                  <a:lnTo>
                    <a:pt x="2247900" y="56387"/>
                  </a:lnTo>
                  <a:lnTo>
                    <a:pt x="2247900" y="62484"/>
                  </a:lnTo>
                  <a:lnTo>
                    <a:pt x="2249424" y="62484"/>
                  </a:lnTo>
                  <a:lnTo>
                    <a:pt x="2249424" y="67056"/>
                  </a:lnTo>
                  <a:lnTo>
                    <a:pt x="2275332" y="67056"/>
                  </a:lnTo>
                  <a:lnTo>
                    <a:pt x="2275332" y="59436"/>
                  </a:lnTo>
                  <a:lnTo>
                    <a:pt x="2273808" y="59436"/>
                  </a:lnTo>
                  <a:lnTo>
                    <a:pt x="2273808" y="54863"/>
                  </a:lnTo>
                  <a:lnTo>
                    <a:pt x="2272284" y="54863"/>
                  </a:lnTo>
                  <a:lnTo>
                    <a:pt x="2272284" y="51816"/>
                  </a:lnTo>
                  <a:lnTo>
                    <a:pt x="2270760" y="51816"/>
                  </a:lnTo>
                  <a:lnTo>
                    <a:pt x="2270760" y="47244"/>
                  </a:lnTo>
                  <a:lnTo>
                    <a:pt x="2269236" y="47244"/>
                  </a:lnTo>
                  <a:lnTo>
                    <a:pt x="2269236" y="44196"/>
                  </a:lnTo>
                  <a:close/>
                </a:path>
                <a:path w="2278379" h="731519">
                  <a:moveTo>
                    <a:pt x="2253996" y="24384"/>
                  </a:moveTo>
                  <a:lnTo>
                    <a:pt x="2200656" y="24384"/>
                  </a:lnTo>
                  <a:lnTo>
                    <a:pt x="2212848" y="27432"/>
                  </a:lnTo>
                  <a:lnTo>
                    <a:pt x="2217420" y="28956"/>
                  </a:lnTo>
                  <a:lnTo>
                    <a:pt x="2220468" y="30480"/>
                  </a:lnTo>
                  <a:lnTo>
                    <a:pt x="2221992" y="32004"/>
                  </a:lnTo>
                  <a:lnTo>
                    <a:pt x="2231136" y="36575"/>
                  </a:lnTo>
                  <a:lnTo>
                    <a:pt x="2235708" y="41021"/>
                  </a:lnTo>
                  <a:lnTo>
                    <a:pt x="2235708" y="44196"/>
                  </a:lnTo>
                  <a:lnTo>
                    <a:pt x="2267712" y="44196"/>
                  </a:lnTo>
                  <a:lnTo>
                    <a:pt x="2267712" y="41021"/>
                  </a:lnTo>
                  <a:lnTo>
                    <a:pt x="2266188" y="41021"/>
                  </a:lnTo>
                  <a:lnTo>
                    <a:pt x="2266188" y="38100"/>
                  </a:lnTo>
                  <a:lnTo>
                    <a:pt x="2264664" y="36575"/>
                  </a:lnTo>
                  <a:lnTo>
                    <a:pt x="2263140" y="36575"/>
                  </a:lnTo>
                  <a:lnTo>
                    <a:pt x="2263140" y="33528"/>
                  </a:lnTo>
                  <a:lnTo>
                    <a:pt x="2253996" y="24384"/>
                  </a:lnTo>
                  <a:close/>
                </a:path>
              </a:pathLst>
            </a:custGeom>
            <a:solidFill>
              <a:srgbClr val="FFFFFF"/>
            </a:solidFill>
          </p:spPr>
          <p:txBody>
            <a:bodyPr wrap="square" lIns="0" tIns="0" rIns="0" bIns="0" rtlCol="0"/>
            <a:lstStyle/>
            <a:p>
              <a:endParaRPr/>
            </a:p>
          </p:txBody>
        </p:sp>
        <p:sp>
          <p:nvSpPr>
            <p:cNvPr id="10" name="object 10"/>
            <p:cNvSpPr/>
            <p:nvPr/>
          </p:nvSpPr>
          <p:spPr>
            <a:xfrm>
              <a:off x="5224271" y="2551303"/>
              <a:ext cx="318770" cy="265430"/>
            </a:xfrm>
            <a:custGeom>
              <a:avLst/>
              <a:gdLst/>
              <a:ahLst/>
              <a:cxnLst/>
              <a:rect l="l" t="t" r="r" b="b"/>
              <a:pathLst>
                <a:path w="318770" h="265430">
                  <a:moveTo>
                    <a:pt x="254507" y="0"/>
                  </a:moveTo>
                  <a:lnTo>
                    <a:pt x="64007" y="0"/>
                  </a:lnTo>
                  <a:lnTo>
                    <a:pt x="64007" y="132587"/>
                  </a:lnTo>
                  <a:lnTo>
                    <a:pt x="0" y="132587"/>
                  </a:lnTo>
                  <a:lnTo>
                    <a:pt x="158495" y="265175"/>
                  </a:lnTo>
                  <a:lnTo>
                    <a:pt x="318515" y="132587"/>
                  </a:lnTo>
                  <a:lnTo>
                    <a:pt x="254507" y="132587"/>
                  </a:lnTo>
                  <a:lnTo>
                    <a:pt x="254507" y="0"/>
                  </a:lnTo>
                  <a:close/>
                </a:path>
              </a:pathLst>
            </a:custGeom>
            <a:solidFill>
              <a:srgbClr val="497AB2"/>
            </a:solidFill>
          </p:spPr>
          <p:txBody>
            <a:bodyPr wrap="square" lIns="0" tIns="0" rIns="0" bIns="0" rtlCol="0"/>
            <a:lstStyle/>
            <a:p>
              <a:endParaRPr/>
            </a:p>
          </p:txBody>
        </p:sp>
        <p:sp>
          <p:nvSpPr>
            <p:cNvPr id="11" name="object 11"/>
            <p:cNvSpPr/>
            <p:nvPr/>
          </p:nvSpPr>
          <p:spPr>
            <a:xfrm>
              <a:off x="4258056" y="2860675"/>
              <a:ext cx="2251075" cy="707390"/>
            </a:xfrm>
            <a:custGeom>
              <a:avLst/>
              <a:gdLst/>
              <a:ahLst/>
              <a:cxnLst/>
              <a:rect l="l" t="t" r="r" b="b"/>
              <a:pathLst>
                <a:path w="2251075" h="707389">
                  <a:moveTo>
                    <a:pt x="2180844" y="0"/>
                  </a:moveTo>
                  <a:lnTo>
                    <a:pt x="70104" y="0"/>
                  </a:lnTo>
                  <a:lnTo>
                    <a:pt x="42433" y="5619"/>
                  </a:lnTo>
                  <a:lnTo>
                    <a:pt x="20192" y="20954"/>
                  </a:lnTo>
                  <a:lnTo>
                    <a:pt x="5381" y="43719"/>
                  </a:lnTo>
                  <a:lnTo>
                    <a:pt x="0" y="71627"/>
                  </a:lnTo>
                  <a:lnTo>
                    <a:pt x="0" y="637032"/>
                  </a:lnTo>
                  <a:lnTo>
                    <a:pt x="5381" y="664702"/>
                  </a:lnTo>
                  <a:lnTo>
                    <a:pt x="20193" y="686943"/>
                  </a:lnTo>
                  <a:lnTo>
                    <a:pt x="42433" y="701754"/>
                  </a:lnTo>
                  <a:lnTo>
                    <a:pt x="70104" y="707136"/>
                  </a:lnTo>
                  <a:lnTo>
                    <a:pt x="2180844" y="707136"/>
                  </a:lnTo>
                  <a:lnTo>
                    <a:pt x="2208514" y="701754"/>
                  </a:lnTo>
                  <a:lnTo>
                    <a:pt x="2230754" y="686943"/>
                  </a:lnTo>
                  <a:lnTo>
                    <a:pt x="2245566" y="664702"/>
                  </a:lnTo>
                  <a:lnTo>
                    <a:pt x="2250948" y="637032"/>
                  </a:lnTo>
                  <a:lnTo>
                    <a:pt x="2250948" y="71627"/>
                  </a:lnTo>
                  <a:lnTo>
                    <a:pt x="2245566" y="43719"/>
                  </a:lnTo>
                  <a:lnTo>
                    <a:pt x="2230754" y="20954"/>
                  </a:lnTo>
                  <a:lnTo>
                    <a:pt x="2208514" y="5619"/>
                  </a:lnTo>
                  <a:lnTo>
                    <a:pt x="2180844" y="0"/>
                  </a:lnTo>
                  <a:close/>
                </a:path>
              </a:pathLst>
            </a:custGeom>
            <a:solidFill>
              <a:srgbClr val="5982B7"/>
            </a:solidFill>
          </p:spPr>
          <p:txBody>
            <a:bodyPr wrap="square" lIns="0" tIns="0" rIns="0" bIns="0" rtlCol="0"/>
            <a:lstStyle/>
            <a:p>
              <a:endParaRPr/>
            </a:p>
          </p:txBody>
        </p:sp>
        <p:sp>
          <p:nvSpPr>
            <p:cNvPr id="12" name="object 12"/>
            <p:cNvSpPr/>
            <p:nvPr/>
          </p:nvSpPr>
          <p:spPr>
            <a:xfrm>
              <a:off x="4232147" y="2836291"/>
              <a:ext cx="2303145" cy="757555"/>
            </a:xfrm>
            <a:custGeom>
              <a:avLst/>
              <a:gdLst/>
              <a:ahLst/>
              <a:cxnLst/>
              <a:rect l="l" t="t" r="r" b="b"/>
              <a:pathLst>
                <a:path w="2303145" h="757554">
                  <a:moveTo>
                    <a:pt x="2231136" y="699516"/>
                  </a:moveTo>
                  <a:lnTo>
                    <a:pt x="2229612" y="699516"/>
                  </a:lnTo>
                  <a:lnTo>
                    <a:pt x="2226564" y="701039"/>
                  </a:lnTo>
                  <a:lnTo>
                    <a:pt x="2223516" y="704088"/>
                  </a:lnTo>
                  <a:lnTo>
                    <a:pt x="2214372" y="705612"/>
                  </a:lnTo>
                  <a:lnTo>
                    <a:pt x="2214372" y="707009"/>
                  </a:lnTo>
                  <a:lnTo>
                    <a:pt x="12191" y="707009"/>
                  </a:lnTo>
                  <a:lnTo>
                    <a:pt x="12191" y="710184"/>
                  </a:lnTo>
                  <a:lnTo>
                    <a:pt x="13715" y="710184"/>
                  </a:lnTo>
                  <a:lnTo>
                    <a:pt x="18287" y="714756"/>
                  </a:lnTo>
                  <a:lnTo>
                    <a:pt x="18287" y="717804"/>
                  </a:lnTo>
                  <a:lnTo>
                    <a:pt x="19812" y="717804"/>
                  </a:lnTo>
                  <a:lnTo>
                    <a:pt x="22860" y="720851"/>
                  </a:lnTo>
                  <a:lnTo>
                    <a:pt x="22860" y="723900"/>
                  </a:lnTo>
                  <a:lnTo>
                    <a:pt x="24384" y="723900"/>
                  </a:lnTo>
                  <a:lnTo>
                    <a:pt x="25907" y="725424"/>
                  </a:lnTo>
                  <a:lnTo>
                    <a:pt x="25907" y="728472"/>
                  </a:lnTo>
                  <a:lnTo>
                    <a:pt x="27431" y="728472"/>
                  </a:lnTo>
                  <a:lnTo>
                    <a:pt x="30479" y="731520"/>
                  </a:lnTo>
                  <a:lnTo>
                    <a:pt x="33527" y="733044"/>
                  </a:lnTo>
                  <a:lnTo>
                    <a:pt x="39624" y="739139"/>
                  </a:lnTo>
                  <a:lnTo>
                    <a:pt x="42672" y="740663"/>
                  </a:lnTo>
                  <a:lnTo>
                    <a:pt x="42672" y="743712"/>
                  </a:lnTo>
                  <a:lnTo>
                    <a:pt x="45719" y="743712"/>
                  </a:lnTo>
                  <a:lnTo>
                    <a:pt x="51815" y="746760"/>
                  </a:lnTo>
                  <a:lnTo>
                    <a:pt x="56387" y="748284"/>
                  </a:lnTo>
                  <a:lnTo>
                    <a:pt x="59436" y="749808"/>
                  </a:lnTo>
                  <a:lnTo>
                    <a:pt x="77724" y="755904"/>
                  </a:lnTo>
                  <a:lnTo>
                    <a:pt x="2226564" y="757427"/>
                  </a:lnTo>
                  <a:lnTo>
                    <a:pt x="2226564" y="755904"/>
                  </a:lnTo>
                  <a:lnTo>
                    <a:pt x="2232660" y="754380"/>
                  </a:lnTo>
                  <a:lnTo>
                    <a:pt x="2241804" y="751332"/>
                  </a:lnTo>
                  <a:lnTo>
                    <a:pt x="2260091" y="742188"/>
                  </a:lnTo>
                  <a:lnTo>
                    <a:pt x="2263140" y="739139"/>
                  </a:lnTo>
                  <a:lnTo>
                    <a:pt x="2266188" y="737616"/>
                  </a:lnTo>
                  <a:lnTo>
                    <a:pt x="2281428" y="722376"/>
                  </a:lnTo>
                  <a:lnTo>
                    <a:pt x="2282952" y="719328"/>
                  </a:lnTo>
                  <a:lnTo>
                    <a:pt x="2286000" y="716280"/>
                  </a:lnTo>
                  <a:lnTo>
                    <a:pt x="2287524" y="713232"/>
                  </a:lnTo>
                  <a:lnTo>
                    <a:pt x="2289048" y="711708"/>
                  </a:lnTo>
                  <a:lnTo>
                    <a:pt x="2293620" y="702563"/>
                  </a:lnTo>
                  <a:lnTo>
                    <a:pt x="2294128" y="701039"/>
                  </a:lnTo>
                  <a:lnTo>
                    <a:pt x="2232660" y="701039"/>
                  </a:lnTo>
                  <a:lnTo>
                    <a:pt x="2231136" y="699516"/>
                  </a:lnTo>
                  <a:close/>
                </a:path>
                <a:path w="2303145" h="757554">
                  <a:moveTo>
                    <a:pt x="2215896" y="0"/>
                  </a:moveTo>
                  <a:lnTo>
                    <a:pt x="85343" y="0"/>
                  </a:lnTo>
                  <a:lnTo>
                    <a:pt x="76200" y="1524"/>
                  </a:lnTo>
                  <a:lnTo>
                    <a:pt x="71627" y="3048"/>
                  </a:lnTo>
                  <a:lnTo>
                    <a:pt x="65531" y="4572"/>
                  </a:lnTo>
                  <a:lnTo>
                    <a:pt x="62484" y="6096"/>
                  </a:lnTo>
                  <a:lnTo>
                    <a:pt x="57912" y="7620"/>
                  </a:lnTo>
                  <a:lnTo>
                    <a:pt x="48767" y="12192"/>
                  </a:lnTo>
                  <a:lnTo>
                    <a:pt x="47243" y="13716"/>
                  </a:lnTo>
                  <a:lnTo>
                    <a:pt x="41148" y="16763"/>
                  </a:lnTo>
                  <a:lnTo>
                    <a:pt x="33527" y="24384"/>
                  </a:lnTo>
                  <a:lnTo>
                    <a:pt x="30479" y="25908"/>
                  </a:lnTo>
                  <a:lnTo>
                    <a:pt x="28955" y="27432"/>
                  </a:lnTo>
                  <a:lnTo>
                    <a:pt x="25907" y="28956"/>
                  </a:lnTo>
                  <a:lnTo>
                    <a:pt x="24384" y="32004"/>
                  </a:lnTo>
                  <a:lnTo>
                    <a:pt x="22860" y="33528"/>
                  </a:lnTo>
                  <a:lnTo>
                    <a:pt x="21336" y="36575"/>
                  </a:lnTo>
                  <a:lnTo>
                    <a:pt x="15239" y="42672"/>
                  </a:lnTo>
                  <a:lnTo>
                    <a:pt x="12191" y="48768"/>
                  </a:lnTo>
                  <a:lnTo>
                    <a:pt x="10667" y="50292"/>
                  </a:lnTo>
                  <a:lnTo>
                    <a:pt x="1524" y="77724"/>
                  </a:lnTo>
                  <a:lnTo>
                    <a:pt x="0" y="86867"/>
                  </a:lnTo>
                  <a:lnTo>
                    <a:pt x="0" y="673608"/>
                  </a:lnTo>
                  <a:lnTo>
                    <a:pt x="1524" y="673608"/>
                  </a:lnTo>
                  <a:lnTo>
                    <a:pt x="1524" y="682751"/>
                  </a:lnTo>
                  <a:lnTo>
                    <a:pt x="3048" y="682751"/>
                  </a:lnTo>
                  <a:lnTo>
                    <a:pt x="3048" y="687324"/>
                  </a:lnTo>
                  <a:lnTo>
                    <a:pt x="4572" y="687324"/>
                  </a:lnTo>
                  <a:lnTo>
                    <a:pt x="4572" y="691896"/>
                  </a:lnTo>
                  <a:lnTo>
                    <a:pt x="6096" y="691896"/>
                  </a:lnTo>
                  <a:lnTo>
                    <a:pt x="6096" y="696468"/>
                  </a:lnTo>
                  <a:lnTo>
                    <a:pt x="7619" y="696468"/>
                  </a:lnTo>
                  <a:lnTo>
                    <a:pt x="7619" y="701039"/>
                  </a:lnTo>
                  <a:lnTo>
                    <a:pt x="9143" y="701039"/>
                  </a:lnTo>
                  <a:lnTo>
                    <a:pt x="9143" y="704088"/>
                  </a:lnTo>
                  <a:lnTo>
                    <a:pt x="10667" y="704088"/>
                  </a:lnTo>
                  <a:lnTo>
                    <a:pt x="10667" y="707009"/>
                  </a:lnTo>
                  <a:lnTo>
                    <a:pt x="2214372" y="707009"/>
                  </a:lnTo>
                  <a:lnTo>
                    <a:pt x="89915" y="705612"/>
                  </a:lnTo>
                  <a:lnTo>
                    <a:pt x="80772" y="704088"/>
                  </a:lnTo>
                  <a:lnTo>
                    <a:pt x="77724" y="702563"/>
                  </a:lnTo>
                  <a:lnTo>
                    <a:pt x="73151" y="701039"/>
                  </a:lnTo>
                  <a:lnTo>
                    <a:pt x="57912" y="685800"/>
                  </a:lnTo>
                  <a:lnTo>
                    <a:pt x="56387" y="685800"/>
                  </a:lnTo>
                  <a:lnTo>
                    <a:pt x="56387" y="681228"/>
                  </a:lnTo>
                  <a:lnTo>
                    <a:pt x="54863" y="679704"/>
                  </a:lnTo>
                  <a:lnTo>
                    <a:pt x="53339" y="679704"/>
                  </a:lnTo>
                  <a:lnTo>
                    <a:pt x="53339" y="675132"/>
                  </a:lnTo>
                  <a:lnTo>
                    <a:pt x="51815" y="675132"/>
                  </a:lnTo>
                  <a:lnTo>
                    <a:pt x="51815" y="665988"/>
                  </a:lnTo>
                  <a:lnTo>
                    <a:pt x="50291" y="665988"/>
                  </a:lnTo>
                  <a:lnTo>
                    <a:pt x="50291" y="96012"/>
                  </a:lnTo>
                  <a:lnTo>
                    <a:pt x="51815" y="85344"/>
                  </a:lnTo>
                  <a:lnTo>
                    <a:pt x="54863" y="76200"/>
                  </a:lnTo>
                  <a:lnTo>
                    <a:pt x="56387" y="73151"/>
                  </a:lnTo>
                  <a:lnTo>
                    <a:pt x="57912" y="71628"/>
                  </a:lnTo>
                  <a:lnTo>
                    <a:pt x="59436" y="68580"/>
                  </a:lnTo>
                  <a:lnTo>
                    <a:pt x="62484" y="65532"/>
                  </a:lnTo>
                  <a:lnTo>
                    <a:pt x="65531" y="64008"/>
                  </a:lnTo>
                  <a:lnTo>
                    <a:pt x="73151" y="56387"/>
                  </a:lnTo>
                  <a:lnTo>
                    <a:pt x="79248" y="53339"/>
                  </a:lnTo>
                  <a:lnTo>
                    <a:pt x="88391" y="50292"/>
                  </a:lnTo>
                  <a:lnTo>
                    <a:pt x="2290572" y="50292"/>
                  </a:lnTo>
                  <a:lnTo>
                    <a:pt x="2290572" y="47244"/>
                  </a:lnTo>
                  <a:lnTo>
                    <a:pt x="2289048" y="47244"/>
                  </a:lnTo>
                  <a:lnTo>
                    <a:pt x="2289048" y="44196"/>
                  </a:lnTo>
                  <a:lnTo>
                    <a:pt x="2286000" y="41148"/>
                  </a:lnTo>
                  <a:lnTo>
                    <a:pt x="2284476" y="41148"/>
                  </a:lnTo>
                  <a:lnTo>
                    <a:pt x="2284476" y="38100"/>
                  </a:lnTo>
                  <a:lnTo>
                    <a:pt x="2282952" y="36575"/>
                  </a:lnTo>
                  <a:lnTo>
                    <a:pt x="2281428" y="36575"/>
                  </a:lnTo>
                  <a:lnTo>
                    <a:pt x="2281428" y="33528"/>
                  </a:lnTo>
                  <a:lnTo>
                    <a:pt x="2275331" y="27432"/>
                  </a:lnTo>
                  <a:lnTo>
                    <a:pt x="2272283" y="25908"/>
                  </a:lnTo>
                  <a:lnTo>
                    <a:pt x="2263140" y="16763"/>
                  </a:lnTo>
                  <a:lnTo>
                    <a:pt x="2250948" y="10668"/>
                  </a:lnTo>
                  <a:lnTo>
                    <a:pt x="2249424" y="9144"/>
                  </a:lnTo>
                  <a:lnTo>
                    <a:pt x="2243328" y="6096"/>
                  </a:lnTo>
                  <a:lnTo>
                    <a:pt x="2234184" y="3048"/>
                  </a:lnTo>
                  <a:lnTo>
                    <a:pt x="2215896" y="0"/>
                  </a:lnTo>
                  <a:close/>
                </a:path>
                <a:path w="2303145" h="757554">
                  <a:moveTo>
                    <a:pt x="2302763" y="76200"/>
                  </a:moveTo>
                  <a:lnTo>
                    <a:pt x="2247900" y="76200"/>
                  </a:lnTo>
                  <a:lnTo>
                    <a:pt x="2249424" y="77724"/>
                  </a:lnTo>
                  <a:lnTo>
                    <a:pt x="2249424" y="80772"/>
                  </a:lnTo>
                  <a:lnTo>
                    <a:pt x="2250948" y="80772"/>
                  </a:lnTo>
                  <a:lnTo>
                    <a:pt x="2250948" y="88392"/>
                  </a:lnTo>
                  <a:lnTo>
                    <a:pt x="2252472" y="88392"/>
                  </a:lnTo>
                  <a:lnTo>
                    <a:pt x="2250952" y="665988"/>
                  </a:lnTo>
                  <a:lnTo>
                    <a:pt x="2250948" y="667512"/>
                  </a:lnTo>
                  <a:lnTo>
                    <a:pt x="2249424" y="676656"/>
                  </a:lnTo>
                  <a:lnTo>
                    <a:pt x="2247900" y="679704"/>
                  </a:lnTo>
                  <a:lnTo>
                    <a:pt x="2246376" y="684276"/>
                  </a:lnTo>
                  <a:lnTo>
                    <a:pt x="2243328" y="687324"/>
                  </a:lnTo>
                  <a:lnTo>
                    <a:pt x="2241804" y="690372"/>
                  </a:lnTo>
                  <a:lnTo>
                    <a:pt x="2232660" y="699516"/>
                  </a:lnTo>
                  <a:lnTo>
                    <a:pt x="2232660" y="701039"/>
                  </a:lnTo>
                  <a:lnTo>
                    <a:pt x="2294128" y="701039"/>
                  </a:lnTo>
                  <a:lnTo>
                    <a:pt x="2301240" y="679704"/>
                  </a:lnTo>
                  <a:lnTo>
                    <a:pt x="2302763" y="96012"/>
                  </a:lnTo>
                  <a:lnTo>
                    <a:pt x="2302763" y="76200"/>
                  </a:lnTo>
                  <a:close/>
                </a:path>
                <a:path w="2303145" h="757554">
                  <a:moveTo>
                    <a:pt x="2292096" y="50292"/>
                  </a:moveTo>
                  <a:lnTo>
                    <a:pt x="2212848" y="50292"/>
                  </a:lnTo>
                  <a:lnTo>
                    <a:pt x="2221991" y="51816"/>
                  </a:lnTo>
                  <a:lnTo>
                    <a:pt x="2228088" y="54863"/>
                  </a:lnTo>
                  <a:lnTo>
                    <a:pt x="2229612" y="56387"/>
                  </a:lnTo>
                  <a:lnTo>
                    <a:pt x="2232660" y="57912"/>
                  </a:lnTo>
                  <a:lnTo>
                    <a:pt x="2238755" y="64008"/>
                  </a:lnTo>
                  <a:lnTo>
                    <a:pt x="2241804" y="65532"/>
                  </a:lnTo>
                  <a:lnTo>
                    <a:pt x="2246376" y="70104"/>
                  </a:lnTo>
                  <a:lnTo>
                    <a:pt x="2244852" y="71628"/>
                  </a:lnTo>
                  <a:lnTo>
                    <a:pt x="2246376" y="73151"/>
                  </a:lnTo>
                  <a:lnTo>
                    <a:pt x="2246376" y="76200"/>
                  </a:lnTo>
                  <a:lnTo>
                    <a:pt x="2301240" y="76200"/>
                  </a:lnTo>
                  <a:lnTo>
                    <a:pt x="2301240" y="71628"/>
                  </a:lnTo>
                  <a:lnTo>
                    <a:pt x="2299716" y="71628"/>
                  </a:lnTo>
                  <a:lnTo>
                    <a:pt x="2299716" y="67056"/>
                  </a:lnTo>
                  <a:lnTo>
                    <a:pt x="2298192" y="67056"/>
                  </a:lnTo>
                  <a:lnTo>
                    <a:pt x="2298192" y="62484"/>
                  </a:lnTo>
                  <a:lnTo>
                    <a:pt x="2296668" y="62484"/>
                  </a:lnTo>
                  <a:lnTo>
                    <a:pt x="2296668" y="57912"/>
                  </a:lnTo>
                  <a:lnTo>
                    <a:pt x="2295144" y="57912"/>
                  </a:lnTo>
                  <a:lnTo>
                    <a:pt x="2295144" y="54863"/>
                  </a:lnTo>
                  <a:lnTo>
                    <a:pt x="2293620" y="54863"/>
                  </a:lnTo>
                  <a:lnTo>
                    <a:pt x="2293620" y="51816"/>
                  </a:lnTo>
                  <a:lnTo>
                    <a:pt x="2292096" y="50292"/>
                  </a:lnTo>
                  <a:close/>
                </a:path>
              </a:pathLst>
            </a:custGeom>
            <a:solidFill>
              <a:srgbClr val="BF0000"/>
            </a:solidFill>
          </p:spPr>
          <p:txBody>
            <a:bodyPr wrap="square" lIns="0" tIns="0" rIns="0" bIns="0" rtlCol="0"/>
            <a:lstStyle/>
            <a:p>
              <a:endParaRPr/>
            </a:p>
          </p:txBody>
        </p:sp>
        <p:sp>
          <p:nvSpPr>
            <p:cNvPr id="13" name="object 13"/>
            <p:cNvSpPr/>
            <p:nvPr/>
          </p:nvSpPr>
          <p:spPr>
            <a:xfrm>
              <a:off x="5224271" y="3612007"/>
              <a:ext cx="318770" cy="167640"/>
            </a:xfrm>
            <a:custGeom>
              <a:avLst/>
              <a:gdLst/>
              <a:ahLst/>
              <a:cxnLst/>
              <a:rect l="l" t="t" r="r" b="b"/>
              <a:pathLst>
                <a:path w="318770" h="167639">
                  <a:moveTo>
                    <a:pt x="254508" y="0"/>
                  </a:moveTo>
                  <a:lnTo>
                    <a:pt x="64008" y="0"/>
                  </a:lnTo>
                  <a:lnTo>
                    <a:pt x="64007" y="132587"/>
                  </a:lnTo>
                  <a:lnTo>
                    <a:pt x="0" y="132587"/>
                  </a:lnTo>
                  <a:lnTo>
                    <a:pt x="41901" y="167639"/>
                  </a:lnTo>
                  <a:lnTo>
                    <a:pt x="276211" y="167639"/>
                  </a:lnTo>
                  <a:lnTo>
                    <a:pt x="318515" y="132587"/>
                  </a:lnTo>
                  <a:lnTo>
                    <a:pt x="254507" y="132587"/>
                  </a:lnTo>
                  <a:lnTo>
                    <a:pt x="254508" y="0"/>
                  </a:lnTo>
                  <a:close/>
                </a:path>
              </a:pathLst>
            </a:custGeom>
            <a:solidFill>
              <a:srgbClr val="688CBC"/>
            </a:solidFill>
          </p:spPr>
          <p:txBody>
            <a:bodyPr wrap="square" lIns="0" tIns="0" rIns="0" bIns="0" rtlCol="0"/>
            <a:lstStyle/>
            <a:p>
              <a:endParaRPr/>
            </a:p>
          </p:txBody>
        </p:sp>
        <p:pic>
          <p:nvPicPr>
            <p:cNvPr id="14" name="object 14"/>
            <p:cNvPicPr/>
            <p:nvPr/>
          </p:nvPicPr>
          <p:blipFill>
            <a:blip r:embed="rId2" cstate="print"/>
            <a:stretch>
              <a:fillRect/>
            </a:stretch>
          </p:blipFill>
          <p:spPr>
            <a:xfrm>
              <a:off x="1229868" y="1798447"/>
              <a:ext cx="2510028" cy="1981200"/>
            </a:xfrm>
            <a:prstGeom prst="rect">
              <a:avLst/>
            </a:prstGeom>
          </p:spPr>
        </p:pic>
        <p:sp>
          <p:nvSpPr>
            <p:cNvPr id="15" name="object 15"/>
            <p:cNvSpPr/>
            <p:nvPr/>
          </p:nvSpPr>
          <p:spPr>
            <a:xfrm>
              <a:off x="1220723" y="1789303"/>
              <a:ext cx="2528570" cy="1990725"/>
            </a:xfrm>
            <a:custGeom>
              <a:avLst/>
              <a:gdLst/>
              <a:ahLst/>
              <a:cxnLst/>
              <a:rect l="l" t="t" r="r" b="b"/>
              <a:pathLst>
                <a:path w="2528570" h="1990725">
                  <a:moveTo>
                    <a:pt x="2523743" y="0"/>
                  </a:moveTo>
                  <a:lnTo>
                    <a:pt x="4571" y="0"/>
                  </a:lnTo>
                  <a:lnTo>
                    <a:pt x="1523" y="1397"/>
                  </a:lnTo>
                  <a:lnTo>
                    <a:pt x="0" y="4572"/>
                  </a:lnTo>
                  <a:lnTo>
                    <a:pt x="0" y="1990344"/>
                  </a:lnTo>
                  <a:lnTo>
                    <a:pt x="9143" y="1990344"/>
                  </a:lnTo>
                  <a:lnTo>
                    <a:pt x="9143" y="9144"/>
                  </a:lnTo>
                  <a:lnTo>
                    <a:pt x="2528316" y="9144"/>
                  </a:lnTo>
                  <a:lnTo>
                    <a:pt x="2528316" y="3048"/>
                  </a:lnTo>
                  <a:lnTo>
                    <a:pt x="2526791" y="1397"/>
                  </a:lnTo>
                  <a:lnTo>
                    <a:pt x="2523743" y="0"/>
                  </a:lnTo>
                  <a:close/>
                </a:path>
                <a:path w="2528570" h="1990725">
                  <a:moveTo>
                    <a:pt x="2528316" y="9144"/>
                  </a:moveTo>
                  <a:lnTo>
                    <a:pt x="2519172" y="9144"/>
                  </a:lnTo>
                  <a:lnTo>
                    <a:pt x="2519172" y="1990344"/>
                  </a:lnTo>
                  <a:lnTo>
                    <a:pt x="2528316" y="1990344"/>
                  </a:lnTo>
                  <a:lnTo>
                    <a:pt x="2528316" y="9144"/>
                  </a:lnTo>
                  <a:close/>
                </a:path>
              </a:pathLst>
            </a:custGeom>
            <a:solidFill>
              <a:srgbClr val="000000"/>
            </a:solidFill>
          </p:spPr>
          <p:txBody>
            <a:bodyPr wrap="square" lIns="0" tIns="0" rIns="0" bIns="0" rtlCol="0"/>
            <a:lstStyle/>
            <a:p>
              <a:endParaRPr/>
            </a:p>
          </p:txBody>
        </p:sp>
        <p:pic>
          <p:nvPicPr>
            <p:cNvPr id="16" name="object 16"/>
            <p:cNvPicPr/>
            <p:nvPr/>
          </p:nvPicPr>
          <p:blipFill>
            <a:blip r:embed="rId3" cstate="print"/>
            <a:stretch>
              <a:fillRect/>
            </a:stretch>
          </p:blipFill>
          <p:spPr>
            <a:xfrm>
              <a:off x="772668" y="4747357"/>
              <a:ext cx="9144000" cy="2047013"/>
            </a:xfrm>
            <a:prstGeom prst="rect">
              <a:avLst/>
            </a:prstGeom>
          </p:spPr>
        </p:pic>
        <p:sp>
          <p:nvSpPr>
            <p:cNvPr id="17" name="object 1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pic>
          <p:nvPicPr>
            <p:cNvPr id="18" name="object 18"/>
            <p:cNvPicPr/>
            <p:nvPr/>
          </p:nvPicPr>
          <p:blipFill>
            <a:blip r:embed="rId4" cstate="print"/>
            <a:stretch>
              <a:fillRect/>
            </a:stretch>
          </p:blipFill>
          <p:spPr>
            <a:xfrm>
              <a:off x="8110727" y="6309487"/>
              <a:ext cx="713231" cy="690372"/>
            </a:xfrm>
            <a:prstGeom prst="rect">
              <a:avLst/>
            </a:prstGeom>
          </p:spPr>
        </p:pic>
        <p:sp>
          <p:nvSpPr>
            <p:cNvPr id="19" name="object 19"/>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20" name="object 20"/>
            <p:cNvPicPr/>
            <p:nvPr/>
          </p:nvPicPr>
          <p:blipFill>
            <a:blip r:embed="rId5" cstate="print"/>
            <a:stretch>
              <a:fillRect/>
            </a:stretch>
          </p:blipFill>
          <p:spPr>
            <a:xfrm>
              <a:off x="9034272" y="6332347"/>
              <a:ext cx="530351" cy="630936"/>
            </a:xfrm>
            <a:prstGeom prst="rect">
              <a:avLst/>
            </a:prstGeom>
          </p:spPr>
        </p:pic>
        <p:sp>
          <p:nvSpPr>
            <p:cNvPr id="21" name="object 21"/>
            <p:cNvSpPr/>
            <p:nvPr/>
          </p:nvSpPr>
          <p:spPr>
            <a:xfrm>
              <a:off x="5266173" y="3779647"/>
              <a:ext cx="234315" cy="97790"/>
            </a:xfrm>
            <a:custGeom>
              <a:avLst/>
              <a:gdLst/>
              <a:ahLst/>
              <a:cxnLst/>
              <a:rect l="l" t="t" r="r" b="b"/>
              <a:pathLst>
                <a:path w="234314" h="97789">
                  <a:moveTo>
                    <a:pt x="234310" y="0"/>
                  </a:moveTo>
                  <a:lnTo>
                    <a:pt x="0" y="0"/>
                  </a:lnTo>
                  <a:lnTo>
                    <a:pt x="116594" y="97536"/>
                  </a:lnTo>
                  <a:lnTo>
                    <a:pt x="234310" y="0"/>
                  </a:lnTo>
                  <a:close/>
                </a:path>
              </a:pathLst>
            </a:custGeom>
            <a:solidFill>
              <a:srgbClr val="688CBC"/>
            </a:solidFill>
          </p:spPr>
          <p:txBody>
            <a:bodyPr wrap="square" lIns="0" tIns="0" rIns="0" bIns="0" rtlCol="0"/>
            <a:lstStyle/>
            <a:p>
              <a:endParaRPr/>
            </a:p>
          </p:txBody>
        </p:sp>
        <p:sp>
          <p:nvSpPr>
            <p:cNvPr id="22" name="object 22"/>
            <p:cNvSpPr/>
            <p:nvPr/>
          </p:nvSpPr>
          <p:spPr>
            <a:xfrm>
              <a:off x="4258056" y="3921379"/>
              <a:ext cx="2251075" cy="708660"/>
            </a:xfrm>
            <a:custGeom>
              <a:avLst/>
              <a:gdLst/>
              <a:ahLst/>
              <a:cxnLst/>
              <a:rect l="l" t="t" r="r" b="b"/>
              <a:pathLst>
                <a:path w="2251075" h="708660">
                  <a:moveTo>
                    <a:pt x="2180844" y="0"/>
                  </a:moveTo>
                  <a:lnTo>
                    <a:pt x="70104" y="0"/>
                  </a:lnTo>
                  <a:lnTo>
                    <a:pt x="42433" y="5619"/>
                  </a:lnTo>
                  <a:lnTo>
                    <a:pt x="20192" y="20955"/>
                  </a:lnTo>
                  <a:lnTo>
                    <a:pt x="5381" y="43719"/>
                  </a:lnTo>
                  <a:lnTo>
                    <a:pt x="0" y="71628"/>
                  </a:lnTo>
                  <a:lnTo>
                    <a:pt x="0" y="637032"/>
                  </a:lnTo>
                  <a:lnTo>
                    <a:pt x="5381" y="664940"/>
                  </a:lnTo>
                  <a:lnTo>
                    <a:pt x="20193" y="687705"/>
                  </a:lnTo>
                  <a:lnTo>
                    <a:pt x="42433" y="703040"/>
                  </a:lnTo>
                  <a:lnTo>
                    <a:pt x="70104" y="708660"/>
                  </a:lnTo>
                  <a:lnTo>
                    <a:pt x="2180844" y="708660"/>
                  </a:lnTo>
                  <a:lnTo>
                    <a:pt x="2208514" y="703040"/>
                  </a:lnTo>
                  <a:lnTo>
                    <a:pt x="2230754" y="687705"/>
                  </a:lnTo>
                  <a:lnTo>
                    <a:pt x="2245566" y="664940"/>
                  </a:lnTo>
                  <a:lnTo>
                    <a:pt x="2250948" y="637032"/>
                  </a:lnTo>
                  <a:lnTo>
                    <a:pt x="2250948" y="71628"/>
                  </a:lnTo>
                  <a:lnTo>
                    <a:pt x="2245566" y="43719"/>
                  </a:lnTo>
                  <a:lnTo>
                    <a:pt x="2230754" y="20955"/>
                  </a:lnTo>
                  <a:lnTo>
                    <a:pt x="2208514" y="5619"/>
                  </a:lnTo>
                  <a:lnTo>
                    <a:pt x="2180844" y="0"/>
                  </a:lnTo>
                  <a:close/>
                </a:path>
              </a:pathLst>
            </a:custGeom>
            <a:solidFill>
              <a:srgbClr val="7091BF"/>
            </a:solidFill>
          </p:spPr>
          <p:txBody>
            <a:bodyPr wrap="square" lIns="0" tIns="0" rIns="0" bIns="0" rtlCol="0"/>
            <a:lstStyle/>
            <a:p>
              <a:endParaRPr/>
            </a:p>
          </p:txBody>
        </p:sp>
        <p:sp>
          <p:nvSpPr>
            <p:cNvPr id="23" name="object 23"/>
            <p:cNvSpPr/>
            <p:nvPr/>
          </p:nvSpPr>
          <p:spPr>
            <a:xfrm>
              <a:off x="4244339" y="3909186"/>
              <a:ext cx="2278380" cy="733425"/>
            </a:xfrm>
            <a:custGeom>
              <a:avLst/>
              <a:gdLst/>
              <a:ahLst/>
              <a:cxnLst/>
              <a:rect l="l" t="t" r="r" b="b"/>
              <a:pathLst>
                <a:path w="2278379" h="733425">
                  <a:moveTo>
                    <a:pt x="2202180" y="0"/>
                  </a:moveTo>
                  <a:lnTo>
                    <a:pt x="74675" y="0"/>
                  </a:lnTo>
                  <a:lnTo>
                    <a:pt x="67056" y="1524"/>
                  </a:lnTo>
                  <a:lnTo>
                    <a:pt x="57912" y="4572"/>
                  </a:lnTo>
                  <a:lnTo>
                    <a:pt x="54863" y="6096"/>
                  </a:lnTo>
                  <a:lnTo>
                    <a:pt x="50292" y="7620"/>
                  </a:lnTo>
                  <a:lnTo>
                    <a:pt x="38100" y="13715"/>
                  </a:lnTo>
                  <a:lnTo>
                    <a:pt x="28956" y="22860"/>
                  </a:lnTo>
                  <a:lnTo>
                    <a:pt x="25908" y="24384"/>
                  </a:lnTo>
                  <a:lnTo>
                    <a:pt x="24384" y="25908"/>
                  </a:lnTo>
                  <a:lnTo>
                    <a:pt x="22860" y="28955"/>
                  </a:lnTo>
                  <a:lnTo>
                    <a:pt x="13715" y="38100"/>
                  </a:lnTo>
                  <a:lnTo>
                    <a:pt x="7620" y="50291"/>
                  </a:lnTo>
                  <a:lnTo>
                    <a:pt x="6096" y="51815"/>
                  </a:lnTo>
                  <a:lnTo>
                    <a:pt x="4572" y="59436"/>
                  </a:lnTo>
                  <a:lnTo>
                    <a:pt x="3048" y="64008"/>
                  </a:lnTo>
                  <a:lnTo>
                    <a:pt x="1524" y="67055"/>
                  </a:lnTo>
                  <a:lnTo>
                    <a:pt x="0" y="83820"/>
                  </a:lnTo>
                  <a:lnTo>
                    <a:pt x="0" y="652271"/>
                  </a:lnTo>
                  <a:lnTo>
                    <a:pt x="1524" y="652271"/>
                  </a:lnTo>
                  <a:lnTo>
                    <a:pt x="1524" y="659892"/>
                  </a:lnTo>
                  <a:lnTo>
                    <a:pt x="3048" y="659892"/>
                  </a:lnTo>
                  <a:lnTo>
                    <a:pt x="3048" y="669036"/>
                  </a:lnTo>
                  <a:lnTo>
                    <a:pt x="4572" y="669036"/>
                  </a:lnTo>
                  <a:lnTo>
                    <a:pt x="4572" y="676656"/>
                  </a:lnTo>
                  <a:lnTo>
                    <a:pt x="6096" y="676656"/>
                  </a:lnTo>
                  <a:lnTo>
                    <a:pt x="6096" y="679704"/>
                  </a:lnTo>
                  <a:lnTo>
                    <a:pt x="7620" y="679704"/>
                  </a:lnTo>
                  <a:lnTo>
                    <a:pt x="7620" y="684276"/>
                  </a:lnTo>
                  <a:lnTo>
                    <a:pt x="9144" y="684276"/>
                  </a:lnTo>
                  <a:lnTo>
                    <a:pt x="9144" y="687324"/>
                  </a:lnTo>
                  <a:lnTo>
                    <a:pt x="10668" y="687324"/>
                  </a:lnTo>
                  <a:lnTo>
                    <a:pt x="10668" y="691895"/>
                  </a:lnTo>
                  <a:lnTo>
                    <a:pt x="12192" y="691895"/>
                  </a:lnTo>
                  <a:lnTo>
                    <a:pt x="15239" y="694944"/>
                  </a:lnTo>
                  <a:lnTo>
                    <a:pt x="15239" y="697992"/>
                  </a:lnTo>
                  <a:lnTo>
                    <a:pt x="16763" y="697992"/>
                  </a:lnTo>
                  <a:lnTo>
                    <a:pt x="24384" y="705612"/>
                  </a:lnTo>
                  <a:lnTo>
                    <a:pt x="24384" y="708660"/>
                  </a:lnTo>
                  <a:lnTo>
                    <a:pt x="25908" y="708660"/>
                  </a:lnTo>
                  <a:lnTo>
                    <a:pt x="28956" y="710183"/>
                  </a:lnTo>
                  <a:lnTo>
                    <a:pt x="38100" y="719327"/>
                  </a:lnTo>
                  <a:lnTo>
                    <a:pt x="50292" y="725424"/>
                  </a:lnTo>
                  <a:lnTo>
                    <a:pt x="51815" y="726948"/>
                  </a:lnTo>
                  <a:lnTo>
                    <a:pt x="56387" y="728471"/>
                  </a:lnTo>
                  <a:lnTo>
                    <a:pt x="59436" y="729995"/>
                  </a:lnTo>
                  <a:lnTo>
                    <a:pt x="67056" y="731519"/>
                  </a:lnTo>
                  <a:lnTo>
                    <a:pt x="2211324" y="733044"/>
                  </a:lnTo>
                  <a:lnTo>
                    <a:pt x="2211324" y="731519"/>
                  </a:lnTo>
                  <a:lnTo>
                    <a:pt x="2225040" y="726948"/>
                  </a:lnTo>
                  <a:lnTo>
                    <a:pt x="2240280" y="719327"/>
                  </a:lnTo>
                  <a:lnTo>
                    <a:pt x="2241804" y="717804"/>
                  </a:lnTo>
                  <a:lnTo>
                    <a:pt x="2244852" y="716280"/>
                  </a:lnTo>
                  <a:lnTo>
                    <a:pt x="2253995" y="707136"/>
                  </a:lnTo>
                  <a:lnTo>
                    <a:pt x="2211324" y="707136"/>
                  </a:lnTo>
                  <a:lnTo>
                    <a:pt x="71627" y="705612"/>
                  </a:lnTo>
                  <a:lnTo>
                    <a:pt x="65532" y="704088"/>
                  </a:lnTo>
                  <a:lnTo>
                    <a:pt x="60960" y="702563"/>
                  </a:lnTo>
                  <a:lnTo>
                    <a:pt x="59436" y="700913"/>
                  </a:lnTo>
                  <a:lnTo>
                    <a:pt x="56387" y="699515"/>
                  </a:lnTo>
                  <a:lnTo>
                    <a:pt x="50292" y="699515"/>
                  </a:lnTo>
                  <a:lnTo>
                    <a:pt x="50292" y="696468"/>
                  </a:lnTo>
                  <a:lnTo>
                    <a:pt x="36575" y="682751"/>
                  </a:lnTo>
                  <a:lnTo>
                    <a:pt x="35051" y="682751"/>
                  </a:lnTo>
                  <a:lnTo>
                    <a:pt x="35051" y="679704"/>
                  </a:lnTo>
                  <a:lnTo>
                    <a:pt x="33527" y="678180"/>
                  </a:lnTo>
                  <a:lnTo>
                    <a:pt x="32004" y="678180"/>
                  </a:lnTo>
                  <a:lnTo>
                    <a:pt x="32004" y="673607"/>
                  </a:lnTo>
                  <a:lnTo>
                    <a:pt x="30480" y="673607"/>
                  </a:lnTo>
                  <a:lnTo>
                    <a:pt x="30480" y="667512"/>
                  </a:lnTo>
                  <a:lnTo>
                    <a:pt x="28956" y="667512"/>
                  </a:lnTo>
                  <a:lnTo>
                    <a:pt x="28956" y="661415"/>
                  </a:lnTo>
                  <a:lnTo>
                    <a:pt x="27432" y="661415"/>
                  </a:lnTo>
                  <a:lnTo>
                    <a:pt x="27432" y="656844"/>
                  </a:lnTo>
                  <a:lnTo>
                    <a:pt x="25908" y="656844"/>
                  </a:lnTo>
                  <a:lnTo>
                    <a:pt x="25908" y="77724"/>
                  </a:lnTo>
                  <a:lnTo>
                    <a:pt x="28956" y="65532"/>
                  </a:lnTo>
                  <a:lnTo>
                    <a:pt x="30480" y="60960"/>
                  </a:lnTo>
                  <a:lnTo>
                    <a:pt x="33527" y="54863"/>
                  </a:lnTo>
                  <a:lnTo>
                    <a:pt x="35051" y="53212"/>
                  </a:lnTo>
                  <a:lnTo>
                    <a:pt x="36575" y="50291"/>
                  </a:lnTo>
                  <a:lnTo>
                    <a:pt x="53339" y="33527"/>
                  </a:lnTo>
                  <a:lnTo>
                    <a:pt x="56387" y="32003"/>
                  </a:lnTo>
                  <a:lnTo>
                    <a:pt x="62484" y="30479"/>
                  </a:lnTo>
                  <a:lnTo>
                    <a:pt x="65532" y="28955"/>
                  </a:lnTo>
                  <a:lnTo>
                    <a:pt x="67056" y="27432"/>
                  </a:lnTo>
                  <a:lnTo>
                    <a:pt x="73151" y="25908"/>
                  </a:lnTo>
                  <a:lnTo>
                    <a:pt x="2253996" y="25908"/>
                  </a:lnTo>
                  <a:lnTo>
                    <a:pt x="2244852" y="16763"/>
                  </a:lnTo>
                  <a:lnTo>
                    <a:pt x="2241804" y="15112"/>
                  </a:lnTo>
                  <a:lnTo>
                    <a:pt x="2240280" y="13715"/>
                  </a:lnTo>
                  <a:lnTo>
                    <a:pt x="2234184" y="10667"/>
                  </a:lnTo>
                  <a:lnTo>
                    <a:pt x="2232660" y="9143"/>
                  </a:lnTo>
                  <a:lnTo>
                    <a:pt x="2223516" y="4572"/>
                  </a:lnTo>
                  <a:lnTo>
                    <a:pt x="2218944" y="3048"/>
                  </a:lnTo>
                  <a:lnTo>
                    <a:pt x="2211324" y="1524"/>
                  </a:lnTo>
                  <a:lnTo>
                    <a:pt x="2202180" y="0"/>
                  </a:lnTo>
                  <a:close/>
                </a:path>
                <a:path w="2278379" h="733425">
                  <a:moveTo>
                    <a:pt x="2253996" y="25908"/>
                  </a:moveTo>
                  <a:lnTo>
                    <a:pt x="2200656" y="25908"/>
                  </a:lnTo>
                  <a:lnTo>
                    <a:pt x="2212848" y="28955"/>
                  </a:lnTo>
                  <a:lnTo>
                    <a:pt x="2217420" y="30479"/>
                  </a:lnTo>
                  <a:lnTo>
                    <a:pt x="2220468" y="32003"/>
                  </a:lnTo>
                  <a:lnTo>
                    <a:pt x="2221992" y="33527"/>
                  </a:lnTo>
                  <a:lnTo>
                    <a:pt x="2226564" y="35051"/>
                  </a:lnTo>
                  <a:lnTo>
                    <a:pt x="2229612" y="36575"/>
                  </a:lnTo>
                  <a:lnTo>
                    <a:pt x="2243328" y="50291"/>
                  </a:lnTo>
                  <a:lnTo>
                    <a:pt x="2243328" y="53212"/>
                  </a:lnTo>
                  <a:lnTo>
                    <a:pt x="2244852" y="53212"/>
                  </a:lnTo>
                  <a:lnTo>
                    <a:pt x="2246376" y="54863"/>
                  </a:lnTo>
                  <a:lnTo>
                    <a:pt x="2246376" y="57912"/>
                  </a:lnTo>
                  <a:lnTo>
                    <a:pt x="2247900" y="57912"/>
                  </a:lnTo>
                  <a:lnTo>
                    <a:pt x="2247900" y="62484"/>
                  </a:lnTo>
                  <a:lnTo>
                    <a:pt x="2249424" y="62484"/>
                  </a:lnTo>
                  <a:lnTo>
                    <a:pt x="2249424" y="68579"/>
                  </a:lnTo>
                  <a:lnTo>
                    <a:pt x="2250948" y="68579"/>
                  </a:lnTo>
                  <a:lnTo>
                    <a:pt x="2250948" y="74675"/>
                  </a:lnTo>
                  <a:lnTo>
                    <a:pt x="2252472" y="74675"/>
                  </a:lnTo>
                  <a:lnTo>
                    <a:pt x="2250971" y="652271"/>
                  </a:lnTo>
                  <a:lnTo>
                    <a:pt x="2241804" y="682751"/>
                  </a:lnTo>
                  <a:lnTo>
                    <a:pt x="2240280" y="685800"/>
                  </a:lnTo>
                  <a:lnTo>
                    <a:pt x="2228088" y="697992"/>
                  </a:lnTo>
                  <a:lnTo>
                    <a:pt x="2221992" y="700913"/>
                  </a:lnTo>
                  <a:lnTo>
                    <a:pt x="2215896" y="702563"/>
                  </a:lnTo>
                  <a:lnTo>
                    <a:pt x="2214372" y="704088"/>
                  </a:lnTo>
                  <a:lnTo>
                    <a:pt x="2211324" y="705612"/>
                  </a:lnTo>
                  <a:lnTo>
                    <a:pt x="2211324" y="707136"/>
                  </a:lnTo>
                  <a:lnTo>
                    <a:pt x="2253995" y="707136"/>
                  </a:lnTo>
                  <a:lnTo>
                    <a:pt x="2263140" y="697992"/>
                  </a:lnTo>
                  <a:lnTo>
                    <a:pt x="2267712" y="688848"/>
                  </a:lnTo>
                  <a:lnTo>
                    <a:pt x="2269236" y="687324"/>
                  </a:lnTo>
                  <a:lnTo>
                    <a:pt x="2272284" y="681227"/>
                  </a:lnTo>
                  <a:lnTo>
                    <a:pt x="2273808" y="673607"/>
                  </a:lnTo>
                  <a:lnTo>
                    <a:pt x="2275332" y="670560"/>
                  </a:lnTo>
                  <a:lnTo>
                    <a:pt x="2276856" y="656844"/>
                  </a:lnTo>
                  <a:lnTo>
                    <a:pt x="2278252" y="83820"/>
                  </a:lnTo>
                  <a:lnTo>
                    <a:pt x="2278252" y="76200"/>
                  </a:lnTo>
                  <a:lnTo>
                    <a:pt x="2276856" y="76200"/>
                  </a:lnTo>
                  <a:lnTo>
                    <a:pt x="2276856" y="67055"/>
                  </a:lnTo>
                  <a:lnTo>
                    <a:pt x="2275332" y="67055"/>
                  </a:lnTo>
                  <a:lnTo>
                    <a:pt x="2275332" y="59436"/>
                  </a:lnTo>
                  <a:lnTo>
                    <a:pt x="2273808" y="59436"/>
                  </a:lnTo>
                  <a:lnTo>
                    <a:pt x="2273808" y="54863"/>
                  </a:lnTo>
                  <a:lnTo>
                    <a:pt x="2272284" y="54863"/>
                  </a:lnTo>
                  <a:lnTo>
                    <a:pt x="2272284" y="51815"/>
                  </a:lnTo>
                  <a:lnTo>
                    <a:pt x="2270760" y="51815"/>
                  </a:lnTo>
                  <a:lnTo>
                    <a:pt x="2270760" y="47243"/>
                  </a:lnTo>
                  <a:lnTo>
                    <a:pt x="2269236" y="47243"/>
                  </a:lnTo>
                  <a:lnTo>
                    <a:pt x="2269236" y="44196"/>
                  </a:lnTo>
                  <a:lnTo>
                    <a:pt x="2267712" y="44196"/>
                  </a:lnTo>
                  <a:lnTo>
                    <a:pt x="2267712" y="41148"/>
                  </a:lnTo>
                  <a:lnTo>
                    <a:pt x="2264664" y="38100"/>
                  </a:lnTo>
                  <a:lnTo>
                    <a:pt x="2263140" y="38100"/>
                  </a:lnTo>
                  <a:lnTo>
                    <a:pt x="2263140" y="35051"/>
                  </a:lnTo>
                  <a:lnTo>
                    <a:pt x="2253996" y="25908"/>
                  </a:lnTo>
                  <a:close/>
                </a:path>
              </a:pathLst>
            </a:custGeom>
            <a:solidFill>
              <a:srgbClr val="FFFFFF"/>
            </a:solidFill>
          </p:spPr>
          <p:txBody>
            <a:bodyPr wrap="square" lIns="0" tIns="0" rIns="0" bIns="0" rtlCol="0"/>
            <a:lstStyle/>
            <a:p>
              <a:endParaRPr/>
            </a:p>
          </p:txBody>
        </p:sp>
        <p:sp>
          <p:nvSpPr>
            <p:cNvPr id="24" name="object 24"/>
            <p:cNvSpPr/>
            <p:nvPr/>
          </p:nvSpPr>
          <p:spPr>
            <a:xfrm>
              <a:off x="5224271" y="4674235"/>
              <a:ext cx="318770" cy="265430"/>
            </a:xfrm>
            <a:custGeom>
              <a:avLst/>
              <a:gdLst/>
              <a:ahLst/>
              <a:cxnLst/>
              <a:rect l="l" t="t" r="r" b="b"/>
              <a:pathLst>
                <a:path w="318770" h="265429">
                  <a:moveTo>
                    <a:pt x="254507" y="0"/>
                  </a:moveTo>
                  <a:lnTo>
                    <a:pt x="64007" y="0"/>
                  </a:lnTo>
                  <a:lnTo>
                    <a:pt x="64007" y="132587"/>
                  </a:lnTo>
                  <a:lnTo>
                    <a:pt x="0" y="132587"/>
                  </a:lnTo>
                  <a:lnTo>
                    <a:pt x="158495" y="265175"/>
                  </a:lnTo>
                  <a:lnTo>
                    <a:pt x="318515" y="132587"/>
                  </a:lnTo>
                  <a:lnTo>
                    <a:pt x="254507" y="132587"/>
                  </a:lnTo>
                  <a:lnTo>
                    <a:pt x="254507" y="0"/>
                  </a:lnTo>
                  <a:close/>
                </a:path>
              </a:pathLst>
            </a:custGeom>
            <a:solidFill>
              <a:srgbClr val="849EC6"/>
            </a:solidFill>
          </p:spPr>
          <p:txBody>
            <a:bodyPr wrap="square" lIns="0" tIns="0" rIns="0" bIns="0" rtlCol="0"/>
            <a:lstStyle/>
            <a:p>
              <a:endParaRPr/>
            </a:p>
          </p:txBody>
        </p:sp>
        <p:sp>
          <p:nvSpPr>
            <p:cNvPr id="25" name="object 25"/>
            <p:cNvSpPr/>
            <p:nvPr/>
          </p:nvSpPr>
          <p:spPr>
            <a:xfrm>
              <a:off x="4258056" y="4983607"/>
              <a:ext cx="2251075" cy="707390"/>
            </a:xfrm>
            <a:custGeom>
              <a:avLst/>
              <a:gdLst/>
              <a:ahLst/>
              <a:cxnLst/>
              <a:rect l="l" t="t" r="r" b="b"/>
              <a:pathLst>
                <a:path w="2251075" h="707389">
                  <a:moveTo>
                    <a:pt x="2180844" y="0"/>
                  </a:moveTo>
                  <a:lnTo>
                    <a:pt x="70104" y="0"/>
                  </a:lnTo>
                  <a:lnTo>
                    <a:pt x="42433" y="5381"/>
                  </a:lnTo>
                  <a:lnTo>
                    <a:pt x="20192" y="20193"/>
                  </a:lnTo>
                  <a:lnTo>
                    <a:pt x="5381" y="42433"/>
                  </a:lnTo>
                  <a:lnTo>
                    <a:pt x="0" y="70104"/>
                  </a:lnTo>
                  <a:lnTo>
                    <a:pt x="0" y="635508"/>
                  </a:lnTo>
                  <a:lnTo>
                    <a:pt x="5381" y="663416"/>
                  </a:lnTo>
                  <a:lnTo>
                    <a:pt x="20193" y="686181"/>
                  </a:lnTo>
                  <a:lnTo>
                    <a:pt x="42433" y="701516"/>
                  </a:lnTo>
                  <a:lnTo>
                    <a:pt x="70104" y="707136"/>
                  </a:lnTo>
                  <a:lnTo>
                    <a:pt x="2180844" y="707136"/>
                  </a:lnTo>
                  <a:lnTo>
                    <a:pt x="2208514" y="701516"/>
                  </a:lnTo>
                  <a:lnTo>
                    <a:pt x="2230754" y="686181"/>
                  </a:lnTo>
                  <a:lnTo>
                    <a:pt x="2245566" y="663416"/>
                  </a:lnTo>
                  <a:lnTo>
                    <a:pt x="2250948" y="635508"/>
                  </a:lnTo>
                  <a:lnTo>
                    <a:pt x="2250948" y="70104"/>
                  </a:lnTo>
                  <a:lnTo>
                    <a:pt x="2245566" y="42433"/>
                  </a:lnTo>
                  <a:lnTo>
                    <a:pt x="2230754" y="20193"/>
                  </a:lnTo>
                  <a:lnTo>
                    <a:pt x="2208514" y="5381"/>
                  </a:lnTo>
                  <a:lnTo>
                    <a:pt x="2180844" y="0"/>
                  </a:lnTo>
                  <a:close/>
                </a:path>
              </a:pathLst>
            </a:custGeom>
            <a:solidFill>
              <a:srgbClr val="87A3C9"/>
            </a:solidFill>
          </p:spPr>
          <p:txBody>
            <a:bodyPr wrap="square" lIns="0" tIns="0" rIns="0" bIns="0" rtlCol="0"/>
            <a:lstStyle/>
            <a:p>
              <a:endParaRPr/>
            </a:p>
          </p:txBody>
        </p:sp>
        <p:sp>
          <p:nvSpPr>
            <p:cNvPr id="26" name="object 26"/>
            <p:cNvSpPr/>
            <p:nvPr/>
          </p:nvSpPr>
          <p:spPr>
            <a:xfrm>
              <a:off x="4244340" y="4969891"/>
              <a:ext cx="2278380" cy="733425"/>
            </a:xfrm>
            <a:custGeom>
              <a:avLst/>
              <a:gdLst/>
              <a:ahLst/>
              <a:cxnLst/>
              <a:rect l="l" t="t" r="r" b="b"/>
              <a:pathLst>
                <a:path w="2278379" h="733425">
                  <a:moveTo>
                    <a:pt x="639953" y="582168"/>
                  </a:moveTo>
                  <a:lnTo>
                    <a:pt x="245364" y="582168"/>
                  </a:lnTo>
                  <a:lnTo>
                    <a:pt x="245364" y="597408"/>
                  </a:lnTo>
                  <a:lnTo>
                    <a:pt x="639953" y="597408"/>
                  </a:lnTo>
                  <a:lnTo>
                    <a:pt x="639953" y="582168"/>
                  </a:lnTo>
                  <a:close/>
                </a:path>
                <a:path w="2278379" h="733425">
                  <a:moveTo>
                    <a:pt x="2278240" y="76200"/>
                  </a:moveTo>
                  <a:lnTo>
                    <a:pt x="2276856" y="76200"/>
                  </a:lnTo>
                  <a:lnTo>
                    <a:pt x="2276856" y="68580"/>
                  </a:lnTo>
                  <a:lnTo>
                    <a:pt x="2275332" y="68580"/>
                  </a:lnTo>
                  <a:lnTo>
                    <a:pt x="2275332" y="59309"/>
                  </a:lnTo>
                  <a:lnTo>
                    <a:pt x="2273808" y="59309"/>
                  </a:lnTo>
                  <a:lnTo>
                    <a:pt x="2273808" y="54864"/>
                  </a:lnTo>
                  <a:lnTo>
                    <a:pt x="2272284" y="54864"/>
                  </a:lnTo>
                  <a:lnTo>
                    <a:pt x="2272284" y="51816"/>
                  </a:lnTo>
                  <a:lnTo>
                    <a:pt x="2270760" y="51816"/>
                  </a:lnTo>
                  <a:lnTo>
                    <a:pt x="2270760" y="48768"/>
                  </a:lnTo>
                  <a:lnTo>
                    <a:pt x="2269236" y="48768"/>
                  </a:lnTo>
                  <a:lnTo>
                    <a:pt x="2269236" y="45720"/>
                  </a:lnTo>
                  <a:lnTo>
                    <a:pt x="2267712" y="45720"/>
                  </a:lnTo>
                  <a:lnTo>
                    <a:pt x="2267712" y="42672"/>
                  </a:lnTo>
                  <a:lnTo>
                    <a:pt x="2266188" y="42672"/>
                  </a:lnTo>
                  <a:lnTo>
                    <a:pt x="2266188" y="39624"/>
                  </a:lnTo>
                  <a:lnTo>
                    <a:pt x="2264664" y="38100"/>
                  </a:lnTo>
                  <a:lnTo>
                    <a:pt x="2263140" y="38100"/>
                  </a:lnTo>
                  <a:lnTo>
                    <a:pt x="2263140" y="35052"/>
                  </a:lnTo>
                  <a:lnTo>
                    <a:pt x="2253983" y="25908"/>
                  </a:lnTo>
                  <a:lnTo>
                    <a:pt x="2252472" y="24396"/>
                  </a:lnTo>
                  <a:lnTo>
                    <a:pt x="2252472" y="74676"/>
                  </a:lnTo>
                  <a:lnTo>
                    <a:pt x="2250973" y="652272"/>
                  </a:lnTo>
                  <a:lnTo>
                    <a:pt x="2250948" y="662940"/>
                  </a:lnTo>
                  <a:lnTo>
                    <a:pt x="2249424" y="667512"/>
                  </a:lnTo>
                  <a:lnTo>
                    <a:pt x="2247900" y="673608"/>
                  </a:lnTo>
                  <a:lnTo>
                    <a:pt x="2246376" y="676656"/>
                  </a:lnTo>
                  <a:lnTo>
                    <a:pt x="2244852" y="678180"/>
                  </a:lnTo>
                  <a:lnTo>
                    <a:pt x="2243328" y="681228"/>
                  </a:lnTo>
                  <a:lnTo>
                    <a:pt x="2241804" y="682752"/>
                  </a:lnTo>
                  <a:lnTo>
                    <a:pt x="2240280" y="685800"/>
                  </a:lnTo>
                  <a:lnTo>
                    <a:pt x="2228088" y="697992"/>
                  </a:lnTo>
                  <a:lnTo>
                    <a:pt x="2215896" y="704088"/>
                  </a:lnTo>
                  <a:lnTo>
                    <a:pt x="2211324" y="705612"/>
                  </a:lnTo>
                  <a:lnTo>
                    <a:pt x="2199132" y="707009"/>
                  </a:lnTo>
                  <a:lnTo>
                    <a:pt x="2199132" y="708660"/>
                  </a:lnTo>
                  <a:lnTo>
                    <a:pt x="77724" y="707009"/>
                  </a:lnTo>
                  <a:lnTo>
                    <a:pt x="65532" y="705612"/>
                  </a:lnTo>
                  <a:lnTo>
                    <a:pt x="64008" y="704088"/>
                  </a:lnTo>
                  <a:lnTo>
                    <a:pt x="60960" y="702564"/>
                  </a:lnTo>
                  <a:lnTo>
                    <a:pt x="56388" y="701040"/>
                  </a:lnTo>
                  <a:lnTo>
                    <a:pt x="53340" y="699516"/>
                  </a:lnTo>
                  <a:lnTo>
                    <a:pt x="50292" y="699516"/>
                  </a:lnTo>
                  <a:lnTo>
                    <a:pt x="50292" y="696468"/>
                  </a:lnTo>
                  <a:lnTo>
                    <a:pt x="36576" y="682752"/>
                  </a:lnTo>
                  <a:lnTo>
                    <a:pt x="35052" y="682752"/>
                  </a:lnTo>
                  <a:lnTo>
                    <a:pt x="35052" y="679704"/>
                  </a:lnTo>
                  <a:lnTo>
                    <a:pt x="33528" y="678180"/>
                  </a:lnTo>
                  <a:lnTo>
                    <a:pt x="32004" y="678180"/>
                  </a:lnTo>
                  <a:lnTo>
                    <a:pt x="32004" y="673608"/>
                  </a:lnTo>
                  <a:lnTo>
                    <a:pt x="30480" y="673608"/>
                  </a:lnTo>
                  <a:lnTo>
                    <a:pt x="30480" y="667512"/>
                  </a:lnTo>
                  <a:lnTo>
                    <a:pt x="28956" y="667512"/>
                  </a:lnTo>
                  <a:lnTo>
                    <a:pt x="28956" y="662940"/>
                  </a:lnTo>
                  <a:lnTo>
                    <a:pt x="27432" y="662940"/>
                  </a:lnTo>
                  <a:lnTo>
                    <a:pt x="27432" y="656844"/>
                  </a:lnTo>
                  <a:lnTo>
                    <a:pt x="25908" y="656844"/>
                  </a:lnTo>
                  <a:lnTo>
                    <a:pt x="25908" y="77724"/>
                  </a:lnTo>
                  <a:lnTo>
                    <a:pt x="28956" y="65532"/>
                  </a:lnTo>
                  <a:lnTo>
                    <a:pt x="30480" y="60960"/>
                  </a:lnTo>
                  <a:lnTo>
                    <a:pt x="32004" y="59309"/>
                  </a:lnTo>
                  <a:lnTo>
                    <a:pt x="36576" y="50292"/>
                  </a:lnTo>
                  <a:lnTo>
                    <a:pt x="50292" y="36576"/>
                  </a:lnTo>
                  <a:lnTo>
                    <a:pt x="53340" y="35052"/>
                  </a:lnTo>
                  <a:lnTo>
                    <a:pt x="56388" y="32004"/>
                  </a:lnTo>
                  <a:lnTo>
                    <a:pt x="62484" y="30480"/>
                  </a:lnTo>
                  <a:lnTo>
                    <a:pt x="67056" y="28956"/>
                  </a:lnTo>
                  <a:lnTo>
                    <a:pt x="79248" y="25908"/>
                  </a:lnTo>
                  <a:lnTo>
                    <a:pt x="2200656" y="25908"/>
                  </a:lnTo>
                  <a:lnTo>
                    <a:pt x="2212848" y="28956"/>
                  </a:lnTo>
                  <a:lnTo>
                    <a:pt x="2217420" y="30480"/>
                  </a:lnTo>
                  <a:lnTo>
                    <a:pt x="2220468" y="32004"/>
                  </a:lnTo>
                  <a:lnTo>
                    <a:pt x="2221992" y="33528"/>
                  </a:lnTo>
                  <a:lnTo>
                    <a:pt x="2228088" y="36576"/>
                  </a:lnTo>
                  <a:lnTo>
                    <a:pt x="2246376" y="54864"/>
                  </a:lnTo>
                  <a:lnTo>
                    <a:pt x="2246376" y="57912"/>
                  </a:lnTo>
                  <a:lnTo>
                    <a:pt x="2247900" y="57912"/>
                  </a:lnTo>
                  <a:lnTo>
                    <a:pt x="2247900" y="64008"/>
                  </a:lnTo>
                  <a:lnTo>
                    <a:pt x="2249424" y="64008"/>
                  </a:lnTo>
                  <a:lnTo>
                    <a:pt x="2249424" y="68580"/>
                  </a:lnTo>
                  <a:lnTo>
                    <a:pt x="2250948" y="68580"/>
                  </a:lnTo>
                  <a:lnTo>
                    <a:pt x="2250948" y="74676"/>
                  </a:lnTo>
                  <a:lnTo>
                    <a:pt x="2252472" y="74676"/>
                  </a:lnTo>
                  <a:lnTo>
                    <a:pt x="2252472" y="24396"/>
                  </a:lnTo>
                  <a:lnTo>
                    <a:pt x="2244852" y="16764"/>
                  </a:lnTo>
                  <a:lnTo>
                    <a:pt x="2241804" y="15240"/>
                  </a:lnTo>
                  <a:lnTo>
                    <a:pt x="2240280" y="13716"/>
                  </a:lnTo>
                  <a:lnTo>
                    <a:pt x="2234184" y="10668"/>
                  </a:lnTo>
                  <a:lnTo>
                    <a:pt x="2232660" y="9144"/>
                  </a:lnTo>
                  <a:lnTo>
                    <a:pt x="2226564" y="6096"/>
                  </a:lnTo>
                  <a:lnTo>
                    <a:pt x="2218944" y="4572"/>
                  </a:lnTo>
                  <a:lnTo>
                    <a:pt x="2215896" y="3048"/>
                  </a:lnTo>
                  <a:lnTo>
                    <a:pt x="2211324" y="1524"/>
                  </a:lnTo>
                  <a:lnTo>
                    <a:pt x="2194560" y="0"/>
                  </a:lnTo>
                  <a:lnTo>
                    <a:pt x="83820" y="0"/>
                  </a:lnTo>
                  <a:lnTo>
                    <a:pt x="74676" y="1524"/>
                  </a:lnTo>
                  <a:lnTo>
                    <a:pt x="67056" y="3048"/>
                  </a:lnTo>
                  <a:lnTo>
                    <a:pt x="57912" y="4572"/>
                  </a:lnTo>
                  <a:lnTo>
                    <a:pt x="54864" y="6096"/>
                  </a:lnTo>
                  <a:lnTo>
                    <a:pt x="50292" y="7620"/>
                  </a:lnTo>
                  <a:lnTo>
                    <a:pt x="38100" y="13716"/>
                  </a:lnTo>
                  <a:lnTo>
                    <a:pt x="28956" y="22860"/>
                  </a:lnTo>
                  <a:lnTo>
                    <a:pt x="25908" y="24384"/>
                  </a:lnTo>
                  <a:lnTo>
                    <a:pt x="24384" y="25908"/>
                  </a:lnTo>
                  <a:lnTo>
                    <a:pt x="22860" y="28956"/>
                  </a:lnTo>
                  <a:lnTo>
                    <a:pt x="13716" y="38100"/>
                  </a:lnTo>
                  <a:lnTo>
                    <a:pt x="7620" y="50292"/>
                  </a:lnTo>
                  <a:lnTo>
                    <a:pt x="6096" y="51816"/>
                  </a:lnTo>
                  <a:lnTo>
                    <a:pt x="4572" y="59309"/>
                  </a:lnTo>
                  <a:lnTo>
                    <a:pt x="3048" y="64008"/>
                  </a:lnTo>
                  <a:lnTo>
                    <a:pt x="1524" y="67056"/>
                  </a:lnTo>
                  <a:lnTo>
                    <a:pt x="0" y="83820"/>
                  </a:lnTo>
                  <a:lnTo>
                    <a:pt x="0" y="652272"/>
                  </a:lnTo>
                  <a:lnTo>
                    <a:pt x="1524" y="652272"/>
                  </a:lnTo>
                  <a:lnTo>
                    <a:pt x="1524" y="659892"/>
                  </a:lnTo>
                  <a:lnTo>
                    <a:pt x="3048" y="659892"/>
                  </a:lnTo>
                  <a:lnTo>
                    <a:pt x="3048" y="668909"/>
                  </a:lnTo>
                  <a:lnTo>
                    <a:pt x="4572" y="668909"/>
                  </a:lnTo>
                  <a:lnTo>
                    <a:pt x="4572" y="676656"/>
                  </a:lnTo>
                  <a:lnTo>
                    <a:pt x="6096" y="676656"/>
                  </a:lnTo>
                  <a:lnTo>
                    <a:pt x="6096" y="679704"/>
                  </a:lnTo>
                  <a:lnTo>
                    <a:pt x="7620" y="679704"/>
                  </a:lnTo>
                  <a:lnTo>
                    <a:pt x="7620" y="684276"/>
                  </a:lnTo>
                  <a:lnTo>
                    <a:pt x="9144" y="684276"/>
                  </a:lnTo>
                  <a:lnTo>
                    <a:pt x="9144" y="687324"/>
                  </a:lnTo>
                  <a:lnTo>
                    <a:pt x="10668" y="687324"/>
                  </a:lnTo>
                  <a:lnTo>
                    <a:pt x="10668" y="691896"/>
                  </a:lnTo>
                  <a:lnTo>
                    <a:pt x="12192" y="691896"/>
                  </a:lnTo>
                  <a:lnTo>
                    <a:pt x="13716" y="693420"/>
                  </a:lnTo>
                  <a:lnTo>
                    <a:pt x="13716" y="696468"/>
                  </a:lnTo>
                  <a:lnTo>
                    <a:pt x="15240" y="696468"/>
                  </a:lnTo>
                  <a:lnTo>
                    <a:pt x="15240" y="699516"/>
                  </a:lnTo>
                  <a:lnTo>
                    <a:pt x="16764" y="699516"/>
                  </a:lnTo>
                  <a:lnTo>
                    <a:pt x="25908" y="708660"/>
                  </a:lnTo>
                  <a:lnTo>
                    <a:pt x="25908" y="711708"/>
                  </a:lnTo>
                  <a:lnTo>
                    <a:pt x="28956" y="711708"/>
                  </a:lnTo>
                  <a:lnTo>
                    <a:pt x="30480" y="713232"/>
                  </a:lnTo>
                  <a:lnTo>
                    <a:pt x="33528" y="714756"/>
                  </a:lnTo>
                  <a:lnTo>
                    <a:pt x="38100" y="719328"/>
                  </a:lnTo>
                  <a:lnTo>
                    <a:pt x="41148" y="720852"/>
                  </a:lnTo>
                  <a:lnTo>
                    <a:pt x="44196" y="723900"/>
                  </a:lnTo>
                  <a:lnTo>
                    <a:pt x="48768" y="725424"/>
                  </a:lnTo>
                  <a:lnTo>
                    <a:pt x="51816" y="726948"/>
                  </a:lnTo>
                  <a:lnTo>
                    <a:pt x="56388" y="728472"/>
                  </a:lnTo>
                  <a:lnTo>
                    <a:pt x="59436" y="729996"/>
                  </a:lnTo>
                  <a:lnTo>
                    <a:pt x="67056" y="731520"/>
                  </a:lnTo>
                  <a:lnTo>
                    <a:pt x="2211324" y="733044"/>
                  </a:lnTo>
                  <a:lnTo>
                    <a:pt x="2211324" y="731520"/>
                  </a:lnTo>
                  <a:lnTo>
                    <a:pt x="2220468" y="729996"/>
                  </a:lnTo>
                  <a:lnTo>
                    <a:pt x="2225040" y="728472"/>
                  </a:lnTo>
                  <a:lnTo>
                    <a:pt x="2231136" y="725424"/>
                  </a:lnTo>
                  <a:lnTo>
                    <a:pt x="2234184" y="722376"/>
                  </a:lnTo>
                  <a:lnTo>
                    <a:pt x="2240280" y="719328"/>
                  </a:lnTo>
                  <a:lnTo>
                    <a:pt x="2241804" y="717804"/>
                  </a:lnTo>
                  <a:lnTo>
                    <a:pt x="2244852" y="716280"/>
                  </a:lnTo>
                  <a:lnTo>
                    <a:pt x="2246376" y="714756"/>
                  </a:lnTo>
                  <a:lnTo>
                    <a:pt x="2249424" y="713232"/>
                  </a:lnTo>
                  <a:lnTo>
                    <a:pt x="2252472" y="710184"/>
                  </a:lnTo>
                  <a:lnTo>
                    <a:pt x="2253196" y="708660"/>
                  </a:lnTo>
                  <a:lnTo>
                    <a:pt x="2253996" y="707009"/>
                  </a:lnTo>
                  <a:lnTo>
                    <a:pt x="2264664" y="696468"/>
                  </a:lnTo>
                  <a:lnTo>
                    <a:pt x="2266188" y="693420"/>
                  </a:lnTo>
                  <a:lnTo>
                    <a:pt x="2267712" y="688848"/>
                  </a:lnTo>
                  <a:lnTo>
                    <a:pt x="2269236" y="687324"/>
                  </a:lnTo>
                  <a:lnTo>
                    <a:pt x="2272284" y="681228"/>
                  </a:lnTo>
                  <a:lnTo>
                    <a:pt x="2273808" y="673608"/>
                  </a:lnTo>
                  <a:lnTo>
                    <a:pt x="2275332" y="670560"/>
                  </a:lnTo>
                  <a:lnTo>
                    <a:pt x="2276856" y="658368"/>
                  </a:lnTo>
                  <a:lnTo>
                    <a:pt x="2278240" y="83820"/>
                  </a:lnTo>
                  <a:lnTo>
                    <a:pt x="2278240" y="76200"/>
                  </a:lnTo>
                  <a:close/>
                </a:path>
              </a:pathLst>
            </a:custGeom>
            <a:solidFill>
              <a:srgbClr val="FFFFFF"/>
            </a:solidFill>
          </p:spPr>
          <p:txBody>
            <a:bodyPr wrap="square" lIns="0" tIns="0" rIns="0" bIns="0" rtlCol="0"/>
            <a:lstStyle/>
            <a:p>
              <a:endParaRPr/>
            </a:p>
          </p:txBody>
        </p:sp>
        <p:sp>
          <p:nvSpPr>
            <p:cNvPr id="27" name="object 27"/>
            <p:cNvSpPr/>
            <p:nvPr/>
          </p:nvSpPr>
          <p:spPr>
            <a:xfrm>
              <a:off x="4258056" y="5734938"/>
              <a:ext cx="2251075" cy="1016635"/>
            </a:xfrm>
            <a:custGeom>
              <a:avLst/>
              <a:gdLst/>
              <a:ahLst/>
              <a:cxnLst/>
              <a:rect l="l" t="t" r="r" b="b"/>
              <a:pathLst>
                <a:path w="2251075" h="1016634">
                  <a:moveTo>
                    <a:pt x="1284732" y="132461"/>
                  </a:moveTo>
                  <a:lnTo>
                    <a:pt x="1220724" y="132461"/>
                  </a:lnTo>
                  <a:lnTo>
                    <a:pt x="1220724" y="0"/>
                  </a:lnTo>
                  <a:lnTo>
                    <a:pt x="1030224" y="0"/>
                  </a:lnTo>
                  <a:lnTo>
                    <a:pt x="1030224" y="132461"/>
                  </a:lnTo>
                  <a:lnTo>
                    <a:pt x="966216" y="132461"/>
                  </a:lnTo>
                  <a:lnTo>
                    <a:pt x="1124712" y="265176"/>
                  </a:lnTo>
                  <a:lnTo>
                    <a:pt x="1284732" y="132461"/>
                  </a:lnTo>
                  <a:close/>
                </a:path>
                <a:path w="2251075" h="1016634">
                  <a:moveTo>
                    <a:pt x="2250948" y="379476"/>
                  </a:moveTo>
                  <a:lnTo>
                    <a:pt x="2245563" y="352450"/>
                  </a:lnTo>
                  <a:lnTo>
                    <a:pt x="2230742" y="330149"/>
                  </a:lnTo>
                  <a:lnTo>
                    <a:pt x="2208504" y="314972"/>
                  </a:lnTo>
                  <a:lnTo>
                    <a:pt x="2180844" y="309372"/>
                  </a:lnTo>
                  <a:lnTo>
                    <a:pt x="70104" y="309372"/>
                  </a:lnTo>
                  <a:lnTo>
                    <a:pt x="42430" y="314972"/>
                  </a:lnTo>
                  <a:lnTo>
                    <a:pt x="20180" y="330149"/>
                  </a:lnTo>
                  <a:lnTo>
                    <a:pt x="5372" y="352450"/>
                  </a:lnTo>
                  <a:lnTo>
                    <a:pt x="0" y="379476"/>
                  </a:lnTo>
                  <a:lnTo>
                    <a:pt x="0" y="946404"/>
                  </a:lnTo>
                  <a:lnTo>
                    <a:pt x="5372" y="973442"/>
                  </a:lnTo>
                  <a:lnTo>
                    <a:pt x="20193" y="995756"/>
                  </a:lnTo>
                  <a:lnTo>
                    <a:pt x="42430" y="1010920"/>
                  </a:lnTo>
                  <a:lnTo>
                    <a:pt x="70104" y="1016508"/>
                  </a:lnTo>
                  <a:lnTo>
                    <a:pt x="2180844" y="1016508"/>
                  </a:lnTo>
                  <a:lnTo>
                    <a:pt x="2208504" y="1010920"/>
                  </a:lnTo>
                  <a:lnTo>
                    <a:pt x="2230742" y="995756"/>
                  </a:lnTo>
                  <a:lnTo>
                    <a:pt x="2245563" y="973442"/>
                  </a:lnTo>
                  <a:lnTo>
                    <a:pt x="2250948" y="946404"/>
                  </a:lnTo>
                  <a:lnTo>
                    <a:pt x="2250948" y="379476"/>
                  </a:lnTo>
                  <a:close/>
                </a:path>
              </a:pathLst>
            </a:custGeom>
            <a:solidFill>
              <a:srgbClr val="A0B2D3"/>
            </a:solidFill>
          </p:spPr>
          <p:txBody>
            <a:bodyPr wrap="square" lIns="0" tIns="0" rIns="0" bIns="0" rtlCol="0"/>
            <a:lstStyle/>
            <a:p>
              <a:endParaRPr/>
            </a:p>
          </p:txBody>
        </p:sp>
        <p:sp>
          <p:nvSpPr>
            <p:cNvPr id="28" name="object 28"/>
            <p:cNvSpPr/>
            <p:nvPr/>
          </p:nvSpPr>
          <p:spPr>
            <a:xfrm>
              <a:off x="4244339" y="6032119"/>
              <a:ext cx="2278380" cy="731520"/>
            </a:xfrm>
            <a:custGeom>
              <a:avLst/>
              <a:gdLst/>
              <a:ahLst/>
              <a:cxnLst/>
              <a:rect l="l" t="t" r="r" b="b"/>
              <a:pathLst>
                <a:path w="2278379" h="731520">
                  <a:moveTo>
                    <a:pt x="33527" y="678179"/>
                  </a:moveTo>
                  <a:lnTo>
                    <a:pt x="7620" y="678179"/>
                  </a:lnTo>
                  <a:lnTo>
                    <a:pt x="7620" y="682751"/>
                  </a:lnTo>
                  <a:lnTo>
                    <a:pt x="9144" y="682751"/>
                  </a:lnTo>
                  <a:lnTo>
                    <a:pt x="9144" y="685799"/>
                  </a:lnTo>
                  <a:lnTo>
                    <a:pt x="10668" y="685799"/>
                  </a:lnTo>
                  <a:lnTo>
                    <a:pt x="10668" y="690371"/>
                  </a:lnTo>
                  <a:lnTo>
                    <a:pt x="12192" y="690371"/>
                  </a:lnTo>
                  <a:lnTo>
                    <a:pt x="12192" y="693419"/>
                  </a:lnTo>
                  <a:lnTo>
                    <a:pt x="13715" y="693419"/>
                  </a:lnTo>
                  <a:lnTo>
                    <a:pt x="13715" y="696467"/>
                  </a:lnTo>
                  <a:lnTo>
                    <a:pt x="15239" y="696467"/>
                  </a:lnTo>
                  <a:lnTo>
                    <a:pt x="24384" y="705611"/>
                  </a:lnTo>
                  <a:lnTo>
                    <a:pt x="24384" y="708659"/>
                  </a:lnTo>
                  <a:lnTo>
                    <a:pt x="25908" y="708659"/>
                  </a:lnTo>
                  <a:lnTo>
                    <a:pt x="28956" y="710183"/>
                  </a:lnTo>
                  <a:lnTo>
                    <a:pt x="32004" y="713231"/>
                  </a:lnTo>
                  <a:lnTo>
                    <a:pt x="35051" y="714755"/>
                  </a:lnTo>
                  <a:lnTo>
                    <a:pt x="38100" y="717803"/>
                  </a:lnTo>
                  <a:lnTo>
                    <a:pt x="41148" y="719327"/>
                  </a:lnTo>
                  <a:lnTo>
                    <a:pt x="44196" y="722375"/>
                  </a:lnTo>
                  <a:lnTo>
                    <a:pt x="48768" y="723899"/>
                  </a:lnTo>
                  <a:lnTo>
                    <a:pt x="51815" y="725423"/>
                  </a:lnTo>
                  <a:lnTo>
                    <a:pt x="56387" y="726947"/>
                  </a:lnTo>
                  <a:lnTo>
                    <a:pt x="59436" y="728471"/>
                  </a:lnTo>
                  <a:lnTo>
                    <a:pt x="67056" y="729995"/>
                  </a:lnTo>
                  <a:lnTo>
                    <a:pt x="2211324" y="731519"/>
                  </a:lnTo>
                  <a:lnTo>
                    <a:pt x="2211324" y="729995"/>
                  </a:lnTo>
                  <a:lnTo>
                    <a:pt x="2220468" y="728471"/>
                  </a:lnTo>
                  <a:lnTo>
                    <a:pt x="2225040" y="726947"/>
                  </a:lnTo>
                  <a:lnTo>
                    <a:pt x="2240280" y="719327"/>
                  </a:lnTo>
                  <a:lnTo>
                    <a:pt x="2241804" y="717803"/>
                  </a:lnTo>
                  <a:lnTo>
                    <a:pt x="2244852" y="716279"/>
                  </a:lnTo>
                  <a:lnTo>
                    <a:pt x="2253995" y="707135"/>
                  </a:lnTo>
                  <a:lnTo>
                    <a:pt x="2205228" y="707135"/>
                  </a:lnTo>
                  <a:lnTo>
                    <a:pt x="71627" y="705611"/>
                  </a:lnTo>
                  <a:lnTo>
                    <a:pt x="65532" y="704087"/>
                  </a:lnTo>
                  <a:lnTo>
                    <a:pt x="60960" y="702563"/>
                  </a:lnTo>
                  <a:lnTo>
                    <a:pt x="59436" y="701039"/>
                  </a:lnTo>
                  <a:lnTo>
                    <a:pt x="50292" y="696467"/>
                  </a:lnTo>
                  <a:lnTo>
                    <a:pt x="45720" y="691895"/>
                  </a:lnTo>
                  <a:lnTo>
                    <a:pt x="44196" y="691895"/>
                  </a:lnTo>
                  <a:lnTo>
                    <a:pt x="44196" y="688847"/>
                  </a:lnTo>
                  <a:lnTo>
                    <a:pt x="33527" y="678179"/>
                  </a:lnTo>
                  <a:close/>
                </a:path>
                <a:path w="2278379" h="731520">
                  <a:moveTo>
                    <a:pt x="2276856" y="67055"/>
                  </a:moveTo>
                  <a:lnTo>
                    <a:pt x="2250948" y="67055"/>
                  </a:lnTo>
                  <a:lnTo>
                    <a:pt x="2250948" y="73151"/>
                  </a:lnTo>
                  <a:lnTo>
                    <a:pt x="2252472" y="73151"/>
                  </a:lnTo>
                  <a:lnTo>
                    <a:pt x="2250975" y="650747"/>
                  </a:lnTo>
                  <a:lnTo>
                    <a:pt x="2250948" y="661415"/>
                  </a:lnTo>
                  <a:lnTo>
                    <a:pt x="2249424" y="665987"/>
                  </a:lnTo>
                  <a:lnTo>
                    <a:pt x="2247900" y="672083"/>
                  </a:lnTo>
                  <a:lnTo>
                    <a:pt x="2246376" y="675131"/>
                  </a:lnTo>
                  <a:lnTo>
                    <a:pt x="2244852" y="676655"/>
                  </a:lnTo>
                  <a:lnTo>
                    <a:pt x="2241804" y="682751"/>
                  </a:lnTo>
                  <a:lnTo>
                    <a:pt x="2235708" y="688847"/>
                  </a:lnTo>
                  <a:lnTo>
                    <a:pt x="2234184" y="691895"/>
                  </a:lnTo>
                  <a:lnTo>
                    <a:pt x="2229612" y="696467"/>
                  </a:lnTo>
                  <a:lnTo>
                    <a:pt x="2226564" y="697991"/>
                  </a:lnTo>
                  <a:lnTo>
                    <a:pt x="2221992" y="699515"/>
                  </a:lnTo>
                  <a:lnTo>
                    <a:pt x="2215896" y="702563"/>
                  </a:lnTo>
                  <a:lnTo>
                    <a:pt x="2211324" y="704087"/>
                  </a:lnTo>
                  <a:lnTo>
                    <a:pt x="2205228" y="705611"/>
                  </a:lnTo>
                  <a:lnTo>
                    <a:pt x="2205228" y="707135"/>
                  </a:lnTo>
                  <a:lnTo>
                    <a:pt x="2253995" y="707135"/>
                  </a:lnTo>
                  <a:lnTo>
                    <a:pt x="2261616" y="699515"/>
                  </a:lnTo>
                  <a:lnTo>
                    <a:pt x="2263140" y="696467"/>
                  </a:lnTo>
                  <a:lnTo>
                    <a:pt x="2264664" y="694943"/>
                  </a:lnTo>
                  <a:lnTo>
                    <a:pt x="2266188" y="691895"/>
                  </a:lnTo>
                  <a:lnTo>
                    <a:pt x="2267712" y="687323"/>
                  </a:lnTo>
                  <a:lnTo>
                    <a:pt x="2270760" y="684275"/>
                  </a:lnTo>
                  <a:lnTo>
                    <a:pt x="2272284" y="681227"/>
                  </a:lnTo>
                  <a:lnTo>
                    <a:pt x="2273808" y="673480"/>
                  </a:lnTo>
                  <a:lnTo>
                    <a:pt x="2275332" y="669035"/>
                  </a:lnTo>
                  <a:lnTo>
                    <a:pt x="2276856" y="656843"/>
                  </a:lnTo>
                  <a:lnTo>
                    <a:pt x="2278252" y="82295"/>
                  </a:lnTo>
                  <a:lnTo>
                    <a:pt x="2278252" y="74675"/>
                  </a:lnTo>
                  <a:lnTo>
                    <a:pt x="2276856" y="74675"/>
                  </a:lnTo>
                  <a:lnTo>
                    <a:pt x="2276856" y="67055"/>
                  </a:lnTo>
                  <a:close/>
                </a:path>
                <a:path w="2278379" h="731520">
                  <a:moveTo>
                    <a:pt x="30480" y="667511"/>
                  </a:moveTo>
                  <a:lnTo>
                    <a:pt x="4572" y="667511"/>
                  </a:lnTo>
                  <a:lnTo>
                    <a:pt x="4572" y="675131"/>
                  </a:lnTo>
                  <a:lnTo>
                    <a:pt x="6096" y="675131"/>
                  </a:lnTo>
                  <a:lnTo>
                    <a:pt x="6096" y="678179"/>
                  </a:lnTo>
                  <a:lnTo>
                    <a:pt x="32004" y="678179"/>
                  </a:lnTo>
                  <a:lnTo>
                    <a:pt x="32004" y="672083"/>
                  </a:lnTo>
                  <a:lnTo>
                    <a:pt x="30480" y="672083"/>
                  </a:lnTo>
                  <a:lnTo>
                    <a:pt x="30480" y="667511"/>
                  </a:lnTo>
                  <a:close/>
                </a:path>
                <a:path w="2278379" h="731520">
                  <a:moveTo>
                    <a:pt x="2202180" y="0"/>
                  </a:moveTo>
                  <a:lnTo>
                    <a:pt x="74675" y="0"/>
                  </a:lnTo>
                  <a:lnTo>
                    <a:pt x="67056" y="1523"/>
                  </a:lnTo>
                  <a:lnTo>
                    <a:pt x="57912" y="3047"/>
                  </a:lnTo>
                  <a:lnTo>
                    <a:pt x="54863" y="4571"/>
                  </a:lnTo>
                  <a:lnTo>
                    <a:pt x="50292" y="6095"/>
                  </a:lnTo>
                  <a:lnTo>
                    <a:pt x="44196" y="9143"/>
                  </a:lnTo>
                  <a:lnTo>
                    <a:pt x="41148" y="12191"/>
                  </a:lnTo>
                  <a:lnTo>
                    <a:pt x="36575" y="13715"/>
                  </a:lnTo>
                  <a:lnTo>
                    <a:pt x="28956" y="21335"/>
                  </a:lnTo>
                  <a:lnTo>
                    <a:pt x="25908" y="22859"/>
                  </a:lnTo>
                  <a:lnTo>
                    <a:pt x="24384" y="24383"/>
                  </a:lnTo>
                  <a:lnTo>
                    <a:pt x="22860" y="27431"/>
                  </a:lnTo>
                  <a:lnTo>
                    <a:pt x="13715" y="36575"/>
                  </a:lnTo>
                  <a:lnTo>
                    <a:pt x="12192" y="41147"/>
                  </a:lnTo>
                  <a:lnTo>
                    <a:pt x="9144" y="47243"/>
                  </a:lnTo>
                  <a:lnTo>
                    <a:pt x="6096" y="50291"/>
                  </a:lnTo>
                  <a:lnTo>
                    <a:pt x="4572" y="57911"/>
                  </a:lnTo>
                  <a:lnTo>
                    <a:pt x="1524" y="67055"/>
                  </a:lnTo>
                  <a:lnTo>
                    <a:pt x="0" y="82295"/>
                  </a:lnTo>
                  <a:lnTo>
                    <a:pt x="0" y="650747"/>
                  </a:lnTo>
                  <a:lnTo>
                    <a:pt x="1524" y="650747"/>
                  </a:lnTo>
                  <a:lnTo>
                    <a:pt x="1524" y="659891"/>
                  </a:lnTo>
                  <a:lnTo>
                    <a:pt x="3048" y="659891"/>
                  </a:lnTo>
                  <a:lnTo>
                    <a:pt x="3048" y="667511"/>
                  </a:lnTo>
                  <a:lnTo>
                    <a:pt x="28956" y="667511"/>
                  </a:lnTo>
                  <a:lnTo>
                    <a:pt x="28956" y="661415"/>
                  </a:lnTo>
                  <a:lnTo>
                    <a:pt x="27432" y="661415"/>
                  </a:lnTo>
                  <a:lnTo>
                    <a:pt x="27432" y="655319"/>
                  </a:lnTo>
                  <a:lnTo>
                    <a:pt x="25908" y="655319"/>
                  </a:lnTo>
                  <a:lnTo>
                    <a:pt x="25908" y="76199"/>
                  </a:lnTo>
                  <a:lnTo>
                    <a:pt x="27432" y="70103"/>
                  </a:lnTo>
                  <a:lnTo>
                    <a:pt x="28956" y="65531"/>
                  </a:lnTo>
                  <a:lnTo>
                    <a:pt x="30480" y="59435"/>
                  </a:lnTo>
                  <a:lnTo>
                    <a:pt x="32004" y="57911"/>
                  </a:lnTo>
                  <a:lnTo>
                    <a:pt x="33527" y="54863"/>
                  </a:lnTo>
                  <a:lnTo>
                    <a:pt x="35051" y="53339"/>
                  </a:lnTo>
                  <a:lnTo>
                    <a:pt x="36575" y="50291"/>
                  </a:lnTo>
                  <a:lnTo>
                    <a:pt x="42672" y="44195"/>
                  </a:lnTo>
                  <a:lnTo>
                    <a:pt x="44196" y="41147"/>
                  </a:lnTo>
                  <a:lnTo>
                    <a:pt x="79248" y="24383"/>
                  </a:lnTo>
                  <a:lnTo>
                    <a:pt x="2253995" y="24383"/>
                  </a:lnTo>
                  <a:lnTo>
                    <a:pt x="2244852" y="15239"/>
                  </a:lnTo>
                  <a:lnTo>
                    <a:pt x="2238756" y="12191"/>
                  </a:lnTo>
                  <a:lnTo>
                    <a:pt x="2237232" y="10667"/>
                  </a:lnTo>
                  <a:lnTo>
                    <a:pt x="2231136" y="7619"/>
                  </a:lnTo>
                  <a:lnTo>
                    <a:pt x="2226564" y="6095"/>
                  </a:lnTo>
                  <a:lnTo>
                    <a:pt x="2223516" y="4571"/>
                  </a:lnTo>
                  <a:lnTo>
                    <a:pt x="2218944" y="3047"/>
                  </a:lnTo>
                  <a:lnTo>
                    <a:pt x="2211324" y="1523"/>
                  </a:lnTo>
                  <a:lnTo>
                    <a:pt x="2202180" y="0"/>
                  </a:lnTo>
                  <a:close/>
                </a:path>
                <a:path w="2278379" h="731520">
                  <a:moveTo>
                    <a:pt x="2253995" y="24383"/>
                  </a:moveTo>
                  <a:lnTo>
                    <a:pt x="2200656" y="24383"/>
                  </a:lnTo>
                  <a:lnTo>
                    <a:pt x="2212848" y="27431"/>
                  </a:lnTo>
                  <a:lnTo>
                    <a:pt x="2217420" y="28955"/>
                  </a:lnTo>
                  <a:lnTo>
                    <a:pt x="2220468" y="30479"/>
                  </a:lnTo>
                  <a:lnTo>
                    <a:pt x="2221992" y="32003"/>
                  </a:lnTo>
                  <a:lnTo>
                    <a:pt x="2228088" y="35051"/>
                  </a:lnTo>
                  <a:lnTo>
                    <a:pt x="2243328" y="50291"/>
                  </a:lnTo>
                  <a:lnTo>
                    <a:pt x="2243328" y="53339"/>
                  </a:lnTo>
                  <a:lnTo>
                    <a:pt x="2244852" y="53339"/>
                  </a:lnTo>
                  <a:lnTo>
                    <a:pt x="2246376" y="54863"/>
                  </a:lnTo>
                  <a:lnTo>
                    <a:pt x="2246376" y="57911"/>
                  </a:lnTo>
                  <a:lnTo>
                    <a:pt x="2247900" y="57911"/>
                  </a:lnTo>
                  <a:lnTo>
                    <a:pt x="2247900" y="62483"/>
                  </a:lnTo>
                  <a:lnTo>
                    <a:pt x="2249424" y="62483"/>
                  </a:lnTo>
                  <a:lnTo>
                    <a:pt x="2249424" y="67055"/>
                  </a:lnTo>
                  <a:lnTo>
                    <a:pt x="2275332" y="67055"/>
                  </a:lnTo>
                  <a:lnTo>
                    <a:pt x="2275332" y="59435"/>
                  </a:lnTo>
                  <a:lnTo>
                    <a:pt x="2273808" y="59435"/>
                  </a:lnTo>
                  <a:lnTo>
                    <a:pt x="2273808" y="54863"/>
                  </a:lnTo>
                  <a:lnTo>
                    <a:pt x="2272284" y="54863"/>
                  </a:lnTo>
                  <a:lnTo>
                    <a:pt x="2272284" y="51815"/>
                  </a:lnTo>
                  <a:lnTo>
                    <a:pt x="2270760" y="51815"/>
                  </a:lnTo>
                  <a:lnTo>
                    <a:pt x="2270760" y="47243"/>
                  </a:lnTo>
                  <a:lnTo>
                    <a:pt x="2269236" y="47243"/>
                  </a:lnTo>
                  <a:lnTo>
                    <a:pt x="2269236" y="44195"/>
                  </a:lnTo>
                  <a:lnTo>
                    <a:pt x="2267712" y="44195"/>
                  </a:lnTo>
                  <a:lnTo>
                    <a:pt x="2267712" y="41147"/>
                  </a:lnTo>
                  <a:lnTo>
                    <a:pt x="2266188" y="41147"/>
                  </a:lnTo>
                  <a:lnTo>
                    <a:pt x="2266188" y="38099"/>
                  </a:lnTo>
                  <a:lnTo>
                    <a:pt x="2264664" y="36575"/>
                  </a:lnTo>
                  <a:lnTo>
                    <a:pt x="2263140" y="36575"/>
                  </a:lnTo>
                  <a:lnTo>
                    <a:pt x="2263140" y="33527"/>
                  </a:lnTo>
                  <a:lnTo>
                    <a:pt x="2253995" y="24383"/>
                  </a:lnTo>
                  <a:close/>
                </a:path>
              </a:pathLst>
            </a:custGeom>
            <a:solidFill>
              <a:srgbClr val="FFFFFF"/>
            </a:solidFill>
          </p:spPr>
          <p:txBody>
            <a:bodyPr wrap="square" lIns="0" tIns="0" rIns="0" bIns="0" rtlCol="0"/>
            <a:lstStyle/>
            <a:p>
              <a:endParaRPr/>
            </a:p>
          </p:txBody>
        </p:sp>
      </p:grpSp>
      <p:sp>
        <p:nvSpPr>
          <p:cNvPr id="29" name="object 29"/>
          <p:cNvSpPr txBox="1"/>
          <p:nvPr/>
        </p:nvSpPr>
        <p:spPr>
          <a:xfrm>
            <a:off x="4335271" y="1851152"/>
            <a:ext cx="2093595" cy="4669155"/>
          </a:xfrm>
          <a:prstGeom prst="rect">
            <a:avLst/>
          </a:prstGeom>
        </p:spPr>
        <p:txBody>
          <a:bodyPr vert="horz" wrap="square" lIns="0" tIns="41275" rIns="0" bIns="0" rtlCol="0">
            <a:spAutoFit/>
          </a:bodyPr>
          <a:lstStyle/>
          <a:p>
            <a:pPr marL="24765" marR="16510" algn="ctr">
              <a:lnSpc>
                <a:spcPts val="1970"/>
              </a:lnSpc>
              <a:spcBef>
                <a:spcPts val="325"/>
              </a:spcBef>
            </a:pPr>
            <a:r>
              <a:rPr sz="1800" spc="-10" dirty="0">
                <a:solidFill>
                  <a:srgbClr val="FFFFFF"/>
                </a:solidFill>
                <a:latin typeface="Calibri"/>
                <a:cs typeface="Calibri"/>
              </a:rPr>
              <a:t>Environmental</a:t>
            </a:r>
            <a:r>
              <a:rPr sz="1800" spc="-70" dirty="0">
                <a:solidFill>
                  <a:srgbClr val="FFFFFF"/>
                </a:solidFill>
                <a:latin typeface="Calibri"/>
                <a:cs typeface="Calibri"/>
              </a:rPr>
              <a:t> </a:t>
            </a:r>
            <a:r>
              <a:rPr sz="1800" spc="-10" dirty="0">
                <a:solidFill>
                  <a:srgbClr val="FFFFFF"/>
                </a:solidFill>
                <a:latin typeface="Calibri"/>
                <a:cs typeface="Calibri"/>
              </a:rPr>
              <a:t>Impact Statement</a:t>
            </a:r>
            <a:endParaRPr sz="1800">
              <a:latin typeface="Calibri"/>
              <a:cs typeface="Calibri"/>
            </a:endParaRPr>
          </a:p>
          <a:p>
            <a:pPr>
              <a:lnSpc>
                <a:spcPct val="100000"/>
              </a:lnSpc>
            </a:pPr>
            <a:endParaRPr sz="1800">
              <a:latin typeface="Calibri"/>
              <a:cs typeface="Calibri"/>
            </a:endParaRPr>
          </a:p>
          <a:p>
            <a:pPr>
              <a:lnSpc>
                <a:spcPct val="100000"/>
              </a:lnSpc>
              <a:spcBef>
                <a:spcPts val="15"/>
              </a:spcBef>
            </a:pPr>
            <a:endParaRPr sz="1800">
              <a:latin typeface="Calibri"/>
              <a:cs typeface="Calibri"/>
            </a:endParaRPr>
          </a:p>
          <a:p>
            <a:pPr marL="370840" marR="361950" algn="ctr">
              <a:lnSpc>
                <a:spcPts val="1970"/>
              </a:lnSpc>
            </a:pPr>
            <a:r>
              <a:rPr sz="1800" spc="-10" dirty="0">
                <a:solidFill>
                  <a:srgbClr val="FFFFFF"/>
                </a:solidFill>
                <a:latin typeface="Calibri"/>
                <a:cs typeface="Calibri"/>
              </a:rPr>
              <a:t>Environmental Assessment</a:t>
            </a:r>
            <a:endParaRPr sz="1800">
              <a:latin typeface="Calibri"/>
              <a:cs typeface="Calibri"/>
            </a:endParaRPr>
          </a:p>
          <a:p>
            <a:pPr>
              <a:lnSpc>
                <a:spcPct val="100000"/>
              </a:lnSpc>
            </a:pPr>
            <a:endParaRPr sz="1800">
              <a:latin typeface="Calibri"/>
              <a:cs typeface="Calibri"/>
            </a:endParaRPr>
          </a:p>
          <a:p>
            <a:pPr>
              <a:lnSpc>
                <a:spcPct val="100000"/>
              </a:lnSpc>
              <a:spcBef>
                <a:spcPts val="15"/>
              </a:spcBef>
            </a:pPr>
            <a:endParaRPr sz="1800">
              <a:latin typeface="Calibri"/>
              <a:cs typeface="Calibri"/>
            </a:endParaRPr>
          </a:p>
          <a:p>
            <a:pPr marL="12700" marR="5080" algn="ctr">
              <a:lnSpc>
                <a:spcPts val="1970"/>
              </a:lnSpc>
            </a:pPr>
            <a:r>
              <a:rPr sz="1800" spc="-10" dirty="0">
                <a:solidFill>
                  <a:srgbClr val="FFFFFF"/>
                </a:solidFill>
                <a:latin typeface="Calibri"/>
                <a:cs typeface="Calibri"/>
              </a:rPr>
              <a:t>Categorically</a:t>
            </a:r>
            <a:r>
              <a:rPr sz="1800" spc="-5" dirty="0">
                <a:solidFill>
                  <a:srgbClr val="FFFFFF"/>
                </a:solidFill>
                <a:latin typeface="Calibri"/>
                <a:cs typeface="Calibri"/>
              </a:rPr>
              <a:t> </a:t>
            </a:r>
            <a:r>
              <a:rPr sz="1800" spc="-10" dirty="0">
                <a:solidFill>
                  <a:srgbClr val="FFFFFF"/>
                </a:solidFill>
                <a:latin typeface="Calibri"/>
                <a:cs typeface="Calibri"/>
              </a:rPr>
              <a:t>Excluded </a:t>
            </a:r>
            <a:r>
              <a:rPr sz="1800" dirty="0">
                <a:solidFill>
                  <a:srgbClr val="FFFFFF"/>
                </a:solidFill>
                <a:latin typeface="Calibri"/>
                <a:cs typeface="Calibri"/>
              </a:rPr>
              <a:t>Subject</a:t>
            </a:r>
            <a:r>
              <a:rPr sz="1800" spc="-50" dirty="0">
                <a:solidFill>
                  <a:srgbClr val="FFFFFF"/>
                </a:solidFill>
                <a:latin typeface="Calibri"/>
                <a:cs typeface="Calibri"/>
              </a:rPr>
              <a:t> </a:t>
            </a:r>
            <a:r>
              <a:rPr sz="1800" dirty="0">
                <a:solidFill>
                  <a:srgbClr val="FFFFFF"/>
                </a:solidFill>
                <a:latin typeface="Calibri"/>
                <a:cs typeface="Calibri"/>
              </a:rPr>
              <a:t>to</a:t>
            </a:r>
            <a:r>
              <a:rPr sz="1800" spc="-50" dirty="0">
                <a:solidFill>
                  <a:srgbClr val="FFFFFF"/>
                </a:solidFill>
                <a:latin typeface="Calibri"/>
                <a:cs typeface="Calibri"/>
              </a:rPr>
              <a:t> </a:t>
            </a:r>
            <a:r>
              <a:rPr sz="1800" spc="-20" dirty="0">
                <a:solidFill>
                  <a:srgbClr val="FFFFFF"/>
                </a:solidFill>
                <a:latin typeface="Calibri"/>
                <a:cs typeface="Calibri"/>
              </a:rPr>
              <a:t>58.5</a:t>
            </a:r>
            <a:endParaRPr sz="1800">
              <a:latin typeface="Calibri"/>
              <a:cs typeface="Calibri"/>
            </a:endParaRPr>
          </a:p>
          <a:p>
            <a:pPr>
              <a:lnSpc>
                <a:spcPct val="100000"/>
              </a:lnSpc>
            </a:pPr>
            <a:endParaRPr sz="1800">
              <a:latin typeface="Calibri"/>
              <a:cs typeface="Calibri"/>
            </a:endParaRPr>
          </a:p>
          <a:p>
            <a:pPr>
              <a:lnSpc>
                <a:spcPct val="100000"/>
              </a:lnSpc>
              <a:spcBef>
                <a:spcPts val="20"/>
              </a:spcBef>
            </a:pPr>
            <a:endParaRPr sz="1800">
              <a:latin typeface="Calibri"/>
              <a:cs typeface="Calibri"/>
            </a:endParaRPr>
          </a:p>
          <a:p>
            <a:pPr marL="12700" marR="5080" algn="ctr">
              <a:lnSpc>
                <a:spcPts val="1970"/>
              </a:lnSpc>
            </a:pPr>
            <a:r>
              <a:rPr sz="1800" spc="-10" dirty="0">
                <a:solidFill>
                  <a:srgbClr val="FFFFFF"/>
                </a:solidFill>
                <a:latin typeface="Calibri"/>
                <a:cs typeface="Calibri"/>
              </a:rPr>
              <a:t>Categorically</a:t>
            </a:r>
            <a:r>
              <a:rPr sz="1800" spc="-5" dirty="0">
                <a:solidFill>
                  <a:srgbClr val="FFFFFF"/>
                </a:solidFill>
                <a:latin typeface="Calibri"/>
                <a:cs typeface="Calibri"/>
              </a:rPr>
              <a:t> </a:t>
            </a:r>
            <a:r>
              <a:rPr sz="1800" spc="-10" dirty="0">
                <a:solidFill>
                  <a:srgbClr val="FFFFFF"/>
                </a:solidFill>
                <a:latin typeface="Calibri"/>
                <a:cs typeface="Calibri"/>
              </a:rPr>
              <a:t>Excluded </a:t>
            </a:r>
            <a:r>
              <a:rPr sz="1800" dirty="0">
                <a:solidFill>
                  <a:srgbClr val="FFFFFF"/>
                </a:solidFill>
                <a:latin typeface="Calibri"/>
                <a:cs typeface="Calibri"/>
              </a:rPr>
              <a:t>Not</a:t>
            </a:r>
            <a:r>
              <a:rPr sz="1800" spc="-40" dirty="0">
                <a:solidFill>
                  <a:srgbClr val="FFFFFF"/>
                </a:solidFill>
                <a:latin typeface="Calibri"/>
                <a:cs typeface="Calibri"/>
              </a:rPr>
              <a:t> </a:t>
            </a:r>
            <a:r>
              <a:rPr sz="1800" dirty="0">
                <a:solidFill>
                  <a:srgbClr val="FFFFFF"/>
                </a:solidFill>
                <a:latin typeface="Calibri"/>
                <a:cs typeface="Calibri"/>
              </a:rPr>
              <a:t>Subject</a:t>
            </a:r>
            <a:r>
              <a:rPr sz="1800" spc="-30" dirty="0">
                <a:solidFill>
                  <a:srgbClr val="FFFFFF"/>
                </a:solidFill>
                <a:latin typeface="Calibri"/>
                <a:cs typeface="Calibri"/>
              </a:rPr>
              <a:t> </a:t>
            </a:r>
            <a:r>
              <a:rPr sz="1800" dirty="0">
                <a:solidFill>
                  <a:srgbClr val="FFFFFF"/>
                </a:solidFill>
                <a:latin typeface="Calibri"/>
                <a:cs typeface="Calibri"/>
              </a:rPr>
              <a:t>to</a:t>
            </a:r>
            <a:r>
              <a:rPr sz="1800" spc="-35" dirty="0">
                <a:solidFill>
                  <a:srgbClr val="FFFFFF"/>
                </a:solidFill>
                <a:latin typeface="Calibri"/>
                <a:cs typeface="Calibri"/>
              </a:rPr>
              <a:t> </a:t>
            </a:r>
            <a:r>
              <a:rPr sz="1800" spc="-20" dirty="0">
                <a:solidFill>
                  <a:srgbClr val="FFFFFF"/>
                </a:solidFill>
                <a:latin typeface="Calibri"/>
                <a:cs typeface="Calibri"/>
              </a:rPr>
              <a:t>58.5</a:t>
            </a:r>
            <a:endParaRPr sz="1800">
              <a:latin typeface="Calibri"/>
              <a:cs typeface="Calibri"/>
            </a:endParaRPr>
          </a:p>
          <a:p>
            <a:pPr>
              <a:lnSpc>
                <a:spcPct val="100000"/>
              </a:lnSpc>
            </a:pPr>
            <a:endParaRPr sz="1800">
              <a:latin typeface="Calibri"/>
              <a:cs typeface="Calibri"/>
            </a:endParaRPr>
          </a:p>
          <a:p>
            <a:pPr>
              <a:lnSpc>
                <a:spcPct val="100000"/>
              </a:lnSpc>
              <a:spcBef>
                <a:spcPts val="790"/>
              </a:spcBef>
            </a:pPr>
            <a:endParaRPr sz="1800">
              <a:latin typeface="Calibri"/>
              <a:cs typeface="Calibri"/>
            </a:endParaRPr>
          </a:p>
          <a:p>
            <a:pPr algn="ctr">
              <a:lnSpc>
                <a:spcPct val="100000"/>
              </a:lnSpc>
            </a:pPr>
            <a:r>
              <a:rPr sz="1800" spc="-10" dirty="0">
                <a:solidFill>
                  <a:srgbClr val="FFFFFF"/>
                </a:solidFill>
                <a:latin typeface="Calibri"/>
                <a:cs typeface="Calibri"/>
              </a:rPr>
              <a:t>Exempt</a:t>
            </a:r>
            <a:endParaRPr sz="1800">
              <a:latin typeface="Calibri"/>
              <a:cs typeface="Calibri"/>
            </a:endParaRPr>
          </a:p>
        </p:txBody>
      </p:sp>
      <p:grpSp>
        <p:nvGrpSpPr>
          <p:cNvPr id="30" name="object 30"/>
          <p:cNvGrpSpPr/>
          <p:nvPr/>
        </p:nvGrpSpPr>
        <p:grpSpPr>
          <a:xfrm>
            <a:off x="1220724" y="3779646"/>
            <a:ext cx="8463280" cy="3264535"/>
            <a:chOff x="1220724" y="3779646"/>
            <a:chExt cx="8463280" cy="3264535"/>
          </a:xfrm>
        </p:grpSpPr>
        <p:pic>
          <p:nvPicPr>
            <p:cNvPr id="31" name="object 31"/>
            <p:cNvPicPr/>
            <p:nvPr/>
          </p:nvPicPr>
          <p:blipFill>
            <a:blip r:embed="rId6" cstate="print"/>
            <a:stretch>
              <a:fillRect/>
            </a:stretch>
          </p:blipFill>
          <p:spPr>
            <a:xfrm>
              <a:off x="1229868" y="3779646"/>
              <a:ext cx="2510028" cy="74675"/>
            </a:xfrm>
            <a:prstGeom prst="rect">
              <a:avLst/>
            </a:prstGeom>
          </p:spPr>
        </p:pic>
        <p:sp>
          <p:nvSpPr>
            <p:cNvPr id="32" name="object 32"/>
            <p:cNvSpPr/>
            <p:nvPr/>
          </p:nvSpPr>
          <p:spPr>
            <a:xfrm>
              <a:off x="1220724" y="3779646"/>
              <a:ext cx="2528570" cy="85725"/>
            </a:xfrm>
            <a:custGeom>
              <a:avLst/>
              <a:gdLst/>
              <a:ahLst/>
              <a:cxnLst/>
              <a:rect l="l" t="t" r="r" b="b"/>
              <a:pathLst>
                <a:path w="2528570" h="85725">
                  <a:moveTo>
                    <a:pt x="9143" y="0"/>
                  </a:moveTo>
                  <a:lnTo>
                    <a:pt x="0" y="0"/>
                  </a:lnTo>
                  <a:lnTo>
                    <a:pt x="0" y="80772"/>
                  </a:lnTo>
                  <a:lnTo>
                    <a:pt x="1523" y="80772"/>
                  </a:lnTo>
                  <a:lnTo>
                    <a:pt x="1524" y="85216"/>
                  </a:lnTo>
                  <a:lnTo>
                    <a:pt x="2526791" y="83819"/>
                  </a:lnTo>
                  <a:lnTo>
                    <a:pt x="2526847" y="80772"/>
                  </a:lnTo>
                  <a:lnTo>
                    <a:pt x="2526958" y="74675"/>
                  </a:lnTo>
                  <a:lnTo>
                    <a:pt x="9143" y="74675"/>
                  </a:lnTo>
                  <a:lnTo>
                    <a:pt x="9143" y="0"/>
                  </a:lnTo>
                  <a:close/>
                </a:path>
                <a:path w="2528570" h="85725">
                  <a:moveTo>
                    <a:pt x="2528316" y="0"/>
                  </a:moveTo>
                  <a:lnTo>
                    <a:pt x="2519172" y="0"/>
                  </a:lnTo>
                  <a:lnTo>
                    <a:pt x="2519172" y="74675"/>
                  </a:lnTo>
                  <a:lnTo>
                    <a:pt x="2526958" y="74675"/>
                  </a:lnTo>
                  <a:lnTo>
                    <a:pt x="2528316" y="0"/>
                  </a:lnTo>
                  <a:close/>
                </a:path>
              </a:pathLst>
            </a:custGeom>
            <a:solidFill>
              <a:srgbClr val="000000"/>
            </a:solidFill>
          </p:spPr>
          <p:txBody>
            <a:bodyPr wrap="square" lIns="0" tIns="0" rIns="0" bIns="0" rtlCol="0"/>
            <a:lstStyle/>
            <a:p>
              <a:endParaRPr/>
            </a:p>
          </p:txBody>
        </p:sp>
        <p:pic>
          <p:nvPicPr>
            <p:cNvPr id="33" name="object 33"/>
            <p:cNvPicPr/>
            <p:nvPr/>
          </p:nvPicPr>
          <p:blipFill>
            <a:blip r:embed="rId7" cstate="print"/>
            <a:stretch>
              <a:fillRect/>
            </a:stretch>
          </p:blipFill>
          <p:spPr>
            <a:xfrm>
              <a:off x="7021068" y="5140578"/>
              <a:ext cx="2651760" cy="1894332"/>
            </a:xfrm>
            <a:prstGeom prst="rect">
              <a:avLst/>
            </a:prstGeom>
          </p:spPr>
        </p:pic>
        <p:sp>
          <p:nvSpPr>
            <p:cNvPr id="34" name="object 34"/>
            <p:cNvSpPr/>
            <p:nvPr/>
          </p:nvSpPr>
          <p:spPr>
            <a:xfrm>
              <a:off x="7011924" y="5131434"/>
              <a:ext cx="2672080" cy="1912620"/>
            </a:xfrm>
            <a:custGeom>
              <a:avLst/>
              <a:gdLst/>
              <a:ahLst/>
              <a:cxnLst/>
              <a:rect l="l" t="t" r="r" b="b"/>
              <a:pathLst>
                <a:path w="2672079" h="1912620">
                  <a:moveTo>
                    <a:pt x="2667000" y="0"/>
                  </a:moveTo>
                  <a:lnTo>
                    <a:pt x="4572" y="0"/>
                  </a:lnTo>
                  <a:lnTo>
                    <a:pt x="1524" y="1523"/>
                  </a:lnTo>
                  <a:lnTo>
                    <a:pt x="0" y="4571"/>
                  </a:lnTo>
                  <a:lnTo>
                    <a:pt x="0" y="1909571"/>
                  </a:lnTo>
                  <a:lnTo>
                    <a:pt x="1524" y="1909571"/>
                  </a:lnTo>
                  <a:lnTo>
                    <a:pt x="1524" y="1912493"/>
                  </a:lnTo>
                  <a:lnTo>
                    <a:pt x="2671572" y="1912493"/>
                  </a:lnTo>
                  <a:lnTo>
                    <a:pt x="2671445" y="1903477"/>
                  </a:lnTo>
                  <a:lnTo>
                    <a:pt x="9144" y="1903477"/>
                  </a:lnTo>
                  <a:lnTo>
                    <a:pt x="9144" y="9144"/>
                  </a:lnTo>
                  <a:lnTo>
                    <a:pt x="2671445" y="9144"/>
                  </a:lnTo>
                  <a:lnTo>
                    <a:pt x="2671445" y="3047"/>
                  </a:lnTo>
                  <a:lnTo>
                    <a:pt x="2670048" y="1523"/>
                  </a:lnTo>
                  <a:lnTo>
                    <a:pt x="2667000" y="0"/>
                  </a:lnTo>
                  <a:close/>
                </a:path>
                <a:path w="2672079" h="1912620">
                  <a:moveTo>
                    <a:pt x="2671572" y="9144"/>
                  </a:moveTo>
                  <a:lnTo>
                    <a:pt x="2660904" y="9144"/>
                  </a:lnTo>
                  <a:lnTo>
                    <a:pt x="2660904" y="1903477"/>
                  </a:lnTo>
                  <a:lnTo>
                    <a:pt x="2671572" y="1903477"/>
                  </a:lnTo>
                  <a:lnTo>
                    <a:pt x="2671572" y="9144"/>
                  </a:lnTo>
                  <a:close/>
                </a:path>
              </a:pathLst>
            </a:custGeom>
            <a:solidFill>
              <a:srgbClr val="000000"/>
            </a:solidFill>
          </p:spPr>
          <p:txBody>
            <a:bodyPr wrap="square" lIns="0" tIns="0" rIns="0" bIns="0" rtlCol="0"/>
            <a:lstStyle/>
            <a:p>
              <a:endParaRPr/>
            </a:p>
          </p:txBody>
        </p:sp>
      </p:gr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spc="-10" dirty="0"/>
              <a:t>Exempt</a:t>
            </a:r>
            <a:r>
              <a:rPr spc="-170" dirty="0"/>
              <a:t> </a:t>
            </a:r>
            <a:r>
              <a:rPr spc="-10" dirty="0"/>
              <a:t>Activities</a:t>
            </a:r>
          </a:p>
        </p:txBody>
      </p:sp>
      <p:grpSp>
        <p:nvGrpSpPr>
          <p:cNvPr id="3" name="object 3"/>
          <p:cNvGrpSpPr/>
          <p:nvPr/>
        </p:nvGrpSpPr>
        <p:grpSpPr>
          <a:xfrm>
            <a:off x="772668" y="2170302"/>
            <a:ext cx="9144000" cy="4872482"/>
            <a:chOff x="772668" y="2170302"/>
            <a:chExt cx="9144000" cy="4872482"/>
          </a:xfrm>
        </p:grpSpPr>
        <p:pic>
          <p:nvPicPr>
            <p:cNvPr id="4" name="object 4"/>
            <p:cNvPicPr/>
            <p:nvPr/>
          </p:nvPicPr>
          <p:blipFill>
            <a:blip r:embed="rId2" cstate="print"/>
            <a:stretch>
              <a:fillRect/>
            </a:stretch>
          </p:blipFill>
          <p:spPr>
            <a:xfrm>
              <a:off x="1001268" y="2179446"/>
              <a:ext cx="3657600" cy="1600200"/>
            </a:xfrm>
            <a:prstGeom prst="rect">
              <a:avLst/>
            </a:prstGeom>
          </p:spPr>
        </p:pic>
        <p:sp>
          <p:nvSpPr>
            <p:cNvPr id="5" name="object 5"/>
            <p:cNvSpPr/>
            <p:nvPr/>
          </p:nvSpPr>
          <p:spPr>
            <a:xfrm>
              <a:off x="992124" y="2170302"/>
              <a:ext cx="3677920" cy="1609725"/>
            </a:xfrm>
            <a:custGeom>
              <a:avLst/>
              <a:gdLst/>
              <a:ahLst/>
              <a:cxnLst/>
              <a:rect l="l" t="t" r="r" b="b"/>
              <a:pathLst>
                <a:path w="3677920" h="1609725">
                  <a:moveTo>
                    <a:pt x="3672840" y="0"/>
                  </a:moveTo>
                  <a:lnTo>
                    <a:pt x="4571" y="0"/>
                  </a:lnTo>
                  <a:lnTo>
                    <a:pt x="1523" y="1397"/>
                  </a:lnTo>
                  <a:lnTo>
                    <a:pt x="0" y="4572"/>
                  </a:lnTo>
                  <a:lnTo>
                    <a:pt x="0" y="1609343"/>
                  </a:lnTo>
                  <a:lnTo>
                    <a:pt x="9143" y="1609343"/>
                  </a:lnTo>
                  <a:lnTo>
                    <a:pt x="9143" y="9144"/>
                  </a:lnTo>
                  <a:lnTo>
                    <a:pt x="3677412" y="9144"/>
                  </a:lnTo>
                  <a:lnTo>
                    <a:pt x="3677412" y="3048"/>
                  </a:lnTo>
                  <a:lnTo>
                    <a:pt x="3675888" y="1397"/>
                  </a:lnTo>
                  <a:lnTo>
                    <a:pt x="3672840" y="0"/>
                  </a:lnTo>
                  <a:close/>
                </a:path>
                <a:path w="3677920" h="1609725">
                  <a:moveTo>
                    <a:pt x="3677412" y="9144"/>
                  </a:moveTo>
                  <a:lnTo>
                    <a:pt x="3666743" y="9144"/>
                  </a:lnTo>
                  <a:lnTo>
                    <a:pt x="3666744" y="1609343"/>
                  </a:lnTo>
                  <a:lnTo>
                    <a:pt x="3677412" y="1609343"/>
                  </a:lnTo>
                  <a:lnTo>
                    <a:pt x="3677412" y="9144"/>
                  </a:lnTo>
                  <a:close/>
                </a:path>
              </a:pathLst>
            </a:custGeom>
            <a:solidFill>
              <a:srgbClr val="000000"/>
            </a:solidFill>
          </p:spPr>
          <p:txBody>
            <a:bodyPr wrap="square" lIns="0" tIns="0" rIns="0" bIns="0" rtlCol="0"/>
            <a:lstStyle/>
            <a:p>
              <a:endParaRPr/>
            </a:p>
          </p:txBody>
        </p:sp>
        <p:pic>
          <p:nvPicPr>
            <p:cNvPr id="6" name="object 6"/>
            <p:cNvPicPr/>
            <p:nvPr/>
          </p:nvPicPr>
          <p:blipFill>
            <a:blip r:embed="rId3" cstate="print"/>
            <a:stretch>
              <a:fillRect/>
            </a:stretch>
          </p:blipFill>
          <p:spPr>
            <a:xfrm>
              <a:off x="772668" y="4747357"/>
              <a:ext cx="9144000" cy="2047013"/>
            </a:xfrm>
            <a:prstGeom prst="rect">
              <a:avLst/>
            </a:prstGeom>
          </p:spPr>
        </p:pic>
        <p:sp>
          <p:nvSpPr>
            <p:cNvPr id="7" name="object 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9" name="object 9"/>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1" name="object 11"/>
          <p:cNvSpPr txBox="1"/>
          <p:nvPr/>
        </p:nvSpPr>
        <p:spPr>
          <a:xfrm>
            <a:off x="4890008" y="1851152"/>
            <a:ext cx="4712335" cy="456882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595959"/>
                </a:solidFill>
                <a:latin typeface="Calibri"/>
                <a:cs typeface="Calibri"/>
              </a:rPr>
              <a:t>Listed</a:t>
            </a:r>
            <a:r>
              <a:rPr sz="2400" spc="-55" dirty="0">
                <a:solidFill>
                  <a:srgbClr val="595959"/>
                </a:solidFill>
                <a:latin typeface="Calibri"/>
                <a:cs typeface="Calibri"/>
              </a:rPr>
              <a:t> </a:t>
            </a:r>
            <a:r>
              <a:rPr sz="2400" dirty="0">
                <a:solidFill>
                  <a:srgbClr val="595959"/>
                </a:solidFill>
                <a:latin typeface="Calibri"/>
                <a:cs typeface="Calibri"/>
              </a:rPr>
              <a:t>in</a:t>
            </a:r>
            <a:r>
              <a:rPr sz="2400" spc="-55" dirty="0">
                <a:solidFill>
                  <a:srgbClr val="595959"/>
                </a:solidFill>
                <a:latin typeface="Calibri"/>
                <a:cs typeface="Calibri"/>
              </a:rPr>
              <a:t> </a:t>
            </a:r>
            <a:r>
              <a:rPr sz="2400" dirty="0">
                <a:solidFill>
                  <a:srgbClr val="595959"/>
                </a:solidFill>
                <a:latin typeface="Calibri"/>
                <a:cs typeface="Calibri"/>
              </a:rPr>
              <a:t>24</a:t>
            </a:r>
            <a:r>
              <a:rPr sz="2400" spc="-45" dirty="0">
                <a:solidFill>
                  <a:srgbClr val="595959"/>
                </a:solidFill>
                <a:latin typeface="Calibri"/>
                <a:cs typeface="Calibri"/>
              </a:rPr>
              <a:t> </a:t>
            </a:r>
            <a:r>
              <a:rPr sz="2400" dirty="0">
                <a:solidFill>
                  <a:srgbClr val="595959"/>
                </a:solidFill>
                <a:latin typeface="Calibri"/>
                <a:cs typeface="Calibri"/>
              </a:rPr>
              <a:t>CFR</a:t>
            </a:r>
            <a:r>
              <a:rPr sz="2400" spc="-55" dirty="0">
                <a:solidFill>
                  <a:srgbClr val="595959"/>
                </a:solidFill>
                <a:latin typeface="Calibri"/>
                <a:cs typeface="Calibri"/>
              </a:rPr>
              <a:t> </a:t>
            </a:r>
            <a:r>
              <a:rPr sz="2400" spc="-10" dirty="0">
                <a:solidFill>
                  <a:srgbClr val="595959"/>
                </a:solidFill>
                <a:latin typeface="Calibri"/>
                <a:cs typeface="Calibri"/>
              </a:rPr>
              <a:t>58.34(a):</a:t>
            </a:r>
            <a:endParaRPr sz="2400">
              <a:latin typeface="Calibri"/>
              <a:cs typeface="Calibri"/>
            </a:endParaRPr>
          </a:p>
          <a:p>
            <a:pPr marL="355600" marR="183515" indent="-342900">
              <a:lnSpc>
                <a:spcPts val="2300"/>
              </a:lnSpc>
              <a:spcBef>
                <a:spcPts val="620"/>
              </a:spcBef>
              <a:buFont typeface="Arial"/>
              <a:buChar char="•"/>
              <a:tabLst>
                <a:tab pos="355600" algn="l"/>
              </a:tabLst>
            </a:pPr>
            <a:r>
              <a:rPr sz="2400" spc="-20" dirty="0">
                <a:solidFill>
                  <a:srgbClr val="595959"/>
                </a:solidFill>
                <a:latin typeface="Calibri"/>
                <a:cs typeface="Calibri"/>
              </a:rPr>
              <a:t>Environmental,</a:t>
            </a:r>
            <a:r>
              <a:rPr sz="2400" spc="-25" dirty="0">
                <a:solidFill>
                  <a:srgbClr val="595959"/>
                </a:solidFill>
                <a:latin typeface="Calibri"/>
                <a:cs typeface="Calibri"/>
              </a:rPr>
              <a:t> </a:t>
            </a:r>
            <a:r>
              <a:rPr sz="2400" dirty="0">
                <a:solidFill>
                  <a:srgbClr val="595959"/>
                </a:solidFill>
                <a:latin typeface="Calibri"/>
                <a:cs typeface="Calibri"/>
              </a:rPr>
              <a:t>planning &amp;</a:t>
            </a:r>
            <a:r>
              <a:rPr sz="2400" spc="-5" dirty="0">
                <a:solidFill>
                  <a:srgbClr val="595959"/>
                </a:solidFill>
                <a:latin typeface="Calibri"/>
                <a:cs typeface="Calibri"/>
              </a:rPr>
              <a:t> </a:t>
            </a:r>
            <a:r>
              <a:rPr sz="2400" spc="-10" dirty="0">
                <a:solidFill>
                  <a:srgbClr val="595959"/>
                </a:solidFill>
                <a:latin typeface="Calibri"/>
                <a:cs typeface="Calibri"/>
              </a:rPr>
              <a:t>design costs</a:t>
            </a:r>
            <a:endParaRPr sz="2400">
              <a:latin typeface="Calibri"/>
              <a:cs typeface="Calibri"/>
            </a:endParaRPr>
          </a:p>
          <a:p>
            <a:pPr marL="354965" indent="-342265">
              <a:lnSpc>
                <a:spcPct val="100000"/>
              </a:lnSpc>
              <a:spcBef>
                <a:spcPts val="20"/>
              </a:spcBef>
              <a:buFont typeface="Arial"/>
              <a:buChar char="•"/>
              <a:tabLst>
                <a:tab pos="354965" algn="l"/>
              </a:tabLst>
            </a:pPr>
            <a:r>
              <a:rPr sz="2400" spc="-10" dirty="0">
                <a:solidFill>
                  <a:srgbClr val="595959"/>
                </a:solidFill>
                <a:latin typeface="Calibri"/>
                <a:cs typeface="Calibri"/>
              </a:rPr>
              <a:t>Information</a:t>
            </a:r>
            <a:r>
              <a:rPr sz="2400" spc="-75" dirty="0">
                <a:solidFill>
                  <a:srgbClr val="595959"/>
                </a:solidFill>
                <a:latin typeface="Calibri"/>
                <a:cs typeface="Calibri"/>
              </a:rPr>
              <a:t> </a:t>
            </a:r>
            <a:r>
              <a:rPr sz="2400" dirty="0">
                <a:solidFill>
                  <a:srgbClr val="595959"/>
                </a:solidFill>
                <a:latin typeface="Calibri"/>
                <a:cs typeface="Calibri"/>
              </a:rPr>
              <a:t>&amp;</a:t>
            </a:r>
            <a:r>
              <a:rPr sz="2400" spc="-40" dirty="0">
                <a:solidFill>
                  <a:srgbClr val="595959"/>
                </a:solidFill>
                <a:latin typeface="Calibri"/>
                <a:cs typeface="Calibri"/>
              </a:rPr>
              <a:t> </a:t>
            </a:r>
            <a:r>
              <a:rPr sz="2400" dirty="0">
                <a:solidFill>
                  <a:srgbClr val="595959"/>
                </a:solidFill>
                <a:latin typeface="Calibri"/>
                <a:cs typeface="Calibri"/>
              </a:rPr>
              <a:t>financial</a:t>
            </a:r>
            <a:r>
              <a:rPr sz="2400" spc="-60" dirty="0">
                <a:solidFill>
                  <a:srgbClr val="595959"/>
                </a:solidFill>
                <a:latin typeface="Calibri"/>
                <a:cs typeface="Calibri"/>
              </a:rPr>
              <a:t> </a:t>
            </a:r>
            <a:r>
              <a:rPr sz="2400" spc="-10" dirty="0">
                <a:solidFill>
                  <a:srgbClr val="595959"/>
                </a:solidFill>
                <a:latin typeface="Calibri"/>
                <a:cs typeface="Calibri"/>
              </a:rPr>
              <a:t>services</a:t>
            </a:r>
            <a:endParaRPr sz="2400">
              <a:latin typeface="Calibri"/>
              <a:cs typeface="Calibri"/>
            </a:endParaRPr>
          </a:p>
          <a:p>
            <a:pPr marL="355600" marR="561340" indent="-342900">
              <a:lnSpc>
                <a:spcPts val="2300"/>
              </a:lnSpc>
              <a:spcBef>
                <a:spcPts val="560"/>
              </a:spcBef>
              <a:buFont typeface="Arial"/>
              <a:buChar char="•"/>
              <a:tabLst>
                <a:tab pos="355600" algn="l"/>
              </a:tabLst>
            </a:pPr>
            <a:r>
              <a:rPr sz="2400" spc="-10" dirty="0">
                <a:solidFill>
                  <a:srgbClr val="595959"/>
                </a:solidFill>
                <a:latin typeface="Calibri"/>
                <a:cs typeface="Calibri"/>
              </a:rPr>
              <a:t>Administrative</a:t>
            </a:r>
            <a:r>
              <a:rPr sz="2400" spc="-55" dirty="0">
                <a:solidFill>
                  <a:srgbClr val="595959"/>
                </a:solidFill>
                <a:latin typeface="Calibri"/>
                <a:cs typeface="Calibri"/>
              </a:rPr>
              <a:t> </a:t>
            </a:r>
            <a:r>
              <a:rPr sz="2400" dirty="0">
                <a:solidFill>
                  <a:srgbClr val="595959"/>
                </a:solidFill>
                <a:latin typeface="Calibri"/>
                <a:cs typeface="Calibri"/>
              </a:rPr>
              <a:t>&amp;</a:t>
            </a:r>
            <a:r>
              <a:rPr sz="2400" spc="-20" dirty="0">
                <a:solidFill>
                  <a:srgbClr val="595959"/>
                </a:solidFill>
                <a:latin typeface="Calibri"/>
                <a:cs typeface="Calibri"/>
              </a:rPr>
              <a:t> </a:t>
            </a:r>
            <a:r>
              <a:rPr sz="2400" spc="-10" dirty="0">
                <a:solidFill>
                  <a:srgbClr val="595959"/>
                </a:solidFill>
                <a:latin typeface="Calibri"/>
                <a:cs typeface="Calibri"/>
              </a:rPr>
              <a:t>management activities</a:t>
            </a:r>
            <a:endParaRPr sz="2400">
              <a:latin typeface="Calibri"/>
              <a:cs typeface="Calibri"/>
            </a:endParaRPr>
          </a:p>
          <a:p>
            <a:pPr marL="354965" indent="-342265">
              <a:lnSpc>
                <a:spcPct val="100000"/>
              </a:lnSpc>
              <a:spcBef>
                <a:spcPts val="25"/>
              </a:spcBef>
              <a:buFont typeface="Arial"/>
              <a:buChar char="•"/>
              <a:tabLst>
                <a:tab pos="354965" algn="l"/>
              </a:tabLst>
            </a:pPr>
            <a:r>
              <a:rPr sz="2400" dirty="0">
                <a:solidFill>
                  <a:srgbClr val="595959"/>
                </a:solidFill>
                <a:latin typeface="Calibri"/>
                <a:cs typeface="Calibri"/>
              </a:rPr>
              <a:t>Public</a:t>
            </a:r>
            <a:r>
              <a:rPr sz="2400" spc="-50" dirty="0">
                <a:solidFill>
                  <a:srgbClr val="595959"/>
                </a:solidFill>
                <a:latin typeface="Calibri"/>
                <a:cs typeface="Calibri"/>
              </a:rPr>
              <a:t> </a:t>
            </a:r>
            <a:r>
              <a:rPr sz="2400" dirty="0">
                <a:solidFill>
                  <a:srgbClr val="595959"/>
                </a:solidFill>
                <a:latin typeface="Calibri"/>
                <a:cs typeface="Calibri"/>
              </a:rPr>
              <a:t>services</a:t>
            </a:r>
            <a:r>
              <a:rPr sz="2400" spc="-30" dirty="0">
                <a:solidFill>
                  <a:srgbClr val="595959"/>
                </a:solidFill>
                <a:latin typeface="Calibri"/>
                <a:cs typeface="Calibri"/>
              </a:rPr>
              <a:t> </a:t>
            </a:r>
            <a:r>
              <a:rPr sz="2400" dirty="0">
                <a:solidFill>
                  <a:srgbClr val="595959"/>
                </a:solidFill>
                <a:latin typeface="Calibri"/>
                <a:cs typeface="Calibri"/>
              </a:rPr>
              <a:t>(no</a:t>
            </a:r>
            <a:r>
              <a:rPr sz="2400" spc="-30" dirty="0">
                <a:solidFill>
                  <a:srgbClr val="595959"/>
                </a:solidFill>
                <a:latin typeface="Calibri"/>
                <a:cs typeface="Calibri"/>
              </a:rPr>
              <a:t> </a:t>
            </a:r>
            <a:r>
              <a:rPr sz="2400" spc="-10" dirty="0">
                <a:solidFill>
                  <a:srgbClr val="595959"/>
                </a:solidFill>
                <a:latin typeface="Calibri"/>
                <a:cs typeface="Calibri"/>
              </a:rPr>
              <a:t>physical</a:t>
            </a:r>
            <a:r>
              <a:rPr sz="2400" spc="-35" dirty="0">
                <a:solidFill>
                  <a:srgbClr val="595959"/>
                </a:solidFill>
                <a:latin typeface="Calibri"/>
                <a:cs typeface="Calibri"/>
              </a:rPr>
              <a:t> </a:t>
            </a:r>
            <a:r>
              <a:rPr sz="2400" spc="-10" dirty="0">
                <a:solidFill>
                  <a:srgbClr val="595959"/>
                </a:solidFill>
                <a:latin typeface="Calibri"/>
                <a:cs typeface="Calibri"/>
              </a:rPr>
              <a:t>impact)</a:t>
            </a:r>
            <a:endParaRPr sz="2400">
              <a:latin typeface="Calibri"/>
              <a:cs typeface="Calibri"/>
            </a:endParaRPr>
          </a:p>
          <a:p>
            <a:pPr marL="354965" indent="-342265">
              <a:lnSpc>
                <a:spcPct val="100000"/>
              </a:lnSpc>
              <a:buFont typeface="Arial"/>
              <a:buChar char="•"/>
              <a:tabLst>
                <a:tab pos="354965" algn="l"/>
              </a:tabLst>
            </a:pPr>
            <a:r>
              <a:rPr sz="2400" spc="-10" dirty="0">
                <a:solidFill>
                  <a:srgbClr val="595959"/>
                </a:solidFill>
                <a:latin typeface="Calibri"/>
                <a:cs typeface="Calibri"/>
              </a:rPr>
              <a:t>Inspections</a:t>
            </a:r>
            <a:endParaRPr sz="2400">
              <a:latin typeface="Calibri"/>
              <a:cs typeface="Calibri"/>
            </a:endParaRPr>
          </a:p>
          <a:p>
            <a:pPr marL="354965" indent="-342265">
              <a:lnSpc>
                <a:spcPct val="100000"/>
              </a:lnSpc>
              <a:buFont typeface="Arial"/>
              <a:buChar char="•"/>
              <a:tabLst>
                <a:tab pos="354965" algn="l"/>
              </a:tabLst>
            </a:pPr>
            <a:r>
              <a:rPr sz="2400" dirty="0">
                <a:solidFill>
                  <a:srgbClr val="595959"/>
                </a:solidFill>
                <a:latin typeface="Calibri"/>
                <a:cs typeface="Calibri"/>
              </a:rPr>
              <a:t>Purchase</a:t>
            </a:r>
            <a:r>
              <a:rPr sz="2400" spc="-60" dirty="0">
                <a:solidFill>
                  <a:srgbClr val="595959"/>
                </a:solidFill>
                <a:latin typeface="Calibri"/>
                <a:cs typeface="Calibri"/>
              </a:rPr>
              <a:t> </a:t>
            </a:r>
            <a:r>
              <a:rPr sz="2400" dirty="0">
                <a:solidFill>
                  <a:srgbClr val="595959"/>
                </a:solidFill>
                <a:latin typeface="Calibri"/>
                <a:cs typeface="Calibri"/>
              </a:rPr>
              <a:t>of</a:t>
            </a:r>
            <a:r>
              <a:rPr sz="2400" spc="-55" dirty="0">
                <a:solidFill>
                  <a:srgbClr val="595959"/>
                </a:solidFill>
                <a:latin typeface="Calibri"/>
                <a:cs typeface="Calibri"/>
              </a:rPr>
              <a:t> </a:t>
            </a:r>
            <a:r>
              <a:rPr sz="2400" dirty="0">
                <a:solidFill>
                  <a:srgbClr val="595959"/>
                </a:solidFill>
                <a:latin typeface="Calibri"/>
                <a:cs typeface="Calibri"/>
              </a:rPr>
              <a:t>tools</a:t>
            </a:r>
            <a:r>
              <a:rPr sz="2400" spc="-55" dirty="0">
                <a:solidFill>
                  <a:srgbClr val="595959"/>
                </a:solidFill>
                <a:latin typeface="Calibri"/>
                <a:cs typeface="Calibri"/>
              </a:rPr>
              <a:t> </a:t>
            </a:r>
            <a:r>
              <a:rPr sz="2400" dirty="0">
                <a:solidFill>
                  <a:srgbClr val="595959"/>
                </a:solidFill>
                <a:latin typeface="Calibri"/>
                <a:cs typeface="Calibri"/>
              </a:rPr>
              <a:t>&amp;</a:t>
            </a:r>
            <a:r>
              <a:rPr sz="2400" spc="-60" dirty="0">
                <a:solidFill>
                  <a:srgbClr val="595959"/>
                </a:solidFill>
                <a:latin typeface="Calibri"/>
                <a:cs typeface="Calibri"/>
              </a:rPr>
              <a:t> </a:t>
            </a:r>
            <a:r>
              <a:rPr sz="2400" spc="-10" dirty="0">
                <a:solidFill>
                  <a:srgbClr val="595959"/>
                </a:solidFill>
                <a:latin typeface="Calibri"/>
                <a:cs typeface="Calibri"/>
              </a:rPr>
              <a:t>insurance</a:t>
            </a:r>
            <a:endParaRPr sz="2400">
              <a:latin typeface="Calibri"/>
              <a:cs typeface="Calibri"/>
            </a:endParaRPr>
          </a:p>
          <a:p>
            <a:pPr marL="354965" indent="-342265">
              <a:lnSpc>
                <a:spcPct val="100000"/>
              </a:lnSpc>
              <a:buFont typeface="Arial"/>
              <a:buChar char="•"/>
              <a:tabLst>
                <a:tab pos="354965" algn="l"/>
                <a:tab pos="2949575" algn="l"/>
              </a:tabLst>
            </a:pPr>
            <a:r>
              <a:rPr sz="2400" spc="-25" dirty="0">
                <a:solidFill>
                  <a:srgbClr val="595959"/>
                </a:solidFill>
                <a:latin typeface="Calibri"/>
                <a:cs typeface="Calibri"/>
              </a:rPr>
              <a:t>Technical</a:t>
            </a:r>
            <a:r>
              <a:rPr sz="2400" spc="-55" dirty="0">
                <a:solidFill>
                  <a:srgbClr val="595959"/>
                </a:solidFill>
                <a:latin typeface="Calibri"/>
                <a:cs typeface="Calibri"/>
              </a:rPr>
              <a:t> </a:t>
            </a:r>
            <a:r>
              <a:rPr sz="2400" spc="-10" dirty="0">
                <a:solidFill>
                  <a:srgbClr val="595959"/>
                </a:solidFill>
                <a:latin typeface="Calibri"/>
                <a:cs typeface="Calibri"/>
              </a:rPr>
              <a:t>assistance</a:t>
            </a:r>
            <a:r>
              <a:rPr sz="2400" dirty="0">
                <a:solidFill>
                  <a:srgbClr val="595959"/>
                </a:solidFill>
                <a:latin typeface="Calibri"/>
                <a:cs typeface="Calibri"/>
              </a:rPr>
              <a:t>	&amp;</a:t>
            </a:r>
            <a:r>
              <a:rPr sz="2400" spc="-30" dirty="0">
                <a:solidFill>
                  <a:srgbClr val="595959"/>
                </a:solidFill>
                <a:latin typeface="Calibri"/>
                <a:cs typeface="Calibri"/>
              </a:rPr>
              <a:t> </a:t>
            </a:r>
            <a:r>
              <a:rPr sz="2400" spc="-10" dirty="0">
                <a:solidFill>
                  <a:srgbClr val="595959"/>
                </a:solidFill>
                <a:latin typeface="Calibri"/>
                <a:cs typeface="Calibri"/>
              </a:rPr>
              <a:t>training</a:t>
            </a:r>
            <a:endParaRPr sz="2400">
              <a:latin typeface="Calibri"/>
              <a:cs typeface="Calibri"/>
            </a:endParaRPr>
          </a:p>
          <a:p>
            <a:pPr marL="354965" indent="-342265">
              <a:lnSpc>
                <a:spcPct val="100000"/>
              </a:lnSpc>
              <a:buFont typeface="Arial"/>
              <a:buChar char="•"/>
              <a:tabLst>
                <a:tab pos="354965" algn="l"/>
              </a:tabLst>
            </a:pPr>
            <a:r>
              <a:rPr sz="2400" spc="-20" dirty="0">
                <a:solidFill>
                  <a:srgbClr val="595959"/>
                </a:solidFill>
                <a:latin typeface="Calibri"/>
                <a:cs typeface="Calibri"/>
              </a:rPr>
              <a:t>Payment</a:t>
            </a:r>
            <a:r>
              <a:rPr sz="2400" spc="-80" dirty="0">
                <a:solidFill>
                  <a:srgbClr val="595959"/>
                </a:solidFill>
                <a:latin typeface="Calibri"/>
                <a:cs typeface="Calibri"/>
              </a:rPr>
              <a:t> </a:t>
            </a:r>
            <a:r>
              <a:rPr sz="2400" dirty="0">
                <a:solidFill>
                  <a:srgbClr val="595959"/>
                </a:solidFill>
                <a:latin typeface="Calibri"/>
                <a:cs typeface="Calibri"/>
              </a:rPr>
              <a:t>of</a:t>
            </a:r>
            <a:r>
              <a:rPr sz="2400" spc="-50" dirty="0">
                <a:solidFill>
                  <a:srgbClr val="595959"/>
                </a:solidFill>
                <a:latin typeface="Calibri"/>
                <a:cs typeface="Calibri"/>
              </a:rPr>
              <a:t> </a:t>
            </a:r>
            <a:r>
              <a:rPr sz="2400" dirty="0">
                <a:solidFill>
                  <a:srgbClr val="595959"/>
                </a:solidFill>
                <a:latin typeface="Calibri"/>
                <a:cs typeface="Calibri"/>
              </a:rPr>
              <a:t>principal</a:t>
            </a:r>
            <a:r>
              <a:rPr sz="2400" spc="-65" dirty="0">
                <a:solidFill>
                  <a:srgbClr val="595959"/>
                </a:solidFill>
                <a:latin typeface="Calibri"/>
                <a:cs typeface="Calibri"/>
              </a:rPr>
              <a:t> </a:t>
            </a:r>
            <a:r>
              <a:rPr sz="2400" dirty="0">
                <a:solidFill>
                  <a:srgbClr val="595959"/>
                </a:solidFill>
                <a:latin typeface="Calibri"/>
                <a:cs typeface="Calibri"/>
              </a:rPr>
              <a:t>and</a:t>
            </a:r>
            <a:r>
              <a:rPr sz="2400" spc="-50" dirty="0">
                <a:solidFill>
                  <a:srgbClr val="595959"/>
                </a:solidFill>
                <a:latin typeface="Calibri"/>
                <a:cs typeface="Calibri"/>
              </a:rPr>
              <a:t> </a:t>
            </a:r>
            <a:r>
              <a:rPr sz="2400" spc="-10" dirty="0">
                <a:solidFill>
                  <a:srgbClr val="595959"/>
                </a:solidFill>
                <a:latin typeface="Calibri"/>
                <a:cs typeface="Calibri"/>
              </a:rPr>
              <a:t>interest</a:t>
            </a:r>
            <a:endParaRPr sz="2400">
              <a:latin typeface="Calibri"/>
              <a:cs typeface="Calibri"/>
            </a:endParaRPr>
          </a:p>
          <a:p>
            <a:pPr marL="355600" marR="237490" indent="-342900">
              <a:lnSpc>
                <a:spcPts val="2300"/>
              </a:lnSpc>
              <a:spcBef>
                <a:spcPts val="560"/>
              </a:spcBef>
              <a:buFont typeface="Arial"/>
              <a:buChar char="•"/>
              <a:tabLst>
                <a:tab pos="355600" algn="l"/>
              </a:tabLst>
            </a:pPr>
            <a:r>
              <a:rPr sz="2400" spc="-30" dirty="0">
                <a:solidFill>
                  <a:srgbClr val="595959"/>
                </a:solidFill>
                <a:latin typeface="Calibri"/>
                <a:cs typeface="Calibri"/>
              </a:rPr>
              <a:t>Temporary</a:t>
            </a:r>
            <a:r>
              <a:rPr sz="2400" spc="-85" dirty="0">
                <a:solidFill>
                  <a:srgbClr val="595959"/>
                </a:solidFill>
                <a:latin typeface="Calibri"/>
                <a:cs typeface="Calibri"/>
              </a:rPr>
              <a:t> </a:t>
            </a:r>
            <a:r>
              <a:rPr sz="2400" dirty="0">
                <a:solidFill>
                  <a:srgbClr val="595959"/>
                </a:solidFill>
                <a:latin typeface="Calibri"/>
                <a:cs typeface="Calibri"/>
              </a:rPr>
              <a:t>assistance</a:t>
            </a:r>
            <a:r>
              <a:rPr sz="2400" spc="-95" dirty="0">
                <a:solidFill>
                  <a:srgbClr val="595959"/>
                </a:solidFill>
                <a:latin typeface="Calibri"/>
                <a:cs typeface="Calibri"/>
              </a:rPr>
              <a:t> </a:t>
            </a:r>
            <a:r>
              <a:rPr sz="2400" dirty="0">
                <a:solidFill>
                  <a:srgbClr val="595959"/>
                </a:solidFill>
                <a:latin typeface="Calibri"/>
                <a:cs typeface="Calibri"/>
              </a:rPr>
              <a:t>for</a:t>
            </a:r>
            <a:r>
              <a:rPr sz="2400" spc="-75" dirty="0">
                <a:solidFill>
                  <a:srgbClr val="595959"/>
                </a:solidFill>
                <a:latin typeface="Calibri"/>
                <a:cs typeface="Calibri"/>
              </a:rPr>
              <a:t> </a:t>
            </a:r>
            <a:r>
              <a:rPr sz="2400" spc="-10" dirty="0">
                <a:solidFill>
                  <a:srgbClr val="595959"/>
                </a:solidFill>
                <a:latin typeface="Calibri"/>
                <a:cs typeface="Calibri"/>
              </a:rPr>
              <a:t>disaster </a:t>
            </a:r>
            <a:r>
              <a:rPr sz="2400" dirty="0">
                <a:solidFill>
                  <a:srgbClr val="595959"/>
                </a:solidFill>
                <a:latin typeface="Calibri"/>
                <a:cs typeface="Calibri"/>
              </a:rPr>
              <a:t>or</a:t>
            </a:r>
            <a:r>
              <a:rPr sz="2400" spc="-55" dirty="0">
                <a:solidFill>
                  <a:srgbClr val="595959"/>
                </a:solidFill>
                <a:latin typeface="Calibri"/>
                <a:cs typeface="Calibri"/>
              </a:rPr>
              <a:t> </a:t>
            </a:r>
            <a:r>
              <a:rPr sz="2400" dirty="0">
                <a:solidFill>
                  <a:srgbClr val="595959"/>
                </a:solidFill>
                <a:latin typeface="Calibri"/>
                <a:cs typeface="Calibri"/>
              </a:rPr>
              <a:t>imminent</a:t>
            </a:r>
            <a:r>
              <a:rPr sz="2400" spc="-70" dirty="0">
                <a:solidFill>
                  <a:srgbClr val="595959"/>
                </a:solidFill>
                <a:latin typeface="Calibri"/>
                <a:cs typeface="Calibri"/>
              </a:rPr>
              <a:t> </a:t>
            </a:r>
            <a:r>
              <a:rPr sz="2400" spc="-10" dirty="0">
                <a:solidFill>
                  <a:srgbClr val="595959"/>
                </a:solidFill>
                <a:latin typeface="Calibri"/>
                <a:cs typeface="Calibri"/>
              </a:rPr>
              <a:t>threats</a:t>
            </a:r>
            <a:endParaRPr sz="2400">
              <a:latin typeface="Calibri"/>
              <a:cs typeface="Calibri"/>
            </a:endParaRPr>
          </a:p>
        </p:txBody>
      </p:sp>
      <p:grpSp>
        <p:nvGrpSpPr>
          <p:cNvPr id="12" name="object 12"/>
          <p:cNvGrpSpPr/>
          <p:nvPr/>
        </p:nvGrpSpPr>
        <p:grpSpPr>
          <a:xfrm>
            <a:off x="7008876" y="490855"/>
            <a:ext cx="2769235" cy="527685"/>
            <a:chOff x="7008876" y="490855"/>
            <a:chExt cx="2769235" cy="527685"/>
          </a:xfrm>
        </p:grpSpPr>
        <p:sp>
          <p:nvSpPr>
            <p:cNvPr id="13" name="object 13"/>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14" name="object 14"/>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15" name="object 15"/>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16" name="object 16"/>
          <p:cNvGrpSpPr/>
          <p:nvPr/>
        </p:nvGrpSpPr>
        <p:grpSpPr>
          <a:xfrm>
            <a:off x="992124" y="3779646"/>
            <a:ext cx="3677920" cy="1434465"/>
            <a:chOff x="992124" y="3779646"/>
            <a:chExt cx="3677920" cy="1434465"/>
          </a:xfrm>
        </p:grpSpPr>
        <p:pic>
          <p:nvPicPr>
            <p:cNvPr id="17" name="object 17"/>
            <p:cNvPicPr/>
            <p:nvPr/>
          </p:nvPicPr>
          <p:blipFill>
            <a:blip r:embed="rId4" cstate="print"/>
            <a:stretch>
              <a:fillRect/>
            </a:stretch>
          </p:blipFill>
          <p:spPr>
            <a:xfrm>
              <a:off x="1001268" y="3779646"/>
              <a:ext cx="3657600" cy="1417320"/>
            </a:xfrm>
            <a:prstGeom prst="rect">
              <a:avLst/>
            </a:prstGeom>
          </p:spPr>
        </p:pic>
        <p:sp>
          <p:nvSpPr>
            <p:cNvPr id="18" name="object 18"/>
            <p:cNvSpPr/>
            <p:nvPr/>
          </p:nvSpPr>
          <p:spPr>
            <a:xfrm>
              <a:off x="992124" y="3779646"/>
              <a:ext cx="3677920" cy="1434465"/>
            </a:xfrm>
            <a:custGeom>
              <a:avLst/>
              <a:gdLst/>
              <a:ahLst/>
              <a:cxnLst/>
              <a:rect l="l" t="t" r="r" b="b"/>
              <a:pathLst>
                <a:path w="3677920" h="1434464">
                  <a:moveTo>
                    <a:pt x="9143" y="0"/>
                  </a:moveTo>
                  <a:lnTo>
                    <a:pt x="0" y="0"/>
                  </a:lnTo>
                  <a:lnTo>
                    <a:pt x="0" y="1431035"/>
                  </a:lnTo>
                  <a:lnTo>
                    <a:pt x="1523" y="1431035"/>
                  </a:lnTo>
                  <a:lnTo>
                    <a:pt x="1524" y="1434084"/>
                  </a:lnTo>
                  <a:lnTo>
                    <a:pt x="3675888" y="1432559"/>
                  </a:lnTo>
                  <a:lnTo>
                    <a:pt x="3675897" y="1423415"/>
                  </a:lnTo>
                  <a:lnTo>
                    <a:pt x="9143" y="1423415"/>
                  </a:lnTo>
                  <a:lnTo>
                    <a:pt x="9143" y="0"/>
                  </a:lnTo>
                  <a:close/>
                </a:path>
                <a:path w="3677920" h="1434464">
                  <a:moveTo>
                    <a:pt x="3677412" y="0"/>
                  </a:moveTo>
                  <a:lnTo>
                    <a:pt x="3666743" y="0"/>
                  </a:lnTo>
                  <a:lnTo>
                    <a:pt x="3666743" y="1423415"/>
                  </a:lnTo>
                  <a:lnTo>
                    <a:pt x="3675897" y="1423415"/>
                  </a:lnTo>
                  <a:lnTo>
                    <a:pt x="3677412" y="0"/>
                  </a:lnTo>
                  <a:close/>
                </a:path>
              </a:pathLst>
            </a:custGeom>
            <a:solidFill>
              <a:srgbClr val="000000"/>
            </a:solidFill>
          </p:spPr>
          <p:txBody>
            <a:bodyPr wrap="square" lIns="0" tIns="0" rIns="0" bIns="0" rtlCol="0"/>
            <a:lstStyle/>
            <a:p>
              <a:endParaRPr/>
            </a:p>
          </p:txBody>
        </p:sp>
      </p:gr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072" y="426211"/>
            <a:ext cx="4953000" cy="574040"/>
          </a:xfrm>
          <a:prstGeom prst="rect">
            <a:avLst/>
          </a:prstGeom>
        </p:spPr>
        <p:txBody>
          <a:bodyPr vert="horz" wrap="square" lIns="0" tIns="12700" rIns="0" bIns="0" rtlCol="0">
            <a:spAutoFit/>
          </a:bodyPr>
          <a:lstStyle/>
          <a:p>
            <a:pPr marL="12700">
              <a:lnSpc>
                <a:spcPct val="100000"/>
              </a:lnSpc>
              <a:spcBef>
                <a:spcPts val="100"/>
              </a:spcBef>
            </a:pPr>
            <a:r>
              <a:rPr sz="3600" spc="-10" dirty="0"/>
              <a:t>Categorically</a:t>
            </a:r>
            <a:r>
              <a:rPr sz="3600" spc="-130" dirty="0"/>
              <a:t> </a:t>
            </a:r>
            <a:r>
              <a:rPr sz="3600" dirty="0"/>
              <a:t>Excluded</a:t>
            </a:r>
            <a:r>
              <a:rPr sz="3600" spc="-110" dirty="0"/>
              <a:t> </a:t>
            </a:r>
            <a:r>
              <a:rPr sz="3600" u="heavy" spc="-25" dirty="0">
                <a:uFill>
                  <a:solidFill>
                    <a:srgbClr val="FFFFFF"/>
                  </a:solidFill>
                </a:uFill>
              </a:rPr>
              <a:t>Not</a:t>
            </a:r>
            <a:endParaRPr sz="3600"/>
          </a:p>
        </p:txBody>
      </p:sp>
      <p:grpSp>
        <p:nvGrpSpPr>
          <p:cNvPr id="3" name="object 3"/>
          <p:cNvGrpSpPr/>
          <p:nvPr/>
        </p:nvGrpSpPr>
        <p:grpSpPr>
          <a:xfrm>
            <a:off x="7008876" y="490855"/>
            <a:ext cx="2769235" cy="527685"/>
            <a:chOff x="7008876" y="490855"/>
            <a:chExt cx="2769235" cy="527685"/>
          </a:xfrm>
        </p:grpSpPr>
        <p:sp>
          <p:nvSpPr>
            <p:cNvPr id="4" name="object 4"/>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5" name="object 5"/>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6" name="object 6"/>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7" name="object 7"/>
          <p:cNvGrpSpPr/>
          <p:nvPr/>
        </p:nvGrpSpPr>
        <p:grpSpPr>
          <a:xfrm>
            <a:off x="772668" y="3779646"/>
            <a:ext cx="9144000" cy="3429000"/>
            <a:chOff x="772668" y="3779646"/>
            <a:chExt cx="9144000" cy="3429000"/>
          </a:xfrm>
        </p:grpSpPr>
        <p:sp>
          <p:nvSpPr>
            <p:cNvPr id="8" name="object 8"/>
            <p:cNvSpPr/>
            <p:nvPr/>
          </p:nvSpPr>
          <p:spPr>
            <a:xfrm>
              <a:off x="772668" y="3779646"/>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772668" y="4698618"/>
              <a:ext cx="9144000" cy="2510028"/>
            </a:xfrm>
            <a:prstGeom prst="rect">
              <a:avLst/>
            </a:prstGeom>
          </p:spPr>
        </p:pic>
        <p:sp>
          <p:nvSpPr>
            <p:cNvPr id="10" name="object 10"/>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grpSp>
      <p:sp>
        <p:nvSpPr>
          <p:cNvPr id="14" name="object 14"/>
          <p:cNvSpPr txBox="1"/>
          <p:nvPr/>
        </p:nvSpPr>
        <p:spPr>
          <a:xfrm>
            <a:off x="1308608" y="974852"/>
            <a:ext cx="6452235" cy="4446905"/>
          </a:xfrm>
          <a:prstGeom prst="rect">
            <a:avLst/>
          </a:prstGeom>
        </p:spPr>
        <p:txBody>
          <a:bodyPr vert="horz" wrap="square" lIns="0" tIns="12700" rIns="0" bIns="0" rtlCol="0">
            <a:spAutoFit/>
          </a:bodyPr>
          <a:lstStyle/>
          <a:p>
            <a:pPr marL="295910">
              <a:lnSpc>
                <a:spcPct val="100000"/>
              </a:lnSpc>
              <a:spcBef>
                <a:spcPts val="100"/>
              </a:spcBef>
            </a:pPr>
            <a:r>
              <a:rPr sz="3600" dirty="0">
                <a:solidFill>
                  <a:srgbClr val="FFFFFF"/>
                </a:solidFill>
                <a:latin typeface="Calibri"/>
                <a:cs typeface="Calibri"/>
              </a:rPr>
              <a:t>Subject</a:t>
            </a:r>
            <a:r>
              <a:rPr sz="3600" spc="-105" dirty="0">
                <a:solidFill>
                  <a:srgbClr val="FFFFFF"/>
                </a:solidFill>
                <a:latin typeface="Calibri"/>
                <a:cs typeface="Calibri"/>
              </a:rPr>
              <a:t> </a:t>
            </a:r>
            <a:r>
              <a:rPr sz="3600" dirty="0">
                <a:solidFill>
                  <a:srgbClr val="FFFFFF"/>
                </a:solidFill>
                <a:latin typeface="Calibri"/>
                <a:cs typeface="Calibri"/>
              </a:rPr>
              <a:t>to</a:t>
            </a:r>
            <a:r>
              <a:rPr sz="3600" spc="-75" dirty="0">
                <a:solidFill>
                  <a:srgbClr val="FFFFFF"/>
                </a:solidFill>
                <a:latin typeface="Calibri"/>
                <a:cs typeface="Calibri"/>
              </a:rPr>
              <a:t> </a:t>
            </a:r>
            <a:r>
              <a:rPr sz="3600" dirty="0">
                <a:solidFill>
                  <a:srgbClr val="FFFFFF"/>
                </a:solidFill>
                <a:latin typeface="Calibri"/>
                <a:cs typeface="Calibri"/>
              </a:rPr>
              <a:t>58.5</a:t>
            </a:r>
            <a:r>
              <a:rPr sz="3600" spc="-65" dirty="0">
                <a:solidFill>
                  <a:srgbClr val="FFFFFF"/>
                </a:solidFill>
                <a:latin typeface="Calibri"/>
                <a:cs typeface="Calibri"/>
              </a:rPr>
              <a:t> </a:t>
            </a:r>
            <a:r>
              <a:rPr sz="3600" dirty="0">
                <a:solidFill>
                  <a:srgbClr val="FFFFFF"/>
                </a:solidFill>
                <a:latin typeface="Calibri"/>
                <a:cs typeface="Calibri"/>
              </a:rPr>
              <a:t>(CENST)</a:t>
            </a:r>
            <a:r>
              <a:rPr sz="3600" spc="-85" dirty="0">
                <a:solidFill>
                  <a:srgbClr val="FFFFFF"/>
                </a:solidFill>
                <a:latin typeface="Calibri"/>
                <a:cs typeface="Calibri"/>
              </a:rPr>
              <a:t> </a:t>
            </a:r>
            <a:r>
              <a:rPr sz="3600" spc="-10" dirty="0">
                <a:solidFill>
                  <a:srgbClr val="FFFFFF"/>
                </a:solidFill>
                <a:latin typeface="Calibri"/>
                <a:cs typeface="Calibri"/>
              </a:rPr>
              <a:t>Activities</a:t>
            </a:r>
            <a:endParaRPr sz="3600">
              <a:latin typeface="Calibri"/>
              <a:cs typeface="Calibri"/>
            </a:endParaRPr>
          </a:p>
          <a:p>
            <a:pPr marL="12700">
              <a:lnSpc>
                <a:spcPct val="100000"/>
              </a:lnSpc>
              <a:spcBef>
                <a:spcPts val="2265"/>
              </a:spcBef>
            </a:pPr>
            <a:r>
              <a:rPr sz="2400" dirty="0">
                <a:solidFill>
                  <a:srgbClr val="595959"/>
                </a:solidFill>
                <a:latin typeface="Calibri"/>
                <a:cs typeface="Calibri"/>
              </a:rPr>
              <a:t>Listed</a:t>
            </a:r>
            <a:r>
              <a:rPr sz="2400" spc="-55" dirty="0">
                <a:solidFill>
                  <a:srgbClr val="595959"/>
                </a:solidFill>
                <a:latin typeface="Calibri"/>
                <a:cs typeface="Calibri"/>
              </a:rPr>
              <a:t> </a:t>
            </a:r>
            <a:r>
              <a:rPr sz="2400" dirty="0">
                <a:solidFill>
                  <a:srgbClr val="595959"/>
                </a:solidFill>
                <a:latin typeface="Calibri"/>
                <a:cs typeface="Calibri"/>
              </a:rPr>
              <a:t>in</a:t>
            </a:r>
            <a:r>
              <a:rPr sz="2400" spc="-55" dirty="0">
                <a:solidFill>
                  <a:srgbClr val="595959"/>
                </a:solidFill>
                <a:latin typeface="Calibri"/>
                <a:cs typeface="Calibri"/>
              </a:rPr>
              <a:t> </a:t>
            </a:r>
            <a:r>
              <a:rPr sz="2400" dirty="0">
                <a:solidFill>
                  <a:srgbClr val="595959"/>
                </a:solidFill>
                <a:latin typeface="Calibri"/>
                <a:cs typeface="Calibri"/>
              </a:rPr>
              <a:t>24</a:t>
            </a:r>
            <a:r>
              <a:rPr sz="2400" spc="-45" dirty="0">
                <a:solidFill>
                  <a:srgbClr val="595959"/>
                </a:solidFill>
                <a:latin typeface="Calibri"/>
                <a:cs typeface="Calibri"/>
              </a:rPr>
              <a:t> </a:t>
            </a:r>
            <a:r>
              <a:rPr sz="2400" dirty="0">
                <a:solidFill>
                  <a:srgbClr val="595959"/>
                </a:solidFill>
                <a:latin typeface="Calibri"/>
                <a:cs typeface="Calibri"/>
              </a:rPr>
              <a:t>CFR</a:t>
            </a:r>
            <a:r>
              <a:rPr sz="2400" spc="-55" dirty="0">
                <a:solidFill>
                  <a:srgbClr val="595959"/>
                </a:solidFill>
                <a:latin typeface="Calibri"/>
                <a:cs typeface="Calibri"/>
              </a:rPr>
              <a:t> </a:t>
            </a:r>
            <a:r>
              <a:rPr sz="2400" spc="-10" dirty="0">
                <a:solidFill>
                  <a:srgbClr val="595959"/>
                </a:solidFill>
                <a:latin typeface="Calibri"/>
                <a:cs typeface="Calibri"/>
              </a:rPr>
              <a:t>58.35(b):</a:t>
            </a:r>
            <a:endParaRPr sz="2400">
              <a:latin typeface="Calibri"/>
              <a:cs typeface="Calibri"/>
            </a:endParaRPr>
          </a:p>
          <a:p>
            <a:pPr marL="415925" indent="-342900">
              <a:lnSpc>
                <a:spcPct val="100000"/>
              </a:lnSpc>
              <a:spcBef>
                <a:spcPts val="290"/>
              </a:spcBef>
              <a:buFont typeface="Arial"/>
              <a:buChar char="•"/>
              <a:tabLst>
                <a:tab pos="415925" algn="l"/>
              </a:tabLst>
            </a:pPr>
            <a:r>
              <a:rPr sz="2400" spc="-55" dirty="0">
                <a:solidFill>
                  <a:srgbClr val="595959"/>
                </a:solidFill>
                <a:latin typeface="Calibri"/>
                <a:cs typeface="Calibri"/>
              </a:rPr>
              <a:t>Tenant-</a:t>
            </a:r>
            <a:r>
              <a:rPr sz="2400" dirty="0">
                <a:solidFill>
                  <a:srgbClr val="595959"/>
                </a:solidFill>
                <a:latin typeface="Calibri"/>
                <a:cs typeface="Calibri"/>
              </a:rPr>
              <a:t>based</a:t>
            </a:r>
            <a:r>
              <a:rPr sz="2400" spc="-50" dirty="0">
                <a:solidFill>
                  <a:srgbClr val="595959"/>
                </a:solidFill>
                <a:latin typeface="Calibri"/>
                <a:cs typeface="Calibri"/>
              </a:rPr>
              <a:t> </a:t>
            </a:r>
            <a:r>
              <a:rPr sz="2400" dirty="0">
                <a:solidFill>
                  <a:srgbClr val="595959"/>
                </a:solidFill>
                <a:latin typeface="Calibri"/>
                <a:cs typeface="Calibri"/>
              </a:rPr>
              <a:t>rental</a:t>
            </a:r>
            <a:r>
              <a:rPr sz="2400" spc="-70" dirty="0">
                <a:solidFill>
                  <a:srgbClr val="595959"/>
                </a:solidFill>
                <a:latin typeface="Calibri"/>
                <a:cs typeface="Calibri"/>
              </a:rPr>
              <a:t> </a:t>
            </a:r>
            <a:r>
              <a:rPr sz="2400" spc="-10" dirty="0">
                <a:solidFill>
                  <a:srgbClr val="595959"/>
                </a:solidFill>
                <a:latin typeface="Calibri"/>
                <a:cs typeface="Calibri"/>
              </a:rPr>
              <a:t>assistance</a:t>
            </a:r>
            <a:endParaRPr sz="2400">
              <a:latin typeface="Calibri"/>
              <a:cs typeface="Calibri"/>
            </a:endParaRPr>
          </a:p>
          <a:p>
            <a:pPr marL="416559" marR="1009015" indent="-342900">
              <a:lnSpc>
                <a:spcPct val="110000"/>
              </a:lnSpc>
              <a:buFont typeface="Arial"/>
              <a:buChar char="•"/>
              <a:tabLst>
                <a:tab pos="416559" algn="l"/>
              </a:tabLst>
            </a:pPr>
            <a:r>
              <a:rPr sz="2400" dirty="0">
                <a:solidFill>
                  <a:srgbClr val="595959"/>
                </a:solidFill>
                <a:latin typeface="Calibri"/>
                <a:cs typeface="Calibri"/>
              </a:rPr>
              <a:t>Supportive</a:t>
            </a:r>
            <a:r>
              <a:rPr sz="2400" spc="-80" dirty="0">
                <a:solidFill>
                  <a:srgbClr val="595959"/>
                </a:solidFill>
                <a:latin typeface="Calibri"/>
                <a:cs typeface="Calibri"/>
              </a:rPr>
              <a:t> </a:t>
            </a:r>
            <a:r>
              <a:rPr sz="2400" dirty="0">
                <a:solidFill>
                  <a:srgbClr val="595959"/>
                </a:solidFill>
                <a:latin typeface="Calibri"/>
                <a:cs typeface="Calibri"/>
              </a:rPr>
              <a:t>Services</a:t>
            </a:r>
            <a:r>
              <a:rPr sz="2400" spc="-85" dirty="0">
                <a:solidFill>
                  <a:srgbClr val="595959"/>
                </a:solidFill>
                <a:latin typeface="Calibri"/>
                <a:cs typeface="Calibri"/>
              </a:rPr>
              <a:t> </a:t>
            </a:r>
            <a:r>
              <a:rPr sz="2400" dirty="0">
                <a:solidFill>
                  <a:srgbClr val="595959"/>
                </a:solidFill>
                <a:latin typeface="Calibri"/>
                <a:cs typeface="Calibri"/>
              </a:rPr>
              <a:t>(healthcare,</a:t>
            </a:r>
            <a:r>
              <a:rPr sz="2400" spc="-80" dirty="0">
                <a:solidFill>
                  <a:srgbClr val="595959"/>
                </a:solidFill>
                <a:latin typeface="Calibri"/>
                <a:cs typeface="Calibri"/>
              </a:rPr>
              <a:t> </a:t>
            </a:r>
            <a:r>
              <a:rPr sz="2400" spc="-10" dirty="0">
                <a:solidFill>
                  <a:srgbClr val="595959"/>
                </a:solidFill>
                <a:latin typeface="Calibri"/>
                <a:cs typeface="Calibri"/>
              </a:rPr>
              <a:t>housing placement)</a:t>
            </a:r>
            <a:endParaRPr sz="2400">
              <a:latin typeface="Calibri"/>
              <a:cs typeface="Calibri"/>
            </a:endParaRPr>
          </a:p>
          <a:p>
            <a:pPr marL="415925" indent="-342900">
              <a:lnSpc>
                <a:spcPct val="100000"/>
              </a:lnSpc>
              <a:spcBef>
                <a:spcPts val="285"/>
              </a:spcBef>
              <a:buFont typeface="Arial"/>
              <a:buChar char="•"/>
              <a:tabLst>
                <a:tab pos="415925" algn="l"/>
              </a:tabLst>
            </a:pPr>
            <a:r>
              <a:rPr sz="2400" spc="-10" dirty="0">
                <a:solidFill>
                  <a:srgbClr val="595959"/>
                </a:solidFill>
                <a:latin typeface="Calibri"/>
                <a:cs typeface="Calibri"/>
              </a:rPr>
              <a:t>Operating</a:t>
            </a:r>
            <a:r>
              <a:rPr sz="2400" spc="-65" dirty="0">
                <a:solidFill>
                  <a:srgbClr val="595959"/>
                </a:solidFill>
                <a:latin typeface="Calibri"/>
                <a:cs typeface="Calibri"/>
              </a:rPr>
              <a:t> </a:t>
            </a:r>
            <a:r>
              <a:rPr sz="2400" dirty="0">
                <a:solidFill>
                  <a:srgbClr val="595959"/>
                </a:solidFill>
                <a:latin typeface="Calibri"/>
                <a:cs typeface="Calibri"/>
              </a:rPr>
              <a:t>costs</a:t>
            </a:r>
            <a:r>
              <a:rPr sz="2400" spc="-45" dirty="0">
                <a:solidFill>
                  <a:srgbClr val="595959"/>
                </a:solidFill>
                <a:latin typeface="Calibri"/>
                <a:cs typeface="Calibri"/>
              </a:rPr>
              <a:t> </a:t>
            </a:r>
            <a:r>
              <a:rPr sz="2400" dirty="0">
                <a:solidFill>
                  <a:srgbClr val="595959"/>
                </a:solidFill>
                <a:latin typeface="Calibri"/>
                <a:cs typeface="Calibri"/>
              </a:rPr>
              <a:t>(utilities,</a:t>
            </a:r>
            <a:r>
              <a:rPr sz="2400" spc="-65" dirty="0">
                <a:solidFill>
                  <a:srgbClr val="595959"/>
                </a:solidFill>
                <a:latin typeface="Calibri"/>
                <a:cs typeface="Calibri"/>
              </a:rPr>
              <a:t> </a:t>
            </a:r>
            <a:r>
              <a:rPr sz="2400" spc="-10" dirty="0">
                <a:solidFill>
                  <a:srgbClr val="595959"/>
                </a:solidFill>
                <a:latin typeface="Calibri"/>
                <a:cs typeface="Calibri"/>
              </a:rPr>
              <a:t>supplies)</a:t>
            </a:r>
            <a:endParaRPr sz="2400">
              <a:latin typeface="Calibri"/>
              <a:cs typeface="Calibri"/>
            </a:endParaRPr>
          </a:p>
          <a:p>
            <a:pPr marL="415925" indent="-342900">
              <a:lnSpc>
                <a:spcPct val="100000"/>
              </a:lnSpc>
              <a:spcBef>
                <a:spcPts val="290"/>
              </a:spcBef>
              <a:buFont typeface="Arial"/>
              <a:buChar char="•"/>
              <a:tabLst>
                <a:tab pos="415925" algn="l"/>
              </a:tabLst>
            </a:pPr>
            <a:r>
              <a:rPr sz="2400" dirty="0">
                <a:solidFill>
                  <a:srgbClr val="595959"/>
                </a:solidFill>
                <a:latin typeface="Calibri"/>
                <a:cs typeface="Calibri"/>
              </a:rPr>
              <a:t>Economic</a:t>
            </a:r>
            <a:r>
              <a:rPr sz="2400" spc="-95" dirty="0">
                <a:solidFill>
                  <a:srgbClr val="595959"/>
                </a:solidFill>
                <a:latin typeface="Calibri"/>
                <a:cs typeface="Calibri"/>
              </a:rPr>
              <a:t> </a:t>
            </a:r>
            <a:r>
              <a:rPr sz="2400" spc="-10" dirty="0">
                <a:solidFill>
                  <a:srgbClr val="595959"/>
                </a:solidFill>
                <a:latin typeface="Calibri"/>
                <a:cs typeface="Calibri"/>
              </a:rPr>
              <a:t>development</a:t>
            </a:r>
            <a:r>
              <a:rPr sz="2400" spc="-75" dirty="0">
                <a:solidFill>
                  <a:srgbClr val="595959"/>
                </a:solidFill>
                <a:latin typeface="Calibri"/>
                <a:cs typeface="Calibri"/>
              </a:rPr>
              <a:t> </a:t>
            </a:r>
            <a:r>
              <a:rPr sz="2400" dirty="0">
                <a:solidFill>
                  <a:srgbClr val="595959"/>
                </a:solidFill>
                <a:latin typeface="Calibri"/>
                <a:cs typeface="Calibri"/>
              </a:rPr>
              <a:t>costs</a:t>
            </a:r>
            <a:r>
              <a:rPr sz="2400" spc="-85" dirty="0">
                <a:solidFill>
                  <a:srgbClr val="595959"/>
                </a:solidFill>
                <a:latin typeface="Calibri"/>
                <a:cs typeface="Calibri"/>
              </a:rPr>
              <a:t> </a:t>
            </a:r>
            <a:r>
              <a:rPr sz="2400" spc="-10" dirty="0">
                <a:solidFill>
                  <a:srgbClr val="595959"/>
                </a:solidFill>
                <a:latin typeface="Calibri"/>
                <a:cs typeface="Calibri"/>
              </a:rPr>
              <a:t>(non-construction)</a:t>
            </a:r>
            <a:endParaRPr sz="2400">
              <a:latin typeface="Calibri"/>
              <a:cs typeface="Calibri"/>
            </a:endParaRPr>
          </a:p>
          <a:p>
            <a:pPr marL="415925" indent="-342900">
              <a:lnSpc>
                <a:spcPct val="100000"/>
              </a:lnSpc>
              <a:spcBef>
                <a:spcPts val="290"/>
              </a:spcBef>
              <a:buFont typeface="Arial"/>
              <a:buChar char="•"/>
              <a:tabLst>
                <a:tab pos="415925" algn="l"/>
              </a:tabLst>
            </a:pPr>
            <a:r>
              <a:rPr sz="2400" spc="-25" dirty="0">
                <a:solidFill>
                  <a:srgbClr val="595959"/>
                </a:solidFill>
                <a:latin typeface="Calibri"/>
                <a:cs typeface="Calibri"/>
              </a:rPr>
              <a:t>Pre-</a:t>
            </a:r>
            <a:r>
              <a:rPr sz="2400" spc="-10" dirty="0">
                <a:solidFill>
                  <a:srgbClr val="595959"/>
                </a:solidFill>
                <a:latin typeface="Calibri"/>
                <a:cs typeface="Calibri"/>
              </a:rPr>
              <a:t>development</a:t>
            </a:r>
            <a:r>
              <a:rPr sz="2400" spc="-40" dirty="0">
                <a:solidFill>
                  <a:srgbClr val="595959"/>
                </a:solidFill>
                <a:latin typeface="Calibri"/>
                <a:cs typeface="Calibri"/>
              </a:rPr>
              <a:t> </a:t>
            </a:r>
            <a:r>
              <a:rPr sz="2400" spc="-20" dirty="0">
                <a:solidFill>
                  <a:srgbClr val="595959"/>
                </a:solidFill>
                <a:latin typeface="Calibri"/>
                <a:cs typeface="Calibri"/>
              </a:rPr>
              <a:t>costs</a:t>
            </a:r>
            <a:endParaRPr sz="2400">
              <a:latin typeface="Calibri"/>
              <a:cs typeface="Calibri"/>
            </a:endParaRPr>
          </a:p>
          <a:p>
            <a:pPr marL="415925" indent="-342900">
              <a:lnSpc>
                <a:spcPct val="100000"/>
              </a:lnSpc>
              <a:spcBef>
                <a:spcPts val="285"/>
              </a:spcBef>
              <a:buFont typeface="Arial"/>
              <a:buChar char="•"/>
              <a:tabLst>
                <a:tab pos="415925" algn="l"/>
              </a:tabLst>
            </a:pPr>
            <a:r>
              <a:rPr sz="2400" spc="-10" dirty="0">
                <a:solidFill>
                  <a:srgbClr val="595959"/>
                </a:solidFill>
                <a:latin typeface="Calibri"/>
                <a:cs typeface="Calibri"/>
              </a:rPr>
              <a:t>Maintenance</a:t>
            </a:r>
            <a:endParaRPr sz="2400">
              <a:latin typeface="Calibri"/>
              <a:cs typeface="Calibri"/>
            </a:endParaRPr>
          </a:p>
          <a:p>
            <a:pPr marL="415925" indent="-342900">
              <a:lnSpc>
                <a:spcPct val="100000"/>
              </a:lnSpc>
              <a:spcBef>
                <a:spcPts val="290"/>
              </a:spcBef>
              <a:buFont typeface="Arial"/>
              <a:buChar char="•"/>
              <a:tabLst>
                <a:tab pos="415925" algn="l"/>
              </a:tabLst>
            </a:pPr>
            <a:r>
              <a:rPr sz="2400" spc="-10" dirty="0">
                <a:solidFill>
                  <a:srgbClr val="595959"/>
                </a:solidFill>
                <a:latin typeface="Calibri"/>
                <a:cs typeface="Calibri"/>
              </a:rPr>
              <a:t>Supplemental</a:t>
            </a:r>
            <a:r>
              <a:rPr sz="2400" spc="-60" dirty="0">
                <a:solidFill>
                  <a:srgbClr val="595959"/>
                </a:solidFill>
                <a:latin typeface="Calibri"/>
                <a:cs typeface="Calibri"/>
              </a:rPr>
              <a:t> </a:t>
            </a:r>
            <a:r>
              <a:rPr sz="2400" spc="-10" dirty="0">
                <a:solidFill>
                  <a:srgbClr val="595959"/>
                </a:solidFill>
                <a:latin typeface="Calibri"/>
                <a:cs typeface="Calibri"/>
              </a:rPr>
              <a:t>Assistance</a:t>
            </a:r>
            <a:endParaRPr sz="2400">
              <a:latin typeface="Calibri"/>
              <a:cs typeface="Calibri"/>
            </a:endParaRPr>
          </a:p>
        </p:txBody>
      </p:sp>
      <p:grpSp>
        <p:nvGrpSpPr>
          <p:cNvPr id="16" name="object 16"/>
          <p:cNvGrpSpPr/>
          <p:nvPr/>
        </p:nvGrpSpPr>
        <p:grpSpPr>
          <a:xfrm>
            <a:off x="6032499" y="4266801"/>
            <a:ext cx="3745611" cy="2510028"/>
            <a:chOff x="5716523" y="4380103"/>
            <a:chExt cx="3915410" cy="2612390"/>
          </a:xfrm>
        </p:grpSpPr>
        <p:pic>
          <p:nvPicPr>
            <p:cNvPr id="17" name="object 17"/>
            <p:cNvPicPr/>
            <p:nvPr/>
          </p:nvPicPr>
          <p:blipFill>
            <a:blip r:embed="rId3" cstate="print"/>
            <a:stretch>
              <a:fillRect/>
            </a:stretch>
          </p:blipFill>
          <p:spPr>
            <a:xfrm>
              <a:off x="5725667" y="4389247"/>
              <a:ext cx="3896867" cy="2593848"/>
            </a:xfrm>
            <a:prstGeom prst="rect">
              <a:avLst/>
            </a:prstGeom>
          </p:spPr>
        </p:pic>
        <p:sp>
          <p:nvSpPr>
            <p:cNvPr id="18" name="object 18"/>
            <p:cNvSpPr/>
            <p:nvPr/>
          </p:nvSpPr>
          <p:spPr>
            <a:xfrm>
              <a:off x="5716523" y="4380103"/>
              <a:ext cx="3915410" cy="2612390"/>
            </a:xfrm>
            <a:custGeom>
              <a:avLst/>
              <a:gdLst/>
              <a:ahLst/>
              <a:cxnLst/>
              <a:rect l="l" t="t" r="r" b="b"/>
              <a:pathLst>
                <a:path w="3915409" h="2612390">
                  <a:moveTo>
                    <a:pt x="3910583" y="0"/>
                  </a:moveTo>
                  <a:lnTo>
                    <a:pt x="4572" y="0"/>
                  </a:lnTo>
                  <a:lnTo>
                    <a:pt x="1524" y="1397"/>
                  </a:lnTo>
                  <a:lnTo>
                    <a:pt x="0" y="4571"/>
                  </a:lnTo>
                  <a:lnTo>
                    <a:pt x="0" y="2609088"/>
                  </a:lnTo>
                  <a:lnTo>
                    <a:pt x="1524" y="2609088"/>
                  </a:lnTo>
                  <a:lnTo>
                    <a:pt x="1524" y="2612009"/>
                  </a:lnTo>
                  <a:lnTo>
                    <a:pt x="327533" y="2612009"/>
                  </a:lnTo>
                  <a:lnTo>
                    <a:pt x="3913631" y="2610612"/>
                  </a:lnTo>
                  <a:lnTo>
                    <a:pt x="3913636" y="2602992"/>
                  </a:lnTo>
                  <a:lnTo>
                    <a:pt x="9143" y="2602992"/>
                  </a:lnTo>
                  <a:lnTo>
                    <a:pt x="9143" y="9144"/>
                  </a:lnTo>
                  <a:lnTo>
                    <a:pt x="3915152" y="9144"/>
                  </a:lnTo>
                  <a:lnTo>
                    <a:pt x="3915155" y="3048"/>
                  </a:lnTo>
                  <a:lnTo>
                    <a:pt x="3913631" y="1397"/>
                  </a:lnTo>
                  <a:lnTo>
                    <a:pt x="3910583" y="0"/>
                  </a:lnTo>
                  <a:close/>
                </a:path>
                <a:path w="3915409" h="2612390">
                  <a:moveTo>
                    <a:pt x="3915152" y="9144"/>
                  </a:moveTo>
                  <a:lnTo>
                    <a:pt x="3906011" y="9144"/>
                  </a:lnTo>
                  <a:lnTo>
                    <a:pt x="3906011" y="2602992"/>
                  </a:lnTo>
                  <a:lnTo>
                    <a:pt x="3913636" y="2602992"/>
                  </a:lnTo>
                  <a:lnTo>
                    <a:pt x="3915152" y="9144"/>
                  </a:lnTo>
                  <a:close/>
                </a:path>
              </a:pathLst>
            </a:custGeom>
            <a:solidFill>
              <a:srgbClr val="000000"/>
            </a:solidFill>
          </p:spPr>
          <p:txBody>
            <a:bodyPr wrap="square" lIns="0" tIns="0" rIns="0" bIns="0" rtlCol="0"/>
            <a:lstStyle/>
            <a:p>
              <a:endParaRPr/>
            </a:p>
          </p:txBody>
        </p:sp>
      </p:gr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3408" y="426211"/>
            <a:ext cx="4160520" cy="574040"/>
          </a:xfrm>
          <a:prstGeom prst="rect">
            <a:avLst/>
          </a:prstGeom>
        </p:spPr>
        <p:txBody>
          <a:bodyPr vert="horz" wrap="square" lIns="0" tIns="12700" rIns="0" bIns="0" rtlCol="0">
            <a:spAutoFit/>
          </a:bodyPr>
          <a:lstStyle/>
          <a:p>
            <a:pPr marL="12700">
              <a:lnSpc>
                <a:spcPct val="100000"/>
              </a:lnSpc>
              <a:spcBef>
                <a:spcPts val="100"/>
              </a:spcBef>
            </a:pPr>
            <a:r>
              <a:rPr sz="3600" spc="-10" dirty="0"/>
              <a:t>Categorically</a:t>
            </a:r>
            <a:r>
              <a:rPr sz="3600" spc="-90" dirty="0"/>
              <a:t> </a:t>
            </a:r>
            <a:r>
              <a:rPr sz="3600" spc="-10" dirty="0"/>
              <a:t>Excluded</a:t>
            </a:r>
            <a:endParaRPr sz="3600"/>
          </a:p>
        </p:txBody>
      </p:sp>
      <p:grpSp>
        <p:nvGrpSpPr>
          <p:cNvPr id="3" name="object 3"/>
          <p:cNvGrpSpPr/>
          <p:nvPr/>
        </p:nvGrpSpPr>
        <p:grpSpPr>
          <a:xfrm>
            <a:off x="7008876" y="490855"/>
            <a:ext cx="2769235" cy="527685"/>
            <a:chOff x="7008876" y="490855"/>
            <a:chExt cx="2769235" cy="527685"/>
          </a:xfrm>
        </p:grpSpPr>
        <p:sp>
          <p:nvSpPr>
            <p:cNvPr id="4" name="object 4"/>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5" name="object 5"/>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grpSp>
        <p:nvGrpSpPr>
          <p:cNvPr id="6" name="object 6"/>
          <p:cNvGrpSpPr/>
          <p:nvPr/>
        </p:nvGrpSpPr>
        <p:grpSpPr>
          <a:xfrm>
            <a:off x="772668" y="3773551"/>
            <a:ext cx="9144000" cy="3435096"/>
            <a:chOff x="772668" y="3773551"/>
            <a:chExt cx="9144000" cy="3435096"/>
          </a:xfrm>
        </p:grpSpPr>
        <p:sp>
          <p:nvSpPr>
            <p:cNvPr id="7" name="object 7"/>
            <p:cNvSpPr/>
            <p:nvPr/>
          </p:nvSpPr>
          <p:spPr>
            <a:xfrm>
              <a:off x="1664207" y="3773551"/>
              <a:ext cx="2707005" cy="6350"/>
            </a:xfrm>
            <a:custGeom>
              <a:avLst/>
              <a:gdLst/>
              <a:ahLst/>
              <a:cxnLst/>
              <a:rect l="l" t="t" r="r" b="b"/>
              <a:pathLst>
                <a:path w="2707004" h="6350">
                  <a:moveTo>
                    <a:pt x="2706497" y="0"/>
                  </a:moveTo>
                  <a:lnTo>
                    <a:pt x="0" y="0"/>
                  </a:lnTo>
                  <a:lnTo>
                    <a:pt x="0" y="6096"/>
                  </a:lnTo>
                  <a:lnTo>
                    <a:pt x="2706497" y="6096"/>
                  </a:lnTo>
                  <a:lnTo>
                    <a:pt x="2706497" y="0"/>
                  </a:lnTo>
                  <a:close/>
                </a:path>
              </a:pathLst>
            </a:custGeom>
            <a:solidFill>
              <a:srgbClr val="595959"/>
            </a:solidFill>
          </p:spPr>
          <p:txBody>
            <a:bodyPr wrap="square" lIns="0" tIns="0" rIns="0" bIns="0" rtlCol="0"/>
            <a:lstStyle/>
            <a:p>
              <a:endParaRPr/>
            </a:p>
          </p:txBody>
        </p:sp>
        <p:sp>
          <p:nvSpPr>
            <p:cNvPr id="8" name="object 8"/>
            <p:cNvSpPr/>
            <p:nvPr/>
          </p:nvSpPr>
          <p:spPr>
            <a:xfrm>
              <a:off x="772668" y="3779647"/>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772668" y="4698619"/>
              <a:ext cx="9144000" cy="2510028"/>
            </a:xfrm>
            <a:prstGeom prst="rect">
              <a:avLst/>
            </a:prstGeom>
          </p:spPr>
        </p:pic>
        <p:sp>
          <p:nvSpPr>
            <p:cNvPr id="10" name="object 10"/>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sp>
          <p:nvSpPr>
            <p:cNvPr id="14" name="object 14"/>
            <p:cNvSpPr/>
            <p:nvPr/>
          </p:nvSpPr>
          <p:spPr>
            <a:xfrm>
              <a:off x="1664207" y="3779647"/>
              <a:ext cx="2707005" cy="13970"/>
            </a:xfrm>
            <a:custGeom>
              <a:avLst/>
              <a:gdLst/>
              <a:ahLst/>
              <a:cxnLst/>
              <a:rect l="l" t="t" r="r" b="b"/>
              <a:pathLst>
                <a:path w="2707004" h="13970">
                  <a:moveTo>
                    <a:pt x="2706497" y="0"/>
                  </a:moveTo>
                  <a:lnTo>
                    <a:pt x="0" y="0"/>
                  </a:lnTo>
                  <a:lnTo>
                    <a:pt x="0" y="13715"/>
                  </a:lnTo>
                  <a:lnTo>
                    <a:pt x="2706497" y="13715"/>
                  </a:lnTo>
                  <a:lnTo>
                    <a:pt x="2706497" y="0"/>
                  </a:lnTo>
                  <a:close/>
                </a:path>
              </a:pathLst>
            </a:custGeom>
            <a:solidFill>
              <a:srgbClr val="595959"/>
            </a:solidFill>
          </p:spPr>
          <p:txBody>
            <a:bodyPr wrap="square" lIns="0" tIns="0" rIns="0" bIns="0" rtlCol="0"/>
            <a:lstStyle/>
            <a:p>
              <a:endParaRPr/>
            </a:p>
          </p:txBody>
        </p:sp>
      </p:grpSp>
      <p:sp>
        <p:nvSpPr>
          <p:cNvPr id="15" name="object 15"/>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sp>
        <p:nvSpPr>
          <p:cNvPr id="16" name="object 16"/>
          <p:cNvSpPr txBox="1"/>
          <p:nvPr/>
        </p:nvSpPr>
        <p:spPr>
          <a:xfrm>
            <a:off x="1308608" y="974852"/>
            <a:ext cx="7733665" cy="4008120"/>
          </a:xfrm>
          <a:prstGeom prst="rect">
            <a:avLst/>
          </a:prstGeom>
        </p:spPr>
        <p:txBody>
          <a:bodyPr vert="horz" wrap="square" lIns="0" tIns="12700" rIns="0" bIns="0" rtlCol="0">
            <a:spAutoFit/>
          </a:bodyPr>
          <a:lstStyle/>
          <a:p>
            <a:pPr marL="316865">
              <a:lnSpc>
                <a:spcPct val="100000"/>
              </a:lnSpc>
              <a:spcBef>
                <a:spcPts val="100"/>
              </a:spcBef>
            </a:pPr>
            <a:r>
              <a:rPr sz="3600" dirty="0">
                <a:solidFill>
                  <a:srgbClr val="FFFFFF"/>
                </a:solidFill>
                <a:latin typeface="Calibri"/>
                <a:cs typeface="Calibri"/>
              </a:rPr>
              <a:t>Subject</a:t>
            </a:r>
            <a:r>
              <a:rPr sz="3600" spc="-105" dirty="0">
                <a:solidFill>
                  <a:srgbClr val="FFFFFF"/>
                </a:solidFill>
                <a:latin typeface="Calibri"/>
                <a:cs typeface="Calibri"/>
              </a:rPr>
              <a:t> </a:t>
            </a:r>
            <a:r>
              <a:rPr sz="3600" dirty="0">
                <a:solidFill>
                  <a:srgbClr val="FFFFFF"/>
                </a:solidFill>
                <a:latin typeface="Calibri"/>
                <a:cs typeface="Calibri"/>
              </a:rPr>
              <a:t>to</a:t>
            </a:r>
            <a:r>
              <a:rPr sz="3600" spc="-70" dirty="0">
                <a:solidFill>
                  <a:srgbClr val="FFFFFF"/>
                </a:solidFill>
                <a:latin typeface="Calibri"/>
                <a:cs typeface="Calibri"/>
              </a:rPr>
              <a:t> </a:t>
            </a:r>
            <a:r>
              <a:rPr sz="3600" dirty="0">
                <a:solidFill>
                  <a:srgbClr val="FFFFFF"/>
                </a:solidFill>
                <a:latin typeface="Calibri"/>
                <a:cs typeface="Calibri"/>
              </a:rPr>
              <a:t>58.5</a:t>
            </a:r>
            <a:r>
              <a:rPr sz="3600" spc="-65" dirty="0">
                <a:solidFill>
                  <a:srgbClr val="FFFFFF"/>
                </a:solidFill>
                <a:latin typeface="Calibri"/>
                <a:cs typeface="Calibri"/>
              </a:rPr>
              <a:t> </a:t>
            </a:r>
            <a:r>
              <a:rPr sz="3600" dirty="0">
                <a:solidFill>
                  <a:srgbClr val="FFFFFF"/>
                </a:solidFill>
                <a:latin typeface="Calibri"/>
                <a:cs typeface="Calibri"/>
              </a:rPr>
              <a:t>(CEST)</a:t>
            </a:r>
            <a:r>
              <a:rPr sz="3600" spc="-80" dirty="0">
                <a:solidFill>
                  <a:srgbClr val="FFFFFF"/>
                </a:solidFill>
                <a:latin typeface="Calibri"/>
                <a:cs typeface="Calibri"/>
              </a:rPr>
              <a:t> </a:t>
            </a:r>
            <a:r>
              <a:rPr sz="3600" spc="-10" dirty="0">
                <a:solidFill>
                  <a:srgbClr val="FFFFFF"/>
                </a:solidFill>
                <a:latin typeface="Calibri"/>
                <a:cs typeface="Calibri"/>
              </a:rPr>
              <a:t>Activities</a:t>
            </a:r>
            <a:endParaRPr sz="3600">
              <a:latin typeface="Calibri"/>
              <a:cs typeface="Calibri"/>
            </a:endParaRPr>
          </a:p>
          <a:p>
            <a:pPr marL="354965" marR="606425" indent="-342900">
              <a:lnSpc>
                <a:spcPct val="100000"/>
              </a:lnSpc>
              <a:spcBef>
                <a:spcPts val="2265"/>
              </a:spcBef>
            </a:pPr>
            <a:r>
              <a:rPr sz="2400" dirty="0">
                <a:solidFill>
                  <a:srgbClr val="595959"/>
                </a:solidFill>
                <a:latin typeface="Calibri"/>
                <a:cs typeface="Calibri"/>
              </a:rPr>
              <a:t>Listed</a:t>
            </a:r>
            <a:r>
              <a:rPr sz="2400" spc="-70" dirty="0">
                <a:solidFill>
                  <a:srgbClr val="595959"/>
                </a:solidFill>
                <a:latin typeface="Calibri"/>
                <a:cs typeface="Calibri"/>
              </a:rPr>
              <a:t> </a:t>
            </a:r>
            <a:r>
              <a:rPr sz="2400" dirty="0">
                <a:solidFill>
                  <a:srgbClr val="595959"/>
                </a:solidFill>
                <a:latin typeface="Calibri"/>
                <a:cs typeface="Calibri"/>
              </a:rPr>
              <a:t>in</a:t>
            </a:r>
            <a:r>
              <a:rPr sz="2400" spc="-65" dirty="0">
                <a:solidFill>
                  <a:srgbClr val="595959"/>
                </a:solidFill>
                <a:latin typeface="Calibri"/>
                <a:cs typeface="Calibri"/>
              </a:rPr>
              <a:t> </a:t>
            </a:r>
            <a:r>
              <a:rPr sz="2400" dirty="0">
                <a:solidFill>
                  <a:srgbClr val="595959"/>
                </a:solidFill>
                <a:latin typeface="Calibri"/>
                <a:cs typeface="Calibri"/>
              </a:rPr>
              <a:t>24</a:t>
            </a:r>
            <a:r>
              <a:rPr sz="2400" spc="-60" dirty="0">
                <a:solidFill>
                  <a:srgbClr val="595959"/>
                </a:solidFill>
                <a:latin typeface="Calibri"/>
                <a:cs typeface="Calibri"/>
              </a:rPr>
              <a:t> </a:t>
            </a:r>
            <a:r>
              <a:rPr sz="2400" dirty="0">
                <a:solidFill>
                  <a:srgbClr val="595959"/>
                </a:solidFill>
                <a:latin typeface="Calibri"/>
                <a:cs typeface="Calibri"/>
              </a:rPr>
              <a:t>CFR</a:t>
            </a:r>
            <a:r>
              <a:rPr sz="2400" spc="-70" dirty="0">
                <a:solidFill>
                  <a:srgbClr val="595959"/>
                </a:solidFill>
                <a:latin typeface="Calibri"/>
                <a:cs typeface="Calibri"/>
              </a:rPr>
              <a:t> </a:t>
            </a:r>
            <a:r>
              <a:rPr sz="2400" dirty="0">
                <a:solidFill>
                  <a:srgbClr val="595959"/>
                </a:solidFill>
                <a:latin typeface="Calibri"/>
                <a:cs typeface="Calibri"/>
              </a:rPr>
              <a:t>58.35(a):</a:t>
            </a:r>
            <a:r>
              <a:rPr sz="2400" spc="-70" dirty="0">
                <a:solidFill>
                  <a:srgbClr val="595959"/>
                </a:solidFill>
                <a:latin typeface="Calibri"/>
                <a:cs typeface="Calibri"/>
              </a:rPr>
              <a:t> </a:t>
            </a:r>
            <a:r>
              <a:rPr sz="2400" dirty="0">
                <a:solidFill>
                  <a:srgbClr val="595959"/>
                </a:solidFill>
                <a:latin typeface="Calibri"/>
                <a:cs typeface="Calibri"/>
              </a:rPr>
              <a:t>Narrowly</a:t>
            </a:r>
            <a:r>
              <a:rPr sz="2400" spc="-60" dirty="0">
                <a:solidFill>
                  <a:srgbClr val="595959"/>
                </a:solidFill>
                <a:latin typeface="Calibri"/>
                <a:cs typeface="Calibri"/>
              </a:rPr>
              <a:t> </a:t>
            </a:r>
            <a:r>
              <a:rPr sz="2400" dirty="0">
                <a:solidFill>
                  <a:srgbClr val="595959"/>
                </a:solidFill>
                <a:latin typeface="Calibri"/>
                <a:cs typeface="Calibri"/>
              </a:rPr>
              <a:t>defined</a:t>
            </a:r>
            <a:r>
              <a:rPr sz="2400" spc="-45" dirty="0">
                <a:solidFill>
                  <a:srgbClr val="595959"/>
                </a:solidFill>
                <a:latin typeface="Calibri"/>
                <a:cs typeface="Calibri"/>
              </a:rPr>
              <a:t> </a:t>
            </a:r>
            <a:r>
              <a:rPr sz="2400" dirty="0">
                <a:solidFill>
                  <a:srgbClr val="595959"/>
                </a:solidFill>
                <a:latin typeface="Calibri"/>
                <a:cs typeface="Calibri"/>
              </a:rPr>
              <a:t>activities</a:t>
            </a:r>
            <a:r>
              <a:rPr sz="2400" spc="-75" dirty="0">
                <a:solidFill>
                  <a:srgbClr val="595959"/>
                </a:solidFill>
                <a:latin typeface="Calibri"/>
                <a:cs typeface="Calibri"/>
              </a:rPr>
              <a:t> </a:t>
            </a:r>
            <a:r>
              <a:rPr sz="2400" spc="-20" dirty="0">
                <a:solidFill>
                  <a:srgbClr val="595959"/>
                </a:solidFill>
                <a:latin typeface="Calibri"/>
                <a:cs typeface="Calibri"/>
              </a:rPr>
              <a:t>with </a:t>
            </a:r>
            <a:r>
              <a:rPr sz="2400" spc="-10" dirty="0">
                <a:solidFill>
                  <a:srgbClr val="595959"/>
                </a:solidFill>
                <a:latin typeface="Calibri"/>
                <a:cs typeface="Calibri"/>
              </a:rPr>
              <a:t>physical</a:t>
            </a:r>
            <a:r>
              <a:rPr sz="2400" spc="-75" dirty="0">
                <a:solidFill>
                  <a:srgbClr val="595959"/>
                </a:solidFill>
                <a:latin typeface="Calibri"/>
                <a:cs typeface="Calibri"/>
              </a:rPr>
              <a:t> </a:t>
            </a:r>
            <a:r>
              <a:rPr sz="2400" spc="-10" dirty="0">
                <a:solidFill>
                  <a:srgbClr val="595959"/>
                </a:solidFill>
                <a:latin typeface="Calibri"/>
                <a:cs typeface="Calibri"/>
              </a:rPr>
              <a:t>impacts</a:t>
            </a:r>
            <a:endParaRPr sz="2400">
              <a:latin typeface="Calibri"/>
              <a:cs typeface="Calibri"/>
            </a:endParaRPr>
          </a:p>
          <a:p>
            <a:pPr marL="354965" marR="5080" indent="-342900">
              <a:lnSpc>
                <a:spcPct val="100000"/>
              </a:lnSpc>
              <a:spcBef>
                <a:spcPts val="575"/>
              </a:spcBef>
              <a:buFont typeface="Arial"/>
              <a:buChar char="•"/>
              <a:tabLst>
                <a:tab pos="354965" algn="l"/>
              </a:tabLst>
            </a:pPr>
            <a:r>
              <a:rPr sz="2400" u="heavy" dirty="0">
                <a:solidFill>
                  <a:srgbClr val="595959"/>
                </a:solidFill>
                <a:uFill>
                  <a:solidFill>
                    <a:srgbClr val="595959"/>
                  </a:solidFill>
                </a:uFill>
                <a:latin typeface="Calibri"/>
                <a:cs typeface="Calibri"/>
              </a:rPr>
              <a:t>Acquisition,</a:t>
            </a:r>
            <a:r>
              <a:rPr sz="2400" u="heavy" spc="-80"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leasing,</a:t>
            </a:r>
            <a:r>
              <a:rPr sz="2400" u="heavy" spc="-55"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or</a:t>
            </a:r>
            <a:r>
              <a:rPr sz="2400" u="heavy" spc="-65"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disposition</a:t>
            </a:r>
            <a:r>
              <a:rPr sz="2400" u="heavy" spc="-45" dirty="0">
                <a:solidFill>
                  <a:srgbClr val="595959"/>
                </a:solidFill>
                <a:uFill>
                  <a:solidFill>
                    <a:srgbClr val="595959"/>
                  </a:solidFill>
                </a:uFill>
                <a:latin typeface="Calibri"/>
                <a:cs typeface="Calibri"/>
              </a:rPr>
              <a:t> </a:t>
            </a:r>
            <a:r>
              <a:rPr sz="2400" u="none" dirty="0">
                <a:solidFill>
                  <a:srgbClr val="595959"/>
                </a:solidFill>
                <a:latin typeface="Calibri"/>
                <a:cs typeface="Calibri"/>
              </a:rPr>
              <a:t>of</a:t>
            </a:r>
            <a:r>
              <a:rPr sz="2400" u="none" spc="-55" dirty="0">
                <a:solidFill>
                  <a:srgbClr val="595959"/>
                </a:solidFill>
                <a:latin typeface="Calibri"/>
                <a:cs typeface="Calibri"/>
              </a:rPr>
              <a:t> </a:t>
            </a:r>
            <a:r>
              <a:rPr sz="2400" u="none" dirty="0">
                <a:solidFill>
                  <a:srgbClr val="595959"/>
                </a:solidFill>
                <a:latin typeface="Calibri"/>
                <a:cs typeface="Calibri"/>
              </a:rPr>
              <a:t>vacant</a:t>
            </a:r>
            <a:r>
              <a:rPr sz="2400" u="none" spc="-55" dirty="0">
                <a:solidFill>
                  <a:srgbClr val="595959"/>
                </a:solidFill>
                <a:latin typeface="Calibri"/>
                <a:cs typeface="Calibri"/>
              </a:rPr>
              <a:t> </a:t>
            </a:r>
            <a:r>
              <a:rPr sz="2400" u="none" dirty="0">
                <a:solidFill>
                  <a:srgbClr val="595959"/>
                </a:solidFill>
                <a:latin typeface="Calibri"/>
                <a:cs typeface="Calibri"/>
              </a:rPr>
              <a:t>land</a:t>
            </a:r>
            <a:r>
              <a:rPr sz="2400" u="none" spc="-55" dirty="0">
                <a:solidFill>
                  <a:srgbClr val="595959"/>
                </a:solidFill>
                <a:latin typeface="Calibri"/>
                <a:cs typeface="Calibri"/>
              </a:rPr>
              <a:t> </a:t>
            </a:r>
            <a:r>
              <a:rPr sz="2400" u="none" dirty="0">
                <a:solidFill>
                  <a:srgbClr val="595959"/>
                </a:solidFill>
                <a:latin typeface="Calibri"/>
                <a:cs typeface="Calibri"/>
              </a:rPr>
              <a:t>or</a:t>
            </a:r>
            <a:r>
              <a:rPr sz="2400" u="none" spc="-55" dirty="0">
                <a:solidFill>
                  <a:srgbClr val="595959"/>
                </a:solidFill>
                <a:latin typeface="Calibri"/>
                <a:cs typeface="Calibri"/>
              </a:rPr>
              <a:t> </a:t>
            </a:r>
            <a:r>
              <a:rPr sz="2400" u="none" spc="-10" dirty="0">
                <a:solidFill>
                  <a:srgbClr val="595959"/>
                </a:solidFill>
                <a:latin typeface="Calibri"/>
                <a:cs typeface="Calibri"/>
              </a:rPr>
              <a:t>existing </a:t>
            </a:r>
            <a:r>
              <a:rPr sz="2400" u="none" dirty="0">
                <a:solidFill>
                  <a:srgbClr val="595959"/>
                </a:solidFill>
                <a:latin typeface="Calibri"/>
                <a:cs typeface="Calibri"/>
              </a:rPr>
              <a:t>buildings</a:t>
            </a:r>
            <a:r>
              <a:rPr sz="2400" u="none" spc="-45" dirty="0">
                <a:solidFill>
                  <a:srgbClr val="595959"/>
                </a:solidFill>
                <a:latin typeface="Calibri"/>
                <a:cs typeface="Calibri"/>
              </a:rPr>
              <a:t> </a:t>
            </a:r>
            <a:r>
              <a:rPr sz="2400" u="none" dirty="0">
                <a:solidFill>
                  <a:srgbClr val="595959"/>
                </a:solidFill>
                <a:latin typeface="Calibri"/>
                <a:cs typeface="Calibri"/>
              </a:rPr>
              <a:t>with</a:t>
            </a:r>
            <a:r>
              <a:rPr sz="2400" u="none" spc="-45" dirty="0">
                <a:solidFill>
                  <a:srgbClr val="595959"/>
                </a:solidFill>
                <a:latin typeface="Calibri"/>
                <a:cs typeface="Calibri"/>
              </a:rPr>
              <a:t> </a:t>
            </a:r>
            <a:r>
              <a:rPr sz="2400" u="none" dirty="0">
                <a:solidFill>
                  <a:srgbClr val="595959"/>
                </a:solidFill>
                <a:latin typeface="Calibri"/>
                <a:cs typeface="Calibri"/>
              </a:rPr>
              <a:t>no</a:t>
            </a:r>
            <a:r>
              <a:rPr sz="2400" u="none" spc="-35" dirty="0">
                <a:solidFill>
                  <a:srgbClr val="595959"/>
                </a:solidFill>
                <a:latin typeface="Calibri"/>
                <a:cs typeface="Calibri"/>
              </a:rPr>
              <a:t> </a:t>
            </a:r>
            <a:r>
              <a:rPr sz="2400" u="none" dirty="0">
                <a:solidFill>
                  <a:srgbClr val="595959"/>
                </a:solidFill>
                <a:latin typeface="Calibri"/>
                <a:cs typeface="Calibri"/>
              </a:rPr>
              <a:t>change</a:t>
            </a:r>
            <a:r>
              <a:rPr sz="2400" u="none" spc="-20" dirty="0">
                <a:solidFill>
                  <a:srgbClr val="595959"/>
                </a:solidFill>
                <a:latin typeface="Calibri"/>
                <a:cs typeface="Calibri"/>
              </a:rPr>
              <a:t> </a:t>
            </a:r>
            <a:r>
              <a:rPr sz="2400" u="none" dirty="0">
                <a:solidFill>
                  <a:srgbClr val="595959"/>
                </a:solidFill>
                <a:latin typeface="Calibri"/>
                <a:cs typeface="Calibri"/>
              </a:rPr>
              <a:t>in</a:t>
            </a:r>
            <a:r>
              <a:rPr sz="2400" u="none" spc="-30" dirty="0">
                <a:solidFill>
                  <a:srgbClr val="595959"/>
                </a:solidFill>
                <a:latin typeface="Calibri"/>
                <a:cs typeface="Calibri"/>
              </a:rPr>
              <a:t> </a:t>
            </a:r>
            <a:r>
              <a:rPr sz="2400" u="none" dirty="0">
                <a:solidFill>
                  <a:srgbClr val="595959"/>
                </a:solidFill>
                <a:latin typeface="Calibri"/>
                <a:cs typeface="Calibri"/>
              </a:rPr>
              <a:t>land</a:t>
            </a:r>
            <a:r>
              <a:rPr sz="2400" u="none" spc="-30" dirty="0">
                <a:solidFill>
                  <a:srgbClr val="595959"/>
                </a:solidFill>
                <a:latin typeface="Calibri"/>
                <a:cs typeface="Calibri"/>
              </a:rPr>
              <a:t> </a:t>
            </a:r>
            <a:r>
              <a:rPr sz="2400" u="none" spc="-25" dirty="0">
                <a:solidFill>
                  <a:srgbClr val="595959"/>
                </a:solidFill>
                <a:latin typeface="Calibri"/>
                <a:cs typeface="Calibri"/>
              </a:rPr>
              <a:t>use</a:t>
            </a:r>
            <a:endParaRPr sz="2400">
              <a:latin typeface="Calibri"/>
              <a:cs typeface="Calibri"/>
            </a:endParaRPr>
          </a:p>
          <a:p>
            <a:pPr marL="354965" marR="247015" indent="-342900">
              <a:lnSpc>
                <a:spcPct val="100000"/>
              </a:lnSpc>
              <a:spcBef>
                <a:spcPts val="580"/>
              </a:spcBef>
              <a:buFont typeface="Arial"/>
              <a:buChar char="•"/>
              <a:tabLst>
                <a:tab pos="354965" algn="l"/>
              </a:tabLst>
            </a:pPr>
            <a:r>
              <a:rPr sz="2400" dirty="0">
                <a:solidFill>
                  <a:srgbClr val="595959"/>
                </a:solidFill>
                <a:latin typeface="Calibri"/>
                <a:cs typeface="Calibri"/>
              </a:rPr>
              <a:t>Acquisition</a:t>
            </a:r>
            <a:r>
              <a:rPr sz="2400" spc="-65" dirty="0">
                <a:solidFill>
                  <a:srgbClr val="595959"/>
                </a:solidFill>
                <a:latin typeface="Calibri"/>
                <a:cs typeface="Calibri"/>
              </a:rPr>
              <a:t> </a:t>
            </a:r>
            <a:r>
              <a:rPr sz="2400" dirty="0">
                <a:solidFill>
                  <a:srgbClr val="595959"/>
                </a:solidFill>
                <a:latin typeface="Calibri"/>
                <a:cs typeface="Calibri"/>
              </a:rPr>
              <a:t>or</a:t>
            </a:r>
            <a:r>
              <a:rPr sz="2400" spc="-35" dirty="0">
                <a:solidFill>
                  <a:srgbClr val="595959"/>
                </a:solidFill>
                <a:latin typeface="Calibri"/>
                <a:cs typeface="Calibri"/>
              </a:rPr>
              <a:t> </a:t>
            </a:r>
            <a:r>
              <a:rPr sz="2400" dirty="0">
                <a:solidFill>
                  <a:srgbClr val="595959"/>
                </a:solidFill>
                <a:latin typeface="Calibri"/>
                <a:cs typeface="Calibri"/>
              </a:rPr>
              <a:t>leasing</a:t>
            </a:r>
            <a:r>
              <a:rPr sz="2400" spc="-50" dirty="0">
                <a:solidFill>
                  <a:srgbClr val="595959"/>
                </a:solidFill>
                <a:latin typeface="Calibri"/>
                <a:cs typeface="Calibri"/>
              </a:rPr>
              <a:t> </a:t>
            </a:r>
            <a:r>
              <a:rPr sz="2400" dirty="0">
                <a:solidFill>
                  <a:srgbClr val="595959"/>
                </a:solidFill>
                <a:latin typeface="Calibri"/>
                <a:cs typeface="Calibri"/>
              </a:rPr>
              <a:t>of</a:t>
            </a:r>
            <a:r>
              <a:rPr sz="2400" spc="-30" dirty="0">
                <a:solidFill>
                  <a:srgbClr val="595959"/>
                </a:solidFill>
                <a:latin typeface="Calibri"/>
                <a:cs typeface="Calibri"/>
              </a:rPr>
              <a:t> </a:t>
            </a:r>
            <a:r>
              <a:rPr sz="2400" dirty="0">
                <a:solidFill>
                  <a:srgbClr val="595959"/>
                </a:solidFill>
                <a:latin typeface="Calibri"/>
                <a:cs typeface="Calibri"/>
              </a:rPr>
              <a:t>public</a:t>
            </a:r>
            <a:r>
              <a:rPr sz="2400" spc="-40" dirty="0">
                <a:solidFill>
                  <a:srgbClr val="595959"/>
                </a:solidFill>
                <a:latin typeface="Calibri"/>
                <a:cs typeface="Calibri"/>
              </a:rPr>
              <a:t> </a:t>
            </a:r>
            <a:r>
              <a:rPr sz="2400" dirty="0">
                <a:solidFill>
                  <a:srgbClr val="595959"/>
                </a:solidFill>
                <a:latin typeface="Calibri"/>
                <a:cs typeface="Calibri"/>
              </a:rPr>
              <a:t>facilities</a:t>
            </a:r>
            <a:r>
              <a:rPr sz="2400" spc="-55" dirty="0">
                <a:solidFill>
                  <a:srgbClr val="595959"/>
                </a:solidFill>
                <a:latin typeface="Calibri"/>
                <a:cs typeface="Calibri"/>
              </a:rPr>
              <a:t> </a:t>
            </a:r>
            <a:r>
              <a:rPr sz="2400" dirty="0">
                <a:solidFill>
                  <a:srgbClr val="595959"/>
                </a:solidFill>
                <a:latin typeface="Calibri"/>
                <a:cs typeface="Calibri"/>
              </a:rPr>
              <a:t>with</a:t>
            </a:r>
            <a:r>
              <a:rPr sz="2400" spc="-55" dirty="0">
                <a:solidFill>
                  <a:srgbClr val="595959"/>
                </a:solidFill>
                <a:latin typeface="Calibri"/>
                <a:cs typeface="Calibri"/>
              </a:rPr>
              <a:t> </a:t>
            </a:r>
            <a:r>
              <a:rPr sz="2400" dirty="0">
                <a:solidFill>
                  <a:srgbClr val="595959"/>
                </a:solidFill>
                <a:latin typeface="Calibri"/>
                <a:cs typeface="Calibri"/>
              </a:rPr>
              <a:t>no</a:t>
            </a:r>
            <a:r>
              <a:rPr sz="2400" spc="-40" dirty="0">
                <a:solidFill>
                  <a:srgbClr val="595959"/>
                </a:solidFill>
                <a:latin typeface="Calibri"/>
                <a:cs typeface="Calibri"/>
              </a:rPr>
              <a:t> </a:t>
            </a:r>
            <a:r>
              <a:rPr sz="2400" dirty="0">
                <a:solidFill>
                  <a:srgbClr val="595959"/>
                </a:solidFill>
                <a:latin typeface="Calibri"/>
                <a:cs typeface="Calibri"/>
              </a:rPr>
              <a:t>change</a:t>
            </a:r>
            <a:r>
              <a:rPr sz="2400" spc="-35" dirty="0">
                <a:solidFill>
                  <a:srgbClr val="595959"/>
                </a:solidFill>
                <a:latin typeface="Calibri"/>
                <a:cs typeface="Calibri"/>
              </a:rPr>
              <a:t> </a:t>
            </a:r>
            <a:r>
              <a:rPr sz="2400" spc="-25" dirty="0">
                <a:solidFill>
                  <a:srgbClr val="595959"/>
                </a:solidFill>
                <a:latin typeface="Calibri"/>
                <a:cs typeface="Calibri"/>
              </a:rPr>
              <a:t>in </a:t>
            </a:r>
            <a:r>
              <a:rPr sz="2400" dirty="0">
                <a:solidFill>
                  <a:srgbClr val="595959"/>
                </a:solidFill>
                <a:latin typeface="Calibri"/>
                <a:cs typeface="Calibri"/>
              </a:rPr>
              <a:t>land</a:t>
            </a:r>
            <a:r>
              <a:rPr sz="2400" spc="-75" dirty="0">
                <a:solidFill>
                  <a:srgbClr val="595959"/>
                </a:solidFill>
                <a:latin typeface="Calibri"/>
                <a:cs typeface="Calibri"/>
              </a:rPr>
              <a:t> </a:t>
            </a:r>
            <a:r>
              <a:rPr sz="2400" spc="-25" dirty="0">
                <a:solidFill>
                  <a:srgbClr val="595959"/>
                </a:solidFill>
                <a:latin typeface="Calibri"/>
                <a:cs typeface="Calibri"/>
              </a:rPr>
              <a:t>use</a:t>
            </a:r>
            <a:endParaRPr sz="2400">
              <a:latin typeface="Calibri"/>
              <a:cs typeface="Calibri"/>
            </a:endParaRPr>
          </a:p>
          <a:p>
            <a:pPr marL="354965" marR="273685" indent="-342900">
              <a:lnSpc>
                <a:spcPct val="100000"/>
              </a:lnSpc>
              <a:spcBef>
                <a:spcPts val="575"/>
              </a:spcBef>
              <a:buFont typeface="Arial"/>
              <a:buChar char="•"/>
              <a:tabLst>
                <a:tab pos="354965" algn="l"/>
              </a:tabLst>
            </a:pPr>
            <a:r>
              <a:rPr sz="2400" u="heavy" spc="-10" dirty="0">
                <a:solidFill>
                  <a:srgbClr val="595959"/>
                </a:solidFill>
                <a:uFill>
                  <a:solidFill>
                    <a:srgbClr val="595959"/>
                  </a:solidFill>
                </a:uFill>
                <a:latin typeface="Calibri"/>
                <a:cs typeface="Calibri"/>
              </a:rPr>
              <a:t>Removal</a:t>
            </a:r>
            <a:r>
              <a:rPr sz="2400" u="heavy" spc="-75"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of</a:t>
            </a:r>
            <a:r>
              <a:rPr sz="2400" u="heavy" spc="-50"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barriers</a:t>
            </a:r>
            <a:r>
              <a:rPr sz="2400" u="heavy" spc="-65" dirty="0">
                <a:solidFill>
                  <a:srgbClr val="595959"/>
                </a:solidFill>
                <a:uFill>
                  <a:solidFill>
                    <a:srgbClr val="595959"/>
                  </a:solidFill>
                </a:uFill>
                <a:latin typeface="Calibri"/>
                <a:cs typeface="Calibri"/>
              </a:rPr>
              <a:t> </a:t>
            </a:r>
            <a:r>
              <a:rPr sz="2400" u="none" dirty="0">
                <a:solidFill>
                  <a:srgbClr val="595959"/>
                </a:solidFill>
                <a:latin typeface="Calibri"/>
                <a:cs typeface="Calibri"/>
              </a:rPr>
              <a:t>that</a:t>
            </a:r>
            <a:r>
              <a:rPr sz="2400" u="none" spc="-65" dirty="0">
                <a:solidFill>
                  <a:srgbClr val="595959"/>
                </a:solidFill>
                <a:latin typeface="Calibri"/>
                <a:cs typeface="Calibri"/>
              </a:rPr>
              <a:t> </a:t>
            </a:r>
            <a:r>
              <a:rPr sz="2400" u="none" dirty="0">
                <a:solidFill>
                  <a:srgbClr val="595959"/>
                </a:solidFill>
                <a:latin typeface="Calibri"/>
                <a:cs typeface="Calibri"/>
              </a:rPr>
              <a:t>restrict</a:t>
            </a:r>
            <a:r>
              <a:rPr sz="2400" u="none" spc="-75" dirty="0">
                <a:solidFill>
                  <a:srgbClr val="595959"/>
                </a:solidFill>
                <a:latin typeface="Calibri"/>
                <a:cs typeface="Calibri"/>
              </a:rPr>
              <a:t> </a:t>
            </a:r>
            <a:r>
              <a:rPr sz="2400" u="none" dirty="0">
                <a:solidFill>
                  <a:srgbClr val="595959"/>
                </a:solidFill>
                <a:latin typeface="Calibri"/>
                <a:cs typeface="Calibri"/>
              </a:rPr>
              <a:t>mobility</a:t>
            </a:r>
            <a:r>
              <a:rPr sz="2400" u="none" spc="-55" dirty="0">
                <a:solidFill>
                  <a:srgbClr val="595959"/>
                </a:solidFill>
                <a:latin typeface="Calibri"/>
                <a:cs typeface="Calibri"/>
              </a:rPr>
              <a:t> </a:t>
            </a:r>
            <a:r>
              <a:rPr sz="2400" u="none" dirty="0">
                <a:solidFill>
                  <a:srgbClr val="595959"/>
                </a:solidFill>
                <a:latin typeface="Calibri"/>
                <a:cs typeface="Calibri"/>
              </a:rPr>
              <a:t>and</a:t>
            </a:r>
            <a:r>
              <a:rPr sz="2400" u="none" spc="-55" dirty="0">
                <a:solidFill>
                  <a:srgbClr val="595959"/>
                </a:solidFill>
                <a:latin typeface="Calibri"/>
                <a:cs typeface="Calibri"/>
              </a:rPr>
              <a:t> </a:t>
            </a:r>
            <a:r>
              <a:rPr sz="2400" u="none" spc="-10" dirty="0">
                <a:solidFill>
                  <a:srgbClr val="595959"/>
                </a:solidFill>
                <a:latin typeface="Calibri"/>
                <a:cs typeface="Calibri"/>
              </a:rPr>
              <a:t>accessibility </a:t>
            </a:r>
            <a:r>
              <a:rPr sz="2400" u="none" dirty="0">
                <a:solidFill>
                  <a:srgbClr val="595959"/>
                </a:solidFill>
                <a:latin typeface="Calibri"/>
                <a:cs typeface="Calibri"/>
              </a:rPr>
              <a:t>to</a:t>
            </a:r>
            <a:r>
              <a:rPr sz="2400" u="none" spc="-70" dirty="0">
                <a:solidFill>
                  <a:srgbClr val="595959"/>
                </a:solidFill>
                <a:latin typeface="Calibri"/>
                <a:cs typeface="Calibri"/>
              </a:rPr>
              <a:t> </a:t>
            </a:r>
            <a:r>
              <a:rPr sz="2400" u="none" dirty="0">
                <a:solidFill>
                  <a:srgbClr val="595959"/>
                </a:solidFill>
                <a:latin typeface="Calibri"/>
                <a:cs typeface="Calibri"/>
              </a:rPr>
              <a:t>elderly</a:t>
            </a:r>
            <a:r>
              <a:rPr sz="2400" u="none" spc="-55" dirty="0">
                <a:solidFill>
                  <a:srgbClr val="595959"/>
                </a:solidFill>
                <a:latin typeface="Calibri"/>
                <a:cs typeface="Calibri"/>
              </a:rPr>
              <a:t> </a:t>
            </a:r>
            <a:r>
              <a:rPr sz="2400" u="none" dirty="0">
                <a:solidFill>
                  <a:srgbClr val="595959"/>
                </a:solidFill>
                <a:latin typeface="Calibri"/>
                <a:cs typeface="Calibri"/>
              </a:rPr>
              <a:t>and</a:t>
            </a:r>
            <a:r>
              <a:rPr sz="2400" u="none" spc="-45" dirty="0">
                <a:solidFill>
                  <a:srgbClr val="595959"/>
                </a:solidFill>
                <a:latin typeface="Calibri"/>
                <a:cs typeface="Calibri"/>
              </a:rPr>
              <a:t> </a:t>
            </a:r>
            <a:r>
              <a:rPr sz="2400" u="none" spc="-10" dirty="0">
                <a:solidFill>
                  <a:srgbClr val="595959"/>
                </a:solidFill>
                <a:latin typeface="Calibri"/>
                <a:cs typeface="Calibri"/>
              </a:rPr>
              <a:t>handicapped</a:t>
            </a:r>
            <a:endParaRPr sz="2400">
              <a:latin typeface="Calibri"/>
              <a:cs typeface="Calibri"/>
            </a:endParaRPr>
          </a:p>
        </p:txBody>
      </p:sp>
      <p:grpSp>
        <p:nvGrpSpPr>
          <p:cNvPr id="17" name="object 17"/>
          <p:cNvGrpSpPr/>
          <p:nvPr/>
        </p:nvGrpSpPr>
        <p:grpSpPr>
          <a:xfrm>
            <a:off x="2897123" y="4694046"/>
            <a:ext cx="4532630" cy="2514600"/>
            <a:chOff x="2897123" y="4694046"/>
            <a:chExt cx="4532630" cy="2514600"/>
          </a:xfrm>
        </p:grpSpPr>
        <p:pic>
          <p:nvPicPr>
            <p:cNvPr id="18" name="object 18"/>
            <p:cNvPicPr/>
            <p:nvPr/>
          </p:nvPicPr>
          <p:blipFill>
            <a:blip r:embed="rId3" cstate="print"/>
            <a:stretch>
              <a:fillRect/>
            </a:stretch>
          </p:blipFill>
          <p:spPr>
            <a:xfrm>
              <a:off x="5725667" y="4694046"/>
              <a:ext cx="1703832" cy="2514600"/>
            </a:xfrm>
            <a:prstGeom prst="rect">
              <a:avLst/>
            </a:prstGeom>
          </p:spPr>
        </p:pic>
        <p:pic>
          <p:nvPicPr>
            <p:cNvPr id="19" name="object 19"/>
            <p:cNvPicPr/>
            <p:nvPr/>
          </p:nvPicPr>
          <p:blipFill>
            <a:blip r:embed="rId4" cstate="print"/>
            <a:stretch>
              <a:fillRect/>
            </a:stretch>
          </p:blipFill>
          <p:spPr>
            <a:xfrm>
              <a:off x="2906267" y="5075046"/>
              <a:ext cx="2705100" cy="1798320"/>
            </a:xfrm>
            <a:prstGeom prst="rect">
              <a:avLst/>
            </a:prstGeom>
          </p:spPr>
        </p:pic>
        <p:sp>
          <p:nvSpPr>
            <p:cNvPr id="20" name="object 20"/>
            <p:cNvSpPr/>
            <p:nvPr/>
          </p:nvSpPr>
          <p:spPr>
            <a:xfrm>
              <a:off x="2897123" y="5065902"/>
              <a:ext cx="2725420" cy="1816735"/>
            </a:xfrm>
            <a:custGeom>
              <a:avLst/>
              <a:gdLst/>
              <a:ahLst/>
              <a:cxnLst/>
              <a:rect l="l" t="t" r="r" b="b"/>
              <a:pathLst>
                <a:path w="2725420" h="1816734">
                  <a:moveTo>
                    <a:pt x="2718816" y="0"/>
                  </a:moveTo>
                  <a:lnTo>
                    <a:pt x="4572" y="0"/>
                  </a:lnTo>
                  <a:lnTo>
                    <a:pt x="1524" y="1397"/>
                  </a:lnTo>
                  <a:lnTo>
                    <a:pt x="0" y="4571"/>
                  </a:lnTo>
                  <a:lnTo>
                    <a:pt x="0" y="1813560"/>
                  </a:lnTo>
                  <a:lnTo>
                    <a:pt x="1524" y="1813560"/>
                  </a:lnTo>
                  <a:lnTo>
                    <a:pt x="1523" y="1816481"/>
                  </a:lnTo>
                  <a:lnTo>
                    <a:pt x="2724912" y="1816481"/>
                  </a:lnTo>
                  <a:lnTo>
                    <a:pt x="2724912" y="1807464"/>
                  </a:lnTo>
                  <a:lnTo>
                    <a:pt x="9143" y="1807464"/>
                  </a:lnTo>
                  <a:lnTo>
                    <a:pt x="9143" y="9144"/>
                  </a:lnTo>
                  <a:lnTo>
                    <a:pt x="2724912" y="9144"/>
                  </a:lnTo>
                  <a:lnTo>
                    <a:pt x="2724912" y="3048"/>
                  </a:lnTo>
                  <a:lnTo>
                    <a:pt x="2723388" y="1397"/>
                  </a:lnTo>
                  <a:lnTo>
                    <a:pt x="2718816" y="0"/>
                  </a:lnTo>
                  <a:close/>
                </a:path>
                <a:path w="2725420" h="1816734">
                  <a:moveTo>
                    <a:pt x="2724912" y="9144"/>
                  </a:moveTo>
                  <a:lnTo>
                    <a:pt x="2714243" y="9144"/>
                  </a:lnTo>
                  <a:lnTo>
                    <a:pt x="2714243" y="1807464"/>
                  </a:lnTo>
                  <a:lnTo>
                    <a:pt x="2724912" y="1807464"/>
                  </a:lnTo>
                  <a:lnTo>
                    <a:pt x="2724912" y="9144"/>
                  </a:lnTo>
                  <a:close/>
                </a:path>
              </a:pathLst>
            </a:custGeom>
            <a:solidFill>
              <a:srgbClr val="000000"/>
            </a:solidFill>
          </p:spPr>
          <p:txBody>
            <a:bodyPr wrap="square" lIns="0" tIns="0" rIns="0" bIns="0" rtlCol="0"/>
            <a:lstStyle/>
            <a:p>
              <a:endParaRPr/>
            </a:p>
          </p:txBody>
        </p:sp>
      </p:gr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14</a:t>
            </a:fld>
            <a:endParaRPr spc="-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t>CEST</a:t>
            </a:r>
            <a:r>
              <a:rPr spc="-95" dirty="0"/>
              <a:t> </a:t>
            </a:r>
            <a:r>
              <a:rPr dirty="0"/>
              <a:t>Activities</a:t>
            </a:r>
            <a:r>
              <a:rPr spc="-95" dirty="0"/>
              <a:t> </a:t>
            </a:r>
            <a:r>
              <a:rPr spc="-10" dirty="0"/>
              <a:t>Continued</a:t>
            </a:r>
          </a:p>
        </p:txBody>
      </p:sp>
      <p:sp>
        <p:nvSpPr>
          <p:cNvPr id="12" name="object 12"/>
          <p:cNvSpPr txBox="1"/>
          <p:nvPr/>
        </p:nvSpPr>
        <p:spPr>
          <a:xfrm>
            <a:off x="1080008" y="1738376"/>
            <a:ext cx="5140960" cy="4341495"/>
          </a:xfrm>
          <a:prstGeom prst="rect">
            <a:avLst/>
          </a:prstGeom>
        </p:spPr>
        <p:txBody>
          <a:bodyPr vert="horz" wrap="square" lIns="0" tIns="85725" rIns="0" bIns="0" rtlCol="0">
            <a:spAutoFit/>
          </a:bodyPr>
          <a:lstStyle/>
          <a:p>
            <a:pPr marL="12700">
              <a:lnSpc>
                <a:spcPct val="100000"/>
              </a:lnSpc>
              <a:spcBef>
                <a:spcPts val="675"/>
              </a:spcBef>
            </a:pPr>
            <a:r>
              <a:rPr sz="2400" u="heavy" spc="-10" dirty="0">
                <a:solidFill>
                  <a:srgbClr val="595959"/>
                </a:solidFill>
                <a:uFill>
                  <a:solidFill>
                    <a:srgbClr val="595959"/>
                  </a:solidFill>
                </a:uFill>
                <a:latin typeface="Calibri"/>
                <a:cs typeface="Calibri"/>
              </a:rPr>
              <a:t>Rehabilitation,</a:t>
            </a:r>
            <a:r>
              <a:rPr sz="2400" u="heavy" spc="-90" dirty="0">
                <a:solidFill>
                  <a:srgbClr val="595959"/>
                </a:solidFill>
                <a:uFill>
                  <a:solidFill>
                    <a:srgbClr val="595959"/>
                  </a:solidFill>
                </a:uFill>
                <a:latin typeface="Calibri"/>
                <a:cs typeface="Calibri"/>
              </a:rPr>
              <a:t> </a:t>
            </a:r>
            <a:r>
              <a:rPr sz="2400" u="heavy" spc="-30" dirty="0">
                <a:solidFill>
                  <a:srgbClr val="595959"/>
                </a:solidFill>
                <a:uFill>
                  <a:solidFill>
                    <a:srgbClr val="595959"/>
                  </a:solidFill>
                </a:uFill>
                <a:latin typeface="Calibri"/>
                <a:cs typeface="Calibri"/>
              </a:rPr>
              <a:t>Repair,</a:t>
            </a:r>
            <a:r>
              <a:rPr sz="2400" u="heavy" spc="-55"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and</a:t>
            </a:r>
            <a:r>
              <a:rPr sz="2400" u="heavy" spc="-40" dirty="0">
                <a:solidFill>
                  <a:srgbClr val="595959"/>
                </a:solidFill>
                <a:uFill>
                  <a:solidFill>
                    <a:srgbClr val="595959"/>
                  </a:solidFill>
                </a:uFill>
                <a:latin typeface="Calibri"/>
                <a:cs typeface="Calibri"/>
              </a:rPr>
              <a:t> </a:t>
            </a:r>
            <a:r>
              <a:rPr sz="2400" u="heavy" spc="-10" dirty="0">
                <a:solidFill>
                  <a:srgbClr val="595959"/>
                </a:solidFill>
                <a:uFill>
                  <a:solidFill>
                    <a:srgbClr val="595959"/>
                  </a:solidFill>
                </a:uFill>
                <a:latin typeface="Calibri"/>
                <a:cs typeface="Calibri"/>
              </a:rPr>
              <a:t>Improvements</a:t>
            </a:r>
            <a:endParaRPr sz="2400">
              <a:latin typeface="Calibri"/>
              <a:cs typeface="Calibri"/>
            </a:endParaRPr>
          </a:p>
          <a:p>
            <a:pPr marL="355600" marR="471170" indent="-342900">
              <a:lnSpc>
                <a:spcPct val="100000"/>
              </a:lnSpc>
              <a:spcBef>
                <a:spcPts val="575"/>
              </a:spcBef>
              <a:buFont typeface="Arial"/>
              <a:buChar char="•"/>
              <a:tabLst>
                <a:tab pos="355600" algn="l"/>
              </a:tabLst>
            </a:pPr>
            <a:r>
              <a:rPr sz="2400" dirty="0">
                <a:solidFill>
                  <a:srgbClr val="595959"/>
                </a:solidFill>
                <a:latin typeface="Calibri"/>
                <a:cs typeface="Calibri"/>
              </a:rPr>
              <a:t>Public</a:t>
            </a:r>
            <a:r>
              <a:rPr sz="2400" spc="-50" dirty="0">
                <a:solidFill>
                  <a:srgbClr val="595959"/>
                </a:solidFill>
                <a:latin typeface="Calibri"/>
                <a:cs typeface="Calibri"/>
              </a:rPr>
              <a:t> </a:t>
            </a:r>
            <a:r>
              <a:rPr sz="2400" dirty="0">
                <a:solidFill>
                  <a:srgbClr val="595959"/>
                </a:solidFill>
                <a:latin typeface="Calibri"/>
                <a:cs typeface="Calibri"/>
              </a:rPr>
              <a:t>facilities</a:t>
            </a:r>
            <a:r>
              <a:rPr sz="2400" spc="-40" dirty="0">
                <a:solidFill>
                  <a:srgbClr val="595959"/>
                </a:solidFill>
                <a:latin typeface="Calibri"/>
                <a:cs typeface="Calibri"/>
              </a:rPr>
              <a:t> </a:t>
            </a:r>
            <a:r>
              <a:rPr sz="2400" dirty="0">
                <a:solidFill>
                  <a:srgbClr val="595959"/>
                </a:solidFill>
                <a:latin typeface="Calibri"/>
                <a:cs typeface="Calibri"/>
              </a:rPr>
              <a:t>and</a:t>
            </a:r>
            <a:r>
              <a:rPr sz="2400" spc="-25" dirty="0">
                <a:solidFill>
                  <a:srgbClr val="595959"/>
                </a:solidFill>
                <a:latin typeface="Calibri"/>
                <a:cs typeface="Calibri"/>
              </a:rPr>
              <a:t> </a:t>
            </a:r>
            <a:r>
              <a:rPr sz="2400" spc="-20" dirty="0">
                <a:solidFill>
                  <a:srgbClr val="595959"/>
                </a:solidFill>
                <a:latin typeface="Calibri"/>
                <a:cs typeface="Calibri"/>
              </a:rPr>
              <a:t>non-</a:t>
            </a:r>
            <a:r>
              <a:rPr sz="2400" spc="-10" dirty="0">
                <a:solidFill>
                  <a:srgbClr val="595959"/>
                </a:solidFill>
                <a:latin typeface="Calibri"/>
                <a:cs typeface="Calibri"/>
              </a:rPr>
              <a:t>residential </a:t>
            </a:r>
            <a:r>
              <a:rPr sz="2400" dirty="0">
                <a:solidFill>
                  <a:srgbClr val="595959"/>
                </a:solidFill>
                <a:latin typeface="Calibri"/>
                <a:cs typeface="Calibri"/>
              </a:rPr>
              <a:t>buildings:</a:t>
            </a:r>
            <a:r>
              <a:rPr sz="2400" spc="-55" dirty="0">
                <a:solidFill>
                  <a:srgbClr val="595959"/>
                </a:solidFill>
                <a:latin typeface="Calibri"/>
                <a:cs typeface="Calibri"/>
              </a:rPr>
              <a:t> </a:t>
            </a:r>
            <a:r>
              <a:rPr sz="2400" dirty="0">
                <a:solidFill>
                  <a:srgbClr val="595959"/>
                </a:solidFill>
                <a:latin typeface="Calibri"/>
                <a:cs typeface="Calibri"/>
              </a:rPr>
              <a:t>no</a:t>
            </a:r>
            <a:r>
              <a:rPr sz="2400" spc="-35" dirty="0">
                <a:solidFill>
                  <a:srgbClr val="595959"/>
                </a:solidFill>
                <a:latin typeface="Calibri"/>
                <a:cs typeface="Calibri"/>
              </a:rPr>
              <a:t> </a:t>
            </a:r>
            <a:r>
              <a:rPr sz="2400" dirty="0">
                <a:solidFill>
                  <a:srgbClr val="595959"/>
                </a:solidFill>
                <a:latin typeface="Calibri"/>
                <a:cs typeface="Calibri"/>
              </a:rPr>
              <a:t>change</a:t>
            </a:r>
            <a:r>
              <a:rPr sz="2400" spc="-25" dirty="0">
                <a:solidFill>
                  <a:srgbClr val="595959"/>
                </a:solidFill>
                <a:latin typeface="Calibri"/>
                <a:cs typeface="Calibri"/>
              </a:rPr>
              <a:t> </a:t>
            </a:r>
            <a:r>
              <a:rPr sz="2400" dirty="0">
                <a:solidFill>
                  <a:srgbClr val="595959"/>
                </a:solidFill>
                <a:latin typeface="Calibri"/>
                <a:cs typeface="Calibri"/>
              </a:rPr>
              <a:t>in</a:t>
            </a:r>
            <a:r>
              <a:rPr sz="2400" spc="-35" dirty="0">
                <a:solidFill>
                  <a:srgbClr val="595959"/>
                </a:solidFill>
                <a:latin typeface="Calibri"/>
                <a:cs typeface="Calibri"/>
              </a:rPr>
              <a:t> </a:t>
            </a:r>
            <a:r>
              <a:rPr sz="2400" dirty="0">
                <a:solidFill>
                  <a:srgbClr val="595959"/>
                </a:solidFill>
                <a:latin typeface="Calibri"/>
                <a:cs typeface="Calibri"/>
              </a:rPr>
              <a:t>land</a:t>
            </a:r>
            <a:r>
              <a:rPr sz="2400" spc="-30" dirty="0">
                <a:solidFill>
                  <a:srgbClr val="595959"/>
                </a:solidFill>
                <a:latin typeface="Calibri"/>
                <a:cs typeface="Calibri"/>
              </a:rPr>
              <a:t> </a:t>
            </a:r>
            <a:r>
              <a:rPr sz="2400" spc="-20" dirty="0">
                <a:solidFill>
                  <a:srgbClr val="595959"/>
                </a:solidFill>
                <a:latin typeface="Calibri"/>
                <a:cs typeface="Calibri"/>
              </a:rPr>
              <a:t>use, </a:t>
            </a:r>
            <a:r>
              <a:rPr sz="2400" dirty="0">
                <a:solidFill>
                  <a:srgbClr val="595959"/>
                </a:solidFill>
                <a:latin typeface="Calibri"/>
                <a:cs typeface="Calibri"/>
              </a:rPr>
              <a:t>change</a:t>
            </a:r>
            <a:r>
              <a:rPr sz="2400" spc="-65" dirty="0">
                <a:solidFill>
                  <a:srgbClr val="595959"/>
                </a:solidFill>
                <a:latin typeface="Calibri"/>
                <a:cs typeface="Calibri"/>
              </a:rPr>
              <a:t> </a:t>
            </a:r>
            <a:r>
              <a:rPr sz="2400" dirty="0">
                <a:solidFill>
                  <a:srgbClr val="595959"/>
                </a:solidFill>
                <a:latin typeface="Calibri"/>
                <a:cs typeface="Calibri"/>
              </a:rPr>
              <a:t>in</a:t>
            </a:r>
            <a:r>
              <a:rPr sz="2400" spc="-45" dirty="0">
                <a:solidFill>
                  <a:srgbClr val="595959"/>
                </a:solidFill>
                <a:latin typeface="Calibri"/>
                <a:cs typeface="Calibri"/>
              </a:rPr>
              <a:t> </a:t>
            </a:r>
            <a:r>
              <a:rPr sz="2400" dirty="0">
                <a:solidFill>
                  <a:srgbClr val="595959"/>
                </a:solidFill>
                <a:latin typeface="Calibri"/>
                <a:cs typeface="Calibri"/>
              </a:rPr>
              <a:t>size</a:t>
            </a:r>
            <a:r>
              <a:rPr sz="2400" spc="-35" dirty="0">
                <a:solidFill>
                  <a:srgbClr val="595959"/>
                </a:solidFill>
                <a:latin typeface="Calibri"/>
                <a:cs typeface="Calibri"/>
              </a:rPr>
              <a:t> </a:t>
            </a:r>
            <a:r>
              <a:rPr sz="2400" dirty="0">
                <a:solidFill>
                  <a:srgbClr val="595959"/>
                </a:solidFill>
                <a:latin typeface="Calibri"/>
                <a:cs typeface="Calibri"/>
              </a:rPr>
              <a:t>or</a:t>
            </a:r>
            <a:r>
              <a:rPr sz="2400" spc="-40" dirty="0">
                <a:solidFill>
                  <a:srgbClr val="595959"/>
                </a:solidFill>
                <a:latin typeface="Calibri"/>
                <a:cs typeface="Calibri"/>
              </a:rPr>
              <a:t> </a:t>
            </a:r>
            <a:r>
              <a:rPr sz="2400" dirty="0">
                <a:solidFill>
                  <a:srgbClr val="595959"/>
                </a:solidFill>
                <a:latin typeface="Calibri"/>
                <a:cs typeface="Calibri"/>
              </a:rPr>
              <a:t>capacity</a:t>
            </a:r>
            <a:r>
              <a:rPr sz="2400" spc="-70" dirty="0">
                <a:solidFill>
                  <a:srgbClr val="595959"/>
                </a:solidFill>
                <a:latin typeface="Calibri"/>
                <a:cs typeface="Calibri"/>
              </a:rPr>
              <a:t> </a:t>
            </a:r>
            <a:r>
              <a:rPr sz="2400" dirty="0">
                <a:solidFill>
                  <a:srgbClr val="595959"/>
                </a:solidFill>
                <a:latin typeface="Calibri"/>
                <a:cs typeface="Calibri"/>
              </a:rPr>
              <a:t>&lt;</a:t>
            </a:r>
            <a:r>
              <a:rPr sz="2400" spc="-40" dirty="0">
                <a:solidFill>
                  <a:srgbClr val="595959"/>
                </a:solidFill>
                <a:latin typeface="Calibri"/>
                <a:cs typeface="Calibri"/>
              </a:rPr>
              <a:t> </a:t>
            </a:r>
            <a:r>
              <a:rPr sz="2400" spc="-25" dirty="0">
                <a:solidFill>
                  <a:srgbClr val="595959"/>
                </a:solidFill>
                <a:latin typeface="Calibri"/>
                <a:cs typeface="Calibri"/>
              </a:rPr>
              <a:t>20%</a:t>
            </a:r>
            <a:endParaRPr sz="2400">
              <a:latin typeface="Calibri"/>
              <a:cs typeface="Calibri"/>
            </a:endParaRPr>
          </a:p>
          <a:p>
            <a:pPr marL="355600" marR="267335" indent="-342900">
              <a:lnSpc>
                <a:spcPct val="100000"/>
              </a:lnSpc>
              <a:spcBef>
                <a:spcPts val="575"/>
              </a:spcBef>
              <a:buFont typeface="Arial"/>
              <a:buChar char="•"/>
              <a:tabLst>
                <a:tab pos="355600" algn="l"/>
              </a:tabLst>
            </a:pPr>
            <a:r>
              <a:rPr sz="2400" dirty="0">
                <a:solidFill>
                  <a:srgbClr val="595959"/>
                </a:solidFill>
                <a:latin typeface="Calibri"/>
                <a:cs typeface="Calibri"/>
              </a:rPr>
              <a:t>Multifamily</a:t>
            </a:r>
            <a:r>
              <a:rPr sz="2400" spc="-95" dirty="0">
                <a:solidFill>
                  <a:srgbClr val="595959"/>
                </a:solidFill>
                <a:latin typeface="Calibri"/>
                <a:cs typeface="Calibri"/>
              </a:rPr>
              <a:t> </a:t>
            </a:r>
            <a:r>
              <a:rPr sz="2400" dirty="0">
                <a:solidFill>
                  <a:srgbClr val="595959"/>
                </a:solidFill>
                <a:latin typeface="Calibri"/>
                <a:cs typeface="Calibri"/>
              </a:rPr>
              <a:t>residential:</a:t>
            </a:r>
            <a:r>
              <a:rPr sz="2400" spc="-65" dirty="0">
                <a:solidFill>
                  <a:srgbClr val="595959"/>
                </a:solidFill>
                <a:latin typeface="Calibri"/>
                <a:cs typeface="Calibri"/>
              </a:rPr>
              <a:t> </a:t>
            </a:r>
            <a:r>
              <a:rPr sz="2400" dirty="0">
                <a:solidFill>
                  <a:srgbClr val="595959"/>
                </a:solidFill>
                <a:latin typeface="Calibri"/>
                <a:cs typeface="Calibri"/>
              </a:rPr>
              <a:t>no</a:t>
            </a:r>
            <a:r>
              <a:rPr sz="2400" spc="-70" dirty="0">
                <a:solidFill>
                  <a:srgbClr val="595959"/>
                </a:solidFill>
                <a:latin typeface="Calibri"/>
                <a:cs typeface="Calibri"/>
              </a:rPr>
              <a:t> </a:t>
            </a:r>
            <a:r>
              <a:rPr sz="2400" dirty="0">
                <a:solidFill>
                  <a:srgbClr val="595959"/>
                </a:solidFill>
                <a:latin typeface="Calibri"/>
                <a:cs typeface="Calibri"/>
              </a:rPr>
              <a:t>change</a:t>
            </a:r>
            <a:r>
              <a:rPr sz="2400" spc="-60" dirty="0">
                <a:solidFill>
                  <a:srgbClr val="595959"/>
                </a:solidFill>
                <a:latin typeface="Calibri"/>
                <a:cs typeface="Calibri"/>
              </a:rPr>
              <a:t> </a:t>
            </a:r>
            <a:r>
              <a:rPr sz="2400" spc="-25" dirty="0">
                <a:solidFill>
                  <a:srgbClr val="595959"/>
                </a:solidFill>
                <a:latin typeface="Calibri"/>
                <a:cs typeface="Calibri"/>
              </a:rPr>
              <a:t>in </a:t>
            </a:r>
            <a:r>
              <a:rPr sz="2400" dirty="0">
                <a:solidFill>
                  <a:srgbClr val="595959"/>
                </a:solidFill>
                <a:latin typeface="Calibri"/>
                <a:cs typeface="Calibri"/>
              </a:rPr>
              <a:t>land</a:t>
            </a:r>
            <a:r>
              <a:rPr sz="2400" spc="-60" dirty="0">
                <a:solidFill>
                  <a:srgbClr val="595959"/>
                </a:solidFill>
                <a:latin typeface="Calibri"/>
                <a:cs typeface="Calibri"/>
              </a:rPr>
              <a:t> </a:t>
            </a:r>
            <a:r>
              <a:rPr sz="2400" dirty="0">
                <a:solidFill>
                  <a:srgbClr val="595959"/>
                </a:solidFill>
                <a:latin typeface="Calibri"/>
                <a:cs typeface="Calibri"/>
              </a:rPr>
              <a:t>use,</a:t>
            </a:r>
            <a:r>
              <a:rPr sz="2400" spc="-50" dirty="0">
                <a:solidFill>
                  <a:srgbClr val="595959"/>
                </a:solidFill>
                <a:latin typeface="Calibri"/>
                <a:cs typeface="Calibri"/>
              </a:rPr>
              <a:t> </a:t>
            </a:r>
            <a:r>
              <a:rPr sz="2400" dirty="0">
                <a:solidFill>
                  <a:srgbClr val="595959"/>
                </a:solidFill>
                <a:latin typeface="Calibri"/>
                <a:cs typeface="Calibri"/>
              </a:rPr>
              <a:t>change</a:t>
            </a:r>
            <a:r>
              <a:rPr sz="2400" spc="-45" dirty="0">
                <a:solidFill>
                  <a:srgbClr val="595959"/>
                </a:solidFill>
                <a:latin typeface="Calibri"/>
                <a:cs typeface="Calibri"/>
              </a:rPr>
              <a:t> </a:t>
            </a:r>
            <a:r>
              <a:rPr sz="2400" dirty="0">
                <a:solidFill>
                  <a:srgbClr val="595959"/>
                </a:solidFill>
                <a:latin typeface="Calibri"/>
                <a:cs typeface="Calibri"/>
              </a:rPr>
              <a:t>in</a:t>
            </a:r>
            <a:r>
              <a:rPr sz="2400" spc="-60" dirty="0">
                <a:solidFill>
                  <a:srgbClr val="595959"/>
                </a:solidFill>
                <a:latin typeface="Calibri"/>
                <a:cs typeface="Calibri"/>
              </a:rPr>
              <a:t> </a:t>
            </a:r>
            <a:r>
              <a:rPr sz="2400" dirty="0">
                <a:solidFill>
                  <a:srgbClr val="595959"/>
                </a:solidFill>
                <a:latin typeface="Calibri"/>
                <a:cs typeface="Calibri"/>
              </a:rPr>
              <a:t>size</a:t>
            </a:r>
            <a:r>
              <a:rPr sz="2400" spc="-45" dirty="0">
                <a:solidFill>
                  <a:srgbClr val="595959"/>
                </a:solidFill>
                <a:latin typeface="Calibri"/>
                <a:cs typeface="Calibri"/>
              </a:rPr>
              <a:t> </a:t>
            </a:r>
            <a:r>
              <a:rPr sz="2400" dirty="0">
                <a:solidFill>
                  <a:srgbClr val="595959"/>
                </a:solidFill>
                <a:latin typeface="Calibri"/>
                <a:cs typeface="Calibri"/>
              </a:rPr>
              <a:t>or</a:t>
            </a:r>
            <a:r>
              <a:rPr sz="2400" spc="-45" dirty="0">
                <a:solidFill>
                  <a:srgbClr val="595959"/>
                </a:solidFill>
                <a:latin typeface="Calibri"/>
                <a:cs typeface="Calibri"/>
              </a:rPr>
              <a:t> </a:t>
            </a:r>
            <a:r>
              <a:rPr sz="2400" spc="-10" dirty="0">
                <a:solidFill>
                  <a:srgbClr val="595959"/>
                </a:solidFill>
                <a:latin typeface="Calibri"/>
                <a:cs typeface="Calibri"/>
              </a:rPr>
              <a:t>capacity</a:t>
            </a:r>
            <a:endParaRPr sz="2400">
              <a:latin typeface="Calibri"/>
              <a:cs typeface="Calibri"/>
            </a:endParaRPr>
          </a:p>
          <a:p>
            <a:pPr marL="355600" marR="243204">
              <a:lnSpc>
                <a:spcPct val="100000"/>
              </a:lnSpc>
            </a:pPr>
            <a:r>
              <a:rPr sz="2400" dirty="0">
                <a:solidFill>
                  <a:srgbClr val="595959"/>
                </a:solidFill>
                <a:latin typeface="Calibri"/>
                <a:cs typeface="Calibri"/>
              </a:rPr>
              <a:t>&lt;</a:t>
            </a:r>
            <a:r>
              <a:rPr sz="2400" spc="-45" dirty="0">
                <a:solidFill>
                  <a:srgbClr val="595959"/>
                </a:solidFill>
                <a:latin typeface="Calibri"/>
                <a:cs typeface="Calibri"/>
              </a:rPr>
              <a:t> </a:t>
            </a:r>
            <a:r>
              <a:rPr sz="2400" dirty="0">
                <a:solidFill>
                  <a:srgbClr val="595959"/>
                </a:solidFill>
                <a:latin typeface="Calibri"/>
                <a:cs typeface="Calibri"/>
              </a:rPr>
              <a:t>20%,</a:t>
            </a:r>
            <a:r>
              <a:rPr sz="2400" spc="-50" dirty="0">
                <a:solidFill>
                  <a:srgbClr val="595959"/>
                </a:solidFill>
                <a:latin typeface="Calibri"/>
                <a:cs typeface="Calibri"/>
              </a:rPr>
              <a:t> </a:t>
            </a:r>
            <a:r>
              <a:rPr sz="2400" dirty="0">
                <a:solidFill>
                  <a:srgbClr val="595959"/>
                </a:solidFill>
                <a:latin typeface="Calibri"/>
                <a:cs typeface="Calibri"/>
              </a:rPr>
              <a:t>cost</a:t>
            </a:r>
            <a:r>
              <a:rPr sz="2400" spc="-35" dirty="0">
                <a:solidFill>
                  <a:srgbClr val="595959"/>
                </a:solidFill>
                <a:latin typeface="Calibri"/>
                <a:cs typeface="Calibri"/>
              </a:rPr>
              <a:t> </a:t>
            </a:r>
            <a:r>
              <a:rPr sz="2400" dirty="0">
                <a:solidFill>
                  <a:srgbClr val="595959"/>
                </a:solidFill>
                <a:latin typeface="Calibri"/>
                <a:cs typeface="Calibri"/>
              </a:rPr>
              <a:t>of</a:t>
            </a:r>
            <a:r>
              <a:rPr sz="2400" spc="-40" dirty="0">
                <a:solidFill>
                  <a:srgbClr val="595959"/>
                </a:solidFill>
                <a:latin typeface="Calibri"/>
                <a:cs typeface="Calibri"/>
              </a:rPr>
              <a:t> </a:t>
            </a:r>
            <a:r>
              <a:rPr sz="2400" dirty="0">
                <a:solidFill>
                  <a:srgbClr val="595959"/>
                </a:solidFill>
                <a:latin typeface="Calibri"/>
                <a:cs typeface="Calibri"/>
              </a:rPr>
              <a:t>rehab</a:t>
            </a:r>
            <a:r>
              <a:rPr sz="2400" spc="-35" dirty="0">
                <a:solidFill>
                  <a:srgbClr val="595959"/>
                </a:solidFill>
                <a:latin typeface="Calibri"/>
                <a:cs typeface="Calibri"/>
              </a:rPr>
              <a:t> </a:t>
            </a:r>
            <a:r>
              <a:rPr sz="2400" dirty="0">
                <a:solidFill>
                  <a:srgbClr val="595959"/>
                </a:solidFill>
                <a:latin typeface="Calibri"/>
                <a:cs typeface="Calibri"/>
              </a:rPr>
              <a:t>&lt;</a:t>
            </a:r>
            <a:r>
              <a:rPr sz="2400" spc="-35" dirty="0">
                <a:solidFill>
                  <a:srgbClr val="595959"/>
                </a:solidFill>
                <a:latin typeface="Calibri"/>
                <a:cs typeface="Calibri"/>
              </a:rPr>
              <a:t> </a:t>
            </a:r>
            <a:r>
              <a:rPr sz="2400" dirty="0">
                <a:solidFill>
                  <a:srgbClr val="595959"/>
                </a:solidFill>
                <a:latin typeface="Calibri"/>
                <a:cs typeface="Calibri"/>
              </a:rPr>
              <a:t>75%</a:t>
            </a:r>
            <a:r>
              <a:rPr sz="2400" spc="-40" dirty="0">
                <a:solidFill>
                  <a:srgbClr val="595959"/>
                </a:solidFill>
                <a:latin typeface="Calibri"/>
                <a:cs typeface="Calibri"/>
              </a:rPr>
              <a:t> </a:t>
            </a:r>
            <a:r>
              <a:rPr sz="2400" dirty="0">
                <a:solidFill>
                  <a:srgbClr val="595959"/>
                </a:solidFill>
                <a:latin typeface="Calibri"/>
                <a:cs typeface="Calibri"/>
              </a:rPr>
              <a:t>of</a:t>
            </a:r>
            <a:r>
              <a:rPr sz="2400" spc="-35" dirty="0">
                <a:solidFill>
                  <a:srgbClr val="595959"/>
                </a:solidFill>
                <a:latin typeface="Calibri"/>
                <a:cs typeface="Calibri"/>
              </a:rPr>
              <a:t> </a:t>
            </a:r>
            <a:r>
              <a:rPr sz="2400" dirty="0">
                <a:solidFill>
                  <a:srgbClr val="595959"/>
                </a:solidFill>
                <a:latin typeface="Calibri"/>
                <a:cs typeface="Calibri"/>
              </a:rPr>
              <a:t>cost</a:t>
            </a:r>
            <a:r>
              <a:rPr sz="2400" spc="-50" dirty="0">
                <a:solidFill>
                  <a:srgbClr val="595959"/>
                </a:solidFill>
                <a:latin typeface="Calibri"/>
                <a:cs typeface="Calibri"/>
              </a:rPr>
              <a:t> </a:t>
            </a:r>
            <a:r>
              <a:rPr sz="2400" spc="-25" dirty="0">
                <a:solidFill>
                  <a:srgbClr val="595959"/>
                </a:solidFill>
                <a:latin typeface="Calibri"/>
                <a:cs typeface="Calibri"/>
              </a:rPr>
              <a:t>of </a:t>
            </a:r>
            <a:r>
              <a:rPr sz="2400" spc="-10" dirty="0">
                <a:solidFill>
                  <a:srgbClr val="595959"/>
                </a:solidFill>
                <a:latin typeface="Calibri"/>
                <a:cs typeface="Calibri"/>
              </a:rPr>
              <a:t>replacement</a:t>
            </a:r>
            <a:r>
              <a:rPr sz="2400" spc="-75" dirty="0">
                <a:solidFill>
                  <a:srgbClr val="595959"/>
                </a:solidFill>
                <a:latin typeface="Calibri"/>
                <a:cs typeface="Calibri"/>
              </a:rPr>
              <a:t> </a:t>
            </a:r>
            <a:r>
              <a:rPr sz="2400" dirty="0">
                <a:solidFill>
                  <a:srgbClr val="595959"/>
                </a:solidFill>
                <a:latin typeface="Calibri"/>
                <a:cs typeface="Calibri"/>
              </a:rPr>
              <a:t>after</a:t>
            </a:r>
            <a:r>
              <a:rPr sz="2400" spc="-55" dirty="0">
                <a:solidFill>
                  <a:srgbClr val="595959"/>
                </a:solidFill>
                <a:latin typeface="Calibri"/>
                <a:cs typeface="Calibri"/>
              </a:rPr>
              <a:t> </a:t>
            </a:r>
            <a:r>
              <a:rPr sz="2400" spc="-20" dirty="0">
                <a:solidFill>
                  <a:srgbClr val="595959"/>
                </a:solidFill>
                <a:latin typeface="Calibri"/>
                <a:cs typeface="Calibri"/>
              </a:rPr>
              <a:t>rehab</a:t>
            </a:r>
            <a:endParaRPr sz="2400">
              <a:latin typeface="Calibri"/>
              <a:cs typeface="Calibri"/>
            </a:endParaRPr>
          </a:p>
          <a:p>
            <a:pPr marL="355600" marR="126364" indent="-342900">
              <a:lnSpc>
                <a:spcPct val="100000"/>
              </a:lnSpc>
              <a:spcBef>
                <a:spcPts val="575"/>
              </a:spcBef>
              <a:buFont typeface="Arial"/>
              <a:buChar char="•"/>
              <a:tabLst>
                <a:tab pos="355600" algn="l"/>
              </a:tabLst>
            </a:pPr>
            <a:r>
              <a:rPr sz="2400" dirty="0">
                <a:solidFill>
                  <a:srgbClr val="595959"/>
                </a:solidFill>
                <a:latin typeface="Calibri"/>
                <a:cs typeface="Calibri"/>
              </a:rPr>
              <a:t>Single</a:t>
            </a:r>
            <a:r>
              <a:rPr sz="2400" spc="-70" dirty="0">
                <a:solidFill>
                  <a:srgbClr val="595959"/>
                </a:solidFill>
                <a:latin typeface="Calibri"/>
                <a:cs typeface="Calibri"/>
              </a:rPr>
              <a:t> </a:t>
            </a:r>
            <a:r>
              <a:rPr sz="2400" dirty="0">
                <a:solidFill>
                  <a:srgbClr val="595959"/>
                </a:solidFill>
                <a:latin typeface="Calibri"/>
                <a:cs typeface="Calibri"/>
              </a:rPr>
              <a:t>family</a:t>
            </a:r>
            <a:r>
              <a:rPr sz="2400" spc="-50" dirty="0">
                <a:solidFill>
                  <a:srgbClr val="595959"/>
                </a:solidFill>
                <a:latin typeface="Calibri"/>
                <a:cs typeface="Calibri"/>
              </a:rPr>
              <a:t> </a:t>
            </a:r>
            <a:r>
              <a:rPr sz="2400" dirty="0">
                <a:solidFill>
                  <a:srgbClr val="595959"/>
                </a:solidFill>
                <a:latin typeface="Calibri"/>
                <a:cs typeface="Calibri"/>
              </a:rPr>
              <a:t>residential:</a:t>
            </a:r>
            <a:r>
              <a:rPr sz="2400" spc="-55" dirty="0">
                <a:solidFill>
                  <a:srgbClr val="595959"/>
                </a:solidFill>
                <a:latin typeface="Calibri"/>
                <a:cs typeface="Calibri"/>
              </a:rPr>
              <a:t> </a:t>
            </a:r>
            <a:r>
              <a:rPr sz="2400" dirty="0">
                <a:solidFill>
                  <a:srgbClr val="595959"/>
                </a:solidFill>
                <a:latin typeface="Calibri"/>
                <a:cs typeface="Calibri"/>
              </a:rPr>
              <a:t>no</a:t>
            </a:r>
            <a:r>
              <a:rPr sz="2400" spc="-50" dirty="0">
                <a:solidFill>
                  <a:srgbClr val="595959"/>
                </a:solidFill>
                <a:latin typeface="Calibri"/>
                <a:cs typeface="Calibri"/>
              </a:rPr>
              <a:t> </a:t>
            </a:r>
            <a:r>
              <a:rPr sz="2400" dirty="0">
                <a:solidFill>
                  <a:srgbClr val="595959"/>
                </a:solidFill>
                <a:latin typeface="Calibri"/>
                <a:cs typeface="Calibri"/>
              </a:rPr>
              <a:t>change</a:t>
            </a:r>
            <a:r>
              <a:rPr sz="2400" spc="-55" dirty="0">
                <a:solidFill>
                  <a:srgbClr val="595959"/>
                </a:solidFill>
                <a:latin typeface="Calibri"/>
                <a:cs typeface="Calibri"/>
              </a:rPr>
              <a:t> </a:t>
            </a:r>
            <a:r>
              <a:rPr sz="2400" spc="-25" dirty="0">
                <a:solidFill>
                  <a:srgbClr val="595959"/>
                </a:solidFill>
                <a:latin typeface="Calibri"/>
                <a:cs typeface="Calibri"/>
              </a:rPr>
              <a:t>in </a:t>
            </a:r>
            <a:r>
              <a:rPr sz="2400" dirty="0">
                <a:solidFill>
                  <a:srgbClr val="595959"/>
                </a:solidFill>
                <a:latin typeface="Calibri"/>
                <a:cs typeface="Calibri"/>
              </a:rPr>
              <a:t>land</a:t>
            </a:r>
            <a:r>
              <a:rPr sz="2400" spc="-50" dirty="0">
                <a:solidFill>
                  <a:srgbClr val="595959"/>
                </a:solidFill>
                <a:latin typeface="Calibri"/>
                <a:cs typeface="Calibri"/>
              </a:rPr>
              <a:t> </a:t>
            </a:r>
            <a:r>
              <a:rPr sz="2400" dirty="0">
                <a:solidFill>
                  <a:srgbClr val="595959"/>
                </a:solidFill>
                <a:latin typeface="Calibri"/>
                <a:cs typeface="Calibri"/>
              </a:rPr>
              <a:t>use,</a:t>
            </a:r>
            <a:r>
              <a:rPr sz="2400" spc="-40" dirty="0">
                <a:solidFill>
                  <a:srgbClr val="595959"/>
                </a:solidFill>
                <a:latin typeface="Calibri"/>
                <a:cs typeface="Calibri"/>
              </a:rPr>
              <a:t> </a:t>
            </a:r>
            <a:r>
              <a:rPr sz="2400" dirty="0">
                <a:solidFill>
                  <a:srgbClr val="595959"/>
                </a:solidFill>
                <a:latin typeface="Calibri"/>
                <a:cs typeface="Calibri"/>
              </a:rPr>
              <a:t>density</a:t>
            </a:r>
            <a:r>
              <a:rPr sz="2400" spc="-40" dirty="0">
                <a:solidFill>
                  <a:srgbClr val="595959"/>
                </a:solidFill>
                <a:latin typeface="Calibri"/>
                <a:cs typeface="Calibri"/>
              </a:rPr>
              <a:t> </a:t>
            </a:r>
            <a:r>
              <a:rPr sz="2400" dirty="0">
                <a:solidFill>
                  <a:srgbClr val="595959"/>
                </a:solidFill>
                <a:latin typeface="Calibri"/>
                <a:cs typeface="Calibri"/>
              </a:rPr>
              <a:t>&lt;</a:t>
            </a:r>
            <a:r>
              <a:rPr sz="2400" spc="-35" dirty="0">
                <a:solidFill>
                  <a:srgbClr val="595959"/>
                </a:solidFill>
                <a:latin typeface="Calibri"/>
                <a:cs typeface="Calibri"/>
              </a:rPr>
              <a:t> </a:t>
            </a:r>
            <a:r>
              <a:rPr sz="2400" dirty="0">
                <a:solidFill>
                  <a:srgbClr val="595959"/>
                </a:solidFill>
                <a:latin typeface="Calibri"/>
                <a:cs typeface="Calibri"/>
              </a:rPr>
              <a:t>4</a:t>
            </a:r>
            <a:r>
              <a:rPr sz="2400" spc="-40" dirty="0">
                <a:solidFill>
                  <a:srgbClr val="595959"/>
                </a:solidFill>
                <a:latin typeface="Calibri"/>
                <a:cs typeface="Calibri"/>
              </a:rPr>
              <a:t> </a:t>
            </a:r>
            <a:r>
              <a:rPr sz="2400" dirty="0">
                <a:solidFill>
                  <a:srgbClr val="595959"/>
                </a:solidFill>
                <a:latin typeface="Calibri"/>
                <a:cs typeface="Calibri"/>
              </a:rPr>
              <a:t>units,</a:t>
            </a:r>
            <a:r>
              <a:rPr sz="2400" spc="-40" dirty="0">
                <a:solidFill>
                  <a:srgbClr val="595959"/>
                </a:solidFill>
                <a:latin typeface="Calibri"/>
                <a:cs typeface="Calibri"/>
              </a:rPr>
              <a:t> </a:t>
            </a:r>
            <a:r>
              <a:rPr sz="2400" spc="-10" dirty="0">
                <a:solidFill>
                  <a:srgbClr val="595959"/>
                </a:solidFill>
                <a:latin typeface="Calibri"/>
                <a:cs typeface="Calibri"/>
              </a:rPr>
              <a:t>footprint </a:t>
            </a:r>
            <a:r>
              <a:rPr sz="2400" dirty="0">
                <a:solidFill>
                  <a:srgbClr val="595959"/>
                </a:solidFill>
                <a:latin typeface="Calibri"/>
                <a:cs typeface="Calibri"/>
              </a:rPr>
              <a:t>not</a:t>
            </a:r>
            <a:r>
              <a:rPr sz="2400" spc="-40" dirty="0">
                <a:solidFill>
                  <a:srgbClr val="595959"/>
                </a:solidFill>
                <a:latin typeface="Calibri"/>
                <a:cs typeface="Calibri"/>
              </a:rPr>
              <a:t> </a:t>
            </a:r>
            <a:r>
              <a:rPr sz="2400" dirty="0">
                <a:solidFill>
                  <a:srgbClr val="595959"/>
                </a:solidFill>
                <a:latin typeface="Calibri"/>
                <a:cs typeface="Calibri"/>
              </a:rPr>
              <a:t>in</a:t>
            </a:r>
            <a:r>
              <a:rPr sz="2400" spc="-30" dirty="0">
                <a:solidFill>
                  <a:srgbClr val="595959"/>
                </a:solidFill>
                <a:latin typeface="Calibri"/>
                <a:cs typeface="Calibri"/>
              </a:rPr>
              <a:t> </a:t>
            </a:r>
            <a:r>
              <a:rPr sz="2400" spc="-10" dirty="0">
                <a:solidFill>
                  <a:srgbClr val="595959"/>
                </a:solidFill>
                <a:latin typeface="Calibri"/>
                <a:cs typeface="Calibri"/>
              </a:rPr>
              <a:t>floodplain</a:t>
            </a:r>
            <a:r>
              <a:rPr sz="2400" spc="-30" dirty="0">
                <a:solidFill>
                  <a:srgbClr val="595959"/>
                </a:solidFill>
                <a:latin typeface="Calibri"/>
                <a:cs typeface="Calibri"/>
              </a:rPr>
              <a:t> </a:t>
            </a:r>
            <a:r>
              <a:rPr sz="2400" dirty="0">
                <a:solidFill>
                  <a:srgbClr val="595959"/>
                </a:solidFill>
                <a:latin typeface="Calibri"/>
                <a:cs typeface="Calibri"/>
              </a:rPr>
              <a:t>or</a:t>
            </a:r>
            <a:r>
              <a:rPr sz="2400" spc="-25" dirty="0">
                <a:solidFill>
                  <a:srgbClr val="595959"/>
                </a:solidFill>
                <a:latin typeface="Calibri"/>
                <a:cs typeface="Calibri"/>
              </a:rPr>
              <a:t> </a:t>
            </a:r>
            <a:r>
              <a:rPr sz="2400" spc="-10" dirty="0">
                <a:solidFill>
                  <a:srgbClr val="595959"/>
                </a:solidFill>
                <a:latin typeface="Calibri"/>
                <a:cs typeface="Calibri"/>
              </a:rPr>
              <a:t>wetland</a:t>
            </a:r>
            <a:endParaRPr sz="2400">
              <a:latin typeface="Calibri"/>
              <a:cs typeface="Calibri"/>
            </a:endParaRPr>
          </a:p>
        </p:txBody>
      </p:sp>
      <p:grpSp>
        <p:nvGrpSpPr>
          <p:cNvPr id="13" name="object 13"/>
          <p:cNvGrpSpPr/>
          <p:nvPr/>
        </p:nvGrpSpPr>
        <p:grpSpPr>
          <a:xfrm>
            <a:off x="7008876" y="490855"/>
            <a:ext cx="2769235" cy="527685"/>
            <a:chOff x="7008876" y="490855"/>
            <a:chExt cx="2769235" cy="527685"/>
          </a:xfrm>
        </p:grpSpPr>
        <p:sp>
          <p:nvSpPr>
            <p:cNvPr id="14" name="object 14"/>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15" name="object 15"/>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16" name="object 16"/>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15</a:t>
            </a:fld>
            <a:endParaRPr spc="-25" dirty="0"/>
          </a:p>
        </p:txBody>
      </p:sp>
      <p:pic>
        <p:nvPicPr>
          <p:cNvPr id="22" name="Picture 21" descr="A picture containing outdoor, building, sky, house&#10;&#10;AI-generated content may be incorrect.">
            <a:extLst>
              <a:ext uri="{FF2B5EF4-FFF2-40B4-BE49-F238E27FC236}">
                <a16:creationId xmlns:a16="http://schemas.microsoft.com/office/drawing/2014/main" id="{2F7E6A7B-2146-C918-5644-AC8973D6C2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969" y="2023953"/>
            <a:ext cx="4163398" cy="40830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t>CEST</a:t>
            </a:r>
            <a:r>
              <a:rPr spc="-95" dirty="0"/>
              <a:t> </a:t>
            </a:r>
            <a:r>
              <a:rPr dirty="0"/>
              <a:t>Activities</a:t>
            </a:r>
            <a:r>
              <a:rPr spc="-95" dirty="0"/>
              <a:t> </a:t>
            </a:r>
            <a:r>
              <a:rPr spc="-10" dirty="0"/>
              <a:t>Continued</a:t>
            </a:r>
          </a:p>
        </p:txBody>
      </p:sp>
      <p:sp>
        <p:nvSpPr>
          <p:cNvPr id="3" name="object 3"/>
          <p:cNvSpPr txBox="1"/>
          <p:nvPr/>
        </p:nvSpPr>
        <p:spPr>
          <a:xfrm>
            <a:off x="1537208" y="1814576"/>
            <a:ext cx="7190740" cy="2146935"/>
          </a:xfrm>
          <a:prstGeom prst="rect">
            <a:avLst/>
          </a:prstGeom>
        </p:spPr>
        <p:txBody>
          <a:bodyPr vert="horz" wrap="square" lIns="0" tIns="85725" rIns="0" bIns="0" rtlCol="0">
            <a:spAutoFit/>
          </a:bodyPr>
          <a:lstStyle/>
          <a:p>
            <a:pPr marL="12700">
              <a:lnSpc>
                <a:spcPct val="100000"/>
              </a:lnSpc>
              <a:spcBef>
                <a:spcPts val="675"/>
              </a:spcBef>
            </a:pPr>
            <a:r>
              <a:rPr sz="2400" u="heavy" dirty="0">
                <a:solidFill>
                  <a:srgbClr val="595959"/>
                </a:solidFill>
                <a:uFill>
                  <a:solidFill>
                    <a:srgbClr val="595959"/>
                  </a:solidFill>
                </a:uFill>
                <a:latin typeface="Calibri"/>
                <a:cs typeface="Calibri"/>
              </a:rPr>
              <a:t>New</a:t>
            </a:r>
            <a:r>
              <a:rPr sz="2400" u="heavy" spc="-60"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Construction,</a:t>
            </a:r>
            <a:r>
              <a:rPr sz="2400" u="heavy" spc="-75" dirty="0">
                <a:solidFill>
                  <a:srgbClr val="595959"/>
                </a:solidFill>
                <a:uFill>
                  <a:solidFill>
                    <a:srgbClr val="595959"/>
                  </a:solidFill>
                </a:uFill>
                <a:latin typeface="Calibri"/>
                <a:cs typeface="Calibri"/>
              </a:rPr>
              <a:t> </a:t>
            </a:r>
            <a:r>
              <a:rPr sz="2400" u="heavy" spc="-10" dirty="0">
                <a:solidFill>
                  <a:srgbClr val="595959"/>
                </a:solidFill>
                <a:uFill>
                  <a:solidFill>
                    <a:srgbClr val="595959"/>
                  </a:solidFill>
                </a:uFill>
                <a:latin typeface="Calibri"/>
                <a:cs typeface="Calibri"/>
              </a:rPr>
              <a:t>Reconstruction,</a:t>
            </a:r>
            <a:r>
              <a:rPr sz="2400" u="heavy" spc="-70" dirty="0">
                <a:solidFill>
                  <a:srgbClr val="595959"/>
                </a:solidFill>
                <a:uFill>
                  <a:solidFill>
                    <a:srgbClr val="595959"/>
                  </a:solidFill>
                </a:uFill>
                <a:latin typeface="Calibri"/>
                <a:cs typeface="Calibri"/>
              </a:rPr>
              <a:t> </a:t>
            </a:r>
            <a:r>
              <a:rPr sz="2400" u="heavy" dirty="0">
                <a:solidFill>
                  <a:srgbClr val="595959"/>
                </a:solidFill>
                <a:uFill>
                  <a:solidFill>
                    <a:srgbClr val="595959"/>
                  </a:solidFill>
                </a:uFill>
                <a:latin typeface="Calibri"/>
                <a:cs typeface="Calibri"/>
              </a:rPr>
              <a:t>&amp;</a:t>
            </a:r>
            <a:r>
              <a:rPr sz="2400" u="heavy" spc="-55" dirty="0">
                <a:solidFill>
                  <a:srgbClr val="595959"/>
                </a:solidFill>
                <a:uFill>
                  <a:solidFill>
                    <a:srgbClr val="595959"/>
                  </a:solidFill>
                </a:uFill>
                <a:latin typeface="Calibri"/>
                <a:cs typeface="Calibri"/>
              </a:rPr>
              <a:t> </a:t>
            </a:r>
            <a:r>
              <a:rPr sz="2400" u="heavy" spc="-10" dirty="0">
                <a:solidFill>
                  <a:srgbClr val="595959"/>
                </a:solidFill>
                <a:uFill>
                  <a:solidFill>
                    <a:srgbClr val="595959"/>
                  </a:solidFill>
                </a:uFill>
                <a:latin typeface="Calibri"/>
                <a:cs typeface="Calibri"/>
              </a:rPr>
              <a:t>Demolition</a:t>
            </a:r>
            <a:endParaRPr sz="2400">
              <a:latin typeface="Calibri"/>
              <a:cs typeface="Calibri"/>
            </a:endParaRPr>
          </a:p>
          <a:p>
            <a:pPr marL="354965" indent="-342265">
              <a:lnSpc>
                <a:spcPct val="100000"/>
              </a:lnSpc>
              <a:spcBef>
                <a:spcPts val="575"/>
              </a:spcBef>
              <a:buFont typeface="Arial"/>
              <a:buChar char="•"/>
              <a:tabLst>
                <a:tab pos="354965" algn="l"/>
              </a:tabLst>
            </a:pPr>
            <a:r>
              <a:rPr sz="2400" i="1" dirty="0">
                <a:solidFill>
                  <a:srgbClr val="595959"/>
                </a:solidFill>
                <a:latin typeface="Calibri"/>
                <a:cs typeface="Calibri"/>
              </a:rPr>
              <a:t>Individual</a:t>
            </a:r>
            <a:r>
              <a:rPr sz="2400" i="1" spc="-95" dirty="0">
                <a:solidFill>
                  <a:srgbClr val="595959"/>
                </a:solidFill>
                <a:latin typeface="Calibri"/>
                <a:cs typeface="Calibri"/>
              </a:rPr>
              <a:t> </a:t>
            </a:r>
            <a:r>
              <a:rPr sz="2400" i="1" dirty="0">
                <a:solidFill>
                  <a:srgbClr val="595959"/>
                </a:solidFill>
                <a:latin typeface="Calibri"/>
                <a:cs typeface="Calibri"/>
              </a:rPr>
              <a:t>action</a:t>
            </a:r>
            <a:r>
              <a:rPr sz="2400" dirty="0">
                <a:solidFill>
                  <a:srgbClr val="595959"/>
                </a:solidFill>
                <a:latin typeface="Calibri"/>
                <a:cs typeface="Calibri"/>
              </a:rPr>
              <a:t>:</a:t>
            </a:r>
            <a:r>
              <a:rPr sz="2400" spc="-75" dirty="0">
                <a:solidFill>
                  <a:srgbClr val="595959"/>
                </a:solidFill>
                <a:latin typeface="Calibri"/>
                <a:cs typeface="Calibri"/>
              </a:rPr>
              <a:t> </a:t>
            </a:r>
            <a:r>
              <a:rPr sz="2400" dirty="0">
                <a:solidFill>
                  <a:srgbClr val="595959"/>
                </a:solidFill>
                <a:latin typeface="Calibri"/>
                <a:cs typeface="Calibri"/>
              </a:rPr>
              <a:t>single</a:t>
            </a:r>
            <a:r>
              <a:rPr sz="2400" spc="-90" dirty="0">
                <a:solidFill>
                  <a:srgbClr val="595959"/>
                </a:solidFill>
                <a:latin typeface="Calibri"/>
                <a:cs typeface="Calibri"/>
              </a:rPr>
              <a:t> </a:t>
            </a:r>
            <a:r>
              <a:rPr sz="2400" dirty="0">
                <a:solidFill>
                  <a:srgbClr val="595959"/>
                </a:solidFill>
                <a:latin typeface="Calibri"/>
                <a:cs typeface="Calibri"/>
              </a:rPr>
              <a:t>family</a:t>
            </a:r>
            <a:r>
              <a:rPr sz="2400" spc="-85" dirty="0">
                <a:solidFill>
                  <a:srgbClr val="595959"/>
                </a:solidFill>
                <a:latin typeface="Calibri"/>
                <a:cs typeface="Calibri"/>
              </a:rPr>
              <a:t> </a:t>
            </a:r>
            <a:r>
              <a:rPr sz="2400" dirty="0">
                <a:solidFill>
                  <a:srgbClr val="595959"/>
                </a:solidFill>
                <a:latin typeface="Calibri"/>
                <a:cs typeface="Calibri"/>
              </a:rPr>
              <a:t>residential</a:t>
            </a:r>
            <a:r>
              <a:rPr sz="2400" spc="-80" dirty="0">
                <a:solidFill>
                  <a:srgbClr val="595959"/>
                </a:solidFill>
                <a:latin typeface="Calibri"/>
                <a:cs typeface="Calibri"/>
              </a:rPr>
              <a:t> </a:t>
            </a:r>
            <a:r>
              <a:rPr sz="2400" spc="-20" dirty="0">
                <a:solidFill>
                  <a:srgbClr val="595959"/>
                </a:solidFill>
                <a:latin typeface="Calibri"/>
                <a:cs typeface="Calibri"/>
              </a:rPr>
              <a:t>only</a:t>
            </a:r>
            <a:endParaRPr sz="2400">
              <a:latin typeface="Calibri"/>
              <a:cs typeface="Calibri"/>
            </a:endParaRPr>
          </a:p>
          <a:p>
            <a:pPr marL="756285" lvl="1" indent="-287020">
              <a:lnSpc>
                <a:spcPct val="100000"/>
              </a:lnSpc>
              <a:spcBef>
                <a:spcPts val="575"/>
              </a:spcBef>
              <a:buFont typeface="Arial"/>
              <a:buChar char="•"/>
              <a:tabLst>
                <a:tab pos="756285" algn="l"/>
              </a:tabLst>
            </a:pPr>
            <a:r>
              <a:rPr sz="2400" dirty="0">
                <a:solidFill>
                  <a:srgbClr val="595959"/>
                </a:solidFill>
                <a:latin typeface="Calibri"/>
                <a:cs typeface="Calibri"/>
              </a:rPr>
              <a:t>Maximum</a:t>
            </a:r>
            <a:r>
              <a:rPr sz="2400" spc="-55" dirty="0">
                <a:solidFill>
                  <a:srgbClr val="595959"/>
                </a:solidFill>
                <a:latin typeface="Calibri"/>
                <a:cs typeface="Calibri"/>
              </a:rPr>
              <a:t> </a:t>
            </a:r>
            <a:r>
              <a:rPr sz="2400" dirty="0">
                <a:solidFill>
                  <a:srgbClr val="595959"/>
                </a:solidFill>
                <a:latin typeface="Calibri"/>
                <a:cs typeface="Calibri"/>
              </a:rPr>
              <a:t>of</a:t>
            </a:r>
            <a:r>
              <a:rPr sz="2400" spc="-25" dirty="0">
                <a:solidFill>
                  <a:srgbClr val="595959"/>
                </a:solidFill>
                <a:latin typeface="Calibri"/>
                <a:cs typeface="Calibri"/>
              </a:rPr>
              <a:t> </a:t>
            </a:r>
            <a:r>
              <a:rPr sz="2400" dirty="0">
                <a:solidFill>
                  <a:srgbClr val="595959"/>
                </a:solidFill>
                <a:latin typeface="Calibri"/>
                <a:cs typeface="Calibri"/>
              </a:rPr>
              <a:t>4</a:t>
            </a:r>
            <a:r>
              <a:rPr sz="2400" spc="-25" dirty="0">
                <a:solidFill>
                  <a:srgbClr val="595959"/>
                </a:solidFill>
                <a:latin typeface="Calibri"/>
                <a:cs typeface="Calibri"/>
              </a:rPr>
              <a:t> </a:t>
            </a:r>
            <a:r>
              <a:rPr sz="2400" dirty="0">
                <a:solidFill>
                  <a:srgbClr val="595959"/>
                </a:solidFill>
                <a:latin typeface="Calibri"/>
                <a:cs typeface="Calibri"/>
              </a:rPr>
              <a:t>units,</a:t>
            </a:r>
            <a:r>
              <a:rPr sz="2400" spc="-25" dirty="0">
                <a:solidFill>
                  <a:srgbClr val="595959"/>
                </a:solidFill>
                <a:latin typeface="Calibri"/>
                <a:cs typeface="Calibri"/>
              </a:rPr>
              <a:t> OR</a:t>
            </a:r>
            <a:endParaRPr sz="2400">
              <a:latin typeface="Calibri"/>
              <a:cs typeface="Calibri"/>
            </a:endParaRPr>
          </a:p>
          <a:p>
            <a:pPr marL="756285" marR="5080" lvl="1" indent="-287020">
              <a:lnSpc>
                <a:spcPct val="100000"/>
              </a:lnSpc>
              <a:spcBef>
                <a:spcPts val="575"/>
              </a:spcBef>
              <a:buFont typeface="Arial"/>
              <a:buChar char="•"/>
              <a:tabLst>
                <a:tab pos="756285" algn="l"/>
              </a:tabLst>
            </a:pPr>
            <a:r>
              <a:rPr sz="2400" i="1" spc="-10" dirty="0">
                <a:solidFill>
                  <a:srgbClr val="595959"/>
                </a:solidFill>
                <a:latin typeface="Calibri"/>
                <a:cs typeface="Calibri"/>
              </a:rPr>
              <a:t>Scattered</a:t>
            </a:r>
            <a:r>
              <a:rPr sz="2400" i="1" spc="-45" dirty="0">
                <a:solidFill>
                  <a:srgbClr val="595959"/>
                </a:solidFill>
                <a:latin typeface="Calibri"/>
                <a:cs typeface="Calibri"/>
              </a:rPr>
              <a:t> </a:t>
            </a:r>
            <a:r>
              <a:rPr sz="2400" i="1" dirty="0">
                <a:solidFill>
                  <a:srgbClr val="595959"/>
                </a:solidFill>
                <a:latin typeface="Calibri"/>
                <a:cs typeface="Calibri"/>
              </a:rPr>
              <a:t>site</a:t>
            </a:r>
            <a:r>
              <a:rPr sz="2400" dirty="0">
                <a:solidFill>
                  <a:srgbClr val="595959"/>
                </a:solidFill>
                <a:latin typeface="Calibri"/>
                <a:cs typeface="Calibri"/>
              </a:rPr>
              <a:t>:</a:t>
            </a:r>
            <a:r>
              <a:rPr sz="2400" spc="-50" dirty="0">
                <a:solidFill>
                  <a:srgbClr val="595959"/>
                </a:solidFill>
                <a:latin typeface="Calibri"/>
                <a:cs typeface="Calibri"/>
              </a:rPr>
              <a:t> </a:t>
            </a:r>
            <a:r>
              <a:rPr sz="2400" dirty="0">
                <a:solidFill>
                  <a:srgbClr val="595959"/>
                </a:solidFill>
                <a:latin typeface="Calibri"/>
                <a:cs typeface="Calibri"/>
              </a:rPr>
              <a:t>5+</a:t>
            </a:r>
            <a:r>
              <a:rPr sz="2400" spc="-30" dirty="0">
                <a:solidFill>
                  <a:srgbClr val="595959"/>
                </a:solidFill>
                <a:latin typeface="Calibri"/>
                <a:cs typeface="Calibri"/>
              </a:rPr>
              <a:t> </a:t>
            </a:r>
            <a:r>
              <a:rPr sz="2400" dirty="0">
                <a:solidFill>
                  <a:srgbClr val="595959"/>
                </a:solidFill>
                <a:latin typeface="Calibri"/>
                <a:cs typeface="Calibri"/>
              </a:rPr>
              <a:t>units</a:t>
            </a:r>
            <a:r>
              <a:rPr sz="2400" spc="-35" dirty="0">
                <a:solidFill>
                  <a:srgbClr val="595959"/>
                </a:solidFill>
                <a:latin typeface="Calibri"/>
                <a:cs typeface="Calibri"/>
              </a:rPr>
              <a:t> </a:t>
            </a:r>
            <a:r>
              <a:rPr sz="2400" dirty="0">
                <a:solidFill>
                  <a:srgbClr val="595959"/>
                </a:solidFill>
                <a:latin typeface="Calibri"/>
                <a:cs typeface="Calibri"/>
              </a:rPr>
              <a:t>on</a:t>
            </a:r>
            <a:r>
              <a:rPr sz="2400" spc="-35" dirty="0">
                <a:solidFill>
                  <a:srgbClr val="595959"/>
                </a:solidFill>
                <a:latin typeface="Calibri"/>
                <a:cs typeface="Calibri"/>
              </a:rPr>
              <a:t> </a:t>
            </a:r>
            <a:r>
              <a:rPr sz="2400" dirty="0">
                <a:solidFill>
                  <a:srgbClr val="595959"/>
                </a:solidFill>
                <a:latin typeface="Calibri"/>
                <a:cs typeface="Calibri"/>
              </a:rPr>
              <a:t>sites</a:t>
            </a:r>
            <a:r>
              <a:rPr sz="2400" spc="-45" dirty="0">
                <a:solidFill>
                  <a:srgbClr val="595959"/>
                </a:solidFill>
                <a:latin typeface="Calibri"/>
                <a:cs typeface="Calibri"/>
              </a:rPr>
              <a:t> </a:t>
            </a:r>
            <a:r>
              <a:rPr sz="2400" dirty="0">
                <a:solidFill>
                  <a:srgbClr val="595959"/>
                </a:solidFill>
                <a:latin typeface="Calibri"/>
                <a:cs typeface="Calibri"/>
              </a:rPr>
              <a:t>2,000+</a:t>
            </a:r>
            <a:r>
              <a:rPr sz="2400" spc="-30" dirty="0">
                <a:solidFill>
                  <a:srgbClr val="595959"/>
                </a:solidFill>
                <a:latin typeface="Calibri"/>
                <a:cs typeface="Calibri"/>
              </a:rPr>
              <a:t> </a:t>
            </a:r>
            <a:r>
              <a:rPr sz="2400" dirty="0">
                <a:solidFill>
                  <a:srgbClr val="595959"/>
                </a:solidFill>
                <a:latin typeface="Calibri"/>
                <a:cs typeface="Calibri"/>
              </a:rPr>
              <a:t>ft</a:t>
            </a:r>
            <a:r>
              <a:rPr sz="2400" spc="-30" dirty="0">
                <a:solidFill>
                  <a:srgbClr val="595959"/>
                </a:solidFill>
                <a:latin typeface="Calibri"/>
                <a:cs typeface="Calibri"/>
              </a:rPr>
              <a:t> </a:t>
            </a:r>
            <a:r>
              <a:rPr sz="2400" dirty="0">
                <a:solidFill>
                  <a:srgbClr val="595959"/>
                </a:solidFill>
                <a:latin typeface="Calibri"/>
                <a:cs typeface="Calibri"/>
              </a:rPr>
              <a:t>apart,</a:t>
            </a:r>
            <a:r>
              <a:rPr sz="2400" spc="-45" dirty="0">
                <a:solidFill>
                  <a:srgbClr val="595959"/>
                </a:solidFill>
                <a:latin typeface="Calibri"/>
                <a:cs typeface="Calibri"/>
              </a:rPr>
              <a:t> </a:t>
            </a:r>
            <a:r>
              <a:rPr sz="2400" spc="-20" dirty="0">
                <a:solidFill>
                  <a:srgbClr val="595959"/>
                </a:solidFill>
                <a:latin typeface="Calibri"/>
                <a:cs typeface="Calibri"/>
              </a:rPr>
              <a:t>with </a:t>
            </a:r>
            <a:r>
              <a:rPr sz="2400" dirty="0">
                <a:solidFill>
                  <a:srgbClr val="595959"/>
                </a:solidFill>
                <a:latin typeface="Calibri"/>
                <a:cs typeface="Calibri"/>
              </a:rPr>
              <a:t>no</a:t>
            </a:r>
            <a:r>
              <a:rPr sz="2400" spc="-50" dirty="0">
                <a:solidFill>
                  <a:srgbClr val="595959"/>
                </a:solidFill>
                <a:latin typeface="Calibri"/>
                <a:cs typeface="Calibri"/>
              </a:rPr>
              <a:t> </a:t>
            </a:r>
            <a:r>
              <a:rPr sz="2400" dirty="0">
                <a:solidFill>
                  <a:srgbClr val="595959"/>
                </a:solidFill>
                <a:latin typeface="Calibri"/>
                <a:cs typeface="Calibri"/>
              </a:rPr>
              <a:t>more</a:t>
            </a:r>
            <a:r>
              <a:rPr sz="2400" spc="-20" dirty="0">
                <a:solidFill>
                  <a:srgbClr val="595959"/>
                </a:solidFill>
                <a:latin typeface="Calibri"/>
                <a:cs typeface="Calibri"/>
              </a:rPr>
              <a:t> </a:t>
            </a:r>
            <a:r>
              <a:rPr sz="2400" dirty="0">
                <a:solidFill>
                  <a:srgbClr val="595959"/>
                </a:solidFill>
                <a:latin typeface="Calibri"/>
                <a:cs typeface="Calibri"/>
              </a:rPr>
              <a:t>than</a:t>
            </a:r>
            <a:r>
              <a:rPr sz="2400" spc="-40" dirty="0">
                <a:solidFill>
                  <a:srgbClr val="595959"/>
                </a:solidFill>
                <a:latin typeface="Calibri"/>
                <a:cs typeface="Calibri"/>
              </a:rPr>
              <a:t> </a:t>
            </a:r>
            <a:r>
              <a:rPr sz="2400" dirty="0">
                <a:solidFill>
                  <a:srgbClr val="595959"/>
                </a:solidFill>
                <a:latin typeface="Calibri"/>
                <a:cs typeface="Calibri"/>
              </a:rPr>
              <a:t>4</a:t>
            </a:r>
            <a:r>
              <a:rPr sz="2400" spc="-30" dirty="0">
                <a:solidFill>
                  <a:srgbClr val="595959"/>
                </a:solidFill>
                <a:latin typeface="Calibri"/>
                <a:cs typeface="Calibri"/>
              </a:rPr>
              <a:t> </a:t>
            </a:r>
            <a:r>
              <a:rPr sz="2400" dirty="0">
                <a:solidFill>
                  <a:srgbClr val="595959"/>
                </a:solidFill>
                <a:latin typeface="Calibri"/>
                <a:cs typeface="Calibri"/>
              </a:rPr>
              <a:t>units</a:t>
            </a:r>
            <a:r>
              <a:rPr sz="2400" spc="-35" dirty="0">
                <a:solidFill>
                  <a:srgbClr val="595959"/>
                </a:solidFill>
                <a:latin typeface="Calibri"/>
                <a:cs typeface="Calibri"/>
              </a:rPr>
              <a:t> </a:t>
            </a:r>
            <a:r>
              <a:rPr sz="2400" dirty="0">
                <a:solidFill>
                  <a:srgbClr val="595959"/>
                </a:solidFill>
                <a:latin typeface="Calibri"/>
                <a:cs typeface="Calibri"/>
              </a:rPr>
              <a:t>per</a:t>
            </a:r>
            <a:r>
              <a:rPr sz="2400" spc="-20" dirty="0">
                <a:solidFill>
                  <a:srgbClr val="595959"/>
                </a:solidFill>
                <a:latin typeface="Calibri"/>
                <a:cs typeface="Calibri"/>
              </a:rPr>
              <a:t> site</a:t>
            </a:r>
            <a:endParaRPr sz="2400">
              <a:latin typeface="Calibri"/>
              <a:cs typeface="Calibri"/>
            </a:endParaRPr>
          </a:p>
        </p:txBody>
      </p:sp>
      <p:grpSp>
        <p:nvGrpSpPr>
          <p:cNvPr id="4" name="object 4"/>
          <p:cNvGrpSpPr/>
          <p:nvPr/>
        </p:nvGrpSpPr>
        <p:grpSpPr>
          <a:xfrm>
            <a:off x="7008876" y="490855"/>
            <a:ext cx="2769235" cy="527685"/>
            <a:chOff x="7008876" y="490855"/>
            <a:chExt cx="2769235" cy="527685"/>
          </a:xfrm>
        </p:grpSpPr>
        <p:sp>
          <p:nvSpPr>
            <p:cNvPr id="5" name="object 5"/>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6" name="object 6"/>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7" name="object 7"/>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8" name="object 8"/>
          <p:cNvGrpSpPr/>
          <p:nvPr/>
        </p:nvGrpSpPr>
        <p:grpSpPr>
          <a:xfrm>
            <a:off x="772668" y="4058539"/>
            <a:ext cx="9144000" cy="2984246"/>
            <a:chOff x="772668" y="4058539"/>
            <a:chExt cx="9144000" cy="2984246"/>
          </a:xfrm>
        </p:grpSpPr>
        <p:pic>
          <p:nvPicPr>
            <p:cNvPr id="9" name="object 9"/>
            <p:cNvPicPr/>
            <p:nvPr/>
          </p:nvPicPr>
          <p:blipFill>
            <a:blip r:embed="rId2" cstate="print"/>
            <a:stretch>
              <a:fillRect/>
            </a:stretch>
          </p:blipFill>
          <p:spPr>
            <a:xfrm>
              <a:off x="772668" y="4747357"/>
              <a:ext cx="9144000" cy="2047013"/>
            </a:xfrm>
            <a:prstGeom prst="rect">
              <a:avLst/>
            </a:prstGeom>
          </p:spPr>
        </p:pic>
        <p:sp>
          <p:nvSpPr>
            <p:cNvPr id="10" name="object 10"/>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925068" y="4058539"/>
              <a:ext cx="2895600" cy="2159508"/>
            </a:xfrm>
            <a:prstGeom prst="rect">
              <a:avLst/>
            </a:prstGeom>
          </p:spPr>
        </p:pic>
        <p:pic>
          <p:nvPicPr>
            <p:cNvPr id="15" name="object 15"/>
            <p:cNvPicPr/>
            <p:nvPr/>
          </p:nvPicPr>
          <p:blipFill>
            <a:blip r:embed="rId4" cstate="print"/>
            <a:stretch>
              <a:fillRect/>
            </a:stretch>
          </p:blipFill>
          <p:spPr>
            <a:xfrm>
              <a:off x="3896868" y="4058539"/>
              <a:ext cx="2895599" cy="2159508"/>
            </a:xfrm>
            <a:prstGeom prst="rect">
              <a:avLst/>
            </a:prstGeom>
          </p:spPr>
        </p:pic>
        <p:pic>
          <p:nvPicPr>
            <p:cNvPr id="16" name="object 16"/>
            <p:cNvPicPr/>
            <p:nvPr/>
          </p:nvPicPr>
          <p:blipFill>
            <a:blip r:embed="rId5" cstate="print"/>
            <a:stretch>
              <a:fillRect/>
            </a:stretch>
          </p:blipFill>
          <p:spPr>
            <a:xfrm>
              <a:off x="6868668" y="4066159"/>
              <a:ext cx="2886455" cy="2151888"/>
            </a:xfrm>
            <a:prstGeom prst="rect">
              <a:avLst/>
            </a:prstGeom>
          </p:spPr>
        </p:pic>
      </p:gr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spc="-25" dirty="0"/>
              <a:t>Environmental</a:t>
            </a:r>
            <a:r>
              <a:rPr spc="-145" dirty="0"/>
              <a:t> </a:t>
            </a:r>
            <a:r>
              <a:rPr dirty="0"/>
              <a:t>Assessment</a:t>
            </a:r>
            <a:r>
              <a:rPr spc="-120" dirty="0"/>
              <a:t> </a:t>
            </a:r>
            <a:r>
              <a:rPr spc="-20" dirty="0"/>
              <a:t>(EA)</a:t>
            </a:r>
          </a:p>
        </p:txBody>
      </p:sp>
      <p:sp>
        <p:nvSpPr>
          <p:cNvPr id="3" name="object 3"/>
          <p:cNvSpPr txBox="1"/>
          <p:nvPr/>
        </p:nvSpPr>
        <p:spPr>
          <a:xfrm>
            <a:off x="1461008" y="1798726"/>
            <a:ext cx="6447155" cy="2037080"/>
          </a:xfrm>
          <a:prstGeom prst="rect">
            <a:avLst/>
          </a:prstGeom>
        </p:spPr>
        <p:txBody>
          <a:bodyPr vert="horz" wrap="square" lIns="0" tIns="79375" rIns="0" bIns="0" rtlCol="0">
            <a:spAutoFit/>
          </a:bodyPr>
          <a:lstStyle/>
          <a:p>
            <a:pPr marL="12700">
              <a:lnSpc>
                <a:spcPct val="100000"/>
              </a:lnSpc>
              <a:spcBef>
                <a:spcPts val="625"/>
              </a:spcBef>
            </a:pPr>
            <a:r>
              <a:rPr sz="2200" dirty="0">
                <a:solidFill>
                  <a:srgbClr val="595959"/>
                </a:solidFill>
                <a:latin typeface="Calibri"/>
                <a:cs typeface="Calibri"/>
              </a:rPr>
              <a:t>The</a:t>
            </a:r>
            <a:r>
              <a:rPr sz="2200" spc="-55" dirty="0">
                <a:solidFill>
                  <a:srgbClr val="595959"/>
                </a:solidFill>
                <a:latin typeface="Calibri"/>
                <a:cs typeface="Calibri"/>
              </a:rPr>
              <a:t> </a:t>
            </a:r>
            <a:r>
              <a:rPr sz="2200" dirty="0">
                <a:solidFill>
                  <a:srgbClr val="595959"/>
                </a:solidFill>
                <a:latin typeface="Calibri"/>
                <a:cs typeface="Calibri"/>
              </a:rPr>
              <a:t>default</a:t>
            </a:r>
            <a:r>
              <a:rPr sz="2200" spc="-60" dirty="0">
                <a:solidFill>
                  <a:srgbClr val="595959"/>
                </a:solidFill>
                <a:latin typeface="Calibri"/>
                <a:cs typeface="Calibri"/>
              </a:rPr>
              <a:t> </a:t>
            </a:r>
            <a:r>
              <a:rPr sz="2200" dirty="0">
                <a:solidFill>
                  <a:srgbClr val="595959"/>
                </a:solidFill>
                <a:latin typeface="Calibri"/>
                <a:cs typeface="Calibri"/>
              </a:rPr>
              <a:t>level</a:t>
            </a:r>
            <a:r>
              <a:rPr sz="2200" spc="-55" dirty="0">
                <a:solidFill>
                  <a:srgbClr val="595959"/>
                </a:solidFill>
                <a:latin typeface="Calibri"/>
                <a:cs typeface="Calibri"/>
              </a:rPr>
              <a:t> </a:t>
            </a:r>
            <a:r>
              <a:rPr sz="2200" dirty="0">
                <a:solidFill>
                  <a:srgbClr val="595959"/>
                </a:solidFill>
                <a:latin typeface="Calibri"/>
                <a:cs typeface="Calibri"/>
              </a:rPr>
              <a:t>of</a:t>
            </a:r>
            <a:r>
              <a:rPr sz="2200" spc="-55" dirty="0">
                <a:solidFill>
                  <a:srgbClr val="595959"/>
                </a:solidFill>
                <a:latin typeface="Calibri"/>
                <a:cs typeface="Calibri"/>
              </a:rPr>
              <a:t> </a:t>
            </a:r>
            <a:r>
              <a:rPr sz="2200" spc="-10" dirty="0">
                <a:solidFill>
                  <a:srgbClr val="595959"/>
                </a:solidFill>
                <a:latin typeface="Calibri"/>
                <a:cs typeface="Calibri"/>
              </a:rPr>
              <a:t>review</a:t>
            </a:r>
            <a:endParaRPr sz="220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Major</a:t>
            </a:r>
            <a:r>
              <a:rPr sz="2200" spc="-40" dirty="0">
                <a:solidFill>
                  <a:srgbClr val="595959"/>
                </a:solidFill>
                <a:latin typeface="Calibri"/>
                <a:cs typeface="Calibri"/>
              </a:rPr>
              <a:t> </a:t>
            </a:r>
            <a:r>
              <a:rPr sz="2200" spc="-10" dirty="0">
                <a:solidFill>
                  <a:srgbClr val="595959"/>
                </a:solidFill>
                <a:latin typeface="Calibri"/>
                <a:cs typeface="Calibri"/>
              </a:rPr>
              <a:t>rehabilitation</a:t>
            </a:r>
            <a:endParaRPr sz="220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Most</a:t>
            </a:r>
            <a:r>
              <a:rPr sz="2200" spc="-60" dirty="0">
                <a:solidFill>
                  <a:srgbClr val="595959"/>
                </a:solidFill>
                <a:latin typeface="Calibri"/>
                <a:cs typeface="Calibri"/>
              </a:rPr>
              <a:t> </a:t>
            </a:r>
            <a:r>
              <a:rPr sz="2200" dirty="0">
                <a:solidFill>
                  <a:srgbClr val="595959"/>
                </a:solidFill>
                <a:latin typeface="Calibri"/>
                <a:cs typeface="Calibri"/>
              </a:rPr>
              <a:t>new</a:t>
            </a:r>
            <a:r>
              <a:rPr sz="2200" spc="-30" dirty="0">
                <a:solidFill>
                  <a:srgbClr val="595959"/>
                </a:solidFill>
                <a:latin typeface="Calibri"/>
                <a:cs typeface="Calibri"/>
              </a:rPr>
              <a:t> </a:t>
            </a:r>
            <a:r>
              <a:rPr sz="2200" dirty="0">
                <a:solidFill>
                  <a:srgbClr val="595959"/>
                </a:solidFill>
                <a:latin typeface="Calibri"/>
                <a:cs typeface="Calibri"/>
              </a:rPr>
              <a:t>construction,</a:t>
            </a:r>
            <a:r>
              <a:rPr sz="2200" spc="-50" dirty="0">
                <a:solidFill>
                  <a:srgbClr val="595959"/>
                </a:solidFill>
                <a:latin typeface="Calibri"/>
                <a:cs typeface="Calibri"/>
              </a:rPr>
              <a:t> </a:t>
            </a:r>
            <a:r>
              <a:rPr sz="2200" spc="-10" dirty="0">
                <a:solidFill>
                  <a:srgbClr val="595959"/>
                </a:solidFill>
                <a:latin typeface="Calibri"/>
                <a:cs typeface="Calibri"/>
              </a:rPr>
              <a:t>reconstruction,</a:t>
            </a:r>
            <a:r>
              <a:rPr sz="2200" spc="-55" dirty="0">
                <a:solidFill>
                  <a:srgbClr val="595959"/>
                </a:solidFill>
                <a:latin typeface="Calibri"/>
                <a:cs typeface="Calibri"/>
              </a:rPr>
              <a:t> </a:t>
            </a:r>
            <a:r>
              <a:rPr sz="2200" dirty="0">
                <a:solidFill>
                  <a:srgbClr val="595959"/>
                </a:solidFill>
                <a:latin typeface="Calibri"/>
                <a:cs typeface="Calibri"/>
              </a:rPr>
              <a:t>or</a:t>
            </a:r>
            <a:r>
              <a:rPr sz="2200" spc="-50" dirty="0">
                <a:solidFill>
                  <a:srgbClr val="595959"/>
                </a:solidFill>
                <a:latin typeface="Calibri"/>
                <a:cs typeface="Calibri"/>
              </a:rPr>
              <a:t> </a:t>
            </a:r>
            <a:r>
              <a:rPr sz="2200" spc="-10" dirty="0">
                <a:solidFill>
                  <a:srgbClr val="595959"/>
                </a:solidFill>
                <a:latin typeface="Calibri"/>
                <a:cs typeface="Calibri"/>
              </a:rPr>
              <a:t>demolition</a:t>
            </a:r>
            <a:endParaRPr sz="2200">
              <a:latin typeface="Calibri"/>
              <a:cs typeface="Calibri"/>
            </a:endParaRPr>
          </a:p>
          <a:p>
            <a:pPr marL="354965" indent="-342265">
              <a:lnSpc>
                <a:spcPct val="100000"/>
              </a:lnSpc>
              <a:spcBef>
                <a:spcPts val="525"/>
              </a:spcBef>
              <a:buFont typeface="Arial"/>
              <a:buChar char="•"/>
              <a:tabLst>
                <a:tab pos="354965" algn="l"/>
              </a:tabLst>
            </a:pPr>
            <a:r>
              <a:rPr sz="2200" dirty="0">
                <a:solidFill>
                  <a:srgbClr val="595959"/>
                </a:solidFill>
                <a:latin typeface="Calibri"/>
                <a:cs typeface="Calibri"/>
              </a:rPr>
              <a:t>Any</a:t>
            </a:r>
            <a:r>
              <a:rPr sz="2200" spc="-45" dirty="0">
                <a:solidFill>
                  <a:srgbClr val="595959"/>
                </a:solidFill>
                <a:latin typeface="Calibri"/>
                <a:cs typeface="Calibri"/>
              </a:rPr>
              <a:t> </a:t>
            </a:r>
            <a:r>
              <a:rPr sz="2200" dirty="0">
                <a:solidFill>
                  <a:srgbClr val="595959"/>
                </a:solidFill>
                <a:latin typeface="Calibri"/>
                <a:cs typeface="Calibri"/>
              </a:rPr>
              <a:t>change</a:t>
            </a:r>
            <a:r>
              <a:rPr sz="2200" spc="-35" dirty="0">
                <a:solidFill>
                  <a:srgbClr val="595959"/>
                </a:solidFill>
                <a:latin typeface="Calibri"/>
                <a:cs typeface="Calibri"/>
              </a:rPr>
              <a:t> </a:t>
            </a:r>
            <a:r>
              <a:rPr sz="2200" dirty="0">
                <a:solidFill>
                  <a:srgbClr val="595959"/>
                </a:solidFill>
                <a:latin typeface="Calibri"/>
                <a:cs typeface="Calibri"/>
              </a:rPr>
              <a:t>in</a:t>
            </a:r>
            <a:r>
              <a:rPr sz="2200" spc="-50" dirty="0">
                <a:solidFill>
                  <a:srgbClr val="595959"/>
                </a:solidFill>
                <a:latin typeface="Calibri"/>
                <a:cs typeface="Calibri"/>
              </a:rPr>
              <a:t> </a:t>
            </a:r>
            <a:r>
              <a:rPr sz="2200" dirty="0">
                <a:solidFill>
                  <a:srgbClr val="595959"/>
                </a:solidFill>
                <a:latin typeface="Calibri"/>
                <a:cs typeface="Calibri"/>
              </a:rPr>
              <a:t>land</a:t>
            </a:r>
            <a:r>
              <a:rPr sz="2200" spc="-50" dirty="0">
                <a:solidFill>
                  <a:srgbClr val="595959"/>
                </a:solidFill>
                <a:latin typeface="Calibri"/>
                <a:cs typeface="Calibri"/>
              </a:rPr>
              <a:t> </a:t>
            </a:r>
            <a:r>
              <a:rPr sz="2200" spc="-25" dirty="0">
                <a:solidFill>
                  <a:srgbClr val="595959"/>
                </a:solidFill>
                <a:latin typeface="Calibri"/>
                <a:cs typeface="Calibri"/>
              </a:rPr>
              <a:t>use</a:t>
            </a:r>
            <a:endParaRPr sz="220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Whenever</a:t>
            </a:r>
            <a:r>
              <a:rPr sz="2200" spc="-65" dirty="0">
                <a:solidFill>
                  <a:srgbClr val="595959"/>
                </a:solidFill>
                <a:latin typeface="Calibri"/>
                <a:cs typeface="Calibri"/>
              </a:rPr>
              <a:t> </a:t>
            </a:r>
            <a:r>
              <a:rPr sz="2200" dirty="0">
                <a:solidFill>
                  <a:srgbClr val="595959"/>
                </a:solidFill>
                <a:latin typeface="Calibri"/>
                <a:cs typeface="Calibri"/>
              </a:rPr>
              <a:t>no</a:t>
            </a:r>
            <a:r>
              <a:rPr sz="2200" spc="-70" dirty="0">
                <a:solidFill>
                  <a:srgbClr val="595959"/>
                </a:solidFill>
                <a:latin typeface="Calibri"/>
                <a:cs typeface="Calibri"/>
              </a:rPr>
              <a:t> </a:t>
            </a:r>
            <a:r>
              <a:rPr sz="2200" spc="-10" dirty="0">
                <a:solidFill>
                  <a:srgbClr val="595959"/>
                </a:solidFill>
                <a:latin typeface="Calibri"/>
                <a:cs typeface="Calibri"/>
              </a:rPr>
              <a:t>exclusion</a:t>
            </a:r>
            <a:r>
              <a:rPr sz="2200" spc="-65" dirty="0">
                <a:solidFill>
                  <a:srgbClr val="595959"/>
                </a:solidFill>
                <a:latin typeface="Calibri"/>
                <a:cs typeface="Calibri"/>
              </a:rPr>
              <a:t> </a:t>
            </a:r>
            <a:r>
              <a:rPr sz="2200" spc="-10" dirty="0">
                <a:solidFill>
                  <a:srgbClr val="595959"/>
                </a:solidFill>
                <a:latin typeface="Calibri"/>
                <a:cs typeface="Calibri"/>
              </a:rPr>
              <a:t>applies</a:t>
            </a:r>
            <a:endParaRPr sz="2200">
              <a:latin typeface="Calibri"/>
              <a:cs typeface="Calibri"/>
            </a:endParaRPr>
          </a:p>
        </p:txBody>
      </p:sp>
      <p:grpSp>
        <p:nvGrpSpPr>
          <p:cNvPr id="4" name="object 4"/>
          <p:cNvGrpSpPr/>
          <p:nvPr/>
        </p:nvGrpSpPr>
        <p:grpSpPr>
          <a:xfrm>
            <a:off x="772668" y="3160902"/>
            <a:ext cx="9144000" cy="4047745"/>
            <a:chOff x="772668" y="3160902"/>
            <a:chExt cx="9144000" cy="4047745"/>
          </a:xfrm>
        </p:grpSpPr>
        <p:pic>
          <p:nvPicPr>
            <p:cNvPr id="5" name="object 5"/>
            <p:cNvPicPr/>
            <p:nvPr/>
          </p:nvPicPr>
          <p:blipFill>
            <a:blip r:embed="rId2" cstate="print"/>
            <a:stretch>
              <a:fillRect/>
            </a:stretch>
          </p:blipFill>
          <p:spPr>
            <a:xfrm>
              <a:off x="5573268" y="3170046"/>
              <a:ext cx="3925824" cy="609600"/>
            </a:xfrm>
            <a:prstGeom prst="rect">
              <a:avLst/>
            </a:prstGeom>
          </p:spPr>
        </p:pic>
        <p:sp>
          <p:nvSpPr>
            <p:cNvPr id="6" name="object 6"/>
            <p:cNvSpPr/>
            <p:nvPr/>
          </p:nvSpPr>
          <p:spPr>
            <a:xfrm>
              <a:off x="5564123" y="3160902"/>
              <a:ext cx="3944620" cy="619125"/>
            </a:xfrm>
            <a:custGeom>
              <a:avLst/>
              <a:gdLst/>
              <a:ahLst/>
              <a:cxnLst/>
              <a:rect l="l" t="t" r="r" b="b"/>
              <a:pathLst>
                <a:path w="3944620" h="619125">
                  <a:moveTo>
                    <a:pt x="3939540" y="0"/>
                  </a:moveTo>
                  <a:lnTo>
                    <a:pt x="4572" y="0"/>
                  </a:lnTo>
                  <a:lnTo>
                    <a:pt x="1524" y="1397"/>
                  </a:lnTo>
                  <a:lnTo>
                    <a:pt x="0" y="4572"/>
                  </a:lnTo>
                  <a:lnTo>
                    <a:pt x="0" y="618743"/>
                  </a:lnTo>
                  <a:lnTo>
                    <a:pt x="9144" y="618743"/>
                  </a:lnTo>
                  <a:lnTo>
                    <a:pt x="9143" y="9144"/>
                  </a:lnTo>
                  <a:lnTo>
                    <a:pt x="3944112" y="9144"/>
                  </a:lnTo>
                  <a:lnTo>
                    <a:pt x="3944112" y="1397"/>
                  </a:lnTo>
                  <a:lnTo>
                    <a:pt x="3939540" y="0"/>
                  </a:lnTo>
                  <a:close/>
                </a:path>
                <a:path w="3944620" h="619125">
                  <a:moveTo>
                    <a:pt x="3944112" y="9144"/>
                  </a:moveTo>
                  <a:lnTo>
                    <a:pt x="3934968" y="9144"/>
                  </a:lnTo>
                  <a:lnTo>
                    <a:pt x="3934968" y="618743"/>
                  </a:lnTo>
                  <a:lnTo>
                    <a:pt x="3944111" y="618743"/>
                  </a:lnTo>
                  <a:lnTo>
                    <a:pt x="3944112" y="9144"/>
                  </a:lnTo>
                  <a:close/>
                </a:path>
              </a:pathLst>
            </a:custGeom>
            <a:solidFill>
              <a:srgbClr val="000000"/>
            </a:solidFill>
          </p:spPr>
          <p:txBody>
            <a:bodyPr wrap="square" lIns="0" tIns="0" rIns="0" bIns="0" rtlCol="0"/>
            <a:lstStyle/>
            <a:p>
              <a:endParaRPr/>
            </a:p>
          </p:txBody>
        </p:sp>
        <p:sp>
          <p:nvSpPr>
            <p:cNvPr id="7" name="object 7"/>
            <p:cNvSpPr/>
            <p:nvPr/>
          </p:nvSpPr>
          <p:spPr>
            <a:xfrm>
              <a:off x="772668" y="3779647"/>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772668" y="4698619"/>
              <a:ext cx="9144000" cy="2510028"/>
            </a:xfrm>
            <a:prstGeom prst="rect">
              <a:avLst/>
            </a:prstGeom>
          </p:spPr>
        </p:pic>
        <p:sp>
          <p:nvSpPr>
            <p:cNvPr id="9" name="object 9"/>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1" name="object 11"/>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pic>
          <p:nvPicPr>
            <p:cNvPr id="13" name="object 13"/>
            <p:cNvPicPr/>
            <p:nvPr/>
          </p:nvPicPr>
          <p:blipFill>
            <a:blip r:embed="rId4" cstate="print"/>
            <a:stretch>
              <a:fillRect/>
            </a:stretch>
          </p:blipFill>
          <p:spPr>
            <a:xfrm>
              <a:off x="1458468" y="4160647"/>
              <a:ext cx="3505200" cy="2327147"/>
            </a:xfrm>
            <a:prstGeom prst="rect">
              <a:avLst/>
            </a:prstGeom>
          </p:spPr>
        </p:pic>
        <p:sp>
          <p:nvSpPr>
            <p:cNvPr id="14" name="object 14"/>
            <p:cNvSpPr/>
            <p:nvPr/>
          </p:nvSpPr>
          <p:spPr>
            <a:xfrm>
              <a:off x="1449323" y="4151502"/>
              <a:ext cx="3525520" cy="2346960"/>
            </a:xfrm>
            <a:custGeom>
              <a:avLst/>
              <a:gdLst/>
              <a:ahLst/>
              <a:cxnLst/>
              <a:rect l="l" t="t" r="r" b="b"/>
              <a:pathLst>
                <a:path w="3525520" h="2346960">
                  <a:moveTo>
                    <a:pt x="3520440" y="0"/>
                  </a:moveTo>
                  <a:lnTo>
                    <a:pt x="4571" y="0"/>
                  </a:lnTo>
                  <a:lnTo>
                    <a:pt x="1523" y="1397"/>
                  </a:lnTo>
                  <a:lnTo>
                    <a:pt x="0" y="4572"/>
                  </a:lnTo>
                  <a:lnTo>
                    <a:pt x="0" y="2342388"/>
                  </a:lnTo>
                  <a:lnTo>
                    <a:pt x="1523" y="2342388"/>
                  </a:lnTo>
                  <a:lnTo>
                    <a:pt x="1524" y="2346960"/>
                  </a:lnTo>
                  <a:lnTo>
                    <a:pt x="3523488" y="2345436"/>
                  </a:lnTo>
                  <a:lnTo>
                    <a:pt x="3523493" y="2336292"/>
                  </a:lnTo>
                  <a:lnTo>
                    <a:pt x="9143" y="2336292"/>
                  </a:lnTo>
                  <a:lnTo>
                    <a:pt x="9143" y="9144"/>
                  </a:lnTo>
                  <a:lnTo>
                    <a:pt x="3525008" y="9144"/>
                  </a:lnTo>
                  <a:lnTo>
                    <a:pt x="3525012" y="3048"/>
                  </a:lnTo>
                  <a:lnTo>
                    <a:pt x="3523488" y="1397"/>
                  </a:lnTo>
                  <a:lnTo>
                    <a:pt x="3520440" y="0"/>
                  </a:lnTo>
                  <a:close/>
                </a:path>
                <a:path w="3525520" h="2346960">
                  <a:moveTo>
                    <a:pt x="3525008" y="9144"/>
                  </a:moveTo>
                  <a:lnTo>
                    <a:pt x="3514343" y="9144"/>
                  </a:lnTo>
                  <a:lnTo>
                    <a:pt x="3514343" y="2336292"/>
                  </a:lnTo>
                  <a:lnTo>
                    <a:pt x="3523493" y="2336292"/>
                  </a:lnTo>
                  <a:lnTo>
                    <a:pt x="3525008" y="9144"/>
                  </a:lnTo>
                  <a:close/>
                </a:path>
              </a:pathLst>
            </a:custGeom>
            <a:solidFill>
              <a:srgbClr val="000000"/>
            </a:solidFill>
          </p:spPr>
          <p:txBody>
            <a:bodyPr wrap="square" lIns="0" tIns="0" rIns="0" bIns="0" rtlCol="0"/>
            <a:lstStyle/>
            <a:p>
              <a:endParaRPr/>
            </a:p>
          </p:txBody>
        </p:sp>
        <p:pic>
          <p:nvPicPr>
            <p:cNvPr id="15" name="object 15"/>
            <p:cNvPicPr/>
            <p:nvPr/>
          </p:nvPicPr>
          <p:blipFill>
            <a:blip r:embed="rId5" cstate="print"/>
            <a:stretch>
              <a:fillRect/>
            </a:stretch>
          </p:blipFill>
          <p:spPr>
            <a:xfrm>
              <a:off x="5573268" y="3779647"/>
              <a:ext cx="3925824" cy="1981200"/>
            </a:xfrm>
            <a:prstGeom prst="rect">
              <a:avLst/>
            </a:prstGeom>
          </p:spPr>
        </p:pic>
        <p:sp>
          <p:nvSpPr>
            <p:cNvPr id="16" name="object 16"/>
            <p:cNvSpPr/>
            <p:nvPr/>
          </p:nvSpPr>
          <p:spPr>
            <a:xfrm>
              <a:off x="5564124" y="3779519"/>
              <a:ext cx="3944620" cy="1991360"/>
            </a:xfrm>
            <a:custGeom>
              <a:avLst/>
              <a:gdLst/>
              <a:ahLst/>
              <a:cxnLst/>
              <a:rect l="l" t="t" r="r" b="b"/>
              <a:pathLst>
                <a:path w="3944620" h="1991360">
                  <a:moveTo>
                    <a:pt x="3944112" y="127"/>
                  </a:moveTo>
                  <a:lnTo>
                    <a:pt x="3934968" y="127"/>
                  </a:lnTo>
                  <a:lnTo>
                    <a:pt x="3934968" y="1981200"/>
                  </a:lnTo>
                  <a:lnTo>
                    <a:pt x="9144" y="1981200"/>
                  </a:lnTo>
                  <a:lnTo>
                    <a:pt x="9144" y="0"/>
                  </a:lnTo>
                  <a:lnTo>
                    <a:pt x="0" y="0"/>
                  </a:lnTo>
                  <a:lnTo>
                    <a:pt x="0" y="1981200"/>
                  </a:lnTo>
                  <a:lnTo>
                    <a:pt x="0" y="1988820"/>
                  </a:lnTo>
                  <a:lnTo>
                    <a:pt x="1524" y="1988820"/>
                  </a:lnTo>
                  <a:lnTo>
                    <a:pt x="1524" y="1991360"/>
                  </a:lnTo>
                  <a:lnTo>
                    <a:pt x="3944112" y="1991360"/>
                  </a:lnTo>
                  <a:lnTo>
                    <a:pt x="3944112" y="1988820"/>
                  </a:lnTo>
                  <a:lnTo>
                    <a:pt x="3944112" y="1981327"/>
                  </a:lnTo>
                  <a:lnTo>
                    <a:pt x="3944112" y="1981200"/>
                  </a:lnTo>
                  <a:lnTo>
                    <a:pt x="3944112" y="127"/>
                  </a:lnTo>
                  <a:close/>
                </a:path>
              </a:pathLst>
            </a:custGeom>
            <a:solidFill>
              <a:srgbClr val="000000"/>
            </a:solidFill>
          </p:spPr>
          <p:txBody>
            <a:bodyPr wrap="square" lIns="0" tIns="0" rIns="0" bIns="0" rtlCol="0"/>
            <a:lstStyle/>
            <a:p>
              <a:endParaRPr/>
            </a:p>
          </p:txBody>
        </p:sp>
      </p:grpSp>
      <p:grpSp>
        <p:nvGrpSpPr>
          <p:cNvPr id="17" name="object 17"/>
          <p:cNvGrpSpPr/>
          <p:nvPr/>
        </p:nvGrpSpPr>
        <p:grpSpPr>
          <a:xfrm>
            <a:off x="7008876" y="490855"/>
            <a:ext cx="2769235" cy="527685"/>
            <a:chOff x="7008876" y="490855"/>
            <a:chExt cx="2769235" cy="527685"/>
          </a:xfrm>
        </p:grpSpPr>
        <p:sp>
          <p:nvSpPr>
            <p:cNvPr id="18" name="object 18"/>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19" name="object 19"/>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20" name="object 20"/>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5" dirty="0"/>
              <a:t>Environmental</a:t>
            </a:r>
            <a:r>
              <a:rPr spc="-120" dirty="0"/>
              <a:t> </a:t>
            </a:r>
            <a:r>
              <a:rPr dirty="0"/>
              <a:t>Impact</a:t>
            </a:r>
            <a:r>
              <a:rPr spc="-90" dirty="0"/>
              <a:t> </a:t>
            </a:r>
            <a:r>
              <a:rPr spc="-20" dirty="0"/>
              <a:t>Statement</a:t>
            </a:r>
            <a:r>
              <a:rPr spc="-114" dirty="0"/>
              <a:t> </a:t>
            </a:r>
            <a:r>
              <a:rPr spc="-10" dirty="0"/>
              <a:t>(EIS)</a:t>
            </a:r>
          </a:p>
        </p:txBody>
      </p:sp>
      <p:sp>
        <p:nvSpPr>
          <p:cNvPr id="3" name="object 3"/>
          <p:cNvSpPr txBox="1"/>
          <p:nvPr/>
        </p:nvSpPr>
        <p:spPr>
          <a:xfrm>
            <a:off x="1461008" y="1798726"/>
            <a:ext cx="7074534" cy="1720214"/>
          </a:xfrm>
          <a:prstGeom prst="rect">
            <a:avLst/>
          </a:prstGeom>
        </p:spPr>
        <p:txBody>
          <a:bodyPr vert="horz" wrap="square" lIns="0" tIns="79375" rIns="0" bIns="0" rtlCol="0">
            <a:spAutoFit/>
          </a:bodyPr>
          <a:lstStyle/>
          <a:p>
            <a:pPr marL="12700">
              <a:lnSpc>
                <a:spcPct val="100000"/>
              </a:lnSpc>
              <a:spcBef>
                <a:spcPts val="625"/>
              </a:spcBef>
            </a:pPr>
            <a:r>
              <a:rPr sz="2200" spc="-10" dirty="0">
                <a:solidFill>
                  <a:srgbClr val="595959"/>
                </a:solidFill>
                <a:latin typeface="Calibri"/>
                <a:cs typeface="Calibri"/>
              </a:rPr>
              <a:t>Listed</a:t>
            </a:r>
            <a:r>
              <a:rPr sz="2200" spc="-35" dirty="0">
                <a:solidFill>
                  <a:srgbClr val="595959"/>
                </a:solidFill>
                <a:latin typeface="Calibri"/>
                <a:cs typeface="Calibri"/>
              </a:rPr>
              <a:t> </a:t>
            </a:r>
            <a:r>
              <a:rPr sz="2200" dirty="0">
                <a:solidFill>
                  <a:srgbClr val="595959"/>
                </a:solidFill>
                <a:latin typeface="Calibri"/>
                <a:cs typeface="Calibri"/>
              </a:rPr>
              <a:t>in</a:t>
            </a:r>
            <a:r>
              <a:rPr sz="2200" spc="-35" dirty="0">
                <a:solidFill>
                  <a:srgbClr val="595959"/>
                </a:solidFill>
                <a:latin typeface="Calibri"/>
                <a:cs typeface="Calibri"/>
              </a:rPr>
              <a:t> </a:t>
            </a:r>
            <a:r>
              <a:rPr sz="2200" dirty="0">
                <a:solidFill>
                  <a:srgbClr val="595959"/>
                </a:solidFill>
                <a:latin typeface="Calibri"/>
                <a:cs typeface="Calibri"/>
              </a:rPr>
              <a:t>24</a:t>
            </a:r>
            <a:r>
              <a:rPr sz="2200" spc="-30" dirty="0">
                <a:solidFill>
                  <a:srgbClr val="595959"/>
                </a:solidFill>
                <a:latin typeface="Calibri"/>
                <a:cs typeface="Calibri"/>
              </a:rPr>
              <a:t> </a:t>
            </a:r>
            <a:r>
              <a:rPr sz="2200" dirty="0">
                <a:solidFill>
                  <a:srgbClr val="595959"/>
                </a:solidFill>
                <a:latin typeface="Calibri"/>
                <a:cs typeface="Calibri"/>
              </a:rPr>
              <a:t>CFR</a:t>
            </a:r>
            <a:r>
              <a:rPr sz="2200" spc="-15" dirty="0">
                <a:solidFill>
                  <a:srgbClr val="595959"/>
                </a:solidFill>
                <a:latin typeface="Calibri"/>
                <a:cs typeface="Calibri"/>
              </a:rPr>
              <a:t> </a:t>
            </a:r>
            <a:r>
              <a:rPr sz="2200" spc="-10" dirty="0">
                <a:solidFill>
                  <a:srgbClr val="595959"/>
                </a:solidFill>
                <a:latin typeface="Calibri"/>
                <a:cs typeface="Calibri"/>
              </a:rPr>
              <a:t>58.37:</a:t>
            </a:r>
            <a:endParaRPr sz="2200" dirty="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Finding</a:t>
            </a:r>
            <a:r>
              <a:rPr sz="2200" spc="-65" dirty="0">
                <a:solidFill>
                  <a:srgbClr val="595959"/>
                </a:solidFill>
                <a:latin typeface="Calibri"/>
                <a:cs typeface="Calibri"/>
              </a:rPr>
              <a:t> </a:t>
            </a:r>
            <a:r>
              <a:rPr sz="2200" dirty="0">
                <a:solidFill>
                  <a:srgbClr val="595959"/>
                </a:solidFill>
                <a:latin typeface="Calibri"/>
                <a:cs typeface="Calibri"/>
              </a:rPr>
              <a:t>of</a:t>
            </a:r>
            <a:r>
              <a:rPr sz="2200" spc="-40" dirty="0">
                <a:solidFill>
                  <a:srgbClr val="595959"/>
                </a:solidFill>
                <a:latin typeface="Calibri"/>
                <a:cs typeface="Calibri"/>
              </a:rPr>
              <a:t> </a:t>
            </a:r>
            <a:r>
              <a:rPr sz="2200" dirty="0">
                <a:solidFill>
                  <a:srgbClr val="595959"/>
                </a:solidFill>
                <a:latin typeface="Calibri"/>
                <a:cs typeface="Calibri"/>
              </a:rPr>
              <a:t>significant</a:t>
            </a:r>
            <a:r>
              <a:rPr sz="2200" spc="-40" dirty="0">
                <a:solidFill>
                  <a:srgbClr val="595959"/>
                </a:solidFill>
                <a:latin typeface="Calibri"/>
                <a:cs typeface="Calibri"/>
              </a:rPr>
              <a:t> </a:t>
            </a:r>
            <a:r>
              <a:rPr sz="2200" dirty="0">
                <a:solidFill>
                  <a:srgbClr val="595959"/>
                </a:solidFill>
                <a:latin typeface="Calibri"/>
                <a:cs typeface="Calibri"/>
              </a:rPr>
              <a:t>impacts</a:t>
            </a:r>
            <a:r>
              <a:rPr sz="2200" spc="-30" dirty="0">
                <a:solidFill>
                  <a:srgbClr val="595959"/>
                </a:solidFill>
                <a:latin typeface="Calibri"/>
                <a:cs typeface="Calibri"/>
              </a:rPr>
              <a:t> </a:t>
            </a:r>
            <a:r>
              <a:rPr sz="2200" spc="-10" dirty="0">
                <a:solidFill>
                  <a:srgbClr val="595959"/>
                </a:solidFill>
                <a:latin typeface="Calibri"/>
                <a:cs typeface="Calibri"/>
              </a:rPr>
              <a:t>(FOSI)</a:t>
            </a:r>
            <a:endParaRPr sz="2200" dirty="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Projects</a:t>
            </a:r>
            <a:r>
              <a:rPr sz="2200" spc="-50" dirty="0">
                <a:solidFill>
                  <a:srgbClr val="595959"/>
                </a:solidFill>
                <a:latin typeface="Calibri"/>
                <a:cs typeface="Calibri"/>
              </a:rPr>
              <a:t> </a:t>
            </a:r>
            <a:r>
              <a:rPr sz="2200" spc="-10" dirty="0">
                <a:solidFill>
                  <a:srgbClr val="595959"/>
                </a:solidFill>
                <a:latin typeface="Calibri"/>
                <a:cs typeface="Calibri"/>
              </a:rPr>
              <a:t>affecting</a:t>
            </a:r>
            <a:r>
              <a:rPr sz="2200" spc="-30" dirty="0">
                <a:solidFill>
                  <a:srgbClr val="595959"/>
                </a:solidFill>
                <a:latin typeface="Calibri"/>
                <a:cs typeface="Calibri"/>
              </a:rPr>
              <a:t> </a:t>
            </a:r>
            <a:r>
              <a:rPr sz="2200" dirty="0">
                <a:solidFill>
                  <a:srgbClr val="595959"/>
                </a:solidFill>
                <a:latin typeface="Calibri"/>
                <a:cs typeface="Calibri"/>
              </a:rPr>
              <a:t>2,500+</a:t>
            </a:r>
            <a:r>
              <a:rPr sz="2200" spc="-55" dirty="0">
                <a:solidFill>
                  <a:srgbClr val="595959"/>
                </a:solidFill>
                <a:latin typeface="Calibri"/>
                <a:cs typeface="Calibri"/>
              </a:rPr>
              <a:t> </a:t>
            </a:r>
            <a:r>
              <a:rPr sz="2200" dirty="0">
                <a:solidFill>
                  <a:srgbClr val="595959"/>
                </a:solidFill>
                <a:latin typeface="Calibri"/>
                <a:cs typeface="Calibri"/>
              </a:rPr>
              <a:t>units</a:t>
            </a:r>
            <a:r>
              <a:rPr sz="2200" spc="-45" dirty="0">
                <a:solidFill>
                  <a:srgbClr val="595959"/>
                </a:solidFill>
                <a:latin typeface="Calibri"/>
                <a:cs typeface="Calibri"/>
              </a:rPr>
              <a:t> </a:t>
            </a:r>
            <a:r>
              <a:rPr sz="2200" dirty="0">
                <a:solidFill>
                  <a:srgbClr val="595959"/>
                </a:solidFill>
                <a:latin typeface="Calibri"/>
                <a:cs typeface="Calibri"/>
              </a:rPr>
              <a:t>or</a:t>
            </a:r>
            <a:r>
              <a:rPr sz="2200" spc="-35" dirty="0">
                <a:solidFill>
                  <a:srgbClr val="595959"/>
                </a:solidFill>
                <a:latin typeface="Calibri"/>
                <a:cs typeface="Calibri"/>
              </a:rPr>
              <a:t> </a:t>
            </a:r>
            <a:r>
              <a:rPr sz="2200" spc="-20" dirty="0">
                <a:solidFill>
                  <a:srgbClr val="595959"/>
                </a:solidFill>
                <a:latin typeface="Calibri"/>
                <a:cs typeface="Calibri"/>
              </a:rPr>
              <a:t>beds</a:t>
            </a:r>
            <a:endParaRPr sz="2200" dirty="0">
              <a:latin typeface="Calibri"/>
              <a:cs typeface="Calibri"/>
            </a:endParaRPr>
          </a:p>
          <a:p>
            <a:pPr marL="12700">
              <a:lnSpc>
                <a:spcPct val="100000"/>
              </a:lnSpc>
              <a:spcBef>
                <a:spcPts val="1200"/>
              </a:spcBef>
            </a:pPr>
            <a:r>
              <a:rPr sz="2200" spc="-10" dirty="0">
                <a:solidFill>
                  <a:srgbClr val="595959"/>
                </a:solidFill>
                <a:latin typeface="Calibri"/>
                <a:cs typeface="Calibri"/>
              </a:rPr>
              <a:t>Recommended</a:t>
            </a:r>
            <a:r>
              <a:rPr sz="2200" spc="-30" dirty="0">
                <a:solidFill>
                  <a:srgbClr val="595959"/>
                </a:solidFill>
                <a:latin typeface="Calibri"/>
                <a:cs typeface="Calibri"/>
              </a:rPr>
              <a:t> </a:t>
            </a:r>
            <a:r>
              <a:rPr sz="2200" dirty="0">
                <a:solidFill>
                  <a:srgbClr val="595959"/>
                </a:solidFill>
                <a:latin typeface="Calibri"/>
                <a:cs typeface="Calibri"/>
              </a:rPr>
              <a:t>format:</a:t>
            </a:r>
            <a:r>
              <a:rPr sz="2200" spc="-50" dirty="0">
                <a:solidFill>
                  <a:srgbClr val="595959"/>
                </a:solidFill>
                <a:latin typeface="Calibri"/>
                <a:cs typeface="Calibri"/>
              </a:rPr>
              <a:t> </a:t>
            </a:r>
            <a:r>
              <a:rPr sz="2200" dirty="0">
                <a:solidFill>
                  <a:srgbClr val="595959"/>
                </a:solidFill>
                <a:latin typeface="Calibri"/>
                <a:cs typeface="Calibri"/>
              </a:rPr>
              <a:t>see</a:t>
            </a:r>
            <a:r>
              <a:rPr sz="2200" spc="-55" dirty="0">
                <a:solidFill>
                  <a:srgbClr val="595959"/>
                </a:solidFill>
                <a:latin typeface="Calibri"/>
                <a:cs typeface="Calibri"/>
              </a:rPr>
              <a:t> </a:t>
            </a:r>
            <a:r>
              <a:rPr sz="2200" dirty="0">
                <a:solidFill>
                  <a:srgbClr val="595959"/>
                </a:solidFill>
                <a:latin typeface="Calibri"/>
                <a:cs typeface="Calibri"/>
              </a:rPr>
              <a:t>regulations</a:t>
            </a:r>
            <a:r>
              <a:rPr sz="2200" spc="-70" dirty="0">
                <a:solidFill>
                  <a:srgbClr val="595959"/>
                </a:solidFill>
                <a:latin typeface="Calibri"/>
                <a:cs typeface="Calibri"/>
              </a:rPr>
              <a:t> </a:t>
            </a:r>
            <a:r>
              <a:rPr sz="2200" dirty="0">
                <a:solidFill>
                  <a:srgbClr val="595959"/>
                </a:solidFill>
                <a:latin typeface="Calibri"/>
                <a:cs typeface="Calibri"/>
              </a:rPr>
              <a:t>at</a:t>
            </a:r>
            <a:r>
              <a:rPr sz="2200" spc="-65" dirty="0">
                <a:solidFill>
                  <a:srgbClr val="595959"/>
                </a:solidFill>
                <a:latin typeface="Calibri"/>
                <a:cs typeface="Calibri"/>
              </a:rPr>
              <a:t> </a:t>
            </a:r>
            <a:r>
              <a:rPr sz="2200" dirty="0">
                <a:solidFill>
                  <a:srgbClr val="595959"/>
                </a:solidFill>
                <a:latin typeface="Calibri"/>
                <a:cs typeface="Calibri"/>
              </a:rPr>
              <a:t>40</a:t>
            </a:r>
            <a:r>
              <a:rPr sz="2200" spc="-70" dirty="0">
                <a:solidFill>
                  <a:srgbClr val="595959"/>
                </a:solidFill>
                <a:latin typeface="Calibri"/>
                <a:cs typeface="Calibri"/>
              </a:rPr>
              <a:t> </a:t>
            </a:r>
            <a:r>
              <a:rPr sz="2200" dirty="0">
                <a:solidFill>
                  <a:srgbClr val="595959"/>
                </a:solidFill>
                <a:latin typeface="Calibri"/>
                <a:cs typeface="Calibri"/>
              </a:rPr>
              <a:t>CFR</a:t>
            </a:r>
            <a:r>
              <a:rPr sz="2200" spc="-55" dirty="0">
                <a:solidFill>
                  <a:srgbClr val="595959"/>
                </a:solidFill>
                <a:latin typeface="Calibri"/>
                <a:cs typeface="Calibri"/>
              </a:rPr>
              <a:t> </a:t>
            </a:r>
            <a:r>
              <a:rPr sz="2200" spc="-10" dirty="0">
                <a:solidFill>
                  <a:srgbClr val="595959"/>
                </a:solidFill>
                <a:latin typeface="Calibri"/>
                <a:cs typeface="Calibri"/>
              </a:rPr>
              <a:t>1502.10</a:t>
            </a:r>
            <a:endParaRPr sz="2200" dirty="0">
              <a:latin typeface="Calibri"/>
              <a:cs typeface="Calibri"/>
            </a:endParaRPr>
          </a:p>
        </p:txBody>
      </p:sp>
      <p:grpSp>
        <p:nvGrpSpPr>
          <p:cNvPr id="4" name="object 4"/>
          <p:cNvGrpSpPr/>
          <p:nvPr/>
        </p:nvGrpSpPr>
        <p:grpSpPr>
          <a:xfrm>
            <a:off x="7008876" y="490855"/>
            <a:ext cx="2769235" cy="527685"/>
            <a:chOff x="7008876" y="490855"/>
            <a:chExt cx="2769235" cy="527685"/>
          </a:xfrm>
        </p:grpSpPr>
        <p:sp>
          <p:nvSpPr>
            <p:cNvPr id="5" name="object 5"/>
            <p:cNvSpPr/>
            <p:nvPr/>
          </p:nvSpPr>
          <p:spPr>
            <a:xfrm>
              <a:off x="7021068" y="503047"/>
              <a:ext cx="2743200" cy="502920"/>
            </a:xfrm>
            <a:custGeom>
              <a:avLst/>
              <a:gdLst/>
              <a:ahLst/>
              <a:cxnLst/>
              <a:rect l="l" t="t" r="r" b="b"/>
              <a:pathLst>
                <a:path w="2743200" h="502919">
                  <a:moveTo>
                    <a:pt x="2660904"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660904" y="502920"/>
                  </a:lnTo>
                  <a:lnTo>
                    <a:pt x="2693050" y="496252"/>
                  </a:lnTo>
                  <a:lnTo>
                    <a:pt x="2719197" y="478155"/>
                  </a:lnTo>
                  <a:lnTo>
                    <a:pt x="2736770" y="451485"/>
                  </a:lnTo>
                  <a:lnTo>
                    <a:pt x="2743200" y="419100"/>
                  </a:lnTo>
                  <a:lnTo>
                    <a:pt x="2743200" y="83820"/>
                  </a:lnTo>
                  <a:lnTo>
                    <a:pt x="2736770" y="51434"/>
                  </a:lnTo>
                  <a:lnTo>
                    <a:pt x="2719197" y="24764"/>
                  </a:lnTo>
                  <a:lnTo>
                    <a:pt x="2693050" y="6667"/>
                  </a:lnTo>
                  <a:lnTo>
                    <a:pt x="2660904" y="0"/>
                  </a:lnTo>
                  <a:close/>
                </a:path>
              </a:pathLst>
            </a:custGeom>
            <a:solidFill>
              <a:srgbClr val="99BA59"/>
            </a:solidFill>
          </p:spPr>
          <p:txBody>
            <a:bodyPr wrap="square" lIns="0" tIns="0" rIns="0" bIns="0" rtlCol="0"/>
            <a:lstStyle/>
            <a:p>
              <a:endParaRPr/>
            </a:p>
          </p:txBody>
        </p:sp>
        <p:sp>
          <p:nvSpPr>
            <p:cNvPr id="6" name="object 6"/>
            <p:cNvSpPr/>
            <p:nvPr/>
          </p:nvSpPr>
          <p:spPr>
            <a:xfrm>
              <a:off x="7008876" y="4908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79"/>
                  </a:lnTo>
                  <a:lnTo>
                    <a:pt x="2692908" y="527176"/>
                  </a:lnTo>
                  <a:lnTo>
                    <a:pt x="2692907" y="525779"/>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7"/>
                  </a:lnTo>
                  <a:lnTo>
                    <a:pt x="2752344" y="484631"/>
                  </a:lnTo>
                  <a:lnTo>
                    <a:pt x="2753868" y="483108"/>
                  </a:lnTo>
                  <a:lnTo>
                    <a:pt x="2761488" y="467868"/>
                  </a:lnTo>
                  <a:lnTo>
                    <a:pt x="2766059" y="454151"/>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692907"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79"/>
                  </a:moveTo>
                  <a:lnTo>
                    <a:pt x="2738628" y="68579"/>
                  </a:lnTo>
                  <a:lnTo>
                    <a:pt x="2738628" y="71627"/>
                  </a:lnTo>
                  <a:lnTo>
                    <a:pt x="2740152" y="71627"/>
                  </a:lnTo>
                  <a:lnTo>
                    <a:pt x="2740152" y="77724"/>
                  </a:lnTo>
                  <a:lnTo>
                    <a:pt x="2766059" y="77724"/>
                  </a:lnTo>
                  <a:lnTo>
                    <a:pt x="2766059" y="68579"/>
                  </a:lnTo>
                  <a:close/>
                </a:path>
                <a:path w="2769234" h="527685">
                  <a:moveTo>
                    <a:pt x="2763012" y="59436"/>
                  </a:moveTo>
                  <a:lnTo>
                    <a:pt x="2732531" y="59436"/>
                  </a:lnTo>
                  <a:lnTo>
                    <a:pt x="2735579" y="62484"/>
                  </a:lnTo>
                  <a:lnTo>
                    <a:pt x="2735579" y="65531"/>
                  </a:lnTo>
                  <a:lnTo>
                    <a:pt x="2737104" y="65531"/>
                  </a:lnTo>
                  <a:lnTo>
                    <a:pt x="2737104" y="68579"/>
                  </a:lnTo>
                  <a:lnTo>
                    <a:pt x="2764535" y="68579"/>
                  </a:lnTo>
                  <a:lnTo>
                    <a:pt x="2764535" y="64008"/>
                  </a:lnTo>
                  <a:lnTo>
                    <a:pt x="2763012" y="64008"/>
                  </a:lnTo>
                  <a:lnTo>
                    <a:pt x="2763012" y="59436"/>
                  </a:lnTo>
                  <a:close/>
                </a:path>
                <a:path w="2769234" h="527685">
                  <a:moveTo>
                    <a:pt x="2761488" y="56388"/>
                  </a:moveTo>
                  <a:lnTo>
                    <a:pt x="2731007" y="56388"/>
                  </a:lnTo>
                  <a:lnTo>
                    <a:pt x="2731007" y="59436"/>
                  </a:lnTo>
                  <a:lnTo>
                    <a:pt x="2761488" y="59436"/>
                  </a:lnTo>
                  <a:lnTo>
                    <a:pt x="2761488" y="56388"/>
                  </a:lnTo>
                  <a:close/>
                </a:path>
                <a:path w="2769234" h="527685">
                  <a:moveTo>
                    <a:pt x="2738628" y="25908"/>
                  </a:moveTo>
                  <a:lnTo>
                    <a:pt x="2680716" y="25908"/>
                  </a:lnTo>
                  <a:lnTo>
                    <a:pt x="2686812" y="27431"/>
                  </a:lnTo>
                  <a:lnTo>
                    <a:pt x="2694431" y="28955"/>
                  </a:lnTo>
                  <a:lnTo>
                    <a:pt x="2715768" y="39624"/>
                  </a:lnTo>
                  <a:lnTo>
                    <a:pt x="2729483" y="53340"/>
                  </a:lnTo>
                  <a:lnTo>
                    <a:pt x="2729483" y="56388"/>
                  </a:lnTo>
                  <a:lnTo>
                    <a:pt x="2759964" y="56388"/>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7"/>
                  </a:lnTo>
                  <a:lnTo>
                    <a:pt x="2738628" y="25908"/>
                  </a:lnTo>
                  <a:close/>
                </a:path>
              </a:pathLst>
            </a:custGeom>
            <a:solidFill>
              <a:srgbClr val="FFFFFF"/>
            </a:solidFill>
          </p:spPr>
          <p:txBody>
            <a:bodyPr wrap="square" lIns="0" tIns="0" rIns="0" bIns="0" rtlCol="0"/>
            <a:lstStyle/>
            <a:p>
              <a:endParaRPr/>
            </a:p>
          </p:txBody>
        </p:sp>
      </p:grpSp>
      <p:sp>
        <p:nvSpPr>
          <p:cNvPr id="7" name="object 7"/>
          <p:cNvSpPr txBox="1"/>
          <p:nvPr/>
        </p:nvSpPr>
        <p:spPr>
          <a:xfrm>
            <a:off x="7174483" y="584835"/>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8" name="object 8"/>
          <p:cNvGrpSpPr/>
          <p:nvPr/>
        </p:nvGrpSpPr>
        <p:grpSpPr>
          <a:xfrm>
            <a:off x="772668" y="3846703"/>
            <a:ext cx="9144000" cy="3196082"/>
            <a:chOff x="772668" y="3846703"/>
            <a:chExt cx="9144000" cy="3196082"/>
          </a:xfrm>
        </p:grpSpPr>
        <p:pic>
          <p:nvPicPr>
            <p:cNvPr id="9" name="object 9"/>
            <p:cNvPicPr/>
            <p:nvPr/>
          </p:nvPicPr>
          <p:blipFill>
            <a:blip r:embed="rId2" cstate="print"/>
            <a:stretch>
              <a:fillRect/>
            </a:stretch>
          </p:blipFill>
          <p:spPr>
            <a:xfrm>
              <a:off x="772668" y="4747357"/>
              <a:ext cx="9144000" cy="2047013"/>
            </a:xfrm>
            <a:prstGeom prst="rect">
              <a:avLst/>
            </a:prstGeom>
          </p:spPr>
        </p:pic>
        <p:sp>
          <p:nvSpPr>
            <p:cNvPr id="10" name="object 10"/>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3820668" y="3855847"/>
              <a:ext cx="2993136" cy="2717291"/>
            </a:xfrm>
            <a:prstGeom prst="rect">
              <a:avLst/>
            </a:prstGeom>
          </p:spPr>
        </p:pic>
        <p:sp>
          <p:nvSpPr>
            <p:cNvPr id="15" name="object 15"/>
            <p:cNvSpPr/>
            <p:nvPr/>
          </p:nvSpPr>
          <p:spPr>
            <a:xfrm>
              <a:off x="3811523" y="3846703"/>
              <a:ext cx="3011805" cy="2735580"/>
            </a:xfrm>
            <a:custGeom>
              <a:avLst/>
              <a:gdLst/>
              <a:ahLst/>
              <a:cxnLst/>
              <a:rect l="l" t="t" r="r" b="b"/>
              <a:pathLst>
                <a:path w="3011804" h="2735579">
                  <a:moveTo>
                    <a:pt x="3006852" y="0"/>
                  </a:moveTo>
                  <a:lnTo>
                    <a:pt x="4572" y="0"/>
                  </a:lnTo>
                  <a:lnTo>
                    <a:pt x="1524" y="1397"/>
                  </a:lnTo>
                  <a:lnTo>
                    <a:pt x="0" y="4572"/>
                  </a:lnTo>
                  <a:lnTo>
                    <a:pt x="0" y="2732532"/>
                  </a:lnTo>
                  <a:lnTo>
                    <a:pt x="1524" y="2732532"/>
                  </a:lnTo>
                  <a:lnTo>
                    <a:pt x="1524" y="2735453"/>
                  </a:lnTo>
                  <a:lnTo>
                    <a:pt x="252222" y="2735453"/>
                  </a:lnTo>
                  <a:lnTo>
                    <a:pt x="3009900" y="2734056"/>
                  </a:lnTo>
                  <a:lnTo>
                    <a:pt x="3009904" y="2726436"/>
                  </a:lnTo>
                  <a:lnTo>
                    <a:pt x="9143" y="2726436"/>
                  </a:lnTo>
                  <a:lnTo>
                    <a:pt x="9143" y="9144"/>
                  </a:lnTo>
                  <a:lnTo>
                    <a:pt x="3011420" y="9144"/>
                  </a:lnTo>
                  <a:lnTo>
                    <a:pt x="3011424" y="3048"/>
                  </a:lnTo>
                  <a:lnTo>
                    <a:pt x="3009900" y="1397"/>
                  </a:lnTo>
                  <a:lnTo>
                    <a:pt x="3006852" y="0"/>
                  </a:lnTo>
                  <a:close/>
                </a:path>
                <a:path w="3011804" h="2735579">
                  <a:moveTo>
                    <a:pt x="3011420" y="9144"/>
                  </a:moveTo>
                  <a:lnTo>
                    <a:pt x="3002279" y="9144"/>
                  </a:lnTo>
                  <a:lnTo>
                    <a:pt x="3002279" y="2726436"/>
                  </a:lnTo>
                  <a:lnTo>
                    <a:pt x="3009904" y="2726436"/>
                  </a:lnTo>
                  <a:lnTo>
                    <a:pt x="3011420" y="9144"/>
                  </a:lnTo>
                  <a:close/>
                </a:path>
              </a:pathLst>
            </a:custGeom>
            <a:solidFill>
              <a:srgbClr val="000000"/>
            </a:solidFill>
          </p:spPr>
          <p:txBody>
            <a:bodyPr wrap="square" lIns="0" tIns="0" rIns="0" bIns="0" rtlCol="0"/>
            <a:lstStyle/>
            <a:p>
              <a:endParaRPr/>
            </a:p>
          </p:txBody>
        </p:sp>
      </p:gr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2072" y="910843"/>
            <a:ext cx="4220210"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FFFFFF"/>
                </a:solidFill>
                <a:latin typeface="Calibri"/>
                <a:cs typeface="Calibri"/>
              </a:rPr>
              <a:t>So,</a:t>
            </a:r>
            <a:r>
              <a:rPr sz="4000" spc="-190" dirty="0">
                <a:solidFill>
                  <a:srgbClr val="FFFFFF"/>
                </a:solidFill>
                <a:latin typeface="Calibri"/>
                <a:cs typeface="Calibri"/>
              </a:rPr>
              <a:t> </a:t>
            </a:r>
            <a:r>
              <a:rPr sz="4000" dirty="0">
                <a:solidFill>
                  <a:srgbClr val="FFFFFF"/>
                </a:solidFill>
                <a:latin typeface="Calibri"/>
                <a:cs typeface="Calibri"/>
              </a:rPr>
              <a:t>what’s</a:t>
            </a:r>
            <a:r>
              <a:rPr sz="4000" spc="-175" dirty="0">
                <a:solidFill>
                  <a:srgbClr val="FFFFFF"/>
                </a:solidFill>
                <a:latin typeface="Calibri"/>
                <a:cs typeface="Calibri"/>
              </a:rPr>
              <a:t> </a:t>
            </a:r>
            <a:r>
              <a:rPr sz="4000" spc="-10" dirty="0">
                <a:solidFill>
                  <a:srgbClr val="FFFFFF"/>
                </a:solidFill>
                <a:latin typeface="Calibri"/>
                <a:cs typeface="Calibri"/>
              </a:rPr>
              <a:t>required?</a:t>
            </a:r>
            <a:endParaRPr sz="4000">
              <a:latin typeface="Calibri"/>
              <a:cs typeface="Calibri"/>
            </a:endParaRPr>
          </a:p>
        </p:txBody>
      </p:sp>
      <p:grpSp>
        <p:nvGrpSpPr>
          <p:cNvPr id="3" name="object 3"/>
          <p:cNvGrpSpPr/>
          <p:nvPr/>
        </p:nvGrpSpPr>
        <p:grpSpPr>
          <a:xfrm>
            <a:off x="2540507" y="1874647"/>
            <a:ext cx="4667885" cy="1597660"/>
            <a:chOff x="2540507" y="1874647"/>
            <a:chExt cx="4667885" cy="1597660"/>
          </a:xfrm>
        </p:grpSpPr>
        <p:sp>
          <p:nvSpPr>
            <p:cNvPr id="4" name="object 4"/>
            <p:cNvSpPr/>
            <p:nvPr/>
          </p:nvSpPr>
          <p:spPr>
            <a:xfrm>
              <a:off x="7182611" y="3223386"/>
              <a:ext cx="26034" cy="248920"/>
            </a:xfrm>
            <a:custGeom>
              <a:avLst/>
              <a:gdLst/>
              <a:ahLst/>
              <a:cxnLst/>
              <a:rect l="l" t="t" r="r" b="b"/>
              <a:pathLst>
                <a:path w="26034" h="248920">
                  <a:moveTo>
                    <a:pt x="25780" y="0"/>
                  </a:moveTo>
                  <a:lnTo>
                    <a:pt x="0" y="0"/>
                  </a:lnTo>
                  <a:lnTo>
                    <a:pt x="0" y="248412"/>
                  </a:lnTo>
                  <a:lnTo>
                    <a:pt x="25780" y="248412"/>
                  </a:lnTo>
                  <a:lnTo>
                    <a:pt x="25780" y="0"/>
                  </a:lnTo>
                  <a:close/>
                </a:path>
              </a:pathLst>
            </a:custGeom>
            <a:solidFill>
              <a:srgbClr val="99BA59"/>
            </a:solidFill>
          </p:spPr>
          <p:txBody>
            <a:bodyPr wrap="square" lIns="0" tIns="0" rIns="0" bIns="0" rtlCol="0"/>
            <a:lstStyle/>
            <a:p>
              <a:endParaRPr/>
            </a:p>
          </p:txBody>
        </p:sp>
        <p:sp>
          <p:nvSpPr>
            <p:cNvPr id="5" name="object 5"/>
            <p:cNvSpPr/>
            <p:nvPr/>
          </p:nvSpPr>
          <p:spPr>
            <a:xfrm>
              <a:off x="7182611" y="2418715"/>
              <a:ext cx="26034" cy="250190"/>
            </a:xfrm>
            <a:custGeom>
              <a:avLst/>
              <a:gdLst/>
              <a:ahLst/>
              <a:cxnLst/>
              <a:rect l="l" t="t" r="r" b="b"/>
              <a:pathLst>
                <a:path w="26034" h="250189">
                  <a:moveTo>
                    <a:pt x="25780" y="0"/>
                  </a:moveTo>
                  <a:lnTo>
                    <a:pt x="0" y="0"/>
                  </a:lnTo>
                  <a:lnTo>
                    <a:pt x="0" y="249809"/>
                  </a:lnTo>
                  <a:lnTo>
                    <a:pt x="25780" y="249809"/>
                  </a:lnTo>
                  <a:lnTo>
                    <a:pt x="25780" y="0"/>
                  </a:lnTo>
                  <a:close/>
                </a:path>
              </a:pathLst>
            </a:custGeom>
            <a:solidFill>
              <a:srgbClr val="BF4F4C"/>
            </a:solidFill>
          </p:spPr>
          <p:txBody>
            <a:bodyPr wrap="square" lIns="0" tIns="0" rIns="0" bIns="0" rtlCol="0"/>
            <a:lstStyle/>
            <a:p>
              <a:endParaRPr/>
            </a:p>
          </p:txBody>
        </p:sp>
        <p:sp>
          <p:nvSpPr>
            <p:cNvPr id="6" name="object 6"/>
            <p:cNvSpPr/>
            <p:nvPr/>
          </p:nvSpPr>
          <p:spPr>
            <a:xfrm>
              <a:off x="6094475" y="3211194"/>
              <a:ext cx="24765" cy="248285"/>
            </a:xfrm>
            <a:custGeom>
              <a:avLst/>
              <a:gdLst/>
              <a:ahLst/>
              <a:cxnLst/>
              <a:rect l="l" t="t" r="r" b="b"/>
              <a:pathLst>
                <a:path w="24764" h="248285">
                  <a:moveTo>
                    <a:pt x="24257" y="0"/>
                  </a:moveTo>
                  <a:lnTo>
                    <a:pt x="0" y="0"/>
                  </a:lnTo>
                  <a:lnTo>
                    <a:pt x="0" y="248285"/>
                  </a:lnTo>
                  <a:lnTo>
                    <a:pt x="24257" y="248285"/>
                  </a:lnTo>
                  <a:lnTo>
                    <a:pt x="24257" y="0"/>
                  </a:lnTo>
                  <a:close/>
                </a:path>
              </a:pathLst>
            </a:custGeom>
            <a:solidFill>
              <a:srgbClr val="99BA59"/>
            </a:solidFill>
          </p:spPr>
          <p:txBody>
            <a:bodyPr wrap="square" lIns="0" tIns="0" rIns="0" bIns="0" rtlCol="0"/>
            <a:lstStyle/>
            <a:p>
              <a:endParaRPr/>
            </a:p>
          </p:txBody>
        </p:sp>
        <p:sp>
          <p:nvSpPr>
            <p:cNvPr id="7" name="object 7"/>
            <p:cNvSpPr/>
            <p:nvPr/>
          </p:nvSpPr>
          <p:spPr>
            <a:xfrm>
              <a:off x="6094475" y="2418715"/>
              <a:ext cx="24765" cy="248285"/>
            </a:xfrm>
            <a:custGeom>
              <a:avLst/>
              <a:gdLst/>
              <a:ahLst/>
              <a:cxnLst/>
              <a:rect l="l" t="t" r="r" b="b"/>
              <a:pathLst>
                <a:path w="24764" h="248285">
                  <a:moveTo>
                    <a:pt x="24257" y="0"/>
                  </a:moveTo>
                  <a:lnTo>
                    <a:pt x="0" y="0"/>
                  </a:lnTo>
                  <a:lnTo>
                    <a:pt x="0" y="248285"/>
                  </a:lnTo>
                  <a:lnTo>
                    <a:pt x="24257" y="248285"/>
                  </a:lnTo>
                  <a:lnTo>
                    <a:pt x="24257" y="0"/>
                  </a:lnTo>
                  <a:close/>
                </a:path>
              </a:pathLst>
            </a:custGeom>
            <a:solidFill>
              <a:srgbClr val="BF4F4C"/>
            </a:solidFill>
          </p:spPr>
          <p:txBody>
            <a:bodyPr wrap="square" lIns="0" tIns="0" rIns="0" bIns="0" rtlCol="0"/>
            <a:lstStyle/>
            <a:p>
              <a:endParaRPr/>
            </a:p>
          </p:txBody>
        </p:sp>
        <p:sp>
          <p:nvSpPr>
            <p:cNvPr id="8" name="object 8"/>
            <p:cNvSpPr/>
            <p:nvPr/>
          </p:nvSpPr>
          <p:spPr>
            <a:xfrm>
              <a:off x="5047487" y="3211194"/>
              <a:ext cx="26034" cy="248285"/>
            </a:xfrm>
            <a:custGeom>
              <a:avLst/>
              <a:gdLst/>
              <a:ahLst/>
              <a:cxnLst/>
              <a:rect l="l" t="t" r="r" b="b"/>
              <a:pathLst>
                <a:path w="26035" h="248285">
                  <a:moveTo>
                    <a:pt x="25780" y="0"/>
                  </a:moveTo>
                  <a:lnTo>
                    <a:pt x="0" y="0"/>
                  </a:lnTo>
                  <a:lnTo>
                    <a:pt x="0" y="248285"/>
                  </a:lnTo>
                  <a:lnTo>
                    <a:pt x="25780" y="248285"/>
                  </a:lnTo>
                  <a:lnTo>
                    <a:pt x="25780" y="0"/>
                  </a:lnTo>
                  <a:close/>
                </a:path>
              </a:pathLst>
            </a:custGeom>
            <a:solidFill>
              <a:srgbClr val="99BA59"/>
            </a:solidFill>
          </p:spPr>
          <p:txBody>
            <a:bodyPr wrap="square" lIns="0" tIns="0" rIns="0" bIns="0" rtlCol="0"/>
            <a:lstStyle/>
            <a:p>
              <a:endParaRPr/>
            </a:p>
          </p:txBody>
        </p:sp>
        <p:sp>
          <p:nvSpPr>
            <p:cNvPr id="9" name="object 9"/>
            <p:cNvSpPr/>
            <p:nvPr/>
          </p:nvSpPr>
          <p:spPr>
            <a:xfrm>
              <a:off x="2955036" y="2418714"/>
              <a:ext cx="2118360" cy="248285"/>
            </a:xfrm>
            <a:custGeom>
              <a:avLst/>
              <a:gdLst/>
              <a:ahLst/>
              <a:cxnLst/>
              <a:rect l="l" t="t" r="r" b="b"/>
              <a:pathLst>
                <a:path w="2118360" h="248285">
                  <a:moveTo>
                    <a:pt x="25781" y="0"/>
                  </a:moveTo>
                  <a:lnTo>
                    <a:pt x="0" y="0"/>
                  </a:lnTo>
                  <a:lnTo>
                    <a:pt x="0" y="248285"/>
                  </a:lnTo>
                  <a:lnTo>
                    <a:pt x="25781" y="248285"/>
                  </a:lnTo>
                  <a:lnTo>
                    <a:pt x="25781" y="0"/>
                  </a:lnTo>
                  <a:close/>
                </a:path>
                <a:path w="2118360" h="248285">
                  <a:moveTo>
                    <a:pt x="1071372" y="0"/>
                  </a:moveTo>
                  <a:lnTo>
                    <a:pt x="1046988" y="0"/>
                  </a:lnTo>
                  <a:lnTo>
                    <a:pt x="1046988" y="248285"/>
                  </a:lnTo>
                  <a:lnTo>
                    <a:pt x="1071372" y="248285"/>
                  </a:lnTo>
                  <a:lnTo>
                    <a:pt x="1071372" y="0"/>
                  </a:lnTo>
                  <a:close/>
                </a:path>
                <a:path w="2118360" h="248285">
                  <a:moveTo>
                    <a:pt x="2118220" y="0"/>
                  </a:moveTo>
                  <a:lnTo>
                    <a:pt x="2092452" y="0"/>
                  </a:lnTo>
                  <a:lnTo>
                    <a:pt x="2092452" y="248285"/>
                  </a:lnTo>
                  <a:lnTo>
                    <a:pt x="2118220" y="248285"/>
                  </a:lnTo>
                  <a:lnTo>
                    <a:pt x="2118220" y="0"/>
                  </a:lnTo>
                  <a:close/>
                </a:path>
              </a:pathLst>
            </a:custGeom>
            <a:solidFill>
              <a:srgbClr val="BF4F4C"/>
            </a:solidFill>
          </p:spPr>
          <p:txBody>
            <a:bodyPr wrap="square" lIns="0" tIns="0" rIns="0" bIns="0" rtlCol="0"/>
            <a:lstStyle/>
            <a:p>
              <a:endParaRPr/>
            </a:p>
          </p:txBody>
        </p:sp>
        <p:sp>
          <p:nvSpPr>
            <p:cNvPr id="10" name="object 10"/>
            <p:cNvSpPr/>
            <p:nvPr/>
          </p:nvSpPr>
          <p:spPr>
            <a:xfrm>
              <a:off x="2540507" y="1874647"/>
              <a:ext cx="856615" cy="544195"/>
            </a:xfrm>
            <a:custGeom>
              <a:avLst/>
              <a:gdLst/>
              <a:ahLst/>
              <a:cxnLst/>
              <a:rect l="l" t="t" r="r" b="b"/>
              <a:pathLst>
                <a:path w="856614" h="544194">
                  <a:moveTo>
                    <a:pt x="801624" y="0"/>
                  </a:moveTo>
                  <a:lnTo>
                    <a:pt x="54864" y="0"/>
                  </a:lnTo>
                  <a:lnTo>
                    <a:pt x="33432" y="4286"/>
                  </a:lnTo>
                  <a:lnTo>
                    <a:pt x="16002" y="16001"/>
                  </a:lnTo>
                  <a:lnTo>
                    <a:pt x="4286" y="33432"/>
                  </a:lnTo>
                  <a:lnTo>
                    <a:pt x="0" y="54863"/>
                  </a:lnTo>
                  <a:lnTo>
                    <a:pt x="0" y="489203"/>
                  </a:lnTo>
                  <a:lnTo>
                    <a:pt x="4286" y="510635"/>
                  </a:lnTo>
                  <a:lnTo>
                    <a:pt x="16002" y="528065"/>
                  </a:lnTo>
                  <a:lnTo>
                    <a:pt x="33432" y="539781"/>
                  </a:lnTo>
                  <a:lnTo>
                    <a:pt x="54864" y="544067"/>
                  </a:lnTo>
                  <a:lnTo>
                    <a:pt x="801624" y="544067"/>
                  </a:lnTo>
                  <a:lnTo>
                    <a:pt x="823055" y="539781"/>
                  </a:lnTo>
                  <a:lnTo>
                    <a:pt x="840486" y="528065"/>
                  </a:lnTo>
                  <a:lnTo>
                    <a:pt x="852201" y="510635"/>
                  </a:lnTo>
                  <a:lnTo>
                    <a:pt x="856488" y="489203"/>
                  </a:lnTo>
                  <a:lnTo>
                    <a:pt x="856488" y="54863"/>
                  </a:lnTo>
                  <a:lnTo>
                    <a:pt x="852201" y="33432"/>
                  </a:lnTo>
                  <a:lnTo>
                    <a:pt x="840486" y="16001"/>
                  </a:lnTo>
                  <a:lnTo>
                    <a:pt x="823055" y="4286"/>
                  </a:lnTo>
                  <a:lnTo>
                    <a:pt x="801624" y="0"/>
                  </a:lnTo>
                  <a:close/>
                </a:path>
              </a:pathLst>
            </a:custGeom>
            <a:solidFill>
              <a:srgbClr val="4F7FBC"/>
            </a:solidFill>
          </p:spPr>
          <p:txBody>
            <a:bodyPr wrap="square" lIns="0" tIns="0" rIns="0" bIns="0" rtlCol="0"/>
            <a:lstStyle/>
            <a:p>
              <a:endParaRPr/>
            </a:p>
          </p:txBody>
        </p:sp>
        <p:pic>
          <p:nvPicPr>
            <p:cNvPr id="11" name="object 11"/>
            <p:cNvPicPr/>
            <p:nvPr/>
          </p:nvPicPr>
          <p:blipFill>
            <a:blip r:embed="rId2" cstate="print"/>
            <a:stretch>
              <a:fillRect/>
            </a:stretch>
          </p:blipFill>
          <p:spPr>
            <a:xfrm>
              <a:off x="2634995" y="1966087"/>
              <a:ext cx="856487" cy="542543"/>
            </a:xfrm>
            <a:prstGeom prst="rect">
              <a:avLst/>
            </a:prstGeom>
          </p:spPr>
        </p:pic>
        <p:sp>
          <p:nvSpPr>
            <p:cNvPr id="12" name="object 12"/>
            <p:cNvSpPr/>
            <p:nvPr/>
          </p:nvSpPr>
          <p:spPr>
            <a:xfrm>
              <a:off x="2622803" y="1952371"/>
              <a:ext cx="880744" cy="570230"/>
            </a:xfrm>
            <a:custGeom>
              <a:avLst/>
              <a:gdLst/>
              <a:ahLst/>
              <a:cxnLst/>
              <a:rect l="l" t="t" r="r" b="b"/>
              <a:pathLst>
                <a:path w="880745" h="570230">
                  <a:moveTo>
                    <a:pt x="32003" y="522731"/>
                  </a:moveTo>
                  <a:lnTo>
                    <a:pt x="4571" y="522731"/>
                  </a:lnTo>
                  <a:lnTo>
                    <a:pt x="4571" y="528827"/>
                  </a:lnTo>
                  <a:lnTo>
                    <a:pt x="6095" y="528827"/>
                  </a:lnTo>
                  <a:lnTo>
                    <a:pt x="6095" y="531876"/>
                  </a:lnTo>
                  <a:lnTo>
                    <a:pt x="7619" y="531876"/>
                  </a:lnTo>
                  <a:lnTo>
                    <a:pt x="7619" y="534924"/>
                  </a:lnTo>
                  <a:lnTo>
                    <a:pt x="9143" y="534924"/>
                  </a:lnTo>
                  <a:lnTo>
                    <a:pt x="9143" y="537971"/>
                  </a:lnTo>
                  <a:lnTo>
                    <a:pt x="10668" y="537971"/>
                  </a:lnTo>
                  <a:lnTo>
                    <a:pt x="10668" y="541019"/>
                  </a:lnTo>
                  <a:lnTo>
                    <a:pt x="12191" y="541019"/>
                  </a:lnTo>
                  <a:lnTo>
                    <a:pt x="18287" y="547115"/>
                  </a:lnTo>
                  <a:lnTo>
                    <a:pt x="18287" y="550163"/>
                  </a:lnTo>
                  <a:lnTo>
                    <a:pt x="21335" y="550163"/>
                  </a:lnTo>
                  <a:lnTo>
                    <a:pt x="54863" y="568451"/>
                  </a:lnTo>
                  <a:lnTo>
                    <a:pt x="826007" y="569849"/>
                  </a:lnTo>
                  <a:lnTo>
                    <a:pt x="826007" y="568451"/>
                  </a:lnTo>
                  <a:lnTo>
                    <a:pt x="835151" y="566927"/>
                  </a:lnTo>
                  <a:lnTo>
                    <a:pt x="839723" y="565403"/>
                  </a:lnTo>
                  <a:lnTo>
                    <a:pt x="841247" y="563879"/>
                  </a:lnTo>
                  <a:lnTo>
                    <a:pt x="853440" y="557783"/>
                  </a:lnTo>
                  <a:lnTo>
                    <a:pt x="867156" y="544067"/>
                  </a:lnTo>
                  <a:lnTo>
                    <a:pt x="827532" y="544067"/>
                  </a:lnTo>
                  <a:lnTo>
                    <a:pt x="54863" y="542543"/>
                  </a:lnTo>
                  <a:lnTo>
                    <a:pt x="50291" y="541019"/>
                  </a:lnTo>
                  <a:lnTo>
                    <a:pt x="48768" y="539495"/>
                  </a:lnTo>
                  <a:lnTo>
                    <a:pt x="42671" y="536448"/>
                  </a:lnTo>
                  <a:lnTo>
                    <a:pt x="36575" y="530351"/>
                  </a:lnTo>
                  <a:lnTo>
                    <a:pt x="35051" y="530351"/>
                  </a:lnTo>
                  <a:lnTo>
                    <a:pt x="35051" y="527303"/>
                  </a:lnTo>
                  <a:lnTo>
                    <a:pt x="33527" y="525779"/>
                  </a:lnTo>
                  <a:lnTo>
                    <a:pt x="32003" y="525779"/>
                  </a:lnTo>
                  <a:lnTo>
                    <a:pt x="32003" y="522731"/>
                  </a:lnTo>
                  <a:close/>
                </a:path>
                <a:path w="880745" h="570230">
                  <a:moveTo>
                    <a:pt x="867156" y="25907"/>
                  </a:moveTo>
                  <a:lnTo>
                    <a:pt x="813816" y="25907"/>
                  </a:lnTo>
                  <a:lnTo>
                    <a:pt x="826007" y="27431"/>
                  </a:lnTo>
                  <a:lnTo>
                    <a:pt x="838199" y="33527"/>
                  </a:lnTo>
                  <a:lnTo>
                    <a:pt x="847344" y="42671"/>
                  </a:lnTo>
                  <a:lnTo>
                    <a:pt x="850392" y="44195"/>
                  </a:lnTo>
                  <a:lnTo>
                    <a:pt x="850392" y="47243"/>
                  </a:lnTo>
                  <a:lnTo>
                    <a:pt x="851916" y="47243"/>
                  </a:lnTo>
                  <a:lnTo>
                    <a:pt x="851916" y="50291"/>
                  </a:lnTo>
                  <a:lnTo>
                    <a:pt x="853440" y="50291"/>
                  </a:lnTo>
                  <a:lnTo>
                    <a:pt x="853440" y="56387"/>
                  </a:lnTo>
                  <a:lnTo>
                    <a:pt x="854963" y="56387"/>
                  </a:lnTo>
                  <a:lnTo>
                    <a:pt x="854963" y="59436"/>
                  </a:lnTo>
                  <a:lnTo>
                    <a:pt x="856487" y="59436"/>
                  </a:lnTo>
                  <a:lnTo>
                    <a:pt x="854984" y="505967"/>
                  </a:lnTo>
                  <a:lnTo>
                    <a:pt x="854963" y="512063"/>
                  </a:lnTo>
                  <a:lnTo>
                    <a:pt x="853440" y="515112"/>
                  </a:lnTo>
                  <a:lnTo>
                    <a:pt x="851916" y="521207"/>
                  </a:lnTo>
                  <a:lnTo>
                    <a:pt x="850392" y="524128"/>
                  </a:lnTo>
                  <a:lnTo>
                    <a:pt x="850392" y="527303"/>
                  </a:lnTo>
                  <a:lnTo>
                    <a:pt x="847344" y="527303"/>
                  </a:lnTo>
                  <a:lnTo>
                    <a:pt x="845819" y="528827"/>
                  </a:lnTo>
                  <a:lnTo>
                    <a:pt x="844295" y="531876"/>
                  </a:lnTo>
                  <a:lnTo>
                    <a:pt x="839723" y="536448"/>
                  </a:lnTo>
                  <a:lnTo>
                    <a:pt x="835151" y="537971"/>
                  </a:lnTo>
                  <a:lnTo>
                    <a:pt x="832104" y="539495"/>
                  </a:lnTo>
                  <a:lnTo>
                    <a:pt x="832104" y="542543"/>
                  </a:lnTo>
                  <a:lnTo>
                    <a:pt x="827532" y="542543"/>
                  </a:lnTo>
                  <a:lnTo>
                    <a:pt x="827532" y="544067"/>
                  </a:lnTo>
                  <a:lnTo>
                    <a:pt x="867156" y="544067"/>
                  </a:lnTo>
                  <a:lnTo>
                    <a:pt x="868680" y="541019"/>
                  </a:lnTo>
                  <a:lnTo>
                    <a:pt x="871728" y="537971"/>
                  </a:lnTo>
                  <a:lnTo>
                    <a:pt x="873251" y="534924"/>
                  </a:lnTo>
                  <a:lnTo>
                    <a:pt x="874775" y="533400"/>
                  </a:lnTo>
                  <a:lnTo>
                    <a:pt x="876299" y="527303"/>
                  </a:lnTo>
                  <a:lnTo>
                    <a:pt x="877823" y="522731"/>
                  </a:lnTo>
                  <a:lnTo>
                    <a:pt x="879347" y="516636"/>
                  </a:lnTo>
                  <a:lnTo>
                    <a:pt x="880744" y="66928"/>
                  </a:lnTo>
                  <a:lnTo>
                    <a:pt x="880744" y="54863"/>
                  </a:lnTo>
                  <a:lnTo>
                    <a:pt x="879347" y="54863"/>
                  </a:lnTo>
                  <a:lnTo>
                    <a:pt x="879347" y="48767"/>
                  </a:lnTo>
                  <a:lnTo>
                    <a:pt x="877823" y="48767"/>
                  </a:lnTo>
                  <a:lnTo>
                    <a:pt x="877823" y="44195"/>
                  </a:lnTo>
                  <a:lnTo>
                    <a:pt x="876299" y="44195"/>
                  </a:lnTo>
                  <a:lnTo>
                    <a:pt x="876299" y="39624"/>
                  </a:lnTo>
                  <a:lnTo>
                    <a:pt x="874775" y="38100"/>
                  </a:lnTo>
                  <a:lnTo>
                    <a:pt x="873251" y="38100"/>
                  </a:lnTo>
                  <a:lnTo>
                    <a:pt x="873251" y="35051"/>
                  </a:lnTo>
                  <a:lnTo>
                    <a:pt x="871728" y="33527"/>
                  </a:lnTo>
                  <a:lnTo>
                    <a:pt x="870204" y="33527"/>
                  </a:lnTo>
                  <a:lnTo>
                    <a:pt x="870204" y="30479"/>
                  </a:lnTo>
                  <a:lnTo>
                    <a:pt x="868680" y="30479"/>
                  </a:lnTo>
                  <a:lnTo>
                    <a:pt x="868680" y="27431"/>
                  </a:lnTo>
                  <a:lnTo>
                    <a:pt x="867156" y="25907"/>
                  </a:lnTo>
                  <a:close/>
                </a:path>
                <a:path w="880745" h="570230">
                  <a:moveTo>
                    <a:pt x="813816" y="0"/>
                  </a:moveTo>
                  <a:lnTo>
                    <a:pt x="65531" y="0"/>
                  </a:lnTo>
                  <a:lnTo>
                    <a:pt x="54863" y="1524"/>
                  </a:lnTo>
                  <a:lnTo>
                    <a:pt x="51815" y="3048"/>
                  </a:lnTo>
                  <a:lnTo>
                    <a:pt x="47243" y="4571"/>
                  </a:lnTo>
                  <a:lnTo>
                    <a:pt x="39623" y="6095"/>
                  </a:lnTo>
                  <a:lnTo>
                    <a:pt x="38100" y="7619"/>
                  </a:lnTo>
                  <a:lnTo>
                    <a:pt x="35051" y="9143"/>
                  </a:lnTo>
                  <a:lnTo>
                    <a:pt x="33527" y="10667"/>
                  </a:lnTo>
                  <a:lnTo>
                    <a:pt x="28956" y="12191"/>
                  </a:lnTo>
                  <a:lnTo>
                    <a:pt x="21335" y="19812"/>
                  </a:lnTo>
                  <a:lnTo>
                    <a:pt x="18287" y="21336"/>
                  </a:lnTo>
                  <a:lnTo>
                    <a:pt x="16763" y="24383"/>
                  </a:lnTo>
                  <a:lnTo>
                    <a:pt x="12191" y="28828"/>
                  </a:lnTo>
                  <a:lnTo>
                    <a:pt x="6095" y="41148"/>
                  </a:lnTo>
                  <a:lnTo>
                    <a:pt x="4571" y="42671"/>
                  </a:lnTo>
                  <a:lnTo>
                    <a:pt x="3047" y="48767"/>
                  </a:lnTo>
                  <a:lnTo>
                    <a:pt x="1523" y="53339"/>
                  </a:lnTo>
                  <a:lnTo>
                    <a:pt x="0" y="66928"/>
                  </a:lnTo>
                  <a:lnTo>
                    <a:pt x="0" y="505967"/>
                  </a:lnTo>
                  <a:lnTo>
                    <a:pt x="1523" y="505967"/>
                  </a:lnTo>
                  <a:lnTo>
                    <a:pt x="1523" y="518159"/>
                  </a:lnTo>
                  <a:lnTo>
                    <a:pt x="3047" y="518159"/>
                  </a:lnTo>
                  <a:lnTo>
                    <a:pt x="3047" y="522731"/>
                  </a:lnTo>
                  <a:lnTo>
                    <a:pt x="30479" y="522731"/>
                  </a:lnTo>
                  <a:lnTo>
                    <a:pt x="30479" y="519683"/>
                  </a:lnTo>
                  <a:lnTo>
                    <a:pt x="28956" y="519683"/>
                  </a:lnTo>
                  <a:lnTo>
                    <a:pt x="28956" y="515112"/>
                  </a:lnTo>
                  <a:lnTo>
                    <a:pt x="27431" y="515112"/>
                  </a:lnTo>
                  <a:lnTo>
                    <a:pt x="27431" y="510539"/>
                  </a:lnTo>
                  <a:lnTo>
                    <a:pt x="25907" y="510539"/>
                  </a:lnTo>
                  <a:lnTo>
                    <a:pt x="25907" y="60959"/>
                  </a:lnTo>
                  <a:lnTo>
                    <a:pt x="27431" y="56387"/>
                  </a:lnTo>
                  <a:lnTo>
                    <a:pt x="33527" y="44195"/>
                  </a:lnTo>
                  <a:lnTo>
                    <a:pt x="36575" y="41148"/>
                  </a:lnTo>
                  <a:lnTo>
                    <a:pt x="38100" y="38100"/>
                  </a:lnTo>
                  <a:lnTo>
                    <a:pt x="42671" y="33527"/>
                  </a:lnTo>
                  <a:lnTo>
                    <a:pt x="48768" y="30479"/>
                  </a:lnTo>
                  <a:lnTo>
                    <a:pt x="53339" y="28828"/>
                  </a:lnTo>
                  <a:lnTo>
                    <a:pt x="56387" y="27431"/>
                  </a:lnTo>
                  <a:lnTo>
                    <a:pt x="68579" y="25907"/>
                  </a:lnTo>
                  <a:lnTo>
                    <a:pt x="867156" y="25907"/>
                  </a:lnTo>
                  <a:lnTo>
                    <a:pt x="853440" y="12191"/>
                  </a:lnTo>
                  <a:lnTo>
                    <a:pt x="848868" y="10667"/>
                  </a:lnTo>
                  <a:lnTo>
                    <a:pt x="845819" y="9143"/>
                  </a:lnTo>
                  <a:lnTo>
                    <a:pt x="844295" y="7619"/>
                  </a:lnTo>
                  <a:lnTo>
                    <a:pt x="841247" y="6095"/>
                  </a:lnTo>
                  <a:lnTo>
                    <a:pt x="829056" y="3048"/>
                  </a:lnTo>
                  <a:lnTo>
                    <a:pt x="826007" y="1524"/>
                  </a:lnTo>
                  <a:lnTo>
                    <a:pt x="813816" y="0"/>
                  </a:lnTo>
                  <a:close/>
                </a:path>
              </a:pathLst>
            </a:custGeom>
            <a:solidFill>
              <a:srgbClr val="4F7FBC"/>
            </a:solidFill>
          </p:spPr>
          <p:txBody>
            <a:bodyPr wrap="square" lIns="0" tIns="0" rIns="0" bIns="0" rtlCol="0"/>
            <a:lstStyle/>
            <a:p>
              <a:endParaRPr/>
            </a:p>
          </p:txBody>
        </p:sp>
      </p:grpSp>
      <p:sp>
        <p:nvSpPr>
          <p:cNvPr id="13" name="object 13"/>
          <p:cNvSpPr txBox="1"/>
          <p:nvPr/>
        </p:nvSpPr>
        <p:spPr>
          <a:xfrm>
            <a:off x="2853944" y="2133092"/>
            <a:ext cx="41529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Exempt</a:t>
            </a:r>
            <a:endParaRPr sz="1000">
              <a:latin typeface="Calibri"/>
              <a:cs typeface="Calibri"/>
            </a:endParaRPr>
          </a:p>
        </p:txBody>
      </p:sp>
      <p:grpSp>
        <p:nvGrpSpPr>
          <p:cNvPr id="14" name="object 14"/>
          <p:cNvGrpSpPr/>
          <p:nvPr/>
        </p:nvGrpSpPr>
        <p:grpSpPr>
          <a:xfrm>
            <a:off x="2540507" y="2667000"/>
            <a:ext cx="963294" cy="647700"/>
            <a:chOff x="2540507" y="2667000"/>
            <a:chExt cx="963294" cy="647700"/>
          </a:xfrm>
        </p:grpSpPr>
        <p:sp>
          <p:nvSpPr>
            <p:cNvPr id="15" name="object 15"/>
            <p:cNvSpPr/>
            <p:nvPr/>
          </p:nvSpPr>
          <p:spPr>
            <a:xfrm>
              <a:off x="2540507" y="2667000"/>
              <a:ext cx="856615" cy="544195"/>
            </a:xfrm>
            <a:custGeom>
              <a:avLst/>
              <a:gdLst/>
              <a:ahLst/>
              <a:cxnLst/>
              <a:rect l="l" t="t" r="r" b="b"/>
              <a:pathLst>
                <a:path w="856614" h="544194">
                  <a:moveTo>
                    <a:pt x="801624" y="0"/>
                  </a:moveTo>
                  <a:lnTo>
                    <a:pt x="54864" y="0"/>
                  </a:lnTo>
                  <a:lnTo>
                    <a:pt x="33432" y="4306"/>
                  </a:lnTo>
                  <a:lnTo>
                    <a:pt x="16002" y="16065"/>
                  </a:lnTo>
                  <a:lnTo>
                    <a:pt x="4286" y="33539"/>
                  </a:lnTo>
                  <a:lnTo>
                    <a:pt x="0" y="54990"/>
                  </a:lnTo>
                  <a:lnTo>
                    <a:pt x="0" y="489330"/>
                  </a:lnTo>
                  <a:lnTo>
                    <a:pt x="4286" y="510762"/>
                  </a:lnTo>
                  <a:lnTo>
                    <a:pt x="16002" y="528193"/>
                  </a:lnTo>
                  <a:lnTo>
                    <a:pt x="33432" y="539908"/>
                  </a:lnTo>
                  <a:lnTo>
                    <a:pt x="54864" y="544195"/>
                  </a:lnTo>
                  <a:lnTo>
                    <a:pt x="801624" y="544195"/>
                  </a:lnTo>
                  <a:lnTo>
                    <a:pt x="823055" y="539908"/>
                  </a:lnTo>
                  <a:lnTo>
                    <a:pt x="840485" y="528193"/>
                  </a:lnTo>
                  <a:lnTo>
                    <a:pt x="852201" y="510762"/>
                  </a:lnTo>
                  <a:lnTo>
                    <a:pt x="856488" y="489330"/>
                  </a:lnTo>
                  <a:lnTo>
                    <a:pt x="856488" y="54990"/>
                  </a:lnTo>
                  <a:lnTo>
                    <a:pt x="852201" y="33539"/>
                  </a:lnTo>
                  <a:lnTo>
                    <a:pt x="840486" y="16065"/>
                  </a:lnTo>
                  <a:lnTo>
                    <a:pt x="823055" y="4306"/>
                  </a:lnTo>
                  <a:lnTo>
                    <a:pt x="801624" y="0"/>
                  </a:lnTo>
                  <a:close/>
                </a:path>
              </a:pathLst>
            </a:custGeom>
            <a:solidFill>
              <a:srgbClr val="BF4F4C"/>
            </a:solidFill>
          </p:spPr>
          <p:txBody>
            <a:bodyPr wrap="square" lIns="0" tIns="0" rIns="0" bIns="0" rtlCol="0"/>
            <a:lstStyle/>
            <a:p>
              <a:endParaRPr/>
            </a:p>
          </p:txBody>
        </p:sp>
        <p:pic>
          <p:nvPicPr>
            <p:cNvPr id="16" name="object 16"/>
            <p:cNvPicPr/>
            <p:nvPr/>
          </p:nvPicPr>
          <p:blipFill>
            <a:blip r:embed="rId3" cstate="print"/>
            <a:stretch>
              <a:fillRect/>
            </a:stretch>
          </p:blipFill>
          <p:spPr>
            <a:xfrm>
              <a:off x="2634995" y="2758567"/>
              <a:ext cx="856487" cy="542416"/>
            </a:xfrm>
            <a:prstGeom prst="rect">
              <a:avLst/>
            </a:prstGeom>
          </p:spPr>
        </p:pic>
        <p:sp>
          <p:nvSpPr>
            <p:cNvPr id="17" name="object 17"/>
            <p:cNvSpPr/>
            <p:nvPr/>
          </p:nvSpPr>
          <p:spPr>
            <a:xfrm>
              <a:off x="2622803" y="2744851"/>
              <a:ext cx="880744" cy="570230"/>
            </a:xfrm>
            <a:custGeom>
              <a:avLst/>
              <a:gdLst/>
              <a:ahLst/>
              <a:cxnLst/>
              <a:rect l="l" t="t" r="r" b="b"/>
              <a:pathLst>
                <a:path w="880745" h="570229">
                  <a:moveTo>
                    <a:pt x="32003" y="522732"/>
                  </a:moveTo>
                  <a:lnTo>
                    <a:pt x="4571" y="522732"/>
                  </a:lnTo>
                  <a:lnTo>
                    <a:pt x="4571" y="528827"/>
                  </a:lnTo>
                  <a:lnTo>
                    <a:pt x="6095" y="528827"/>
                  </a:lnTo>
                  <a:lnTo>
                    <a:pt x="6095" y="531749"/>
                  </a:lnTo>
                  <a:lnTo>
                    <a:pt x="7619" y="531749"/>
                  </a:lnTo>
                  <a:lnTo>
                    <a:pt x="7619" y="534924"/>
                  </a:lnTo>
                  <a:lnTo>
                    <a:pt x="9143" y="534924"/>
                  </a:lnTo>
                  <a:lnTo>
                    <a:pt x="9143" y="537972"/>
                  </a:lnTo>
                  <a:lnTo>
                    <a:pt x="10668" y="537972"/>
                  </a:lnTo>
                  <a:lnTo>
                    <a:pt x="10668" y="541020"/>
                  </a:lnTo>
                  <a:lnTo>
                    <a:pt x="12191" y="541020"/>
                  </a:lnTo>
                  <a:lnTo>
                    <a:pt x="18287" y="547115"/>
                  </a:lnTo>
                  <a:lnTo>
                    <a:pt x="18287" y="550163"/>
                  </a:lnTo>
                  <a:lnTo>
                    <a:pt x="21335" y="550163"/>
                  </a:lnTo>
                  <a:lnTo>
                    <a:pt x="30479" y="559308"/>
                  </a:lnTo>
                  <a:lnTo>
                    <a:pt x="36575" y="562356"/>
                  </a:lnTo>
                  <a:lnTo>
                    <a:pt x="42671" y="563879"/>
                  </a:lnTo>
                  <a:lnTo>
                    <a:pt x="48768" y="566927"/>
                  </a:lnTo>
                  <a:lnTo>
                    <a:pt x="54863" y="568451"/>
                  </a:lnTo>
                  <a:lnTo>
                    <a:pt x="826007" y="569849"/>
                  </a:lnTo>
                  <a:lnTo>
                    <a:pt x="826007" y="568451"/>
                  </a:lnTo>
                  <a:lnTo>
                    <a:pt x="833628" y="566927"/>
                  </a:lnTo>
                  <a:lnTo>
                    <a:pt x="839723" y="563879"/>
                  </a:lnTo>
                  <a:lnTo>
                    <a:pt x="844295" y="562356"/>
                  </a:lnTo>
                  <a:lnTo>
                    <a:pt x="853440" y="557784"/>
                  </a:lnTo>
                  <a:lnTo>
                    <a:pt x="867156" y="544068"/>
                  </a:lnTo>
                  <a:lnTo>
                    <a:pt x="827532" y="544068"/>
                  </a:lnTo>
                  <a:lnTo>
                    <a:pt x="54863" y="542544"/>
                  </a:lnTo>
                  <a:lnTo>
                    <a:pt x="50291" y="541020"/>
                  </a:lnTo>
                  <a:lnTo>
                    <a:pt x="48768" y="539496"/>
                  </a:lnTo>
                  <a:lnTo>
                    <a:pt x="42671" y="536448"/>
                  </a:lnTo>
                  <a:lnTo>
                    <a:pt x="36575" y="530351"/>
                  </a:lnTo>
                  <a:lnTo>
                    <a:pt x="35051" y="530351"/>
                  </a:lnTo>
                  <a:lnTo>
                    <a:pt x="35051" y="527303"/>
                  </a:lnTo>
                  <a:lnTo>
                    <a:pt x="33527" y="525779"/>
                  </a:lnTo>
                  <a:lnTo>
                    <a:pt x="32003" y="525779"/>
                  </a:lnTo>
                  <a:lnTo>
                    <a:pt x="32003" y="522732"/>
                  </a:lnTo>
                  <a:close/>
                </a:path>
                <a:path w="880745" h="570229">
                  <a:moveTo>
                    <a:pt x="867156" y="25908"/>
                  </a:moveTo>
                  <a:lnTo>
                    <a:pt x="813816" y="25908"/>
                  </a:lnTo>
                  <a:lnTo>
                    <a:pt x="827532" y="27432"/>
                  </a:lnTo>
                  <a:lnTo>
                    <a:pt x="829056" y="28956"/>
                  </a:lnTo>
                  <a:lnTo>
                    <a:pt x="838199" y="33527"/>
                  </a:lnTo>
                  <a:lnTo>
                    <a:pt x="842771" y="38100"/>
                  </a:lnTo>
                  <a:lnTo>
                    <a:pt x="845819" y="39624"/>
                  </a:lnTo>
                  <a:lnTo>
                    <a:pt x="845819" y="42672"/>
                  </a:lnTo>
                  <a:lnTo>
                    <a:pt x="847344" y="42672"/>
                  </a:lnTo>
                  <a:lnTo>
                    <a:pt x="850392" y="44196"/>
                  </a:lnTo>
                  <a:lnTo>
                    <a:pt x="850392" y="47244"/>
                  </a:lnTo>
                  <a:lnTo>
                    <a:pt x="851916" y="47244"/>
                  </a:lnTo>
                  <a:lnTo>
                    <a:pt x="851916" y="50291"/>
                  </a:lnTo>
                  <a:lnTo>
                    <a:pt x="853440" y="50291"/>
                  </a:lnTo>
                  <a:lnTo>
                    <a:pt x="853440" y="56387"/>
                  </a:lnTo>
                  <a:lnTo>
                    <a:pt x="854963" y="56387"/>
                  </a:lnTo>
                  <a:lnTo>
                    <a:pt x="854963" y="59436"/>
                  </a:lnTo>
                  <a:lnTo>
                    <a:pt x="856487" y="59436"/>
                  </a:lnTo>
                  <a:lnTo>
                    <a:pt x="854984" y="505968"/>
                  </a:lnTo>
                  <a:lnTo>
                    <a:pt x="854963" y="512063"/>
                  </a:lnTo>
                  <a:lnTo>
                    <a:pt x="853440" y="515112"/>
                  </a:lnTo>
                  <a:lnTo>
                    <a:pt x="851916" y="521208"/>
                  </a:lnTo>
                  <a:lnTo>
                    <a:pt x="848868" y="527303"/>
                  </a:lnTo>
                  <a:lnTo>
                    <a:pt x="839723" y="536448"/>
                  </a:lnTo>
                  <a:lnTo>
                    <a:pt x="835151" y="537972"/>
                  </a:lnTo>
                  <a:lnTo>
                    <a:pt x="832104" y="539496"/>
                  </a:lnTo>
                  <a:lnTo>
                    <a:pt x="832104" y="542544"/>
                  </a:lnTo>
                  <a:lnTo>
                    <a:pt x="827532" y="542544"/>
                  </a:lnTo>
                  <a:lnTo>
                    <a:pt x="827532" y="544068"/>
                  </a:lnTo>
                  <a:lnTo>
                    <a:pt x="867156" y="544068"/>
                  </a:lnTo>
                  <a:lnTo>
                    <a:pt x="868680" y="541020"/>
                  </a:lnTo>
                  <a:lnTo>
                    <a:pt x="871728" y="537972"/>
                  </a:lnTo>
                  <a:lnTo>
                    <a:pt x="873251" y="534924"/>
                  </a:lnTo>
                  <a:lnTo>
                    <a:pt x="874775" y="533400"/>
                  </a:lnTo>
                  <a:lnTo>
                    <a:pt x="876299" y="527303"/>
                  </a:lnTo>
                  <a:lnTo>
                    <a:pt x="877823" y="522732"/>
                  </a:lnTo>
                  <a:lnTo>
                    <a:pt x="879347" y="516636"/>
                  </a:lnTo>
                  <a:lnTo>
                    <a:pt x="880744" y="67056"/>
                  </a:lnTo>
                  <a:lnTo>
                    <a:pt x="880744" y="54863"/>
                  </a:lnTo>
                  <a:lnTo>
                    <a:pt x="879347" y="54863"/>
                  </a:lnTo>
                  <a:lnTo>
                    <a:pt x="879347" y="48768"/>
                  </a:lnTo>
                  <a:lnTo>
                    <a:pt x="877823" y="48768"/>
                  </a:lnTo>
                  <a:lnTo>
                    <a:pt x="877823" y="44196"/>
                  </a:lnTo>
                  <a:lnTo>
                    <a:pt x="876299" y="44196"/>
                  </a:lnTo>
                  <a:lnTo>
                    <a:pt x="876299" y="39624"/>
                  </a:lnTo>
                  <a:lnTo>
                    <a:pt x="874775" y="38100"/>
                  </a:lnTo>
                  <a:lnTo>
                    <a:pt x="873251" y="38100"/>
                  </a:lnTo>
                  <a:lnTo>
                    <a:pt x="873251" y="35051"/>
                  </a:lnTo>
                  <a:lnTo>
                    <a:pt x="871728" y="33527"/>
                  </a:lnTo>
                  <a:lnTo>
                    <a:pt x="870204" y="33527"/>
                  </a:lnTo>
                  <a:lnTo>
                    <a:pt x="870204" y="30479"/>
                  </a:lnTo>
                  <a:lnTo>
                    <a:pt x="868680" y="30479"/>
                  </a:lnTo>
                  <a:lnTo>
                    <a:pt x="868680" y="27432"/>
                  </a:lnTo>
                  <a:lnTo>
                    <a:pt x="867156" y="25908"/>
                  </a:lnTo>
                  <a:close/>
                </a:path>
                <a:path w="880745" h="570229">
                  <a:moveTo>
                    <a:pt x="813816" y="0"/>
                  </a:moveTo>
                  <a:lnTo>
                    <a:pt x="65531" y="0"/>
                  </a:lnTo>
                  <a:lnTo>
                    <a:pt x="54863" y="1524"/>
                  </a:lnTo>
                  <a:lnTo>
                    <a:pt x="51815" y="3048"/>
                  </a:lnTo>
                  <a:lnTo>
                    <a:pt x="47243" y="4572"/>
                  </a:lnTo>
                  <a:lnTo>
                    <a:pt x="39623" y="6096"/>
                  </a:lnTo>
                  <a:lnTo>
                    <a:pt x="38100" y="7620"/>
                  </a:lnTo>
                  <a:lnTo>
                    <a:pt x="35051" y="9144"/>
                  </a:lnTo>
                  <a:lnTo>
                    <a:pt x="33527" y="10668"/>
                  </a:lnTo>
                  <a:lnTo>
                    <a:pt x="28956" y="12191"/>
                  </a:lnTo>
                  <a:lnTo>
                    <a:pt x="21335" y="19812"/>
                  </a:lnTo>
                  <a:lnTo>
                    <a:pt x="18287" y="21336"/>
                  </a:lnTo>
                  <a:lnTo>
                    <a:pt x="16763" y="24384"/>
                  </a:lnTo>
                  <a:lnTo>
                    <a:pt x="12191" y="28956"/>
                  </a:lnTo>
                  <a:lnTo>
                    <a:pt x="6095" y="41148"/>
                  </a:lnTo>
                  <a:lnTo>
                    <a:pt x="4571" y="42672"/>
                  </a:lnTo>
                  <a:lnTo>
                    <a:pt x="3047" y="48768"/>
                  </a:lnTo>
                  <a:lnTo>
                    <a:pt x="1523" y="53339"/>
                  </a:lnTo>
                  <a:lnTo>
                    <a:pt x="0" y="67056"/>
                  </a:lnTo>
                  <a:lnTo>
                    <a:pt x="0" y="505968"/>
                  </a:lnTo>
                  <a:lnTo>
                    <a:pt x="1523" y="505968"/>
                  </a:lnTo>
                  <a:lnTo>
                    <a:pt x="1523" y="518160"/>
                  </a:lnTo>
                  <a:lnTo>
                    <a:pt x="3047" y="518160"/>
                  </a:lnTo>
                  <a:lnTo>
                    <a:pt x="3047" y="522732"/>
                  </a:lnTo>
                  <a:lnTo>
                    <a:pt x="30479" y="522732"/>
                  </a:lnTo>
                  <a:lnTo>
                    <a:pt x="30479" y="519684"/>
                  </a:lnTo>
                  <a:lnTo>
                    <a:pt x="28956" y="519684"/>
                  </a:lnTo>
                  <a:lnTo>
                    <a:pt x="28956" y="515112"/>
                  </a:lnTo>
                  <a:lnTo>
                    <a:pt x="27431" y="515112"/>
                  </a:lnTo>
                  <a:lnTo>
                    <a:pt x="27431" y="510539"/>
                  </a:lnTo>
                  <a:lnTo>
                    <a:pt x="25907" y="510539"/>
                  </a:lnTo>
                  <a:lnTo>
                    <a:pt x="25907" y="60960"/>
                  </a:lnTo>
                  <a:lnTo>
                    <a:pt x="28956" y="51815"/>
                  </a:lnTo>
                  <a:lnTo>
                    <a:pt x="32003" y="45720"/>
                  </a:lnTo>
                  <a:lnTo>
                    <a:pt x="33527" y="44196"/>
                  </a:lnTo>
                  <a:lnTo>
                    <a:pt x="35051" y="41148"/>
                  </a:lnTo>
                  <a:lnTo>
                    <a:pt x="42671" y="33527"/>
                  </a:lnTo>
                  <a:lnTo>
                    <a:pt x="54863" y="27432"/>
                  </a:lnTo>
                  <a:lnTo>
                    <a:pt x="68579" y="25908"/>
                  </a:lnTo>
                  <a:lnTo>
                    <a:pt x="867156" y="25908"/>
                  </a:lnTo>
                  <a:lnTo>
                    <a:pt x="853440" y="12191"/>
                  </a:lnTo>
                  <a:lnTo>
                    <a:pt x="848868" y="10668"/>
                  </a:lnTo>
                  <a:lnTo>
                    <a:pt x="845819" y="9144"/>
                  </a:lnTo>
                  <a:lnTo>
                    <a:pt x="844295" y="7620"/>
                  </a:lnTo>
                  <a:lnTo>
                    <a:pt x="841247" y="6096"/>
                  </a:lnTo>
                  <a:lnTo>
                    <a:pt x="829056" y="3048"/>
                  </a:lnTo>
                  <a:lnTo>
                    <a:pt x="826007" y="1524"/>
                  </a:lnTo>
                  <a:lnTo>
                    <a:pt x="813816" y="0"/>
                  </a:lnTo>
                  <a:close/>
                </a:path>
              </a:pathLst>
            </a:custGeom>
            <a:solidFill>
              <a:srgbClr val="BF4F4C"/>
            </a:solidFill>
          </p:spPr>
          <p:txBody>
            <a:bodyPr wrap="square" lIns="0" tIns="0" rIns="0" bIns="0" rtlCol="0"/>
            <a:lstStyle/>
            <a:p>
              <a:endParaRPr/>
            </a:p>
          </p:txBody>
        </p:sp>
      </p:grpSp>
      <p:sp>
        <p:nvSpPr>
          <p:cNvPr id="18" name="object 18"/>
          <p:cNvSpPr txBox="1"/>
          <p:nvPr/>
        </p:nvSpPr>
        <p:spPr>
          <a:xfrm>
            <a:off x="2747264"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19" name="object 19"/>
          <p:cNvGrpSpPr/>
          <p:nvPr/>
        </p:nvGrpSpPr>
        <p:grpSpPr>
          <a:xfrm>
            <a:off x="3585971" y="1874647"/>
            <a:ext cx="964565" cy="647700"/>
            <a:chOff x="3585971" y="1874647"/>
            <a:chExt cx="964565" cy="647700"/>
          </a:xfrm>
        </p:grpSpPr>
        <p:sp>
          <p:nvSpPr>
            <p:cNvPr id="20" name="object 20"/>
            <p:cNvSpPr/>
            <p:nvPr/>
          </p:nvSpPr>
          <p:spPr>
            <a:xfrm>
              <a:off x="3585971" y="1874647"/>
              <a:ext cx="856615" cy="544195"/>
            </a:xfrm>
            <a:custGeom>
              <a:avLst/>
              <a:gdLst/>
              <a:ahLst/>
              <a:cxnLst/>
              <a:rect l="l" t="t" r="r" b="b"/>
              <a:pathLst>
                <a:path w="856614" h="544194">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6" y="528065"/>
                  </a:lnTo>
                  <a:lnTo>
                    <a:pt x="852201" y="510635"/>
                  </a:lnTo>
                  <a:lnTo>
                    <a:pt x="856488" y="489203"/>
                  </a:lnTo>
                  <a:lnTo>
                    <a:pt x="856488" y="54863"/>
                  </a:lnTo>
                  <a:lnTo>
                    <a:pt x="852201" y="33432"/>
                  </a:lnTo>
                  <a:lnTo>
                    <a:pt x="840486" y="16001"/>
                  </a:lnTo>
                  <a:lnTo>
                    <a:pt x="823055" y="4286"/>
                  </a:lnTo>
                  <a:lnTo>
                    <a:pt x="801624" y="0"/>
                  </a:lnTo>
                  <a:close/>
                </a:path>
              </a:pathLst>
            </a:custGeom>
            <a:solidFill>
              <a:srgbClr val="4F7FBC"/>
            </a:solidFill>
          </p:spPr>
          <p:txBody>
            <a:bodyPr wrap="square" lIns="0" tIns="0" rIns="0" bIns="0" rtlCol="0"/>
            <a:lstStyle/>
            <a:p>
              <a:endParaRPr/>
            </a:p>
          </p:txBody>
        </p:sp>
        <p:pic>
          <p:nvPicPr>
            <p:cNvPr id="21" name="object 21"/>
            <p:cNvPicPr/>
            <p:nvPr/>
          </p:nvPicPr>
          <p:blipFill>
            <a:blip r:embed="rId2" cstate="print"/>
            <a:stretch>
              <a:fillRect/>
            </a:stretch>
          </p:blipFill>
          <p:spPr>
            <a:xfrm>
              <a:off x="3681983" y="1966087"/>
              <a:ext cx="854963" cy="542543"/>
            </a:xfrm>
            <a:prstGeom prst="rect">
              <a:avLst/>
            </a:prstGeom>
          </p:spPr>
        </p:pic>
        <p:sp>
          <p:nvSpPr>
            <p:cNvPr id="22" name="object 22"/>
            <p:cNvSpPr/>
            <p:nvPr/>
          </p:nvSpPr>
          <p:spPr>
            <a:xfrm>
              <a:off x="3668267" y="1952371"/>
              <a:ext cx="882650" cy="570230"/>
            </a:xfrm>
            <a:custGeom>
              <a:avLst/>
              <a:gdLst/>
              <a:ahLst/>
              <a:cxnLst/>
              <a:rect l="l" t="t" r="r" b="b"/>
              <a:pathLst>
                <a:path w="882650" h="570230">
                  <a:moveTo>
                    <a:pt x="32004" y="522731"/>
                  </a:moveTo>
                  <a:lnTo>
                    <a:pt x="6096" y="522731"/>
                  </a:lnTo>
                  <a:lnTo>
                    <a:pt x="6096" y="531876"/>
                  </a:lnTo>
                  <a:lnTo>
                    <a:pt x="7620" y="531876"/>
                  </a:lnTo>
                  <a:lnTo>
                    <a:pt x="7620" y="534924"/>
                  </a:lnTo>
                  <a:lnTo>
                    <a:pt x="9144" y="534924"/>
                  </a:lnTo>
                  <a:lnTo>
                    <a:pt x="9144" y="537971"/>
                  </a:lnTo>
                  <a:lnTo>
                    <a:pt x="10668" y="537971"/>
                  </a:lnTo>
                  <a:lnTo>
                    <a:pt x="10668" y="541019"/>
                  </a:lnTo>
                  <a:lnTo>
                    <a:pt x="12192" y="541019"/>
                  </a:lnTo>
                  <a:lnTo>
                    <a:pt x="30480" y="559307"/>
                  </a:lnTo>
                  <a:lnTo>
                    <a:pt x="35052" y="560831"/>
                  </a:lnTo>
                  <a:lnTo>
                    <a:pt x="41148" y="563879"/>
                  </a:lnTo>
                  <a:lnTo>
                    <a:pt x="42672" y="565403"/>
                  </a:lnTo>
                  <a:lnTo>
                    <a:pt x="54864" y="568451"/>
                  </a:lnTo>
                  <a:lnTo>
                    <a:pt x="827532" y="569849"/>
                  </a:lnTo>
                  <a:lnTo>
                    <a:pt x="827532" y="568451"/>
                  </a:lnTo>
                  <a:lnTo>
                    <a:pt x="835152" y="566927"/>
                  </a:lnTo>
                  <a:lnTo>
                    <a:pt x="839724" y="565403"/>
                  </a:lnTo>
                  <a:lnTo>
                    <a:pt x="851916" y="559307"/>
                  </a:lnTo>
                  <a:lnTo>
                    <a:pt x="867156" y="544067"/>
                  </a:lnTo>
                  <a:lnTo>
                    <a:pt x="827532" y="544067"/>
                  </a:lnTo>
                  <a:lnTo>
                    <a:pt x="50292" y="542543"/>
                  </a:lnTo>
                  <a:lnTo>
                    <a:pt x="50292" y="539495"/>
                  </a:lnTo>
                  <a:lnTo>
                    <a:pt x="44196" y="536448"/>
                  </a:lnTo>
                  <a:lnTo>
                    <a:pt x="33528" y="525779"/>
                  </a:lnTo>
                  <a:lnTo>
                    <a:pt x="32004" y="525779"/>
                  </a:lnTo>
                  <a:lnTo>
                    <a:pt x="32004" y="522731"/>
                  </a:lnTo>
                  <a:close/>
                </a:path>
                <a:path w="882650" h="570230">
                  <a:moveTo>
                    <a:pt x="882268" y="56387"/>
                  </a:moveTo>
                  <a:lnTo>
                    <a:pt x="856488" y="56387"/>
                  </a:lnTo>
                  <a:lnTo>
                    <a:pt x="855004" y="502919"/>
                  </a:lnTo>
                  <a:lnTo>
                    <a:pt x="854964" y="515112"/>
                  </a:lnTo>
                  <a:lnTo>
                    <a:pt x="853440" y="519683"/>
                  </a:lnTo>
                  <a:lnTo>
                    <a:pt x="851916" y="521207"/>
                  </a:lnTo>
                  <a:lnTo>
                    <a:pt x="848868" y="527303"/>
                  </a:lnTo>
                  <a:lnTo>
                    <a:pt x="844296" y="531876"/>
                  </a:lnTo>
                  <a:lnTo>
                    <a:pt x="844296" y="534924"/>
                  </a:lnTo>
                  <a:lnTo>
                    <a:pt x="841248" y="534924"/>
                  </a:lnTo>
                  <a:lnTo>
                    <a:pt x="839724" y="536448"/>
                  </a:lnTo>
                  <a:lnTo>
                    <a:pt x="833628" y="539495"/>
                  </a:lnTo>
                  <a:lnTo>
                    <a:pt x="832104" y="541019"/>
                  </a:lnTo>
                  <a:lnTo>
                    <a:pt x="827532" y="542543"/>
                  </a:lnTo>
                  <a:lnTo>
                    <a:pt x="827532" y="544067"/>
                  </a:lnTo>
                  <a:lnTo>
                    <a:pt x="867156" y="544067"/>
                  </a:lnTo>
                  <a:lnTo>
                    <a:pt x="871728" y="539495"/>
                  </a:lnTo>
                  <a:lnTo>
                    <a:pt x="874776" y="533400"/>
                  </a:lnTo>
                  <a:lnTo>
                    <a:pt x="876300" y="527303"/>
                  </a:lnTo>
                  <a:lnTo>
                    <a:pt x="879348" y="521207"/>
                  </a:lnTo>
                  <a:lnTo>
                    <a:pt x="880872" y="515112"/>
                  </a:lnTo>
                  <a:lnTo>
                    <a:pt x="882268" y="66928"/>
                  </a:lnTo>
                  <a:lnTo>
                    <a:pt x="882268" y="56387"/>
                  </a:lnTo>
                  <a:close/>
                </a:path>
                <a:path w="882650" h="570230">
                  <a:moveTo>
                    <a:pt x="30480" y="516636"/>
                  </a:moveTo>
                  <a:lnTo>
                    <a:pt x="3048" y="516636"/>
                  </a:lnTo>
                  <a:lnTo>
                    <a:pt x="4572" y="518159"/>
                  </a:lnTo>
                  <a:lnTo>
                    <a:pt x="4572" y="522731"/>
                  </a:lnTo>
                  <a:lnTo>
                    <a:pt x="30480" y="522731"/>
                  </a:lnTo>
                  <a:lnTo>
                    <a:pt x="30480" y="516636"/>
                  </a:lnTo>
                  <a:close/>
                </a:path>
                <a:path w="882650" h="570230">
                  <a:moveTo>
                    <a:pt x="815340" y="0"/>
                  </a:moveTo>
                  <a:lnTo>
                    <a:pt x="67056" y="0"/>
                  </a:lnTo>
                  <a:lnTo>
                    <a:pt x="54864" y="1524"/>
                  </a:lnTo>
                  <a:lnTo>
                    <a:pt x="53340" y="3048"/>
                  </a:lnTo>
                  <a:lnTo>
                    <a:pt x="48768" y="4571"/>
                  </a:lnTo>
                  <a:lnTo>
                    <a:pt x="41148" y="6095"/>
                  </a:lnTo>
                  <a:lnTo>
                    <a:pt x="39624" y="7619"/>
                  </a:lnTo>
                  <a:lnTo>
                    <a:pt x="33528" y="10667"/>
                  </a:lnTo>
                  <a:lnTo>
                    <a:pt x="28956" y="12191"/>
                  </a:lnTo>
                  <a:lnTo>
                    <a:pt x="12192" y="28828"/>
                  </a:lnTo>
                  <a:lnTo>
                    <a:pt x="6096" y="41148"/>
                  </a:lnTo>
                  <a:lnTo>
                    <a:pt x="4572" y="48767"/>
                  </a:lnTo>
                  <a:lnTo>
                    <a:pt x="3048" y="53339"/>
                  </a:lnTo>
                  <a:lnTo>
                    <a:pt x="1524" y="54863"/>
                  </a:lnTo>
                  <a:lnTo>
                    <a:pt x="0" y="66928"/>
                  </a:lnTo>
                  <a:lnTo>
                    <a:pt x="0" y="505967"/>
                  </a:lnTo>
                  <a:lnTo>
                    <a:pt x="1524" y="505967"/>
                  </a:lnTo>
                  <a:lnTo>
                    <a:pt x="1524" y="516636"/>
                  </a:lnTo>
                  <a:lnTo>
                    <a:pt x="28956" y="516636"/>
                  </a:lnTo>
                  <a:lnTo>
                    <a:pt x="28956" y="513588"/>
                  </a:lnTo>
                  <a:lnTo>
                    <a:pt x="27432" y="513588"/>
                  </a:lnTo>
                  <a:lnTo>
                    <a:pt x="27432" y="502919"/>
                  </a:lnTo>
                  <a:lnTo>
                    <a:pt x="25908" y="502919"/>
                  </a:lnTo>
                  <a:lnTo>
                    <a:pt x="25908" y="66928"/>
                  </a:lnTo>
                  <a:lnTo>
                    <a:pt x="27432" y="57912"/>
                  </a:lnTo>
                  <a:lnTo>
                    <a:pt x="28956" y="54863"/>
                  </a:lnTo>
                  <a:lnTo>
                    <a:pt x="30480" y="50291"/>
                  </a:lnTo>
                  <a:lnTo>
                    <a:pt x="33528" y="44195"/>
                  </a:lnTo>
                  <a:lnTo>
                    <a:pt x="44196" y="33527"/>
                  </a:lnTo>
                  <a:lnTo>
                    <a:pt x="50292" y="30479"/>
                  </a:lnTo>
                  <a:lnTo>
                    <a:pt x="56387" y="28828"/>
                  </a:lnTo>
                  <a:lnTo>
                    <a:pt x="60960" y="27431"/>
                  </a:lnTo>
                  <a:lnTo>
                    <a:pt x="68580" y="25907"/>
                  </a:lnTo>
                  <a:lnTo>
                    <a:pt x="867156" y="25907"/>
                  </a:lnTo>
                  <a:lnTo>
                    <a:pt x="853440" y="12191"/>
                  </a:lnTo>
                  <a:lnTo>
                    <a:pt x="847344" y="9143"/>
                  </a:lnTo>
                  <a:lnTo>
                    <a:pt x="845820" y="7619"/>
                  </a:lnTo>
                  <a:lnTo>
                    <a:pt x="842772" y="6095"/>
                  </a:lnTo>
                  <a:lnTo>
                    <a:pt x="835152" y="4571"/>
                  </a:lnTo>
                  <a:lnTo>
                    <a:pt x="829056" y="3048"/>
                  </a:lnTo>
                  <a:lnTo>
                    <a:pt x="827532" y="1524"/>
                  </a:lnTo>
                  <a:lnTo>
                    <a:pt x="815340" y="0"/>
                  </a:lnTo>
                  <a:close/>
                </a:path>
                <a:path w="882650" h="570230">
                  <a:moveTo>
                    <a:pt x="880872" y="50291"/>
                  </a:moveTo>
                  <a:lnTo>
                    <a:pt x="853440" y="50291"/>
                  </a:lnTo>
                  <a:lnTo>
                    <a:pt x="854964" y="51815"/>
                  </a:lnTo>
                  <a:lnTo>
                    <a:pt x="854964" y="56387"/>
                  </a:lnTo>
                  <a:lnTo>
                    <a:pt x="880872" y="56387"/>
                  </a:lnTo>
                  <a:lnTo>
                    <a:pt x="880872" y="50291"/>
                  </a:lnTo>
                  <a:close/>
                </a:path>
                <a:path w="882650" h="570230">
                  <a:moveTo>
                    <a:pt x="867156" y="25907"/>
                  </a:moveTo>
                  <a:lnTo>
                    <a:pt x="815340" y="25907"/>
                  </a:lnTo>
                  <a:lnTo>
                    <a:pt x="826008" y="27431"/>
                  </a:lnTo>
                  <a:lnTo>
                    <a:pt x="829056" y="28828"/>
                  </a:lnTo>
                  <a:lnTo>
                    <a:pt x="833628" y="30479"/>
                  </a:lnTo>
                  <a:lnTo>
                    <a:pt x="839724" y="33527"/>
                  </a:lnTo>
                  <a:lnTo>
                    <a:pt x="844296" y="38100"/>
                  </a:lnTo>
                  <a:lnTo>
                    <a:pt x="844296" y="41148"/>
                  </a:lnTo>
                  <a:lnTo>
                    <a:pt x="845820" y="41148"/>
                  </a:lnTo>
                  <a:lnTo>
                    <a:pt x="851916" y="47243"/>
                  </a:lnTo>
                  <a:lnTo>
                    <a:pt x="851916" y="50291"/>
                  </a:lnTo>
                  <a:lnTo>
                    <a:pt x="879348" y="50291"/>
                  </a:lnTo>
                  <a:lnTo>
                    <a:pt x="879348" y="47243"/>
                  </a:lnTo>
                  <a:lnTo>
                    <a:pt x="877824" y="47243"/>
                  </a:lnTo>
                  <a:lnTo>
                    <a:pt x="877824" y="44195"/>
                  </a:lnTo>
                  <a:lnTo>
                    <a:pt x="876300" y="44195"/>
                  </a:lnTo>
                  <a:lnTo>
                    <a:pt x="876300" y="39624"/>
                  </a:lnTo>
                  <a:lnTo>
                    <a:pt x="874776" y="39624"/>
                  </a:lnTo>
                  <a:lnTo>
                    <a:pt x="874776" y="36575"/>
                  </a:lnTo>
                  <a:lnTo>
                    <a:pt x="873252" y="36575"/>
                  </a:lnTo>
                  <a:lnTo>
                    <a:pt x="873252" y="33527"/>
                  </a:lnTo>
                  <a:lnTo>
                    <a:pt x="871728" y="33527"/>
                  </a:lnTo>
                  <a:lnTo>
                    <a:pt x="871728" y="30479"/>
                  </a:lnTo>
                  <a:lnTo>
                    <a:pt x="867156" y="25907"/>
                  </a:lnTo>
                  <a:close/>
                </a:path>
              </a:pathLst>
            </a:custGeom>
            <a:solidFill>
              <a:srgbClr val="4F7FBC"/>
            </a:solidFill>
          </p:spPr>
          <p:txBody>
            <a:bodyPr wrap="square" lIns="0" tIns="0" rIns="0" bIns="0" rtlCol="0"/>
            <a:lstStyle/>
            <a:p>
              <a:endParaRPr/>
            </a:p>
          </p:txBody>
        </p:sp>
      </p:grpSp>
      <p:sp>
        <p:nvSpPr>
          <p:cNvPr id="23" name="object 23"/>
          <p:cNvSpPr txBox="1"/>
          <p:nvPr/>
        </p:nvSpPr>
        <p:spPr>
          <a:xfrm>
            <a:off x="3931411" y="2133092"/>
            <a:ext cx="35687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CENST</a:t>
            </a:r>
            <a:endParaRPr sz="1000">
              <a:latin typeface="Calibri"/>
              <a:cs typeface="Calibri"/>
            </a:endParaRPr>
          </a:p>
        </p:txBody>
      </p:sp>
      <p:grpSp>
        <p:nvGrpSpPr>
          <p:cNvPr id="24" name="object 24"/>
          <p:cNvGrpSpPr/>
          <p:nvPr/>
        </p:nvGrpSpPr>
        <p:grpSpPr>
          <a:xfrm>
            <a:off x="3585971" y="2667000"/>
            <a:ext cx="964565" cy="647700"/>
            <a:chOff x="3585971" y="2667000"/>
            <a:chExt cx="964565" cy="647700"/>
          </a:xfrm>
        </p:grpSpPr>
        <p:sp>
          <p:nvSpPr>
            <p:cNvPr id="25" name="object 25"/>
            <p:cNvSpPr/>
            <p:nvPr/>
          </p:nvSpPr>
          <p:spPr>
            <a:xfrm>
              <a:off x="3585971" y="2667000"/>
              <a:ext cx="856615" cy="544195"/>
            </a:xfrm>
            <a:custGeom>
              <a:avLst/>
              <a:gdLst/>
              <a:ahLst/>
              <a:cxnLst/>
              <a:rect l="l" t="t" r="r" b="b"/>
              <a:pathLst>
                <a:path w="856614" h="544194">
                  <a:moveTo>
                    <a:pt x="801624" y="0"/>
                  </a:moveTo>
                  <a:lnTo>
                    <a:pt x="54863" y="0"/>
                  </a:lnTo>
                  <a:lnTo>
                    <a:pt x="33432" y="4306"/>
                  </a:lnTo>
                  <a:lnTo>
                    <a:pt x="16001" y="16065"/>
                  </a:lnTo>
                  <a:lnTo>
                    <a:pt x="4286" y="33539"/>
                  </a:lnTo>
                  <a:lnTo>
                    <a:pt x="0" y="54990"/>
                  </a:lnTo>
                  <a:lnTo>
                    <a:pt x="0" y="489330"/>
                  </a:lnTo>
                  <a:lnTo>
                    <a:pt x="4286" y="510762"/>
                  </a:lnTo>
                  <a:lnTo>
                    <a:pt x="16001" y="528193"/>
                  </a:lnTo>
                  <a:lnTo>
                    <a:pt x="33432" y="539908"/>
                  </a:lnTo>
                  <a:lnTo>
                    <a:pt x="54863" y="544195"/>
                  </a:lnTo>
                  <a:lnTo>
                    <a:pt x="801624" y="544195"/>
                  </a:lnTo>
                  <a:lnTo>
                    <a:pt x="823055" y="539908"/>
                  </a:lnTo>
                  <a:lnTo>
                    <a:pt x="840485" y="528193"/>
                  </a:lnTo>
                  <a:lnTo>
                    <a:pt x="852201" y="510762"/>
                  </a:lnTo>
                  <a:lnTo>
                    <a:pt x="856488" y="489330"/>
                  </a:lnTo>
                  <a:lnTo>
                    <a:pt x="856488" y="54990"/>
                  </a:lnTo>
                  <a:lnTo>
                    <a:pt x="852201" y="33539"/>
                  </a:lnTo>
                  <a:lnTo>
                    <a:pt x="840486" y="16065"/>
                  </a:lnTo>
                  <a:lnTo>
                    <a:pt x="823055" y="4306"/>
                  </a:lnTo>
                  <a:lnTo>
                    <a:pt x="801624" y="0"/>
                  </a:lnTo>
                  <a:close/>
                </a:path>
              </a:pathLst>
            </a:custGeom>
            <a:solidFill>
              <a:srgbClr val="BF4F4C"/>
            </a:solidFill>
          </p:spPr>
          <p:txBody>
            <a:bodyPr wrap="square" lIns="0" tIns="0" rIns="0" bIns="0" rtlCol="0"/>
            <a:lstStyle/>
            <a:p>
              <a:endParaRPr/>
            </a:p>
          </p:txBody>
        </p:sp>
        <p:pic>
          <p:nvPicPr>
            <p:cNvPr id="26" name="object 26"/>
            <p:cNvPicPr/>
            <p:nvPr/>
          </p:nvPicPr>
          <p:blipFill>
            <a:blip r:embed="rId4" cstate="print"/>
            <a:stretch>
              <a:fillRect/>
            </a:stretch>
          </p:blipFill>
          <p:spPr>
            <a:xfrm>
              <a:off x="3681983" y="2758567"/>
              <a:ext cx="854963" cy="542416"/>
            </a:xfrm>
            <a:prstGeom prst="rect">
              <a:avLst/>
            </a:prstGeom>
          </p:spPr>
        </p:pic>
        <p:sp>
          <p:nvSpPr>
            <p:cNvPr id="27" name="object 27"/>
            <p:cNvSpPr/>
            <p:nvPr/>
          </p:nvSpPr>
          <p:spPr>
            <a:xfrm>
              <a:off x="3668267" y="2744851"/>
              <a:ext cx="882650" cy="570230"/>
            </a:xfrm>
            <a:custGeom>
              <a:avLst/>
              <a:gdLst/>
              <a:ahLst/>
              <a:cxnLst/>
              <a:rect l="l" t="t" r="r" b="b"/>
              <a:pathLst>
                <a:path w="882650" h="570229">
                  <a:moveTo>
                    <a:pt x="32004" y="522732"/>
                  </a:moveTo>
                  <a:lnTo>
                    <a:pt x="6096" y="522732"/>
                  </a:lnTo>
                  <a:lnTo>
                    <a:pt x="6096" y="531749"/>
                  </a:lnTo>
                  <a:lnTo>
                    <a:pt x="7620" y="531749"/>
                  </a:lnTo>
                  <a:lnTo>
                    <a:pt x="7620" y="534924"/>
                  </a:lnTo>
                  <a:lnTo>
                    <a:pt x="9144" y="534924"/>
                  </a:lnTo>
                  <a:lnTo>
                    <a:pt x="9144" y="537972"/>
                  </a:lnTo>
                  <a:lnTo>
                    <a:pt x="10668" y="537972"/>
                  </a:lnTo>
                  <a:lnTo>
                    <a:pt x="10668" y="541020"/>
                  </a:lnTo>
                  <a:lnTo>
                    <a:pt x="12192" y="541020"/>
                  </a:lnTo>
                  <a:lnTo>
                    <a:pt x="28956" y="557784"/>
                  </a:lnTo>
                  <a:lnTo>
                    <a:pt x="41148" y="563879"/>
                  </a:lnTo>
                  <a:lnTo>
                    <a:pt x="42672" y="565403"/>
                  </a:lnTo>
                  <a:lnTo>
                    <a:pt x="54864" y="568451"/>
                  </a:lnTo>
                  <a:lnTo>
                    <a:pt x="827532" y="569849"/>
                  </a:lnTo>
                  <a:lnTo>
                    <a:pt x="827532" y="568451"/>
                  </a:lnTo>
                  <a:lnTo>
                    <a:pt x="833628" y="566927"/>
                  </a:lnTo>
                  <a:lnTo>
                    <a:pt x="839724" y="563879"/>
                  </a:lnTo>
                  <a:lnTo>
                    <a:pt x="845820" y="562356"/>
                  </a:lnTo>
                  <a:lnTo>
                    <a:pt x="851916" y="559308"/>
                  </a:lnTo>
                  <a:lnTo>
                    <a:pt x="867156" y="544068"/>
                  </a:lnTo>
                  <a:lnTo>
                    <a:pt x="827532" y="544068"/>
                  </a:lnTo>
                  <a:lnTo>
                    <a:pt x="56387" y="542544"/>
                  </a:lnTo>
                  <a:lnTo>
                    <a:pt x="50292" y="541020"/>
                  </a:lnTo>
                  <a:lnTo>
                    <a:pt x="48768" y="539496"/>
                  </a:lnTo>
                  <a:lnTo>
                    <a:pt x="45720" y="537972"/>
                  </a:lnTo>
                  <a:lnTo>
                    <a:pt x="33528" y="525779"/>
                  </a:lnTo>
                  <a:lnTo>
                    <a:pt x="32004" y="525779"/>
                  </a:lnTo>
                  <a:lnTo>
                    <a:pt x="32004" y="522732"/>
                  </a:lnTo>
                  <a:close/>
                </a:path>
                <a:path w="882650" h="570229">
                  <a:moveTo>
                    <a:pt x="882268" y="56387"/>
                  </a:moveTo>
                  <a:lnTo>
                    <a:pt x="856488" y="56387"/>
                  </a:lnTo>
                  <a:lnTo>
                    <a:pt x="855004" y="502920"/>
                  </a:lnTo>
                  <a:lnTo>
                    <a:pt x="854964" y="515112"/>
                  </a:lnTo>
                  <a:lnTo>
                    <a:pt x="853440" y="519684"/>
                  </a:lnTo>
                  <a:lnTo>
                    <a:pt x="851916" y="521208"/>
                  </a:lnTo>
                  <a:lnTo>
                    <a:pt x="848868" y="527303"/>
                  </a:lnTo>
                  <a:lnTo>
                    <a:pt x="847344" y="528827"/>
                  </a:lnTo>
                  <a:lnTo>
                    <a:pt x="845820" y="531749"/>
                  </a:lnTo>
                  <a:lnTo>
                    <a:pt x="844296" y="533400"/>
                  </a:lnTo>
                  <a:lnTo>
                    <a:pt x="841248" y="534924"/>
                  </a:lnTo>
                  <a:lnTo>
                    <a:pt x="839724" y="536448"/>
                  </a:lnTo>
                  <a:lnTo>
                    <a:pt x="833628" y="539496"/>
                  </a:lnTo>
                  <a:lnTo>
                    <a:pt x="832104" y="541020"/>
                  </a:lnTo>
                  <a:lnTo>
                    <a:pt x="827532" y="542544"/>
                  </a:lnTo>
                  <a:lnTo>
                    <a:pt x="827532" y="544068"/>
                  </a:lnTo>
                  <a:lnTo>
                    <a:pt x="867156" y="544068"/>
                  </a:lnTo>
                  <a:lnTo>
                    <a:pt x="871728" y="539496"/>
                  </a:lnTo>
                  <a:lnTo>
                    <a:pt x="877824" y="527303"/>
                  </a:lnTo>
                  <a:lnTo>
                    <a:pt x="879348" y="522732"/>
                  </a:lnTo>
                  <a:lnTo>
                    <a:pt x="880872" y="515112"/>
                  </a:lnTo>
                  <a:lnTo>
                    <a:pt x="882268" y="67056"/>
                  </a:lnTo>
                  <a:lnTo>
                    <a:pt x="882268" y="56387"/>
                  </a:lnTo>
                  <a:close/>
                </a:path>
                <a:path w="882650" h="570229">
                  <a:moveTo>
                    <a:pt x="815340" y="0"/>
                  </a:moveTo>
                  <a:lnTo>
                    <a:pt x="67056" y="0"/>
                  </a:lnTo>
                  <a:lnTo>
                    <a:pt x="53340" y="1524"/>
                  </a:lnTo>
                  <a:lnTo>
                    <a:pt x="47244" y="4572"/>
                  </a:lnTo>
                  <a:lnTo>
                    <a:pt x="41148" y="6096"/>
                  </a:lnTo>
                  <a:lnTo>
                    <a:pt x="39624" y="7620"/>
                  </a:lnTo>
                  <a:lnTo>
                    <a:pt x="33528" y="10668"/>
                  </a:lnTo>
                  <a:lnTo>
                    <a:pt x="28956" y="12191"/>
                  </a:lnTo>
                  <a:lnTo>
                    <a:pt x="12192" y="28956"/>
                  </a:lnTo>
                  <a:lnTo>
                    <a:pt x="6096" y="41148"/>
                  </a:lnTo>
                  <a:lnTo>
                    <a:pt x="4572" y="48768"/>
                  </a:lnTo>
                  <a:lnTo>
                    <a:pt x="3048" y="53339"/>
                  </a:lnTo>
                  <a:lnTo>
                    <a:pt x="1524" y="54863"/>
                  </a:lnTo>
                  <a:lnTo>
                    <a:pt x="0" y="67056"/>
                  </a:lnTo>
                  <a:lnTo>
                    <a:pt x="0" y="505968"/>
                  </a:lnTo>
                  <a:lnTo>
                    <a:pt x="1524" y="505968"/>
                  </a:lnTo>
                  <a:lnTo>
                    <a:pt x="1524" y="516636"/>
                  </a:lnTo>
                  <a:lnTo>
                    <a:pt x="3048" y="516636"/>
                  </a:lnTo>
                  <a:lnTo>
                    <a:pt x="4572" y="518160"/>
                  </a:lnTo>
                  <a:lnTo>
                    <a:pt x="4572" y="522732"/>
                  </a:lnTo>
                  <a:lnTo>
                    <a:pt x="30480" y="522732"/>
                  </a:lnTo>
                  <a:lnTo>
                    <a:pt x="30480" y="515112"/>
                  </a:lnTo>
                  <a:lnTo>
                    <a:pt x="28956" y="515112"/>
                  </a:lnTo>
                  <a:lnTo>
                    <a:pt x="28956" y="510539"/>
                  </a:lnTo>
                  <a:lnTo>
                    <a:pt x="27432" y="510539"/>
                  </a:lnTo>
                  <a:lnTo>
                    <a:pt x="27432" y="502920"/>
                  </a:lnTo>
                  <a:lnTo>
                    <a:pt x="25908" y="502920"/>
                  </a:lnTo>
                  <a:lnTo>
                    <a:pt x="25908" y="67056"/>
                  </a:lnTo>
                  <a:lnTo>
                    <a:pt x="27432" y="57912"/>
                  </a:lnTo>
                  <a:lnTo>
                    <a:pt x="28956" y="54863"/>
                  </a:lnTo>
                  <a:lnTo>
                    <a:pt x="30480" y="48768"/>
                  </a:lnTo>
                  <a:lnTo>
                    <a:pt x="32004" y="45720"/>
                  </a:lnTo>
                  <a:lnTo>
                    <a:pt x="44196" y="33527"/>
                  </a:lnTo>
                  <a:lnTo>
                    <a:pt x="50292" y="30479"/>
                  </a:lnTo>
                  <a:lnTo>
                    <a:pt x="54864" y="28956"/>
                  </a:lnTo>
                  <a:lnTo>
                    <a:pt x="57912" y="27432"/>
                  </a:lnTo>
                  <a:lnTo>
                    <a:pt x="68580" y="25908"/>
                  </a:lnTo>
                  <a:lnTo>
                    <a:pt x="867156" y="25908"/>
                  </a:lnTo>
                  <a:lnTo>
                    <a:pt x="853440" y="12191"/>
                  </a:lnTo>
                  <a:lnTo>
                    <a:pt x="847344" y="9144"/>
                  </a:lnTo>
                  <a:lnTo>
                    <a:pt x="845820" y="7620"/>
                  </a:lnTo>
                  <a:lnTo>
                    <a:pt x="842772" y="6096"/>
                  </a:lnTo>
                  <a:lnTo>
                    <a:pt x="835152" y="4572"/>
                  </a:lnTo>
                  <a:lnTo>
                    <a:pt x="829056" y="3048"/>
                  </a:lnTo>
                  <a:lnTo>
                    <a:pt x="827532" y="1524"/>
                  </a:lnTo>
                  <a:lnTo>
                    <a:pt x="815340" y="0"/>
                  </a:lnTo>
                  <a:close/>
                </a:path>
                <a:path w="882650" h="570229">
                  <a:moveTo>
                    <a:pt x="880872" y="50291"/>
                  </a:moveTo>
                  <a:lnTo>
                    <a:pt x="853440" y="50291"/>
                  </a:lnTo>
                  <a:lnTo>
                    <a:pt x="854964" y="51815"/>
                  </a:lnTo>
                  <a:lnTo>
                    <a:pt x="854964" y="56387"/>
                  </a:lnTo>
                  <a:lnTo>
                    <a:pt x="880872" y="56387"/>
                  </a:lnTo>
                  <a:lnTo>
                    <a:pt x="880872" y="50291"/>
                  </a:lnTo>
                  <a:close/>
                </a:path>
                <a:path w="882650" h="570229">
                  <a:moveTo>
                    <a:pt x="879348" y="47244"/>
                  </a:moveTo>
                  <a:lnTo>
                    <a:pt x="851916" y="47244"/>
                  </a:lnTo>
                  <a:lnTo>
                    <a:pt x="851916" y="50291"/>
                  </a:lnTo>
                  <a:lnTo>
                    <a:pt x="879348" y="50291"/>
                  </a:lnTo>
                  <a:lnTo>
                    <a:pt x="879348" y="47244"/>
                  </a:lnTo>
                  <a:close/>
                </a:path>
                <a:path w="882650" h="570229">
                  <a:moveTo>
                    <a:pt x="867156" y="25908"/>
                  </a:moveTo>
                  <a:lnTo>
                    <a:pt x="815340" y="25908"/>
                  </a:lnTo>
                  <a:lnTo>
                    <a:pt x="827532" y="27432"/>
                  </a:lnTo>
                  <a:lnTo>
                    <a:pt x="839724" y="33527"/>
                  </a:lnTo>
                  <a:lnTo>
                    <a:pt x="850392" y="44196"/>
                  </a:lnTo>
                  <a:lnTo>
                    <a:pt x="850392" y="47244"/>
                  </a:lnTo>
                  <a:lnTo>
                    <a:pt x="877824" y="47244"/>
                  </a:lnTo>
                  <a:lnTo>
                    <a:pt x="877824" y="44196"/>
                  </a:lnTo>
                  <a:lnTo>
                    <a:pt x="876300" y="44196"/>
                  </a:lnTo>
                  <a:lnTo>
                    <a:pt x="876300" y="39624"/>
                  </a:lnTo>
                  <a:lnTo>
                    <a:pt x="874776" y="39624"/>
                  </a:lnTo>
                  <a:lnTo>
                    <a:pt x="874776" y="36449"/>
                  </a:lnTo>
                  <a:lnTo>
                    <a:pt x="873252" y="36449"/>
                  </a:lnTo>
                  <a:lnTo>
                    <a:pt x="873252" y="33527"/>
                  </a:lnTo>
                  <a:lnTo>
                    <a:pt x="871728" y="33527"/>
                  </a:lnTo>
                  <a:lnTo>
                    <a:pt x="871728" y="30479"/>
                  </a:lnTo>
                  <a:lnTo>
                    <a:pt x="867156" y="25908"/>
                  </a:lnTo>
                  <a:close/>
                </a:path>
              </a:pathLst>
            </a:custGeom>
            <a:solidFill>
              <a:srgbClr val="BF4F4C"/>
            </a:solidFill>
          </p:spPr>
          <p:txBody>
            <a:bodyPr wrap="square" lIns="0" tIns="0" rIns="0" bIns="0" rtlCol="0"/>
            <a:lstStyle/>
            <a:p>
              <a:endParaRPr/>
            </a:p>
          </p:txBody>
        </p:sp>
      </p:grpSp>
      <p:sp>
        <p:nvSpPr>
          <p:cNvPr id="28" name="object 28"/>
          <p:cNvSpPr txBox="1"/>
          <p:nvPr/>
        </p:nvSpPr>
        <p:spPr>
          <a:xfrm>
            <a:off x="3794252"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29" name="object 29"/>
          <p:cNvGrpSpPr/>
          <p:nvPr/>
        </p:nvGrpSpPr>
        <p:grpSpPr>
          <a:xfrm>
            <a:off x="4632959" y="1874647"/>
            <a:ext cx="963294" cy="647700"/>
            <a:chOff x="4632959" y="1874647"/>
            <a:chExt cx="963294" cy="647700"/>
          </a:xfrm>
        </p:grpSpPr>
        <p:sp>
          <p:nvSpPr>
            <p:cNvPr id="30" name="object 30"/>
            <p:cNvSpPr/>
            <p:nvPr/>
          </p:nvSpPr>
          <p:spPr>
            <a:xfrm>
              <a:off x="4632959" y="1874647"/>
              <a:ext cx="855344" cy="544195"/>
            </a:xfrm>
            <a:custGeom>
              <a:avLst/>
              <a:gdLst/>
              <a:ahLst/>
              <a:cxnLst/>
              <a:rect l="l" t="t" r="r" b="b"/>
              <a:pathLst>
                <a:path w="855345" h="544194">
                  <a:moveTo>
                    <a:pt x="801624" y="0"/>
                  </a:moveTo>
                  <a:lnTo>
                    <a:pt x="53339" y="0"/>
                  </a:lnTo>
                  <a:lnTo>
                    <a:pt x="32789" y="4286"/>
                  </a:lnTo>
                  <a:lnTo>
                    <a:pt x="15811" y="16001"/>
                  </a:lnTo>
                  <a:lnTo>
                    <a:pt x="4262" y="33432"/>
                  </a:lnTo>
                  <a:lnTo>
                    <a:pt x="0" y="54863"/>
                  </a:lnTo>
                  <a:lnTo>
                    <a:pt x="0" y="489203"/>
                  </a:lnTo>
                  <a:lnTo>
                    <a:pt x="4262" y="510635"/>
                  </a:lnTo>
                  <a:lnTo>
                    <a:pt x="15811" y="528065"/>
                  </a:lnTo>
                  <a:lnTo>
                    <a:pt x="32789" y="539781"/>
                  </a:lnTo>
                  <a:lnTo>
                    <a:pt x="53339" y="544067"/>
                  </a:lnTo>
                  <a:lnTo>
                    <a:pt x="801624" y="544067"/>
                  </a:lnTo>
                  <a:lnTo>
                    <a:pt x="822174" y="539781"/>
                  </a:lnTo>
                  <a:lnTo>
                    <a:pt x="839152" y="528065"/>
                  </a:lnTo>
                  <a:lnTo>
                    <a:pt x="850701" y="510635"/>
                  </a:lnTo>
                  <a:lnTo>
                    <a:pt x="854963" y="489203"/>
                  </a:lnTo>
                  <a:lnTo>
                    <a:pt x="854963" y="54863"/>
                  </a:lnTo>
                  <a:lnTo>
                    <a:pt x="850701" y="33432"/>
                  </a:lnTo>
                  <a:lnTo>
                    <a:pt x="839152" y="16001"/>
                  </a:lnTo>
                  <a:lnTo>
                    <a:pt x="822174" y="4286"/>
                  </a:lnTo>
                  <a:lnTo>
                    <a:pt x="801624" y="0"/>
                  </a:lnTo>
                  <a:close/>
                </a:path>
              </a:pathLst>
            </a:custGeom>
            <a:solidFill>
              <a:srgbClr val="4F7FBC"/>
            </a:solidFill>
          </p:spPr>
          <p:txBody>
            <a:bodyPr wrap="square" lIns="0" tIns="0" rIns="0" bIns="0" rtlCol="0"/>
            <a:lstStyle/>
            <a:p>
              <a:endParaRPr/>
            </a:p>
          </p:txBody>
        </p:sp>
        <p:pic>
          <p:nvPicPr>
            <p:cNvPr id="31" name="object 31"/>
            <p:cNvPicPr/>
            <p:nvPr/>
          </p:nvPicPr>
          <p:blipFill>
            <a:blip r:embed="rId5" cstate="print"/>
            <a:stretch>
              <a:fillRect/>
            </a:stretch>
          </p:blipFill>
          <p:spPr>
            <a:xfrm>
              <a:off x="4727447" y="1966087"/>
              <a:ext cx="856488" cy="542543"/>
            </a:xfrm>
            <a:prstGeom prst="rect">
              <a:avLst/>
            </a:prstGeom>
          </p:spPr>
        </p:pic>
        <p:sp>
          <p:nvSpPr>
            <p:cNvPr id="32" name="object 32"/>
            <p:cNvSpPr/>
            <p:nvPr/>
          </p:nvSpPr>
          <p:spPr>
            <a:xfrm>
              <a:off x="4715255" y="1952371"/>
              <a:ext cx="880744" cy="570230"/>
            </a:xfrm>
            <a:custGeom>
              <a:avLst/>
              <a:gdLst/>
              <a:ahLst/>
              <a:cxnLst/>
              <a:rect l="l" t="t" r="r" b="b"/>
              <a:pathLst>
                <a:path w="880745" h="570230">
                  <a:moveTo>
                    <a:pt x="813816" y="0"/>
                  </a:moveTo>
                  <a:lnTo>
                    <a:pt x="65532" y="0"/>
                  </a:lnTo>
                  <a:lnTo>
                    <a:pt x="54864" y="1524"/>
                  </a:lnTo>
                  <a:lnTo>
                    <a:pt x="51816" y="3048"/>
                  </a:lnTo>
                  <a:lnTo>
                    <a:pt x="47244" y="4571"/>
                  </a:lnTo>
                  <a:lnTo>
                    <a:pt x="39624" y="6095"/>
                  </a:lnTo>
                  <a:lnTo>
                    <a:pt x="38100" y="7619"/>
                  </a:lnTo>
                  <a:lnTo>
                    <a:pt x="35052" y="9143"/>
                  </a:lnTo>
                  <a:lnTo>
                    <a:pt x="33528" y="10667"/>
                  </a:lnTo>
                  <a:lnTo>
                    <a:pt x="28956" y="12191"/>
                  </a:lnTo>
                  <a:lnTo>
                    <a:pt x="22860" y="18287"/>
                  </a:lnTo>
                  <a:lnTo>
                    <a:pt x="19812" y="19812"/>
                  </a:lnTo>
                  <a:lnTo>
                    <a:pt x="18288" y="21336"/>
                  </a:lnTo>
                  <a:lnTo>
                    <a:pt x="16764" y="24383"/>
                  </a:lnTo>
                  <a:lnTo>
                    <a:pt x="12192" y="28828"/>
                  </a:lnTo>
                  <a:lnTo>
                    <a:pt x="6096" y="41148"/>
                  </a:lnTo>
                  <a:lnTo>
                    <a:pt x="4572" y="42671"/>
                  </a:lnTo>
                  <a:lnTo>
                    <a:pt x="3048" y="48767"/>
                  </a:lnTo>
                  <a:lnTo>
                    <a:pt x="1524" y="53339"/>
                  </a:lnTo>
                  <a:lnTo>
                    <a:pt x="0" y="66928"/>
                  </a:lnTo>
                  <a:lnTo>
                    <a:pt x="0" y="505967"/>
                  </a:lnTo>
                  <a:lnTo>
                    <a:pt x="1524" y="505967"/>
                  </a:lnTo>
                  <a:lnTo>
                    <a:pt x="1524" y="518159"/>
                  </a:lnTo>
                  <a:lnTo>
                    <a:pt x="3048" y="518159"/>
                  </a:lnTo>
                  <a:lnTo>
                    <a:pt x="3048" y="522731"/>
                  </a:lnTo>
                  <a:lnTo>
                    <a:pt x="4572" y="522731"/>
                  </a:lnTo>
                  <a:lnTo>
                    <a:pt x="4572" y="528827"/>
                  </a:lnTo>
                  <a:lnTo>
                    <a:pt x="6096" y="528827"/>
                  </a:lnTo>
                  <a:lnTo>
                    <a:pt x="6096" y="531876"/>
                  </a:lnTo>
                  <a:lnTo>
                    <a:pt x="7620" y="531876"/>
                  </a:lnTo>
                  <a:lnTo>
                    <a:pt x="7620" y="534924"/>
                  </a:lnTo>
                  <a:lnTo>
                    <a:pt x="9144" y="534924"/>
                  </a:lnTo>
                  <a:lnTo>
                    <a:pt x="9144" y="537971"/>
                  </a:lnTo>
                  <a:lnTo>
                    <a:pt x="10668" y="537971"/>
                  </a:lnTo>
                  <a:lnTo>
                    <a:pt x="10668" y="541019"/>
                  </a:lnTo>
                  <a:lnTo>
                    <a:pt x="12192" y="541019"/>
                  </a:lnTo>
                  <a:lnTo>
                    <a:pt x="18288" y="547115"/>
                  </a:lnTo>
                  <a:lnTo>
                    <a:pt x="18288" y="550163"/>
                  </a:lnTo>
                  <a:lnTo>
                    <a:pt x="19812" y="550163"/>
                  </a:lnTo>
                  <a:lnTo>
                    <a:pt x="22860" y="551688"/>
                  </a:lnTo>
                  <a:lnTo>
                    <a:pt x="30480" y="559307"/>
                  </a:lnTo>
                  <a:lnTo>
                    <a:pt x="42672" y="565403"/>
                  </a:lnTo>
                  <a:lnTo>
                    <a:pt x="47244" y="566927"/>
                  </a:lnTo>
                  <a:lnTo>
                    <a:pt x="54864" y="568451"/>
                  </a:lnTo>
                  <a:lnTo>
                    <a:pt x="826008" y="569849"/>
                  </a:lnTo>
                  <a:lnTo>
                    <a:pt x="826008" y="568451"/>
                  </a:lnTo>
                  <a:lnTo>
                    <a:pt x="833628" y="566927"/>
                  </a:lnTo>
                  <a:lnTo>
                    <a:pt x="838200" y="565403"/>
                  </a:lnTo>
                  <a:lnTo>
                    <a:pt x="850392" y="559307"/>
                  </a:lnTo>
                  <a:lnTo>
                    <a:pt x="851916" y="557783"/>
                  </a:lnTo>
                  <a:lnTo>
                    <a:pt x="854964" y="556259"/>
                  </a:lnTo>
                  <a:lnTo>
                    <a:pt x="867156" y="544067"/>
                  </a:lnTo>
                  <a:lnTo>
                    <a:pt x="827532" y="544067"/>
                  </a:lnTo>
                  <a:lnTo>
                    <a:pt x="48768" y="542543"/>
                  </a:lnTo>
                  <a:lnTo>
                    <a:pt x="48768" y="539495"/>
                  </a:lnTo>
                  <a:lnTo>
                    <a:pt x="42672" y="536448"/>
                  </a:lnTo>
                  <a:lnTo>
                    <a:pt x="36576" y="530351"/>
                  </a:lnTo>
                  <a:lnTo>
                    <a:pt x="35052" y="530351"/>
                  </a:lnTo>
                  <a:lnTo>
                    <a:pt x="35052" y="527303"/>
                  </a:lnTo>
                  <a:lnTo>
                    <a:pt x="32004" y="524128"/>
                  </a:lnTo>
                  <a:lnTo>
                    <a:pt x="30480" y="524128"/>
                  </a:lnTo>
                  <a:lnTo>
                    <a:pt x="30480" y="521207"/>
                  </a:lnTo>
                  <a:lnTo>
                    <a:pt x="28956" y="521207"/>
                  </a:lnTo>
                  <a:lnTo>
                    <a:pt x="28956" y="515112"/>
                  </a:lnTo>
                  <a:lnTo>
                    <a:pt x="27432" y="515112"/>
                  </a:lnTo>
                  <a:lnTo>
                    <a:pt x="27432" y="510539"/>
                  </a:lnTo>
                  <a:lnTo>
                    <a:pt x="25908" y="510539"/>
                  </a:lnTo>
                  <a:lnTo>
                    <a:pt x="25908" y="502919"/>
                  </a:lnTo>
                  <a:lnTo>
                    <a:pt x="24384" y="502919"/>
                  </a:lnTo>
                  <a:lnTo>
                    <a:pt x="24384" y="66928"/>
                  </a:lnTo>
                  <a:lnTo>
                    <a:pt x="25908" y="60959"/>
                  </a:lnTo>
                  <a:lnTo>
                    <a:pt x="28956" y="51815"/>
                  </a:lnTo>
                  <a:lnTo>
                    <a:pt x="30480" y="48767"/>
                  </a:lnTo>
                  <a:lnTo>
                    <a:pt x="32004" y="47243"/>
                  </a:lnTo>
                  <a:lnTo>
                    <a:pt x="35052" y="41148"/>
                  </a:lnTo>
                  <a:lnTo>
                    <a:pt x="42672" y="33527"/>
                  </a:lnTo>
                  <a:lnTo>
                    <a:pt x="48768" y="30479"/>
                  </a:lnTo>
                  <a:lnTo>
                    <a:pt x="53340" y="28828"/>
                  </a:lnTo>
                  <a:lnTo>
                    <a:pt x="56388" y="27431"/>
                  </a:lnTo>
                  <a:lnTo>
                    <a:pt x="68580" y="25907"/>
                  </a:lnTo>
                  <a:lnTo>
                    <a:pt x="867156" y="25907"/>
                  </a:lnTo>
                  <a:lnTo>
                    <a:pt x="854964" y="13715"/>
                  </a:lnTo>
                  <a:lnTo>
                    <a:pt x="845820" y="9143"/>
                  </a:lnTo>
                  <a:lnTo>
                    <a:pt x="844296" y="7619"/>
                  </a:lnTo>
                  <a:lnTo>
                    <a:pt x="841248" y="6095"/>
                  </a:lnTo>
                  <a:lnTo>
                    <a:pt x="833628" y="4571"/>
                  </a:lnTo>
                  <a:lnTo>
                    <a:pt x="829056" y="3048"/>
                  </a:lnTo>
                  <a:lnTo>
                    <a:pt x="826008" y="1524"/>
                  </a:lnTo>
                  <a:lnTo>
                    <a:pt x="813816" y="0"/>
                  </a:lnTo>
                  <a:close/>
                </a:path>
                <a:path w="880745" h="570230">
                  <a:moveTo>
                    <a:pt x="880745" y="56387"/>
                  </a:moveTo>
                  <a:lnTo>
                    <a:pt x="854964" y="56387"/>
                  </a:lnTo>
                  <a:lnTo>
                    <a:pt x="853480" y="502919"/>
                  </a:lnTo>
                  <a:lnTo>
                    <a:pt x="853440" y="515112"/>
                  </a:lnTo>
                  <a:lnTo>
                    <a:pt x="851916" y="521207"/>
                  </a:lnTo>
                  <a:lnTo>
                    <a:pt x="850392" y="522731"/>
                  </a:lnTo>
                  <a:lnTo>
                    <a:pt x="848868" y="525779"/>
                  </a:lnTo>
                  <a:lnTo>
                    <a:pt x="845820" y="528827"/>
                  </a:lnTo>
                  <a:lnTo>
                    <a:pt x="845820" y="531876"/>
                  </a:lnTo>
                  <a:lnTo>
                    <a:pt x="842772" y="531876"/>
                  </a:lnTo>
                  <a:lnTo>
                    <a:pt x="838200" y="536448"/>
                  </a:lnTo>
                  <a:lnTo>
                    <a:pt x="832104" y="539495"/>
                  </a:lnTo>
                  <a:lnTo>
                    <a:pt x="832104" y="542543"/>
                  </a:lnTo>
                  <a:lnTo>
                    <a:pt x="827532" y="542543"/>
                  </a:lnTo>
                  <a:lnTo>
                    <a:pt x="827532" y="544067"/>
                  </a:lnTo>
                  <a:lnTo>
                    <a:pt x="867156" y="544067"/>
                  </a:lnTo>
                  <a:lnTo>
                    <a:pt x="868680" y="541019"/>
                  </a:lnTo>
                  <a:lnTo>
                    <a:pt x="870204" y="539495"/>
                  </a:lnTo>
                  <a:lnTo>
                    <a:pt x="876300" y="527303"/>
                  </a:lnTo>
                  <a:lnTo>
                    <a:pt x="877824" y="522731"/>
                  </a:lnTo>
                  <a:lnTo>
                    <a:pt x="879348" y="515112"/>
                  </a:lnTo>
                  <a:lnTo>
                    <a:pt x="880745" y="66928"/>
                  </a:lnTo>
                  <a:lnTo>
                    <a:pt x="880745" y="56387"/>
                  </a:lnTo>
                  <a:close/>
                </a:path>
                <a:path w="880745" h="570230">
                  <a:moveTo>
                    <a:pt x="876300" y="42671"/>
                  </a:moveTo>
                  <a:lnTo>
                    <a:pt x="847344" y="42671"/>
                  </a:lnTo>
                  <a:lnTo>
                    <a:pt x="848868" y="44195"/>
                  </a:lnTo>
                  <a:lnTo>
                    <a:pt x="848868" y="47243"/>
                  </a:lnTo>
                  <a:lnTo>
                    <a:pt x="850392" y="47243"/>
                  </a:lnTo>
                  <a:lnTo>
                    <a:pt x="850392" y="50291"/>
                  </a:lnTo>
                  <a:lnTo>
                    <a:pt x="851916" y="50291"/>
                  </a:lnTo>
                  <a:lnTo>
                    <a:pt x="853440" y="51815"/>
                  </a:lnTo>
                  <a:lnTo>
                    <a:pt x="853440" y="56387"/>
                  </a:lnTo>
                  <a:lnTo>
                    <a:pt x="879348" y="56387"/>
                  </a:lnTo>
                  <a:lnTo>
                    <a:pt x="879348" y="48767"/>
                  </a:lnTo>
                  <a:lnTo>
                    <a:pt x="877824" y="48767"/>
                  </a:lnTo>
                  <a:lnTo>
                    <a:pt x="877824" y="44195"/>
                  </a:lnTo>
                  <a:lnTo>
                    <a:pt x="876300" y="42671"/>
                  </a:lnTo>
                  <a:close/>
                </a:path>
                <a:path w="880745" h="570230">
                  <a:moveTo>
                    <a:pt x="867156" y="25907"/>
                  </a:moveTo>
                  <a:lnTo>
                    <a:pt x="813816" y="25907"/>
                  </a:lnTo>
                  <a:lnTo>
                    <a:pt x="826008" y="27431"/>
                  </a:lnTo>
                  <a:lnTo>
                    <a:pt x="838200" y="33527"/>
                  </a:lnTo>
                  <a:lnTo>
                    <a:pt x="842772" y="38100"/>
                  </a:lnTo>
                  <a:lnTo>
                    <a:pt x="845820" y="39624"/>
                  </a:lnTo>
                  <a:lnTo>
                    <a:pt x="845820" y="42671"/>
                  </a:lnTo>
                  <a:lnTo>
                    <a:pt x="874776" y="42671"/>
                  </a:lnTo>
                  <a:lnTo>
                    <a:pt x="874776" y="39624"/>
                  </a:lnTo>
                  <a:lnTo>
                    <a:pt x="873252" y="39624"/>
                  </a:lnTo>
                  <a:lnTo>
                    <a:pt x="873252" y="36575"/>
                  </a:lnTo>
                  <a:lnTo>
                    <a:pt x="871728" y="36575"/>
                  </a:lnTo>
                  <a:lnTo>
                    <a:pt x="871728" y="33527"/>
                  </a:lnTo>
                  <a:lnTo>
                    <a:pt x="870204" y="33527"/>
                  </a:lnTo>
                  <a:lnTo>
                    <a:pt x="870204" y="30479"/>
                  </a:lnTo>
                  <a:lnTo>
                    <a:pt x="868680" y="30479"/>
                  </a:lnTo>
                  <a:lnTo>
                    <a:pt x="868680" y="27431"/>
                  </a:lnTo>
                  <a:lnTo>
                    <a:pt x="867156" y="25907"/>
                  </a:lnTo>
                  <a:close/>
                </a:path>
              </a:pathLst>
            </a:custGeom>
            <a:solidFill>
              <a:srgbClr val="4F7FBC"/>
            </a:solidFill>
          </p:spPr>
          <p:txBody>
            <a:bodyPr wrap="square" lIns="0" tIns="0" rIns="0" bIns="0" rtlCol="0"/>
            <a:lstStyle/>
            <a:p>
              <a:endParaRPr/>
            </a:p>
          </p:txBody>
        </p:sp>
      </p:grpSp>
      <p:sp>
        <p:nvSpPr>
          <p:cNvPr id="33" name="object 33"/>
          <p:cNvSpPr txBox="1"/>
          <p:nvPr/>
        </p:nvSpPr>
        <p:spPr>
          <a:xfrm>
            <a:off x="5018023" y="2133092"/>
            <a:ext cx="274955"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CEST</a:t>
            </a:r>
            <a:endParaRPr sz="1000">
              <a:latin typeface="Calibri"/>
              <a:cs typeface="Calibri"/>
            </a:endParaRPr>
          </a:p>
        </p:txBody>
      </p:sp>
      <p:grpSp>
        <p:nvGrpSpPr>
          <p:cNvPr id="34" name="object 34"/>
          <p:cNvGrpSpPr/>
          <p:nvPr/>
        </p:nvGrpSpPr>
        <p:grpSpPr>
          <a:xfrm>
            <a:off x="4632959" y="2667000"/>
            <a:ext cx="963294" cy="647700"/>
            <a:chOff x="4632959" y="2667000"/>
            <a:chExt cx="963294" cy="647700"/>
          </a:xfrm>
        </p:grpSpPr>
        <p:sp>
          <p:nvSpPr>
            <p:cNvPr id="35" name="object 35"/>
            <p:cNvSpPr/>
            <p:nvPr/>
          </p:nvSpPr>
          <p:spPr>
            <a:xfrm>
              <a:off x="4632959" y="2667000"/>
              <a:ext cx="855344" cy="544195"/>
            </a:xfrm>
            <a:custGeom>
              <a:avLst/>
              <a:gdLst/>
              <a:ahLst/>
              <a:cxnLst/>
              <a:rect l="l" t="t" r="r" b="b"/>
              <a:pathLst>
                <a:path w="855345" h="544194">
                  <a:moveTo>
                    <a:pt x="801624" y="0"/>
                  </a:moveTo>
                  <a:lnTo>
                    <a:pt x="53339" y="0"/>
                  </a:lnTo>
                  <a:lnTo>
                    <a:pt x="32789" y="4306"/>
                  </a:lnTo>
                  <a:lnTo>
                    <a:pt x="15811" y="16065"/>
                  </a:lnTo>
                  <a:lnTo>
                    <a:pt x="4262" y="33539"/>
                  </a:lnTo>
                  <a:lnTo>
                    <a:pt x="0" y="54990"/>
                  </a:lnTo>
                  <a:lnTo>
                    <a:pt x="0" y="489330"/>
                  </a:lnTo>
                  <a:lnTo>
                    <a:pt x="4262" y="510762"/>
                  </a:lnTo>
                  <a:lnTo>
                    <a:pt x="15811" y="528193"/>
                  </a:lnTo>
                  <a:lnTo>
                    <a:pt x="32789" y="539908"/>
                  </a:lnTo>
                  <a:lnTo>
                    <a:pt x="53339" y="544195"/>
                  </a:lnTo>
                  <a:lnTo>
                    <a:pt x="801624" y="544195"/>
                  </a:lnTo>
                  <a:lnTo>
                    <a:pt x="822174" y="539908"/>
                  </a:lnTo>
                  <a:lnTo>
                    <a:pt x="839152" y="528193"/>
                  </a:lnTo>
                  <a:lnTo>
                    <a:pt x="850701" y="510762"/>
                  </a:lnTo>
                  <a:lnTo>
                    <a:pt x="854963" y="489330"/>
                  </a:lnTo>
                  <a:lnTo>
                    <a:pt x="854963" y="54990"/>
                  </a:lnTo>
                  <a:lnTo>
                    <a:pt x="850701" y="33539"/>
                  </a:lnTo>
                  <a:lnTo>
                    <a:pt x="839152" y="16065"/>
                  </a:lnTo>
                  <a:lnTo>
                    <a:pt x="822174" y="4306"/>
                  </a:lnTo>
                  <a:lnTo>
                    <a:pt x="801624" y="0"/>
                  </a:lnTo>
                  <a:close/>
                </a:path>
              </a:pathLst>
            </a:custGeom>
            <a:solidFill>
              <a:srgbClr val="BF4F4C"/>
            </a:solidFill>
          </p:spPr>
          <p:txBody>
            <a:bodyPr wrap="square" lIns="0" tIns="0" rIns="0" bIns="0" rtlCol="0"/>
            <a:lstStyle/>
            <a:p>
              <a:endParaRPr/>
            </a:p>
          </p:txBody>
        </p:sp>
        <p:pic>
          <p:nvPicPr>
            <p:cNvPr id="36" name="object 36"/>
            <p:cNvPicPr/>
            <p:nvPr/>
          </p:nvPicPr>
          <p:blipFill>
            <a:blip r:embed="rId6" cstate="print"/>
            <a:stretch>
              <a:fillRect/>
            </a:stretch>
          </p:blipFill>
          <p:spPr>
            <a:xfrm>
              <a:off x="4727447" y="2758567"/>
              <a:ext cx="856488" cy="542416"/>
            </a:xfrm>
            <a:prstGeom prst="rect">
              <a:avLst/>
            </a:prstGeom>
          </p:spPr>
        </p:pic>
        <p:sp>
          <p:nvSpPr>
            <p:cNvPr id="37" name="object 37"/>
            <p:cNvSpPr/>
            <p:nvPr/>
          </p:nvSpPr>
          <p:spPr>
            <a:xfrm>
              <a:off x="4715255" y="2744851"/>
              <a:ext cx="880744" cy="570230"/>
            </a:xfrm>
            <a:custGeom>
              <a:avLst/>
              <a:gdLst/>
              <a:ahLst/>
              <a:cxnLst/>
              <a:rect l="l" t="t" r="r" b="b"/>
              <a:pathLst>
                <a:path w="880745" h="570229">
                  <a:moveTo>
                    <a:pt x="813816" y="0"/>
                  </a:moveTo>
                  <a:lnTo>
                    <a:pt x="65532" y="0"/>
                  </a:lnTo>
                  <a:lnTo>
                    <a:pt x="54864" y="1524"/>
                  </a:lnTo>
                  <a:lnTo>
                    <a:pt x="51816" y="3048"/>
                  </a:lnTo>
                  <a:lnTo>
                    <a:pt x="47244" y="4572"/>
                  </a:lnTo>
                  <a:lnTo>
                    <a:pt x="39624" y="6096"/>
                  </a:lnTo>
                  <a:lnTo>
                    <a:pt x="38100" y="7620"/>
                  </a:lnTo>
                  <a:lnTo>
                    <a:pt x="35052" y="9144"/>
                  </a:lnTo>
                  <a:lnTo>
                    <a:pt x="33528" y="10668"/>
                  </a:lnTo>
                  <a:lnTo>
                    <a:pt x="28956" y="12191"/>
                  </a:lnTo>
                  <a:lnTo>
                    <a:pt x="22860" y="18287"/>
                  </a:lnTo>
                  <a:lnTo>
                    <a:pt x="19812" y="19812"/>
                  </a:lnTo>
                  <a:lnTo>
                    <a:pt x="18288" y="21336"/>
                  </a:lnTo>
                  <a:lnTo>
                    <a:pt x="16764" y="24384"/>
                  </a:lnTo>
                  <a:lnTo>
                    <a:pt x="10668" y="30479"/>
                  </a:lnTo>
                  <a:lnTo>
                    <a:pt x="9144" y="35051"/>
                  </a:lnTo>
                  <a:lnTo>
                    <a:pt x="6096" y="41148"/>
                  </a:lnTo>
                  <a:lnTo>
                    <a:pt x="4572" y="42672"/>
                  </a:lnTo>
                  <a:lnTo>
                    <a:pt x="3048" y="48768"/>
                  </a:lnTo>
                  <a:lnTo>
                    <a:pt x="1524" y="53339"/>
                  </a:lnTo>
                  <a:lnTo>
                    <a:pt x="0" y="67056"/>
                  </a:lnTo>
                  <a:lnTo>
                    <a:pt x="0" y="505968"/>
                  </a:lnTo>
                  <a:lnTo>
                    <a:pt x="1524" y="505968"/>
                  </a:lnTo>
                  <a:lnTo>
                    <a:pt x="1524" y="518160"/>
                  </a:lnTo>
                  <a:lnTo>
                    <a:pt x="3048" y="518160"/>
                  </a:lnTo>
                  <a:lnTo>
                    <a:pt x="3048" y="522732"/>
                  </a:lnTo>
                  <a:lnTo>
                    <a:pt x="4572" y="522732"/>
                  </a:lnTo>
                  <a:lnTo>
                    <a:pt x="4572" y="528827"/>
                  </a:lnTo>
                  <a:lnTo>
                    <a:pt x="6096" y="528827"/>
                  </a:lnTo>
                  <a:lnTo>
                    <a:pt x="6096" y="531749"/>
                  </a:lnTo>
                  <a:lnTo>
                    <a:pt x="7620" y="531749"/>
                  </a:lnTo>
                  <a:lnTo>
                    <a:pt x="7620" y="534924"/>
                  </a:lnTo>
                  <a:lnTo>
                    <a:pt x="9144" y="534924"/>
                  </a:lnTo>
                  <a:lnTo>
                    <a:pt x="9144" y="537972"/>
                  </a:lnTo>
                  <a:lnTo>
                    <a:pt x="10668" y="537972"/>
                  </a:lnTo>
                  <a:lnTo>
                    <a:pt x="10668" y="541020"/>
                  </a:lnTo>
                  <a:lnTo>
                    <a:pt x="12192" y="541020"/>
                  </a:lnTo>
                  <a:lnTo>
                    <a:pt x="18288" y="547115"/>
                  </a:lnTo>
                  <a:lnTo>
                    <a:pt x="18288" y="550163"/>
                  </a:lnTo>
                  <a:lnTo>
                    <a:pt x="19812" y="550163"/>
                  </a:lnTo>
                  <a:lnTo>
                    <a:pt x="22860" y="551688"/>
                  </a:lnTo>
                  <a:lnTo>
                    <a:pt x="30480" y="559308"/>
                  </a:lnTo>
                  <a:lnTo>
                    <a:pt x="36576" y="562356"/>
                  </a:lnTo>
                  <a:lnTo>
                    <a:pt x="42672" y="563879"/>
                  </a:lnTo>
                  <a:lnTo>
                    <a:pt x="48768" y="566927"/>
                  </a:lnTo>
                  <a:lnTo>
                    <a:pt x="54864" y="568451"/>
                  </a:lnTo>
                  <a:lnTo>
                    <a:pt x="826008" y="569849"/>
                  </a:lnTo>
                  <a:lnTo>
                    <a:pt x="826008" y="568451"/>
                  </a:lnTo>
                  <a:lnTo>
                    <a:pt x="832104" y="566927"/>
                  </a:lnTo>
                  <a:lnTo>
                    <a:pt x="838200" y="563879"/>
                  </a:lnTo>
                  <a:lnTo>
                    <a:pt x="844296" y="562356"/>
                  </a:lnTo>
                  <a:lnTo>
                    <a:pt x="850392" y="559308"/>
                  </a:lnTo>
                  <a:lnTo>
                    <a:pt x="851916" y="557784"/>
                  </a:lnTo>
                  <a:lnTo>
                    <a:pt x="854964" y="556260"/>
                  </a:lnTo>
                  <a:lnTo>
                    <a:pt x="867156" y="544068"/>
                  </a:lnTo>
                  <a:lnTo>
                    <a:pt x="827532" y="544068"/>
                  </a:lnTo>
                  <a:lnTo>
                    <a:pt x="48768" y="542544"/>
                  </a:lnTo>
                  <a:lnTo>
                    <a:pt x="48768" y="539496"/>
                  </a:lnTo>
                  <a:lnTo>
                    <a:pt x="42672" y="536448"/>
                  </a:lnTo>
                  <a:lnTo>
                    <a:pt x="36576" y="530351"/>
                  </a:lnTo>
                  <a:lnTo>
                    <a:pt x="35052" y="530351"/>
                  </a:lnTo>
                  <a:lnTo>
                    <a:pt x="35052" y="527303"/>
                  </a:lnTo>
                  <a:lnTo>
                    <a:pt x="32004" y="524256"/>
                  </a:lnTo>
                  <a:lnTo>
                    <a:pt x="30480" y="524256"/>
                  </a:lnTo>
                  <a:lnTo>
                    <a:pt x="30480" y="521208"/>
                  </a:lnTo>
                  <a:lnTo>
                    <a:pt x="28956" y="521208"/>
                  </a:lnTo>
                  <a:lnTo>
                    <a:pt x="28956" y="515112"/>
                  </a:lnTo>
                  <a:lnTo>
                    <a:pt x="27432" y="515112"/>
                  </a:lnTo>
                  <a:lnTo>
                    <a:pt x="27432" y="510539"/>
                  </a:lnTo>
                  <a:lnTo>
                    <a:pt x="25908" y="510539"/>
                  </a:lnTo>
                  <a:lnTo>
                    <a:pt x="25908" y="502920"/>
                  </a:lnTo>
                  <a:lnTo>
                    <a:pt x="24384" y="502920"/>
                  </a:lnTo>
                  <a:lnTo>
                    <a:pt x="24384" y="67056"/>
                  </a:lnTo>
                  <a:lnTo>
                    <a:pt x="25908" y="60960"/>
                  </a:lnTo>
                  <a:lnTo>
                    <a:pt x="28956" y="51815"/>
                  </a:lnTo>
                  <a:lnTo>
                    <a:pt x="32004" y="45720"/>
                  </a:lnTo>
                  <a:lnTo>
                    <a:pt x="33528" y="44196"/>
                  </a:lnTo>
                  <a:lnTo>
                    <a:pt x="35052" y="41148"/>
                  </a:lnTo>
                  <a:lnTo>
                    <a:pt x="42672" y="33527"/>
                  </a:lnTo>
                  <a:lnTo>
                    <a:pt x="54864" y="27432"/>
                  </a:lnTo>
                  <a:lnTo>
                    <a:pt x="68580" y="25908"/>
                  </a:lnTo>
                  <a:lnTo>
                    <a:pt x="867156" y="25908"/>
                  </a:lnTo>
                  <a:lnTo>
                    <a:pt x="854964" y="13715"/>
                  </a:lnTo>
                  <a:lnTo>
                    <a:pt x="845820" y="9144"/>
                  </a:lnTo>
                  <a:lnTo>
                    <a:pt x="844296" y="7620"/>
                  </a:lnTo>
                  <a:lnTo>
                    <a:pt x="841248" y="6096"/>
                  </a:lnTo>
                  <a:lnTo>
                    <a:pt x="833628" y="4572"/>
                  </a:lnTo>
                  <a:lnTo>
                    <a:pt x="829056" y="3048"/>
                  </a:lnTo>
                  <a:lnTo>
                    <a:pt x="826008" y="1524"/>
                  </a:lnTo>
                  <a:lnTo>
                    <a:pt x="813816" y="0"/>
                  </a:lnTo>
                  <a:close/>
                </a:path>
                <a:path w="880745" h="570229">
                  <a:moveTo>
                    <a:pt x="880745" y="56387"/>
                  </a:moveTo>
                  <a:lnTo>
                    <a:pt x="854964" y="56387"/>
                  </a:lnTo>
                  <a:lnTo>
                    <a:pt x="853480" y="502920"/>
                  </a:lnTo>
                  <a:lnTo>
                    <a:pt x="853440" y="515112"/>
                  </a:lnTo>
                  <a:lnTo>
                    <a:pt x="851916" y="521208"/>
                  </a:lnTo>
                  <a:lnTo>
                    <a:pt x="850392" y="522732"/>
                  </a:lnTo>
                  <a:lnTo>
                    <a:pt x="848868" y="525779"/>
                  </a:lnTo>
                  <a:lnTo>
                    <a:pt x="845820" y="528827"/>
                  </a:lnTo>
                  <a:lnTo>
                    <a:pt x="845820" y="531749"/>
                  </a:lnTo>
                  <a:lnTo>
                    <a:pt x="842772" y="531749"/>
                  </a:lnTo>
                  <a:lnTo>
                    <a:pt x="838200" y="536448"/>
                  </a:lnTo>
                  <a:lnTo>
                    <a:pt x="832104" y="539496"/>
                  </a:lnTo>
                  <a:lnTo>
                    <a:pt x="832104" y="542544"/>
                  </a:lnTo>
                  <a:lnTo>
                    <a:pt x="827532" y="542544"/>
                  </a:lnTo>
                  <a:lnTo>
                    <a:pt x="827532" y="544068"/>
                  </a:lnTo>
                  <a:lnTo>
                    <a:pt x="867156" y="544068"/>
                  </a:lnTo>
                  <a:lnTo>
                    <a:pt x="868680" y="541020"/>
                  </a:lnTo>
                  <a:lnTo>
                    <a:pt x="870204" y="539496"/>
                  </a:lnTo>
                  <a:lnTo>
                    <a:pt x="876300" y="527303"/>
                  </a:lnTo>
                  <a:lnTo>
                    <a:pt x="877824" y="522732"/>
                  </a:lnTo>
                  <a:lnTo>
                    <a:pt x="879348" y="515112"/>
                  </a:lnTo>
                  <a:lnTo>
                    <a:pt x="880745" y="67056"/>
                  </a:lnTo>
                  <a:lnTo>
                    <a:pt x="880745" y="56387"/>
                  </a:lnTo>
                  <a:close/>
                </a:path>
                <a:path w="880745" h="570229">
                  <a:moveTo>
                    <a:pt x="879348" y="48768"/>
                  </a:moveTo>
                  <a:lnTo>
                    <a:pt x="851916" y="48768"/>
                  </a:lnTo>
                  <a:lnTo>
                    <a:pt x="851916" y="51815"/>
                  </a:lnTo>
                  <a:lnTo>
                    <a:pt x="853440" y="51815"/>
                  </a:lnTo>
                  <a:lnTo>
                    <a:pt x="853440" y="56387"/>
                  </a:lnTo>
                  <a:lnTo>
                    <a:pt x="879348" y="56387"/>
                  </a:lnTo>
                  <a:lnTo>
                    <a:pt x="879348" y="48768"/>
                  </a:lnTo>
                  <a:close/>
                </a:path>
                <a:path w="880745" h="570229">
                  <a:moveTo>
                    <a:pt x="876300" y="42672"/>
                  </a:moveTo>
                  <a:lnTo>
                    <a:pt x="847344" y="42672"/>
                  </a:lnTo>
                  <a:lnTo>
                    <a:pt x="850392" y="45720"/>
                  </a:lnTo>
                  <a:lnTo>
                    <a:pt x="850392" y="48768"/>
                  </a:lnTo>
                  <a:lnTo>
                    <a:pt x="877824" y="48768"/>
                  </a:lnTo>
                  <a:lnTo>
                    <a:pt x="877824" y="44196"/>
                  </a:lnTo>
                  <a:lnTo>
                    <a:pt x="876300" y="42672"/>
                  </a:lnTo>
                  <a:close/>
                </a:path>
                <a:path w="880745" h="570229">
                  <a:moveTo>
                    <a:pt x="867156" y="25908"/>
                  </a:moveTo>
                  <a:lnTo>
                    <a:pt x="813816" y="25908"/>
                  </a:lnTo>
                  <a:lnTo>
                    <a:pt x="827532" y="27432"/>
                  </a:lnTo>
                  <a:lnTo>
                    <a:pt x="829056" y="28956"/>
                  </a:lnTo>
                  <a:lnTo>
                    <a:pt x="838200" y="33527"/>
                  </a:lnTo>
                  <a:lnTo>
                    <a:pt x="842772" y="38100"/>
                  </a:lnTo>
                  <a:lnTo>
                    <a:pt x="845820" y="39624"/>
                  </a:lnTo>
                  <a:lnTo>
                    <a:pt x="845820" y="42672"/>
                  </a:lnTo>
                  <a:lnTo>
                    <a:pt x="874776" y="42672"/>
                  </a:lnTo>
                  <a:lnTo>
                    <a:pt x="874776" y="38100"/>
                  </a:lnTo>
                  <a:lnTo>
                    <a:pt x="873252" y="38100"/>
                  </a:lnTo>
                  <a:lnTo>
                    <a:pt x="873252" y="35051"/>
                  </a:lnTo>
                  <a:lnTo>
                    <a:pt x="871728" y="35051"/>
                  </a:lnTo>
                  <a:lnTo>
                    <a:pt x="871728" y="32003"/>
                  </a:lnTo>
                  <a:lnTo>
                    <a:pt x="870204" y="30479"/>
                  </a:lnTo>
                  <a:lnTo>
                    <a:pt x="868680" y="30479"/>
                  </a:lnTo>
                  <a:lnTo>
                    <a:pt x="868680" y="27432"/>
                  </a:lnTo>
                  <a:lnTo>
                    <a:pt x="867156" y="25908"/>
                  </a:lnTo>
                  <a:close/>
                </a:path>
              </a:pathLst>
            </a:custGeom>
            <a:solidFill>
              <a:srgbClr val="BF4F4C"/>
            </a:solidFill>
          </p:spPr>
          <p:txBody>
            <a:bodyPr wrap="square" lIns="0" tIns="0" rIns="0" bIns="0" rtlCol="0"/>
            <a:lstStyle/>
            <a:p>
              <a:endParaRPr/>
            </a:p>
          </p:txBody>
        </p:sp>
      </p:grpSp>
      <p:sp>
        <p:nvSpPr>
          <p:cNvPr id="38" name="object 38"/>
          <p:cNvSpPr txBox="1"/>
          <p:nvPr/>
        </p:nvSpPr>
        <p:spPr>
          <a:xfrm>
            <a:off x="4839715"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39" name="object 39"/>
          <p:cNvGrpSpPr/>
          <p:nvPr/>
        </p:nvGrpSpPr>
        <p:grpSpPr>
          <a:xfrm>
            <a:off x="4632959" y="3459607"/>
            <a:ext cx="963294" cy="320040"/>
            <a:chOff x="4632959" y="3459607"/>
            <a:chExt cx="963294" cy="320040"/>
          </a:xfrm>
        </p:grpSpPr>
        <p:sp>
          <p:nvSpPr>
            <p:cNvPr id="40" name="object 40"/>
            <p:cNvSpPr/>
            <p:nvPr/>
          </p:nvSpPr>
          <p:spPr>
            <a:xfrm>
              <a:off x="4632959" y="3459607"/>
              <a:ext cx="855344" cy="320040"/>
            </a:xfrm>
            <a:custGeom>
              <a:avLst/>
              <a:gdLst/>
              <a:ahLst/>
              <a:cxnLst/>
              <a:rect l="l" t="t" r="r" b="b"/>
              <a:pathLst>
                <a:path w="855345" h="320039">
                  <a:moveTo>
                    <a:pt x="801624" y="0"/>
                  </a:moveTo>
                  <a:lnTo>
                    <a:pt x="53339" y="0"/>
                  </a:lnTo>
                  <a:lnTo>
                    <a:pt x="32789" y="4286"/>
                  </a:lnTo>
                  <a:lnTo>
                    <a:pt x="15811" y="16001"/>
                  </a:lnTo>
                  <a:lnTo>
                    <a:pt x="4262" y="33432"/>
                  </a:lnTo>
                  <a:lnTo>
                    <a:pt x="0" y="54863"/>
                  </a:lnTo>
                  <a:lnTo>
                    <a:pt x="0" y="320039"/>
                  </a:lnTo>
                  <a:lnTo>
                    <a:pt x="854963" y="320039"/>
                  </a:lnTo>
                  <a:lnTo>
                    <a:pt x="854963" y="54863"/>
                  </a:lnTo>
                  <a:lnTo>
                    <a:pt x="850701" y="33432"/>
                  </a:lnTo>
                  <a:lnTo>
                    <a:pt x="839152" y="16001"/>
                  </a:lnTo>
                  <a:lnTo>
                    <a:pt x="822174" y="4286"/>
                  </a:lnTo>
                  <a:lnTo>
                    <a:pt x="801624" y="0"/>
                  </a:lnTo>
                  <a:close/>
                </a:path>
              </a:pathLst>
            </a:custGeom>
            <a:solidFill>
              <a:srgbClr val="99BA59"/>
            </a:solidFill>
          </p:spPr>
          <p:txBody>
            <a:bodyPr wrap="square" lIns="0" tIns="0" rIns="0" bIns="0" rtlCol="0"/>
            <a:lstStyle/>
            <a:p>
              <a:endParaRPr/>
            </a:p>
          </p:txBody>
        </p:sp>
        <p:pic>
          <p:nvPicPr>
            <p:cNvPr id="41" name="object 41"/>
            <p:cNvPicPr/>
            <p:nvPr/>
          </p:nvPicPr>
          <p:blipFill>
            <a:blip r:embed="rId7" cstate="print"/>
            <a:stretch>
              <a:fillRect/>
            </a:stretch>
          </p:blipFill>
          <p:spPr>
            <a:xfrm>
              <a:off x="4727447" y="3551047"/>
              <a:ext cx="856488" cy="228600"/>
            </a:xfrm>
            <a:prstGeom prst="rect">
              <a:avLst/>
            </a:prstGeom>
          </p:spPr>
        </p:pic>
        <p:sp>
          <p:nvSpPr>
            <p:cNvPr id="42" name="object 42"/>
            <p:cNvSpPr/>
            <p:nvPr/>
          </p:nvSpPr>
          <p:spPr>
            <a:xfrm>
              <a:off x="4715255" y="3537331"/>
              <a:ext cx="881380" cy="242570"/>
            </a:xfrm>
            <a:custGeom>
              <a:avLst/>
              <a:gdLst/>
              <a:ahLst/>
              <a:cxnLst/>
              <a:rect l="l" t="t" r="r" b="b"/>
              <a:pathLst>
                <a:path w="881379" h="242570">
                  <a:moveTo>
                    <a:pt x="813816" y="0"/>
                  </a:moveTo>
                  <a:lnTo>
                    <a:pt x="65532" y="0"/>
                  </a:lnTo>
                  <a:lnTo>
                    <a:pt x="51816" y="1524"/>
                  </a:lnTo>
                  <a:lnTo>
                    <a:pt x="45720" y="4572"/>
                  </a:lnTo>
                  <a:lnTo>
                    <a:pt x="39624" y="5969"/>
                  </a:lnTo>
                  <a:lnTo>
                    <a:pt x="30480" y="10668"/>
                  </a:lnTo>
                  <a:lnTo>
                    <a:pt x="22860" y="18288"/>
                  </a:lnTo>
                  <a:lnTo>
                    <a:pt x="19812" y="19812"/>
                  </a:lnTo>
                  <a:lnTo>
                    <a:pt x="18288" y="21336"/>
                  </a:lnTo>
                  <a:lnTo>
                    <a:pt x="16764" y="24384"/>
                  </a:lnTo>
                  <a:lnTo>
                    <a:pt x="10668" y="30480"/>
                  </a:lnTo>
                  <a:lnTo>
                    <a:pt x="4572" y="42672"/>
                  </a:lnTo>
                  <a:lnTo>
                    <a:pt x="3048" y="48768"/>
                  </a:lnTo>
                  <a:lnTo>
                    <a:pt x="1524" y="53340"/>
                  </a:lnTo>
                  <a:lnTo>
                    <a:pt x="0" y="67056"/>
                  </a:lnTo>
                  <a:lnTo>
                    <a:pt x="0" y="242189"/>
                  </a:lnTo>
                  <a:lnTo>
                    <a:pt x="24384" y="242189"/>
                  </a:lnTo>
                  <a:lnTo>
                    <a:pt x="24384" y="67056"/>
                  </a:lnTo>
                  <a:lnTo>
                    <a:pt x="25908" y="60960"/>
                  </a:lnTo>
                  <a:lnTo>
                    <a:pt x="27432" y="56388"/>
                  </a:lnTo>
                  <a:lnTo>
                    <a:pt x="28956" y="50292"/>
                  </a:lnTo>
                  <a:lnTo>
                    <a:pt x="30480" y="47244"/>
                  </a:lnTo>
                  <a:lnTo>
                    <a:pt x="33528" y="44069"/>
                  </a:lnTo>
                  <a:lnTo>
                    <a:pt x="35052" y="41148"/>
                  </a:lnTo>
                  <a:lnTo>
                    <a:pt x="42672" y="33528"/>
                  </a:lnTo>
                  <a:lnTo>
                    <a:pt x="54864" y="27432"/>
                  </a:lnTo>
                  <a:lnTo>
                    <a:pt x="68580" y="25908"/>
                  </a:lnTo>
                  <a:lnTo>
                    <a:pt x="867156" y="25908"/>
                  </a:lnTo>
                  <a:lnTo>
                    <a:pt x="854964" y="13716"/>
                  </a:lnTo>
                  <a:lnTo>
                    <a:pt x="851916" y="12192"/>
                  </a:lnTo>
                  <a:lnTo>
                    <a:pt x="850392" y="10668"/>
                  </a:lnTo>
                  <a:lnTo>
                    <a:pt x="841248" y="5969"/>
                  </a:lnTo>
                  <a:lnTo>
                    <a:pt x="835152" y="4572"/>
                  </a:lnTo>
                  <a:lnTo>
                    <a:pt x="829056" y="1524"/>
                  </a:lnTo>
                  <a:lnTo>
                    <a:pt x="813816" y="0"/>
                  </a:lnTo>
                  <a:close/>
                </a:path>
                <a:path w="881379" h="242570">
                  <a:moveTo>
                    <a:pt x="880745" y="56388"/>
                  </a:moveTo>
                  <a:lnTo>
                    <a:pt x="854964" y="56388"/>
                  </a:lnTo>
                  <a:lnTo>
                    <a:pt x="854964" y="242189"/>
                  </a:lnTo>
                  <a:lnTo>
                    <a:pt x="880871" y="242189"/>
                  </a:lnTo>
                  <a:lnTo>
                    <a:pt x="880745" y="56388"/>
                  </a:lnTo>
                  <a:close/>
                </a:path>
                <a:path w="881379" h="242570">
                  <a:moveTo>
                    <a:pt x="879348" y="48768"/>
                  </a:moveTo>
                  <a:lnTo>
                    <a:pt x="851916" y="48768"/>
                  </a:lnTo>
                  <a:lnTo>
                    <a:pt x="853440" y="50292"/>
                  </a:lnTo>
                  <a:lnTo>
                    <a:pt x="853440" y="56388"/>
                  </a:lnTo>
                  <a:lnTo>
                    <a:pt x="879348" y="56388"/>
                  </a:lnTo>
                  <a:lnTo>
                    <a:pt x="879348" y="48768"/>
                  </a:lnTo>
                  <a:close/>
                </a:path>
                <a:path w="881379" h="242570">
                  <a:moveTo>
                    <a:pt x="867156" y="25908"/>
                  </a:moveTo>
                  <a:lnTo>
                    <a:pt x="813816" y="25908"/>
                  </a:lnTo>
                  <a:lnTo>
                    <a:pt x="827532" y="27432"/>
                  </a:lnTo>
                  <a:lnTo>
                    <a:pt x="829056" y="28956"/>
                  </a:lnTo>
                  <a:lnTo>
                    <a:pt x="838200" y="33528"/>
                  </a:lnTo>
                  <a:lnTo>
                    <a:pt x="842772" y="38100"/>
                  </a:lnTo>
                  <a:lnTo>
                    <a:pt x="845820" y="39624"/>
                  </a:lnTo>
                  <a:lnTo>
                    <a:pt x="845820" y="42672"/>
                  </a:lnTo>
                  <a:lnTo>
                    <a:pt x="847344" y="42672"/>
                  </a:lnTo>
                  <a:lnTo>
                    <a:pt x="850392" y="45720"/>
                  </a:lnTo>
                  <a:lnTo>
                    <a:pt x="850392" y="48768"/>
                  </a:lnTo>
                  <a:lnTo>
                    <a:pt x="877824" y="48768"/>
                  </a:lnTo>
                  <a:lnTo>
                    <a:pt x="877824" y="44069"/>
                  </a:lnTo>
                  <a:lnTo>
                    <a:pt x="876300" y="44069"/>
                  </a:lnTo>
                  <a:lnTo>
                    <a:pt x="876300" y="41148"/>
                  </a:lnTo>
                  <a:lnTo>
                    <a:pt x="874776" y="41148"/>
                  </a:lnTo>
                  <a:lnTo>
                    <a:pt x="874776" y="38100"/>
                  </a:lnTo>
                  <a:lnTo>
                    <a:pt x="873252" y="38100"/>
                  </a:lnTo>
                  <a:lnTo>
                    <a:pt x="873252" y="35052"/>
                  </a:lnTo>
                  <a:lnTo>
                    <a:pt x="871728" y="35052"/>
                  </a:lnTo>
                  <a:lnTo>
                    <a:pt x="871728" y="32004"/>
                  </a:lnTo>
                  <a:lnTo>
                    <a:pt x="870204" y="30480"/>
                  </a:lnTo>
                  <a:lnTo>
                    <a:pt x="868680" y="30480"/>
                  </a:lnTo>
                  <a:lnTo>
                    <a:pt x="868680" y="27432"/>
                  </a:lnTo>
                  <a:lnTo>
                    <a:pt x="867156" y="25908"/>
                  </a:lnTo>
                  <a:close/>
                </a:path>
              </a:pathLst>
            </a:custGeom>
            <a:solidFill>
              <a:srgbClr val="99BA59"/>
            </a:solidFill>
          </p:spPr>
          <p:txBody>
            <a:bodyPr wrap="square" lIns="0" tIns="0" rIns="0" bIns="0" rtlCol="0"/>
            <a:lstStyle/>
            <a:p>
              <a:endParaRPr/>
            </a:p>
          </p:txBody>
        </p:sp>
      </p:grpSp>
      <p:sp>
        <p:nvSpPr>
          <p:cNvPr id="43" name="object 43"/>
          <p:cNvSpPr txBox="1"/>
          <p:nvPr/>
        </p:nvSpPr>
        <p:spPr>
          <a:xfrm>
            <a:off x="5030215" y="3647948"/>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44" name="object 44"/>
          <p:cNvGrpSpPr/>
          <p:nvPr/>
        </p:nvGrpSpPr>
        <p:grpSpPr>
          <a:xfrm>
            <a:off x="5678423" y="1874647"/>
            <a:ext cx="963294" cy="647700"/>
            <a:chOff x="5678423" y="1874647"/>
            <a:chExt cx="963294" cy="647700"/>
          </a:xfrm>
        </p:grpSpPr>
        <p:sp>
          <p:nvSpPr>
            <p:cNvPr id="45" name="object 45"/>
            <p:cNvSpPr/>
            <p:nvPr/>
          </p:nvSpPr>
          <p:spPr>
            <a:xfrm>
              <a:off x="5678423" y="1874647"/>
              <a:ext cx="856615" cy="544195"/>
            </a:xfrm>
            <a:custGeom>
              <a:avLst/>
              <a:gdLst/>
              <a:ahLst/>
              <a:cxnLst/>
              <a:rect l="l" t="t" r="r" b="b"/>
              <a:pathLst>
                <a:path w="856615" h="544194">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5" y="528065"/>
                  </a:lnTo>
                  <a:lnTo>
                    <a:pt x="852201" y="510635"/>
                  </a:lnTo>
                  <a:lnTo>
                    <a:pt x="856487" y="489203"/>
                  </a:lnTo>
                  <a:lnTo>
                    <a:pt x="856487" y="54863"/>
                  </a:lnTo>
                  <a:lnTo>
                    <a:pt x="852201" y="33432"/>
                  </a:lnTo>
                  <a:lnTo>
                    <a:pt x="840485" y="16001"/>
                  </a:lnTo>
                  <a:lnTo>
                    <a:pt x="823055" y="4286"/>
                  </a:lnTo>
                  <a:lnTo>
                    <a:pt x="801624" y="0"/>
                  </a:lnTo>
                  <a:close/>
                </a:path>
              </a:pathLst>
            </a:custGeom>
            <a:solidFill>
              <a:srgbClr val="4F7FBC"/>
            </a:solidFill>
          </p:spPr>
          <p:txBody>
            <a:bodyPr wrap="square" lIns="0" tIns="0" rIns="0" bIns="0" rtlCol="0"/>
            <a:lstStyle/>
            <a:p>
              <a:endParaRPr/>
            </a:p>
          </p:txBody>
        </p:sp>
        <p:pic>
          <p:nvPicPr>
            <p:cNvPr id="46" name="object 46"/>
            <p:cNvPicPr/>
            <p:nvPr/>
          </p:nvPicPr>
          <p:blipFill>
            <a:blip r:embed="rId8" cstate="print"/>
            <a:stretch>
              <a:fillRect/>
            </a:stretch>
          </p:blipFill>
          <p:spPr>
            <a:xfrm>
              <a:off x="5774435" y="1966087"/>
              <a:ext cx="854837" cy="542543"/>
            </a:xfrm>
            <a:prstGeom prst="rect">
              <a:avLst/>
            </a:prstGeom>
          </p:spPr>
        </p:pic>
        <p:sp>
          <p:nvSpPr>
            <p:cNvPr id="47" name="object 47"/>
            <p:cNvSpPr/>
            <p:nvPr/>
          </p:nvSpPr>
          <p:spPr>
            <a:xfrm>
              <a:off x="5760719" y="1952371"/>
              <a:ext cx="880744" cy="570230"/>
            </a:xfrm>
            <a:custGeom>
              <a:avLst/>
              <a:gdLst/>
              <a:ahLst/>
              <a:cxnLst/>
              <a:rect l="l" t="t" r="r" b="b"/>
              <a:pathLst>
                <a:path w="880745" h="570230">
                  <a:moveTo>
                    <a:pt x="32003" y="522731"/>
                  </a:moveTo>
                  <a:lnTo>
                    <a:pt x="4571" y="522731"/>
                  </a:lnTo>
                  <a:lnTo>
                    <a:pt x="4571" y="528827"/>
                  </a:lnTo>
                  <a:lnTo>
                    <a:pt x="6095" y="528827"/>
                  </a:lnTo>
                  <a:lnTo>
                    <a:pt x="6095" y="531876"/>
                  </a:lnTo>
                  <a:lnTo>
                    <a:pt x="7619" y="531876"/>
                  </a:lnTo>
                  <a:lnTo>
                    <a:pt x="7619" y="534924"/>
                  </a:lnTo>
                  <a:lnTo>
                    <a:pt x="9143" y="534924"/>
                  </a:lnTo>
                  <a:lnTo>
                    <a:pt x="9143" y="537971"/>
                  </a:lnTo>
                  <a:lnTo>
                    <a:pt x="10667" y="537971"/>
                  </a:lnTo>
                  <a:lnTo>
                    <a:pt x="10667" y="541019"/>
                  </a:lnTo>
                  <a:lnTo>
                    <a:pt x="12191" y="541019"/>
                  </a:lnTo>
                  <a:lnTo>
                    <a:pt x="18287" y="547115"/>
                  </a:lnTo>
                  <a:lnTo>
                    <a:pt x="18287" y="550163"/>
                  </a:lnTo>
                  <a:lnTo>
                    <a:pt x="21335" y="550163"/>
                  </a:lnTo>
                  <a:lnTo>
                    <a:pt x="30479" y="559307"/>
                  </a:lnTo>
                  <a:lnTo>
                    <a:pt x="42671" y="565403"/>
                  </a:lnTo>
                  <a:lnTo>
                    <a:pt x="54863" y="568451"/>
                  </a:lnTo>
                  <a:lnTo>
                    <a:pt x="827531" y="569849"/>
                  </a:lnTo>
                  <a:lnTo>
                    <a:pt x="827531" y="568451"/>
                  </a:lnTo>
                  <a:lnTo>
                    <a:pt x="835151" y="566927"/>
                  </a:lnTo>
                  <a:lnTo>
                    <a:pt x="839724" y="565403"/>
                  </a:lnTo>
                  <a:lnTo>
                    <a:pt x="841248" y="563879"/>
                  </a:lnTo>
                  <a:lnTo>
                    <a:pt x="853439" y="557783"/>
                  </a:lnTo>
                  <a:lnTo>
                    <a:pt x="867155" y="544067"/>
                  </a:lnTo>
                  <a:lnTo>
                    <a:pt x="827531" y="544067"/>
                  </a:lnTo>
                  <a:lnTo>
                    <a:pt x="54863" y="542543"/>
                  </a:lnTo>
                  <a:lnTo>
                    <a:pt x="50291" y="541019"/>
                  </a:lnTo>
                  <a:lnTo>
                    <a:pt x="48767" y="539495"/>
                  </a:lnTo>
                  <a:lnTo>
                    <a:pt x="45719" y="537971"/>
                  </a:lnTo>
                  <a:lnTo>
                    <a:pt x="39624" y="531876"/>
                  </a:lnTo>
                  <a:lnTo>
                    <a:pt x="36575" y="530351"/>
                  </a:lnTo>
                  <a:lnTo>
                    <a:pt x="35051" y="530351"/>
                  </a:lnTo>
                  <a:lnTo>
                    <a:pt x="35051" y="527303"/>
                  </a:lnTo>
                  <a:lnTo>
                    <a:pt x="33527" y="525779"/>
                  </a:lnTo>
                  <a:lnTo>
                    <a:pt x="32003" y="525779"/>
                  </a:lnTo>
                  <a:lnTo>
                    <a:pt x="32003" y="522731"/>
                  </a:lnTo>
                  <a:close/>
                </a:path>
                <a:path w="880745" h="570230">
                  <a:moveTo>
                    <a:pt x="867260" y="25907"/>
                  </a:moveTo>
                  <a:lnTo>
                    <a:pt x="813815" y="25907"/>
                  </a:lnTo>
                  <a:lnTo>
                    <a:pt x="821435" y="27431"/>
                  </a:lnTo>
                  <a:lnTo>
                    <a:pt x="827531" y="28828"/>
                  </a:lnTo>
                  <a:lnTo>
                    <a:pt x="832103" y="30479"/>
                  </a:lnTo>
                  <a:lnTo>
                    <a:pt x="838200" y="33527"/>
                  </a:lnTo>
                  <a:lnTo>
                    <a:pt x="851915" y="47243"/>
                  </a:lnTo>
                  <a:lnTo>
                    <a:pt x="851915" y="50291"/>
                  </a:lnTo>
                  <a:lnTo>
                    <a:pt x="853439" y="50291"/>
                  </a:lnTo>
                  <a:lnTo>
                    <a:pt x="853439" y="56387"/>
                  </a:lnTo>
                  <a:lnTo>
                    <a:pt x="854963" y="56387"/>
                  </a:lnTo>
                  <a:lnTo>
                    <a:pt x="854963" y="59436"/>
                  </a:lnTo>
                  <a:lnTo>
                    <a:pt x="856487" y="59436"/>
                  </a:lnTo>
                  <a:lnTo>
                    <a:pt x="854994" y="502919"/>
                  </a:lnTo>
                  <a:lnTo>
                    <a:pt x="854963" y="512063"/>
                  </a:lnTo>
                  <a:lnTo>
                    <a:pt x="853439" y="515112"/>
                  </a:lnTo>
                  <a:lnTo>
                    <a:pt x="851915" y="521207"/>
                  </a:lnTo>
                  <a:lnTo>
                    <a:pt x="848868" y="527303"/>
                  </a:lnTo>
                  <a:lnTo>
                    <a:pt x="839724" y="536448"/>
                  </a:lnTo>
                  <a:lnTo>
                    <a:pt x="835151" y="537971"/>
                  </a:lnTo>
                  <a:lnTo>
                    <a:pt x="832103" y="539495"/>
                  </a:lnTo>
                  <a:lnTo>
                    <a:pt x="832103" y="542543"/>
                  </a:lnTo>
                  <a:lnTo>
                    <a:pt x="827531" y="542543"/>
                  </a:lnTo>
                  <a:lnTo>
                    <a:pt x="827531" y="544067"/>
                  </a:lnTo>
                  <a:lnTo>
                    <a:pt x="867155" y="544067"/>
                  </a:lnTo>
                  <a:lnTo>
                    <a:pt x="868679" y="542543"/>
                  </a:lnTo>
                  <a:lnTo>
                    <a:pt x="870203" y="539495"/>
                  </a:lnTo>
                  <a:lnTo>
                    <a:pt x="871727" y="537971"/>
                  </a:lnTo>
                  <a:lnTo>
                    <a:pt x="873251" y="534924"/>
                  </a:lnTo>
                  <a:lnTo>
                    <a:pt x="874776" y="533400"/>
                  </a:lnTo>
                  <a:lnTo>
                    <a:pt x="876300" y="527303"/>
                  </a:lnTo>
                  <a:lnTo>
                    <a:pt x="877824" y="522731"/>
                  </a:lnTo>
                  <a:lnTo>
                    <a:pt x="879348" y="516636"/>
                  </a:lnTo>
                  <a:lnTo>
                    <a:pt x="880745" y="66928"/>
                  </a:lnTo>
                  <a:lnTo>
                    <a:pt x="880745" y="54863"/>
                  </a:lnTo>
                  <a:lnTo>
                    <a:pt x="879348" y="54863"/>
                  </a:lnTo>
                  <a:lnTo>
                    <a:pt x="879348" y="48767"/>
                  </a:lnTo>
                  <a:lnTo>
                    <a:pt x="877824" y="48767"/>
                  </a:lnTo>
                  <a:lnTo>
                    <a:pt x="877824" y="44195"/>
                  </a:lnTo>
                  <a:lnTo>
                    <a:pt x="876300" y="44195"/>
                  </a:lnTo>
                  <a:lnTo>
                    <a:pt x="876300" y="39624"/>
                  </a:lnTo>
                  <a:lnTo>
                    <a:pt x="874776" y="38100"/>
                  </a:lnTo>
                  <a:lnTo>
                    <a:pt x="873251" y="38100"/>
                  </a:lnTo>
                  <a:lnTo>
                    <a:pt x="873251" y="35051"/>
                  </a:lnTo>
                  <a:lnTo>
                    <a:pt x="871727" y="33527"/>
                  </a:lnTo>
                  <a:lnTo>
                    <a:pt x="870203" y="33527"/>
                  </a:lnTo>
                  <a:lnTo>
                    <a:pt x="870203" y="28828"/>
                  </a:lnTo>
                  <a:lnTo>
                    <a:pt x="867260" y="25907"/>
                  </a:lnTo>
                  <a:close/>
                </a:path>
                <a:path w="880745" h="570230">
                  <a:moveTo>
                    <a:pt x="813815" y="0"/>
                  </a:moveTo>
                  <a:lnTo>
                    <a:pt x="65531" y="0"/>
                  </a:lnTo>
                  <a:lnTo>
                    <a:pt x="54863" y="1524"/>
                  </a:lnTo>
                  <a:lnTo>
                    <a:pt x="53339" y="3048"/>
                  </a:lnTo>
                  <a:lnTo>
                    <a:pt x="48767" y="4571"/>
                  </a:lnTo>
                  <a:lnTo>
                    <a:pt x="39624" y="6095"/>
                  </a:lnTo>
                  <a:lnTo>
                    <a:pt x="38100" y="7619"/>
                  </a:lnTo>
                  <a:lnTo>
                    <a:pt x="35051" y="9143"/>
                  </a:lnTo>
                  <a:lnTo>
                    <a:pt x="33527" y="10667"/>
                  </a:lnTo>
                  <a:lnTo>
                    <a:pt x="28955" y="12191"/>
                  </a:lnTo>
                  <a:lnTo>
                    <a:pt x="21335" y="19812"/>
                  </a:lnTo>
                  <a:lnTo>
                    <a:pt x="18287" y="21336"/>
                  </a:lnTo>
                  <a:lnTo>
                    <a:pt x="16763" y="24383"/>
                  </a:lnTo>
                  <a:lnTo>
                    <a:pt x="12191" y="28828"/>
                  </a:lnTo>
                  <a:lnTo>
                    <a:pt x="6095" y="41148"/>
                  </a:lnTo>
                  <a:lnTo>
                    <a:pt x="4571" y="42671"/>
                  </a:lnTo>
                  <a:lnTo>
                    <a:pt x="3047" y="48767"/>
                  </a:lnTo>
                  <a:lnTo>
                    <a:pt x="1524" y="53339"/>
                  </a:lnTo>
                  <a:lnTo>
                    <a:pt x="0" y="66928"/>
                  </a:lnTo>
                  <a:lnTo>
                    <a:pt x="0" y="505967"/>
                  </a:lnTo>
                  <a:lnTo>
                    <a:pt x="1524" y="505967"/>
                  </a:lnTo>
                  <a:lnTo>
                    <a:pt x="1524" y="518159"/>
                  </a:lnTo>
                  <a:lnTo>
                    <a:pt x="3047" y="518159"/>
                  </a:lnTo>
                  <a:lnTo>
                    <a:pt x="3047" y="522731"/>
                  </a:lnTo>
                  <a:lnTo>
                    <a:pt x="30479" y="522731"/>
                  </a:lnTo>
                  <a:lnTo>
                    <a:pt x="30479" y="519683"/>
                  </a:lnTo>
                  <a:lnTo>
                    <a:pt x="28955" y="519683"/>
                  </a:lnTo>
                  <a:lnTo>
                    <a:pt x="28955" y="515112"/>
                  </a:lnTo>
                  <a:lnTo>
                    <a:pt x="27431" y="515112"/>
                  </a:lnTo>
                  <a:lnTo>
                    <a:pt x="27431" y="502919"/>
                  </a:lnTo>
                  <a:lnTo>
                    <a:pt x="25907" y="502919"/>
                  </a:lnTo>
                  <a:lnTo>
                    <a:pt x="25907" y="66928"/>
                  </a:lnTo>
                  <a:lnTo>
                    <a:pt x="27431" y="56387"/>
                  </a:lnTo>
                  <a:lnTo>
                    <a:pt x="35051" y="41148"/>
                  </a:lnTo>
                  <a:lnTo>
                    <a:pt x="36575" y="39624"/>
                  </a:lnTo>
                  <a:lnTo>
                    <a:pt x="39624" y="38100"/>
                  </a:lnTo>
                  <a:lnTo>
                    <a:pt x="45719" y="32003"/>
                  </a:lnTo>
                  <a:lnTo>
                    <a:pt x="48767" y="30479"/>
                  </a:lnTo>
                  <a:lnTo>
                    <a:pt x="53339" y="28828"/>
                  </a:lnTo>
                  <a:lnTo>
                    <a:pt x="56387" y="27431"/>
                  </a:lnTo>
                  <a:lnTo>
                    <a:pt x="68579" y="25907"/>
                  </a:lnTo>
                  <a:lnTo>
                    <a:pt x="867260" y="25907"/>
                  </a:lnTo>
                  <a:lnTo>
                    <a:pt x="853439" y="12191"/>
                  </a:lnTo>
                  <a:lnTo>
                    <a:pt x="848868" y="10667"/>
                  </a:lnTo>
                  <a:lnTo>
                    <a:pt x="845820" y="9143"/>
                  </a:lnTo>
                  <a:lnTo>
                    <a:pt x="844296" y="7619"/>
                  </a:lnTo>
                  <a:lnTo>
                    <a:pt x="841248" y="6095"/>
                  </a:lnTo>
                  <a:lnTo>
                    <a:pt x="829055" y="3048"/>
                  </a:lnTo>
                  <a:lnTo>
                    <a:pt x="827531" y="1524"/>
                  </a:lnTo>
                  <a:lnTo>
                    <a:pt x="813815" y="0"/>
                  </a:lnTo>
                  <a:close/>
                </a:path>
              </a:pathLst>
            </a:custGeom>
            <a:solidFill>
              <a:srgbClr val="4F7FBC"/>
            </a:solidFill>
          </p:spPr>
          <p:txBody>
            <a:bodyPr wrap="square" lIns="0" tIns="0" rIns="0" bIns="0" rtlCol="0"/>
            <a:lstStyle/>
            <a:p>
              <a:endParaRPr/>
            </a:p>
          </p:txBody>
        </p:sp>
      </p:grpSp>
      <p:sp>
        <p:nvSpPr>
          <p:cNvPr id="48" name="object 48"/>
          <p:cNvSpPr txBox="1"/>
          <p:nvPr/>
        </p:nvSpPr>
        <p:spPr>
          <a:xfrm>
            <a:off x="6119876" y="2133092"/>
            <a:ext cx="16129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Calibri"/>
                <a:cs typeface="Calibri"/>
              </a:rPr>
              <a:t>EA</a:t>
            </a:r>
            <a:endParaRPr sz="1000">
              <a:latin typeface="Calibri"/>
              <a:cs typeface="Calibri"/>
            </a:endParaRPr>
          </a:p>
        </p:txBody>
      </p:sp>
      <p:grpSp>
        <p:nvGrpSpPr>
          <p:cNvPr id="49" name="object 49"/>
          <p:cNvGrpSpPr/>
          <p:nvPr/>
        </p:nvGrpSpPr>
        <p:grpSpPr>
          <a:xfrm>
            <a:off x="5678423" y="2667000"/>
            <a:ext cx="963294" cy="647700"/>
            <a:chOff x="5678423" y="2667000"/>
            <a:chExt cx="963294" cy="647700"/>
          </a:xfrm>
        </p:grpSpPr>
        <p:sp>
          <p:nvSpPr>
            <p:cNvPr id="50" name="object 50"/>
            <p:cNvSpPr/>
            <p:nvPr/>
          </p:nvSpPr>
          <p:spPr>
            <a:xfrm>
              <a:off x="5678424" y="2666999"/>
              <a:ext cx="963294" cy="647700"/>
            </a:xfrm>
            <a:custGeom>
              <a:avLst/>
              <a:gdLst/>
              <a:ahLst/>
              <a:cxnLst/>
              <a:rect l="l" t="t" r="r" b="b"/>
              <a:pathLst>
                <a:path w="963295" h="647700">
                  <a:moveTo>
                    <a:pt x="963041" y="132715"/>
                  </a:moveTo>
                  <a:lnTo>
                    <a:pt x="961644" y="132715"/>
                  </a:lnTo>
                  <a:lnTo>
                    <a:pt x="961644" y="126619"/>
                  </a:lnTo>
                  <a:lnTo>
                    <a:pt x="960120" y="126619"/>
                  </a:lnTo>
                  <a:lnTo>
                    <a:pt x="960120" y="122047"/>
                  </a:lnTo>
                  <a:lnTo>
                    <a:pt x="958596" y="122047"/>
                  </a:lnTo>
                  <a:lnTo>
                    <a:pt x="958596" y="117475"/>
                  </a:lnTo>
                  <a:lnTo>
                    <a:pt x="957072" y="115951"/>
                  </a:lnTo>
                  <a:lnTo>
                    <a:pt x="955548" y="115951"/>
                  </a:lnTo>
                  <a:lnTo>
                    <a:pt x="955548" y="112903"/>
                  </a:lnTo>
                  <a:lnTo>
                    <a:pt x="954024" y="111379"/>
                  </a:lnTo>
                  <a:lnTo>
                    <a:pt x="952500" y="111379"/>
                  </a:lnTo>
                  <a:lnTo>
                    <a:pt x="952500" y="106807"/>
                  </a:lnTo>
                  <a:lnTo>
                    <a:pt x="949452" y="103759"/>
                  </a:lnTo>
                  <a:lnTo>
                    <a:pt x="938771" y="93091"/>
                  </a:lnTo>
                  <a:lnTo>
                    <a:pt x="938771" y="137287"/>
                  </a:lnTo>
                  <a:lnTo>
                    <a:pt x="937285" y="580771"/>
                  </a:lnTo>
                  <a:lnTo>
                    <a:pt x="937247" y="589915"/>
                  </a:lnTo>
                  <a:lnTo>
                    <a:pt x="935723" y="592963"/>
                  </a:lnTo>
                  <a:lnTo>
                    <a:pt x="934199" y="599059"/>
                  </a:lnTo>
                  <a:lnTo>
                    <a:pt x="931164" y="605155"/>
                  </a:lnTo>
                  <a:lnTo>
                    <a:pt x="922020" y="614299"/>
                  </a:lnTo>
                  <a:lnTo>
                    <a:pt x="915924" y="617347"/>
                  </a:lnTo>
                  <a:lnTo>
                    <a:pt x="914400" y="618871"/>
                  </a:lnTo>
                  <a:lnTo>
                    <a:pt x="909828" y="620395"/>
                  </a:lnTo>
                  <a:lnTo>
                    <a:pt x="909828" y="621919"/>
                  </a:lnTo>
                  <a:lnTo>
                    <a:pt x="137160" y="620395"/>
                  </a:lnTo>
                  <a:lnTo>
                    <a:pt x="132588" y="618871"/>
                  </a:lnTo>
                  <a:lnTo>
                    <a:pt x="131064" y="617347"/>
                  </a:lnTo>
                  <a:lnTo>
                    <a:pt x="128016" y="615823"/>
                  </a:lnTo>
                  <a:lnTo>
                    <a:pt x="121920" y="609600"/>
                  </a:lnTo>
                  <a:lnTo>
                    <a:pt x="118872" y="608203"/>
                  </a:lnTo>
                  <a:lnTo>
                    <a:pt x="117348" y="608203"/>
                  </a:lnTo>
                  <a:lnTo>
                    <a:pt x="117348" y="605155"/>
                  </a:lnTo>
                  <a:lnTo>
                    <a:pt x="115824" y="603631"/>
                  </a:lnTo>
                  <a:lnTo>
                    <a:pt x="114300" y="603631"/>
                  </a:lnTo>
                  <a:lnTo>
                    <a:pt x="114300" y="600583"/>
                  </a:lnTo>
                  <a:lnTo>
                    <a:pt x="112776" y="600583"/>
                  </a:lnTo>
                  <a:lnTo>
                    <a:pt x="112776" y="597535"/>
                  </a:lnTo>
                  <a:lnTo>
                    <a:pt x="111252" y="597535"/>
                  </a:lnTo>
                  <a:lnTo>
                    <a:pt x="111252" y="592963"/>
                  </a:lnTo>
                  <a:lnTo>
                    <a:pt x="109728" y="592963"/>
                  </a:lnTo>
                  <a:lnTo>
                    <a:pt x="109728" y="580771"/>
                  </a:lnTo>
                  <a:lnTo>
                    <a:pt x="108204" y="580771"/>
                  </a:lnTo>
                  <a:lnTo>
                    <a:pt x="108204" y="544195"/>
                  </a:lnTo>
                  <a:lnTo>
                    <a:pt x="801624" y="544195"/>
                  </a:lnTo>
                  <a:lnTo>
                    <a:pt x="823048" y="539915"/>
                  </a:lnTo>
                  <a:lnTo>
                    <a:pt x="840473" y="528205"/>
                  </a:lnTo>
                  <a:lnTo>
                    <a:pt x="852195" y="510768"/>
                  </a:lnTo>
                  <a:lnTo>
                    <a:pt x="856475" y="489331"/>
                  </a:lnTo>
                  <a:lnTo>
                    <a:pt x="856475" y="103759"/>
                  </a:lnTo>
                  <a:lnTo>
                    <a:pt x="896099" y="103759"/>
                  </a:lnTo>
                  <a:lnTo>
                    <a:pt x="908304" y="105283"/>
                  </a:lnTo>
                  <a:lnTo>
                    <a:pt x="920496" y="111379"/>
                  </a:lnTo>
                  <a:lnTo>
                    <a:pt x="925068" y="115951"/>
                  </a:lnTo>
                  <a:lnTo>
                    <a:pt x="928116" y="117475"/>
                  </a:lnTo>
                  <a:lnTo>
                    <a:pt x="932675" y="122047"/>
                  </a:lnTo>
                  <a:lnTo>
                    <a:pt x="932675" y="125095"/>
                  </a:lnTo>
                  <a:lnTo>
                    <a:pt x="934199" y="125095"/>
                  </a:lnTo>
                  <a:lnTo>
                    <a:pt x="934199" y="128143"/>
                  </a:lnTo>
                  <a:lnTo>
                    <a:pt x="935723" y="128143"/>
                  </a:lnTo>
                  <a:lnTo>
                    <a:pt x="935723" y="134239"/>
                  </a:lnTo>
                  <a:lnTo>
                    <a:pt x="937247" y="134239"/>
                  </a:lnTo>
                  <a:lnTo>
                    <a:pt x="937247" y="137287"/>
                  </a:lnTo>
                  <a:lnTo>
                    <a:pt x="938771" y="137287"/>
                  </a:lnTo>
                  <a:lnTo>
                    <a:pt x="938771" y="93091"/>
                  </a:lnTo>
                  <a:lnTo>
                    <a:pt x="935723" y="90043"/>
                  </a:lnTo>
                  <a:lnTo>
                    <a:pt x="931164" y="88519"/>
                  </a:lnTo>
                  <a:lnTo>
                    <a:pt x="928116" y="86995"/>
                  </a:lnTo>
                  <a:lnTo>
                    <a:pt x="926592" y="85471"/>
                  </a:lnTo>
                  <a:lnTo>
                    <a:pt x="923544" y="83947"/>
                  </a:lnTo>
                  <a:lnTo>
                    <a:pt x="918972" y="82423"/>
                  </a:lnTo>
                  <a:lnTo>
                    <a:pt x="915924" y="80899"/>
                  </a:lnTo>
                  <a:lnTo>
                    <a:pt x="911352" y="79375"/>
                  </a:lnTo>
                  <a:lnTo>
                    <a:pt x="896099" y="77851"/>
                  </a:lnTo>
                  <a:lnTo>
                    <a:pt x="856475" y="77851"/>
                  </a:lnTo>
                  <a:lnTo>
                    <a:pt x="856475" y="54991"/>
                  </a:lnTo>
                  <a:lnTo>
                    <a:pt x="852195" y="33540"/>
                  </a:lnTo>
                  <a:lnTo>
                    <a:pt x="840473" y="16065"/>
                  </a:lnTo>
                  <a:lnTo>
                    <a:pt x="823048" y="4318"/>
                  </a:lnTo>
                  <a:lnTo>
                    <a:pt x="801624" y="0"/>
                  </a:lnTo>
                  <a:lnTo>
                    <a:pt x="54864" y="0"/>
                  </a:lnTo>
                  <a:lnTo>
                    <a:pt x="33426" y="4318"/>
                  </a:lnTo>
                  <a:lnTo>
                    <a:pt x="16002" y="16065"/>
                  </a:lnTo>
                  <a:lnTo>
                    <a:pt x="4279" y="33540"/>
                  </a:lnTo>
                  <a:lnTo>
                    <a:pt x="0" y="54991"/>
                  </a:lnTo>
                  <a:lnTo>
                    <a:pt x="0" y="489331"/>
                  </a:lnTo>
                  <a:lnTo>
                    <a:pt x="4279" y="510768"/>
                  </a:lnTo>
                  <a:lnTo>
                    <a:pt x="16002" y="528205"/>
                  </a:lnTo>
                  <a:lnTo>
                    <a:pt x="33426" y="539915"/>
                  </a:lnTo>
                  <a:lnTo>
                    <a:pt x="54864" y="544195"/>
                  </a:lnTo>
                  <a:lnTo>
                    <a:pt x="82296" y="544195"/>
                  </a:lnTo>
                  <a:lnTo>
                    <a:pt x="82296" y="583819"/>
                  </a:lnTo>
                  <a:lnTo>
                    <a:pt x="83820" y="583819"/>
                  </a:lnTo>
                  <a:lnTo>
                    <a:pt x="83820" y="596011"/>
                  </a:lnTo>
                  <a:lnTo>
                    <a:pt x="85344" y="596011"/>
                  </a:lnTo>
                  <a:lnTo>
                    <a:pt x="85344" y="600583"/>
                  </a:lnTo>
                  <a:lnTo>
                    <a:pt x="86868" y="600583"/>
                  </a:lnTo>
                  <a:lnTo>
                    <a:pt x="86868" y="606679"/>
                  </a:lnTo>
                  <a:lnTo>
                    <a:pt x="88392" y="606679"/>
                  </a:lnTo>
                  <a:lnTo>
                    <a:pt x="88392" y="609600"/>
                  </a:lnTo>
                  <a:lnTo>
                    <a:pt x="89916" y="609600"/>
                  </a:lnTo>
                  <a:lnTo>
                    <a:pt x="89916" y="612775"/>
                  </a:lnTo>
                  <a:lnTo>
                    <a:pt x="91440" y="612775"/>
                  </a:lnTo>
                  <a:lnTo>
                    <a:pt x="91440" y="615823"/>
                  </a:lnTo>
                  <a:lnTo>
                    <a:pt x="92964" y="615823"/>
                  </a:lnTo>
                  <a:lnTo>
                    <a:pt x="92964" y="618871"/>
                  </a:lnTo>
                  <a:lnTo>
                    <a:pt x="94488" y="618871"/>
                  </a:lnTo>
                  <a:lnTo>
                    <a:pt x="112776" y="637159"/>
                  </a:lnTo>
                  <a:lnTo>
                    <a:pt x="118872" y="640207"/>
                  </a:lnTo>
                  <a:lnTo>
                    <a:pt x="124968" y="641731"/>
                  </a:lnTo>
                  <a:lnTo>
                    <a:pt x="129540" y="643255"/>
                  </a:lnTo>
                  <a:lnTo>
                    <a:pt x="132588" y="644779"/>
                  </a:lnTo>
                  <a:lnTo>
                    <a:pt x="137160" y="646303"/>
                  </a:lnTo>
                  <a:lnTo>
                    <a:pt x="909815" y="647700"/>
                  </a:lnTo>
                  <a:lnTo>
                    <a:pt x="909828" y="646303"/>
                  </a:lnTo>
                  <a:lnTo>
                    <a:pt x="917448" y="644779"/>
                  </a:lnTo>
                  <a:lnTo>
                    <a:pt x="922020" y="643255"/>
                  </a:lnTo>
                  <a:lnTo>
                    <a:pt x="923544" y="641731"/>
                  </a:lnTo>
                  <a:lnTo>
                    <a:pt x="935723" y="635635"/>
                  </a:lnTo>
                  <a:lnTo>
                    <a:pt x="949452" y="621919"/>
                  </a:lnTo>
                  <a:lnTo>
                    <a:pt x="950976" y="618871"/>
                  </a:lnTo>
                  <a:lnTo>
                    <a:pt x="954024" y="615823"/>
                  </a:lnTo>
                  <a:lnTo>
                    <a:pt x="955548" y="612775"/>
                  </a:lnTo>
                  <a:lnTo>
                    <a:pt x="957072" y="611251"/>
                  </a:lnTo>
                  <a:lnTo>
                    <a:pt x="958596" y="605155"/>
                  </a:lnTo>
                  <a:lnTo>
                    <a:pt x="960120" y="600583"/>
                  </a:lnTo>
                  <a:lnTo>
                    <a:pt x="961644" y="594487"/>
                  </a:lnTo>
                  <a:lnTo>
                    <a:pt x="963041" y="144919"/>
                  </a:lnTo>
                  <a:lnTo>
                    <a:pt x="963041" y="132715"/>
                  </a:lnTo>
                  <a:close/>
                </a:path>
              </a:pathLst>
            </a:custGeom>
            <a:solidFill>
              <a:srgbClr val="BF4F4C"/>
            </a:solidFill>
          </p:spPr>
          <p:txBody>
            <a:bodyPr wrap="square" lIns="0" tIns="0" rIns="0" bIns="0" rtlCol="0"/>
            <a:lstStyle/>
            <a:p>
              <a:endParaRPr/>
            </a:p>
          </p:txBody>
        </p:sp>
        <p:pic>
          <p:nvPicPr>
            <p:cNvPr id="51" name="object 51"/>
            <p:cNvPicPr/>
            <p:nvPr/>
          </p:nvPicPr>
          <p:blipFill>
            <a:blip r:embed="rId9" cstate="print"/>
            <a:stretch>
              <a:fillRect/>
            </a:stretch>
          </p:blipFill>
          <p:spPr>
            <a:xfrm>
              <a:off x="5774435" y="2758567"/>
              <a:ext cx="854837" cy="542416"/>
            </a:xfrm>
            <a:prstGeom prst="rect">
              <a:avLst/>
            </a:prstGeom>
          </p:spPr>
        </p:pic>
      </p:grpSp>
      <p:sp>
        <p:nvSpPr>
          <p:cNvPr id="52" name="object 52"/>
          <p:cNvSpPr txBox="1"/>
          <p:nvPr/>
        </p:nvSpPr>
        <p:spPr>
          <a:xfrm>
            <a:off x="5885179"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53" name="object 53"/>
          <p:cNvGrpSpPr/>
          <p:nvPr/>
        </p:nvGrpSpPr>
        <p:grpSpPr>
          <a:xfrm>
            <a:off x="5678423" y="3459607"/>
            <a:ext cx="963294" cy="320040"/>
            <a:chOff x="5678423" y="3459607"/>
            <a:chExt cx="963294" cy="320040"/>
          </a:xfrm>
        </p:grpSpPr>
        <p:sp>
          <p:nvSpPr>
            <p:cNvPr id="54" name="object 54"/>
            <p:cNvSpPr/>
            <p:nvPr/>
          </p:nvSpPr>
          <p:spPr>
            <a:xfrm>
              <a:off x="5678423" y="3459607"/>
              <a:ext cx="856615" cy="320040"/>
            </a:xfrm>
            <a:custGeom>
              <a:avLst/>
              <a:gdLst/>
              <a:ahLst/>
              <a:cxnLst/>
              <a:rect l="l" t="t" r="r" b="b"/>
              <a:pathLst>
                <a:path w="856615" h="320039">
                  <a:moveTo>
                    <a:pt x="801624" y="0"/>
                  </a:moveTo>
                  <a:lnTo>
                    <a:pt x="54863" y="0"/>
                  </a:lnTo>
                  <a:lnTo>
                    <a:pt x="33432" y="4286"/>
                  </a:lnTo>
                  <a:lnTo>
                    <a:pt x="16001" y="16001"/>
                  </a:lnTo>
                  <a:lnTo>
                    <a:pt x="4286" y="33432"/>
                  </a:lnTo>
                  <a:lnTo>
                    <a:pt x="0" y="54863"/>
                  </a:lnTo>
                  <a:lnTo>
                    <a:pt x="0" y="320039"/>
                  </a:lnTo>
                  <a:lnTo>
                    <a:pt x="856487" y="320039"/>
                  </a:lnTo>
                  <a:lnTo>
                    <a:pt x="856487" y="54863"/>
                  </a:lnTo>
                  <a:lnTo>
                    <a:pt x="852201" y="33432"/>
                  </a:lnTo>
                  <a:lnTo>
                    <a:pt x="840485" y="16001"/>
                  </a:lnTo>
                  <a:lnTo>
                    <a:pt x="823055" y="4286"/>
                  </a:lnTo>
                  <a:lnTo>
                    <a:pt x="801624" y="0"/>
                  </a:lnTo>
                  <a:close/>
                </a:path>
              </a:pathLst>
            </a:custGeom>
            <a:solidFill>
              <a:srgbClr val="99BA59"/>
            </a:solidFill>
          </p:spPr>
          <p:txBody>
            <a:bodyPr wrap="square" lIns="0" tIns="0" rIns="0" bIns="0" rtlCol="0"/>
            <a:lstStyle/>
            <a:p>
              <a:endParaRPr/>
            </a:p>
          </p:txBody>
        </p:sp>
        <p:pic>
          <p:nvPicPr>
            <p:cNvPr id="55" name="object 55"/>
            <p:cNvPicPr/>
            <p:nvPr/>
          </p:nvPicPr>
          <p:blipFill>
            <a:blip r:embed="rId10" cstate="print"/>
            <a:stretch>
              <a:fillRect/>
            </a:stretch>
          </p:blipFill>
          <p:spPr>
            <a:xfrm>
              <a:off x="5774435" y="3551047"/>
              <a:ext cx="854963" cy="228600"/>
            </a:xfrm>
            <a:prstGeom prst="rect">
              <a:avLst/>
            </a:prstGeom>
          </p:spPr>
        </p:pic>
        <p:sp>
          <p:nvSpPr>
            <p:cNvPr id="56" name="object 56"/>
            <p:cNvSpPr/>
            <p:nvPr/>
          </p:nvSpPr>
          <p:spPr>
            <a:xfrm>
              <a:off x="5760719" y="3537331"/>
              <a:ext cx="881380" cy="242570"/>
            </a:xfrm>
            <a:custGeom>
              <a:avLst/>
              <a:gdLst/>
              <a:ahLst/>
              <a:cxnLst/>
              <a:rect l="l" t="t" r="r" b="b"/>
              <a:pathLst>
                <a:path w="881379" h="242570">
                  <a:moveTo>
                    <a:pt x="813815" y="0"/>
                  </a:moveTo>
                  <a:lnTo>
                    <a:pt x="65531" y="0"/>
                  </a:lnTo>
                  <a:lnTo>
                    <a:pt x="53339" y="1524"/>
                  </a:lnTo>
                  <a:lnTo>
                    <a:pt x="47243" y="4572"/>
                  </a:lnTo>
                  <a:lnTo>
                    <a:pt x="39624" y="5969"/>
                  </a:lnTo>
                  <a:lnTo>
                    <a:pt x="30479" y="10668"/>
                  </a:lnTo>
                  <a:lnTo>
                    <a:pt x="21335" y="19812"/>
                  </a:lnTo>
                  <a:lnTo>
                    <a:pt x="18287" y="21336"/>
                  </a:lnTo>
                  <a:lnTo>
                    <a:pt x="16763" y="24384"/>
                  </a:lnTo>
                  <a:lnTo>
                    <a:pt x="10667" y="30480"/>
                  </a:lnTo>
                  <a:lnTo>
                    <a:pt x="4571" y="42672"/>
                  </a:lnTo>
                  <a:lnTo>
                    <a:pt x="3047" y="48768"/>
                  </a:lnTo>
                  <a:lnTo>
                    <a:pt x="1524" y="53340"/>
                  </a:lnTo>
                  <a:lnTo>
                    <a:pt x="0" y="67056"/>
                  </a:lnTo>
                  <a:lnTo>
                    <a:pt x="0" y="242189"/>
                  </a:lnTo>
                  <a:lnTo>
                    <a:pt x="25907" y="242189"/>
                  </a:lnTo>
                  <a:lnTo>
                    <a:pt x="25907" y="67056"/>
                  </a:lnTo>
                  <a:lnTo>
                    <a:pt x="27431" y="56388"/>
                  </a:lnTo>
                  <a:lnTo>
                    <a:pt x="28955" y="51816"/>
                  </a:lnTo>
                  <a:lnTo>
                    <a:pt x="32003" y="45720"/>
                  </a:lnTo>
                  <a:lnTo>
                    <a:pt x="33527" y="44069"/>
                  </a:lnTo>
                  <a:lnTo>
                    <a:pt x="35051" y="41148"/>
                  </a:lnTo>
                  <a:lnTo>
                    <a:pt x="36575" y="39624"/>
                  </a:lnTo>
                  <a:lnTo>
                    <a:pt x="39624" y="38100"/>
                  </a:lnTo>
                  <a:lnTo>
                    <a:pt x="45719" y="32004"/>
                  </a:lnTo>
                  <a:lnTo>
                    <a:pt x="54863" y="27432"/>
                  </a:lnTo>
                  <a:lnTo>
                    <a:pt x="68579" y="25908"/>
                  </a:lnTo>
                  <a:lnTo>
                    <a:pt x="867155" y="25908"/>
                  </a:lnTo>
                  <a:lnTo>
                    <a:pt x="853439" y="12192"/>
                  </a:lnTo>
                  <a:lnTo>
                    <a:pt x="841248" y="5969"/>
                  </a:lnTo>
                  <a:lnTo>
                    <a:pt x="839724" y="4572"/>
                  </a:lnTo>
                  <a:lnTo>
                    <a:pt x="835151" y="3048"/>
                  </a:lnTo>
                  <a:lnTo>
                    <a:pt x="829055" y="1524"/>
                  </a:lnTo>
                  <a:lnTo>
                    <a:pt x="813815" y="0"/>
                  </a:lnTo>
                  <a:close/>
                </a:path>
                <a:path w="881379" h="242570">
                  <a:moveTo>
                    <a:pt x="867155" y="25908"/>
                  </a:moveTo>
                  <a:lnTo>
                    <a:pt x="813815" y="25908"/>
                  </a:lnTo>
                  <a:lnTo>
                    <a:pt x="827531" y="27432"/>
                  </a:lnTo>
                  <a:lnTo>
                    <a:pt x="829055" y="28956"/>
                  </a:lnTo>
                  <a:lnTo>
                    <a:pt x="838200" y="33528"/>
                  </a:lnTo>
                  <a:lnTo>
                    <a:pt x="842772" y="38100"/>
                  </a:lnTo>
                  <a:lnTo>
                    <a:pt x="845820" y="39624"/>
                  </a:lnTo>
                  <a:lnTo>
                    <a:pt x="850391" y="44069"/>
                  </a:lnTo>
                  <a:lnTo>
                    <a:pt x="850391" y="47244"/>
                  </a:lnTo>
                  <a:lnTo>
                    <a:pt x="851915" y="47244"/>
                  </a:lnTo>
                  <a:lnTo>
                    <a:pt x="851915" y="50292"/>
                  </a:lnTo>
                  <a:lnTo>
                    <a:pt x="853439" y="50292"/>
                  </a:lnTo>
                  <a:lnTo>
                    <a:pt x="853439" y="56388"/>
                  </a:lnTo>
                  <a:lnTo>
                    <a:pt x="854963" y="56388"/>
                  </a:lnTo>
                  <a:lnTo>
                    <a:pt x="854963" y="59436"/>
                  </a:lnTo>
                  <a:lnTo>
                    <a:pt x="856487" y="59436"/>
                  </a:lnTo>
                  <a:lnTo>
                    <a:pt x="856487" y="242189"/>
                  </a:lnTo>
                  <a:lnTo>
                    <a:pt x="880871" y="242189"/>
                  </a:lnTo>
                  <a:lnTo>
                    <a:pt x="880745" y="54864"/>
                  </a:lnTo>
                  <a:lnTo>
                    <a:pt x="879348" y="54864"/>
                  </a:lnTo>
                  <a:lnTo>
                    <a:pt x="879348" y="48768"/>
                  </a:lnTo>
                  <a:lnTo>
                    <a:pt x="877824" y="48768"/>
                  </a:lnTo>
                  <a:lnTo>
                    <a:pt x="877824" y="44069"/>
                  </a:lnTo>
                  <a:lnTo>
                    <a:pt x="876300" y="44069"/>
                  </a:lnTo>
                  <a:lnTo>
                    <a:pt x="876300" y="39624"/>
                  </a:lnTo>
                  <a:lnTo>
                    <a:pt x="874776" y="39624"/>
                  </a:lnTo>
                  <a:lnTo>
                    <a:pt x="874776" y="36576"/>
                  </a:lnTo>
                  <a:lnTo>
                    <a:pt x="873251" y="36576"/>
                  </a:lnTo>
                  <a:lnTo>
                    <a:pt x="873251" y="33528"/>
                  </a:lnTo>
                  <a:lnTo>
                    <a:pt x="871727" y="32004"/>
                  </a:lnTo>
                  <a:lnTo>
                    <a:pt x="870203" y="32004"/>
                  </a:lnTo>
                  <a:lnTo>
                    <a:pt x="870203" y="28956"/>
                  </a:lnTo>
                  <a:lnTo>
                    <a:pt x="867155" y="25908"/>
                  </a:lnTo>
                  <a:close/>
                </a:path>
              </a:pathLst>
            </a:custGeom>
            <a:solidFill>
              <a:srgbClr val="99BA59"/>
            </a:solidFill>
          </p:spPr>
          <p:txBody>
            <a:bodyPr wrap="square" lIns="0" tIns="0" rIns="0" bIns="0" rtlCol="0"/>
            <a:lstStyle/>
            <a:p>
              <a:endParaRPr/>
            </a:p>
          </p:txBody>
        </p:sp>
      </p:grpSp>
      <p:sp>
        <p:nvSpPr>
          <p:cNvPr id="57" name="object 57"/>
          <p:cNvSpPr txBox="1"/>
          <p:nvPr/>
        </p:nvSpPr>
        <p:spPr>
          <a:xfrm>
            <a:off x="6075679" y="3647948"/>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58" name="object 58"/>
          <p:cNvGrpSpPr/>
          <p:nvPr/>
        </p:nvGrpSpPr>
        <p:grpSpPr>
          <a:xfrm>
            <a:off x="6768083" y="1874647"/>
            <a:ext cx="963294" cy="647700"/>
            <a:chOff x="6768083" y="1874647"/>
            <a:chExt cx="963294" cy="647700"/>
          </a:xfrm>
        </p:grpSpPr>
        <p:sp>
          <p:nvSpPr>
            <p:cNvPr id="59" name="object 59"/>
            <p:cNvSpPr/>
            <p:nvPr/>
          </p:nvSpPr>
          <p:spPr>
            <a:xfrm>
              <a:off x="6768083" y="1874647"/>
              <a:ext cx="855344" cy="544195"/>
            </a:xfrm>
            <a:custGeom>
              <a:avLst/>
              <a:gdLst/>
              <a:ahLst/>
              <a:cxnLst/>
              <a:rect l="l" t="t" r="r" b="b"/>
              <a:pathLst>
                <a:path w="855345" h="544194">
                  <a:moveTo>
                    <a:pt x="801624" y="0"/>
                  </a:moveTo>
                  <a:lnTo>
                    <a:pt x="53340" y="0"/>
                  </a:lnTo>
                  <a:lnTo>
                    <a:pt x="32789" y="4286"/>
                  </a:lnTo>
                  <a:lnTo>
                    <a:pt x="15811" y="16001"/>
                  </a:lnTo>
                  <a:lnTo>
                    <a:pt x="4262" y="33432"/>
                  </a:lnTo>
                  <a:lnTo>
                    <a:pt x="0" y="54863"/>
                  </a:lnTo>
                  <a:lnTo>
                    <a:pt x="0" y="489203"/>
                  </a:lnTo>
                  <a:lnTo>
                    <a:pt x="4262" y="510635"/>
                  </a:lnTo>
                  <a:lnTo>
                    <a:pt x="15811" y="528065"/>
                  </a:lnTo>
                  <a:lnTo>
                    <a:pt x="32789" y="539781"/>
                  </a:lnTo>
                  <a:lnTo>
                    <a:pt x="53340" y="544067"/>
                  </a:lnTo>
                  <a:lnTo>
                    <a:pt x="801624" y="544067"/>
                  </a:lnTo>
                  <a:lnTo>
                    <a:pt x="822174" y="539781"/>
                  </a:lnTo>
                  <a:lnTo>
                    <a:pt x="839152" y="528065"/>
                  </a:lnTo>
                  <a:lnTo>
                    <a:pt x="850701" y="510635"/>
                  </a:lnTo>
                  <a:lnTo>
                    <a:pt x="854964" y="489203"/>
                  </a:lnTo>
                  <a:lnTo>
                    <a:pt x="854964" y="54863"/>
                  </a:lnTo>
                  <a:lnTo>
                    <a:pt x="850701" y="33432"/>
                  </a:lnTo>
                  <a:lnTo>
                    <a:pt x="839152" y="16001"/>
                  </a:lnTo>
                  <a:lnTo>
                    <a:pt x="822174" y="4286"/>
                  </a:lnTo>
                  <a:lnTo>
                    <a:pt x="801624" y="0"/>
                  </a:lnTo>
                  <a:close/>
                </a:path>
              </a:pathLst>
            </a:custGeom>
            <a:solidFill>
              <a:srgbClr val="4F7FBC"/>
            </a:solidFill>
          </p:spPr>
          <p:txBody>
            <a:bodyPr wrap="square" lIns="0" tIns="0" rIns="0" bIns="0" rtlCol="0"/>
            <a:lstStyle/>
            <a:p>
              <a:endParaRPr/>
            </a:p>
          </p:txBody>
        </p:sp>
        <p:pic>
          <p:nvPicPr>
            <p:cNvPr id="60" name="object 60"/>
            <p:cNvPicPr/>
            <p:nvPr/>
          </p:nvPicPr>
          <p:blipFill>
            <a:blip r:embed="rId2" cstate="print"/>
            <a:stretch>
              <a:fillRect/>
            </a:stretch>
          </p:blipFill>
          <p:spPr>
            <a:xfrm>
              <a:off x="6862571" y="1966087"/>
              <a:ext cx="856360" cy="542543"/>
            </a:xfrm>
            <a:prstGeom prst="rect">
              <a:avLst/>
            </a:prstGeom>
          </p:spPr>
        </p:pic>
        <p:sp>
          <p:nvSpPr>
            <p:cNvPr id="61" name="object 61"/>
            <p:cNvSpPr/>
            <p:nvPr/>
          </p:nvSpPr>
          <p:spPr>
            <a:xfrm>
              <a:off x="6850379" y="1952371"/>
              <a:ext cx="880744" cy="570230"/>
            </a:xfrm>
            <a:custGeom>
              <a:avLst/>
              <a:gdLst/>
              <a:ahLst/>
              <a:cxnLst/>
              <a:rect l="l" t="t" r="r" b="b"/>
              <a:pathLst>
                <a:path w="880745" h="570230">
                  <a:moveTo>
                    <a:pt x="813816" y="0"/>
                  </a:moveTo>
                  <a:lnTo>
                    <a:pt x="65531" y="0"/>
                  </a:lnTo>
                  <a:lnTo>
                    <a:pt x="54864" y="1524"/>
                  </a:lnTo>
                  <a:lnTo>
                    <a:pt x="51816" y="3048"/>
                  </a:lnTo>
                  <a:lnTo>
                    <a:pt x="47244" y="4571"/>
                  </a:lnTo>
                  <a:lnTo>
                    <a:pt x="39624" y="6095"/>
                  </a:lnTo>
                  <a:lnTo>
                    <a:pt x="38100" y="7619"/>
                  </a:lnTo>
                  <a:lnTo>
                    <a:pt x="35051" y="9143"/>
                  </a:lnTo>
                  <a:lnTo>
                    <a:pt x="33527" y="10667"/>
                  </a:lnTo>
                  <a:lnTo>
                    <a:pt x="28955" y="12191"/>
                  </a:lnTo>
                  <a:lnTo>
                    <a:pt x="22860" y="18287"/>
                  </a:lnTo>
                  <a:lnTo>
                    <a:pt x="19812" y="19812"/>
                  </a:lnTo>
                  <a:lnTo>
                    <a:pt x="18288" y="21336"/>
                  </a:lnTo>
                  <a:lnTo>
                    <a:pt x="16764" y="24383"/>
                  </a:lnTo>
                  <a:lnTo>
                    <a:pt x="12192" y="28828"/>
                  </a:lnTo>
                  <a:lnTo>
                    <a:pt x="6096" y="41148"/>
                  </a:lnTo>
                  <a:lnTo>
                    <a:pt x="4572" y="42671"/>
                  </a:lnTo>
                  <a:lnTo>
                    <a:pt x="3048" y="48767"/>
                  </a:lnTo>
                  <a:lnTo>
                    <a:pt x="1524" y="53339"/>
                  </a:lnTo>
                  <a:lnTo>
                    <a:pt x="0" y="66928"/>
                  </a:lnTo>
                  <a:lnTo>
                    <a:pt x="0" y="505967"/>
                  </a:lnTo>
                  <a:lnTo>
                    <a:pt x="1524" y="505967"/>
                  </a:lnTo>
                  <a:lnTo>
                    <a:pt x="1524" y="518159"/>
                  </a:lnTo>
                  <a:lnTo>
                    <a:pt x="3048" y="518159"/>
                  </a:lnTo>
                  <a:lnTo>
                    <a:pt x="3048" y="522731"/>
                  </a:lnTo>
                  <a:lnTo>
                    <a:pt x="4572" y="522731"/>
                  </a:lnTo>
                  <a:lnTo>
                    <a:pt x="4572" y="528827"/>
                  </a:lnTo>
                  <a:lnTo>
                    <a:pt x="6096" y="528827"/>
                  </a:lnTo>
                  <a:lnTo>
                    <a:pt x="6096" y="531876"/>
                  </a:lnTo>
                  <a:lnTo>
                    <a:pt x="7620" y="531876"/>
                  </a:lnTo>
                  <a:lnTo>
                    <a:pt x="7620" y="534924"/>
                  </a:lnTo>
                  <a:lnTo>
                    <a:pt x="9144" y="534924"/>
                  </a:lnTo>
                  <a:lnTo>
                    <a:pt x="9144" y="537971"/>
                  </a:lnTo>
                  <a:lnTo>
                    <a:pt x="10668" y="537971"/>
                  </a:lnTo>
                  <a:lnTo>
                    <a:pt x="10668" y="541019"/>
                  </a:lnTo>
                  <a:lnTo>
                    <a:pt x="12192" y="541019"/>
                  </a:lnTo>
                  <a:lnTo>
                    <a:pt x="18288" y="547115"/>
                  </a:lnTo>
                  <a:lnTo>
                    <a:pt x="18288" y="550163"/>
                  </a:lnTo>
                  <a:lnTo>
                    <a:pt x="19812" y="550163"/>
                  </a:lnTo>
                  <a:lnTo>
                    <a:pt x="22860" y="551688"/>
                  </a:lnTo>
                  <a:lnTo>
                    <a:pt x="30479" y="559307"/>
                  </a:lnTo>
                  <a:lnTo>
                    <a:pt x="39624" y="563879"/>
                  </a:lnTo>
                  <a:lnTo>
                    <a:pt x="41148" y="565403"/>
                  </a:lnTo>
                  <a:lnTo>
                    <a:pt x="47244" y="566927"/>
                  </a:lnTo>
                  <a:lnTo>
                    <a:pt x="54864" y="568451"/>
                  </a:lnTo>
                  <a:lnTo>
                    <a:pt x="826008" y="569849"/>
                  </a:lnTo>
                  <a:lnTo>
                    <a:pt x="826008" y="568451"/>
                  </a:lnTo>
                  <a:lnTo>
                    <a:pt x="833627" y="566927"/>
                  </a:lnTo>
                  <a:lnTo>
                    <a:pt x="838200" y="565403"/>
                  </a:lnTo>
                  <a:lnTo>
                    <a:pt x="850392" y="559307"/>
                  </a:lnTo>
                  <a:lnTo>
                    <a:pt x="851916" y="557783"/>
                  </a:lnTo>
                  <a:lnTo>
                    <a:pt x="854964" y="556259"/>
                  </a:lnTo>
                  <a:lnTo>
                    <a:pt x="867155" y="544067"/>
                  </a:lnTo>
                  <a:lnTo>
                    <a:pt x="826008" y="544067"/>
                  </a:lnTo>
                  <a:lnTo>
                    <a:pt x="48768" y="542543"/>
                  </a:lnTo>
                  <a:lnTo>
                    <a:pt x="48768" y="539495"/>
                  </a:lnTo>
                  <a:lnTo>
                    <a:pt x="42672" y="536448"/>
                  </a:lnTo>
                  <a:lnTo>
                    <a:pt x="36575" y="530351"/>
                  </a:lnTo>
                  <a:lnTo>
                    <a:pt x="35051" y="530351"/>
                  </a:lnTo>
                  <a:lnTo>
                    <a:pt x="35051" y="527303"/>
                  </a:lnTo>
                  <a:lnTo>
                    <a:pt x="32003" y="524128"/>
                  </a:lnTo>
                  <a:lnTo>
                    <a:pt x="30479" y="524128"/>
                  </a:lnTo>
                  <a:lnTo>
                    <a:pt x="30479" y="521207"/>
                  </a:lnTo>
                  <a:lnTo>
                    <a:pt x="28955" y="521207"/>
                  </a:lnTo>
                  <a:lnTo>
                    <a:pt x="28955" y="515112"/>
                  </a:lnTo>
                  <a:lnTo>
                    <a:pt x="27431" y="515112"/>
                  </a:lnTo>
                  <a:lnTo>
                    <a:pt x="27431" y="510539"/>
                  </a:lnTo>
                  <a:lnTo>
                    <a:pt x="25908" y="510539"/>
                  </a:lnTo>
                  <a:lnTo>
                    <a:pt x="25908" y="502919"/>
                  </a:lnTo>
                  <a:lnTo>
                    <a:pt x="24384" y="502919"/>
                  </a:lnTo>
                  <a:lnTo>
                    <a:pt x="24384" y="66928"/>
                  </a:lnTo>
                  <a:lnTo>
                    <a:pt x="25908" y="60959"/>
                  </a:lnTo>
                  <a:lnTo>
                    <a:pt x="28955" y="51815"/>
                  </a:lnTo>
                  <a:lnTo>
                    <a:pt x="30479" y="48767"/>
                  </a:lnTo>
                  <a:lnTo>
                    <a:pt x="32003" y="47243"/>
                  </a:lnTo>
                  <a:lnTo>
                    <a:pt x="35051" y="41148"/>
                  </a:lnTo>
                  <a:lnTo>
                    <a:pt x="42672" y="33527"/>
                  </a:lnTo>
                  <a:lnTo>
                    <a:pt x="48768" y="30479"/>
                  </a:lnTo>
                  <a:lnTo>
                    <a:pt x="53340" y="28828"/>
                  </a:lnTo>
                  <a:lnTo>
                    <a:pt x="56388" y="27431"/>
                  </a:lnTo>
                  <a:lnTo>
                    <a:pt x="68579" y="25907"/>
                  </a:lnTo>
                  <a:lnTo>
                    <a:pt x="867155" y="25907"/>
                  </a:lnTo>
                  <a:lnTo>
                    <a:pt x="854964" y="13715"/>
                  </a:lnTo>
                  <a:lnTo>
                    <a:pt x="845820" y="9143"/>
                  </a:lnTo>
                  <a:lnTo>
                    <a:pt x="844296" y="7619"/>
                  </a:lnTo>
                  <a:lnTo>
                    <a:pt x="841248" y="6095"/>
                  </a:lnTo>
                  <a:lnTo>
                    <a:pt x="833627" y="4571"/>
                  </a:lnTo>
                  <a:lnTo>
                    <a:pt x="829055" y="3048"/>
                  </a:lnTo>
                  <a:lnTo>
                    <a:pt x="826008" y="1524"/>
                  </a:lnTo>
                  <a:lnTo>
                    <a:pt x="813816" y="0"/>
                  </a:lnTo>
                  <a:close/>
                </a:path>
                <a:path w="880745" h="570230">
                  <a:moveTo>
                    <a:pt x="880745" y="56387"/>
                  </a:moveTo>
                  <a:lnTo>
                    <a:pt x="854964" y="56387"/>
                  </a:lnTo>
                  <a:lnTo>
                    <a:pt x="853480" y="502919"/>
                  </a:lnTo>
                  <a:lnTo>
                    <a:pt x="853440" y="515112"/>
                  </a:lnTo>
                  <a:lnTo>
                    <a:pt x="851916" y="521207"/>
                  </a:lnTo>
                  <a:lnTo>
                    <a:pt x="850392" y="522731"/>
                  </a:lnTo>
                  <a:lnTo>
                    <a:pt x="848868" y="525779"/>
                  </a:lnTo>
                  <a:lnTo>
                    <a:pt x="845820" y="528827"/>
                  </a:lnTo>
                  <a:lnTo>
                    <a:pt x="845820" y="531876"/>
                  </a:lnTo>
                  <a:lnTo>
                    <a:pt x="842772" y="531876"/>
                  </a:lnTo>
                  <a:lnTo>
                    <a:pt x="838200" y="536448"/>
                  </a:lnTo>
                  <a:lnTo>
                    <a:pt x="832103" y="539495"/>
                  </a:lnTo>
                  <a:lnTo>
                    <a:pt x="830579" y="541019"/>
                  </a:lnTo>
                  <a:lnTo>
                    <a:pt x="826008" y="542543"/>
                  </a:lnTo>
                  <a:lnTo>
                    <a:pt x="826008" y="544067"/>
                  </a:lnTo>
                  <a:lnTo>
                    <a:pt x="867155" y="544067"/>
                  </a:lnTo>
                  <a:lnTo>
                    <a:pt x="868679" y="541019"/>
                  </a:lnTo>
                  <a:lnTo>
                    <a:pt x="870203" y="539495"/>
                  </a:lnTo>
                  <a:lnTo>
                    <a:pt x="876300" y="527303"/>
                  </a:lnTo>
                  <a:lnTo>
                    <a:pt x="877824" y="522731"/>
                  </a:lnTo>
                  <a:lnTo>
                    <a:pt x="879348" y="515112"/>
                  </a:lnTo>
                  <a:lnTo>
                    <a:pt x="880745" y="66928"/>
                  </a:lnTo>
                  <a:lnTo>
                    <a:pt x="880745" y="56387"/>
                  </a:lnTo>
                  <a:close/>
                </a:path>
                <a:path w="880745" h="570230">
                  <a:moveTo>
                    <a:pt x="876300" y="42671"/>
                  </a:moveTo>
                  <a:lnTo>
                    <a:pt x="847344" y="42671"/>
                  </a:lnTo>
                  <a:lnTo>
                    <a:pt x="848868" y="44195"/>
                  </a:lnTo>
                  <a:lnTo>
                    <a:pt x="848868" y="47243"/>
                  </a:lnTo>
                  <a:lnTo>
                    <a:pt x="850392" y="47243"/>
                  </a:lnTo>
                  <a:lnTo>
                    <a:pt x="850392" y="50291"/>
                  </a:lnTo>
                  <a:lnTo>
                    <a:pt x="851916" y="50291"/>
                  </a:lnTo>
                  <a:lnTo>
                    <a:pt x="853440" y="51815"/>
                  </a:lnTo>
                  <a:lnTo>
                    <a:pt x="853440" y="56387"/>
                  </a:lnTo>
                  <a:lnTo>
                    <a:pt x="879348" y="56387"/>
                  </a:lnTo>
                  <a:lnTo>
                    <a:pt x="879348" y="48767"/>
                  </a:lnTo>
                  <a:lnTo>
                    <a:pt x="877824" y="48767"/>
                  </a:lnTo>
                  <a:lnTo>
                    <a:pt x="877824" y="44195"/>
                  </a:lnTo>
                  <a:lnTo>
                    <a:pt x="876300" y="42671"/>
                  </a:lnTo>
                  <a:close/>
                </a:path>
                <a:path w="880745" h="570230">
                  <a:moveTo>
                    <a:pt x="867155" y="25907"/>
                  </a:moveTo>
                  <a:lnTo>
                    <a:pt x="813816" y="25907"/>
                  </a:lnTo>
                  <a:lnTo>
                    <a:pt x="824484" y="27431"/>
                  </a:lnTo>
                  <a:lnTo>
                    <a:pt x="827531" y="28828"/>
                  </a:lnTo>
                  <a:lnTo>
                    <a:pt x="832103" y="30479"/>
                  </a:lnTo>
                  <a:lnTo>
                    <a:pt x="838200" y="33527"/>
                  </a:lnTo>
                  <a:lnTo>
                    <a:pt x="842772" y="38100"/>
                  </a:lnTo>
                  <a:lnTo>
                    <a:pt x="845820" y="39624"/>
                  </a:lnTo>
                  <a:lnTo>
                    <a:pt x="845820" y="42671"/>
                  </a:lnTo>
                  <a:lnTo>
                    <a:pt x="874776" y="42671"/>
                  </a:lnTo>
                  <a:lnTo>
                    <a:pt x="874776" y="39624"/>
                  </a:lnTo>
                  <a:lnTo>
                    <a:pt x="873251" y="39624"/>
                  </a:lnTo>
                  <a:lnTo>
                    <a:pt x="873251" y="36575"/>
                  </a:lnTo>
                  <a:lnTo>
                    <a:pt x="871727" y="36575"/>
                  </a:lnTo>
                  <a:lnTo>
                    <a:pt x="871727" y="33527"/>
                  </a:lnTo>
                  <a:lnTo>
                    <a:pt x="870203" y="33527"/>
                  </a:lnTo>
                  <a:lnTo>
                    <a:pt x="870203" y="30479"/>
                  </a:lnTo>
                  <a:lnTo>
                    <a:pt x="868679" y="30479"/>
                  </a:lnTo>
                  <a:lnTo>
                    <a:pt x="868679" y="27431"/>
                  </a:lnTo>
                  <a:lnTo>
                    <a:pt x="867155" y="25907"/>
                  </a:lnTo>
                  <a:close/>
                </a:path>
              </a:pathLst>
            </a:custGeom>
            <a:solidFill>
              <a:srgbClr val="4F7FBC"/>
            </a:solidFill>
          </p:spPr>
          <p:txBody>
            <a:bodyPr wrap="square" lIns="0" tIns="0" rIns="0" bIns="0" rtlCol="0"/>
            <a:lstStyle/>
            <a:p>
              <a:endParaRPr/>
            </a:p>
          </p:txBody>
        </p:sp>
      </p:grpSp>
      <p:sp>
        <p:nvSpPr>
          <p:cNvPr id="62" name="object 62"/>
          <p:cNvSpPr txBox="1"/>
          <p:nvPr/>
        </p:nvSpPr>
        <p:spPr>
          <a:xfrm>
            <a:off x="7200392" y="2133092"/>
            <a:ext cx="17780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Calibri"/>
                <a:cs typeface="Calibri"/>
              </a:rPr>
              <a:t>EIS</a:t>
            </a:r>
            <a:endParaRPr sz="1000">
              <a:latin typeface="Calibri"/>
              <a:cs typeface="Calibri"/>
            </a:endParaRPr>
          </a:p>
        </p:txBody>
      </p:sp>
      <p:grpSp>
        <p:nvGrpSpPr>
          <p:cNvPr id="63" name="object 63"/>
          <p:cNvGrpSpPr/>
          <p:nvPr/>
        </p:nvGrpSpPr>
        <p:grpSpPr>
          <a:xfrm>
            <a:off x="6768083" y="2668651"/>
            <a:ext cx="963294" cy="658495"/>
            <a:chOff x="6768083" y="2668651"/>
            <a:chExt cx="963294" cy="658495"/>
          </a:xfrm>
        </p:grpSpPr>
        <p:sp>
          <p:nvSpPr>
            <p:cNvPr id="64" name="object 64"/>
            <p:cNvSpPr/>
            <p:nvPr/>
          </p:nvSpPr>
          <p:spPr>
            <a:xfrm>
              <a:off x="6768083" y="2668651"/>
              <a:ext cx="855344" cy="554990"/>
            </a:xfrm>
            <a:custGeom>
              <a:avLst/>
              <a:gdLst/>
              <a:ahLst/>
              <a:cxnLst/>
              <a:rect l="l" t="t" r="r" b="b"/>
              <a:pathLst>
                <a:path w="855345" h="554989">
                  <a:moveTo>
                    <a:pt x="800100" y="0"/>
                  </a:moveTo>
                  <a:lnTo>
                    <a:pt x="54864" y="0"/>
                  </a:lnTo>
                  <a:lnTo>
                    <a:pt x="33432" y="4286"/>
                  </a:lnTo>
                  <a:lnTo>
                    <a:pt x="16001" y="16001"/>
                  </a:lnTo>
                  <a:lnTo>
                    <a:pt x="4286" y="33432"/>
                  </a:lnTo>
                  <a:lnTo>
                    <a:pt x="0" y="54863"/>
                  </a:lnTo>
                  <a:lnTo>
                    <a:pt x="0" y="499872"/>
                  </a:lnTo>
                  <a:lnTo>
                    <a:pt x="4286" y="521303"/>
                  </a:lnTo>
                  <a:lnTo>
                    <a:pt x="16001" y="538734"/>
                  </a:lnTo>
                  <a:lnTo>
                    <a:pt x="33432" y="550449"/>
                  </a:lnTo>
                  <a:lnTo>
                    <a:pt x="54864" y="554736"/>
                  </a:lnTo>
                  <a:lnTo>
                    <a:pt x="800100" y="554736"/>
                  </a:lnTo>
                  <a:lnTo>
                    <a:pt x="821531" y="550449"/>
                  </a:lnTo>
                  <a:lnTo>
                    <a:pt x="838962" y="538734"/>
                  </a:lnTo>
                  <a:lnTo>
                    <a:pt x="850677" y="521303"/>
                  </a:lnTo>
                  <a:lnTo>
                    <a:pt x="854964" y="499872"/>
                  </a:lnTo>
                  <a:lnTo>
                    <a:pt x="854964" y="54863"/>
                  </a:lnTo>
                  <a:lnTo>
                    <a:pt x="850677" y="33432"/>
                  </a:lnTo>
                  <a:lnTo>
                    <a:pt x="838962" y="16001"/>
                  </a:lnTo>
                  <a:lnTo>
                    <a:pt x="821531" y="4286"/>
                  </a:lnTo>
                  <a:lnTo>
                    <a:pt x="800100" y="0"/>
                  </a:lnTo>
                  <a:close/>
                </a:path>
              </a:pathLst>
            </a:custGeom>
            <a:solidFill>
              <a:srgbClr val="BF4F4C"/>
            </a:solidFill>
          </p:spPr>
          <p:txBody>
            <a:bodyPr wrap="square" lIns="0" tIns="0" rIns="0" bIns="0" rtlCol="0"/>
            <a:lstStyle/>
            <a:p>
              <a:endParaRPr/>
            </a:p>
          </p:txBody>
        </p:sp>
        <p:pic>
          <p:nvPicPr>
            <p:cNvPr id="65" name="object 65"/>
            <p:cNvPicPr/>
            <p:nvPr/>
          </p:nvPicPr>
          <p:blipFill>
            <a:blip r:embed="rId11" cstate="print"/>
            <a:stretch>
              <a:fillRect/>
            </a:stretch>
          </p:blipFill>
          <p:spPr>
            <a:xfrm>
              <a:off x="6862571" y="2758567"/>
              <a:ext cx="856360" cy="556133"/>
            </a:xfrm>
            <a:prstGeom prst="rect">
              <a:avLst/>
            </a:prstGeom>
          </p:spPr>
        </p:pic>
        <p:sp>
          <p:nvSpPr>
            <p:cNvPr id="66" name="object 66"/>
            <p:cNvSpPr/>
            <p:nvPr/>
          </p:nvSpPr>
          <p:spPr>
            <a:xfrm>
              <a:off x="6850379" y="2746375"/>
              <a:ext cx="881380" cy="581025"/>
            </a:xfrm>
            <a:custGeom>
              <a:avLst/>
              <a:gdLst/>
              <a:ahLst/>
              <a:cxnLst/>
              <a:rect l="l" t="t" r="r" b="b"/>
              <a:pathLst>
                <a:path w="881379" h="581025">
                  <a:moveTo>
                    <a:pt x="32003" y="533400"/>
                  </a:moveTo>
                  <a:lnTo>
                    <a:pt x="4572" y="533400"/>
                  </a:lnTo>
                  <a:lnTo>
                    <a:pt x="4572" y="539496"/>
                  </a:lnTo>
                  <a:lnTo>
                    <a:pt x="6096" y="539496"/>
                  </a:lnTo>
                  <a:lnTo>
                    <a:pt x="7620" y="541020"/>
                  </a:lnTo>
                  <a:lnTo>
                    <a:pt x="7620" y="544067"/>
                  </a:lnTo>
                  <a:lnTo>
                    <a:pt x="9144" y="544067"/>
                  </a:lnTo>
                  <a:lnTo>
                    <a:pt x="9144" y="547115"/>
                  </a:lnTo>
                  <a:lnTo>
                    <a:pt x="10668" y="547115"/>
                  </a:lnTo>
                  <a:lnTo>
                    <a:pt x="10668" y="551688"/>
                  </a:lnTo>
                  <a:lnTo>
                    <a:pt x="12192" y="551688"/>
                  </a:lnTo>
                  <a:lnTo>
                    <a:pt x="18288" y="557784"/>
                  </a:lnTo>
                  <a:lnTo>
                    <a:pt x="18288" y="560832"/>
                  </a:lnTo>
                  <a:lnTo>
                    <a:pt x="21336" y="560832"/>
                  </a:lnTo>
                  <a:lnTo>
                    <a:pt x="30479" y="569976"/>
                  </a:lnTo>
                  <a:lnTo>
                    <a:pt x="42672" y="576072"/>
                  </a:lnTo>
                  <a:lnTo>
                    <a:pt x="54864" y="579120"/>
                  </a:lnTo>
                  <a:lnTo>
                    <a:pt x="761745" y="580516"/>
                  </a:lnTo>
                  <a:lnTo>
                    <a:pt x="826008" y="580516"/>
                  </a:lnTo>
                  <a:lnTo>
                    <a:pt x="826008" y="579120"/>
                  </a:lnTo>
                  <a:lnTo>
                    <a:pt x="833627" y="577596"/>
                  </a:lnTo>
                  <a:lnTo>
                    <a:pt x="838200" y="576072"/>
                  </a:lnTo>
                  <a:lnTo>
                    <a:pt x="839724" y="574548"/>
                  </a:lnTo>
                  <a:lnTo>
                    <a:pt x="844296" y="573024"/>
                  </a:lnTo>
                  <a:lnTo>
                    <a:pt x="850392" y="569976"/>
                  </a:lnTo>
                  <a:lnTo>
                    <a:pt x="865631" y="554736"/>
                  </a:lnTo>
                  <a:lnTo>
                    <a:pt x="826008" y="554736"/>
                  </a:lnTo>
                  <a:lnTo>
                    <a:pt x="56388" y="553212"/>
                  </a:lnTo>
                  <a:lnTo>
                    <a:pt x="50292" y="551688"/>
                  </a:lnTo>
                  <a:lnTo>
                    <a:pt x="47244" y="550163"/>
                  </a:lnTo>
                  <a:lnTo>
                    <a:pt x="45720" y="548639"/>
                  </a:lnTo>
                  <a:lnTo>
                    <a:pt x="42672" y="547115"/>
                  </a:lnTo>
                  <a:lnTo>
                    <a:pt x="36575" y="541020"/>
                  </a:lnTo>
                  <a:lnTo>
                    <a:pt x="35051" y="541020"/>
                  </a:lnTo>
                  <a:lnTo>
                    <a:pt x="35051" y="537972"/>
                  </a:lnTo>
                  <a:lnTo>
                    <a:pt x="33527" y="536448"/>
                  </a:lnTo>
                  <a:lnTo>
                    <a:pt x="32003" y="536448"/>
                  </a:lnTo>
                  <a:lnTo>
                    <a:pt x="32003" y="533400"/>
                  </a:lnTo>
                  <a:close/>
                </a:path>
                <a:path w="881379" h="581025">
                  <a:moveTo>
                    <a:pt x="880872" y="56387"/>
                  </a:moveTo>
                  <a:lnTo>
                    <a:pt x="854964" y="56387"/>
                  </a:lnTo>
                  <a:lnTo>
                    <a:pt x="853479" y="513588"/>
                  </a:lnTo>
                  <a:lnTo>
                    <a:pt x="853440" y="525779"/>
                  </a:lnTo>
                  <a:lnTo>
                    <a:pt x="851916" y="530225"/>
                  </a:lnTo>
                  <a:lnTo>
                    <a:pt x="848868" y="536448"/>
                  </a:lnTo>
                  <a:lnTo>
                    <a:pt x="845820" y="539496"/>
                  </a:lnTo>
                  <a:lnTo>
                    <a:pt x="844296" y="542544"/>
                  </a:lnTo>
                  <a:lnTo>
                    <a:pt x="842772" y="544067"/>
                  </a:lnTo>
                  <a:lnTo>
                    <a:pt x="839724" y="545591"/>
                  </a:lnTo>
                  <a:lnTo>
                    <a:pt x="836676" y="548639"/>
                  </a:lnTo>
                  <a:lnTo>
                    <a:pt x="830579" y="551688"/>
                  </a:lnTo>
                  <a:lnTo>
                    <a:pt x="826008" y="553212"/>
                  </a:lnTo>
                  <a:lnTo>
                    <a:pt x="826008" y="554736"/>
                  </a:lnTo>
                  <a:lnTo>
                    <a:pt x="865631" y="554736"/>
                  </a:lnTo>
                  <a:lnTo>
                    <a:pt x="870203" y="550163"/>
                  </a:lnTo>
                  <a:lnTo>
                    <a:pt x="873251" y="544067"/>
                  </a:lnTo>
                  <a:lnTo>
                    <a:pt x="874776" y="539496"/>
                  </a:lnTo>
                  <a:lnTo>
                    <a:pt x="876300" y="537972"/>
                  </a:lnTo>
                  <a:lnTo>
                    <a:pt x="877824" y="533400"/>
                  </a:lnTo>
                  <a:lnTo>
                    <a:pt x="879348" y="525779"/>
                  </a:lnTo>
                  <a:lnTo>
                    <a:pt x="880832" y="68579"/>
                  </a:lnTo>
                  <a:lnTo>
                    <a:pt x="880872" y="56387"/>
                  </a:lnTo>
                  <a:close/>
                </a:path>
                <a:path w="881379" h="581025">
                  <a:moveTo>
                    <a:pt x="27431" y="521208"/>
                  </a:moveTo>
                  <a:lnTo>
                    <a:pt x="1524" y="521208"/>
                  </a:lnTo>
                  <a:lnTo>
                    <a:pt x="1524" y="528827"/>
                  </a:lnTo>
                  <a:lnTo>
                    <a:pt x="3048" y="528827"/>
                  </a:lnTo>
                  <a:lnTo>
                    <a:pt x="3048" y="533400"/>
                  </a:lnTo>
                  <a:lnTo>
                    <a:pt x="30479" y="533400"/>
                  </a:lnTo>
                  <a:lnTo>
                    <a:pt x="30479" y="530225"/>
                  </a:lnTo>
                  <a:lnTo>
                    <a:pt x="28955" y="530225"/>
                  </a:lnTo>
                  <a:lnTo>
                    <a:pt x="28955" y="525779"/>
                  </a:lnTo>
                  <a:lnTo>
                    <a:pt x="27431" y="525779"/>
                  </a:lnTo>
                  <a:lnTo>
                    <a:pt x="27431" y="521208"/>
                  </a:lnTo>
                  <a:close/>
                </a:path>
                <a:path w="881379" h="581025">
                  <a:moveTo>
                    <a:pt x="818388" y="0"/>
                  </a:moveTo>
                  <a:lnTo>
                    <a:pt x="60960" y="0"/>
                  </a:lnTo>
                  <a:lnTo>
                    <a:pt x="53340" y="1524"/>
                  </a:lnTo>
                  <a:lnTo>
                    <a:pt x="48768" y="3048"/>
                  </a:lnTo>
                  <a:lnTo>
                    <a:pt x="42672" y="4572"/>
                  </a:lnTo>
                  <a:lnTo>
                    <a:pt x="30479" y="10667"/>
                  </a:lnTo>
                  <a:lnTo>
                    <a:pt x="24384" y="16763"/>
                  </a:lnTo>
                  <a:lnTo>
                    <a:pt x="21336" y="18287"/>
                  </a:lnTo>
                  <a:lnTo>
                    <a:pt x="18288" y="21336"/>
                  </a:lnTo>
                  <a:lnTo>
                    <a:pt x="16764" y="24384"/>
                  </a:lnTo>
                  <a:lnTo>
                    <a:pt x="10668" y="30479"/>
                  </a:lnTo>
                  <a:lnTo>
                    <a:pt x="4572" y="42672"/>
                  </a:lnTo>
                  <a:lnTo>
                    <a:pt x="3048" y="48767"/>
                  </a:lnTo>
                  <a:lnTo>
                    <a:pt x="1524" y="53339"/>
                  </a:lnTo>
                  <a:lnTo>
                    <a:pt x="0" y="60960"/>
                  </a:lnTo>
                  <a:lnTo>
                    <a:pt x="0" y="521208"/>
                  </a:lnTo>
                  <a:lnTo>
                    <a:pt x="25908" y="521208"/>
                  </a:lnTo>
                  <a:lnTo>
                    <a:pt x="25908" y="513588"/>
                  </a:lnTo>
                  <a:lnTo>
                    <a:pt x="24384" y="513588"/>
                  </a:lnTo>
                  <a:lnTo>
                    <a:pt x="24384" y="68579"/>
                  </a:lnTo>
                  <a:lnTo>
                    <a:pt x="25908" y="60960"/>
                  </a:lnTo>
                  <a:lnTo>
                    <a:pt x="27431" y="56387"/>
                  </a:lnTo>
                  <a:lnTo>
                    <a:pt x="28955" y="50291"/>
                  </a:lnTo>
                  <a:lnTo>
                    <a:pt x="30479" y="47244"/>
                  </a:lnTo>
                  <a:lnTo>
                    <a:pt x="33527" y="44196"/>
                  </a:lnTo>
                  <a:lnTo>
                    <a:pt x="35051" y="41148"/>
                  </a:lnTo>
                  <a:lnTo>
                    <a:pt x="42672" y="33527"/>
                  </a:lnTo>
                  <a:lnTo>
                    <a:pt x="45720" y="32003"/>
                  </a:lnTo>
                  <a:lnTo>
                    <a:pt x="47244" y="30479"/>
                  </a:lnTo>
                  <a:lnTo>
                    <a:pt x="50292" y="28955"/>
                  </a:lnTo>
                  <a:lnTo>
                    <a:pt x="56388" y="27432"/>
                  </a:lnTo>
                  <a:lnTo>
                    <a:pt x="60960" y="25908"/>
                  </a:lnTo>
                  <a:lnTo>
                    <a:pt x="68579" y="24384"/>
                  </a:lnTo>
                  <a:lnTo>
                    <a:pt x="864108" y="24384"/>
                  </a:lnTo>
                  <a:lnTo>
                    <a:pt x="862584" y="22860"/>
                  </a:lnTo>
                  <a:lnTo>
                    <a:pt x="861060" y="22860"/>
                  </a:lnTo>
                  <a:lnTo>
                    <a:pt x="861060" y="19812"/>
                  </a:lnTo>
                  <a:lnTo>
                    <a:pt x="854964" y="13715"/>
                  </a:lnTo>
                  <a:lnTo>
                    <a:pt x="851916" y="12191"/>
                  </a:lnTo>
                  <a:lnTo>
                    <a:pt x="850392" y="10667"/>
                  </a:lnTo>
                  <a:lnTo>
                    <a:pt x="844296" y="7620"/>
                  </a:lnTo>
                  <a:lnTo>
                    <a:pt x="839724" y="6096"/>
                  </a:lnTo>
                  <a:lnTo>
                    <a:pt x="838200" y="4572"/>
                  </a:lnTo>
                  <a:lnTo>
                    <a:pt x="833627" y="3048"/>
                  </a:lnTo>
                  <a:lnTo>
                    <a:pt x="827531" y="1524"/>
                  </a:lnTo>
                  <a:lnTo>
                    <a:pt x="818388" y="0"/>
                  </a:lnTo>
                  <a:close/>
                </a:path>
                <a:path w="881379" h="581025">
                  <a:moveTo>
                    <a:pt x="879348" y="48767"/>
                  </a:moveTo>
                  <a:lnTo>
                    <a:pt x="851916" y="48767"/>
                  </a:lnTo>
                  <a:lnTo>
                    <a:pt x="853440" y="50291"/>
                  </a:lnTo>
                  <a:lnTo>
                    <a:pt x="853440" y="56387"/>
                  </a:lnTo>
                  <a:lnTo>
                    <a:pt x="879348" y="56387"/>
                  </a:lnTo>
                  <a:lnTo>
                    <a:pt x="879348" y="48767"/>
                  </a:lnTo>
                  <a:close/>
                </a:path>
                <a:path w="881379" h="581025">
                  <a:moveTo>
                    <a:pt x="864108" y="24384"/>
                  </a:moveTo>
                  <a:lnTo>
                    <a:pt x="812292" y="24384"/>
                  </a:lnTo>
                  <a:lnTo>
                    <a:pt x="819912" y="25908"/>
                  </a:lnTo>
                  <a:lnTo>
                    <a:pt x="826008" y="27432"/>
                  </a:lnTo>
                  <a:lnTo>
                    <a:pt x="830579" y="28955"/>
                  </a:lnTo>
                  <a:lnTo>
                    <a:pt x="836676" y="32003"/>
                  </a:lnTo>
                  <a:lnTo>
                    <a:pt x="839724" y="34925"/>
                  </a:lnTo>
                  <a:lnTo>
                    <a:pt x="842772" y="36575"/>
                  </a:lnTo>
                  <a:lnTo>
                    <a:pt x="845820" y="39624"/>
                  </a:lnTo>
                  <a:lnTo>
                    <a:pt x="845820" y="42672"/>
                  </a:lnTo>
                  <a:lnTo>
                    <a:pt x="847344" y="42672"/>
                  </a:lnTo>
                  <a:lnTo>
                    <a:pt x="850392" y="45720"/>
                  </a:lnTo>
                  <a:lnTo>
                    <a:pt x="850392" y="48767"/>
                  </a:lnTo>
                  <a:lnTo>
                    <a:pt x="877824" y="48767"/>
                  </a:lnTo>
                  <a:lnTo>
                    <a:pt x="877824" y="44196"/>
                  </a:lnTo>
                  <a:lnTo>
                    <a:pt x="876300" y="44196"/>
                  </a:lnTo>
                  <a:lnTo>
                    <a:pt x="876300" y="41148"/>
                  </a:lnTo>
                  <a:lnTo>
                    <a:pt x="874776" y="41148"/>
                  </a:lnTo>
                  <a:lnTo>
                    <a:pt x="874776" y="38100"/>
                  </a:lnTo>
                  <a:lnTo>
                    <a:pt x="873251" y="38100"/>
                  </a:lnTo>
                  <a:lnTo>
                    <a:pt x="873251" y="34925"/>
                  </a:lnTo>
                  <a:lnTo>
                    <a:pt x="871727" y="34925"/>
                  </a:lnTo>
                  <a:lnTo>
                    <a:pt x="871727" y="32003"/>
                  </a:lnTo>
                  <a:lnTo>
                    <a:pt x="864108" y="24384"/>
                  </a:lnTo>
                  <a:close/>
                </a:path>
              </a:pathLst>
            </a:custGeom>
            <a:solidFill>
              <a:srgbClr val="BF4F4C"/>
            </a:solidFill>
          </p:spPr>
          <p:txBody>
            <a:bodyPr wrap="square" lIns="0" tIns="0" rIns="0" bIns="0" rtlCol="0"/>
            <a:lstStyle/>
            <a:p>
              <a:endParaRPr/>
            </a:p>
          </p:txBody>
        </p:sp>
      </p:grpSp>
      <p:sp>
        <p:nvSpPr>
          <p:cNvPr id="67" name="object 67"/>
          <p:cNvSpPr txBox="1"/>
          <p:nvPr/>
        </p:nvSpPr>
        <p:spPr>
          <a:xfrm>
            <a:off x="6974840" y="2861563"/>
            <a:ext cx="629920" cy="317500"/>
          </a:xfrm>
          <a:prstGeom prst="rect">
            <a:avLst/>
          </a:prstGeom>
        </p:spPr>
        <p:txBody>
          <a:bodyPr vert="horz" wrap="square" lIns="0" tIns="12065" rIns="0" bIns="0" rtlCol="0">
            <a:spAutoFit/>
          </a:bodyPr>
          <a:lstStyle/>
          <a:p>
            <a:pPr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68" name="object 68"/>
          <p:cNvGrpSpPr/>
          <p:nvPr/>
        </p:nvGrpSpPr>
        <p:grpSpPr>
          <a:xfrm>
            <a:off x="2055876" y="2473832"/>
            <a:ext cx="6274435" cy="1306195"/>
            <a:chOff x="2055876" y="2473832"/>
            <a:chExt cx="6274435" cy="1306195"/>
          </a:xfrm>
        </p:grpSpPr>
        <p:sp>
          <p:nvSpPr>
            <p:cNvPr id="69" name="object 69"/>
            <p:cNvSpPr/>
            <p:nvPr/>
          </p:nvSpPr>
          <p:spPr>
            <a:xfrm>
              <a:off x="6768084" y="3471798"/>
              <a:ext cx="855344" cy="307975"/>
            </a:xfrm>
            <a:custGeom>
              <a:avLst/>
              <a:gdLst/>
              <a:ahLst/>
              <a:cxnLst/>
              <a:rect l="l" t="t" r="r" b="b"/>
              <a:pathLst>
                <a:path w="855345" h="307975">
                  <a:moveTo>
                    <a:pt x="801623" y="0"/>
                  </a:moveTo>
                  <a:lnTo>
                    <a:pt x="53340" y="0"/>
                  </a:lnTo>
                  <a:lnTo>
                    <a:pt x="32789" y="4286"/>
                  </a:lnTo>
                  <a:lnTo>
                    <a:pt x="15811" y="16001"/>
                  </a:lnTo>
                  <a:lnTo>
                    <a:pt x="4262" y="33432"/>
                  </a:lnTo>
                  <a:lnTo>
                    <a:pt x="0" y="54863"/>
                  </a:lnTo>
                  <a:lnTo>
                    <a:pt x="0" y="307848"/>
                  </a:lnTo>
                  <a:lnTo>
                    <a:pt x="854964" y="307848"/>
                  </a:lnTo>
                  <a:lnTo>
                    <a:pt x="854964" y="54863"/>
                  </a:lnTo>
                  <a:lnTo>
                    <a:pt x="850701" y="33432"/>
                  </a:lnTo>
                  <a:lnTo>
                    <a:pt x="839152" y="16001"/>
                  </a:lnTo>
                  <a:lnTo>
                    <a:pt x="822174" y="4286"/>
                  </a:lnTo>
                  <a:lnTo>
                    <a:pt x="801623" y="0"/>
                  </a:lnTo>
                  <a:close/>
                </a:path>
              </a:pathLst>
            </a:custGeom>
            <a:solidFill>
              <a:srgbClr val="99BA59"/>
            </a:solidFill>
          </p:spPr>
          <p:txBody>
            <a:bodyPr wrap="square" lIns="0" tIns="0" rIns="0" bIns="0" rtlCol="0"/>
            <a:lstStyle/>
            <a:p>
              <a:endParaRPr/>
            </a:p>
          </p:txBody>
        </p:sp>
        <p:pic>
          <p:nvPicPr>
            <p:cNvPr id="70" name="object 70"/>
            <p:cNvPicPr/>
            <p:nvPr/>
          </p:nvPicPr>
          <p:blipFill>
            <a:blip r:embed="rId12" cstate="print"/>
            <a:stretch>
              <a:fillRect/>
            </a:stretch>
          </p:blipFill>
          <p:spPr>
            <a:xfrm>
              <a:off x="6862572" y="3563238"/>
              <a:ext cx="856360" cy="216408"/>
            </a:xfrm>
            <a:prstGeom prst="rect">
              <a:avLst/>
            </a:prstGeom>
          </p:spPr>
        </p:pic>
        <p:pic>
          <p:nvPicPr>
            <p:cNvPr id="71" name="object 71"/>
            <p:cNvPicPr/>
            <p:nvPr/>
          </p:nvPicPr>
          <p:blipFill>
            <a:blip r:embed="rId13" cstate="print"/>
            <a:stretch>
              <a:fillRect/>
            </a:stretch>
          </p:blipFill>
          <p:spPr>
            <a:xfrm>
              <a:off x="2055876" y="2473832"/>
              <a:ext cx="6274181" cy="1305814"/>
            </a:xfrm>
            <a:prstGeom prst="rect">
              <a:avLst/>
            </a:prstGeom>
          </p:spPr>
        </p:pic>
      </p:grpSp>
      <p:sp>
        <p:nvSpPr>
          <p:cNvPr id="72" name="object 72"/>
          <p:cNvSpPr txBox="1"/>
          <p:nvPr/>
        </p:nvSpPr>
        <p:spPr>
          <a:xfrm>
            <a:off x="7165340" y="3660140"/>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73" name="object 73"/>
          <p:cNvGrpSpPr/>
          <p:nvPr/>
        </p:nvGrpSpPr>
        <p:grpSpPr>
          <a:xfrm>
            <a:off x="6277355" y="490855"/>
            <a:ext cx="3500754" cy="527685"/>
            <a:chOff x="6277355" y="490855"/>
            <a:chExt cx="3500754" cy="527685"/>
          </a:xfrm>
        </p:grpSpPr>
        <p:sp>
          <p:nvSpPr>
            <p:cNvPr id="74" name="object 74"/>
            <p:cNvSpPr/>
            <p:nvPr/>
          </p:nvSpPr>
          <p:spPr>
            <a:xfrm>
              <a:off x="6289547" y="503047"/>
              <a:ext cx="3474720" cy="502920"/>
            </a:xfrm>
            <a:custGeom>
              <a:avLst/>
              <a:gdLst/>
              <a:ahLst/>
              <a:cxnLst/>
              <a:rect l="l" t="t" r="r" b="b"/>
              <a:pathLst>
                <a:path w="3474720" h="502919">
                  <a:moveTo>
                    <a:pt x="3392424" y="0"/>
                  </a:moveTo>
                  <a:lnTo>
                    <a:pt x="83819" y="0"/>
                  </a:lnTo>
                  <a:lnTo>
                    <a:pt x="51434" y="6667"/>
                  </a:lnTo>
                  <a:lnTo>
                    <a:pt x="24764" y="24764"/>
                  </a:lnTo>
                  <a:lnTo>
                    <a:pt x="6667" y="51434"/>
                  </a:lnTo>
                  <a:lnTo>
                    <a:pt x="0" y="83820"/>
                  </a:lnTo>
                  <a:lnTo>
                    <a:pt x="0" y="419100"/>
                  </a:lnTo>
                  <a:lnTo>
                    <a:pt x="6667" y="451485"/>
                  </a:lnTo>
                  <a:lnTo>
                    <a:pt x="24765" y="478155"/>
                  </a:lnTo>
                  <a:lnTo>
                    <a:pt x="51435" y="496252"/>
                  </a:lnTo>
                  <a:lnTo>
                    <a:pt x="83819" y="502920"/>
                  </a:lnTo>
                  <a:lnTo>
                    <a:pt x="3392424" y="502920"/>
                  </a:lnTo>
                  <a:lnTo>
                    <a:pt x="3424570" y="496252"/>
                  </a:lnTo>
                  <a:lnTo>
                    <a:pt x="3450717" y="478155"/>
                  </a:lnTo>
                  <a:lnTo>
                    <a:pt x="3468290" y="451485"/>
                  </a:lnTo>
                  <a:lnTo>
                    <a:pt x="3474720" y="419100"/>
                  </a:lnTo>
                  <a:lnTo>
                    <a:pt x="3474720" y="83820"/>
                  </a:lnTo>
                  <a:lnTo>
                    <a:pt x="3468290" y="51434"/>
                  </a:lnTo>
                  <a:lnTo>
                    <a:pt x="3450717" y="24764"/>
                  </a:lnTo>
                  <a:lnTo>
                    <a:pt x="3424570" y="6667"/>
                  </a:lnTo>
                  <a:lnTo>
                    <a:pt x="3392424" y="0"/>
                  </a:lnTo>
                  <a:close/>
                </a:path>
              </a:pathLst>
            </a:custGeom>
            <a:solidFill>
              <a:srgbClr val="7F63A0"/>
            </a:solidFill>
          </p:spPr>
          <p:txBody>
            <a:bodyPr wrap="square" lIns="0" tIns="0" rIns="0" bIns="0" rtlCol="0"/>
            <a:lstStyle/>
            <a:p>
              <a:endParaRPr/>
            </a:p>
          </p:txBody>
        </p:sp>
        <p:sp>
          <p:nvSpPr>
            <p:cNvPr id="75" name="object 75"/>
            <p:cNvSpPr/>
            <p:nvPr/>
          </p:nvSpPr>
          <p:spPr>
            <a:xfrm>
              <a:off x="6277355" y="490855"/>
              <a:ext cx="3500754" cy="527685"/>
            </a:xfrm>
            <a:custGeom>
              <a:avLst/>
              <a:gdLst/>
              <a:ahLst/>
              <a:cxnLst/>
              <a:rect l="l" t="t" r="r" b="b"/>
              <a:pathLst>
                <a:path w="3500754" h="527685">
                  <a:moveTo>
                    <a:pt x="3499104" y="77724"/>
                  </a:moveTo>
                  <a:lnTo>
                    <a:pt x="3473196" y="77724"/>
                  </a:lnTo>
                  <a:lnTo>
                    <a:pt x="3473196" y="83820"/>
                  </a:lnTo>
                  <a:lnTo>
                    <a:pt x="3474720" y="83820"/>
                  </a:lnTo>
                  <a:lnTo>
                    <a:pt x="3473253" y="432816"/>
                  </a:lnTo>
                  <a:lnTo>
                    <a:pt x="3461004" y="473964"/>
                  </a:lnTo>
                  <a:lnTo>
                    <a:pt x="3424428" y="499745"/>
                  </a:lnTo>
                  <a:lnTo>
                    <a:pt x="3424428" y="501396"/>
                  </a:lnTo>
                  <a:lnTo>
                    <a:pt x="32004" y="501396"/>
                  </a:lnTo>
                  <a:lnTo>
                    <a:pt x="42672" y="512064"/>
                  </a:lnTo>
                  <a:lnTo>
                    <a:pt x="51816" y="516636"/>
                  </a:lnTo>
                  <a:lnTo>
                    <a:pt x="56388" y="518160"/>
                  </a:lnTo>
                  <a:lnTo>
                    <a:pt x="59436" y="519684"/>
                  </a:lnTo>
                  <a:lnTo>
                    <a:pt x="77724" y="525779"/>
                  </a:lnTo>
                  <a:lnTo>
                    <a:pt x="3424428" y="527176"/>
                  </a:lnTo>
                  <a:lnTo>
                    <a:pt x="3424428" y="525779"/>
                  </a:lnTo>
                  <a:lnTo>
                    <a:pt x="3442716" y="519684"/>
                  </a:lnTo>
                  <a:lnTo>
                    <a:pt x="3448812" y="516636"/>
                  </a:lnTo>
                  <a:lnTo>
                    <a:pt x="3450336" y="515112"/>
                  </a:lnTo>
                  <a:lnTo>
                    <a:pt x="3456432" y="512064"/>
                  </a:lnTo>
                  <a:lnTo>
                    <a:pt x="3457955" y="510540"/>
                  </a:lnTo>
                  <a:lnTo>
                    <a:pt x="3461004" y="509016"/>
                  </a:lnTo>
                  <a:lnTo>
                    <a:pt x="3465576" y="504444"/>
                  </a:lnTo>
                  <a:lnTo>
                    <a:pt x="3468624" y="502920"/>
                  </a:lnTo>
                  <a:lnTo>
                    <a:pt x="3480816" y="490727"/>
                  </a:lnTo>
                  <a:lnTo>
                    <a:pt x="3483864" y="484631"/>
                  </a:lnTo>
                  <a:lnTo>
                    <a:pt x="3485388" y="483108"/>
                  </a:lnTo>
                  <a:lnTo>
                    <a:pt x="3493008" y="467868"/>
                  </a:lnTo>
                  <a:lnTo>
                    <a:pt x="3497579" y="454151"/>
                  </a:lnTo>
                  <a:lnTo>
                    <a:pt x="3499104" y="440436"/>
                  </a:lnTo>
                  <a:lnTo>
                    <a:pt x="3500628" y="88392"/>
                  </a:lnTo>
                  <a:lnTo>
                    <a:pt x="3499104" y="88392"/>
                  </a:lnTo>
                  <a:lnTo>
                    <a:pt x="3499104" y="77724"/>
                  </a:lnTo>
                  <a:close/>
                </a:path>
                <a:path w="3500754" h="527685">
                  <a:moveTo>
                    <a:pt x="35052"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6" y="498348"/>
                  </a:lnTo>
                  <a:lnTo>
                    <a:pt x="28956" y="501396"/>
                  </a:lnTo>
                  <a:lnTo>
                    <a:pt x="3424428" y="501396"/>
                  </a:lnTo>
                  <a:lnTo>
                    <a:pt x="82296" y="499745"/>
                  </a:lnTo>
                  <a:lnTo>
                    <a:pt x="59436"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2" y="466344"/>
                  </a:lnTo>
                  <a:close/>
                </a:path>
                <a:path w="3500754" h="527685">
                  <a:moveTo>
                    <a:pt x="30480" y="452627"/>
                  </a:moveTo>
                  <a:lnTo>
                    <a:pt x="4572" y="452627"/>
                  </a:lnTo>
                  <a:lnTo>
                    <a:pt x="4572" y="461645"/>
                  </a:lnTo>
                  <a:lnTo>
                    <a:pt x="6096" y="461645"/>
                  </a:lnTo>
                  <a:lnTo>
                    <a:pt x="6096" y="466344"/>
                  </a:lnTo>
                  <a:lnTo>
                    <a:pt x="33528" y="466344"/>
                  </a:lnTo>
                  <a:lnTo>
                    <a:pt x="33528" y="463296"/>
                  </a:lnTo>
                  <a:lnTo>
                    <a:pt x="32004" y="463296"/>
                  </a:lnTo>
                  <a:lnTo>
                    <a:pt x="32004" y="460248"/>
                  </a:lnTo>
                  <a:lnTo>
                    <a:pt x="30480" y="460248"/>
                  </a:lnTo>
                  <a:lnTo>
                    <a:pt x="30480" y="452627"/>
                  </a:lnTo>
                  <a:close/>
                </a:path>
                <a:path w="3500754" h="527685">
                  <a:moveTo>
                    <a:pt x="3413759" y="0"/>
                  </a:moveTo>
                  <a:lnTo>
                    <a:pt x="96012" y="0"/>
                  </a:lnTo>
                  <a:lnTo>
                    <a:pt x="86868" y="1524"/>
                  </a:lnTo>
                  <a:lnTo>
                    <a:pt x="67056" y="4445"/>
                  </a:lnTo>
                  <a:lnTo>
                    <a:pt x="57912" y="7620"/>
                  </a:lnTo>
                  <a:lnTo>
                    <a:pt x="56388" y="9144"/>
                  </a:lnTo>
                  <a:lnTo>
                    <a:pt x="50292" y="12192"/>
                  </a:lnTo>
                  <a:lnTo>
                    <a:pt x="48768" y="13716"/>
                  </a:lnTo>
                  <a:lnTo>
                    <a:pt x="42672" y="16764"/>
                  </a:lnTo>
                  <a:lnTo>
                    <a:pt x="38100" y="21336"/>
                  </a:lnTo>
                  <a:lnTo>
                    <a:pt x="35052" y="22860"/>
                  </a:lnTo>
                  <a:lnTo>
                    <a:pt x="30480" y="27431"/>
                  </a:lnTo>
                  <a:lnTo>
                    <a:pt x="27432" y="28955"/>
                  </a:lnTo>
                  <a:lnTo>
                    <a:pt x="21336"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6" y="41148"/>
                  </a:lnTo>
                  <a:lnTo>
                    <a:pt x="60960" y="36575"/>
                  </a:lnTo>
                  <a:lnTo>
                    <a:pt x="64008" y="33527"/>
                  </a:lnTo>
                  <a:lnTo>
                    <a:pt x="70104" y="30479"/>
                  </a:lnTo>
                  <a:lnTo>
                    <a:pt x="82296" y="27431"/>
                  </a:lnTo>
                  <a:lnTo>
                    <a:pt x="89916" y="25908"/>
                  </a:lnTo>
                  <a:lnTo>
                    <a:pt x="3470148" y="25908"/>
                  </a:lnTo>
                  <a:lnTo>
                    <a:pt x="3464052" y="19812"/>
                  </a:lnTo>
                  <a:lnTo>
                    <a:pt x="3448812" y="12192"/>
                  </a:lnTo>
                  <a:lnTo>
                    <a:pt x="3447288" y="10668"/>
                  </a:lnTo>
                  <a:lnTo>
                    <a:pt x="3441192" y="7620"/>
                  </a:lnTo>
                  <a:lnTo>
                    <a:pt x="3422904" y="1524"/>
                  </a:lnTo>
                  <a:lnTo>
                    <a:pt x="3413759" y="0"/>
                  </a:lnTo>
                  <a:close/>
                </a:path>
                <a:path w="3500754" h="527685">
                  <a:moveTo>
                    <a:pt x="3497579" y="68579"/>
                  </a:moveTo>
                  <a:lnTo>
                    <a:pt x="3470148" y="68579"/>
                  </a:lnTo>
                  <a:lnTo>
                    <a:pt x="3470148" y="71627"/>
                  </a:lnTo>
                  <a:lnTo>
                    <a:pt x="3471672" y="71627"/>
                  </a:lnTo>
                  <a:lnTo>
                    <a:pt x="3471672" y="77724"/>
                  </a:lnTo>
                  <a:lnTo>
                    <a:pt x="3497579" y="77724"/>
                  </a:lnTo>
                  <a:lnTo>
                    <a:pt x="3497579" y="68579"/>
                  </a:lnTo>
                  <a:close/>
                </a:path>
                <a:path w="3500754" h="527685">
                  <a:moveTo>
                    <a:pt x="3494532" y="59436"/>
                  </a:moveTo>
                  <a:lnTo>
                    <a:pt x="3464052" y="59436"/>
                  </a:lnTo>
                  <a:lnTo>
                    <a:pt x="3467100" y="62484"/>
                  </a:lnTo>
                  <a:lnTo>
                    <a:pt x="3467100" y="65531"/>
                  </a:lnTo>
                  <a:lnTo>
                    <a:pt x="3468624" y="65531"/>
                  </a:lnTo>
                  <a:lnTo>
                    <a:pt x="3468624" y="68579"/>
                  </a:lnTo>
                  <a:lnTo>
                    <a:pt x="3496055" y="68579"/>
                  </a:lnTo>
                  <a:lnTo>
                    <a:pt x="3496055" y="64008"/>
                  </a:lnTo>
                  <a:lnTo>
                    <a:pt x="3494532" y="64008"/>
                  </a:lnTo>
                  <a:lnTo>
                    <a:pt x="3494532" y="59436"/>
                  </a:lnTo>
                  <a:close/>
                </a:path>
                <a:path w="3500754" h="527685">
                  <a:moveTo>
                    <a:pt x="3493008" y="56388"/>
                  </a:moveTo>
                  <a:lnTo>
                    <a:pt x="3462528" y="56388"/>
                  </a:lnTo>
                  <a:lnTo>
                    <a:pt x="3462528" y="59436"/>
                  </a:lnTo>
                  <a:lnTo>
                    <a:pt x="3493008" y="59436"/>
                  </a:lnTo>
                  <a:lnTo>
                    <a:pt x="3493008" y="56388"/>
                  </a:lnTo>
                  <a:close/>
                </a:path>
                <a:path w="3500754" h="527685">
                  <a:moveTo>
                    <a:pt x="3470148" y="25908"/>
                  </a:moveTo>
                  <a:lnTo>
                    <a:pt x="3412236" y="25908"/>
                  </a:lnTo>
                  <a:lnTo>
                    <a:pt x="3418332" y="27431"/>
                  </a:lnTo>
                  <a:lnTo>
                    <a:pt x="3425952" y="28955"/>
                  </a:lnTo>
                  <a:lnTo>
                    <a:pt x="3447288" y="39624"/>
                  </a:lnTo>
                  <a:lnTo>
                    <a:pt x="3461004" y="53340"/>
                  </a:lnTo>
                  <a:lnTo>
                    <a:pt x="3461004" y="56388"/>
                  </a:lnTo>
                  <a:lnTo>
                    <a:pt x="3491484" y="56388"/>
                  </a:lnTo>
                  <a:lnTo>
                    <a:pt x="3491484" y="53340"/>
                  </a:lnTo>
                  <a:lnTo>
                    <a:pt x="3489960" y="51816"/>
                  </a:lnTo>
                  <a:lnTo>
                    <a:pt x="3488436" y="51816"/>
                  </a:lnTo>
                  <a:lnTo>
                    <a:pt x="3488436" y="48768"/>
                  </a:lnTo>
                  <a:lnTo>
                    <a:pt x="3486912" y="48768"/>
                  </a:lnTo>
                  <a:lnTo>
                    <a:pt x="3486912" y="45720"/>
                  </a:lnTo>
                  <a:lnTo>
                    <a:pt x="3485388" y="44196"/>
                  </a:lnTo>
                  <a:lnTo>
                    <a:pt x="3483864" y="44196"/>
                  </a:lnTo>
                  <a:lnTo>
                    <a:pt x="3483864" y="41148"/>
                  </a:lnTo>
                  <a:lnTo>
                    <a:pt x="3479292" y="36575"/>
                  </a:lnTo>
                  <a:lnTo>
                    <a:pt x="3477768" y="36575"/>
                  </a:lnTo>
                  <a:lnTo>
                    <a:pt x="3477768" y="33527"/>
                  </a:lnTo>
                  <a:lnTo>
                    <a:pt x="3470148" y="25908"/>
                  </a:lnTo>
                  <a:close/>
                </a:path>
              </a:pathLst>
            </a:custGeom>
            <a:solidFill>
              <a:srgbClr val="FFFFFF"/>
            </a:solidFill>
          </p:spPr>
          <p:txBody>
            <a:bodyPr wrap="square" lIns="0" tIns="0" rIns="0" bIns="0" rtlCol="0"/>
            <a:lstStyle/>
            <a:p>
              <a:endParaRPr/>
            </a:p>
          </p:txBody>
        </p:sp>
      </p:grpSp>
      <p:sp>
        <p:nvSpPr>
          <p:cNvPr id="76" name="object 76"/>
          <p:cNvSpPr txBox="1">
            <a:spLocks noGrp="1"/>
          </p:cNvSpPr>
          <p:nvPr>
            <p:ph type="title"/>
          </p:nvPr>
        </p:nvSpPr>
        <p:spPr>
          <a:xfrm>
            <a:off x="6447535" y="584835"/>
            <a:ext cx="3042285" cy="285115"/>
          </a:xfrm>
          <a:prstGeom prst="rect">
            <a:avLst/>
          </a:prstGeom>
        </p:spPr>
        <p:txBody>
          <a:bodyPr vert="horz" wrap="square" lIns="0" tIns="12700" rIns="0" bIns="0" rtlCol="0">
            <a:spAutoFit/>
          </a:bodyPr>
          <a:lstStyle/>
          <a:p>
            <a:pPr marL="12700">
              <a:lnSpc>
                <a:spcPct val="100000"/>
              </a:lnSpc>
              <a:spcBef>
                <a:spcPts val="100"/>
              </a:spcBef>
            </a:pPr>
            <a:r>
              <a:rPr sz="1700" spc="-10" dirty="0"/>
              <a:t>Perform</a:t>
            </a:r>
            <a:r>
              <a:rPr sz="1700" spc="-50" dirty="0"/>
              <a:t> </a:t>
            </a:r>
            <a:r>
              <a:rPr sz="1700" dirty="0"/>
              <a:t>the</a:t>
            </a:r>
            <a:r>
              <a:rPr sz="1700" spc="-25" dirty="0"/>
              <a:t> </a:t>
            </a:r>
            <a:r>
              <a:rPr sz="1700" spc="-10" dirty="0"/>
              <a:t>environmental</a:t>
            </a:r>
            <a:r>
              <a:rPr sz="1700" spc="-60" dirty="0"/>
              <a:t> </a:t>
            </a:r>
            <a:r>
              <a:rPr sz="1700" spc="-10" dirty="0"/>
              <a:t>review</a:t>
            </a:r>
            <a:endParaRPr sz="1700"/>
          </a:p>
        </p:txBody>
      </p:sp>
      <p:grpSp>
        <p:nvGrpSpPr>
          <p:cNvPr id="77" name="object 77"/>
          <p:cNvGrpSpPr/>
          <p:nvPr/>
        </p:nvGrpSpPr>
        <p:grpSpPr>
          <a:xfrm>
            <a:off x="772668" y="3779646"/>
            <a:ext cx="9144000" cy="3429000"/>
            <a:chOff x="772668" y="3779646"/>
            <a:chExt cx="9144000" cy="3429000"/>
          </a:xfrm>
        </p:grpSpPr>
        <p:sp>
          <p:nvSpPr>
            <p:cNvPr id="78" name="object 78"/>
            <p:cNvSpPr/>
            <p:nvPr/>
          </p:nvSpPr>
          <p:spPr>
            <a:xfrm>
              <a:off x="772668" y="3779646"/>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79" name="object 79"/>
            <p:cNvPicPr/>
            <p:nvPr/>
          </p:nvPicPr>
          <p:blipFill>
            <a:blip r:embed="rId14" cstate="print"/>
            <a:stretch>
              <a:fillRect/>
            </a:stretch>
          </p:blipFill>
          <p:spPr>
            <a:xfrm>
              <a:off x="772668" y="4698618"/>
              <a:ext cx="9144000" cy="2510028"/>
            </a:xfrm>
            <a:prstGeom prst="rect">
              <a:avLst/>
            </a:prstGeom>
          </p:spPr>
        </p:pic>
        <p:sp>
          <p:nvSpPr>
            <p:cNvPr id="80" name="object 80"/>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82" name="object 82"/>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dirty="0"/>
            </a:p>
          </p:txBody>
        </p:sp>
        <p:sp>
          <p:nvSpPr>
            <p:cNvPr id="84" name="object 84"/>
            <p:cNvSpPr/>
            <p:nvPr/>
          </p:nvSpPr>
          <p:spPr>
            <a:xfrm>
              <a:off x="5047488" y="4003674"/>
              <a:ext cx="2160905" cy="1833880"/>
            </a:xfrm>
            <a:custGeom>
              <a:avLst/>
              <a:gdLst/>
              <a:ahLst/>
              <a:cxnLst/>
              <a:rect l="l" t="t" r="r" b="b"/>
              <a:pathLst>
                <a:path w="2160904" h="1833879">
                  <a:moveTo>
                    <a:pt x="28956" y="1205357"/>
                  </a:moveTo>
                  <a:lnTo>
                    <a:pt x="28943" y="1121664"/>
                  </a:lnTo>
                  <a:lnTo>
                    <a:pt x="27432" y="1121664"/>
                  </a:lnTo>
                  <a:lnTo>
                    <a:pt x="27432" y="1118616"/>
                  </a:lnTo>
                  <a:lnTo>
                    <a:pt x="25908" y="1118616"/>
                  </a:lnTo>
                  <a:lnTo>
                    <a:pt x="25908" y="0"/>
                  </a:lnTo>
                  <a:lnTo>
                    <a:pt x="0" y="0"/>
                  </a:lnTo>
                  <a:lnTo>
                    <a:pt x="0" y="1127772"/>
                  </a:lnTo>
                  <a:lnTo>
                    <a:pt x="1524" y="1127760"/>
                  </a:lnTo>
                  <a:lnTo>
                    <a:pt x="1524" y="1132332"/>
                  </a:lnTo>
                  <a:lnTo>
                    <a:pt x="3048" y="1132332"/>
                  </a:lnTo>
                  <a:lnTo>
                    <a:pt x="3048" y="1135380"/>
                  </a:lnTo>
                  <a:lnTo>
                    <a:pt x="4572" y="1135380"/>
                  </a:lnTo>
                  <a:lnTo>
                    <a:pt x="4572" y="1205382"/>
                  </a:lnTo>
                  <a:lnTo>
                    <a:pt x="28956" y="1205357"/>
                  </a:lnTo>
                  <a:close/>
                </a:path>
                <a:path w="2160904" h="1833879">
                  <a:moveTo>
                    <a:pt x="1071245" y="792480"/>
                  </a:moveTo>
                  <a:lnTo>
                    <a:pt x="1046988" y="792480"/>
                  </a:lnTo>
                  <a:lnTo>
                    <a:pt x="1046988" y="1040892"/>
                  </a:lnTo>
                  <a:lnTo>
                    <a:pt x="1071245" y="1040892"/>
                  </a:lnTo>
                  <a:lnTo>
                    <a:pt x="1071245" y="792480"/>
                  </a:lnTo>
                  <a:close/>
                </a:path>
                <a:path w="2160904" h="1833879">
                  <a:moveTo>
                    <a:pt x="1071245" y="0"/>
                  </a:moveTo>
                  <a:lnTo>
                    <a:pt x="1046988" y="0"/>
                  </a:lnTo>
                  <a:lnTo>
                    <a:pt x="1046988" y="248285"/>
                  </a:lnTo>
                  <a:lnTo>
                    <a:pt x="1071245" y="248285"/>
                  </a:lnTo>
                  <a:lnTo>
                    <a:pt x="1071245" y="0"/>
                  </a:lnTo>
                  <a:close/>
                </a:path>
                <a:path w="2160904" h="1833879">
                  <a:moveTo>
                    <a:pt x="1071359" y="1584960"/>
                  </a:moveTo>
                  <a:lnTo>
                    <a:pt x="1046975" y="1584960"/>
                  </a:lnTo>
                  <a:lnTo>
                    <a:pt x="1045464" y="1744980"/>
                  </a:lnTo>
                  <a:lnTo>
                    <a:pt x="1040892" y="1749425"/>
                  </a:lnTo>
                  <a:lnTo>
                    <a:pt x="1039368" y="1754124"/>
                  </a:lnTo>
                  <a:lnTo>
                    <a:pt x="1039368" y="1833372"/>
                  </a:lnTo>
                  <a:lnTo>
                    <a:pt x="1065276" y="1833257"/>
                  </a:lnTo>
                  <a:lnTo>
                    <a:pt x="1065276" y="1766316"/>
                  </a:lnTo>
                  <a:lnTo>
                    <a:pt x="1068324" y="1764792"/>
                  </a:lnTo>
                  <a:lnTo>
                    <a:pt x="1069848" y="1761744"/>
                  </a:lnTo>
                  <a:lnTo>
                    <a:pt x="1071359" y="1584960"/>
                  </a:lnTo>
                  <a:close/>
                </a:path>
                <a:path w="2160904" h="1833879">
                  <a:moveTo>
                    <a:pt x="2160892" y="1117092"/>
                  </a:moveTo>
                  <a:lnTo>
                    <a:pt x="2135124" y="1117092"/>
                  </a:lnTo>
                  <a:lnTo>
                    <a:pt x="2135124" y="1366901"/>
                  </a:lnTo>
                  <a:lnTo>
                    <a:pt x="2160892" y="1366901"/>
                  </a:lnTo>
                  <a:lnTo>
                    <a:pt x="2160892" y="1117092"/>
                  </a:lnTo>
                  <a:close/>
                </a:path>
                <a:path w="2160904" h="1833879">
                  <a:moveTo>
                    <a:pt x="2160892" y="12192"/>
                  </a:moveTo>
                  <a:lnTo>
                    <a:pt x="2135124" y="12192"/>
                  </a:lnTo>
                  <a:lnTo>
                    <a:pt x="2135124" y="260477"/>
                  </a:lnTo>
                  <a:lnTo>
                    <a:pt x="2160892" y="260477"/>
                  </a:lnTo>
                  <a:lnTo>
                    <a:pt x="2160892" y="12192"/>
                  </a:lnTo>
                  <a:close/>
                </a:path>
              </a:pathLst>
            </a:custGeom>
            <a:solidFill>
              <a:srgbClr val="7F63A0"/>
            </a:solidFill>
          </p:spPr>
          <p:txBody>
            <a:bodyPr wrap="square" lIns="0" tIns="0" rIns="0" bIns="0" rtlCol="0"/>
            <a:lstStyle/>
            <a:p>
              <a:endParaRPr/>
            </a:p>
          </p:txBody>
        </p:sp>
        <p:sp>
          <p:nvSpPr>
            <p:cNvPr id="85" name="object 85"/>
            <p:cNvSpPr/>
            <p:nvPr/>
          </p:nvSpPr>
          <p:spPr>
            <a:xfrm>
              <a:off x="4632959" y="3779646"/>
              <a:ext cx="855344" cy="224154"/>
            </a:xfrm>
            <a:custGeom>
              <a:avLst/>
              <a:gdLst/>
              <a:ahLst/>
              <a:cxnLst/>
              <a:rect l="l" t="t" r="r" b="b"/>
              <a:pathLst>
                <a:path w="855345" h="224154">
                  <a:moveTo>
                    <a:pt x="854963" y="0"/>
                  </a:moveTo>
                  <a:lnTo>
                    <a:pt x="0" y="0"/>
                  </a:lnTo>
                  <a:lnTo>
                    <a:pt x="0" y="169163"/>
                  </a:lnTo>
                  <a:lnTo>
                    <a:pt x="4262" y="190595"/>
                  </a:lnTo>
                  <a:lnTo>
                    <a:pt x="15811" y="208025"/>
                  </a:lnTo>
                  <a:lnTo>
                    <a:pt x="32789" y="219741"/>
                  </a:lnTo>
                  <a:lnTo>
                    <a:pt x="53339" y="224027"/>
                  </a:lnTo>
                  <a:lnTo>
                    <a:pt x="801624" y="224027"/>
                  </a:lnTo>
                  <a:lnTo>
                    <a:pt x="822174" y="219741"/>
                  </a:lnTo>
                  <a:lnTo>
                    <a:pt x="839152" y="208025"/>
                  </a:lnTo>
                  <a:lnTo>
                    <a:pt x="850701" y="190595"/>
                  </a:lnTo>
                  <a:lnTo>
                    <a:pt x="854963" y="169163"/>
                  </a:lnTo>
                  <a:lnTo>
                    <a:pt x="854963" y="0"/>
                  </a:lnTo>
                  <a:close/>
                </a:path>
              </a:pathLst>
            </a:custGeom>
            <a:solidFill>
              <a:srgbClr val="99BA59"/>
            </a:solidFill>
          </p:spPr>
          <p:txBody>
            <a:bodyPr wrap="square" lIns="0" tIns="0" rIns="0" bIns="0" rtlCol="0"/>
            <a:lstStyle/>
            <a:p>
              <a:endParaRPr/>
            </a:p>
          </p:txBody>
        </p:sp>
        <p:pic>
          <p:nvPicPr>
            <p:cNvPr id="86" name="object 86"/>
            <p:cNvPicPr/>
            <p:nvPr/>
          </p:nvPicPr>
          <p:blipFill>
            <a:blip r:embed="rId15" cstate="print"/>
            <a:stretch>
              <a:fillRect/>
            </a:stretch>
          </p:blipFill>
          <p:spPr>
            <a:xfrm>
              <a:off x="4727447" y="3779646"/>
              <a:ext cx="856487" cy="313816"/>
            </a:xfrm>
            <a:prstGeom prst="rect">
              <a:avLst/>
            </a:prstGeom>
          </p:spPr>
        </p:pic>
        <p:sp>
          <p:nvSpPr>
            <p:cNvPr id="87" name="object 87"/>
            <p:cNvSpPr/>
            <p:nvPr/>
          </p:nvSpPr>
          <p:spPr>
            <a:xfrm>
              <a:off x="4715256" y="3779646"/>
              <a:ext cx="881380" cy="327660"/>
            </a:xfrm>
            <a:custGeom>
              <a:avLst/>
              <a:gdLst/>
              <a:ahLst/>
              <a:cxnLst/>
              <a:rect l="l" t="t" r="r" b="b"/>
              <a:pathLst>
                <a:path w="881379" h="327660">
                  <a:moveTo>
                    <a:pt x="24384" y="0"/>
                  </a:moveTo>
                  <a:lnTo>
                    <a:pt x="0" y="0"/>
                  </a:lnTo>
                  <a:lnTo>
                    <a:pt x="0" y="262127"/>
                  </a:lnTo>
                  <a:lnTo>
                    <a:pt x="1524" y="262127"/>
                  </a:lnTo>
                  <a:lnTo>
                    <a:pt x="1524" y="275843"/>
                  </a:lnTo>
                  <a:lnTo>
                    <a:pt x="3048" y="275843"/>
                  </a:lnTo>
                  <a:lnTo>
                    <a:pt x="3048" y="280415"/>
                  </a:lnTo>
                  <a:lnTo>
                    <a:pt x="4572" y="280415"/>
                  </a:lnTo>
                  <a:lnTo>
                    <a:pt x="4572" y="286512"/>
                  </a:lnTo>
                  <a:lnTo>
                    <a:pt x="6096" y="286512"/>
                  </a:lnTo>
                  <a:lnTo>
                    <a:pt x="6096" y="289560"/>
                  </a:lnTo>
                  <a:lnTo>
                    <a:pt x="7620" y="289560"/>
                  </a:lnTo>
                  <a:lnTo>
                    <a:pt x="7620" y="292607"/>
                  </a:lnTo>
                  <a:lnTo>
                    <a:pt x="9144" y="292607"/>
                  </a:lnTo>
                  <a:lnTo>
                    <a:pt x="9144" y="295655"/>
                  </a:lnTo>
                  <a:lnTo>
                    <a:pt x="10668" y="295655"/>
                  </a:lnTo>
                  <a:lnTo>
                    <a:pt x="10668" y="298703"/>
                  </a:lnTo>
                  <a:lnTo>
                    <a:pt x="12192" y="298703"/>
                  </a:lnTo>
                  <a:lnTo>
                    <a:pt x="18288" y="304800"/>
                  </a:lnTo>
                  <a:lnTo>
                    <a:pt x="18288" y="307848"/>
                  </a:lnTo>
                  <a:lnTo>
                    <a:pt x="19812" y="307848"/>
                  </a:lnTo>
                  <a:lnTo>
                    <a:pt x="22860" y="309372"/>
                  </a:lnTo>
                  <a:lnTo>
                    <a:pt x="30480" y="316991"/>
                  </a:lnTo>
                  <a:lnTo>
                    <a:pt x="36576" y="320039"/>
                  </a:lnTo>
                  <a:lnTo>
                    <a:pt x="42672" y="321563"/>
                  </a:lnTo>
                  <a:lnTo>
                    <a:pt x="51816" y="324612"/>
                  </a:lnTo>
                  <a:lnTo>
                    <a:pt x="54864" y="326136"/>
                  </a:lnTo>
                  <a:lnTo>
                    <a:pt x="826008" y="327660"/>
                  </a:lnTo>
                  <a:lnTo>
                    <a:pt x="826008" y="326136"/>
                  </a:lnTo>
                  <a:lnTo>
                    <a:pt x="829056" y="324612"/>
                  </a:lnTo>
                  <a:lnTo>
                    <a:pt x="838200" y="321563"/>
                  </a:lnTo>
                  <a:lnTo>
                    <a:pt x="844296" y="320039"/>
                  </a:lnTo>
                  <a:lnTo>
                    <a:pt x="850392" y="316991"/>
                  </a:lnTo>
                  <a:lnTo>
                    <a:pt x="851916" y="315467"/>
                  </a:lnTo>
                  <a:lnTo>
                    <a:pt x="854964" y="313943"/>
                  </a:lnTo>
                  <a:lnTo>
                    <a:pt x="867156" y="301751"/>
                  </a:lnTo>
                  <a:lnTo>
                    <a:pt x="54864" y="301751"/>
                  </a:lnTo>
                  <a:lnTo>
                    <a:pt x="54864" y="300227"/>
                  </a:lnTo>
                  <a:lnTo>
                    <a:pt x="48768" y="300227"/>
                  </a:lnTo>
                  <a:lnTo>
                    <a:pt x="48768" y="297052"/>
                  </a:lnTo>
                  <a:lnTo>
                    <a:pt x="42672" y="294131"/>
                  </a:lnTo>
                  <a:lnTo>
                    <a:pt x="36576" y="288036"/>
                  </a:lnTo>
                  <a:lnTo>
                    <a:pt x="35052" y="288036"/>
                  </a:lnTo>
                  <a:lnTo>
                    <a:pt x="35052" y="284988"/>
                  </a:lnTo>
                  <a:lnTo>
                    <a:pt x="32004" y="281939"/>
                  </a:lnTo>
                  <a:lnTo>
                    <a:pt x="30480" y="281939"/>
                  </a:lnTo>
                  <a:lnTo>
                    <a:pt x="30480" y="278891"/>
                  </a:lnTo>
                  <a:lnTo>
                    <a:pt x="28956" y="278891"/>
                  </a:lnTo>
                  <a:lnTo>
                    <a:pt x="28956" y="272795"/>
                  </a:lnTo>
                  <a:lnTo>
                    <a:pt x="27432" y="272795"/>
                  </a:lnTo>
                  <a:lnTo>
                    <a:pt x="27432" y="268224"/>
                  </a:lnTo>
                  <a:lnTo>
                    <a:pt x="25908" y="268224"/>
                  </a:lnTo>
                  <a:lnTo>
                    <a:pt x="25908" y="260603"/>
                  </a:lnTo>
                  <a:lnTo>
                    <a:pt x="24384" y="260603"/>
                  </a:lnTo>
                  <a:lnTo>
                    <a:pt x="24384" y="0"/>
                  </a:lnTo>
                  <a:close/>
                </a:path>
                <a:path w="881379" h="327660">
                  <a:moveTo>
                    <a:pt x="880872" y="0"/>
                  </a:moveTo>
                  <a:lnTo>
                    <a:pt x="854964" y="0"/>
                  </a:lnTo>
                  <a:lnTo>
                    <a:pt x="853508" y="260603"/>
                  </a:lnTo>
                  <a:lnTo>
                    <a:pt x="853440" y="272795"/>
                  </a:lnTo>
                  <a:lnTo>
                    <a:pt x="851916" y="278891"/>
                  </a:lnTo>
                  <a:lnTo>
                    <a:pt x="850392" y="280415"/>
                  </a:lnTo>
                  <a:lnTo>
                    <a:pt x="848868" y="283463"/>
                  </a:lnTo>
                  <a:lnTo>
                    <a:pt x="845820" y="286512"/>
                  </a:lnTo>
                  <a:lnTo>
                    <a:pt x="845820" y="289560"/>
                  </a:lnTo>
                  <a:lnTo>
                    <a:pt x="842772" y="289560"/>
                  </a:lnTo>
                  <a:lnTo>
                    <a:pt x="838200" y="294131"/>
                  </a:lnTo>
                  <a:lnTo>
                    <a:pt x="832104" y="297052"/>
                  </a:lnTo>
                  <a:lnTo>
                    <a:pt x="832104" y="300227"/>
                  </a:lnTo>
                  <a:lnTo>
                    <a:pt x="54864" y="301751"/>
                  </a:lnTo>
                  <a:lnTo>
                    <a:pt x="867156" y="301751"/>
                  </a:lnTo>
                  <a:lnTo>
                    <a:pt x="868680" y="298703"/>
                  </a:lnTo>
                  <a:lnTo>
                    <a:pt x="870204" y="297052"/>
                  </a:lnTo>
                  <a:lnTo>
                    <a:pt x="876300" y="284988"/>
                  </a:lnTo>
                  <a:lnTo>
                    <a:pt x="877824" y="280415"/>
                  </a:lnTo>
                  <a:lnTo>
                    <a:pt x="879348" y="272795"/>
                  </a:lnTo>
                  <a:lnTo>
                    <a:pt x="880872" y="0"/>
                  </a:lnTo>
                  <a:close/>
                </a:path>
              </a:pathLst>
            </a:custGeom>
            <a:solidFill>
              <a:srgbClr val="99BA59"/>
            </a:solidFill>
          </p:spPr>
          <p:txBody>
            <a:bodyPr wrap="square" lIns="0" tIns="0" rIns="0" bIns="0" rtlCol="0"/>
            <a:lstStyle/>
            <a:p>
              <a:endParaRPr/>
            </a:p>
          </p:txBody>
        </p:sp>
      </p:grpSp>
      <p:sp>
        <p:nvSpPr>
          <p:cNvPr id="88" name="object 88"/>
          <p:cNvSpPr txBox="1"/>
          <p:nvPr/>
        </p:nvSpPr>
        <p:spPr>
          <a:xfrm>
            <a:off x="4839715" y="3788155"/>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89" name="object 89"/>
          <p:cNvGrpSpPr/>
          <p:nvPr/>
        </p:nvGrpSpPr>
        <p:grpSpPr>
          <a:xfrm>
            <a:off x="4636008" y="5209159"/>
            <a:ext cx="964565" cy="788035"/>
            <a:chOff x="4636008" y="5209159"/>
            <a:chExt cx="964565" cy="788035"/>
          </a:xfrm>
        </p:grpSpPr>
        <p:sp>
          <p:nvSpPr>
            <p:cNvPr id="90" name="object 90"/>
            <p:cNvSpPr/>
            <p:nvPr/>
          </p:nvSpPr>
          <p:spPr>
            <a:xfrm>
              <a:off x="4636008" y="5209159"/>
              <a:ext cx="856615" cy="684530"/>
            </a:xfrm>
            <a:custGeom>
              <a:avLst/>
              <a:gdLst/>
              <a:ahLst/>
              <a:cxnLst/>
              <a:rect l="l" t="t" r="r" b="b"/>
              <a:pathLst>
                <a:path w="856614" h="684529">
                  <a:moveTo>
                    <a:pt x="787907" y="0"/>
                  </a:moveTo>
                  <a:lnTo>
                    <a:pt x="68579" y="0"/>
                  </a:lnTo>
                  <a:lnTo>
                    <a:pt x="41790" y="5572"/>
                  </a:lnTo>
                  <a:lnTo>
                    <a:pt x="20002" y="20574"/>
                  </a:lnTo>
                  <a:lnTo>
                    <a:pt x="5357" y="42433"/>
                  </a:lnTo>
                  <a:lnTo>
                    <a:pt x="0" y="68580"/>
                  </a:lnTo>
                  <a:lnTo>
                    <a:pt x="0" y="615696"/>
                  </a:lnTo>
                  <a:lnTo>
                    <a:pt x="5357" y="642485"/>
                  </a:lnTo>
                  <a:lnTo>
                    <a:pt x="20002" y="664273"/>
                  </a:lnTo>
                  <a:lnTo>
                    <a:pt x="41790" y="678918"/>
                  </a:lnTo>
                  <a:lnTo>
                    <a:pt x="68579" y="684276"/>
                  </a:lnTo>
                  <a:lnTo>
                    <a:pt x="787907" y="684276"/>
                  </a:lnTo>
                  <a:lnTo>
                    <a:pt x="814697" y="678918"/>
                  </a:lnTo>
                  <a:lnTo>
                    <a:pt x="836485" y="664273"/>
                  </a:lnTo>
                  <a:lnTo>
                    <a:pt x="851130" y="642485"/>
                  </a:lnTo>
                  <a:lnTo>
                    <a:pt x="856488" y="615696"/>
                  </a:lnTo>
                  <a:lnTo>
                    <a:pt x="856488" y="68580"/>
                  </a:lnTo>
                  <a:lnTo>
                    <a:pt x="851130" y="42433"/>
                  </a:lnTo>
                  <a:lnTo>
                    <a:pt x="836485" y="20574"/>
                  </a:lnTo>
                  <a:lnTo>
                    <a:pt x="814697" y="5572"/>
                  </a:lnTo>
                  <a:lnTo>
                    <a:pt x="787907" y="0"/>
                  </a:lnTo>
                  <a:close/>
                </a:path>
              </a:pathLst>
            </a:custGeom>
            <a:solidFill>
              <a:srgbClr val="7F63A0"/>
            </a:solidFill>
          </p:spPr>
          <p:txBody>
            <a:bodyPr wrap="square" lIns="0" tIns="0" rIns="0" bIns="0" rtlCol="0"/>
            <a:lstStyle/>
            <a:p>
              <a:endParaRPr/>
            </a:p>
          </p:txBody>
        </p:sp>
        <p:pic>
          <p:nvPicPr>
            <p:cNvPr id="91" name="object 91"/>
            <p:cNvPicPr/>
            <p:nvPr/>
          </p:nvPicPr>
          <p:blipFill>
            <a:blip r:embed="rId16" cstate="print"/>
            <a:stretch>
              <a:fillRect/>
            </a:stretch>
          </p:blipFill>
          <p:spPr>
            <a:xfrm>
              <a:off x="4732020" y="5300599"/>
              <a:ext cx="854963" cy="682625"/>
            </a:xfrm>
            <a:prstGeom prst="rect">
              <a:avLst/>
            </a:prstGeom>
          </p:spPr>
        </p:pic>
        <p:sp>
          <p:nvSpPr>
            <p:cNvPr id="92" name="object 92"/>
            <p:cNvSpPr/>
            <p:nvPr/>
          </p:nvSpPr>
          <p:spPr>
            <a:xfrm>
              <a:off x="4718304" y="5286883"/>
              <a:ext cx="882650" cy="710565"/>
            </a:xfrm>
            <a:custGeom>
              <a:avLst/>
              <a:gdLst/>
              <a:ahLst/>
              <a:cxnLst/>
              <a:rect l="l" t="t" r="r" b="b"/>
              <a:pathLst>
                <a:path w="882650" h="710564">
                  <a:moveTo>
                    <a:pt x="41148" y="665988"/>
                  </a:moveTo>
                  <a:lnTo>
                    <a:pt x="10668" y="665988"/>
                  </a:lnTo>
                  <a:lnTo>
                    <a:pt x="10668" y="669036"/>
                  </a:lnTo>
                  <a:lnTo>
                    <a:pt x="12192" y="669036"/>
                  </a:lnTo>
                  <a:lnTo>
                    <a:pt x="12192" y="672084"/>
                  </a:lnTo>
                  <a:lnTo>
                    <a:pt x="13716" y="672084"/>
                  </a:lnTo>
                  <a:lnTo>
                    <a:pt x="13716" y="675132"/>
                  </a:lnTo>
                  <a:lnTo>
                    <a:pt x="15240" y="675132"/>
                  </a:lnTo>
                  <a:lnTo>
                    <a:pt x="22860" y="682752"/>
                  </a:lnTo>
                  <a:lnTo>
                    <a:pt x="22860" y="685800"/>
                  </a:lnTo>
                  <a:lnTo>
                    <a:pt x="24384" y="685800"/>
                  </a:lnTo>
                  <a:lnTo>
                    <a:pt x="25908" y="687324"/>
                  </a:lnTo>
                  <a:lnTo>
                    <a:pt x="28956" y="688848"/>
                  </a:lnTo>
                  <a:lnTo>
                    <a:pt x="36575" y="696468"/>
                  </a:lnTo>
                  <a:lnTo>
                    <a:pt x="48768" y="702564"/>
                  </a:lnTo>
                  <a:lnTo>
                    <a:pt x="50292" y="704088"/>
                  </a:lnTo>
                  <a:lnTo>
                    <a:pt x="57912" y="705612"/>
                  </a:lnTo>
                  <a:lnTo>
                    <a:pt x="62484" y="707136"/>
                  </a:lnTo>
                  <a:lnTo>
                    <a:pt x="74675" y="708660"/>
                  </a:lnTo>
                  <a:lnTo>
                    <a:pt x="809244" y="710184"/>
                  </a:lnTo>
                  <a:lnTo>
                    <a:pt x="809244" y="708660"/>
                  </a:lnTo>
                  <a:lnTo>
                    <a:pt x="818388" y="707136"/>
                  </a:lnTo>
                  <a:lnTo>
                    <a:pt x="826008" y="705612"/>
                  </a:lnTo>
                  <a:lnTo>
                    <a:pt x="830580" y="704088"/>
                  </a:lnTo>
                  <a:lnTo>
                    <a:pt x="845820" y="696468"/>
                  </a:lnTo>
                  <a:lnTo>
                    <a:pt x="847344" y="694817"/>
                  </a:lnTo>
                  <a:lnTo>
                    <a:pt x="850392" y="693420"/>
                  </a:lnTo>
                  <a:lnTo>
                    <a:pt x="851916" y="691896"/>
                  </a:lnTo>
                  <a:lnTo>
                    <a:pt x="854963" y="690372"/>
                  </a:lnTo>
                  <a:lnTo>
                    <a:pt x="858012" y="687324"/>
                  </a:lnTo>
                  <a:lnTo>
                    <a:pt x="859536" y="684276"/>
                  </a:lnTo>
                  <a:lnTo>
                    <a:pt x="812292" y="684276"/>
                  </a:lnTo>
                  <a:lnTo>
                    <a:pt x="70104" y="682752"/>
                  </a:lnTo>
                  <a:lnTo>
                    <a:pt x="64008" y="681228"/>
                  </a:lnTo>
                  <a:lnTo>
                    <a:pt x="59436" y="679704"/>
                  </a:lnTo>
                  <a:lnTo>
                    <a:pt x="57912" y="678180"/>
                  </a:lnTo>
                  <a:lnTo>
                    <a:pt x="54863" y="676656"/>
                  </a:lnTo>
                  <a:lnTo>
                    <a:pt x="53340" y="675132"/>
                  </a:lnTo>
                  <a:lnTo>
                    <a:pt x="50292" y="673608"/>
                  </a:lnTo>
                  <a:lnTo>
                    <a:pt x="48768" y="672084"/>
                  </a:lnTo>
                  <a:lnTo>
                    <a:pt x="45720" y="670560"/>
                  </a:lnTo>
                  <a:lnTo>
                    <a:pt x="41148" y="665988"/>
                  </a:lnTo>
                  <a:close/>
                </a:path>
                <a:path w="882650" h="710564">
                  <a:moveTo>
                    <a:pt x="879348" y="57912"/>
                  </a:moveTo>
                  <a:lnTo>
                    <a:pt x="851916" y="57912"/>
                  </a:lnTo>
                  <a:lnTo>
                    <a:pt x="851916" y="62484"/>
                  </a:lnTo>
                  <a:lnTo>
                    <a:pt x="853440" y="62484"/>
                  </a:lnTo>
                  <a:lnTo>
                    <a:pt x="854963" y="64008"/>
                  </a:lnTo>
                  <a:lnTo>
                    <a:pt x="854963" y="73152"/>
                  </a:lnTo>
                  <a:lnTo>
                    <a:pt x="856488" y="73152"/>
                  </a:lnTo>
                  <a:lnTo>
                    <a:pt x="854988" y="630936"/>
                  </a:lnTo>
                  <a:lnTo>
                    <a:pt x="848868" y="655320"/>
                  </a:lnTo>
                  <a:lnTo>
                    <a:pt x="847344" y="659892"/>
                  </a:lnTo>
                  <a:lnTo>
                    <a:pt x="845820" y="662940"/>
                  </a:lnTo>
                  <a:lnTo>
                    <a:pt x="838200" y="670560"/>
                  </a:lnTo>
                  <a:lnTo>
                    <a:pt x="835151" y="672084"/>
                  </a:lnTo>
                  <a:lnTo>
                    <a:pt x="833628" y="673608"/>
                  </a:lnTo>
                  <a:lnTo>
                    <a:pt x="830580" y="675132"/>
                  </a:lnTo>
                  <a:lnTo>
                    <a:pt x="827532" y="678180"/>
                  </a:lnTo>
                  <a:lnTo>
                    <a:pt x="821436" y="679704"/>
                  </a:lnTo>
                  <a:lnTo>
                    <a:pt x="812292" y="682752"/>
                  </a:lnTo>
                  <a:lnTo>
                    <a:pt x="812292" y="684276"/>
                  </a:lnTo>
                  <a:lnTo>
                    <a:pt x="859536" y="684276"/>
                  </a:lnTo>
                  <a:lnTo>
                    <a:pt x="867156" y="676656"/>
                  </a:lnTo>
                  <a:lnTo>
                    <a:pt x="871728" y="667512"/>
                  </a:lnTo>
                  <a:lnTo>
                    <a:pt x="873251" y="665988"/>
                  </a:lnTo>
                  <a:lnTo>
                    <a:pt x="876300" y="659892"/>
                  </a:lnTo>
                  <a:lnTo>
                    <a:pt x="877824" y="652272"/>
                  </a:lnTo>
                  <a:lnTo>
                    <a:pt x="879348" y="649224"/>
                  </a:lnTo>
                  <a:lnTo>
                    <a:pt x="880872" y="635508"/>
                  </a:lnTo>
                  <a:lnTo>
                    <a:pt x="882269" y="82296"/>
                  </a:lnTo>
                  <a:lnTo>
                    <a:pt x="882269" y="74676"/>
                  </a:lnTo>
                  <a:lnTo>
                    <a:pt x="880872" y="74676"/>
                  </a:lnTo>
                  <a:lnTo>
                    <a:pt x="880872" y="67056"/>
                  </a:lnTo>
                  <a:lnTo>
                    <a:pt x="879348" y="67056"/>
                  </a:lnTo>
                  <a:lnTo>
                    <a:pt x="879348" y="57912"/>
                  </a:lnTo>
                  <a:close/>
                </a:path>
                <a:path w="882650" h="710564">
                  <a:moveTo>
                    <a:pt x="30480" y="646176"/>
                  </a:moveTo>
                  <a:lnTo>
                    <a:pt x="4572" y="646176"/>
                  </a:lnTo>
                  <a:lnTo>
                    <a:pt x="4572" y="655320"/>
                  </a:lnTo>
                  <a:lnTo>
                    <a:pt x="6096" y="655320"/>
                  </a:lnTo>
                  <a:lnTo>
                    <a:pt x="6096" y="658368"/>
                  </a:lnTo>
                  <a:lnTo>
                    <a:pt x="7620" y="658368"/>
                  </a:lnTo>
                  <a:lnTo>
                    <a:pt x="7620" y="662940"/>
                  </a:lnTo>
                  <a:lnTo>
                    <a:pt x="9144" y="662940"/>
                  </a:lnTo>
                  <a:lnTo>
                    <a:pt x="9144" y="665988"/>
                  </a:lnTo>
                  <a:lnTo>
                    <a:pt x="39624" y="665988"/>
                  </a:lnTo>
                  <a:lnTo>
                    <a:pt x="39624" y="662940"/>
                  </a:lnTo>
                  <a:lnTo>
                    <a:pt x="33528" y="656717"/>
                  </a:lnTo>
                  <a:lnTo>
                    <a:pt x="32004" y="656717"/>
                  </a:lnTo>
                  <a:lnTo>
                    <a:pt x="32004" y="650748"/>
                  </a:lnTo>
                  <a:lnTo>
                    <a:pt x="30480" y="650748"/>
                  </a:lnTo>
                  <a:lnTo>
                    <a:pt x="30480" y="646176"/>
                  </a:lnTo>
                  <a:close/>
                </a:path>
                <a:path w="882650" h="710564">
                  <a:moveTo>
                    <a:pt x="800100" y="0"/>
                  </a:moveTo>
                  <a:lnTo>
                    <a:pt x="80772" y="0"/>
                  </a:lnTo>
                  <a:lnTo>
                    <a:pt x="65532" y="3048"/>
                  </a:lnTo>
                  <a:lnTo>
                    <a:pt x="56387" y="4572"/>
                  </a:lnTo>
                  <a:lnTo>
                    <a:pt x="53340" y="6096"/>
                  </a:lnTo>
                  <a:lnTo>
                    <a:pt x="48768" y="7620"/>
                  </a:lnTo>
                  <a:lnTo>
                    <a:pt x="36575" y="13716"/>
                  </a:lnTo>
                  <a:lnTo>
                    <a:pt x="28956" y="21336"/>
                  </a:lnTo>
                  <a:lnTo>
                    <a:pt x="25908" y="22860"/>
                  </a:lnTo>
                  <a:lnTo>
                    <a:pt x="22860" y="25908"/>
                  </a:lnTo>
                  <a:lnTo>
                    <a:pt x="21336" y="28956"/>
                  </a:lnTo>
                  <a:lnTo>
                    <a:pt x="13716" y="36576"/>
                  </a:lnTo>
                  <a:lnTo>
                    <a:pt x="12192" y="41148"/>
                  </a:lnTo>
                  <a:lnTo>
                    <a:pt x="9144" y="47117"/>
                  </a:lnTo>
                  <a:lnTo>
                    <a:pt x="6096" y="50292"/>
                  </a:lnTo>
                  <a:lnTo>
                    <a:pt x="4572" y="57912"/>
                  </a:lnTo>
                  <a:lnTo>
                    <a:pt x="3048" y="62484"/>
                  </a:lnTo>
                  <a:lnTo>
                    <a:pt x="1524" y="65532"/>
                  </a:lnTo>
                  <a:lnTo>
                    <a:pt x="0" y="82296"/>
                  </a:lnTo>
                  <a:lnTo>
                    <a:pt x="0" y="630936"/>
                  </a:lnTo>
                  <a:lnTo>
                    <a:pt x="1524" y="630936"/>
                  </a:lnTo>
                  <a:lnTo>
                    <a:pt x="1524" y="638556"/>
                  </a:lnTo>
                  <a:lnTo>
                    <a:pt x="3048" y="638556"/>
                  </a:lnTo>
                  <a:lnTo>
                    <a:pt x="3048" y="646176"/>
                  </a:lnTo>
                  <a:lnTo>
                    <a:pt x="28956" y="646176"/>
                  </a:lnTo>
                  <a:lnTo>
                    <a:pt x="28956" y="640080"/>
                  </a:lnTo>
                  <a:lnTo>
                    <a:pt x="27432" y="640080"/>
                  </a:lnTo>
                  <a:lnTo>
                    <a:pt x="27432" y="635508"/>
                  </a:lnTo>
                  <a:lnTo>
                    <a:pt x="25908" y="635508"/>
                  </a:lnTo>
                  <a:lnTo>
                    <a:pt x="25908" y="76200"/>
                  </a:lnTo>
                  <a:lnTo>
                    <a:pt x="28956" y="64008"/>
                  </a:lnTo>
                  <a:lnTo>
                    <a:pt x="30480" y="59436"/>
                  </a:lnTo>
                  <a:lnTo>
                    <a:pt x="32004" y="57912"/>
                  </a:lnTo>
                  <a:lnTo>
                    <a:pt x="33528" y="54864"/>
                  </a:lnTo>
                  <a:lnTo>
                    <a:pt x="35051" y="53340"/>
                  </a:lnTo>
                  <a:lnTo>
                    <a:pt x="36575" y="50292"/>
                  </a:lnTo>
                  <a:lnTo>
                    <a:pt x="38100" y="48768"/>
                  </a:lnTo>
                  <a:lnTo>
                    <a:pt x="39624" y="45720"/>
                  </a:lnTo>
                  <a:lnTo>
                    <a:pt x="45720" y="39624"/>
                  </a:lnTo>
                  <a:lnTo>
                    <a:pt x="48768" y="38100"/>
                  </a:lnTo>
                  <a:lnTo>
                    <a:pt x="54863" y="32004"/>
                  </a:lnTo>
                  <a:lnTo>
                    <a:pt x="60960" y="30480"/>
                  </a:lnTo>
                  <a:lnTo>
                    <a:pt x="65532" y="28956"/>
                  </a:lnTo>
                  <a:lnTo>
                    <a:pt x="71628" y="27432"/>
                  </a:lnTo>
                  <a:lnTo>
                    <a:pt x="76200" y="25908"/>
                  </a:lnTo>
                  <a:lnTo>
                    <a:pt x="859536" y="25908"/>
                  </a:lnTo>
                  <a:lnTo>
                    <a:pt x="848868" y="15240"/>
                  </a:lnTo>
                  <a:lnTo>
                    <a:pt x="839724" y="10668"/>
                  </a:lnTo>
                  <a:lnTo>
                    <a:pt x="838200" y="9017"/>
                  </a:lnTo>
                  <a:lnTo>
                    <a:pt x="832104" y="6096"/>
                  </a:lnTo>
                  <a:lnTo>
                    <a:pt x="824484" y="4572"/>
                  </a:lnTo>
                  <a:lnTo>
                    <a:pt x="821436" y="3048"/>
                  </a:lnTo>
                  <a:lnTo>
                    <a:pt x="816863" y="1524"/>
                  </a:lnTo>
                  <a:lnTo>
                    <a:pt x="800100" y="0"/>
                  </a:lnTo>
                  <a:close/>
                </a:path>
                <a:path w="882650" h="710564">
                  <a:moveTo>
                    <a:pt x="859536" y="25908"/>
                  </a:moveTo>
                  <a:lnTo>
                    <a:pt x="807720" y="25908"/>
                  </a:lnTo>
                  <a:lnTo>
                    <a:pt x="812292" y="27432"/>
                  </a:lnTo>
                  <a:lnTo>
                    <a:pt x="818388" y="28956"/>
                  </a:lnTo>
                  <a:lnTo>
                    <a:pt x="822960" y="30480"/>
                  </a:lnTo>
                  <a:lnTo>
                    <a:pt x="826008" y="32004"/>
                  </a:lnTo>
                  <a:lnTo>
                    <a:pt x="827532" y="33528"/>
                  </a:lnTo>
                  <a:lnTo>
                    <a:pt x="830580" y="35052"/>
                  </a:lnTo>
                  <a:lnTo>
                    <a:pt x="832104" y="36576"/>
                  </a:lnTo>
                  <a:lnTo>
                    <a:pt x="835151" y="38100"/>
                  </a:lnTo>
                  <a:lnTo>
                    <a:pt x="836676" y="39624"/>
                  </a:lnTo>
                  <a:lnTo>
                    <a:pt x="839724" y="41148"/>
                  </a:lnTo>
                  <a:lnTo>
                    <a:pt x="844296" y="45720"/>
                  </a:lnTo>
                  <a:lnTo>
                    <a:pt x="844296" y="48768"/>
                  </a:lnTo>
                  <a:lnTo>
                    <a:pt x="845820" y="48768"/>
                  </a:lnTo>
                  <a:lnTo>
                    <a:pt x="848868" y="51816"/>
                  </a:lnTo>
                  <a:lnTo>
                    <a:pt x="848868" y="54864"/>
                  </a:lnTo>
                  <a:lnTo>
                    <a:pt x="850392" y="54864"/>
                  </a:lnTo>
                  <a:lnTo>
                    <a:pt x="850392" y="57912"/>
                  </a:lnTo>
                  <a:lnTo>
                    <a:pt x="877824" y="57912"/>
                  </a:lnTo>
                  <a:lnTo>
                    <a:pt x="877824" y="53340"/>
                  </a:lnTo>
                  <a:lnTo>
                    <a:pt x="876300" y="53340"/>
                  </a:lnTo>
                  <a:lnTo>
                    <a:pt x="876300" y="50292"/>
                  </a:lnTo>
                  <a:lnTo>
                    <a:pt x="874776" y="50292"/>
                  </a:lnTo>
                  <a:lnTo>
                    <a:pt x="874776" y="47117"/>
                  </a:lnTo>
                  <a:lnTo>
                    <a:pt x="873251" y="47117"/>
                  </a:lnTo>
                  <a:lnTo>
                    <a:pt x="873251" y="44196"/>
                  </a:lnTo>
                  <a:lnTo>
                    <a:pt x="871728" y="44196"/>
                  </a:lnTo>
                  <a:lnTo>
                    <a:pt x="871728" y="41148"/>
                  </a:lnTo>
                  <a:lnTo>
                    <a:pt x="870204" y="41148"/>
                  </a:lnTo>
                  <a:lnTo>
                    <a:pt x="870204" y="38100"/>
                  </a:lnTo>
                  <a:lnTo>
                    <a:pt x="868680" y="36576"/>
                  </a:lnTo>
                  <a:lnTo>
                    <a:pt x="867156" y="36576"/>
                  </a:lnTo>
                  <a:lnTo>
                    <a:pt x="867156" y="33528"/>
                  </a:lnTo>
                  <a:lnTo>
                    <a:pt x="859536" y="25908"/>
                  </a:lnTo>
                  <a:close/>
                </a:path>
              </a:pathLst>
            </a:custGeom>
            <a:solidFill>
              <a:srgbClr val="7F63A0"/>
            </a:solidFill>
          </p:spPr>
          <p:txBody>
            <a:bodyPr wrap="square" lIns="0" tIns="0" rIns="0" bIns="0" rtlCol="0"/>
            <a:lstStyle/>
            <a:p>
              <a:endParaRPr/>
            </a:p>
          </p:txBody>
        </p:sp>
      </p:grpSp>
      <p:sp>
        <p:nvSpPr>
          <p:cNvPr id="93" name="object 93"/>
          <p:cNvSpPr txBox="1"/>
          <p:nvPr/>
        </p:nvSpPr>
        <p:spPr>
          <a:xfrm>
            <a:off x="4882388" y="5397500"/>
            <a:ext cx="551815" cy="456565"/>
          </a:xfrm>
          <a:prstGeom prst="rect">
            <a:avLst/>
          </a:prstGeom>
        </p:spPr>
        <p:txBody>
          <a:bodyPr vert="horz" wrap="square" lIns="0" tIns="12065" rIns="0" bIns="0" rtlCol="0">
            <a:spAutoFit/>
          </a:bodyPr>
          <a:lstStyle/>
          <a:p>
            <a:pPr algn="ctr">
              <a:lnSpc>
                <a:spcPts val="1150"/>
              </a:lnSpc>
              <a:spcBef>
                <a:spcPts val="95"/>
              </a:spcBef>
            </a:pPr>
            <a:r>
              <a:rPr sz="1000" spc="-10" dirty="0">
                <a:latin typeface="Calibri"/>
                <a:cs typeface="Calibri"/>
              </a:rPr>
              <a:t>NOI/RROF</a:t>
            </a:r>
            <a:endParaRPr sz="1000">
              <a:latin typeface="Calibri"/>
              <a:cs typeface="Calibri"/>
            </a:endParaRPr>
          </a:p>
          <a:p>
            <a:pPr marL="79375" marR="73660" indent="635" algn="ctr">
              <a:lnSpc>
                <a:spcPts val="1090"/>
              </a:lnSpc>
              <a:spcBef>
                <a:spcPts val="80"/>
              </a:spcBef>
            </a:pPr>
            <a:r>
              <a:rPr sz="1000" spc="-10" dirty="0">
                <a:latin typeface="Calibri"/>
                <a:cs typeface="Calibri"/>
              </a:rPr>
              <a:t>unless exempt</a:t>
            </a:r>
            <a:endParaRPr sz="1000">
              <a:latin typeface="Calibri"/>
              <a:cs typeface="Calibri"/>
            </a:endParaRPr>
          </a:p>
        </p:txBody>
      </p:sp>
      <p:grpSp>
        <p:nvGrpSpPr>
          <p:cNvPr id="94" name="object 94"/>
          <p:cNvGrpSpPr/>
          <p:nvPr/>
        </p:nvGrpSpPr>
        <p:grpSpPr>
          <a:xfrm>
            <a:off x="5678423" y="3779646"/>
            <a:ext cx="963294" cy="327660"/>
            <a:chOff x="5678423" y="3779646"/>
            <a:chExt cx="963294" cy="327660"/>
          </a:xfrm>
        </p:grpSpPr>
        <p:sp>
          <p:nvSpPr>
            <p:cNvPr id="95" name="object 95"/>
            <p:cNvSpPr/>
            <p:nvPr/>
          </p:nvSpPr>
          <p:spPr>
            <a:xfrm>
              <a:off x="5678423" y="3779646"/>
              <a:ext cx="856615" cy="224154"/>
            </a:xfrm>
            <a:custGeom>
              <a:avLst/>
              <a:gdLst/>
              <a:ahLst/>
              <a:cxnLst/>
              <a:rect l="l" t="t" r="r" b="b"/>
              <a:pathLst>
                <a:path w="856615" h="224154">
                  <a:moveTo>
                    <a:pt x="856487" y="0"/>
                  </a:moveTo>
                  <a:lnTo>
                    <a:pt x="0" y="0"/>
                  </a:lnTo>
                  <a:lnTo>
                    <a:pt x="0" y="169163"/>
                  </a:lnTo>
                  <a:lnTo>
                    <a:pt x="4286" y="190595"/>
                  </a:lnTo>
                  <a:lnTo>
                    <a:pt x="16001" y="208025"/>
                  </a:lnTo>
                  <a:lnTo>
                    <a:pt x="33432" y="219741"/>
                  </a:lnTo>
                  <a:lnTo>
                    <a:pt x="54863" y="224027"/>
                  </a:lnTo>
                  <a:lnTo>
                    <a:pt x="801624" y="224027"/>
                  </a:lnTo>
                  <a:lnTo>
                    <a:pt x="823055" y="219741"/>
                  </a:lnTo>
                  <a:lnTo>
                    <a:pt x="840485" y="208025"/>
                  </a:lnTo>
                  <a:lnTo>
                    <a:pt x="852201" y="190595"/>
                  </a:lnTo>
                  <a:lnTo>
                    <a:pt x="856487" y="169163"/>
                  </a:lnTo>
                  <a:lnTo>
                    <a:pt x="856487" y="0"/>
                  </a:lnTo>
                  <a:close/>
                </a:path>
              </a:pathLst>
            </a:custGeom>
            <a:solidFill>
              <a:srgbClr val="99BA59"/>
            </a:solidFill>
          </p:spPr>
          <p:txBody>
            <a:bodyPr wrap="square" lIns="0" tIns="0" rIns="0" bIns="0" rtlCol="0"/>
            <a:lstStyle/>
            <a:p>
              <a:endParaRPr/>
            </a:p>
          </p:txBody>
        </p:sp>
        <p:pic>
          <p:nvPicPr>
            <p:cNvPr id="96" name="object 96"/>
            <p:cNvPicPr/>
            <p:nvPr/>
          </p:nvPicPr>
          <p:blipFill>
            <a:blip r:embed="rId17" cstate="print"/>
            <a:stretch>
              <a:fillRect/>
            </a:stretch>
          </p:blipFill>
          <p:spPr>
            <a:xfrm>
              <a:off x="5774435" y="3779646"/>
              <a:ext cx="854963" cy="313816"/>
            </a:xfrm>
            <a:prstGeom prst="rect">
              <a:avLst/>
            </a:prstGeom>
          </p:spPr>
        </p:pic>
        <p:sp>
          <p:nvSpPr>
            <p:cNvPr id="97" name="object 97"/>
            <p:cNvSpPr/>
            <p:nvPr/>
          </p:nvSpPr>
          <p:spPr>
            <a:xfrm>
              <a:off x="5760719" y="3779646"/>
              <a:ext cx="881380" cy="327660"/>
            </a:xfrm>
            <a:custGeom>
              <a:avLst/>
              <a:gdLst/>
              <a:ahLst/>
              <a:cxnLst/>
              <a:rect l="l" t="t" r="r" b="b"/>
              <a:pathLst>
                <a:path w="881379" h="327660">
                  <a:moveTo>
                    <a:pt x="32003" y="280415"/>
                  </a:moveTo>
                  <a:lnTo>
                    <a:pt x="4571" y="280415"/>
                  </a:lnTo>
                  <a:lnTo>
                    <a:pt x="4571" y="286512"/>
                  </a:lnTo>
                  <a:lnTo>
                    <a:pt x="6095" y="286512"/>
                  </a:lnTo>
                  <a:lnTo>
                    <a:pt x="6095" y="289560"/>
                  </a:lnTo>
                  <a:lnTo>
                    <a:pt x="7619" y="289560"/>
                  </a:lnTo>
                  <a:lnTo>
                    <a:pt x="7619" y="292607"/>
                  </a:lnTo>
                  <a:lnTo>
                    <a:pt x="9143" y="292607"/>
                  </a:lnTo>
                  <a:lnTo>
                    <a:pt x="9143" y="295655"/>
                  </a:lnTo>
                  <a:lnTo>
                    <a:pt x="10667" y="295655"/>
                  </a:lnTo>
                  <a:lnTo>
                    <a:pt x="10667" y="298703"/>
                  </a:lnTo>
                  <a:lnTo>
                    <a:pt x="12191" y="298703"/>
                  </a:lnTo>
                  <a:lnTo>
                    <a:pt x="30479" y="316991"/>
                  </a:lnTo>
                  <a:lnTo>
                    <a:pt x="36575" y="320039"/>
                  </a:lnTo>
                  <a:lnTo>
                    <a:pt x="48767" y="323088"/>
                  </a:lnTo>
                  <a:lnTo>
                    <a:pt x="53339" y="324612"/>
                  </a:lnTo>
                  <a:lnTo>
                    <a:pt x="54863" y="326136"/>
                  </a:lnTo>
                  <a:lnTo>
                    <a:pt x="827531" y="327660"/>
                  </a:lnTo>
                  <a:lnTo>
                    <a:pt x="827531" y="326136"/>
                  </a:lnTo>
                  <a:lnTo>
                    <a:pt x="833627" y="324612"/>
                  </a:lnTo>
                  <a:lnTo>
                    <a:pt x="839724" y="321563"/>
                  </a:lnTo>
                  <a:lnTo>
                    <a:pt x="844296" y="320039"/>
                  </a:lnTo>
                  <a:lnTo>
                    <a:pt x="853439" y="315467"/>
                  </a:lnTo>
                  <a:lnTo>
                    <a:pt x="867155" y="301751"/>
                  </a:lnTo>
                  <a:lnTo>
                    <a:pt x="54863" y="301751"/>
                  </a:lnTo>
                  <a:lnTo>
                    <a:pt x="54863" y="300227"/>
                  </a:lnTo>
                  <a:lnTo>
                    <a:pt x="50291" y="298703"/>
                  </a:lnTo>
                  <a:lnTo>
                    <a:pt x="48767" y="297052"/>
                  </a:lnTo>
                  <a:lnTo>
                    <a:pt x="45719" y="295655"/>
                  </a:lnTo>
                  <a:lnTo>
                    <a:pt x="39624" y="289560"/>
                  </a:lnTo>
                  <a:lnTo>
                    <a:pt x="36575" y="288036"/>
                  </a:lnTo>
                  <a:lnTo>
                    <a:pt x="35051" y="288036"/>
                  </a:lnTo>
                  <a:lnTo>
                    <a:pt x="35051" y="284988"/>
                  </a:lnTo>
                  <a:lnTo>
                    <a:pt x="33527" y="283463"/>
                  </a:lnTo>
                  <a:lnTo>
                    <a:pt x="32003" y="283463"/>
                  </a:lnTo>
                  <a:lnTo>
                    <a:pt x="32003" y="280415"/>
                  </a:lnTo>
                  <a:close/>
                </a:path>
                <a:path w="881379" h="327660">
                  <a:moveTo>
                    <a:pt x="880872" y="0"/>
                  </a:moveTo>
                  <a:lnTo>
                    <a:pt x="856487" y="0"/>
                  </a:lnTo>
                  <a:lnTo>
                    <a:pt x="855015" y="260603"/>
                  </a:lnTo>
                  <a:lnTo>
                    <a:pt x="854963" y="269748"/>
                  </a:lnTo>
                  <a:lnTo>
                    <a:pt x="853439" y="272795"/>
                  </a:lnTo>
                  <a:lnTo>
                    <a:pt x="851915" y="278891"/>
                  </a:lnTo>
                  <a:lnTo>
                    <a:pt x="848868" y="284988"/>
                  </a:lnTo>
                  <a:lnTo>
                    <a:pt x="845820" y="288036"/>
                  </a:lnTo>
                  <a:lnTo>
                    <a:pt x="842772" y="289560"/>
                  </a:lnTo>
                  <a:lnTo>
                    <a:pt x="836676" y="295655"/>
                  </a:lnTo>
                  <a:lnTo>
                    <a:pt x="833627" y="297052"/>
                  </a:lnTo>
                  <a:lnTo>
                    <a:pt x="829055" y="298703"/>
                  </a:lnTo>
                  <a:lnTo>
                    <a:pt x="826007" y="300227"/>
                  </a:lnTo>
                  <a:lnTo>
                    <a:pt x="54863" y="301751"/>
                  </a:lnTo>
                  <a:lnTo>
                    <a:pt x="867155" y="301751"/>
                  </a:lnTo>
                  <a:lnTo>
                    <a:pt x="868679" y="298703"/>
                  </a:lnTo>
                  <a:lnTo>
                    <a:pt x="871727" y="295655"/>
                  </a:lnTo>
                  <a:lnTo>
                    <a:pt x="874776" y="289560"/>
                  </a:lnTo>
                  <a:lnTo>
                    <a:pt x="877824" y="280415"/>
                  </a:lnTo>
                  <a:lnTo>
                    <a:pt x="879348" y="274319"/>
                  </a:lnTo>
                  <a:lnTo>
                    <a:pt x="880872" y="0"/>
                  </a:lnTo>
                  <a:close/>
                </a:path>
                <a:path w="881379" h="327660">
                  <a:moveTo>
                    <a:pt x="25907" y="0"/>
                  </a:moveTo>
                  <a:lnTo>
                    <a:pt x="0" y="0"/>
                  </a:lnTo>
                  <a:lnTo>
                    <a:pt x="0" y="262127"/>
                  </a:lnTo>
                  <a:lnTo>
                    <a:pt x="1524" y="262127"/>
                  </a:lnTo>
                  <a:lnTo>
                    <a:pt x="1524" y="275843"/>
                  </a:lnTo>
                  <a:lnTo>
                    <a:pt x="3047" y="275843"/>
                  </a:lnTo>
                  <a:lnTo>
                    <a:pt x="3047" y="280415"/>
                  </a:lnTo>
                  <a:lnTo>
                    <a:pt x="30479" y="280415"/>
                  </a:lnTo>
                  <a:lnTo>
                    <a:pt x="30479" y="277367"/>
                  </a:lnTo>
                  <a:lnTo>
                    <a:pt x="28955" y="277367"/>
                  </a:lnTo>
                  <a:lnTo>
                    <a:pt x="28955" y="272795"/>
                  </a:lnTo>
                  <a:lnTo>
                    <a:pt x="27431" y="272795"/>
                  </a:lnTo>
                  <a:lnTo>
                    <a:pt x="27431" y="260603"/>
                  </a:lnTo>
                  <a:lnTo>
                    <a:pt x="25907" y="260603"/>
                  </a:lnTo>
                  <a:lnTo>
                    <a:pt x="25907" y="0"/>
                  </a:lnTo>
                  <a:close/>
                </a:path>
              </a:pathLst>
            </a:custGeom>
            <a:solidFill>
              <a:srgbClr val="99BA59"/>
            </a:solidFill>
          </p:spPr>
          <p:txBody>
            <a:bodyPr wrap="square" lIns="0" tIns="0" rIns="0" bIns="0" rtlCol="0"/>
            <a:lstStyle/>
            <a:p>
              <a:endParaRPr/>
            </a:p>
          </p:txBody>
        </p:sp>
      </p:grpSp>
      <p:sp>
        <p:nvSpPr>
          <p:cNvPr id="98" name="object 98"/>
          <p:cNvSpPr txBox="1"/>
          <p:nvPr/>
        </p:nvSpPr>
        <p:spPr>
          <a:xfrm>
            <a:off x="5885179" y="3788155"/>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99" name="object 99"/>
          <p:cNvGrpSpPr/>
          <p:nvPr/>
        </p:nvGrpSpPr>
        <p:grpSpPr>
          <a:xfrm>
            <a:off x="5678423" y="4252086"/>
            <a:ext cx="963294" cy="647700"/>
            <a:chOff x="5678423" y="4252086"/>
            <a:chExt cx="963294" cy="647700"/>
          </a:xfrm>
        </p:grpSpPr>
        <p:sp>
          <p:nvSpPr>
            <p:cNvPr id="100" name="object 100"/>
            <p:cNvSpPr/>
            <p:nvPr/>
          </p:nvSpPr>
          <p:spPr>
            <a:xfrm>
              <a:off x="5678423" y="4252086"/>
              <a:ext cx="856615" cy="544195"/>
            </a:xfrm>
            <a:custGeom>
              <a:avLst/>
              <a:gdLst/>
              <a:ahLst/>
              <a:cxnLst/>
              <a:rect l="l" t="t" r="r" b="b"/>
              <a:pathLst>
                <a:path w="856615" h="544195">
                  <a:moveTo>
                    <a:pt x="801624" y="0"/>
                  </a:moveTo>
                  <a:lnTo>
                    <a:pt x="54863" y="0"/>
                  </a:lnTo>
                  <a:lnTo>
                    <a:pt x="33432" y="4286"/>
                  </a:lnTo>
                  <a:lnTo>
                    <a:pt x="16001" y="16001"/>
                  </a:lnTo>
                  <a:lnTo>
                    <a:pt x="4286" y="33432"/>
                  </a:lnTo>
                  <a:lnTo>
                    <a:pt x="0" y="54863"/>
                  </a:lnTo>
                  <a:lnTo>
                    <a:pt x="0" y="489204"/>
                  </a:lnTo>
                  <a:lnTo>
                    <a:pt x="4286" y="510635"/>
                  </a:lnTo>
                  <a:lnTo>
                    <a:pt x="16002" y="528066"/>
                  </a:lnTo>
                  <a:lnTo>
                    <a:pt x="33432" y="539781"/>
                  </a:lnTo>
                  <a:lnTo>
                    <a:pt x="54863" y="544068"/>
                  </a:lnTo>
                  <a:lnTo>
                    <a:pt x="801624" y="544068"/>
                  </a:lnTo>
                  <a:lnTo>
                    <a:pt x="823055" y="539781"/>
                  </a:lnTo>
                  <a:lnTo>
                    <a:pt x="840485" y="528066"/>
                  </a:lnTo>
                  <a:lnTo>
                    <a:pt x="852201" y="510635"/>
                  </a:lnTo>
                  <a:lnTo>
                    <a:pt x="856487" y="489204"/>
                  </a:lnTo>
                  <a:lnTo>
                    <a:pt x="856487" y="54863"/>
                  </a:lnTo>
                  <a:lnTo>
                    <a:pt x="852201" y="33432"/>
                  </a:lnTo>
                  <a:lnTo>
                    <a:pt x="840485" y="16001"/>
                  </a:lnTo>
                  <a:lnTo>
                    <a:pt x="823055" y="4286"/>
                  </a:lnTo>
                  <a:lnTo>
                    <a:pt x="801624" y="0"/>
                  </a:lnTo>
                  <a:close/>
                </a:path>
              </a:pathLst>
            </a:custGeom>
            <a:solidFill>
              <a:srgbClr val="49AAC4"/>
            </a:solidFill>
          </p:spPr>
          <p:txBody>
            <a:bodyPr wrap="square" lIns="0" tIns="0" rIns="0" bIns="0" rtlCol="0"/>
            <a:lstStyle/>
            <a:p>
              <a:endParaRPr/>
            </a:p>
          </p:txBody>
        </p:sp>
        <p:pic>
          <p:nvPicPr>
            <p:cNvPr id="101" name="object 101"/>
            <p:cNvPicPr/>
            <p:nvPr/>
          </p:nvPicPr>
          <p:blipFill>
            <a:blip r:embed="rId8" cstate="print"/>
            <a:stretch>
              <a:fillRect/>
            </a:stretch>
          </p:blipFill>
          <p:spPr>
            <a:xfrm>
              <a:off x="5774435" y="4343399"/>
              <a:ext cx="854837" cy="542544"/>
            </a:xfrm>
            <a:prstGeom prst="rect">
              <a:avLst/>
            </a:prstGeom>
          </p:spPr>
        </p:pic>
        <p:sp>
          <p:nvSpPr>
            <p:cNvPr id="102" name="object 102"/>
            <p:cNvSpPr/>
            <p:nvPr/>
          </p:nvSpPr>
          <p:spPr>
            <a:xfrm>
              <a:off x="5760719" y="4329810"/>
              <a:ext cx="880744" cy="570230"/>
            </a:xfrm>
            <a:custGeom>
              <a:avLst/>
              <a:gdLst/>
              <a:ahLst/>
              <a:cxnLst/>
              <a:rect l="l" t="t" r="r" b="b"/>
              <a:pathLst>
                <a:path w="880745" h="570229">
                  <a:moveTo>
                    <a:pt x="30479" y="518159"/>
                  </a:moveTo>
                  <a:lnTo>
                    <a:pt x="3047" y="518159"/>
                  </a:lnTo>
                  <a:lnTo>
                    <a:pt x="3047" y="522731"/>
                  </a:lnTo>
                  <a:lnTo>
                    <a:pt x="4571" y="522731"/>
                  </a:lnTo>
                  <a:lnTo>
                    <a:pt x="4571" y="528827"/>
                  </a:lnTo>
                  <a:lnTo>
                    <a:pt x="6095" y="528827"/>
                  </a:lnTo>
                  <a:lnTo>
                    <a:pt x="7619" y="530351"/>
                  </a:lnTo>
                  <a:lnTo>
                    <a:pt x="7619" y="533400"/>
                  </a:lnTo>
                  <a:lnTo>
                    <a:pt x="9143" y="533400"/>
                  </a:lnTo>
                  <a:lnTo>
                    <a:pt x="9143" y="536447"/>
                  </a:lnTo>
                  <a:lnTo>
                    <a:pt x="10667" y="536447"/>
                  </a:lnTo>
                  <a:lnTo>
                    <a:pt x="10667" y="541019"/>
                  </a:lnTo>
                  <a:lnTo>
                    <a:pt x="12191" y="541019"/>
                  </a:lnTo>
                  <a:lnTo>
                    <a:pt x="30479" y="559307"/>
                  </a:lnTo>
                  <a:lnTo>
                    <a:pt x="36575" y="562356"/>
                  </a:lnTo>
                  <a:lnTo>
                    <a:pt x="48767" y="565403"/>
                  </a:lnTo>
                  <a:lnTo>
                    <a:pt x="53339" y="566927"/>
                  </a:lnTo>
                  <a:lnTo>
                    <a:pt x="54863" y="568451"/>
                  </a:lnTo>
                  <a:lnTo>
                    <a:pt x="827531" y="569849"/>
                  </a:lnTo>
                  <a:lnTo>
                    <a:pt x="827531" y="568451"/>
                  </a:lnTo>
                  <a:lnTo>
                    <a:pt x="829055" y="566927"/>
                  </a:lnTo>
                  <a:lnTo>
                    <a:pt x="835151" y="565403"/>
                  </a:lnTo>
                  <a:lnTo>
                    <a:pt x="844296" y="562356"/>
                  </a:lnTo>
                  <a:lnTo>
                    <a:pt x="853439" y="557783"/>
                  </a:lnTo>
                  <a:lnTo>
                    <a:pt x="867155" y="544068"/>
                  </a:lnTo>
                  <a:lnTo>
                    <a:pt x="824483" y="544068"/>
                  </a:lnTo>
                  <a:lnTo>
                    <a:pt x="56387" y="542544"/>
                  </a:lnTo>
                  <a:lnTo>
                    <a:pt x="53339" y="541019"/>
                  </a:lnTo>
                  <a:lnTo>
                    <a:pt x="48767" y="539495"/>
                  </a:lnTo>
                  <a:lnTo>
                    <a:pt x="45719" y="537971"/>
                  </a:lnTo>
                  <a:lnTo>
                    <a:pt x="35051" y="527303"/>
                  </a:lnTo>
                  <a:lnTo>
                    <a:pt x="33527" y="527303"/>
                  </a:lnTo>
                  <a:lnTo>
                    <a:pt x="33527" y="524256"/>
                  </a:lnTo>
                  <a:lnTo>
                    <a:pt x="32003" y="524256"/>
                  </a:lnTo>
                  <a:lnTo>
                    <a:pt x="32003" y="521207"/>
                  </a:lnTo>
                  <a:lnTo>
                    <a:pt x="30479" y="521207"/>
                  </a:lnTo>
                  <a:lnTo>
                    <a:pt x="30479" y="518159"/>
                  </a:lnTo>
                  <a:close/>
                </a:path>
                <a:path w="880745" h="570229">
                  <a:moveTo>
                    <a:pt x="867155" y="25907"/>
                  </a:moveTo>
                  <a:lnTo>
                    <a:pt x="813815" y="25907"/>
                  </a:lnTo>
                  <a:lnTo>
                    <a:pt x="827531" y="27431"/>
                  </a:lnTo>
                  <a:lnTo>
                    <a:pt x="829055" y="28956"/>
                  </a:lnTo>
                  <a:lnTo>
                    <a:pt x="835151" y="32003"/>
                  </a:lnTo>
                  <a:lnTo>
                    <a:pt x="839724" y="33527"/>
                  </a:lnTo>
                  <a:lnTo>
                    <a:pt x="850391" y="44195"/>
                  </a:lnTo>
                  <a:lnTo>
                    <a:pt x="850391" y="47243"/>
                  </a:lnTo>
                  <a:lnTo>
                    <a:pt x="851915" y="47243"/>
                  </a:lnTo>
                  <a:lnTo>
                    <a:pt x="851915" y="50291"/>
                  </a:lnTo>
                  <a:lnTo>
                    <a:pt x="853439" y="50291"/>
                  </a:lnTo>
                  <a:lnTo>
                    <a:pt x="853439" y="56387"/>
                  </a:lnTo>
                  <a:lnTo>
                    <a:pt x="854963" y="56387"/>
                  </a:lnTo>
                  <a:lnTo>
                    <a:pt x="854963" y="59436"/>
                  </a:lnTo>
                  <a:lnTo>
                    <a:pt x="856487" y="59436"/>
                  </a:lnTo>
                  <a:lnTo>
                    <a:pt x="854994" y="502919"/>
                  </a:lnTo>
                  <a:lnTo>
                    <a:pt x="854963" y="512063"/>
                  </a:lnTo>
                  <a:lnTo>
                    <a:pt x="853439" y="515112"/>
                  </a:lnTo>
                  <a:lnTo>
                    <a:pt x="851915" y="521207"/>
                  </a:lnTo>
                  <a:lnTo>
                    <a:pt x="850391" y="524256"/>
                  </a:lnTo>
                  <a:lnTo>
                    <a:pt x="836676" y="537971"/>
                  </a:lnTo>
                  <a:lnTo>
                    <a:pt x="833627" y="539495"/>
                  </a:lnTo>
                  <a:lnTo>
                    <a:pt x="827531" y="541019"/>
                  </a:lnTo>
                  <a:lnTo>
                    <a:pt x="824483" y="542544"/>
                  </a:lnTo>
                  <a:lnTo>
                    <a:pt x="824483" y="544068"/>
                  </a:lnTo>
                  <a:lnTo>
                    <a:pt x="867155" y="544068"/>
                  </a:lnTo>
                  <a:lnTo>
                    <a:pt x="870203" y="537971"/>
                  </a:lnTo>
                  <a:lnTo>
                    <a:pt x="871727" y="536447"/>
                  </a:lnTo>
                  <a:lnTo>
                    <a:pt x="873251" y="533400"/>
                  </a:lnTo>
                  <a:lnTo>
                    <a:pt x="874776" y="531876"/>
                  </a:lnTo>
                  <a:lnTo>
                    <a:pt x="877824" y="522731"/>
                  </a:lnTo>
                  <a:lnTo>
                    <a:pt x="879348" y="516636"/>
                  </a:lnTo>
                  <a:lnTo>
                    <a:pt x="880745" y="67056"/>
                  </a:lnTo>
                  <a:lnTo>
                    <a:pt x="880745" y="54864"/>
                  </a:lnTo>
                  <a:lnTo>
                    <a:pt x="879348" y="54864"/>
                  </a:lnTo>
                  <a:lnTo>
                    <a:pt x="879348" y="48768"/>
                  </a:lnTo>
                  <a:lnTo>
                    <a:pt x="877824" y="48768"/>
                  </a:lnTo>
                  <a:lnTo>
                    <a:pt x="877824" y="44195"/>
                  </a:lnTo>
                  <a:lnTo>
                    <a:pt x="876300" y="44195"/>
                  </a:lnTo>
                  <a:lnTo>
                    <a:pt x="876300" y="38100"/>
                  </a:lnTo>
                  <a:lnTo>
                    <a:pt x="874776" y="36575"/>
                  </a:lnTo>
                  <a:lnTo>
                    <a:pt x="873251" y="36575"/>
                  </a:lnTo>
                  <a:lnTo>
                    <a:pt x="873251" y="33527"/>
                  </a:lnTo>
                  <a:lnTo>
                    <a:pt x="871727" y="32003"/>
                  </a:lnTo>
                  <a:lnTo>
                    <a:pt x="870203" y="32003"/>
                  </a:lnTo>
                  <a:lnTo>
                    <a:pt x="870203" y="28956"/>
                  </a:lnTo>
                  <a:lnTo>
                    <a:pt x="867155" y="25907"/>
                  </a:lnTo>
                  <a:close/>
                </a:path>
                <a:path w="880745" h="570229">
                  <a:moveTo>
                    <a:pt x="813815" y="0"/>
                  </a:moveTo>
                  <a:lnTo>
                    <a:pt x="65531" y="0"/>
                  </a:lnTo>
                  <a:lnTo>
                    <a:pt x="53339" y="1524"/>
                  </a:lnTo>
                  <a:lnTo>
                    <a:pt x="48767" y="3047"/>
                  </a:lnTo>
                  <a:lnTo>
                    <a:pt x="42671" y="4571"/>
                  </a:lnTo>
                  <a:lnTo>
                    <a:pt x="30479" y="10668"/>
                  </a:lnTo>
                  <a:lnTo>
                    <a:pt x="21335" y="19812"/>
                  </a:lnTo>
                  <a:lnTo>
                    <a:pt x="18287" y="21336"/>
                  </a:lnTo>
                  <a:lnTo>
                    <a:pt x="16763" y="24383"/>
                  </a:lnTo>
                  <a:lnTo>
                    <a:pt x="10667" y="30480"/>
                  </a:lnTo>
                  <a:lnTo>
                    <a:pt x="4571" y="42671"/>
                  </a:lnTo>
                  <a:lnTo>
                    <a:pt x="3047" y="48768"/>
                  </a:lnTo>
                  <a:lnTo>
                    <a:pt x="1524" y="53339"/>
                  </a:lnTo>
                  <a:lnTo>
                    <a:pt x="0" y="67056"/>
                  </a:lnTo>
                  <a:lnTo>
                    <a:pt x="0" y="504444"/>
                  </a:lnTo>
                  <a:lnTo>
                    <a:pt x="1524" y="504444"/>
                  </a:lnTo>
                  <a:lnTo>
                    <a:pt x="1524" y="518159"/>
                  </a:lnTo>
                  <a:lnTo>
                    <a:pt x="28955" y="518159"/>
                  </a:lnTo>
                  <a:lnTo>
                    <a:pt x="28955" y="515112"/>
                  </a:lnTo>
                  <a:lnTo>
                    <a:pt x="27431" y="515112"/>
                  </a:lnTo>
                  <a:lnTo>
                    <a:pt x="27431" y="502919"/>
                  </a:lnTo>
                  <a:lnTo>
                    <a:pt x="25907" y="502919"/>
                  </a:lnTo>
                  <a:lnTo>
                    <a:pt x="25907" y="67056"/>
                  </a:lnTo>
                  <a:lnTo>
                    <a:pt x="27431" y="56387"/>
                  </a:lnTo>
                  <a:lnTo>
                    <a:pt x="28955" y="51688"/>
                  </a:lnTo>
                  <a:lnTo>
                    <a:pt x="32003" y="45719"/>
                  </a:lnTo>
                  <a:lnTo>
                    <a:pt x="33527" y="44195"/>
                  </a:lnTo>
                  <a:lnTo>
                    <a:pt x="35051" y="41147"/>
                  </a:lnTo>
                  <a:lnTo>
                    <a:pt x="36575" y="39624"/>
                  </a:lnTo>
                  <a:lnTo>
                    <a:pt x="39624" y="38100"/>
                  </a:lnTo>
                  <a:lnTo>
                    <a:pt x="45719" y="32003"/>
                  </a:lnTo>
                  <a:lnTo>
                    <a:pt x="54863" y="27431"/>
                  </a:lnTo>
                  <a:lnTo>
                    <a:pt x="68579" y="25907"/>
                  </a:lnTo>
                  <a:lnTo>
                    <a:pt x="867155" y="25907"/>
                  </a:lnTo>
                  <a:lnTo>
                    <a:pt x="853439" y="12191"/>
                  </a:lnTo>
                  <a:lnTo>
                    <a:pt x="841248" y="6095"/>
                  </a:lnTo>
                  <a:lnTo>
                    <a:pt x="839724" y="4571"/>
                  </a:lnTo>
                  <a:lnTo>
                    <a:pt x="835151" y="3047"/>
                  </a:lnTo>
                  <a:lnTo>
                    <a:pt x="829055" y="1524"/>
                  </a:lnTo>
                  <a:lnTo>
                    <a:pt x="813815" y="0"/>
                  </a:lnTo>
                  <a:close/>
                </a:path>
              </a:pathLst>
            </a:custGeom>
            <a:solidFill>
              <a:srgbClr val="49AAC4"/>
            </a:solidFill>
          </p:spPr>
          <p:txBody>
            <a:bodyPr wrap="square" lIns="0" tIns="0" rIns="0" bIns="0" rtlCol="0"/>
            <a:lstStyle/>
            <a:p>
              <a:endParaRPr/>
            </a:p>
          </p:txBody>
        </p:sp>
      </p:grpSp>
      <p:sp>
        <p:nvSpPr>
          <p:cNvPr id="103" name="object 103"/>
          <p:cNvSpPr txBox="1"/>
          <p:nvPr/>
        </p:nvSpPr>
        <p:spPr>
          <a:xfrm>
            <a:off x="5918708" y="4510532"/>
            <a:ext cx="564515"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EA</a:t>
            </a:r>
            <a:r>
              <a:rPr sz="1000" spc="-15" dirty="0">
                <a:latin typeface="Calibri"/>
                <a:cs typeface="Calibri"/>
              </a:rPr>
              <a:t> </a:t>
            </a:r>
            <a:r>
              <a:rPr sz="1000" spc="-10" dirty="0">
                <a:latin typeface="Calibri"/>
                <a:cs typeface="Calibri"/>
              </a:rPr>
              <a:t>Factors</a:t>
            </a:r>
            <a:endParaRPr sz="1000">
              <a:latin typeface="Calibri"/>
              <a:cs typeface="Calibri"/>
            </a:endParaRPr>
          </a:p>
        </p:txBody>
      </p:sp>
      <p:grpSp>
        <p:nvGrpSpPr>
          <p:cNvPr id="104" name="object 104"/>
          <p:cNvGrpSpPr/>
          <p:nvPr/>
        </p:nvGrpSpPr>
        <p:grpSpPr>
          <a:xfrm>
            <a:off x="5678423" y="5044566"/>
            <a:ext cx="963294" cy="646430"/>
            <a:chOff x="5678423" y="5044566"/>
            <a:chExt cx="963294" cy="646430"/>
          </a:xfrm>
        </p:grpSpPr>
        <p:sp>
          <p:nvSpPr>
            <p:cNvPr id="105" name="object 105"/>
            <p:cNvSpPr/>
            <p:nvPr/>
          </p:nvSpPr>
          <p:spPr>
            <a:xfrm>
              <a:off x="5678423" y="5044566"/>
              <a:ext cx="856615" cy="544195"/>
            </a:xfrm>
            <a:custGeom>
              <a:avLst/>
              <a:gdLst/>
              <a:ahLst/>
              <a:cxnLst/>
              <a:rect l="l" t="t" r="r" b="b"/>
              <a:pathLst>
                <a:path w="856615" h="544195">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5" y="528065"/>
                  </a:lnTo>
                  <a:lnTo>
                    <a:pt x="852201" y="510635"/>
                  </a:lnTo>
                  <a:lnTo>
                    <a:pt x="856487" y="489203"/>
                  </a:lnTo>
                  <a:lnTo>
                    <a:pt x="856487" y="54863"/>
                  </a:lnTo>
                  <a:lnTo>
                    <a:pt x="852201" y="33432"/>
                  </a:lnTo>
                  <a:lnTo>
                    <a:pt x="840485" y="16001"/>
                  </a:lnTo>
                  <a:lnTo>
                    <a:pt x="823055" y="4286"/>
                  </a:lnTo>
                  <a:lnTo>
                    <a:pt x="801624" y="0"/>
                  </a:lnTo>
                  <a:close/>
                </a:path>
              </a:pathLst>
            </a:custGeom>
            <a:solidFill>
              <a:srgbClr val="7F63A0"/>
            </a:solidFill>
          </p:spPr>
          <p:txBody>
            <a:bodyPr wrap="square" lIns="0" tIns="0" rIns="0" bIns="0" rtlCol="0"/>
            <a:lstStyle/>
            <a:p>
              <a:endParaRPr/>
            </a:p>
          </p:txBody>
        </p:sp>
        <p:pic>
          <p:nvPicPr>
            <p:cNvPr id="106" name="object 106"/>
            <p:cNvPicPr/>
            <p:nvPr/>
          </p:nvPicPr>
          <p:blipFill>
            <a:blip r:embed="rId18" cstate="print"/>
            <a:stretch>
              <a:fillRect/>
            </a:stretch>
          </p:blipFill>
          <p:spPr>
            <a:xfrm>
              <a:off x="5774435" y="5136006"/>
              <a:ext cx="854837" cy="542417"/>
            </a:xfrm>
            <a:prstGeom prst="rect">
              <a:avLst/>
            </a:prstGeom>
          </p:spPr>
        </p:pic>
        <p:sp>
          <p:nvSpPr>
            <p:cNvPr id="107" name="object 107"/>
            <p:cNvSpPr/>
            <p:nvPr/>
          </p:nvSpPr>
          <p:spPr>
            <a:xfrm>
              <a:off x="5760719" y="5122290"/>
              <a:ext cx="880744" cy="568960"/>
            </a:xfrm>
            <a:custGeom>
              <a:avLst/>
              <a:gdLst/>
              <a:ahLst/>
              <a:cxnLst/>
              <a:rect l="l" t="t" r="r" b="b"/>
              <a:pathLst>
                <a:path w="880745" h="568960">
                  <a:moveTo>
                    <a:pt x="30479" y="518159"/>
                  </a:moveTo>
                  <a:lnTo>
                    <a:pt x="3047" y="518159"/>
                  </a:lnTo>
                  <a:lnTo>
                    <a:pt x="3047" y="522731"/>
                  </a:lnTo>
                  <a:lnTo>
                    <a:pt x="4571" y="522731"/>
                  </a:lnTo>
                  <a:lnTo>
                    <a:pt x="4571" y="528827"/>
                  </a:lnTo>
                  <a:lnTo>
                    <a:pt x="6095" y="528827"/>
                  </a:lnTo>
                  <a:lnTo>
                    <a:pt x="7619" y="530351"/>
                  </a:lnTo>
                  <a:lnTo>
                    <a:pt x="7619" y="533399"/>
                  </a:lnTo>
                  <a:lnTo>
                    <a:pt x="9143" y="533399"/>
                  </a:lnTo>
                  <a:lnTo>
                    <a:pt x="9143" y="536447"/>
                  </a:lnTo>
                  <a:lnTo>
                    <a:pt x="10667" y="536447"/>
                  </a:lnTo>
                  <a:lnTo>
                    <a:pt x="10667" y="539495"/>
                  </a:lnTo>
                  <a:lnTo>
                    <a:pt x="12191" y="539495"/>
                  </a:lnTo>
                  <a:lnTo>
                    <a:pt x="12191" y="542543"/>
                  </a:lnTo>
                  <a:lnTo>
                    <a:pt x="13715" y="542543"/>
                  </a:lnTo>
                  <a:lnTo>
                    <a:pt x="27431" y="556259"/>
                  </a:lnTo>
                  <a:lnTo>
                    <a:pt x="33527" y="559307"/>
                  </a:lnTo>
                  <a:lnTo>
                    <a:pt x="35051" y="560831"/>
                  </a:lnTo>
                  <a:lnTo>
                    <a:pt x="38100" y="562355"/>
                  </a:lnTo>
                  <a:lnTo>
                    <a:pt x="42671" y="563879"/>
                  </a:lnTo>
                  <a:lnTo>
                    <a:pt x="48767" y="565403"/>
                  </a:lnTo>
                  <a:lnTo>
                    <a:pt x="53339" y="566927"/>
                  </a:lnTo>
                  <a:lnTo>
                    <a:pt x="829055" y="568451"/>
                  </a:lnTo>
                  <a:lnTo>
                    <a:pt x="829055" y="566927"/>
                  </a:lnTo>
                  <a:lnTo>
                    <a:pt x="835151" y="565403"/>
                  </a:lnTo>
                  <a:lnTo>
                    <a:pt x="844296" y="562355"/>
                  </a:lnTo>
                  <a:lnTo>
                    <a:pt x="845820" y="560831"/>
                  </a:lnTo>
                  <a:lnTo>
                    <a:pt x="848868" y="559307"/>
                  </a:lnTo>
                  <a:lnTo>
                    <a:pt x="850391" y="557783"/>
                  </a:lnTo>
                  <a:lnTo>
                    <a:pt x="856487" y="554608"/>
                  </a:lnTo>
                  <a:lnTo>
                    <a:pt x="867155" y="544067"/>
                  </a:lnTo>
                  <a:lnTo>
                    <a:pt x="824483" y="544067"/>
                  </a:lnTo>
                  <a:lnTo>
                    <a:pt x="57912" y="542543"/>
                  </a:lnTo>
                  <a:lnTo>
                    <a:pt x="54863" y="541019"/>
                  </a:lnTo>
                  <a:lnTo>
                    <a:pt x="48767" y="539495"/>
                  </a:lnTo>
                  <a:lnTo>
                    <a:pt x="45719" y="537971"/>
                  </a:lnTo>
                  <a:lnTo>
                    <a:pt x="35051" y="527303"/>
                  </a:lnTo>
                  <a:lnTo>
                    <a:pt x="33527" y="527303"/>
                  </a:lnTo>
                  <a:lnTo>
                    <a:pt x="33527" y="524255"/>
                  </a:lnTo>
                  <a:lnTo>
                    <a:pt x="32003" y="524255"/>
                  </a:lnTo>
                  <a:lnTo>
                    <a:pt x="32003" y="521207"/>
                  </a:lnTo>
                  <a:lnTo>
                    <a:pt x="30479" y="521207"/>
                  </a:lnTo>
                  <a:lnTo>
                    <a:pt x="30479" y="518159"/>
                  </a:lnTo>
                  <a:close/>
                </a:path>
                <a:path w="880745" h="568960">
                  <a:moveTo>
                    <a:pt x="867155" y="25907"/>
                  </a:moveTo>
                  <a:lnTo>
                    <a:pt x="813815" y="25907"/>
                  </a:lnTo>
                  <a:lnTo>
                    <a:pt x="827531" y="27431"/>
                  </a:lnTo>
                  <a:lnTo>
                    <a:pt x="829055" y="28955"/>
                  </a:lnTo>
                  <a:lnTo>
                    <a:pt x="835151" y="32003"/>
                  </a:lnTo>
                  <a:lnTo>
                    <a:pt x="839724" y="33527"/>
                  </a:lnTo>
                  <a:lnTo>
                    <a:pt x="850391" y="44195"/>
                  </a:lnTo>
                  <a:lnTo>
                    <a:pt x="850391" y="47243"/>
                  </a:lnTo>
                  <a:lnTo>
                    <a:pt x="851915" y="47243"/>
                  </a:lnTo>
                  <a:lnTo>
                    <a:pt x="851915" y="50291"/>
                  </a:lnTo>
                  <a:lnTo>
                    <a:pt x="853439" y="50291"/>
                  </a:lnTo>
                  <a:lnTo>
                    <a:pt x="853439" y="56387"/>
                  </a:lnTo>
                  <a:lnTo>
                    <a:pt x="854963" y="56387"/>
                  </a:lnTo>
                  <a:lnTo>
                    <a:pt x="854963" y="59308"/>
                  </a:lnTo>
                  <a:lnTo>
                    <a:pt x="856487" y="59308"/>
                  </a:lnTo>
                  <a:lnTo>
                    <a:pt x="854994" y="502919"/>
                  </a:lnTo>
                  <a:lnTo>
                    <a:pt x="854963" y="512063"/>
                  </a:lnTo>
                  <a:lnTo>
                    <a:pt x="853439" y="515111"/>
                  </a:lnTo>
                  <a:lnTo>
                    <a:pt x="851915" y="521207"/>
                  </a:lnTo>
                  <a:lnTo>
                    <a:pt x="850391" y="524255"/>
                  </a:lnTo>
                  <a:lnTo>
                    <a:pt x="836676" y="537971"/>
                  </a:lnTo>
                  <a:lnTo>
                    <a:pt x="833627" y="539495"/>
                  </a:lnTo>
                  <a:lnTo>
                    <a:pt x="827531" y="541019"/>
                  </a:lnTo>
                  <a:lnTo>
                    <a:pt x="824483" y="542543"/>
                  </a:lnTo>
                  <a:lnTo>
                    <a:pt x="824483" y="544067"/>
                  </a:lnTo>
                  <a:lnTo>
                    <a:pt x="867155" y="544067"/>
                  </a:lnTo>
                  <a:lnTo>
                    <a:pt x="870203" y="537971"/>
                  </a:lnTo>
                  <a:lnTo>
                    <a:pt x="871727" y="536447"/>
                  </a:lnTo>
                  <a:lnTo>
                    <a:pt x="873251" y="533399"/>
                  </a:lnTo>
                  <a:lnTo>
                    <a:pt x="874776" y="531875"/>
                  </a:lnTo>
                  <a:lnTo>
                    <a:pt x="877824" y="522731"/>
                  </a:lnTo>
                  <a:lnTo>
                    <a:pt x="879348" y="516508"/>
                  </a:lnTo>
                  <a:lnTo>
                    <a:pt x="880745" y="67055"/>
                  </a:lnTo>
                  <a:lnTo>
                    <a:pt x="880745" y="54863"/>
                  </a:lnTo>
                  <a:lnTo>
                    <a:pt x="879348" y="54863"/>
                  </a:lnTo>
                  <a:lnTo>
                    <a:pt x="879348" y="48767"/>
                  </a:lnTo>
                  <a:lnTo>
                    <a:pt x="877824" y="48767"/>
                  </a:lnTo>
                  <a:lnTo>
                    <a:pt x="877824" y="44195"/>
                  </a:lnTo>
                  <a:lnTo>
                    <a:pt x="876300" y="44195"/>
                  </a:lnTo>
                  <a:lnTo>
                    <a:pt x="876300" y="38099"/>
                  </a:lnTo>
                  <a:lnTo>
                    <a:pt x="874776" y="36575"/>
                  </a:lnTo>
                  <a:lnTo>
                    <a:pt x="873251" y="36575"/>
                  </a:lnTo>
                  <a:lnTo>
                    <a:pt x="873251" y="33527"/>
                  </a:lnTo>
                  <a:lnTo>
                    <a:pt x="871727" y="32003"/>
                  </a:lnTo>
                  <a:lnTo>
                    <a:pt x="870203" y="32003"/>
                  </a:lnTo>
                  <a:lnTo>
                    <a:pt x="870203" y="28955"/>
                  </a:lnTo>
                  <a:lnTo>
                    <a:pt x="867155" y="25907"/>
                  </a:lnTo>
                  <a:close/>
                </a:path>
                <a:path w="880745" h="568960">
                  <a:moveTo>
                    <a:pt x="813815" y="0"/>
                  </a:moveTo>
                  <a:lnTo>
                    <a:pt x="65531" y="0"/>
                  </a:lnTo>
                  <a:lnTo>
                    <a:pt x="53339" y="1523"/>
                  </a:lnTo>
                  <a:lnTo>
                    <a:pt x="48767" y="3047"/>
                  </a:lnTo>
                  <a:lnTo>
                    <a:pt x="42671" y="4571"/>
                  </a:lnTo>
                  <a:lnTo>
                    <a:pt x="30479" y="10667"/>
                  </a:lnTo>
                  <a:lnTo>
                    <a:pt x="24383" y="16763"/>
                  </a:lnTo>
                  <a:lnTo>
                    <a:pt x="21335" y="18287"/>
                  </a:lnTo>
                  <a:lnTo>
                    <a:pt x="18287" y="21208"/>
                  </a:lnTo>
                  <a:lnTo>
                    <a:pt x="16763" y="24383"/>
                  </a:lnTo>
                  <a:lnTo>
                    <a:pt x="10667" y="30479"/>
                  </a:lnTo>
                  <a:lnTo>
                    <a:pt x="4571" y="42671"/>
                  </a:lnTo>
                  <a:lnTo>
                    <a:pt x="3047" y="48767"/>
                  </a:lnTo>
                  <a:lnTo>
                    <a:pt x="1524" y="53339"/>
                  </a:lnTo>
                  <a:lnTo>
                    <a:pt x="0" y="67055"/>
                  </a:lnTo>
                  <a:lnTo>
                    <a:pt x="0" y="504443"/>
                  </a:lnTo>
                  <a:lnTo>
                    <a:pt x="1524" y="504443"/>
                  </a:lnTo>
                  <a:lnTo>
                    <a:pt x="1524" y="518159"/>
                  </a:lnTo>
                  <a:lnTo>
                    <a:pt x="28955" y="518159"/>
                  </a:lnTo>
                  <a:lnTo>
                    <a:pt x="28955" y="515111"/>
                  </a:lnTo>
                  <a:lnTo>
                    <a:pt x="27431" y="515111"/>
                  </a:lnTo>
                  <a:lnTo>
                    <a:pt x="27431" y="502919"/>
                  </a:lnTo>
                  <a:lnTo>
                    <a:pt x="25907" y="502919"/>
                  </a:lnTo>
                  <a:lnTo>
                    <a:pt x="25907" y="67055"/>
                  </a:lnTo>
                  <a:lnTo>
                    <a:pt x="27431" y="54863"/>
                  </a:lnTo>
                  <a:lnTo>
                    <a:pt x="32003" y="45719"/>
                  </a:lnTo>
                  <a:lnTo>
                    <a:pt x="33527" y="44195"/>
                  </a:lnTo>
                  <a:lnTo>
                    <a:pt x="35051" y="41147"/>
                  </a:lnTo>
                  <a:lnTo>
                    <a:pt x="41147" y="35051"/>
                  </a:lnTo>
                  <a:lnTo>
                    <a:pt x="44195" y="33527"/>
                  </a:lnTo>
                  <a:lnTo>
                    <a:pt x="45719" y="32003"/>
                  </a:lnTo>
                  <a:lnTo>
                    <a:pt x="54863" y="27431"/>
                  </a:lnTo>
                  <a:lnTo>
                    <a:pt x="68579" y="25907"/>
                  </a:lnTo>
                  <a:lnTo>
                    <a:pt x="867155" y="25907"/>
                  </a:lnTo>
                  <a:lnTo>
                    <a:pt x="853439" y="12191"/>
                  </a:lnTo>
                  <a:lnTo>
                    <a:pt x="841248" y="6095"/>
                  </a:lnTo>
                  <a:lnTo>
                    <a:pt x="839724" y="4571"/>
                  </a:lnTo>
                  <a:lnTo>
                    <a:pt x="835151" y="3047"/>
                  </a:lnTo>
                  <a:lnTo>
                    <a:pt x="829055" y="1523"/>
                  </a:lnTo>
                  <a:lnTo>
                    <a:pt x="813815" y="0"/>
                  </a:lnTo>
                  <a:close/>
                </a:path>
              </a:pathLst>
            </a:custGeom>
            <a:solidFill>
              <a:srgbClr val="7F63A0"/>
            </a:solidFill>
          </p:spPr>
          <p:txBody>
            <a:bodyPr wrap="square" lIns="0" tIns="0" rIns="0" bIns="0" rtlCol="0"/>
            <a:lstStyle/>
            <a:p>
              <a:endParaRPr/>
            </a:p>
          </p:txBody>
        </p:sp>
      </p:grpSp>
      <p:sp>
        <p:nvSpPr>
          <p:cNvPr id="108" name="object 108"/>
          <p:cNvSpPr txBox="1"/>
          <p:nvPr/>
        </p:nvSpPr>
        <p:spPr>
          <a:xfrm>
            <a:off x="6029959" y="5303011"/>
            <a:ext cx="33972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FONSI</a:t>
            </a:r>
            <a:endParaRPr sz="1000">
              <a:latin typeface="Calibri"/>
              <a:cs typeface="Calibri"/>
            </a:endParaRPr>
          </a:p>
        </p:txBody>
      </p:sp>
      <p:grpSp>
        <p:nvGrpSpPr>
          <p:cNvPr id="109" name="object 109"/>
          <p:cNvGrpSpPr/>
          <p:nvPr/>
        </p:nvGrpSpPr>
        <p:grpSpPr>
          <a:xfrm>
            <a:off x="5672328" y="5837046"/>
            <a:ext cx="963294" cy="646430"/>
            <a:chOff x="5672328" y="5837046"/>
            <a:chExt cx="963294" cy="646430"/>
          </a:xfrm>
        </p:grpSpPr>
        <p:sp>
          <p:nvSpPr>
            <p:cNvPr id="110" name="object 110"/>
            <p:cNvSpPr/>
            <p:nvPr/>
          </p:nvSpPr>
          <p:spPr>
            <a:xfrm>
              <a:off x="5672328" y="5837046"/>
              <a:ext cx="855344" cy="544195"/>
            </a:xfrm>
            <a:custGeom>
              <a:avLst/>
              <a:gdLst/>
              <a:ahLst/>
              <a:cxnLst/>
              <a:rect l="l" t="t" r="r" b="b"/>
              <a:pathLst>
                <a:path w="855345" h="544195">
                  <a:moveTo>
                    <a:pt x="801624" y="0"/>
                  </a:moveTo>
                  <a:lnTo>
                    <a:pt x="53339" y="0"/>
                  </a:lnTo>
                  <a:lnTo>
                    <a:pt x="32789" y="4286"/>
                  </a:lnTo>
                  <a:lnTo>
                    <a:pt x="15811" y="16001"/>
                  </a:lnTo>
                  <a:lnTo>
                    <a:pt x="4262" y="33432"/>
                  </a:lnTo>
                  <a:lnTo>
                    <a:pt x="0" y="54863"/>
                  </a:lnTo>
                  <a:lnTo>
                    <a:pt x="0" y="489203"/>
                  </a:lnTo>
                  <a:lnTo>
                    <a:pt x="4262" y="510635"/>
                  </a:lnTo>
                  <a:lnTo>
                    <a:pt x="15811" y="528065"/>
                  </a:lnTo>
                  <a:lnTo>
                    <a:pt x="32789" y="539781"/>
                  </a:lnTo>
                  <a:lnTo>
                    <a:pt x="53339" y="544067"/>
                  </a:lnTo>
                  <a:lnTo>
                    <a:pt x="801624" y="544067"/>
                  </a:lnTo>
                  <a:lnTo>
                    <a:pt x="822174" y="539781"/>
                  </a:lnTo>
                  <a:lnTo>
                    <a:pt x="839152" y="528065"/>
                  </a:lnTo>
                  <a:lnTo>
                    <a:pt x="850701" y="510635"/>
                  </a:lnTo>
                  <a:lnTo>
                    <a:pt x="854964" y="489203"/>
                  </a:lnTo>
                  <a:lnTo>
                    <a:pt x="854964" y="54863"/>
                  </a:lnTo>
                  <a:lnTo>
                    <a:pt x="850701" y="33432"/>
                  </a:lnTo>
                  <a:lnTo>
                    <a:pt x="839152" y="16001"/>
                  </a:lnTo>
                  <a:lnTo>
                    <a:pt x="822174" y="4286"/>
                  </a:lnTo>
                  <a:lnTo>
                    <a:pt x="801624" y="0"/>
                  </a:lnTo>
                  <a:close/>
                </a:path>
              </a:pathLst>
            </a:custGeom>
            <a:solidFill>
              <a:srgbClr val="7F63A0"/>
            </a:solidFill>
          </p:spPr>
          <p:txBody>
            <a:bodyPr wrap="square" lIns="0" tIns="0" rIns="0" bIns="0" rtlCol="0"/>
            <a:lstStyle/>
            <a:p>
              <a:endParaRPr/>
            </a:p>
          </p:txBody>
        </p:sp>
        <p:pic>
          <p:nvPicPr>
            <p:cNvPr id="111" name="object 111"/>
            <p:cNvPicPr/>
            <p:nvPr/>
          </p:nvPicPr>
          <p:blipFill>
            <a:blip r:embed="rId19" cstate="print"/>
            <a:stretch>
              <a:fillRect/>
            </a:stretch>
          </p:blipFill>
          <p:spPr>
            <a:xfrm>
              <a:off x="5766816" y="5926962"/>
              <a:ext cx="856488" cy="543941"/>
            </a:xfrm>
            <a:prstGeom prst="rect">
              <a:avLst/>
            </a:prstGeom>
          </p:spPr>
        </p:pic>
        <p:sp>
          <p:nvSpPr>
            <p:cNvPr id="112" name="object 112"/>
            <p:cNvSpPr/>
            <p:nvPr/>
          </p:nvSpPr>
          <p:spPr>
            <a:xfrm>
              <a:off x="5754624" y="5914770"/>
              <a:ext cx="881380" cy="568325"/>
            </a:xfrm>
            <a:custGeom>
              <a:avLst/>
              <a:gdLst/>
              <a:ahLst/>
              <a:cxnLst/>
              <a:rect l="l" t="t" r="r" b="b"/>
              <a:pathLst>
                <a:path w="881379" h="568325">
                  <a:moveTo>
                    <a:pt x="39624" y="533399"/>
                  </a:moveTo>
                  <a:lnTo>
                    <a:pt x="9143" y="533399"/>
                  </a:lnTo>
                  <a:lnTo>
                    <a:pt x="9143" y="536447"/>
                  </a:lnTo>
                  <a:lnTo>
                    <a:pt x="10667" y="536447"/>
                  </a:lnTo>
                  <a:lnTo>
                    <a:pt x="10667" y="539495"/>
                  </a:lnTo>
                  <a:lnTo>
                    <a:pt x="12191" y="539495"/>
                  </a:lnTo>
                  <a:lnTo>
                    <a:pt x="12191" y="542543"/>
                  </a:lnTo>
                  <a:lnTo>
                    <a:pt x="13715" y="542543"/>
                  </a:lnTo>
                  <a:lnTo>
                    <a:pt x="18287" y="547115"/>
                  </a:lnTo>
                  <a:lnTo>
                    <a:pt x="18287" y="550163"/>
                  </a:lnTo>
                  <a:lnTo>
                    <a:pt x="19812" y="550163"/>
                  </a:lnTo>
                  <a:lnTo>
                    <a:pt x="22860" y="551687"/>
                  </a:lnTo>
                  <a:lnTo>
                    <a:pt x="27431" y="556259"/>
                  </a:lnTo>
                  <a:lnTo>
                    <a:pt x="33527" y="559307"/>
                  </a:lnTo>
                  <a:lnTo>
                    <a:pt x="35051" y="560831"/>
                  </a:lnTo>
                  <a:lnTo>
                    <a:pt x="41148" y="563879"/>
                  </a:lnTo>
                  <a:lnTo>
                    <a:pt x="47243" y="565403"/>
                  </a:lnTo>
                  <a:lnTo>
                    <a:pt x="51815" y="566927"/>
                  </a:lnTo>
                  <a:lnTo>
                    <a:pt x="764285" y="568324"/>
                  </a:lnTo>
                  <a:lnTo>
                    <a:pt x="829055" y="568324"/>
                  </a:lnTo>
                  <a:lnTo>
                    <a:pt x="829055" y="566927"/>
                  </a:lnTo>
                  <a:lnTo>
                    <a:pt x="838200" y="563879"/>
                  </a:lnTo>
                  <a:lnTo>
                    <a:pt x="844296" y="562228"/>
                  </a:lnTo>
                  <a:lnTo>
                    <a:pt x="845820" y="560831"/>
                  </a:lnTo>
                  <a:lnTo>
                    <a:pt x="848868" y="559307"/>
                  </a:lnTo>
                  <a:lnTo>
                    <a:pt x="851916" y="556259"/>
                  </a:lnTo>
                  <a:lnTo>
                    <a:pt x="854964" y="554735"/>
                  </a:lnTo>
                  <a:lnTo>
                    <a:pt x="856487" y="553211"/>
                  </a:lnTo>
                  <a:lnTo>
                    <a:pt x="859535" y="551687"/>
                  </a:lnTo>
                  <a:lnTo>
                    <a:pt x="867155" y="544067"/>
                  </a:lnTo>
                  <a:lnTo>
                    <a:pt x="822959" y="544067"/>
                  </a:lnTo>
                  <a:lnTo>
                    <a:pt x="56387" y="542543"/>
                  </a:lnTo>
                  <a:lnTo>
                    <a:pt x="54863" y="541019"/>
                  </a:lnTo>
                  <a:lnTo>
                    <a:pt x="48767" y="539495"/>
                  </a:lnTo>
                  <a:lnTo>
                    <a:pt x="42672" y="536447"/>
                  </a:lnTo>
                  <a:lnTo>
                    <a:pt x="39624" y="533399"/>
                  </a:lnTo>
                  <a:close/>
                </a:path>
                <a:path w="881379" h="568325">
                  <a:moveTo>
                    <a:pt x="880872" y="56387"/>
                  </a:moveTo>
                  <a:lnTo>
                    <a:pt x="854964" y="56387"/>
                  </a:lnTo>
                  <a:lnTo>
                    <a:pt x="853480" y="502919"/>
                  </a:lnTo>
                  <a:lnTo>
                    <a:pt x="853440" y="515111"/>
                  </a:lnTo>
                  <a:lnTo>
                    <a:pt x="851916" y="519683"/>
                  </a:lnTo>
                  <a:lnTo>
                    <a:pt x="850392" y="521207"/>
                  </a:lnTo>
                  <a:lnTo>
                    <a:pt x="847344" y="527303"/>
                  </a:lnTo>
                  <a:lnTo>
                    <a:pt x="838200" y="536447"/>
                  </a:lnTo>
                  <a:lnTo>
                    <a:pt x="832103" y="539495"/>
                  </a:lnTo>
                  <a:lnTo>
                    <a:pt x="826007" y="541019"/>
                  </a:lnTo>
                  <a:lnTo>
                    <a:pt x="822959" y="542543"/>
                  </a:lnTo>
                  <a:lnTo>
                    <a:pt x="822959" y="544067"/>
                  </a:lnTo>
                  <a:lnTo>
                    <a:pt x="867155" y="544067"/>
                  </a:lnTo>
                  <a:lnTo>
                    <a:pt x="874776" y="528827"/>
                  </a:lnTo>
                  <a:lnTo>
                    <a:pt x="876300" y="527303"/>
                  </a:lnTo>
                  <a:lnTo>
                    <a:pt x="877824" y="522731"/>
                  </a:lnTo>
                  <a:lnTo>
                    <a:pt x="879348" y="515111"/>
                  </a:lnTo>
                  <a:lnTo>
                    <a:pt x="880836" y="66928"/>
                  </a:lnTo>
                  <a:lnTo>
                    <a:pt x="880872" y="56387"/>
                  </a:lnTo>
                  <a:close/>
                </a:path>
                <a:path w="881379" h="568325">
                  <a:moveTo>
                    <a:pt x="813816" y="0"/>
                  </a:moveTo>
                  <a:lnTo>
                    <a:pt x="65531" y="0"/>
                  </a:lnTo>
                  <a:lnTo>
                    <a:pt x="51815" y="1523"/>
                  </a:lnTo>
                  <a:lnTo>
                    <a:pt x="47243" y="3047"/>
                  </a:lnTo>
                  <a:lnTo>
                    <a:pt x="41148" y="4571"/>
                  </a:lnTo>
                  <a:lnTo>
                    <a:pt x="39624" y="6095"/>
                  </a:lnTo>
                  <a:lnTo>
                    <a:pt x="27431" y="12191"/>
                  </a:lnTo>
                  <a:lnTo>
                    <a:pt x="18287" y="21335"/>
                  </a:lnTo>
                  <a:lnTo>
                    <a:pt x="16763" y="24383"/>
                  </a:lnTo>
                  <a:lnTo>
                    <a:pt x="10667" y="30479"/>
                  </a:lnTo>
                  <a:lnTo>
                    <a:pt x="4572" y="42671"/>
                  </a:lnTo>
                  <a:lnTo>
                    <a:pt x="3048" y="48767"/>
                  </a:lnTo>
                  <a:lnTo>
                    <a:pt x="1524" y="53339"/>
                  </a:lnTo>
                  <a:lnTo>
                    <a:pt x="0" y="54863"/>
                  </a:lnTo>
                  <a:lnTo>
                    <a:pt x="0" y="516635"/>
                  </a:lnTo>
                  <a:lnTo>
                    <a:pt x="1524" y="516635"/>
                  </a:lnTo>
                  <a:lnTo>
                    <a:pt x="3048" y="518159"/>
                  </a:lnTo>
                  <a:lnTo>
                    <a:pt x="3048" y="522731"/>
                  </a:lnTo>
                  <a:lnTo>
                    <a:pt x="4572" y="522731"/>
                  </a:lnTo>
                  <a:lnTo>
                    <a:pt x="4572" y="528827"/>
                  </a:lnTo>
                  <a:lnTo>
                    <a:pt x="6096" y="528827"/>
                  </a:lnTo>
                  <a:lnTo>
                    <a:pt x="7620" y="530351"/>
                  </a:lnTo>
                  <a:lnTo>
                    <a:pt x="7620" y="533399"/>
                  </a:lnTo>
                  <a:lnTo>
                    <a:pt x="38100" y="533399"/>
                  </a:lnTo>
                  <a:lnTo>
                    <a:pt x="38100" y="530351"/>
                  </a:lnTo>
                  <a:lnTo>
                    <a:pt x="32003" y="524128"/>
                  </a:lnTo>
                  <a:lnTo>
                    <a:pt x="30479" y="524128"/>
                  </a:lnTo>
                  <a:lnTo>
                    <a:pt x="30479" y="521207"/>
                  </a:lnTo>
                  <a:lnTo>
                    <a:pt x="28955" y="521207"/>
                  </a:lnTo>
                  <a:lnTo>
                    <a:pt x="28955" y="515111"/>
                  </a:lnTo>
                  <a:lnTo>
                    <a:pt x="27431" y="515111"/>
                  </a:lnTo>
                  <a:lnTo>
                    <a:pt x="27431" y="510539"/>
                  </a:lnTo>
                  <a:lnTo>
                    <a:pt x="25908" y="510539"/>
                  </a:lnTo>
                  <a:lnTo>
                    <a:pt x="25908" y="502919"/>
                  </a:lnTo>
                  <a:lnTo>
                    <a:pt x="24384" y="502919"/>
                  </a:lnTo>
                  <a:lnTo>
                    <a:pt x="24384" y="66928"/>
                  </a:lnTo>
                  <a:lnTo>
                    <a:pt x="25908" y="59435"/>
                  </a:lnTo>
                  <a:lnTo>
                    <a:pt x="27431" y="54863"/>
                  </a:lnTo>
                  <a:lnTo>
                    <a:pt x="28955" y="48767"/>
                  </a:lnTo>
                  <a:lnTo>
                    <a:pt x="30479" y="45719"/>
                  </a:lnTo>
                  <a:lnTo>
                    <a:pt x="33527" y="44195"/>
                  </a:lnTo>
                  <a:lnTo>
                    <a:pt x="35051" y="41147"/>
                  </a:lnTo>
                  <a:lnTo>
                    <a:pt x="42672" y="33527"/>
                  </a:lnTo>
                  <a:lnTo>
                    <a:pt x="54863" y="27431"/>
                  </a:lnTo>
                  <a:lnTo>
                    <a:pt x="68579" y="25907"/>
                  </a:lnTo>
                  <a:lnTo>
                    <a:pt x="867155" y="25907"/>
                  </a:lnTo>
                  <a:lnTo>
                    <a:pt x="854964" y="13715"/>
                  </a:lnTo>
                  <a:lnTo>
                    <a:pt x="851916" y="12191"/>
                  </a:lnTo>
                  <a:lnTo>
                    <a:pt x="850392" y="10667"/>
                  </a:lnTo>
                  <a:lnTo>
                    <a:pt x="838200" y="4571"/>
                  </a:lnTo>
                  <a:lnTo>
                    <a:pt x="829055" y="1523"/>
                  </a:lnTo>
                  <a:lnTo>
                    <a:pt x="813816" y="0"/>
                  </a:lnTo>
                  <a:close/>
                </a:path>
                <a:path w="881379" h="568325">
                  <a:moveTo>
                    <a:pt x="879348" y="48767"/>
                  </a:moveTo>
                  <a:lnTo>
                    <a:pt x="851916" y="48767"/>
                  </a:lnTo>
                  <a:lnTo>
                    <a:pt x="853440" y="50291"/>
                  </a:lnTo>
                  <a:lnTo>
                    <a:pt x="853440" y="56387"/>
                  </a:lnTo>
                  <a:lnTo>
                    <a:pt x="879348" y="56387"/>
                  </a:lnTo>
                  <a:lnTo>
                    <a:pt x="879348" y="48767"/>
                  </a:lnTo>
                  <a:close/>
                </a:path>
                <a:path w="881379" h="568325">
                  <a:moveTo>
                    <a:pt x="867155" y="25907"/>
                  </a:moveTo>
                  <a:lnTo>
                    <a:pt x="813816" y="25907"/>
                  </a:lnTo>
                  <a:lnTo>
                    <a:pt x="826007" y="27431"/>
                  </a:lnTo>
                  <a:lnTo>
                    <a:pt x="835151" y="32003"/>
                  </a:lnTo>
                  <a:lnTo>
                    <a:pt x="839724" y="33527"/>
                  </a:lnTo>
                  <a:lnTo>
                    <a:pt x="845820" y="39623"/>
                  </a:lnTo>
                  <a:lnTo>
                    <a:pt x="845820" y="42671"/>
                  </a:lnTo>
                  <a:lnTo>
                    <a:pt x="847344" y="42671"/>
                  </a:lnTo>
                  <a:lnTo>
                    <a:pt x="850392" y="45719"/>
                  </a:lnTo>
                  <a:lnTo>
                    <a:pt x="850392" y="48767"/>
                  </a:lnTo>
                  <a:lnTo>
                    <a:pt x="877824" y="48767"/>
                  </a:lnTo>
                  <a:lnTo>
                    <a:pt x="877824" y="44195"/>
                  </a:lnTo>
                  <a:lnTo>
                    <a:pt x="876300" y="44195"/>
                  </a:lnTo>
                  <a:lnTo>
                    <a:pt x="876300" y="41147"/>
                  </a:lnTo>
                  <a:lnTo>
                    <a:pt x="874776" y="41147"/>
                  </a:lnTo>
                  <a:lnTo>
                    <a:pt x="874776" y="38099"/>
                  </a:lnTo>
                  <a:lnTo>
                    <a:pt x="873251" y="38099"/>
                  </a:lnTo>
                  <a:lnTo>
                    <a:pt x="873251" y="35051"/>
                  </a:lnTo>
                  <a:lnTo>
                    <a:pt x="871727" y="35051"/>
                  </a:lnTo>
                  <a:lnTo>
                    <a:pt x="871727" y="32003"/>
                  </a:lnTo>
                  <a:lnTo>
                    <a:pt x="870203" y="30479"/>
                  </a:lnTo>
                  <a:lnTo>
                    <a:pt x="868679" y="30479"/>
                  </a:lnTo>
                  <a:lnTo>
                    <a:pt x="868679" y="27431"/>
                  </a:lnTo>
                  <a:lnTo>
                    <a:pt x="867155" y="25907"/>
                  </a:lnTo>
                  <a:close/>
                </a:path>
              </a:pathLst>
            </a:custGeom>
            <a:solidFill>
              <a:srgbClr val="7F63A0"/>
            </a:solidFill>
          </p:spPr>
          <p:txBody>
            <a:bodyPr wrap="square" lIns="0" tIns="0" rIns="0" bIns="0" rtlCol="0"/>
            <a:lstStyle/>
            <a:p>
              <a:endParaRPr/>
            </a:p>
          </p:txBody>
        </p:sp>
      </p:grpSp>
      <p:sp>
        <p:nvSpPr>
          <p:cNvPr id="113" name="object 113"/>
          <p:cNvSpPr txBox="1"/>
          <p:nvPr/>
        </p:nvSpPr>
        <p:spPr>
          <a:xfrm>
            <a:off x="5918708" y="6095491"/>
            <a:ext cx="55181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NOI/RROF</a:t>
            </a:r>
            <a:endParaRPr sz="1000">
              <a:latin typeface="Calibri"/>
              <a:cs typeface="Calibri"/>
            </a:endParaRPr>
          </a:p>
        </p:txBody>
      </p:sp>
      <p:grpSp>
        <p:nvGrpSpPr>
          <p:cNvPr id="114" name="object 114"/>
          <p:cNvGrpSpPr/>
          <p:nvPr/>
        </p:nvGrpSpPr>
        <p:grpSpPr>
          <a:xfrm>
            <a:off x="6768083" y="3779646"/>
            <a:ext cx="963294" cy="340360"/>
            <a:chOff x="6768083" y="3779646"/>
            <a:chExt cx="963294" cy="340360"/>
          </a:xfrm>
        </p:grpSpPr>
        <p:sp>
          <p:nvSpPr>
            <p:cNvPr id="115" name="object 115"/>
            <p:cNvSpPr/>
            <p:nvPr/>
          </p:nvSpPr>
          <p:spPr>
            <a:xfrm>
              <a:off x="6768083" y="3779646"/>
              <a:ext cx="855344" cy="236220"/>
            </a:xfrm>
            <a:custGeom>
              <a:avLst/>
              <a:gdLst/>
              <a:ahLst/>
              <a:cxnLst/>
              <a:rect l="l" t="t" r="r" b="b"/>
              <a:pathLst>
                <a:path w="855345" h="236220">
                  <a:moveTo>
                    <a:pt x="854964" y="0"/>
                  </a:moveTo>
                  <a:lnTo>
                    <a:pt x="0" y="0"/>
                  </a:lnTo>
                  <a:lnTo>
                    <a:pt x="0" y="181355"/>
                  </a:lnTo>
                  <a:lnTo>
                    <a:pt x="4262" y="202787"/>
                  </a:lnTo>
                  <a:lnTo>
                    <a:pt x="15811" y="220217"/>
                  </a:lnTo>
                  <a:lnTo>
                    <a:pt x="32789" y="231933"/>
                  </a:lnTo>
                  <a:lnTo>
                    <a:pt x="53340" y="236219"/>
                  </a:lnTo>
                  <a:lnTo>
                    <a:pt x="801624" y="236219"/>
                  </a:lnTo>
                  <a:lnTo>
                    <a:pt x="822174" y="231933"/>
                  </a:lnTo>
                  <a:lnTo>
                    <a:pt x="839152" y="220217"/>
                  </a:lnTo>
                  <a:lnTo>
                    <a:pt x="850701" y="202787"/>
                  </a:lnTo>
                  <a:lnTo>
                    <a:pt x="854964" y="181355"/>
                  </a:lnTo>
                  <a:lnTo>
                    <a:pt x="854964" y="0"/>
                  </a:lnTo>
                  <a:close/>
                </a:path>
              </a:pathLst>
            </a:custGeom>
            <a:solidFill>
              <a:srgbClr val="99BA59"/>
            </a:solidFill>
          </p:spPr>
          <p:txBody>
            <a:bodyPr wrap="square" lIns="0" tIns="0" rIns="0" bIns="0" rtlCol="0"/>
            <a:lstStyle/>
            <a:p>
              <a:endParaRPr/>
            </a:p>
          </p:txBody>
        </p:sp>
        <p:pic>
          <p:nvPicPr>
            <p:cNvPr id="116" name="object 116"/>
            <p:cNvPicPr/>
            <p:nvPr/>
          </p:nvPicPr>
          <p:blipFill>
            <a:blip r:embed="rId20" cstate="print"/>
            <a:stretch>
              <a:fillRect/>
            </a:stretch>
          </p:blipFill>
          <p:spPr>
            <a:xfrm>
              <a:off x="6862571" y="3779646"/>
              <a:ext cx="856487" cy="326009"/>
            </a:xfrm>
            <a:prstGeom prst="rect">
              <a:avLst/>
            </a:prstGeom>
          </p:spPr>
        </p:pic>
        <p:sp>
          <p:nvSpPr>
            <p:cNvPr id="117" name="object 117"/>
            <p:cNvSpPr/>
            <p:nvPr/>
          </p:nvSpPr>
          <p:spPr>
            <a:xfrm>
              <a:off x="6850379" y="3779646"/>
              <a:ext cx="881380" cy="340360"/>
            </a:xfrm>
            <a:custGeom>
              <a:avLst/>
              <a:gdLst/>
              <a:ahLst/>
              <a:cxnLst/>
              <a:rect l="l" t="t" r="r" b="b"/>
              <a:pathLst>
                <a:path w="881379" h="340360">
                  <a:moveTo>
                    <a:pt x="39624" y="303275"/>
                  </a:moveTo>
                  <a:lnTo>
                    <a:pt x="9144" y="303275"/>
                  </a:lnTo>
                  <a:lnTo>
                    <a:pt x="9144" y="306324"/>
                  </a:lnTo>
                  <a:lnTo>
                    <a:pt x="10668" y="306324"/>
                  </a:lnTo>
                  <a:lnTo>
                    <a:pt x="10668" y="310895"/>
                  </a:lnTo>
                  <a:lnTo>
                    <a:pt x="12192" y="310895"/>
                  </a:lnTo>
                  <a:lnTo>
                    <a:pt x="18288" y="316991"/>
                  </a:lnTo>
                  <a:lnTo>
                    <a:pt x="18288" y="320039"/>
                  </a:lnTo>
                  <a:lnTo>
                    <a:pt x="19812" y="320039"/>
                  </a:lnTo>
                  <a:lnTo>
                    <a:pt x="22860" y="321563"/>
                  </a:lnTo>
                  <a:lnTo>
                    <a:pt x="30479" y="329183"/>
                  </a:lnTo>
                  <a:lnTo>
                    <a:pt x="36575" y="332231"/>
                  </a:lnTo>
                  <a:lnTo>
                    <a:pt x="41148" y="333755"/>
                  </a:lnTo>
                  <a:lnTo>
                    <a:pt x="47244" y="335152"/>
                  </a:lnTo>
                  <a:lnTo>
                    <a:pt x="51816" y="336803"/>
                  </a:lnTo>
                  <a:lnTo>
                    <a:pt x="54864" y="338327"/>
                  </a:lnTo>
                  <a:lnTo>
                    <a:pt x="826008" y="339851"/>
                  </a:lnTo>
                  <a:lnTo>
                    <a:pt x="826008" y="338327"/>
                  </a:lnTo>
                  <a:lnTo>
                    <a:pt x="829055" y="336803"/>
                  </a:lnTo>
                  <a:lnTo>
                    <a:pt x="838200" y="333755"/>
                  </a:lnTo>
                  <a:lnTo>
                    <a:pt x="844296" y="332231"/>
                  </a:lnTo>
                  <a:lnTo>
                    <a:pt x="850392" y="329183"/>
                  </a:lnTo>
                  <a:lnTo>
                    <a:pt x="851916" y="327660"/>
                  </a:lnTo>
                  <a:lnTo>
                    <a:pt x="854964" y="326136"/>
                  </a:lnTo>
                  <a:lnTo>
                    <a:pt x="867155" y="313943"/>
                  </a:lnTo>
                  <a:lnTo>
                    <a:pt x="56388" y="313943"/>
                  </a:lnTo>
                  <a:lnTo>
                    <a:pt x="56388" y="312419"/>
                  </a:lnTo>
                  <a:lnTo>
                    <a:pt x="53340" y="310895"/>
                  </a:lnTo>
                  <a:lnTo>
                    <a:pt x="48768" y="309372"/>
                  </a:lnTo>
                  <a:lnTo>
                    <a:pt x="42672" y="306324"/>
                  </a:lnTo>
                  <a:lnTo>
                    <a:pt x="39624" y="303275"/>
                  </a:lnTo>
                  <a:close/>
                </a:path>
                <a:path w="881379" h="340360">
                  <a:moveTo>
                    <a:pt x="880872" y="0"/>
                  </a:moveTo>
                  <a:lnTo>
                    <a:pt x="854964" y="0"/>
                  </a:lnTo>
                  <a:lnTo>
                    <a:pt x="853505" y="272795"/>
                  </a:lnTo>
                  <a:lnTo>
                    <a:pt x="853440" y="284988"/>
                  </a:lnTo>
                  <a:lnTo>
                    <a:pt x="851916" y="289560"/>
                  </a:lnTo>
                  <a:lnTo>
                    <a:pt x="848868" y="295655"/>
                  </a:lnTo>
                  <a:lnTo>
                    <a:pt x="838200" y="306324"/>
                  </a:lnTo>
                  <a:lnTo>
                    <a:pt x="832103" y="309372"/>
                  </a:lnTo>
                  <a:lnTo>
                    <a:pt x="827531" y="310895"/>
                  </a:lnTo>
                  <a:lnTo>
                    <a:pt x="824484" y="312419"/>
                  </a:lnTo>
                  <a:lnTo>
                    <a:pt x="56388" y="313943"/>
                  </a:lnTo>
                  <a:lnTo>
                    <a:pt x="867155" y="313943"/>
                  </a:lnTo>
                  <a:lnTo>
                    <a:pt x="868679" y="310895"/>
                  </a:lnTo>
                  <a:lnTo>
                    <a:pt x="870203" y="309372"/>
                  </a:lnTo>
                  <a:lnTo>
                    <a:pt x="873251" y="303275"/>
                  </a:lnTo>
                  <a:lnTo>
                    <a:pt x="874776" y="298703"/>
                  </a:lnTo>
                  <a:lnTo>
                    <a:pt x="876300" y="297052"/>
                  </a:lnTo>
                  <a:lnTo>
                    <a:pt x="877824" y="292607"/>
                  </a:lnTo>
                  <a:lnTo>
                    <a:pt x="879348" y="284988"/>
                  </a:lnTo>
                  <a:lnTo>
                    <a:pt x="880872" y="0"/>
                  </a:lnTo>
                  <a:close/>
                </a:path>
                <a:path w="881379" h="340360">
                  <a:moveTo>
                    <a:pt x="32003" y="292607"/>
                  </a:moveTo>
                  <a:lnTo>
                    <a:pt x="4572" y="292607"/>
                  </a:lnTo>
                  <a:lnTo>
                    <a:pt x="4572" y="298703"/>
                  </a:lnTo>
                  <a:lnTo>
                    <a:pt x="6096" y="298703"/>
                  </a:lnTo>
                  <a:lnTo>
                    <a:pt x="7620" y="300227"/>
                  </a:lnTo>
                  <a:lnTo>
                    <a:pt x="7620" y="303275"/>
                  </a:lnTo>
                  <a:lnTo>
                    <a:pt x="38100" y="303275"/>
                  </a:lnTo>
                  <a:lnTo>
                    <a:pt x="38100" y="300227"/>
                  </a:lnTo>
                  <a:lnTo>
                    <a:pt x="33527" y="295655"/>
                  </a:lnTo>
                  <a:lnTo>
                    <a:pt x="32003" y="295655"/>
                  </a:lnTo>
                  <a:lnTo>
                    <a:pt x="32003" y="292607"/>
                  </a:lnTo>
                  <a:close/>
                </a:path>
                <a:path w="881379" h="340360">
                  <a:moveTo>
                    <a:pt x="24384" y="0"/>
                  </a:moveTo>
                  <a:lnTo>
                    <a:pt x="0" y="0"/>
                  </a:lnTo>
                  <a:lnTo>
                    <a:pt x="0" y="274319"/>
                  </a:lnTo>
                  <a:lnTo>
                    <a:pt x="1524" y="274319"/>
                  </a:lnTo>
                  <a:lnTo>
                    <a:pt x="1524" y="288036"/>
                  </a:lnTo>
                  <a:lnTo>
                    <a:pt x="3048" y="288036"/>
                  </a:lnTo>
                  <a:lnTo>
                    <a:pt x="3048" y="292607"/>
                  </a:lnTo>
                  <a:lnTo>
                    <a:pt x="30479" y="292607"/>
                  </a:lnTo>
                  <a:lnTo>
                    <a:pt x="30479" y="289560"/>
                  </a:lnTo>
                  <a:lnTo>
                    <a:pt x="28955" y="289560"/>
                  </a:lnTo>
                  <a:lnTo>
                    <a:pt x="28955" y="284988"/>
                  </a:lnTo>
                  <a:lnTo>
                    <a:pt x="27431" y="284988"/>
                  </a:lnTo>
                  <a:lnTo>
                    <a:pt x="27431" y="280415"/>
                  </a:lnTo>
                  <a:lnTo>
                    <a:pt x="25908" y="280415"/>
                  </a:lnTo>
                  <a:lnTo>
                    <a:pt x="25908" y="272795"/>
                  </a:lnTo>
                  <a:lnTo>
                    <a:pt x="24384" y="272795"/>
                  </a:lnTo>
                  <a:lnTo>
                    <a:pt x="24384" y="0"/>
                  </a:lnTo>
                  <a:close/>
                </a:path>
              </a:pathLst>
            </a:custGeom>
            <a:solidFill>
              <a:srgbClr val="99BA59"/>
            </a:solidFill>
          </p:spPr>
          <p:txBody>
            <a:bodyPr wrap="square" lIns="0" tIns="0" rIns="0" bIns="0" rtlCol="0"/>
            <a:lstStyle/>
            <a:p>
              <a:endParaRPr/>
            </a:p>
          </p:txBody>
        </p:sp>
      </p:grpSp>
      <p:sp>
        <p:nvSpPr>
          <p:cNvPr id="118" name="object 118"/>
          <p:cNvSpPr txBox="1"/>
          <p:nvPr/>
        </p:nvSpPr>
        <p:spPr>
          <a:xfrm>
            <a:off x="6974840" y="3800348"/>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119" name="object 119"/>
          <p:cNvGrpSpPr/>
          <p:nvPr/>
        </p:nvGrpSpPr>
        <p:grpSpPr>
          <a:xfrm>
            <a:off x="6768083" y="4264278"/>
            <a:ext cx="963294" cy="960119"/>
            <a:chOff x="6768083" y="4264278"/>
            <a:chExt cx="963294" cy="960119"/>
          </a:xfrm>
        </p:grpSpPr>
        <p:sp>
          <p:nvSpPr>
            <p:cNvPr id="120" name="object 120"/>
            <p:cNvSpPr/>
            <p:nvPr/>
          </p:nvSpPr>
          <p:spPr>
            <a:xfrm>
              <a:off x="6768083" y="4264278"/>
              <a:ext cx="855344" cy="856615"/>
            </a:xfrm>
            <a:custGeom>
              <a:avLst/>
              <a:gdLst/>
              <a:ahLst/>
              <a:cxnLst/>
              <a:rect l="l" t="t" r="r" b="b"/>
              <a:pathLst>
                <a:path w="855345" h="856614">
                  <a:moveTo>
                    <a:pt x="769620" y="0"/>
                  </a:moveTo>
                  <a:lnTo>
                    <a:pt x="85344" y="0"/>
                  </a:lnTo>
                  <a:lnTo>
                    <a:pt x="52077" y="6691"/>
                  </a:lnTo>
                  <a:lnTo>
                    <a:pt x="24955" y="24955"/>
                  </a:lnTo>
                  <a:lnTo>
                    <a:pt x="6691" y="52077"/>
                  </a:lnTo>
                  <a:lnTo>
                    <a:pt x="0" y="85344"/>
                  </a:lnTo>
                  <a:lnTo>
                    <a:pt x="0" y="771144"/>
                  </a:lnTo>
                  <a:lnTo>
                    <a:pt x="6691" y="804410"/>
                  </a:lnTo>
                  <a:lnTo>
                    <a:pt x="24955" y="831532"/>
                  </a:lnTo>
                  <a:lnTo>
                    <a:pt x="52077" y="849796"/>
                  </a:lnTo>
                  <a:lnTo>
                    <a:pt x="85344" y="856488"/>
                  </a:lnTo>
                  <a:lnTo>
                    <a:pt x="769620" y="856488"/>
                  </a:lnTo>
                  <a:lnTo>
                    <a:pt x="802886" y="849796"/>
                  </a:lnTo>
                  <a:lnTo>
                    <a:pt x="830008" y="831532"/>
                  </a:lnTo>
                  <a:lnTo>
                    <a:pt x="848272" y="804410"/>
                  </a:lnTo>
                  <a:lnTo>
                    <a:pt x="854964" y="771144"/>
                  </a:lnTo>
                  <a:lnTo>
                    <a:pt x="854964" y="85344"/>
                  </a:lnTo>
                  <a:lnTo>
                    <a:pt x="848272" y="52077"/>
                  </a:lnTo>
                  <a:lnTo>
                    <a:pt x="830008" y="24955"/>
                  </a:lnTo>
                  <a:lnTo>
                    <a:pt x="802886" y="6691"/>
                  </a:lnTo>
                  <a:lnTo>
                    <a:pt x="769620" y="0"/>
                  </a:lnTo>
                  <a:close/>
                </a:path>
              </a:pathLst>
            </a:custGeom>
            <a:solidFill>
              <a:srgbClr val="F49344"/>
            </a:solidFill>
          </p:spPr>
          <p:txBody>
            <a:bodyPr wrap="square" lIns="0" tIns="0" rIns="0" bIns="0" rtlCol="0"/>
            <a:lstStyle/>
            <a:p>
              <a:endParaRPr/>
            </a:p>
          </p:txBody>
        </p:sp>
        <p:pic>
          <p:nvPicPr>
            <p:cNvPr id="121" name="object 121"/>
            <p:cNvPicPr/>
            <p:nvPr/>
          </p:nvPicPr>
          <p:blipFill>
            <a:blip r:embed="rId21" cstate="print"/>
            <a:stretch>
              <a:fillRect/>
            </a:stretch>
          </p:blipFill>
          <p:spPr>
            <a:xfrm>
              <a:off x="6862571" y="4355718"/>
              <a:ext cx="856360" cy="856488"/>
            </a:xfrm>
            <a:prstGeom prst="rect">
              <a:avLst/>
            </a:prstGeom>
          </p:spPr>
        </p:pic>
        <p:sp>
          <p:nvSpPr>
            <p:cNvPr id="122" name="object 122"/>
            <p:cNvSpPr/>
            <p:nvPr/>
          </p:nvSpPr>
          <p:spPr>
            <a:xfrm>
              <a:off x="6850379" y="4342002"/>
              <a:ext cx="880744" cy="882650"/>
            </a:xfrm>
            <a:custGeom>
              <a:avLst/>
              <a:gdLst/>
              <a:ahLst/>
              <a:cxnLst/>
              <a:rect l="l" t="t" r="r" b="b"/>
              <a:pathLst>
                <a:path w="880745" h="882650">
                  <a:moveTo>
                    <a:pt x="35051" y="819912"/>
                  </a:moveTo>
                  <a:lnTo>
                    <a:pt x="7620" y="819912"/>
                  </a:lnTo>
                  <a:lnTo>
                    <a:pt x="7620" y="824484"/>
                  </a:lnTo>
                  <a:lnTo>
                    <a:pt x="9144" y="824484"/>
                  </a:lnTo>
                  <a:lnTo>
                    <a:pt x="9144" y="827532"/>
                  </a:lnTo>
                  <a:lnTo>
                    <a:pt x="10668" y="827532"/>
                  </a:lnTo>
                  <a:lnTo>
                    <a:pt x="10668" y="830580"/>
                  </a:lnTo>
                  <a:lnTo>
                    <a:pt x="12192" y="830580"/>
                  </a:lnTo>
                  <a:lnTo>
                    <a:pt x="12192" y="833628"/>
                  </a:lnTo>
                  <a:lnTo>
                    <a:pt x="13716" y="833628"/>
                  </a:lnTo>
                  <a:lnTo>
                    <a:pt x="15240" y="835152"/>
                  </a:lnTo>
                  <a:lnTo>
                    <a:pt x="15240" y="838200"/>
                  </a:lnTo>
                  <a:lnTo>
                    <a:pt x="16764" y="838200"/>
                  </a:lnTo>
                  <a:lnTo>
                    <a:pt x="16764" y="841248"/>
                  </a:lnTo>
                  <a:lnTo>
                    <a:pt x="18288" y="841248"/>
                  </a:lnTo>
                  <a:lnTo>
                    <a:pt x="22860" y="845820"/>
                  </a:lnTo>
                  <a:lnTo>
                    <a:pt x="22860" y="848868"/>
                  </a:lnTo>
                  <a:lnTo>
                    <a:pt x="24384" y="848868"/>
                  </a:lnTo>
                  <a:lnTo>
                    <a:pt x="36575" y="861060"/>
                  </a:lnTo>
                  <a:lnTo>
                    <a:pt x="42672" y="864108"/>
                  </a:lnTo>
                  <a:lnTo>
                    <a:pt x="44196" y="865632"/>
                  </a:lnTo>
                  <a:lnTo>
                    <a:pt x="50292" y="868680"/>
                  </a:lnTo>
                  <a:lnTo>
                    <a:pt x="51816" y="870204"/>
                  </a:lnTo>
                  <a:lnTo>
                    <a:pt x="57912" y="873252"/>
                  </a:lnTo>
                  <a:lnTo>
                    <a:pt x="59436" y="874776"/>
                  </a:lnTo>
                  <a:lnTo>
                    <a:pt x="65531" y="876300"/>
                  </a:lnTo>
                  <a:lnTo>
                    <a:pt x="79248" y="880872"/>
                  </a:lnTo>
                  <a:lnTo>
                    <a:pt x="803148" y="882396"/>
                  </a:lnTo>
                  <a:lnTo>
                    <a:pt x="803148" y="880872"/>
                  </a:lnTo>
                  <a:lnTo>
                    <a:pt x="821436" y="874776"/>
                  </a:lnTo>
                  <a:lnTo>
                    <a:pt x="836676" y="867156"/>
                  </a:lnTo>
                  <a:lnTo>
                    <a:pt x="838200" y="865632"/>
                  </a:lnTo>
                  <a:lnTo>
                    <a:pt x="841248" y="864108"/>
                  </a:lnTo>
                  <a:lnTo>
                    <a:pt x="848868" y="856488"/>
                  </a:lnTo>
                  <a:lnTo>
                    <a:pt x="800100" y="856488"/>
                  </a:lnTo>
                  <a:lnTo>
                    <a:pt x="82296" y="854964"/>
                  </a:lnTo>
                  <a:lnTo>
                    <a:pt x="76200" y="853440"/>
                  </a:lnTo>
                  <a:lnTo>
                    <a:pt x="73151" y="851916"/>
                  </a:lnTo>
                  <a:lnTo>
                    <a:pt x="68579" y="850392"/>
                  </a:lnTo>
                  <a:lnTo>
                    <a:pt x="56388" y="844296"/>
                  </a:lnTo>
                  <a:lnTo>
                    <a:pt x="53340" y="841248"/>
                  </a:lnTo>
                  <a:lnTo>
                    <a:pt x="50292" y="839597"/>
                  </a:lnTo>
                  <a:lnTo>
                    <a:pt x="42672" y="832104"/>
                  </a:lnTo>
                  <a:lnTo>
                    <a:pt x="41148" y="832104"/>
                  </a:lnTo>
                  <a:lnTo>
                    <a:pt x="41148" y="829056"/>
                  </a:lnTo>
                  <a:lnTo>
                    <a:pt x="38100" y="826008"/>
                  </a:lnTo>
                  <a:lnTo>
                    <a:pt x="36575" y="826008"/>
                  </a:lnTo>
                  <a:lnTo>
                    <a:pt x="36575" y="822960"/>
                  </a:lnTo>
                  <a:lnTo>
                    <a:pt x="35051" y="822960"/>
                  </a:lnTo>
                  <a:lnTo>
                    <a:pt x="35051" y="819912"/>
                  </a:lnTo>
                  <a:close/>
                </a:path>
                <a:path w="880745" h="882650">
                  <a:moveTo>
                    <a:pt x="880745" y="79248"/>
                  </a:moveTo>
                  <a:lnTo>
                    <a:pt x="853440" y="79248"/>
                  </a:lnTo>
                  <a:lnTo>
                    <a:pt x="853440" y="82296"/>
                  </a:lnTo>
                  <a:lnTo>
                    <a:pt x="854964" y="82296"/>
                  </a:lnTo>
                  <a:lnTo>
                    <a:pt x="853472" y="784860"/>
                  </a:lnTo>
                  <a:lnTo>
                    <a:pt x="853440" y="800100"/>
                  </a:lnTo>
                  <a:lnTo>
                    <a:pt x="851916" y="806196"/>
                  </a:lnTo>
                  <a:lnTo>
                    <a:pt x="848868" y="812292"/>
                  </a:lnTo>
                  <a:lnTo>
                    <a:pt x="847344" y="816864"/>
                  </a:lnTo>
                  <a:lnTo>
                    <a:pt x="842772" y="826008"/>
                  </a:lnTo>
                  <a:lnTo>
                    <a:pt x="838200" y="830580"/>
                  </a:lnTo>
                  <a:lnTo>
                    <a:pt x="836676" y="833628"/>
                  </a:lnTo>
                  <a:lnTo>
                    <a:pt x="829055" y="841248"/>
                  </a:lnTo>
                  <a:lnTo>
                    <a:pt x="822960" y="844296"/>
                  </a:lnTo>
                  <a:lnTo>
                    <a:pt x="819912" y="847344"/>
                  </a:lnTo>
                  <a:lnTo>
                    <a:pt x="810768" y="851916"/>
                  </a:lnTo>
                  <a:lnTo>
                    <a:pt x="803148" y="853440"/>
                  </a:lnTo>
                  <a:lnTo>
                    <a:pt x="800100" y="854964"/>
                  </a:lnTo>
                  <a:lnTo>
                    <a:pt x="800100" y="856488"/>
                  </a:lnTo>
                  <a:lnTo>
                    <a:pt x="848868" y="856488"/>
                  </a:lnTo>
                  <a:lnTo>
                    <a:pt x="861060" y="844296"/>
                  </a:lnTo>
                  <a:lnTo>
                    <a:pt x="864108" y="838200"/>
                  </a:lnTo>
                  <a:lnTo>
                    <a:pt x="865631" y="836676"/>
                  </a:lnTo>
                  <a:lnTo>
                    <a:pt x="873251" y="821436"/>
                  </a:lnTo>
                  <a:lnTo>
                    <a:pt x="879348" y="803148"/>
                  </a:lnTo>
                  <a:lnTo>
                    <a:pt x="880745" y="99060"/>
                  </a:lnTo>
                  <a:lnTo>
                    <a:pt x="880745" y="79248"/>
                  </a:lnTo>
                  <a:close/>
                </a:path>
                <a:path w="880745" h="882650">
                  <a:moveTo>
                    <a:pt x="28955" y="806196"/>
                  </a:moveTo>
                  <a:lnTo>
                    <a:pt x="3048" y="806196"/>
                  </a:lnTo>
                  <a:lnTo>
                    <a:pt x="3048" y="810768"/>
                  </a:lnTo>
                  <a:lnTo>
                    <a:pt x="4572" y="810768"/>
                  </a:lnTo>
                  <a:lnTo>
                    <a:pt x="4572" y="815340"/>
                  </a:lnTo>
                  <a:lnTo>
                    <a:pt x="6096" y="815340"/>
                  </a:lnTo>
                  <a:lnTo>
                    <a:pt x="6096" y="819912"/>
                  </a:lnTo>
                  <a:lnTo>
                    <a:pt x="33527" y="819912"/>
                  </a:lnTo>
                  <a:lnTo>
                    <a:pt x="33527" y="816864"/>
                  </a:lnTo>
                  <a:lnTo>
                    <a:pt x="32003" y="816864"/>
                  </a:lnTo>
                  <a:lnTo>
                    <a:pt x="32003" y="813816"/>
                  </a:lnTo>
                  <a:lnTo>
                    <a:pt x="30479" y="813816"/>
                  </a:lnTo>
                  <a:lnTo>
                    <a:pt x="30479" y="809244"/>
                  </a:lnTo>
                  <a:lnTo>
                    <a:pt x="28955" y="809244"/>
                  </a:lnTo>
                  <a:lnTo>
                    <a:pt x="28955" y="806196"/>
                  </a:lnTo>
                  <a:close/>
                </a:path>
                <a:path w="880745" h="882650">
                  <a:moveTo>
                    <a:pt x="783335" y="0"/>
                  </a:moveTo>
                  <a:lnTo>
                    <a:pt x="97535" y="0"/>
                  </a:lnTo>
                  <a:lnTo>
                    <a:pt x="86868" y="1397"/>
                  </a:lnTo>
                  <a:lnTo>
                    <a:pt x="68579" y="4572"/>
                  </a:lnTo>
                  <a:lnTo>
                    <a:pt x="59436" y="9144"/>
                  </a:lnTo>
                  <a:lnTo>
                    <a:pt x="50292" y="12192"/>
                  </a:lnTo>
                  <a:lnTo>
                    <a:pt x="48768" y="13716"/>
                  </a:lnTo>
                  <a:lnTo>
                    <a:pt x="42672" y="16764"/>
                  </a:lnTo>
                  <a:lnTo>
                    <a:pt x="38100" y="21336"/>
                  </a:lnTo>
                  <a:lnTo>
                    <a:pt x="35051" y="22860"/>
                  </a:lnTo>
                  <a:lnTo>
                    <a:pt x="30479" y="27432"/>
                  </a:lnTo>
                  <a:lnTo>
                    <a:pt x="27431" y="28956"/>
                  </a:lnTo>
                  <a:lnTo>
                    <a:pt x="25908" y="32004"/>
                  </a:lnTo>
                  <a:lnTo>
                    <a:pt x="21336" y="36576"/>
                  </a:lnTo>
                  <a:lnTo>
                    <a:pt x="18288" y="42672"/>
                  </a:lnTo>
                  <a:lnTo>
                    <a:pt x="16764" y="44196"/>
                  </a:lnTo>
                  <a:lnTo>
                    <a:pt x="15240" y="47244"/>
                  </a:lnTo>
                  <a:lnTo>
                    <a:pt x="10668" y="51816"/>
                  </a:lnTo>
                  <a:lnTo>
                    <a:pt x="1524" y="79248"/>
                  </a:lnTo>
                  <a:lnTo>
                    <a:pt x="0" y="89916"/>
                  </a:lnTo>
                  <a:lnTo>
                    <a:pt x="0" y="795528"/>
                  </a:lnTo>
                  <a:lnTo>
                    <a:pt x="1524" y="795528"/>
                  </a:lnTo>
                  <a:lnTo>
                    <a:pt x="1524" y="806196"/>
                  </a:lnTo>
                  <a:lnTo>
                    <a:pt x="27431" y="806196"/>
                  </a:lnTo>
                  <a:lnTo>
                    <a:pt x="27431" y="800100"/>
                  </a:lnTo>
                  <a:lnTo>
                    <a:pt x="25908" y="800100"/>
                  </a:lnTo>
                  <a:lnTo>
                    <a:pt x="25908" y="784860"/>
                  </a:lnTo>
                  <a:lnTo>
                    <a:pt x="24384" y="784860"/>
                  </a:lnTo>
                  <a:lnTo>
                    <a:pt x="24384" y="99060"/>
                  </a:lnTo>
                  <a:lnTo>
                    <a:pt x="25908" y="83820"/>
                  </a:lnTo>
                  <a:lnTo>
                    <a:pt x="27431" y="80772"/>
                  </a:lnTo>
                  <a:lnTo>
                    <a:pt x="28955" y="76200"/>
                  </a:lnTo>
                  <a:lnTo>
                    <a:pt x="30479" y="70104"/>
                  </a:lnTo>
                  <a:lnTo>
                    <a:pt x="33527" y="64008"/>
                  </a:lnTo>
                  <a:lnTo>
                    <a:pt x="36575" y="60960"/>
                  </a:lnTo>
                  <a:lnTo>
                    <a:pt x="38100" y="57912"/>
                  </a:lnTo>
                  <a:lnTo>
                    <a:pt x="41148" y="54864"/>
                  </a:lnTo>
                  <a:lnTo>
                    <a:pt x="42672" y="51816"/>
                  </a:lnTo>
                  <a:lnTo>
                    <a:pt x="51816" y="42672"/>
                  </a:lnTo>
                  <a:lnTo>
                    <a:pt x="54864" y="41148"/>
                  </a:lnTo>
                  <a:lnTo>
                    <a:pt x="57912" y="38100"/>
                  </a:lnTo>
                  <a:lnTo>
                    <a:pt x="60960" y="36576"/>
                  </a:lnTo>
                  <a:lnTo>
                    <a:pt x="64008" y="33528"/>
                  </a:lnTo>
                  <a:lnTo>
                    <a:pt x="70103" y="32004"/>
                  </a:lnTo>
                  <a:lnTo>
                    <a:pt x="74675" y="30480"/>
                  </a:lnTo>
                  <a:lnTo>
                    <a:pt x="77724" y="28956"/>
                  </a:lnTo>
                  <a:lnTo>
                    <a:pt x="83820" y="27432"/>
                  </a:lnTo>
                  <a:lnTo>
                    <a:pt x="91440" y="25908"/>
                  </a:lnTo>
                  <a:lnTo>
                    <a:pt x="848868" y="25908"/>
                  </a:lnTo>
                  <a:lnTo>
                    <a:pt x="847344" y="24384"/>
                  </a:lnTo>
                  <a:lnTo>
                    <a:pt x="844296" y="22860"/>
                  </a:lnTo>
                  <a:lnTo>
                    <a:pt x="839724" y="18288"/>
                  </a:lnTo>
                  <a:lnTo>
                    <a:pt x="836676" y="16764"/>
                  </a:lnTo>
                  <a:lnTo>
                    <a:pt x="835151" y="15240"/>
                  </a:lnTo>
                  <a:lnTo>
                    <a:pt x="819912" y="7620"/>
                  </a:lnTo>
                  <a:lnTo>
                    <a:pt x="801624" y="1397"/>
                  </a:lnTo>
                  <a:lnTo>
                    <a:pt x="783335" y="0"/>
                  </a:lnTo>
                  <a:close/>
                </a:path>
                <a:path w="880745" h="882650">
                  <a:moveTo>
                    <a:pt x="876300" y="65532"/>
                  </a:moveTo>
                  <a:lnTo>
                    <a:pt x="848868" y="65532"/>
                  </a:lnTo>
                  <a:lnTo>
                    <a:pt x="848868" y="68580"/>
                  </a:lnTo>
                  <a:lnTo>
                    <a:pt x="850392" y="68580"/>
                  </a:lnTo>
                  <a:lnTo>
                    <a:pt x="850392" y="71628"/>
                  </a:lnTo>
                  <a:lnTo>
                    <a:pt x="851916" y="71628"/>
                  </a:lnTo>
                  <a:lnTo>
                    <a:pt x="851916" y="79248"/>
                  </a:lnTo>
                  <a:lnTo>
                    <a:pt x="879348" y="79248"/>
                  </a:lnTo>
                  <a:lnTo>
                    <a:pt x="879348" y="74676"/>
                  </a:lnTo>
                  <a:lnTo>
                    <a:pt x="877824" y="74676"/>
                  </a:lnTo>
                  <a:lnTo>
                    <a:pt x="877824" y="70104"/>
                  </a:lnTo>
                  <a:lnTo>
                    <a:pt x="876300" y="70104"/>
                  </a:lnTo>
                  <a:lnTo>
                    <a:pt x="876300" y="65532"/>
                  </a:lnTo>
                  <a:close/>
                </a:path>
                <a:path w="880745" h="882650">
                  <a:moveTo>
                    <a:pt x="848868" y="25908"/>
                  </a:moveTo>
                  <a:lnTo>
                    <a:pt x="790955" y="25908"/>
                  </a:lnTo>
                  <a:lnTo>
                    <a:pt x="798576" y="27432"/>
                  </a:lnTo>
                  <a:lnTo>
                    <a:pt x="804672" y="28956"/>
                  </a:lnTo>
                  <a:lnTo>
                    <a:pt x="810768" y="32004"/>
                  </a:lnTo>
                  <a:lnTo>
                    <a:pt x="815340" y="33528"/>
                  </a:lnTo>
                  <a:lnTo>
                    <a:pt x="824484" y="38100"/>
                  </a:lnTo>
                  <a:lnTo>
                    <a:pt x="829055" y="42672"/>
                  </a:lnTo>
                  <a:lnTo>
                    <a:pt x="832103" y="44196"/>
                  </a:lnTo>
                  <a:lnTo>
                    <a:pt x="839724" y="51816"/>
                  </a:lnTo>
                  <a:lnTo>
                    <a:pt x="839724" y="54864"/>
                  </a:lnTo>
                  <a:lnTo>
                    <a:pt x="841248" y="54864"/>
                  </a:lnTo>
                  <a:lnTo>
                    <a:pt x="845820" y="59436"/>
                  </a:lnTo>
                  <a:lnTo>
                    <a:pt x="845820" y="62484"/>
                  </a:lnTo>
                  <a:lnTo>
                    <a:pt x="847344" y="62484"/>
                  </a:lnTo>
                  <a:lnTo>
                    <a:pt x="847344" y="65532"/>
                  </a:lnTo>
                  <a:lnTo>
                    <a:pt x="874776" y="65532"/>
                  </a:lnTo>
                  <a:lnTo>
                    <a:pt x="874776" y="60960"/>
                  </a:lnTo>
                  <a:lnTo>
                    <a:pt x="873251" y="60960"/>
                  </a:lnTo>
                  <a:lnTo>
                    <a:pt x="873251" y="57912"/>
                  </a:lnTo>
                  <a:lnTo>
                    <a:pt x="871727" y="57912"/>
                  </a:lnTo>
                  <a:lnTo>
                    <a:pt x="871727" y="54864"/>
                  </a:lnTo>
                  <a:lnTo>
                    <a:pt x="870203" y="53340"/>
                  </a:lnTo>
                  <a:lnTo>
                    <a:pt x="868679" y="53340"/>
                  </a:lnTo>
                  <a:lnTo>
                    <a:pt x="868679" y="50292"/>
                  </a:lnTo>
                  <a:lnTo>
                    <a:pt x="867155" y="50292"/>
                  </a:lnTo>
                  <a:lnTo>
                    <a:pt x="867155" y="47244"/>
                  </a:lnTo>
                  <a:lnTo>
                    <a:pt x="865631" y="47244"/>
                  </a:lnTo>
                  <a:lnTo>
                    <a:pt x="865631" y="44196"/>
                  </a:lnTo>
                  <a:lnTo>
                    <a:pt x="864108" y="44196"/>
                  </a:lnTo>
                  <a:lnTo>
                    <a:pt x="864108" y="41148"/>
                  </a:lnTo>
                  <a:lnTo>
                    <a:pt x="848868" y="25908"/>
                  </a:lnTo>
                  <a:close/>
                </a:path>
              </a:pathLst>
            </a:custGeom>
            <a:solidFill>
              <a:srgbClr val="F49344"/>
            </a:solidFill>
          </p:spPr>
          <p:txBody>
            <a:bodyPr wrap="square" lIns="0" tIns="0" rIns="0" bIns="0" rtlCol="0"/>
            <a:lstStyle/>
            <a:p>
              <a:endParaRPr/>
            </a:p>
          </p:txBody>
        </p:sp>
      </p:grpSp>
      <p:sp>
        <p:nvSpPr>
          <p:cNvPr id="123" name="object 123"/>
          <p:cNvSpPr txBox="1"/>
          <p:nvPr/>
        </p:nvSpPr>
        <p:spPr>
          <a:xfrm>
            <a:off x="6915404" y="4609591"/>
            <a:ext cx="748665" cy="317500"/>
          </a:xfrm>
          <a:prstGeom prst="rect">
            <a:avLst/>
          </a:prstGeom>
        </p:spPr>
        <p:txBody>
          <a:bodyPr vert="horz" wrap="square" lIns="0" tIns="12065" rIns="0" bIns="0" rtlCol="0">
            <a:spAutoFit/>
          </a:bodyPr>
          <a:lstStyle/>
          <a:p>
            <a:pPr marL="635" algn="ctr">
              <a:lnSpc>
                <a:spcPts val="1150"/>
              </a:lnSpc>
              <a:spcBef>
                <a:spcPts val="95"/>
              </a:spcBef>
            </a:pPr>
            <a:r>
              <a:rPr sz="1000" dirty="0">
                <a:latin typeface="Calibri"/>
                <a:cs typeface="Calibri"/>
              </a:rPr>
              <a:t>CEQ</a:t>
            </a:r>
            <a:r>
              <a:rPr sz="1000" spc="-35" dirty="0">
                <a:latin typeface="Calibri"/>
                <a:cs typeface="Calibri"/>
              </a:rPr>
              <a:t> </a:t>
            </a:r>
            <a:r>
              <a:rPr sz="1000" spc="-25" dirty="0">
                <a:latin typeface="Calibri"/>
                <a:cs typeface="Calibri"/>
              </a:rPr>
              <a:t>EIS</a:t>
            </a:r>
            <a:endParaRPr sz="1000">
              <a:latin typeface="Calibri"/>
              <a:cs typeface="Calibri"/>
            </a:endParaRPr>
          </a:p>
          <a:p>
            <a:pPr algn="ctr">
              <a:lnSpc>
                <a:spcPts val="1150"/>
              </a:lnSpc>
            </a:pPr>
            <a:r>
              <a:rPr sz="1000" spc="-10" dirty="0">
                <a:latin typeface="Calibri"/>
                <a:cs typeface="Calibri"/>
              </a:rPr>
              <a:t>Requirements</a:t>
            </a:r>
            <a:endParaRPr sz="1000">
              <a:latin typeface="Calibri"/>
              <a:cs typeface="Calibri"/>
            </a:endParaRPr>
          </a:p>
        </p:txBody>
      </p:sp>
      <p:grpSp>
        <p:nvGrpSpPr>
          <p:cNvPr id="124" name="object 124"/>
          <p:cNvGrpSpPr/>
          <p:nvPr/>
        </p:nvGrpSpPr>
        <p:grpSpPr>
          <a:xfrm>
            <a:off x="6768083" y="5370703"/>
            <a:ext cx="963294" cy="646430"/>
            <a:chOff x="6768083" y="5370703"/>
            <a:chExt cx="963294" cy="646430"/>
          </a:xfrm>
        </p:grpSpPr>
        <p:sp>
          <p:nvSpPr>
            <p:cNvPr id="125" name="object 125"/>
            <p:cNvSpPr/>
            <p:nvPr/>
          </p:nvSpPr>
          <p:spPr>
            <a:xfrm>
              <a:off x="6768083" y="5370703"/>
              <a:ext cx="855344" cy="542925"/>
            </a:xfrm>
            <a:custGeom>
              <a:avLst/>
              <a:gdLst/>
              <a:ahLst/>
              <a:cxnLst/>
              <a:rect l="l" t="t" r="r" b="b"/>
              <a:pathLst>
                <a:path w="855345" h="542925">
                  <a:moveTo>
                    <a:pt x="801624" y="0"/>
                  </a:moveTo>
                  <a:lnTo>
                    <a:pt x="53340" y="0"/>
                  </a:lnTo>
                  <a:lnTo>
                    <a:pt x="32789" y="4262"/>
                  </a:lnTo>
                  <a:lnTo>
                    <a:pt x="15811" y="15811"/>
                  </a:lnTo>
                  <a:lnTo>
                    <a:pt x="4262" y="32789"/>
                  </a:lnTo>
                  <a:lnTo>
                    <a:pt x="0" y="53340"/>
                  </a:lnTo>
                  <a:lnTo>
                    <a:pt x="0" y="489204"/>
                  </a:lnTo>
                  <a:lnTo>
                    <a:pt x="4262" y="509754"/>
                  </a:lnTo>
                  <a:lnTo>
                    <a:pt x="15811" y="526732"/>
                  </a:lnTo>
                  <a:lnTo>
                    <a:pt x="32789" y="538281"/>
                  </a:lnTo>
                  <a:lnTo>
                    <a:pt x="53340" y="542544"/>
                  </a:lnTo>
                  <a:lnTo>
                    <a:pt x="801624" y="542544"/>
                  </a:lnTo>
                  <a:lnTo>
                    <a:pt x="822174" y="538281"/>
                  </a:lnTo>
                  <a:lnTo>
                    <a:pt x="839152" y="526732"/>
                  </a:lnTo>
                  <a:lnTo>
                    <a:pt x="850701" y="509754"/>
                  </a:lnTo>
                  <a:lnTo>
                    <a:pt x="854964" y="489204"/>
                  </a:lnTo>
                  <a:lnTo>
                    <a:pt x="854964" y="53340"/>
                  </a:lnTo>
                  <a:lnTo>
                    <a:pt x="850701" y="32789"/>
                  </a:lnTo>
                  <a:lnTo>
                    <a:pt x="839152" y="15811"/>
                  </a:lnTo>
                  <a:lnTo>
                    <a:pt x="822174" y="4262"/>
                  </a:lnTo>
                  <a:lnTo>
                    <a:pt x="801624" y="0"/>
                  </a:lnTo>
                  <a:close/>
                </a:path>
              </a:pathLst>
            </a:custGeom>
            <a:solidFill>
              <a:srgbClr val="7F63A0"/>
            </a:solidFill>
          </p:spPr>
          <p:txBody>
            <a:bodyPr wrap="square" lIns="0" tIns="0" rIns="0" bIns="0" rtlCol="0"/>
            <a:lstStyle/>
            <a:p>
              <a:endParaRPr/>
            </a:p>
          </p:txBody>
        </p:sp>
        <p:pic>
          <p:nvPicPr>
            <p:cNvPr id="126" name="object 126"/>
            <p:cNvPicPr/>
            <p:nvPr/>
          </p:nvPicPr>
          <p:blipFill>
            <a:blip r:embed="rId22" cstate="print"/>
            <a:stretch>
              <a:fillRect/>
            </a:stretch>
          </p:blipFill>
          <p:spPr>
            <a:xfrm>
              <a:off x="6862571" y="5460619"/>
              <a:ext cx="856360" cy="543941"/>
            </a:xfrm>
            <a:prstGeom prst="rect">
              <a:avLst/>
            </a:prstGeom>
          </p:spPr>
        </p:pic>
        <p:sp>
          <p:nvSpPr>
            <p:cNvPr id="127" name="object 127"/>
            <p:cNvSpPr/>
            <p:nvPr/>
          </p:nvSpPr>
          <p:spPr>
            <a:xfrm>
              <a:off x="6850379" y="5448300"/>
              <a:ext cx="880744" cy="568960"/>
            </a:xfrm>
            <a:custGeom>
              <a:avLst/>
              <a:gdLst/>
              <a:ahLst/>
              <a:cxnLst/>
              <a:rect l="l" t="t" r="r" b="b"/>
              <a:pathLst>
                <a:path w="880745" h="568960">
                  <a:moveTo>
                    <a:pt x="35051" y="527431"/>
                  </a:moveTo>
                  <a:lnTo>
                    <a:pt x="6096" y="527431"/>
                  </a:lnTo>
                  <a:lnTo>
                    <a:pt x="6096" y="530479"/>
                  </a:lnTo>
                  <a:lnTo>
                    <a:pt x="7620" y="530479"/>
                  </a:lnTo>
                  <a:lnTo>
                    <a:pt x="7620" y="533400"/>
                  </a:lnTo>
                  <a:lnTo>
                    <a:pt x="9144" y="533400"/>
                  </a:lnTo>
                  <a:lnTo>
                    <a:pt x="9144" y="536575"/>
                  </a:lnTo>
                  <a:lnTo>
                    <a:pt x="10668" y="536575"/>
                  </a:lnTo>
                  <a:lnTo>
                    <a:pt x="10668" y="539622"/>
                  </a:lnTo>
                  <a:lnTo>
                    <a:pt x="12192" y="539622"/>
                  </a:lnTo>
                  <a:lnTo>
                    <a:pt x="18288" y="545719"/>
                  </a:lnTo>
                  <a:lnTo>
                    <a:pt x="18288" y="548766"/>
                  </a:lnTo>
                  <a:lnTo>
                    <a:pt x="19812" y="548766"/>
                  </a:lnTo>
                  <a:lnTo>
                    <a:pt x="19812" y="551815"/>
                  </a:lnTo>
                  <a:lnTo>
                    <a:pt x="22860" y="551815"/>
                  </a:lnTo>
                  <a:lnTo>
                    <a:pt x="24384" y="553338"/>
                  </a:lnTo>
                  <a:lnTo>
                    <a:pt x="27431" y="554863"/>
                  </a:lnTo>
                  <a:lnTo>
                    <a:pt x="30479" y="557911"/>
                  </a:lnTo>
                  <a:lnTo>
                    <a:pt x="39624" y="562483"/>
                  </a:lnTo>
                  <a:lnTo>
                    <a:pt x="41148" y="564007"/>
                  </a:lnTo>
                  <a:lnTo>
                    <a:pt x="47244" y="565531"/>
                  </a:lnTo>
                  <a:lnTo>
                    <a:pt x="54864" y="567055"/>
                  </a:lnTo>
                  <a:lnTo>
                    <a:pt x="761745" y="568451"/>
                  </a:lnTo>
                  <a:lnTo>
                    <a:pt x="826008" y="568451"/>
                  </a:lnTo>
                  <a:lnTo>
                    <a:pt x="826008" y="567055"/>
                  </a:lnTo>
                  <a:lnTo>
                    <a:pt x="833627" y="565531"/>
                  </a:lnTo>
                  <a:lnTo>
                    <a:pt x="838200" y="564007"/>
                  </a:lnTo>
                  <a:lnTo>
                    <a:pt x="850392" y="557911"/>
                  </a:lnTo>
                  <a:lnTo>
                    <a:pt x="851916" y="556387"/>
                  </a:lnTo>
                  <a:lnTo>
                    <a:pt x="854964" y="554863"/>
                  </a:lnTo>
                  <a:lnTo>
                    <a:pt x="856488" y="553338"/>
                  </a:lnTo>
                  <a:lnTo>
                    <a:pt x="859536" y="551815"/>
                  </a:lnTo>
                  <a:lnTo>
                    <a:pt x="861060" y="550291"/>
                  </a:lnTo>
                  <a:lnTo>
                    <a:pt x="862584" y="547243"/>
                  </a:lnTo>
                  <a:lnTo>
                    <a:pt x="867155" y="542671"/>
                  </a:lnTo>
                  <a:lnTo>
                    <a:pt x="826008" y="542671"/>
                  </a:lnTo>
                  <a:lnTo>
                    <a:pt x="54864" y="541147"/>
                  </a:lnTo>
                  <a:lnTo>
                    <a:pt x="50292" y="539622"/>
                  </a:lnTo>
                  <a:lnTo>
                    <a:pt x="47244" y="538099"/>
                  </a:lnTo>
                  <a:lnTo>
                    <a:pt x="45720" y="536575"/>
                  </a:lnTo>
                  <a:lnTo>
                    <a:pt x="42672" y="535051"/>
                  </a:lnTo>
                  <a:lnTo>
                    <a:pt x="35051" y="527431"/>
                  </a:lnTo>
                  <a:close/>
                </a:path>
                <a:path w="880745" h="568960">
                  <a:moveTo>
                    <a:pt x="867155" y="24511"/>
                  </a:moveTo>
                  <a:lnTo>
                    <a:pt x="813816" y="24511"/>
                  </a:lnTo>
                  <a:lnTo>
                    <a:pt x="821436" y="26035"/>
                  </a:lnTo>
                  <a:lnTo>
                    <a:pt x="826008" y="27558"/>
                  </a:lnTo>
                  <a:lnTo>
                    <a:pt x="832103" y="29082"/>
                  </a:lnTo>
                  <a:lnTo>
                    <a:pt x="835151" y="30606"/>
                  </a:lnTo>
                  <a:lnTo>
                    <a:pt x="836676" y="32131"/>
                  </a:lnTo>
                  <a:lnTo>
                    <a:pt x="839724" y="33655"/>
                  </a:lnTo>
                  <a:lnTo>
                    <a:pt x="848868" y="42799"/>
                  </a:lnTo>
                  <a:lnTo>
                    <a:pt x="848868" y="45847"/>
                  </a:lnTo>
                  <a:lnTo>
                    <a:pt x="850392" y="45847"/>
                  </a:lnTo>
                  <a:lnTo>
                    <a:pt x="850392" y="48894"/>
                  </a:lnTo>
                  <a:lnTo>
                    <a:pt x="851916" y="48894"/>
                  </a:lnTo>
                  <a:lnTo>
                    <a:pt x="853440" y="50418"/>
                  </a:lnTo>
                  <a:lnTo>
                    <a:pt x="853440" y="54991"/>
                  </a:lnTo>
                  <a:lnTo>
                    <a:pt x="854964" y="54991"/>
                  </a:lnTo>
                  <a:lnTo>
                    <a:pt x="853480" y="501522"/>
                  </a:lnTo>
                  <a:lnTo>
                    <a:pt x="853440" y="513715"/>
                  </a:lnTo>
                  <a:lnTo>
                    <a:pt x="851916" y="519811"/>
                  </a:lnTo>
                  <a:lnTo>
                    <a:pt x="850392" y="521334"/>
                  </a:lnTo>
                  <a:lnTo>
                    <a:pt x="847344" y="527431"/>
                  </a:lnTo>
                  <a:lnTo>
                    <a:pt x="839724" y="535051"/>
                  </a:lnTo>
                  <a:lnTo>
                    <a:pt x="833627" y="538099"/>
                  </a:lnTo>
                  <a:lnTo>
                    <a:pt x="832103" y="539622"/>
                  </a:lnTo>
                  <a:lnTo>
                    <a:pt x="826008" y="541147"/>
                  </a:lnTo>
                  <a:lnTo>
                    <a:pt x="826008" y="542671"/>
                  </a:lnTo>
                  <a:lnTo>
                    <a:pt x="867155" y="542671"/>
                  </a:lnTo>
                  <a:lnTo>
                    <a:pt x="868679" y="539622"/>
                  </a:lnTo>
                  <a:lnTo>
                    <a:pt x="870203" y="538099"/>
                  </a:lnTo>
                  <a:lnTo>
                    <a:pt x="876300" y="525907"/>
                  </a:lnTo>
                  <a:lnTo>
                    <a:pt x="877824" y="521334"/>
                  </a:lnTo>
                  <a:lnTo>
                    <a:pt x="879348" y="513715"/>
                  </a:lnTo>
                  <a:lnTo>
                    <a:pt x="880745" y="67182"/>
                  </a:lnTo>
                  <a:lnTo>
                    <a:pt x="880745" y="56514"/>
                  </a:lnTo>
                  <a:lnTo>
                    <a:pt x="879348" y="56514"/>
                  </a:lnTo>
                  <a:lnTo>
                    <a:pt x="879348" y="47370"/>
                  </a:lnTo>
                  <a:lnTo>
                    <a:pt x="877824" y="47370"/>
                  </a:lnTo>
                  <a:lnTo>
                    <a:pt x="877824" y="42799"/>
                  </a:lnTo>
                  <a:lnTo>
                    <a:pt x="876300" y="41275"/>
                  </a:lnTo>
                  <a:lnTo>
                    <a:pt x="874776" y="41275"/>
                  </a:lnTo>
                  <a:lnTo>
                    <a:pt x="874776" y="38100"/>
                  </a:lnTo>
                  <a:lnTo>
                    <a:pt x="873251" y="38100"/>
                  </a:lnTo>
                  <a:lnTo>
                    <a:pt x="873251" y="35179"/>
                  </a:lnTo>
                  <a:lnTo>
                    <a:pt x="871727" y="35179"/>
                  </a:lnTo>
                  <a:lnTo>
                    <a:pt x="871727" y="32131"/>
                  </a:lnTo>
                  <a:lnTo>
                    <a:pt x="870203" y="32131"/>
                  </a:lnTo>
                  <a:lnTo>
                    <a:pt x="870203" y="29082"/>
                  </a:lnTo>
                  <a:lnTo>
                    <a:pt x="868679" y="29082"/>
                  </a:lnTo>
                  <a:lnTo>
                    <a:pt x="868679" y="26035"/>
                  </a:lnTo>
                  <a:lnTo>
                    <a:pt x="867155" y="24511"/>
                  </a:lnTo>
                  <a:close/>
                </a:path>
                <a:path w="880745" h="568960">
                  <a:moveTo>
                    <a:pt x="32003" y="522859"/>
                  </a:moveTo>
                  <a:lnTo>
                    <a:pt x="4572" y="522859"/>
                  </a:lnTo>
                  <a:lnTo>
                    <a:pt x="4572" y="527431"/>
                  </a:lnTo>
                  <a:lnTo>
                    <a:pt x="33527" y="527431"/>
                  </a:lnTo>
                  <a:lnTo>
                    <a:pt x="33527" y="524383"/>
                  </a:lnTo>
                  <a:lnTo>
                    <a:pt x="32003" y="522859"/>
                  </a:lnTo>
                  <a:close/>
                </a:path>
                <a:path w="880745" h="568960">
                  <a:moveTo>
                    <a:pt x="826008" y="0"/>
                  </a:moveTo>
                  <a:lnTo>
                    <a:pt x="54863" y="0"/>
                  </a:lnTo>
                  <a:lnTo>
                    <a:pt x="51816" y="1650"/>
                  </a:lnTo>
                  <a:lnTo>
                    <a:pt x="47244" y="3175"/>
                  </a:lnTo>
                  <a:lnTo>
                    <a:pt x="39624" y="4699"/>
                  </a:lnTo>
                  <a:lnTo>
                    <a:pt x="38100" y="6223"/>
                  </a:lnTo>
                  <a:lnTo>
                    <a:pt x="35051" y="7747"/>
                  </a:lnTo>
                  <a:lnTo>
                    <a:pt x="33527" y="9270"/>
                  </a:lnTo>
                  <a:lnTo>
                    <a:pt x="30479" y="10794"/>
                  </a:lnTo>
                  <a:lnTo>
                    <a:pt x="27431" y="13843"/>
                  </a:lnTo>
                  <a:lnTo>
                    <a:pt x="24384" y="15367"/>
                  </a:lnTo>
                  <a:lnTo>
                    <a:pt x="22860" y="16891"/>
                  </a:lnTo>
                  <a:lnTo>
                    <a:pt x="19812" y="18414"/>
                  </a:lnTo>
                  <a:lnTo>
                    <a:pt x="18288" y="19938"/>
                  </a:lnTo>
                  <a:lnTo>
                    <a:pt x="16764" y="22987"/>
                  </a:lnTo>
                  <a:lnTo>
                    <a:pt x="12192" y="27558"/>
                  </a:lnTo>
                  <a:lnTo>
                    <a:pt x="6096" y="39750"/>
                  </a:lnTo>
                  <a:lnTo>
                    <a:pt x="4572" y="41275"/>
                  </a:lnTo>
                  <a:lnTo>
                    <a:pt x="3048" y="47370"/>
                  </a:lnTo>
                  <a:lnTo>
                    <a:pt x="1524" y="51943"/>
                  </a:lnTo>
                  <a:lnTo>
                    <a:pt x="0" y="67182"/>
                  </a:lnTo>
                  <a:lnTo>
                    <a:pt x="0" y="504571"/>
                  </a:lnTo>
                  <a:lnTo>
                    <a:pt x="1524" y="504571"/>
                  </a:lnTo>
                  <a:lnTo>
                    <a:pt x="1524" y="518287"/>
                  </a:lnTo>
                  <a:lnTo>
                    <a:pt x="3048" y="518287"/>
                  </a:lnTo>
                  <a:lnTo>
                    <a:pt x="3048" y="522859"/>
                  </a:lnTo>
                  <a:lnTo>
                    <a:pt x="30479" y="522859"/>
                  </a:lnTo>
                  <a:lnTo>
                    <a:pt x="30479" y="519811"/>
                  </a:lnTo>
                  <a:lnTo>
                    <a:pt x="28955" y="519811"/>
                  </a:lnTo>
                  <a:lnTo>
                    <a:pt x="28955" y="515238"/>
                  </a:lnTo>
                  <a:lnTo>
                    <a:pt x="27431" y="515238"/>
                  </a:lnTo>
                  <a:lnTo>
                    <a:pt x="27431" y="510666"/>
                  </a:lnTo>
                  <a:lnTo>
                    <a:pt x="25908" y="510666"/>
                  </a:lnTo>
                  <a:lnTo>
                    <a:pt x="25908" y="501522"/>
                  </a:lnTo>
                  <a:lnTo>
                    <a:pt x="24384" y="501522"/>
                  </a:lnTo>
                  <a:lnTo>
                    <a:pt x="24384" y="67182"/>
                  </a:lnTo>
                  <a:lnTo>
                    <a:pt x="25908" y="59562"/>
                  </a:lnTo>
                  <a:lnTo>
                    <a:pt x="28955" y="50418"/>
                  </a:lnTo>
                  <a:lnTo>
                    <a:pt x="30479" y="47370"/>
                  </a:lnTo>
                  <a:lnTo>
                    <a:pt x="32003" y="45847"/>
                  </a:lnTo>
                  <a:lnTo>
                    <a:pt x="33527" y="42799"/>
                  </a:lnTo>
                  <a:lnTo>
                    <a:pt x="45720" y="30606"/>
                  </a:lnTo>
                  <a:lnTo>
                    <a:pt x="48768" y="29082"/>
                  </a:lnTo>
                  <a:lnTo>
                    <a:pt x="54864" y="27558"/>
                  </a:lnTo>
                  <a:lnTo>
                    <a:pt x="59436" y="26035"/>
                  </a:lnTo>
                  <a:lnTo>
                    <a:pt x="68579" y="24511"/>
                  </a:lnTo>
                  <a:lnTo>
                    <a:pt x="867155" y="24511"/>
                  </a:lnTo>
                  <a:lnTo>
                    <a:pt x="859536" y="16891"/>
                  </a:lnTo>
                  <a:lnTo>
                    <a:pt x="856488" y="15367"/>
                  </a:lnTo>
                  <a:lnTo>
                    <a:pt x="854964" y="13843"/>
                  </a:lnTo>
                  <a:lnTo>
                    <a:pt x="851916" y="12318"/>
                  </a:lnTo>
                  <a:lnTo>
                    <a:pt x="848868" y="9270"/>
                  </a:lnTo>
                  <a:lnTo>
                    <a:pt x="845820" y="7747"/>
                  </a:lnTo>
                  <a:lnTo>
                    <a:pt x="844296" y="6223"/>
                  </a:lnTo>
                  <a:lnTo>
                    <a:pt x="841248" y="4699"/>
                  </a:lnTo>
                  <a:lnTo>
                    <a:pt x="833627" y="3175"/>
                  </a:lnTo>
                  <a:lnTo>
                    <a:pt x="829055" y="1650"/>
                  </a:lnTo>
                  <a:lnTo>
                    <a:pt x="826008" y="0"/>
                  </a:lnTo>
                  <a:close/>
                </a:path>
              </a:pathLst>
            </a:custGeom>
            <a:solidFill>
              <a:srgbClr val="7F63A0"/>
            </a:solidFill>
          </p:spPr>
          <p:txBody>
            <a:bodyPr wrap="square" lIns="0" tIns="0" rIns="0" bIns="0" rtlCol="0"/>
            <a:lstStyle/>
            <a:p>
              <a:endParaRPr/>
            </a:p>
          </p:txBody>
        </p:sp>
      </p:grpSp>
      <p:sp>
        <p:nvSpPr>
          <p:cNvPr id="128" name="object 128"/>
          <p:cNvSpPr txBox="1"/>
          <p:nvPr/>
        </p:nvSpPr>
        <p:spPr>
          <a:xfrm>
            <a:off x="7014464" y="5627623"/>
            <a:ext cx="55181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NOI/RROF</a:t>
            </a:r>
            <a:endParaRPr sz="1000">
              <a:latin typeface="Calibri"/>
              <a:cs typeface="Calibri"/>
            </a:endParaRPr>
          </a:p>
        </p:txBody>
      </p:sp>
      <p:sp>
        <p:nvSpPr>
          <p:cNvPr id="130" name="object 130"/>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21</a:t>
            </a:r>
            <a:endParaRPr sz="1200" dirty="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house on a dock by a lake with mountains in the background&#10;&#10;AI-generated content may be incorrect.">
            <a:extLst>
              <a:ext uri="{FF2B5EF4-FFF2-40B4-BE49-F238E27FC236}">
                <a16:creationId xmlns:a16="http://schemas.microsoft.com/office/drawing/2014/main" id="{7A03F4A1-0D5D-84A7-BA57-00964161FF1A}"/>
              </a:ext>
            </a:extLst>
          </p:cNvPr>
          <p:cNvPicPr>
            <a:picLocks noChangeAspect="1"/>
          </p:cNvPicPr>
          <p:nvPr/>
        </p:nvPicPr>
        <p:blipFill>
          <a:blip r:embed="rId2" cstate="print">
            <a:extLst>
              <a:ext uri="{28A0092B-C50C-407E-A947-70E740481C1C}">
                <a14:useLocalDpi xmlns:a14="http://schemas.microsoft.com/office/drawing/2010/main" val="0"/>
              </a:ext>
            </a:extLst>
          </a:blip>
          <a:srcRect b="5364"/>
          <a:stretch/>
        </p:blipFill>
        <p:spPr>
          <a:xfrm>
            <a:off x="774699" y="1690289"/>
            <a:ext cx="9144001" cy="5505639"/>
          </a:xfrm>
          <a:prstGeom prst="rect">
            <a:avLst/>
          </a:prstGeom>
        </p:spPr>
      </p:pic>
      <p:sp>
        <p:nvSpPr>
          <p:cNvPr id="3" name="object 3"/>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spc="-10" dirty="0"/>
              <a:t>Introduction</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2</a:t>
            </a:fld>
            <a:endParaRPr spc="-25" dirty="0"/>
          </a:p>
        </p:txBody>
      </p:sp>
      <p:sp>
        <p:nvSpPr>
          <p:cNvPr id="14" name="TextBox 13">
            <a:extLst>
              <a:ext uri="{FF2B5EF4-FFF2-40B4-BE49-F238E27FC236}">
                <a16:creationId xmlns:a16="http://schemas.microsoft.com/office/drawing/2014/main" id="{9709A8AF-C7F3-173C-C24D-7A2072178CAC}"/>
              </a:ext>
            </a:extLst>
          </p:cNvPr>
          <p:cNvSpPr txBox="1"/>
          <p:nvPr/>
        </p:nvSpPr>
        <p:spPr>
          <a:xfrm>
            <a:off x="1536700" y="2025650"/>
            <a:ext cx="7315199" cy="2677656"/>
          </a:xfrm>
          <a:prstGeom prst="rect">
            <a:avLst/>
          </a:prstGeom>
          <a:noFill/>
        </p:spPr>
        <p:txBody>
          <a:bodyPr wrap="square">
            <a:spAutoFit/>
          </a:bodyPr>
          <a:lstStyle/>
          <a:p>
            <a:r>
              <a:rPr lang="en-US" sz="2800" b="1" i="0" dirty="0">
                <a:solidFill>
                  <a:schemeClr val="bg1"/>
                </a:solidFill>
                <a:effectLst/>
                <a:latin typeface="Helvetica Neue"/>
              </a:rPr>
              <a:t>Everybody needs beauty as well as bread, places to play in and pray in, where Nature may heal and cheer and give strength to body and soul alike.</a:t>
            </a:r>
          </a:p>
          <a:p>
            <a:endParaRPr lang="en-US" sz="2800" b="1" dirty="0">
              <a:solidFill>
                <a:schemeClr val="bg1"/>
              </a:solidFill>
              <a:latin typeface="Helvetica Neue"/>
            </a:endParaRPr>
          </a:p>
          <a:p>
            <a:pPr algn="r"/>
            <a:r>
              <a:rPr lang="en-US" sz="2800" b="0" i="0" dirty="0">
                <a:solidFill>
                  <a:schemeClr val="bg1"/>
                </a:solidFill>
                <a:effectLst/>
                <a:latin typeface="Google Sans"/>
              </a:rPr>
              <a:t>John Muir's "The Yosemite"</a:t>
            </a:r>
            <a:endParaRPr lang="en-US" sz="28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t>58.6</a:t>
            </a:r>
            <a:r>
              <a:rPr spc="-80" dirty="0"/>
              <a:t> </a:t>
            </a:r>
            <a:r>
              <a:rPr dirty="0"/>
              <a:t>Applies</a:t>
            </a:r>
            <a:r>
              <a:rPr spc="-80" dirty="0"/>
              <a:t> </a:t>
            </a:r>
            <a:r>
              <a:rPr dirty="0"/>
              <a:t>to</a:t>
            </a:r>
            <a:r>
              <a:rPr spc="-65" dirty="0"/>
              <a:t> </a:t>
            </a:r>
            <a:r>
              <a:rPr dirty="0"/>
              <a:t>ALL</a:t>
            </a:r>
            <a:r>
              <a:rPr spc="-65" dirty="0"/>
              <a:t> </a:t>
            </a:r>
            <a:r>
              <a:rPr spc="-10" dirty="0"/>
              <a:t>Projects!!!</a:t>
            </a:r>
          </a:p>
        </p:txBody>
      </p:sp>
      <p:sp>
        <p:nvSpPr>
          <p:cNvPr id="3" name="object 3"/>
          <p:cNvSpPr txBox="1"/>
          <p:nvPr/>
        </p:nvSpPr>
        <p:spPr>
          <a:xfrm>
            <a:off x="1613408" y="1975510"/>
            <a:ext cx="4213860" cy="1635125"/>
          </a:xfrm>
          <a:prstGeom prst="rect">
            <a:avLst/>
          </a:prstGeom>
        </p:spPr>
        <p:txBody>
          <a:bodyPr vert="horz" wrap="square" lIns="0" tIns="79375" rIns="0" bIns="0" rtlCol="0">
            <a:spAutoFit/>
          </a:bodyPr>
          <a:lstStyle/>
          <a:p>
            <a:pPr marL="12700">
              <a:lnSpc>
                <a:spcPct val="100000"/>
              </a:lnSpc>
              <a:spcBef>
                <a:spcPts val="625"/>
              </a:spcBef>
            </a:pPr>
            <a:r>
              <a:rPr sz="2200" spc="-10" dirty="0">
                <a:solidFill>
                  <a:srgbClr val="595959"/>
                </a:solidFill>
                <a:latin typeface="Calibri"/>
                <a:cs typeface="Calibri"/>
              </a:rPr>
              <a:t>Requirements</a:t>
            </a:r>
            <a:r>
              <a:rPr sz="2200" spc="-20" dirty="0">
                <a:solidFill>
                  <a:srgbClr val="595959"/>
                </a:solidFill>
                <a:latin typeface="Calibri"/>
                <a:cs typeface="Calibri"/>
              </a:rPr>
              <a:t> </a:t>
            </a:r>
            <a:r>
              <a:rPr sz="2200" dirty="0">
                <a:solidFill>
                  <a:srgbClr val="595959"/>
                </a:solidFill>
                <a:latin typeface="Calibri"/>
                <a:cs typeface="Calibri"/>
              </a:rPr>
              <a:t>in</a:t>
            </a:r>
            <a:r>
              <a:rPr sz="2200" spc="-45" dirty="0">
                <a:solidFill>
                  <a:srgbClr val="595959"/>
                </a:solidFill>
                <a:latin typeface="Calibri"/>
                <a:cs typeface="Calibri"/>
              </a:rPr>
              <a:t> </a:t>
            </a:r>
            <a:r>
              <a:rPr sz="2200" dirty="0">
                <a:solidFill>
                  <a:srgbClr val="595959"/>
                </a:solidFill>
                <a:latin typeface="Calibri"/>
                <a:cs typeface="Calibri"/>
              </a:rPr>
              <a:t>24</a:t>
            </a:r>
            <a:r>
              <a:rPr sz="2200" spc="-30" dirty="0">
                <a:solidFill>
                  <a:srgbClr val="595959"/>
                </a:solidFill>
                <a:latin typeface="Calibri"/>
                <a:cs typeface="Calibri"/>
              </a:rPr>
              <a:t> </a:t>
            </a:r>
            <a:r>
              <a:rPr sz="2200" dirty="0">
                <a:solidFill>
                  <a:srgbClr val="595959"/>
                </a:solidFill>
                <a:latin typeface="Calibri"/>
                <a:cs typeface="Calibri"/>
              </a:rPr>
              <a:t>CFR</a:t>
            </a:r>
            <a:r>
              <a:rPr sz="2200" spc="-40" dirty="0">
                <a:solidFill>
                  <a:srgbClr val="595959"/>
                </a:solidFill>
                <a:latin typeface="Calibri"/>
                <a:cs typeface="Calibri"/>
              </a:rPr>
              <a:t> </a:t>
            </a:r>
            <a:r>
              <a:rPr sz="2200" spc="-10" dirty="0">
                <a:solidFill>
                  <a:srgbClr val="595959"/>
                </a:solidFill>
                <a:latin typeface="Calibri"/>
                <a:cs typeface="Calibri"/>
              </a:rPr>
              <a:t>58.6:</a:t>
            </a:r>
            <a:endParaRPr sz="220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National</a:t>
            </a:r>
            <a:r>
              <a:rPr sz="2200" spc="-90" dirty="0">
                <a:solidFill>
                  <a:srgbClr val="595959"/>
                </a:solidFill>
                <a:latin typeface="Calibri"/>
                <a:cs typeface="Calibri"/>
              </a:rPr>
              <a:t> </a:t>
            </a:r>
            <a:r>
              <a:rPr sz="2200" dirty="0">
                <a:solidFill>
                  <a:srgbClr val="595959"/>
                </a:solidFill>
                <a:latin typeface="Calibri"/>
                <a:cs typeface="Calibri"/>
              </a:rPr>
              <a:t>Flood</a:t>
            </a:r>
            <a:r>
              <a:rPr sz="2200" spc="-70" dirty="0">
                <a:solidFill>
                  <a:srgbClr val="595959"/>
                </a:solidFill>
                <a:latin typeface="Calibri"/>
                <a:cs typeface="Calibri"/>
              </a:rPr>
              <a:t> </a:t>
            </a:r>
            <a:r>
              <a:rPr sz="2200" dirty="0">
                <a:solidFill>
                  <a:srgbClr val="595959"/>
                </a:solidFill>
                <a:latin typeface="Calibri"/>
                <a:cs typeface="Calibri"/>
              </a:rPr>
              <a:t>Insurance</a:t>
            </a:r>
            <a:r>
              <a:rPr sz="2200" spc="-85" dirty="0">
                <a:solidFill>
                  <a:srgbClr val="595959"/>
                </a:solidFill>
                <a:latin typeface="Calibri"/>
                <a:cs typeface="Calibri"/>
              </a:rPr>
              <a:t> </a:t>
            </a:r>
            <a:r>
              <a:rPr sz="2200" spc="-10" dirty="0">
                <a:solidFill>
                  <a:srgbClr val="595959"/>
                </a:solidFill>
                <a:latin typeface="Calibri"/>
                <a:cs typeface="Calibri"/>
              </a:rPr>
              <a:t>Program</a:t>
            </a:r>
            <a:endParaRPr sz="2200">
              <a:latin typeface="Calibri"/>
              <a:cs typeface="Calibri"/>
            </a:endParaRPr>
          </a:p>
          <a:p>
            <a:pPr marL="354965" indent="-342265">
              <a:lnSpc>
                <a:spcPct val="100000"/>
              </a:lnSpc>
              <a:spcBef>
                <a:spcPts val="530"/>
              </a:spcBef>
              <a:buFont typeface="Arial"/>
              <a:buChar char="•"/>
              <a:tabLst>
                <a:tab pos="354965" algn="l"/>
              </a:tabLst>
            </a:pPr>
            <a:r>
              <a:rPr sz="2200" dirty="0">
                <a:solidFill>
                  <a:srgbClr val="595959"/>
                </a:solidFill>
                <a:latin typeface="Calibri"/>
                <a:cs typeface="Calibri"/>
              </a:rPr>
              <a:t>Coastal</a:t>
            </a:r>
            <a:r>
              <a:rPr sz="2200" spc="-114" dirty="0">
                <a:solidFill>
                  <a:srgbClr val="595959"/>
                </a:solidFill>
                <a:latin typeface="Calibri"/>
                <a:cs typeface="Calibri"/>
              </a:rPr>
              <a:t> </a:t>
            </a:r>
            <a:r>
              <a:rPr sz="2200" dirty="0">
                <a:solidFill>
                  <a:srgbClr val="595959"/>
                </a:solidFill>
                <a:latin typeface="Calibri"/>
                <a:cs typeface="Calibri"/>
              </a:rPr>
              <a:t>Barrier</a:t>
            </a:r>
            <a:r>
              <a:rPr sz="2200" spc="-110" dirty="0">
                <a:solidFill>
                  <a:srgbClr val="595959"/>
                </a:solidFill>
                <a:latin typeface="Calibri"/>
                <a:cs typeface="Calibri"/>
              </a:rPr>
              <a:t> </a:t>
            </a:r>
            <a:r>
              <a:rPr sz="2200" dirty="0">
                <a:solidFill>
                  <a:srgbClr val="595959"/>
                </a:solidFill>
                <a:latin typeface="Calibri"/>
                <a:cs typeface="Calibri"/>
              </a:rPr>
              <a:t>Resources</a:t>
            </a:r>
            <a:r>
              <a:rPr sz="2200" spc="-65" dirty="0">
                <a:solidFill>
                  <a:srgbClr val="595959"/>
                </a:solidFill>
                <a:latin typeface="Calibri"/>
                <a:cs typeface="Calibri"/>
              </a:rPr>
              <a:t> </a:t>
            </a:r>
            <a:r>
              <a:rPr sz="2200" spc="-25" dirty="0">
                <a:solidFill>
                  <a:srgbClr val="595959"/>
                </a:solidFill>
                <a:latin typeface="Calibri"/>
                <a:cs typeface="Calibri"/>
              </a:rPr>
              <a:t>Act</a:t>
            </a:r>
            <a:endParaRPr sz="2200">
              <a:latin typeface="Calibri"/>
              <a:cs typeface="Calibri"/>
            </a:endParaRPr>
          </a:p>
          <a:p>
            <a:pPr marL="354965" indent="-342265">
              <a:lnSpc>
                <a:spcPct val="100000"/>
              </a:lnSpc>
              <a:spcBef>
                <a:spcPts val="525"/>
              </a:spcBef>
              <a:buFont typeface="Arial"/>
              <a:buChar char="•"/>
              <a:tabLst>
                <a:tab pos="354965" algn="l"/>
              </a:tabLst>
            </a:pPr>
            <a:r>
              <a:rPr sz="2200" dirty="0">
                <a:solidFill>
                  <a:srgbClr val="595959"/>
                </a:solidFill>
                <a:latin typeface="Calibri"/>
                <a:cs typeface="Calibri"/>
              </a:rPr>
              <a:t>Airport</a:t>
            </a:r>
            <a:r>
              <a:rPr sz="2200" spc="-80" dirty="0">
                <a:solidFill>
                  <a:srgbClr val="595959"/>
                </a:solidFill>
                <a:latin typeface="Calibri"/>
                <a:cs typeface="Calibri"/>
              </a:rPr>
              <a:t> </a:t>
            </a:r>
            <a:r>
              <a:rPr sz="2200" dirty="0">
                <a:solidFill>
                  <a:srgbClr val="595959"/>
                </a:solidFill>
                <a:latin typeface="Calibri"/>
                <a:cs typeface="Calibri"/>
              </a:rPr>
              <a:t>Runway</a:t>
            </a:r>
            <a:r>
              <a:rPr sz="2200" spc="-50" dirty="0">
                <a:solidFill>
                  <a:srgbClr val="595959"/>
                </a:solidFill>
                <a:latin typeface="Calibri"/>
                <a:cs typeface="Calibri"/>
              </a:rPr>
              <a:t> </a:t>
            </a:r>
            <a:r>
              <a:rPr sz="2200" dirty="0">
                <a:solidFill>
                  <a:srgbClr val="595959"/>
                </a:solidFill>
                <a:latin typeface="Calibri"/>
                <a:cs typeface="Calibri"/>
              </a:rPr>
              <a:t>Clear</a:t>
            </a:r>
            <a:r>
              <a:rPr sz="2200" spc="-65" dirty="0">
                <a:solidFill>
                  <a:srgbClr val="595959"/>
                </a:solidFill>
                <a:latin typeface="Calibri"/>
                <a:cs typeface="Calibri"/>
              </a:rPr>
              <a:t> </a:t>
            </a:r>
            <a:r>
              <a:rPr sz="2200" spc="-20" dirty="0">
                <a:solidFill>
                  <a:srgbClr val="595959"/>
                </a:solidFill>
                <a:latin typeface="Calibri"/>
                <a:cs typeface="Calibri"/>
              </a:rPr>
              <a:t>Zones</a:t>
            </a:r>
            <a:endParaRPr sz="2200">
              <a:latin typeface="Calibri"/>
              <a:cs typeface="Calibri"/>
            </a:endParaRPr>
          </a:p>
        </p:txBody>
      </p:sp>
      <p:grpSp>
        <p:nvGrpSpPr>
          <p:cNvPr id="4" name="object 4"/>
          <p:cNvGrpSpPr/>
          <p:nvPr/>
        </p:nvGrpSpPr>
        <p:grpSpPr>
          <a:xfrm>
            <a:off x="772668" y="3237102"/>
            <a:ext cx="9144000" cy="3805682"/>
            <a:chOff x="772668" y="3237102"/>
            <a:chExt cx="9144000" cy="3805682"/>
          </a:xfrm>
        </p:grpSpPr>
        <p:pic>
          <p:nvPicPr>
            <p:cNvPr id="5" name="object 5"/>
            <p:cNvPicPr/>
            <p:nvPr/>
          </p:nvPicPr>
          <p:blipFill>
            <a:blip r:embed="rId2" cstate="print"/>
            <a:stretch>
              <a:fillRect/>
            </a:stretch>
          </p:blipFill>
          <p:spPr>
            <a:xfrm>
              <a:off x="5801868" y="3246246"/>
              <a:ext cx="3558540" cy="533400"/>
            </a:xfrm>
            <a:prstGeom prst="rect">
              <a:avLst/>
            </a:prstGeom>
          </p:spPr>
        </p:pic>
        <p:sp>
          <p:nvSpPr>
            <p:cNvPr id="6" name="object 6"/>
            <p:cNvSpPr/>
            <p:nvPr/>
          </p:nvSpPr>
          <p:spPr>
            <a:xfrm>
              <a:off x="5792723" y="3237102"/>
              <a:ext cx="3576954" cy="542925"/>
            </a:xfrm>
            <a:custGeom>
              <a:avLst/>
              <a:gdLst/>
              <a:ahLst/>
              <a:cxnLst/>
              <a:rect l="l" t="t" r="r" b="b"/>
              <a:pathLst>
                <a:path w="3576954" h="542925">
                  <a:moveTo>
                    <a:pt x="3572255" y="0"/>
                  </a:moveTo>
                  <a:lnTo>
                    <a:pt x="4572" y="0"/>
                  </a:lnTo>
                  <a:lnTo>
                    <a:pt x="1524" y="1397"/>
                  </a:lnTo>
                  <a:lnTo>
                    <a:pt x="0" y="4572"/>
                  </a:lnTo>
                  <a:lnTo>
                    <a:pt x="0" y="542416"/>
                  </a:lnTo>
                  <a:lnTo>
                    <a:pt x="9143" y="542416"/>
                  </a:lnTo>
                  <a:lnTo>
                    <a:pt x="9143" y="9144"/>
                  </a:lnTo>
                  <a:lnTo>
                    <a:pt x="3576828" y="9144"/>
                  </a:lnTo>
                  <a:lnTo>
                    <a:pt x="3576828" y="3048"/>
                  </a:lnTo>
                  <a:lnTo>
                    <a:pt x="3575304" y="1397"/>
                  </a:lnTo>
                  <a:lnTo>
                    <a:pt x="3572255" y="0"/>
                  </a:lnTo>
                  <a:close/>
                </a:path>
                <a:path w="3576954" h="542925">
                  <a:moveTo>
                    <a:pt x="3576828" y="9144"/>
                  </a:moveTo>
                  <a:lnTo>
                    <a:pt x="3567683" y="9144"/>
                  </a:lnTo>
                  <a:lnTo>
                    <a:pt x="3567683" y="542416"/>
                  </a:lnTo>
                  <a:lnTo>
                    <a:pt x="3576828" y="542416"/>
                  </a:lnTo>
                  <a:lnTo>
                    <a:pt x="3576828" y="9144"/>
                  </a:lnTo>
                  <a:close/>
                </a:path>
              </a:pathLst>
            </a:custGeom>
            <a:solidFill>
              <a:srgbClr val="000000"/>
            </a:solidFill>
          </p:spPr>
          <p:txBody>
            <a:bodyPr wrap="square" lIns="0" tIns="0" rIns="0" bIns="0" rtlCol="0"/>
            <a:lstStyle/>
            <a:p>
              <a:endParaRPr/>
            </a:p>
          </p:txBody>
        </p:sp>
        <p:pic>
          <p:nvPicPr>
            <p:cNvPr id="7" name="object 7"/>
            <p:cNvPicPr/>
            <p:nvPr/>
          </p:nvPicPr>
          <p:blipFill>
            <a:blip r:embed="rId3" cstate="print"/>
            <a:stretch>
              <a:fillRect/>
            </a:stretch>
          </p:blipFill>
          <p:spPr>
            <a:xfrm>
              <a:off x="772668" y="4747357"/>
              <a:ext cx="9144000" cy="2047013"/>
            </a:xfrm>
            <a:prstGeom prst="rect">
              <a:avLst/>
            </a:prstGeom>
          </p:spPr>
        </p:pic>
        <p:sp>
          <p:nvSpPr>
            <p:cNvPr id="8" name="object 8"/>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0" name="object 10"/>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12" name="object 12"/>
            <p:cNvPicPr/>
            <p:nvPr/>
          </p:nvPicPr>
          <p:blipFill>
            <a:blip r:embed="rId4" cstate="print"/>
            <a:stretch>
              <a:fillRect/>
            </a:stretch>
          </p:blipFill>
          <p:spPr>
            <a:xfrm>
              <a:off x="5801868" y="3779647"/>
              <a:ext cx="3558540" cy="2153412"/>
            </a:xfrm>
            <a:prstGeom prst="rect">
              <a:avLst/>
            </a:prstGeom>
          </p:spPr>
        </p:pic>
        <p:sp>
          <p:nvSpPr>
            <p:cNvPr id="13" name="object 13"/>
            <p:cNvSpPr/>
            <p:nvPr/>
          </p:nvSpPr>
          <p:spPr>
            <a:xfrm>
              <a:off x="5792723" y="3779647"/>
              <a:ext cx="3576954" cy="2164080"/>
            </a:xfrm>
            <a:custGeom>
              <a:avLst/>
              <a:gdLst/>
              <a:ahLst/>
              <a:cxnLst/>
              <a:rect l="l" t="t" r="r" b="b"/>
              <a:pathLst>
                <a:path w="3576954" h="2164079">
                  <a:moveTo>
                    <a:pt x="9143" y="0"/>
                  </a:moveTo>
                  <a:lnTo>
                    <a:pt x="0" y="0"/>
                  </a:lnTo>
                  <a:lnTo>
                    <a:pt x="0" y="2161031"/>
                  </a:lnTo>
                  <a:lnTo>
                    <a:pt x="1524" y="2161031"/>
                  </a:lnTo>
                  <a:lnTo>
                    <a:pt x="1524" y="2163953"/>
                  </a:lnTo>
                  <a:lnTo>
                    <a:pt x="3575304" y="2162555"/>
                  </a:lnTo>
                  <a:lnTo>
                    <a:pt x="3575309" y="2154936"/>
                  </a:lnTo>
                  <a:lnTo>
                    <a:pt x="9143" y="2154936"/>
                  </a:lnTo>
                  <a:lnTo>
                    <a:pt x="9143" y="0"/>
                  </a:lnTo>
                  <a:close/>
                </a:path>
                <a:path w="3576954" h="2164079">
                  <a:moveTo>
                    <a:pt x="3576828" y="0"/>
                  </a:moveTo>
                  <a:lnTo>
                    <a:pt x="3567683" y="0"/>
                  </a:lnTo>
                  <a:lnTo>
                    <a:pt x="3567683" y="2154936"/>
                  </a:lnTo>
                  <a:lnTo>
                    <a:pt x="3575309" y="2154936"/>
                  </a:lnTo>
                  <a:lnTo>
                    <a:pt x="3576828" y="0"/>
                  </a:lnTo>
                  <a:close/>
                </a:path>
              </a:pathLst>
            </a:custGeom>
            <a:solidFill>
              <a:srgbClr val="000000"/>
            </a:solidFill>
          </p:spPr>
          <p:txBody>
            <a:bodyPr wrap="square" lIns="0" tIns="0" rIns="0" bIns="0" rtlCol="0"/>
            <a:lstStyle/>
            <a:p>
              <a:endParaRPr/>
            </a:p>
          </p:txBody>
        </p:sp>
        <p:pic>
          <p:nvPicPr>
            <p:cNvPr id="14" name="object 14"/>
            <p:cNvPicPr/>
            <p:nvPr/>
          </p:nvPicPr>
          <p:blipFill>
            <a:blip r:embed="rId5" cstate="print"/>
            <a:stretch>
              <a:fillRect/>
            </a:stretch>
          </p:blipFill>
          <p:spPr>
            <a:xfrm>
              <a:off x="1763268" y="4313047"/>
              <a:ext cx="3331463" cy="2438400"/>
            </a:xfrm>
            <a:prstGeom prst="rect">
              <a:avLst/>
            </a:prstGeom>
          </p:spPr>
        </p:pic>
        <p:sp>
          <p:nvSpPr>
            <p:cNvPr id="15" name="object 15"/>
            <p:cNvSpPr/>
            <p:nvPr/>
          </p:nvSpPr>
          <p:spPr>
            <a:xfrm>
              <a:off x="1754123" y="4303902"/>
              <a:ext cx="3350260" cy="2458085"/>
            </a:xfrm>
            <a:custGeom>
              <a:avLst/>
              <a:gdLst/>
              <a:ahLst/>
              <a:cxnLst/>
              <a:rect l="l" t="t" r="r" b="b"/>
              <a:pathLst>
                <a:path w="3350260" h="2458084">
                  <a:moveTo>
                    <a:pt x="3345179" y="0"/>
                  </a:moveTo>
                  <a:lnTo>
                    <a:pt x="4572" y="0"/>
                  </a:lnTo>
                  <a:lnTo>
                    <a:pt x="1524" y="1397"/>
                  </a:lnTo>
                  <a:lnTo>
                    <a:pt x="0" y="4571"/>
                  </a:lnTo>
                  <a:lnTo>
                    <a:pt x="0" y="2455164"/>
                  </a:lnTo>
                  <a:lnTo>
                    <a:pt x="1524" y="2455164"/>
                  </a:lnTo>
                  <a:lnTo>
                    <a:pt x="1524" y="2458085"/>
                  </a:lnTo>
                  <a:lnTo>
                    <a:pt x="3349752" y="2458085"/>
                  </a:lnTo>
                  <a:lnTo>
                    <a:pt x="3349752" y="2447544"/>
                  </a:lnTo>
                  <a:lnTo>
                    <a:pt x="9143" y="2447544"/>
                  </a:lnTo>
                  <a:lnTo>
                    <a:pt x="9143" y="9144"/>
                  </a:lnTo>
                  <a:lnTo>
                    <a:pt x="3349752" y="9144"/>
                  </a:lnTo>
                  <a:lnTo>
                    <a:pt x="3349752" y="1397"/>
                  </a:lnTo>
                  <a:lnTo>
                    <a:pt x="3345179" y="0"/>
                  </a:lnTo>
                  <a:close/>
                </a:path>
                <a:path w="3350260" h="2458084">
                  <a:moveTo>
                    <a:pt x="3349752" y="9144"/>
                  </a:moveTo>
                  <a:lnTo>
                    <a:pt x="3340608" y="9144"/>
                  </a:lnTo>
                  <a:lnTo>
                    <a:pt x="3340608" y="2447544"/>
                  </a:lnTo>
                  <a:lnTo>
                    <a:pt x="3349752" y="2447544"/>
                  </a:lnTo>
                  <a:lnTo>
                    <a:pt x="3349752" y="9144"/>
                  </a:lnTo>
                  <a:close/>
                </a:path>
              </a:pathLst>
            </a:custGeom>
            <a:solidFill>
              <a:srgbClr val="000000"/>
            </a:solidFill>
          </p:spPr>
          <p:txBody>
            <a:bodyPr wrap="square" lIns="0" tIns="0" rIns="0" bIns="0" rtlCol="0"/>
            <a:lstStyle/>
            <a:p>
              <a:endParaRPr/>
            </a:p>
          </p:txBody>
        </p:sp>
      </p:grpSp>
      <p:grpSp>
        <p:nvGrpSpPr>
          <p:cNvPr id="16" name="object 16"/>
          <p:cNvGrpSpPr/>
          <p:nvPr/>
        </p:nvGrpSpPr>
        <p:grpSpPr>
          <a:xfrm>
            <a:off x="6277355" y="490855"/>
            <a:ext cx="3500754" cy="527685"/>
            <a:chOff x="6277355" y="490855"/>
            <a:chExt cx="3500754" cy="527685"/>
          </a:xfrm>
        </p:grpSpPr>
        <p:sp>
          <p:nvSpPr>
            <p:cNvPr id="17" name="object 17"/>
            <p:cNvSpPr/>
            <p:nvPr/>
          </p:nvSpPr>
          <p:spPr>
            <a:xfrm>
              <a:off x="6289547" y="503047"/>
              <a:ext cx="3474720" cy="502920"/>
            </a:xfrm>
            <a:custGeom>
              <a:avLst/>
              <a:gdLst/>
              <a:ahLst/>
              <a:cxnLst/>
              <a:rect l="l" t="t" r="r" b="b"/>
              <a:pathLst>
                <a:path w="3474720" h="502919">
                  <a:moveTo>
                    <a:pt x="3392424" y="0"/>
                  </a:moveTo>
                  <a:lnTo>
                    <a:pt x="83819" y="0"/>
                  </a:lnTo>
                  <a:lnTo>
                    <a:pt x="51434" y="6667"/>
                  </a:lnTo>
                  <a:lnTo>
                    <a:pt x="24764" y="24764"/>
                  </a:lnTo>
                  <a:lnTo>
                    <a:pt x="6667" y="51434"/>
                  </a:lnTo>
                  <a:lnTo>
                    <a:pt x="0" y="83820"/>
                  </a:lnTo>
                  <a:lnTo>
                    <a:pt x="0" y="419100"/>
                  </a:lnTo>
                  <a:lnTo>
                    <a:pt x="6667" y="451485"/>
                  </a:lnTo>
                  <a:lnTo>
                    <a:pt x="24765" y="478155"/>
                  </a:lnTo>
                  <a:lnTo>
                    <a:pt x="51435" y="496252"/>
                  </a:lnTo>
                  <a:lnTo>
                    <a:pt x="83819" y="502920"/>
                  </a:lnTo>
                  <a:lnTo>
                    <a:pt x="3392424" y="502920"/>
                  </a:lnTo>
                  <a:lnTo>
                    <a:pt x="3424570" y="496252"/>
                  </a:lnTo>
                  <a:lnTo>
                    <a:pt x="3450717" y="478155"/>
                  </a:lnTo>
                  <a:lnTo>
                    <a:pt x="3468290" y="451485"/>
                  </a:lnTo>
                  <a:lnTo>
                    <a:pt x="3474720" y="419100"/>
                  </a:lnTo>
                  <a:lnTo>
                    <a:pt x="3474720" y="83820"/>
                  </a:lnTo>
                  <a:lnTo>
                    <a:pt x="3468290" y="51434"/>
                  </a:lnTo>
                  <a:lnTo>
                    <a:pt x="3450717" y="24764"/>
                  </a:lnTo>
                  <a:lnTo>
                    <a:pt x="3424570" y="6667"/>
                  </a:lnTo>
                  <a:lnTo>
                    <a:pt x="3392424" y="0"/>
                  </a:lnTo>
                  <a:close/>
                </a:path>
              </a:pathLst>
            </a:custGeom>
            <a:solidFill>
              <a:srgbClr val="7F63A0"/>
            </a:solidFill>
          </p:spPr>
          <p:txBody>
            <a:bodyPr wrap="square" lIns="0" tIns="0" rIns="0" bIns="0" rtlCol="0"/>
            <a:lstStyle/>
            <a:p>
              <a:endParaRPr/>
            </a:p>
          </p:txBody>
        </p:sp>
        <p:sp>
          <p:nvSpPr>
            <p:cNvPr id="18" name="object 18"/>
            <p:cNvSpPr/>
            <p:nvPr/>
          </p:nvSpPr>
          <p:spPr>
            <a:xfrm>
              <a:off x="6277355" y="490855"/>
              <a:ext cx="3500754" cy="527685"/>
            </a:xfrm>
            <a:custGeom>
              <a:avLst/>
              <a:gdLst/>
              <a:ahLst/>
              <a:cxnLst/>
              <a:rect l="l" t="t" r="r" b="b"/>
              <a:pathLst>
                <a:path w="3500754" h="527685">
                  <a:moveTo>
                    <a:pt x="3499104" y="77724"/>
                  </a:moveTo>
                  <a:lnTo>
                    <a:pt x="3473196" y="77724"/>
                  </a:lnTo>
                  <a:lnTo>
                    <a:pt x="3473196" y="83820"/>
                  </a:lnTo>
                  <a:lnTo>
                    <a:pt x="3474720" y="83820"/>
                  </a:lnTo>
                  <a:lnTo>
                    <a:pt x="3473253" y="432816"/>
                  </a:lnTo>
                  <a:lnTo>
                    <a:pt x="3461004" y="473964"/>
                  </a:lnTo>
                  <a:lnTo>
                    <a:pt x="3424428" y="499745"/>
                  </a:lnTo>
                  <a:lnTo>
                    <a:pt x="3424428" y="501396"/>
                  </a:lnTo>
                  <a:lnTo>
                    <a:pt x="32004" y="501396"/>
                  </a:lnTo>
                  <a:lnTo>
                    <a:pt x="42672" y="512064"/>
                  </a:lnTo>
                  <a:lnTo>
                    <a:pt x="51816" y="516636"/>
                  </a:lnTo>
                  <a:lnTo>
                    <a:pt x="56388" y="518160"/>
                  </a:lnTo>
                  <a:lnTo>
                    <a:pt x="59436" y="519684"/>
                  </a:lnTo>
                  <a:lnTo>
                    <a:pt x="77724" y="525779"/>
                  </a:lnTo>
                  <a:lnTo>
                    <a:pt x="3424428" y="527176"/>
                  </a:lnTo>
                  <a:lnTo>
                    <a:pt x="3424428" y="525779"/>
                  </a:lnTo>
                  <a:lnTo>
                    <a:pt x="3442716" y="519684"/>
                  </a:lnTo>
                  <a:lnTo>
                    <a:pt x="3448812" y="516636"/>
                  </a:lnTo>
                  <a:lnTo>
                    <a:pt x="3450336" y="515112"/>
                  </a:lnTo>
                  <a:lnTo>
                    <a:pt x="3456432" y="512064"/>
                  </a:lnTo>
                  <a:lnTo>
                    <a:pt x="3457955" y="510540"/>
                  </a:lnTo>
                  <a:lnTo>
                    <a:pt x="3461004" y="509016"/>
                  </a:lnTo>
                  <a:lnTo>
                    <a:pt x="3465576" y="504444"/>
                  </a:lnTo>
                  <a:lnTo>
                    <a:pt x="3468624" y="502920"/>
                  </a:lnTo>
                  <a:lnTo>
                    <a:pt x="3480816" y="490727"/>
                  </a:lnTo>
                  <a:lnTo>
                    <a:pt x="3483864" y="484631"/>
                  </a:lnTo>
                  <a:lnTo>
                    <a:pt x="3485388" y="483108"/>
                  </a:lnTo>
                  <a:lnTo>
                    <a:pt x="3493008" y="467868"/>
                  </a:lnTo>
                  <a:lnTo>
                    <a:pt x="3497579" y="454151"/>
                  </a:lnTo>
                  <a:lnTo>
                    <a:pt x="3499104" y="440436"/>
                  </a:lnTo>
                  <a:lnTo>
                    <a:pt x="3500628" y="88392"/>
                  </a:lnTo>
                  <a:lnTo>
                    <a:pt x="3499104" y="88392"/>
                  </a:lnTo>
                  <a:lnTo>
                    <a:pt x="3499104" y="77724"/>
                  </a:lnTo>
                  <a:close/>
                </a:path>
                <a:path w="3500754" h="527685">
                  <a:moveTo>
                    <a:pt x="35052"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6" y="498348"/>
                  </a:lnTo>
                  <a:lnTo>
                    <a:pt x="28956" y="501396"/>
                  </a:lnTo>
                  <a:lnTo>
                    <a:pt x="3424428" y="501396"/>
                  </a:lnTo>
                  <a:lnTo>
                    <a:pt x="82296" y="499745"/>
                  </a:lnTo>
                  <a:lnTo>
                    <a:pt x="59436"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2" y="466344"/>
                  </a:lnTo>
                  <a:close/>
                </a:path>
                <a:path w="3500754" h="527685">
                  <a:moveTo>
                    <a:pt x="30480" y="452627"/>
                  </a:moveTo>
                  <a:lnTo>
                    <a:pt x="4572" y="452627"/>
                  </a:lnTo>
                  <a:lnTo>
                    <a:pt x="4572" y="461645"/>
                  </a:lnTo>
                  <a:lnTo>
                    <a:pt x="6096" y="461645"/>
                  </a:lnTo>
                  <a:lnTo>
                    <a:pt x="6096" y="466344"/>
                  </a:lnTo>
                  <a:lnTo>
                    <a:pt x="33528" y="466344"/>
                  </a:lnTo>
                  <a:lnTo>
                    <a:pt x="33528" y="463296"/>
                  </a:lnTo>
                  <a:lnTo>
                    <a:pt x="32004" y="463296"/>
                  </a:lnTo>
                  <a:lnTo>
                    <a:pt x="32004" y="460248"/>
                  </a:lnTo>
                  <a:lnTo>
                    <a:pt x="30480" y="460248"/>
                  </a:lnTo>
                  <a:lnTo>
                    <a:pt x="30480" y="452627"/>
                  </a:lnTo>
                  <a:close/>
                </a:path>
                <a:path w="3500754" h="527685">
                  <a:moveTo>
                    <a:pt x="3413759" y="0"/>
                  </a:moveTo>
                  <a:lnTo>
                    <a:pt x="96012" y="0"/>
                  </a:lnTo>
                  <a:lnTo>
                    <a:pt x="86868" y="1524"/>
                  </a:lnTo>
                  <a:lnTo>
                    <a:pt x="67056" y="4445"/>
                  </a:lnTo>
                  <a:lnTo>
                    <a:pt x="57912" y="7620"/>
                  </a:lnTo>
                  <a:lnTo>
                    <a:pt x="56388" y="9144"/>
                  </a:lnTo>
                  <a:lnTo>
                    <a:pt x="50292" y="12192"/>
                  </a:lnTo>
                  <a:lnTo>
                    <a:pt x="48768" y="13716"/>
                  </a:lnTo>
                  <a:lnTo>
                    <a:pt x="42672" y="16764"/>
                  </a:lnTo>
                  <a:lnTo>
                    <a:pt x="38100" y="21336"/>
                  </a:lnTo>
                  <a:lnTo>
                    <a:pt x="35052" y="22860"/>
                  </a:lnTo>
                  <a:lnTo>
                    <a:pt x="30480" y="27431"/>
                  </a:lnTo>
                  <a:lnTo>
                    <a:pt x="27432" y="28955"/>
                  </a:lnTo>
                  <a:lnTo>
                    <a:pt x="21336"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6" y="41148"/>
                  </a:lnTo>
                  <a:lnTo>
                    <a:pt x="60960" y="36575"/>
                  </a:lnTo>
                  <a:lnTo>
                    <a:pt x="64008" y="33527"/>
                  </a:lnTo>
                  <a:lnTo>
                    <a:pt x="70104" y="30479"/>
                  </a:lnTo>
                  <a:lnTo>
                    <a:pt x="82296" y="27431"/>
                  </a:lnTo>
                  <a:lnTo>
                    <a:pt x="89916" y="25908"/>
                  </a:lnTo>
                  <a:lnTo>
                    <a:pt x="3470148" y="25908"/>
                  </a:lnTo>
                  <a:lnTo>
                    <a:pt x="3464052" y="19812"/>
                  </a:lnTo>
                  <a:lnTo>
                    <a:pt x="3448812" y="12192"/>
                  </a:lnTo>
                  <a:lnTo>
                    <a:pt x="3447288" y="10668"/>
                  </a:lnTo>
                  <a:lnTo>
                    <a:pt x="3441192" y="7620"/>
                  </a:lnTo>
                  <a:lnTo>
                    <a:pt x="3422904" y="1524"/>
                  </a:lnTo>
                  <a:lnTo>
                    <a:pt x="3413759" y="0"/>
                  </a:lnTo>
                  <a:close/>
                </a:path>
                <a:path w="3500754" h="527685">
                  <a:moveTo>
                    <a:pt x="3497579" y="68579"/>
                  </a:moveTo>
                  <a:lnTo>
                    <a:pt x="3470148" y="68579"/>
                  </a:lnTo>
                  <a:lnTo>
                    <a:pt x="3470148" y="71627"/>
                  </a:lnTo>
                  <a:lnTo>
                    <a:pt x="3471672" y="71627"/>
                  </a:lnTo>
                  <a:lnTo>
                    <a:pt x="3471672" y="77724"/>
                  </a:lnTo>
                  <a:lnTo>
                    <a:pt x="3497579" y="77724"/>
                  </a:lnTo>
                  <a:lnTo>
                    <a:pt x="3497579" y="68579"/>
                  </a:lnTo>
                  <a:close/>
                </a:path>
                <a:path w="3500754" h="527685">
                  <a:moveTo>
                    <a:pt x="3494532" y="59436"/>
                  </a:moveTo>
                  <a:lnTo>
                    <a:pt x="3464052" y="59436"/>
                  </a:lnTo>
                  <a:lnTo>
                    <a:pt x="3467100" y="62484"/>
                  </a:lnTo>
                  <a:lnTo>
                    <a:pt x="3467100" y="65531"/>
                  </a:lnTo>
                  <a:lnTo>
                    <a:pt x="3468624" y="65531"/>
                  </a:lnTo>
                  <a:lnTo>
                    <a:pt x="3468624" y="68579"/>
                  </a:lnTo>
                  <a:lnTo>
                    <a:pt x="3496055" y="68579"/>
                  </a:lnTo>
                  <a:lnTo>
                    <a:pt x="3496055" y="64008"/>
                  </a:lnTo>
                  <a:lnTo>
                    <a:pt x="3494532" y="64008"/>
                  </a:lnTo>
                  <a:lnTo>
                    <a:pt x="3494532" y="59436"/>
                  </a:lnTo>
                  <a:close/>
                </a:path>
                <a:path w="3500754" h="527685">
                  <a:moveTo>
                    <a:pt x="3493008" y="56388"/>
                  </a:moveTo>
                  <a:lnTo>
                    <a:pt x="3462528" y="56388"/>
                  </a:lnTo>
                  <a:lnTo>
                    <a:pt x="3462528" y="59436"/>
                  </a:lnTo>
                  <a:lnTo>
                    <a:pt x="3493008" y="59436"/>
                  </a:lnTo>
                  <a:lnTo>
                    <a:pt x="3493008" y="56388"/>
                  </a:lnTo>
                  <a:close/>
                </a:path>
                <a:path w="3500754" h="527685">
                  <a:moveTo>
                    <a:pt x="3470148" y="25908"/>
                  </a:moveTo>
                  <a:lnTo>
                    <a:pt x="3412236" y="25908"/>
                  </a:lnTo>
                  <a:lnTo>
                    <a:pt x="3418332" y="27431"/>
                  </a:lnTo>
                  <a:lnTo>
                    <a:pt x="3425952" y="28955"/>
                  </a:lnTo>
                  <a:lnTo>
                    <a:pt x="3447288" y="39624"/>
                  </a:lnTo>
                  <a:lnTo>
                    <a:pt x="3461004" y="53340"/>
                  </a:lnTo>
                  <a:lnTo>
                    <a:pt x="3461004" y="56388"/>
                  </a:lnTo>
                  <a:lnTo>
                    <a:pt x="3491484" y="56388"/>
                  </a:lnTo>
                  <a:lnTo>
                    <a:pt x="3491484" y="53340"/>
                  </a:lnTo>
                  <a:lnTo>
                    <a:pt x="3489960" y="51816"/>
                  </a:lnTo>
                  <a:lnTo>
                    <a:pt x="3488436" y="51816"/>
                  </a:lnTo>
                  <a:lnTo>
                    <a:pt x="3488436" y="48768"/>
                  </a:lnTo>
                  <a:lnTo>
                    <a:pt x="3486912" y="48768"/>
                  </a:lnTo>
                  <a:lnTo>
                    <a:pt x="3486912" y="45720"/>
                  </a:lnTo>
                  <a:lnTo>
                    <a:pt x="3485388" y="44196"/>
                  </a:lnTo>
                  <a:lnTo>
                    <a:pt x="3483864" y="44196"/>
                  </a:lnTo>
                  <a:lnTo>
                    <a:pt x="3483864" y="41148"/>
                  </a:lnTo>
                  <a:lnTo>
                    <a:pt x="3479292" y="36575"/>
                  </a:lnTo>
                  <a:lnTo>
                    <a:pt x="3477768" y="36575"/>
                  </a:lnTo>
                  <a:lnTo>
                    <a:pt x="3477768" y="33527"/>
                  </a:lnTo>
                  <a:lnTo>
                    <a:pt x="3470148" y="25908"/>
                  </a:lnTo>
                  <a:close/>
                </a:path>
              </a:pathLst>
            </a:custGeom>
            <a:solidFill>
              <a:srgbClr val="FFFFFF"/>
            </a:solidFill>
          </p:spPr>
          <p:txBody>
            <a:bodyPr wrap="square" lIns="0" tIns="0" rIns="0" bIns="0" rtlCol="0"/>
            <a:lstStyle/>
            <a:p>
              <a:endParaRPr/>
            </a:p>
          </p:txBody>
        </p:sp>
      </p:grpSp>
      <p:sp>
        <p:nvSpPr>
          <p:cNvPr id="19" name="object 19"/>
          <p:cNvSpPr txBox="1"/>
          <p:nvPr/>
        </p:nvSpPr>
        <p:spPr>
          <a:xfrm>
            <a:off x="6447535" y="584835"/>
            <a:ext cx="304228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Perform</a:t>
            </a:r>
            <a:r>
              <a:rPr sz="1700" spc="-50" dirty="0">
                <a:solidFill>
                  <a:srgbClr val="FFFFFF"/>
                </a:solidFill>
                <a:latin typeface="Calibri"/>
                <a:cs typeface="Calibri"/>
              </a:rPr>
              <a:t> </a:t>
            </a:r>
            <a:r>
              <a:rPr sz="1700" dirty="0">
                <a:solidFill>
                  <a:srgbClr val="FFFFFF"/>
                </a:solidFill>
                <a:latin typeface="Calibri"/>
                <a:cs typeface="Calibri"/>
              </a:rPr>
              <a:t>the</a:t>
            </a:r>
            <a:r>
              <a:rPr sz="1700" spc="-25" dirty="0">
                <a:solidFill>
                  <a:srgbClr val="FFFFFF"/>
                </a:solidFill>
                <a:latin typeface="Calibri"/>
                <a:cs typeface="Calibri"/>
              </a:rPr>
              <a:t> </a:t>
            </a:r>
            <a:r>
              <a:rPr sz="1700" spc="-10" dirty="0">
                <a:solidFill>
                  <a:srgbClr val="FFFFFF"/>
                </a:solidFill>
                <a:latin typeface="Calibri"/>
                <a:cs typeface="Calibri"/>
              </a:rPr>
              <a:t>environmental</a:t>
            </a:r>
            <a:r>
              <a:rPr sz="1700" spc="-60"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sp>
        <p:nvSpPr>
          <p:cNvPr id="20" name="object 20"/>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22</a:t>
            </a:r>
            <a:endParaRPr sz="1200" dirty="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t>24</a:t>
            </a:r>
            <a:r>
              <a:rPr spc="-80" dirty="0"/>
              <a:t> </a:t>
            </a:r>
            <a:r>
              <a:rPr dirty="0"/>
              <a:t>CFR</a:t>
            </a:r>
            <a:r>
              <a:rPr spc="-45" dirty="0"/>
              <a:t> </a:t>
            </a:r>
            <a:r>
              <a:rPr dirty="0"/>
              <a:t>58.5:</a:t>
            </a:r>
            <a:r>
              <a:rPr spc="-60" dirty="0"/>
              <a:t> </a:t>
            </a:r>
            <a:r>
              <a:rPr dirty="0"/>
              <a:t>The</a:t>
            </a:r>
            <a:r>
              <a:rPr spc="-55" dirty="0"/>
              <a:t> </a:t>
            </a:r>
            <a:r>
              <a:rPr dirty="0"/>
              <a:t>fun</a:t>
            </a:r>
            <a:r>
              <a:rPr spc="-60" dirty="0"/>
              <a:t> </a:t>
            </a:r>
            <a:r>
              <a:rPr spc="-10" dirty="0"/>
              <a:t>stuff</a:t>
            </a:r>
          </a:p>
        </p:txBody>
      </p:sp>
      <p:grpSp>
        <p:nvGrpSpPr>
          <p:cNvPr id="3" name="object 3"/>
          <p:cNvGrpSpPr/>
          <p:nvPr/>
        </p:nvGrpSpPr>
        <p:grpSpPr>
          <a:xfrm>
            <a:off x="5945123" y="2551302"/>
            <a:ext cx="1772920" cy="1139825"/>
            <a:chOff x="5945123" y="2551302"/>
            <a:chExt cx="1772920" cy="1139825"/>
          </a:xfrm>
        </p:grpSpPr>
        <p:pic>
          <p:nvPicPr>
            <p:cNvPr id="4" name="object 4"/>
            <p:cNvPicPr/>
            <p:nvPr/>
          </p:nvPicPr>
          <p:blipFill>
            <a:blip r:embed="rId2" cstate="print"/>
            <a:stretch>
              <a:fillRect/>
            </a:stretch>
          </p:blipFill>
          <p:spPr>
            <a:xfrm>
              <a:off x="5954267" y="2560446"/>
              <a:ext cx="1752599" cy="1121664"/>
            </a:xfrm>
            <a:prstGeom prst="rect">
              <a:avLst/>
            </a:prstGeom>
          </p:spPr>
        </p:pic>
        <p:sp>
          <p:nvSpPr>
            <p:cNvPr id="5" name="object 5"/>
            <p:cNvSpPr/>
            <p:nvPr/>
          </p:nvSpPr>
          <p:spPr>
            <a:xfrm>
              <a:off x="5945123" y="2551302"/>
              <a:ext cx="1772920" cy="1139825"/>
            </a:xfrm>
            <a:custGeom>
              <a:avLst/>
              <a:gdLst/>
              <a:ahLst/>
              <a:cxnLst/>
              <a:rect l="l" t="t" r="r" b="b"/>
              <a:pathLst>
                <a:path w="1772920" h="1139825">
                  <a:moveTo>
                    <a:pt x="1767839" y="0"/>
                  </a:moveTo>
                  <a:lnTo>
                    <a:pt x="4572" y="0"/>
                  </a:lnTo>
                  <a:lnTo>
                    <a:pt x="1524" y="1397"/>
                  </a:lnTo>
                  <a:lnTo>
                    <a:pt x="0" y="4572"/>
                  </a:lnTo>
                  <a:lnTo>
                    <a:pt x="0" y="1136904"/>
                  </a:lnTo>
                  <a:lnTo>
                    <a:pt x="1524" y="1136904"/>
                  </a:lnTo>
                  <a:lnTo>
                    <a:pt x="1524" y="1139825"/>
                  </a:lnTo>
                  <a:lnTo>
                    <a:pt x="1770887" y="1138427"/>
                  </a:lnTo>
                  <a:lnTo>
                    <a:pt x="1770898" y="1130808"/>
                  </a:lnTo>
                  <a:lnTo>
                    <a:pt x="9143" y="1130808"/>
                  </a:lnTo>
                  <a:lnTo>
                    <a:pt x="9143" y="9144"/>
                  </a:lnTo>
                  <a:lnTo>
                    <a:pt x="1772403" y="9144"/>
                  </a:lnTo>
                  <a:lnTo>
                    <a:pt x="1772412" y="3048"/>
                  </a:lnTo>
                  <a:lnTo>
                    <a:pt x="1770887" y="1397"/>
                  </a:lnTo>
                  <a:lnTo>
                    <a:pt x="1767839" y="0"/>
                  </a:lnTo>
                  <a:close/>
                </a:path>
                <a:path w="1772920" h="1139825">
                  <a:moveTo>
                    <a:pt x="1772403" y="9144"/>
                  </a:moveTo>
                  <a:lnTo>
                    <a:pt x="1761744" y="9144"/>
                  </a:lnTo>
                  <a:lnTo>
                    <a:pt x="1761744" y="1130808"/>
                  </a:lnTo>
                  <a:lnTo>
                    <a:pt x="1770898" y="1130808"/>
                  </a:lnTo>
                  <a:lnTo>
                    <a:pt x="1772403" y="9144"/>
                  </a:lnTo>
                  <a:close/>
                </a:path>
              </a:pathLst>
            </a:custGeom>
            <a:solidFill>
              <a:srgbClr val="000000"/>
            </a:solidFill>
          </p:spPr>
          <p:txBody>
            <a:bodyPr wrap="square" lIns="0" tIns="0" rIns="0" bIns="0" rtlCol="0"/>
            <a:lstStyle/>
            <a:p>
              <a:endParaRPr/>
            </a:p>
          </p:txBody>
        </p:sp>
      </p:grpSp>
      <p:grpSp>
        <p:nvGrpSpPr>
          <p:cNvPr id="6" name="object 6"/>
          <p:cNvGrpSpPr/>
          <p:nvPr/>
        </p:nvGrpSpPr>
        <p:grpSpPr>
          <a:xfrm>
            <a:off x="772668" y="2551302"/>
            <a:ext cx="9144000" cy="4491482"/>
            <a:chOff x="772668" y="2551302"/>
            <a:chExt cx="9144000" cy="4491482"/>
          </a:xfrm>
        </p:grpSpPr>
        <p:sp>
          <p:nvSpPr>
            <p:cNvPr id="7" name="object 7"/>
            <p:cNvSpPr/>
            <p:nvPr/>
          </p:nvSpPr>
          <p:spPr>
            <a:xfrm>
              <a:off x="5945123" y="3770502"/>
              <a:ext cx="1315720" cy="9525"/>
            </a:xfrm>
            <a:custGeom>
              <a:avLst/>
              <a:gdLst/>
              <a:ahLst/>
              <a:cxnLst/>
              <a:rect l="l" t="t" r="r" b="b"/>
              <a:pathLst>
                <a:path w="1315720" h="9525">
                  <a:moveTo>
                    <a:pt x="1310640" y="0"/>
                  </a:moveTo>
                  <a:lnTo>
                    <a:pt x="4572" y="0"/>
                  </a:lnTo>
                  <a:lnTo>
                    <a:pt x="1524" y="1397"/>
                  </a:lnTo>
                  <a:lnTo>
                    <a:pt x="0" y="4572"/>
                  </a:lnTo>
                  <a:lnTo>
                    <a:pt x="0" y="9016"/>
                  </a:lnTo>
                  <a:lnTo>
                    <a:pt x="1315211" y="9016"/>
                  </a:lnTo>
                  <a:lnTo>
                    <a:pt x="1315212" y="3048"/>
                  </a:lnTo>
                  <a:lnTo>
                    <a:pt x="1313687" y="1397"/>
                  </a:lnTo>
                  <a:lnTo>
                    <a:pt x="1310640" y="0"/>
                  </a:lnTo>
                  <a:close/>
                </a:path>
              </a:pathLst>
            </a:custGeom>
            <a:solidFill>
              <a:srgbClr val="000000"/>
            </a:solidFill>
          </p:spPr>
          <p:txBody>
            <a:bodyPr wrap="square" lIns="0" tIns="0" rIns="0" bIns="0" rtlCol="0"/>
            <a:lstStyle/>
            <a:p>
              <a:endParaRPr/>
            </a:p>
          </p:txBody>
        </p:sp>
        <p:pic>
          <p:nvPicPr>
            <p:cNvPr id="8" name="object 8"/>
            <p:cNvPicPr/>
            <p:nvPr/>
          </p:nvPicPr>
          <p:blipFill>
            <a:blip r:embed="rId3" cstate="print"/>
            <a:stretch>
              <a:fillRect/>
            </a:stretch>
          </p:blipFill>
          <p:spPr>
            <a:xfrm>
              <a:off x="7859268" y="2560446"/>
              <a:ext cx="1392935" cy="1219200"/>
            </a:xfrm>
            <a:prstGeom prst="rect">
              <a:avLst/>
            </a:prstGeom>
          </p:spPr>
        </p:pic>
        <p:sp>
          <p:nvSpPr>
            <p:cNvPr id="9" name="object 9"/>
            <p:cNvSpPr/>
            <p:nvPr/>
          </p:nvSpPr>
          <p:spPr>
            <a:xfrm>
              <a:off x="7850124" y="2551302"/>
              <a:ext cx="1411605" cy="1228725"/>
            </a:xfrm>
            <a:custGeom>
              <a:avLst/>
              <a:gdLst/>
              <a:ahLst/>
              <a:cxnLst/>
              <a:rect l="l" t="t" r="r" b="b"/>
              <a:pathLst>
                <a:path w="1411604" h="1228725">
                  <a:moveTo>
                    <a:pt x="1406651" y="0"/>
                  </a:moveTo>
                  <a:lnTo>
                    <a:pt x="4571" y="0"/>
                  </a:lnTo>
                  <a:lnTo>
                    <a:pt x="1524" y="1397"/>
                  </a:lnTo>
                  <a:lnTo>
                    <a:pt x="0" y="4572"/>
                  </a:lnTo>
                  <a:lnTo>
                    <a:pt x="0" y="1228343"/>
                  </a:lnTo>
                  <a:lnTo>
                    <a:pt x="9144" y="1228343"/>
                  </a:lnTo>
                  <a:lnTo>
                    <a:pt x="9144" y="9144"/>
                  </a:lnTo>
                  <a:lnTo>
                    <a:pt x="1411224" y="9144"/>
                  </a:lnTo>
                  <a:lnTo>
                    <a:pt x="1411224" y="3048"/>
                  </a:lnTo>
                  <a:lnTo>
                    <a:pt x="1409700" y="1397"/>
                  </a:lnTo>
                  <a:lnTo>
                    <a:pt x="1406651" y="0"/>
                  </a:lnTo>
                  <a:close/>
                </a:path>
                <a:path w="1411604" h="1228725">
                  <a:moveTo>
                    <a:pt x="1411224" y="9144"/>
                  </a:moveTo>
                  <a:lnTo>
                    <a:pt x="1402079" y="9144"/>
                  </a:lnTo>
                  <a:lnTo>
                    <a:pt x="1402080" y="1228343"/>
                  </a:lnTo>
                  <a:lnTo>
                    <a:pt x="1411224" y="1228343"/>
                  </a:lnTo>
                  <a:lnTo>
                    <a:pt x="1411224" y="9144"/>
                  </a:lnTo>
                  <a:close/>
                </a:path>
              </a:pathLst>
            </a:custGeom>
            <a:solidFill>
              <a:srgbClr val="000000"/>
            </a:solidFill>
          </p:spPr>
          <p:txBody>
            <a:bodyPr wrap="square" lIns="0" tIns="0" rIns="0" bIns="0" rtlCol="0"/>
            <a:lstStyle/>
            <a:p>
              <a:endParaRPr/>
            </a:p>
          </p:txBody>
        </p:sp>
        <p:pic>
          <p:nvPicPr>
            <p:cNvPr id="10" name="object 10"/>
            <p:cNvPicPr/>
            <p:nvPr/>
          </p:nvPicPr>
          <p:blipFill>
            <a:blip r:embed="rId4" cstate="print"/>
            <a:stretch>
              <a:fillRect/>
            </a:stretch>
          </p:blipFill>
          <p:spPr>
            <a:xfrm>
              <a:off x="772668" y="4747357"/>
              <a:ext cx="9144000" cy="2047013"/>
            </a:xfrm>
            <a:prstGeom prst="rect">
              <a:avLst/>
            </a:prstGeom>
          </p:spPr>
        </p:pic>
        <p:sp>
          <p:nvSpPr>
            <p:cNvPr id="11" name="object 11"/>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3" name="object 13"/>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1308608" y="1887728"/>
            <a:ext cx="4461510" cy="4601210"/>
          </a:xfrm>
          <a:prstGeom prst="rect">
            <a:avLst/>
          </a:prstGeom>
        </p:spPr>
        <p:txBody>
          <a:bodyPr vert="horz" wrap="square" lIns="0" tIns="12700" rIns="0" bIns="0" rtlCol="0">
            <a:spAutoFit/>
          </a:bodyPr>
          <a:lstStyle/>
          <a:p>
            <a:pPr marL="12700">
              <a:lnSpc>
                <a:spcPct val="100000"/>
              </a:lnSpc>
              <a:spcBef>
                <a:spcPts val="100"/>
              </a:spcBef>
            </a:pPr>
            <a:r>
              <a:rPr sz="2400" i="1" dirty="0">
                <a:latin typeface="Calibri"/>
                <a:cs typeface="Calibri"/>
              </a:rPr>
              <a:t>a.k.a.</a:t>
            </a:r>
            <a:r>
              <a:rPr sz="2400" i="1" spc="-60" dirty="0">
                <a:latin typeface="Calibri"/>
                <a:cs typeface="Calibri"/>
              </a:rPr>
              <a:t> </a:t>
            </a:r>
            <a:r>
              <a:rPr sz="2400" i="1" dirty="0">
                <a:latin typeface="Calibri"/>
                <a:cs typeface="Calibri"/>
              </a:rPr>
              <a:t>the</a:t>
            </a:r>
            <a:r>
              <a:rPr sz="2400" i="1" spc="-45" dirty="0">
                <a:latin typeface="Calibri"/>
                <a:cs typeface="Calibri"/>
              </a:rPr>
              <a:t> </a:t>
            </a:r>
            <a:r>
              <a:rPr sz="2400" i="1" spc="-10" dirty="0">
                <a:latin typeface="Calibri"/>
                <a:cs typeface="Calibri"/>
              </a:rPr>
              <a:t>“Statutory</a:t>
            </a:r>
            <a:r>
              <a:rPr sz="2400" i="1" spc="-55" dirty="0">
                <a:latin typeface="Calibri"/>
                <a:cs typeface="Calibri"/>
              </a:rPr>
              <a:t> </a:t>
            </a:r>
            <a:r>
              <a:rPr sz="2400" i="1" spc="-10" dirty="0">
                <a:latin typeface="Calibri"/>
                <a:cs typeface="Calibri"/>
              </a:rPr>
              <a:t>Checklist”</a:t>
            </a:r>
            <a:endParaRPr sz="2400">
              <a:latin typeface="Calibri"/>
              <a:cs typeface="Calibri"/>
            </a:endParaRPr>
          </a:p>
          <a:p>
            <a:pPr marL="431165" indent="-342265">
              <a:lnSpc>
                <a:spcPct val="100000"/>
              </a:lnSpc>
              <a:spcBef>
                <a:spcPts val="1945"/>
              </a:spcBef>
              <a:buFont typeface="Arial"/>
              <a:buChar char="•"/>
              <a:tabLst>
                <a:tab pos="431165" algn="l"/>
              </a:tabLst>
            </a:pPr>
            <a:r>
              <a:rPr sz="2000" dirty="0">
                <a:solidFill>
                  <a:srgbClr val="595959"/>
                </a:solidFill>
                <a:latin typeface="Calibri"/>
                <a:cs typeface="Calibri"/>
              </a:rPr>
              <a:t>Clean</a:t>
            </a:r>
            <a:r>
              <a:rPr sz="2000" spc="-50" dirty="0">
                <a:solidFill>
                  <a:srgbClr val="595959"/>
                </a:solidFill>
                <a:latin typeface="Calibri"/>
                <a:cs typeface="Calibri"/>
              </a:rPr>
              <a:t> </a:t>
            </a:r>
            <a:r>
              <a:rPr sz="2000" dirty="0">
                <a:solidFill>
                  <a:srgbClr val="595959"/>
                </a:solidFill>
                <a:latin typeface="Calibri"/>
                <a:cs typeface="Calibri"/>
              </a:rPr>
              <a:t>Air</a:t>
            </a:r>
            <a:r>
              <a:rPr sz="2000" spc="-35" dirty="0">
                <a:solidFill>
                  <a:srgbClr val="595959"/>
                </a:solidFill>
                <a:latin typeface="Calibri"/>
                <a:cs typeface="Calibri"/>
              </a:rPr>
              <a:t> </a:t>
            </a:r>
            <a:r>
              <a:rPr sz="2000" spc="-25" dirty="0">
                <a:solidFill>
                  <a:srgbClr val="595959"/>
                </a:solidFill>
                <a:latin typeface="Calibri"/>
                <a:cs typeface="Calibri"/>
              </a:rPr>
              <a:t>Act</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Coastal</a:t>
            </a:r>
            <a:r>
              <a:rPr sz="2000" spc="-70" dirty="0">
                <a:solidFill>
                  <a:srgbClr val="595959"/>
                </a:solidFill>
                <a:latin typeface="Calibri"/>
                <a:cs typeface="Calibri"/>
              </a:rPr>
              <a:t> </a:t>
            </a:r>
            <a:r>
              <a:rPr sz="2000" dirty="0">
                <a:solidFill>
                  <a:srgbClr val="595959"/>
                </a:solidFill>
                <a:latin typeface="Calibri"/>
                <a:cs typeface="Calibri"/>
              </a:rPr>
              <a:t>Zone</a:t>
            </a:r>
            <a:r>
              <a:rPr sz="2000" spc="-65" dirty="0">
                <a:solidFill>
                  <a:srgbClr val="595959"/>
                </a:solidFill>
                <a:latin typeface="Calibri"/>
                <a:cs typeface="Calibri"/>
              </a:rPr>
              <a:t> </a:t>
            </a:r>
            <a:r>
              <a:rPr sz="2000" spc="-10" dirty="0">
                <a:solidFill>
                  <a:srgbClr val="595959"/>
                </a:solidFill>
                <a:latin typeface="Calibri"/>
                <a:cs typeface="Calibri"/>
              </a:rPr>
              <a:t>Management</a:t>
            </a:r>
            <a:r>
              <a:rPr sz="2000" spc="-65" dirty="0">
                <a:solidFill>
                  <a:srgbClr val="595959"/>
                </a:solidFill>
                <a:latin typeface="Calibri"/>
                <a:cs typeface="Calibri"/>
              </a:rPr>
              <a:t> </a:t>
            </a:r>
            <a:r>
              <a:rPr sz="2000" spc="-25" dirty="0">
                <a:solidFill>
                  <a:srgbClr val="595959"/>
                </a:solidFill>
                <a:latin typeface="Calibri"/>
                <a:cs typeface="Calibri"/>
              </a:rPr>
              <a:t>Act</a:t>
            </a:r>
            <a:endParaRPr sz="2000">
              <a:latin typeface="Calibri"/>
              <a:cs typeface="Calibri"/>
            </a:endParaRPr>
          </a:p>
          <a:p>
            <a:pPr marL="431165" indent="-342265">
              <a:lnSpc>
                <a:spcPct val="100000"/>
              </a:lnSpc>
              <a:buFont typeface="Arial"/>
              <a:buChar char="•"/>
              <a:tabLst>
                <a:tab pos="431165" algn="l"/>
              </a:tabLst>
            </a:pPr>
            <a:r>
              <a:rPr sz="2000" spc="-10" dirty="0">
                <a:solidFill>
                  <a:srgbClr val="595959"/>
                </a:solidFill>
                <a:latin typeface="Calibri"/>
                <a:cs typeface="Calibri"/>
              </a:rPr>
              <a:t>Contamination</a:t>
            </a:r>
            <a:r>
              <a:rPr sz="2000" spc="-55" dirty="0">
                <a:solidFill>
                  <a:srgbClr val="595959"/>
                </a:solidFill>
                <a:latin typeface="Calibri"/>
                <a:cs typeface="Calibri"/>
              </a:rPr>
              <a:t> </a:t>
            </a:r>
            <a:r>
              <a:rPr sz="2000" dirty="0">
                <a:solidFill>
                  <a:srgbClr val="595959"/>
                </a:solidFill>
                <a:latin typeface="Calibri"/>
                <a:cs typeface="Calibri"/>
              </a:rPr>
              <a:t>and</a:t>
            </a:r>
            <a:r>
              <a:rPr sz="2000" spc="-65" dirty="0">
                <a:solidFill>
                  <a:srgbClr val="595959"/>
                </a:solidFill>
                <a:latin typeface="Calibri"/>
                <a:cs typeface="Calibri"/>
              </a:rPr>
              <a:t> </a:t>
            </a:r>
            <a:r>
              <a:rPr sz="2000" spc="-35" dirty="0">
                <a:solidFill>
                  <a:srgbClr val="595959"/>
                </a:solidFill>
                <a:latin typeface="Calibri"/>
                <a:cs typeface="Calibri"/>
              </a:rPr>
              <a:t>Toxic</a:t>
            </a:r>
            <a:r>
              <a:rPr sz="2000" spc="-40" dirty="0">
                <a:solidFill>
                  <a:srgbClr val="595959"/>
                </a:solidFill>
                <a:latin typeface="Calibri"/>
                <a:cs typeface="Calibri"/>
              </a:rPr>
              <a:t> </a:t>
            </a:r>
            <a:r>
              <a:rPr sz="2000" spc="-10" dirty="0">
                <a:solidFill>
                  <a:srgbClr val="595959"/>
                </a:solidFill>
                <a:latin typeface="Calibri"/>
                <a:cs typeface="Calibri"/>
              </a:rPr>
              <a:t>Substances</a:t>
            </a:r>
            <a:endParaRPr sz="2000">
              <a:latin typeface="Calibri"/>
              <a:cs typeface="Calibri"/>
            </a:endParaRPr>
          </a:p>
          <a:p>
            <a:pPr marL="431165" indent="-342265">
              <a:lnSpc>
                <a:spcPct val="100000"/>
              </a:lnSpc>
              <a:buFont typeface="Arial"/>
              <a:buChar char="•"/>
              <a:tabLst>
                <a:tab pos="431165" algn="l"/>
              </a:tabLst>
            </a:pPr>
            <a:r>
              <a:rPr sz="2000" spc="-10" dirty="0">
                <a:solidFill>
                  <a:srgbClr val="595959"/>
                </a:solidFill>
                <a:latin typeface="Calibri"/>
                <a:cs typeface="Calibri"/>
              </a:rPr>
              <a:t>Endangered</a:t>
            </a:r>
            <a:r>
              <a:rPr sz="2000" spc="-90" dirty="0">
                <a:solidFill>
                  <a:srgbClr val="595959"/>
                </a:solidFill>
                <a:latin typeface="Calibri"/>
                <a:cs typeface="Calibri"/>
              </a:rPr>
              <a:t> </a:t>
            </a:r>
            <a:r>
              <a:rPr sz="2000" dirty="0">
                <a:solidFill>
                  <a:srgbClr val="595959"/>
                </a:solidFill>
                <a:latin typeface="Calibri"/>
                <a:cs typeface="Calibri"/>
              </a:rPr>
              <a:t>Species</a:t>
            </a:r>
            <a:r>
              <a:rPr sz="2000" spc="-30" dirty="0">
                <a:solidFill>
                  <a:srgbClr val="595959"/>
                </a:solidFill>
                <a:latin typeface="Calibri"/>
                <a:cs typeface="Calibri"/>
              </a:rPr>
              <a:t> </a:t>
            </a:r>
            <a:r>
              <a:rPr sz="2000" spc="-25" dirty="0">
                <a:solidFill>
                  <a:srgbClr val="595959"/>
                </a:solidFill>
                <a:latin typeface="Calibri"/>
                <a:cs typeface="Calibri"/>
              </a:rPr>
              <a:t>Act</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E.O.</a:t>
            </a:r>
            <a:r>
              <a:rPr sz="2000" spc="-80" dirty="0">
                <a:solidFill>
                  <a:srgbClr val="595959"/>
                </a:solidFill>
                <a:latin typeface="Calibri"/>
                <a:cs typeface="Calibri"/>
              </a:rPr>
              <a:t> </a:t>
            </a:r>
            <a:r>
              <a:rPr sz="2000" dirty="0">
                <a:solidFill>
                  <a:srgbClr val="595959"/>
                </a:solidFill>
                <a:latin typeface="Calibri"/>
                <a:cs typeface="Calibri"/>
              </a:rPr>
              <a:t>12898</a:t>
            </a:r>
            <a:r>
              <a:rPr sz="2000" spc="-55" dirty="0">
                <a:solidFill>
                  <a:srgbClr val="595959"/>
                </a:solidFill>
                <a:latin typeface="Calibri"/>
                <a:cs typeface="Calibri"/>
              </a:rPr>
              <a:t> </a:t>
            </a:r>
            <a:r>
              <a:rPr sz="2000" dirty="0">
                <a:solidFill>
                  <a:srgbClr val="595959"/>
                </a:solidFill>
                <a:latin typeface="Calibri"/>
                <a:cs typeface="Calibri"/>
              </a:rPr>
              <a:t>on</a:t>
            </a:r>
            <a:r>
              <a:rPr sz="2000" spc="-45" dirty="0">
                <a:solidFill>
                  <a:srgbClr val="595959"/>
                </a:solidFill>
                <a:latin typeface="Calibri"/>
                <a:cs typeface="Calibri"/>
              </a:rPr>
              <a:t> </a:t>
            </a:r>
            <a:r>
              <a:rPr sz="2000" spc="-10" dirty="0">
                <a:solidFill>
                  <a:srgbClr val="595959"/>
                </a:solidFill>
                <a:latin typeface="Calibri"/>
                <a:cs typeface="Calibri"/>
              </a:rPr>
              <a:t>Environmental</a:t>
            </a:r>
            <a:r>
              <a:rPr sz="2000" spc="-35" dirty="0">
                <a:solidFill>
                  <a:srgbClr val="595959"/>
                </a:solidFill>
                <a:latin typeface="Calibri"/>
                <a:cs typeface="Calibri"/>
              </a:rPr>
              <a:t> </a:t>
            </a:r>
            <a:r>
              <a:rPr sz="2000" spc="-10" dirty="0">
                <a:solidFill>
                  <a:srgbClr val="595959"/>
                </a:solidFill>
                <a:latin typeface="Calibri"/>
                <a:cs typeface="Calibri"/>
              </a:rPr>
              <a:t>Justice</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Explosive</a:t>
            </a:r>
            <a:r>
              <a:rPr sz="2000" spc="-75" dirty="0">
                <a:solidFill>
                  <a:srgbClr val="595959"/>
                </a:solidFill>
                <a:latin typeface="Calibri"/>
                <a:cs typeface="Calibri"/>
              </a:rPr>
              <a:t> </a:t>
            </a:r>
            <a:r>
              <a:rPr sz="2000" dirty="0">
                <a:solidFill>
                  <a:srgbClr val="595959"/>
                </a:solidFill>
                <a:latin typeface="Calibri"/>
                <a:cs typeface="Calibri"/>
              </a:rPr>
              <a:t>and</a:t>
            </a:r>
            <a:r>
              <a:rPr sz="2000" spc="-75" dirty="0">
                <a:solidFill>
                  <a:srgbClr val="595959"/>
                </a:solidFill>
                <a:latin typeface="Calibri"/>
                <a:cs typeface="Calibri"/>
              </a:rPr>
              <a:t> </a:t>
            </a:r>
            <a:r>
              <a:rPr sz="2000" dirty="0">
                <a:solidFill>
                  <a:srgbClr val="595959"/>
                </a:solidFill>
                <a:latin typeface="Calibri"/>
                <a:cs typeface="Calibri"/>
              </a:rPr>
              <a:t>Flammable</a:t>
            </a:r>
            <a:r>
              <a:rPr sz="2000" spc="-55" dirty="0">
                <a:solidFill>
                  <a:srgbClr val="595959"/>
                </a:solidFill>
                <a:latin typeface="Calibri"/>
                <a:cs typeface="Calibri"/>
              </a:rPr>
              <a:t> </a:t>
            </a:r>
            <a:r>
              <a:rPr sz="2000" spc="-10" dirty="0">
                <a:solidFill>
                  <a:srgbClr val="595959"/>
                </a:solidFill>
                <a:latin typeface="Calibri"/>
                <a:cs typeface="Calibri"/>
              </a:rPr>
              <a:t>Hazards</a:t>
            </a:r>
            <a:endParaRPr sz="2000">
              <a:latin typeface="Calibri"/>
              <a:cs typeface="Calibri"/>
            </a:endParaRPr>
          </a:p>
          <a:p>
            <a:pPr marL="431165" indent="-342265">
              <a:lnSpc>
                <a:spcPct val="100000"/>
              </a:lnSpc>
              <a:buFont typeface="Arial"/>
              <a:buChar char="•"/>
              <a:tabLst>
                <a:tab pos="431165" algn="l"/>
              </a:tabLst>
            </a:pPr>
            <a:r>
              <a:rPr sz="2000" spc="-10" dirty="0">
                <a:solidFill>
                  <a:srgbClr val="595959"/>
                </a:solidFill>
                <a:latin typeface="Calibri"/>
                <a:cs typeface="Calibri"/>
              </a:rPr>
              <a:t>Farmlands</a:t>
            </a:r>
            <a:r>
              <a:rPr sz="2000" spc="-95" dirty="0">
                <a:solidFill>
                  <a:srgbClr val="595959"/>
                </a:solidFill>
                <a:latin typeface="Calibri"/>
                <a:cs typeface="Calibri"/>
              </a:rPr>
              <a:t> </a:t>
            </a:r>
            <a:r>
              <a:rPr sz="2000" dirty="0">
                <a:solidFill>
                  <a:srgbClr val="595959"/>
                </a:solidFill>
                <a:latin typeface="Calibri"/>
                <a:cs typeface="Calibri"/>
              </a:rPr>
              <a:t>Protection</a:t>
            </a:r>
            <a:r>
              <a:rPr sz="2000" spc="-65" dirty="0">
                <a:solidFill>
                  <a:srgbClr val="595959"/>
                </a:solidFill>
                <a:latin typeface="Calibri"/>
                <a:cs typeface="Calibri"/>
              </a:rPr>
              <a:t> </a:t>
            </a:r>
            <a:r>
              <a:rPr sz="2000" dirty="0">
                <a:solidFill>
                  <a:srgbClr val="595959"/>
                </a:solidFill>
                <a:latin typeface="Calibri"/>
                <a:cs typeface="Calibri"/>
              </a:rPr>
              <a:t>Policy</a:t>
            </a:r>
            <a:r>
              <a:rPr sz="2000" spc="-80" dirty="0">
                <a:solidFill>
                  <a:srgbClr val="595959"/>
                </a:solidFill>
                <a:latin typeface="Calibri"/>
                <a:cs typeface="Calibri"/>
              </a:rPr>
              <a:t> </a:t>
            </a:r>
            <a:r>
              <a:rPr sz="2000" spc="-25" dirty="0">
                <a:solidFill>
                  <a:srgbClr val="595959"/>
                </a:solidFill>
                <a:latin typeface="Calibri"/>
                <a:cs typeface="Calibri"/>
              </a:rPr>
              <a:t>Act</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E.O.</a:t>
            </a:r>
            <a:r>
              <a:rPr sz="2000" spc="-75" dirty="0">
                <a:solidFill>
                  <a:srgbClr val="595959"/>
                </a:solidFill>
                <a:latin typeface="Calibri"/>
                <a:cs typeface="Calibri"/>
              </a:rPr>
              <a:t> </a:t>
            </a:r>
            <a:r>
              <a:rPr sz="2000" dirty="0">
                <a:solidFill>
                  <a:srgbClr val="595959"/>
                </a:solidFill>
                <a:latin typeface="Calibri"/>
                <a:cs typeface="Calibri"/>
              </a:rPr>
              <a:t>11988</a:t>
            </a:r>
            <a:r>
              <a:rPr sz="2000" spc="-55" dirty="0">
                <a:solidFill>
                  <a:srgbClr val="595959"/>
                </a:solidFill>
                <a:latin typeface="Calibri"/>
                <a:cs typeface="Calibri"/>
              </a:rPr>
              <a:t> </a:t>
            </a:r>
            <a:r>
              <a:rPr sz="2000" dirty="0">
                <a:solidFill>
                  <a:srgbClr val="595959"/>
                </a:solidFill>
                <a:latin typeface="Calibri"/>
                <a:cs typeface="Calibri"/>
              </a:rPr>
              <a:t>on</a:t>
            </a:r>
            <a:r>
              <a:rPr sz="2000" spc="-45" dirty="0">
                <a:solidFill>
                  <a:srgbClr val="595959"/>
                </a:solidFill>
                <a:latin typeface="Calibri"/>
                <a:cs typeface="Calibri"/>
              </a:rPr>
              <a:t> </a:t>
            </a:r>
            <a:r>
              <a:rPr sz="2000" dirty="0">
                <a:solidFill>
                  <a:srgbClr val="595959"/>
                </a:solidFill>
                <a:latin typeface="Calibri"/>
                <a:cs typeface="Calibri"/>
              </a:rPr>
              <a:t>Floodplain</a:t>
            </a:r>
            <a:r>
              <a:rPr sz="2000" spc="-35" dirty="0">
                <a:solidFill>
                  <a:srgbClr val="595959"/>
                </a:solidFill>
                <a:latin typeface="Calibri"/>
                <a:cs typeface="Calibri"/>
              </a:rPr>
              <a:t> </a:t>
            </a:r>
            <a:r>
              <a:rPr sz="2000" spc="-10" dirty="0">
                <a:solidFill>
                  <a:srgbClr val="595959"/>
                </a:solidFill>
                <a:latin typeface="Calibri"/>
                <a:cs typeface="Calibri"/>
              </a:rPr>
              <a:t>Management</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National</a:t>
            </a:r>
            <a:r>
              <a:rPr sz="2000" spc="-90" dirty="0">
                <a:solidFill>
                  <a:srgbClr val="595959"/>
                </a:solidFill>
                <a:latin typeface="Calibri"/>
                <a:cs typeface="Calibri"/>
              </a:rPr>
              <a:t> </a:t>
            </a:r>
            <a:r>
              <a:rPr sz="2000" dirty="0">
                <a:solidFill>
                  <a:srgbClr val="595959"/>
                </a:solidFill>
                <a:latin typeface="Calibri"/>
                <a:cs typeface="Calibri"/>
              </a:rPr>
              <a:t>Historic</a:t>
            </a:r>
            <a:r>
              <a:rPr sz="2000" spc="-50" dirty="0">
                <a:solidFill>
                  <a:srgbClr val="595959"/>
                </a:solidFill>
                <a:latin typeface="Calibri"/>
                <a:cs typeface="Calibri"/>
              </a:rPr>
              <a:t> </a:t>
            </a:r>
            <a:r>
              <a:rPr sz="2000" spc="-10" dirty="0">
                <a:solidFill>
                  <a:srgbClr val="595959"/>
                </a:solidFill>
                <a:latin typeface="Calibri"/>
                <a:cs typeface="Calibri"/>
              </a:rPr>
              <a:t>Preservation</a:t>
            </a:r>
            <a:r>
              <a:rPr sz="2000" spc="-60" dirty="0">
                <a:solidFill>
                  <a:srgbClr val="595959"/>
                </a:solidFill>
                <a:latin typeface="Calibri"/>
                <a:cs typeface="Calibri"/>
              </a:rPr>
              <a:t> </a:t>
            </a:r>
            <a:r>
              <a:rPr sz="2000" spc="-25" dirty="0">
                <a:solidFill>
                  <a:srgbClr val="595959"/>
                </a:solidFill>
                <a:latin typeface="Calibri"/>
                <a:cs typeface="Calibri"/>
              </a:rPr>
              <a:t>Act</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Noise</a:t>
            </a:r>
            <a:r>
              <a:rPr sz="2000" spc="-65" dirty="0">
                <a:solidFill>
                  <a:srgbClr val="595959"/>
                </a:solidFill>
                <a:latin typeface="Calibri"/>
                <a:cs typeface="Calibri"/>
              </a:rPr>
              <a:t> </a:t>
            </a:r>
            <a:r>
              <a:rPr sz="2000" spc="-10" dirty="0">
                <a:solidFill>
                  <a:srgbClr val="595959"/>
                </a:solidFill>
                <a:latin typeface="Calibri"/>
                <a:cs typeface="Calibri"/>
              </a:rPr>
              <a:t>Abatement</a:t>
            </a:r>
            <a:r>
              <a:rPr sz="2000" spc="-40" dirty="0">
                <a:solidFill>
                  <a:srgbClr val="595959"/>
                </a:solidFill>
                <a:latin typeface="Calibri"/>
                <a:cs typeface="Calibri"/>
              </a:rPr>
              <a:t> </a:t>
            </a:r>
            <a:r>
              <a:rPr sz="2000" spc="-10" dirty="0">
                <a:solidFill>
                  <a:srgbClr val="595959"/>
                </a:solidFill>
                <a:latin typeface="Calibri"/>
                <a:cs typeface="Calibri"/>
              </a:rPr>
              <a:t>Regulation</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Sole</a:t>
            </a:r>
            <a:r>
              <a:rPr sz="2000" spc="-60" dirty="0">
                <a:solidFill>
                  <a:srgbClr val="595959"/>
                </a:solidFill>
                <a:latin typeface="Calibri"/>
                <a:cs typeface="Calibri"/>
              </a:rPr>
              <a:t> </a:t>
            </a:r>
            <a:r>
              <a:rPr sz="2000" dirty="0">
                <a:solidFill>
                  <a:srgbClr val="595959"/>
                </a:solidFill>
                <a:latin typeface="Calibri"/>
                <a:cs typeface="Calibri"/>
              </a:rPr>
              <a:t>Source</a:t>
            </a:r>
            <a:r>
              <a:rPr sz="2000" spc="-55" dirty="0">
                <a:solidFill>
                  <a:srgbClr val="595959"/>
                </a:solidFill>
                <a:latin typeface="Calibri"/>
                <a:cs typeface="Calibri"/>
              </a:rPr>
              <a:t> </a:t>
            </a:r>
            <a:r>
              <a:rPr sz="2000" spc="-10" dirty="0">
                <a:solidFill>
                  <a:srgbClr val="595959"/>
                </a:solidFill>
                <a:latin typeface="Calibri"/>
                <a:cs typeface="Calibri"/>
              </a:rPr>
              <a:t>Aquifers</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E.</a:t>
            </a:r>
            <a:r>
              <a:rPr sz="2000" spc="-40" dirty="0">
                <a:solidFill>
                  <a:srgbClr val="595959"/>
                </a:solidFill>
                <a:latin typeface="Calibri"/>
                <a:cs typeface="Calibri"/>
              </a:rPr>
              <a:t> </a:t>
            </a:r>
            <a:r>
              <a:rPr sz="2000" dirty="0">
                <a:solidFill>
                  <a:srgbClr val="595959"/>
                </a:solidFill>
                <a:latin typeface="Calibri"/>
                <a:cs typeface="Calibri"/>
              </a:rPr>
              <a:t>O.</a:t>
            </a:r>
            <a:r>
              <a:rPr sz="2000" spc="-15" dirty="0">
                <a:solidFill>
                  <a:srgbClr val="595959"/>
                </a:solidFill>
                <a:latin typeface="Calibri"/>
                <a:cs typeface="Calibri"/>
              </a:rPr>
              <a:t> </a:t>
            </a:r>
            <a:r>
              <a:rPr sz="2000" dirty="0">
                <a:solidFill>
                  <a:srgbClr val="595959"/>
                </a:solidFill>
                <a:latin typeface="Calibri"/>
                <a:cs typeface="Calibri"/>
              </a:rPr>
              <a:t>11990</a:t>
            </a:r>
            <a:r>
              <a:rPr sz="2000" spc="-45" dirty="0">
                <a:solidFill>
                  <a:srgbClr val="595959"/>
                </a:solidFill>
                <a:latin typeface="Calibri"/>
                <a:cs typeface="Calibri"/>
              </a:rPr>
              <a:t> </a:t>
            </a:r>
            <a:r>
              <a:rPr sz="2000" dirty="0">
                <a:solidFill>
                  <a:srgbClr val="595959"/>
                </a:solidFill>
                <a:latin typeface="Calibri"/>
                <a:cs typeface="Calibri"/>
              </a:rPr>
              <a:t>on</a:t>
            </a:r>
            <a:r>
              <a:rPr sz="2000" spc="-20" dirty="0">
                <a:solidFill>
                  <a:srgbClr val="595959"/>
                </a:solidFill>
                <a:latin typeface="Calibri"/>
                <a:cs typeface="Calibri"/>
              </a:rPr>
              <a:t> </a:t>
            </a:r>
            <a:r>
              <a:rPr sz="2000" spc="-10" dirty="0">
                <a:solidFill>
                  <a:srgbClr val="595959"/>
                </a:solidFill>
                <a:latin typeface="Calibri"/>
                <a:cs typeface="Calibri"/>
              </a:rPr>
              <a:t>Wetlands</a:t>
            </a:r>
            <a:endParaRPr sz="2000">
              <a:latin typeface="Calibri"/>
              <a:cs typeface="Calibri"/>
            </a:endParaRPr>
          </a:p>
          <a:p>
            <a:pPr marL="431165" indent="-342265">
              <a:lnSpc>
                <a:spcPct val="100000"/>
              </a:lnSpc>
              <a:buFont typeface="Arial"/>
              <a:buChar char="•"/>
              <a:tabLst>
                <a:tab pos="431165" algn="l"/>
              </a:tabLst>
            </a:pPr>
            <a:r>
              <a:rPr sz="2000" dirty="0">
                <a:solidFill>
                  <a:srgbClr val="595959"/>
                </a:solidFill>
                <a:latin typeface="Calibri"/>
                <a:cs typeface="Calibri"/>
              </a:rPr>
              <a:t>Wild</a:t>
            </a:r>
            <a:r>
              <a:rPr sz="2000" spc="-70" dirty="0">
                <a:solidFill>
                  <a:srgbClr val="595959"/>
                </a:solidFill>
                <a:latin typeface="Calibri"/>
                <a:cs typeface="Calibri"/>
              </a:rPr>
              <a:t> </a:t>
            </a:r>
            <a:r>
              <a:rPr sz="2000" dirty="0">
                <a:solidFill>
                  <a:srgbClr val="595959"/>
                </a:solidFill>
                <a:latin typeface="Calibri"/>
                <a:cs typeface="Calibri"/>
              </a:rPr>
              <a:t>and</a:t>
            </a:r>
            <a:r>
              <a:rPr sz="2000" spc="-60" dirty="0">
                <a:solidFill>
                  <a:srgbClr val="595959"/>
                </a:solidFill>
                <a:latin typeface="Calibri"/>
                <a:cs typeface="Calibri"/>
              </a:rPr>
              <a:t> </a:t>
            </a:r>
            <a:r>
              <a:rPr sz="2000" dirty="0">
                <a:solidFill>
                  <a:srgbClr val="595959"/>
                </a:solidFill>
                <a:latin typeface="Calibri"/>
                <a:cs typeface="Calibri"/>
              </a:rPr>
              <a:t>Scenic</a:t>
            </a:r>
            <a:r>
              <a:rPr sz="2000" spc="-60" dirty="0">
                <a:solidFill>
                  <a:srgbClr val="595959"/>
                </a:solidFill>
                <a:latin typeface="Calibri"/>
                <a:cs typeface="Calibri"/>
              </a:rPr>
              <a:t> </a:t>
            </a:r>
            <a:r>
              <a:rPr sz="2000" dirty="0">
                <a:solidFill>
                  <a:srgbClr val="595959"/>
                </a:solidFill>
                <a:latin typeface="Calibri"/>
                <a:cs typeface="Calibri"/>
              </a:rPr>
              <a:t>Rivers</a:t>
            </a:r>
            <a:r>
              <a:rPr sz="2000" spc="-35" dirty="0">
                <a:solidFill>
                  <a:srgbClr val="595959"/>
                </a:solidFill>
                <a:latin typeface="Calibri"/>
                <a:cs typeface="Calibri"/>
              </a:rPr>
              <a:t> </a:t>
            </a:r>
            <a:r>
              <a:rPr sz="2000" spc="-25" dirty="0">
                <a:solidFill>
                  <a:srgbClr val="595959"/>
                </a:solidFill>
                <a:latin typeface="Calibri"/>
                <a:cs typeface="Calibri"/>
              </a:rPr>
              <a:t>Act</a:t>
            </a:r>
            <a:endParaRPr sz="2000">
              <a:latin typeface="Calibri"/>
              <a:cs typeface="Calibri"/>
            </a:endParaRPr>
          </a:p>
        </p:txBody>
      </p:sp>
      <p:grpSp>
        <p:nvGrpSpPr>
          <p:cNvPr id="16" name="object 16"/>
          <p:cNvGrpSpPr/>
          <p:nvPr/>
        </p:nvGrpSpPr>
        <p:grpSpPr>
          <a:xfrm>
            <a:off x="6277355" y="490855"/>
            <a:ext cx="3500754" cy="527685"/>
            <a:chOff x="6277355" y="490855"/>
            <a:chExt cx="3500754" cy="527685"/>
          </a:xfrm>
        </p:grpSpPr>
        <p:sp>
          <p:nvSpPr>
            <p:cNvPr id="17" name="object 17"/>
            <p:cNvSpPr/>
            <p:nvPr/>
          </p:nvSpPr>
          <p:spPr>
            <a:xfrm>
              <a:off x="6289547" y="503047"/>
              <a:ext cx="3474720" cy="502920"/>
            </a:xfrm>
            <a:custGeom>
              <a:avLst/>
              <a:gdLst/>
              <a:ahLst/>
              <a:cxnLst/>
              <a:rect l="l" t="t" r="r" b="b"/>
              <a:pathLst>
                <a:path w="3474720" h="502919">
                  <a:moveTo>
                    <a:pt x="3392424" y="0"/>
                  </a:moveTo>
                  <a:lnTo>
                    <a:pt x="83819" y="0"/>
                  </a:lnTo>
                  <a:lnTo>
                    <a:pt x="51434" y="6667"/>
                  </a:lnTo>
                  <a:lnTo>
                    <a:pt x="24764" y="24764"/>
                  </a:lnTo>
                  <a:lnTo>
                    <a:pt x="6667" y="51434"/>
                  </a:lnTo>
                  <a:lnTo>
                    <a:pt x="0" y="83820"/>
                  </a:lnTo>
                  <a:lnTo>
                    <a:pt x="0" y="419100"/>
                  </a:lnTo>
                  <a:lnTo>
                    <a:pt x="6667" y="451485"/>
                  </a:lnTo>
                  <a:lnTo>
                    <a:pt x="24765" y="478155"/>
                  </a:lnTo>
                  <a:lnTo>
                    <a:pt x="51435" y="496252"/>
                  </a:lnTo>
                  <a:lnTo>
                    <a:pt x="83819" y="502920"/>
                  </a:lnTo>
                  <a:lnTo>
                    <a:pt x="3392424" y="502920"/>
                  </a:lnTo>
                  <a:lnTo>
                    <a:pt x="3424570" y="496252"/>
                  </a:lnTo>
                  <a:lnTo>
                    <a:pt x="3450717" y="478155"/>
                  </a:lnTo>
                  <a:lnTo>
                    <a:pt x="3468290" y="451485"/>
                  </a:lnTo>
                  <a:lnTo>
                    <a:pt x="3474720" y="419100"/>
                  </a:lnTo>
                  <a:lnTo>
                    <a:pt x="3474720" y="83820"/>
                  </a:lnTo>
                  <a:lnTo>
                    <a:pt x="3468290" y="51434"/>
                  </a:lnTo>
                  <a:lnTo>
                    <a:pt x="3450717" y="24764"/>
                  </a:lnTo>
                  <a:lnTo>
                    <a:pt x="3424570" y="6667"/>
                  </a:lnTo>
                  <a:lnTo>
                    <a:pt x="3392424" y="0"/>
                  </a:lnTo>
                  <a:close/>
                </a:path>
              </a:pathLst>
            </a:custGeom>
            <a:solidFill>
              <a:srgbClr val="7F63A0"/>
            </a:solidFill>
          </p:spPr>
          <p:txBody>
            <a:bodyPr wrap="square" lIns="0" tIns="0" rIns="0" bIns="0" rtlCol="0"/>
            <a:lstStyle/>
            <a:p>
              <a:endParaRPr/>
            </a:p>
          </p:txBody>
        </p:sp>
        <p:sp>
          <p:nvSpPr>
            <p:cNvPr id="18" name="object 18"/>
            <p:cNvSpPr/>
            <p:nvPr/>
          </p:nvSpPr>
          <p:spPr>
            <a:xfrm>
              <a:off x="6277355" y="490855"/>
              <a:ext cx="3500754" cy="527685"/>
            </a:xfrm>
            <a:custGeom>
              <a:avLst/>
              <a:gdLst/>
              <a:ahLst/>
              <a:cxnLst/>
              <a:rect l="l" t="t" r="r" b="b"/>
              <a:pathLst>
                <a:path w="3500754" h="527685">
                  <a:moveTo>
                    <a:pt x="3499104" y="77724"/>
                  </a:moveTo>
                  <a:lnTo>
                    <a:pt x="3473196" y="77724"/>
                  </a:lnTo>
                  <a:lnTo>
                    <a:pt x="3473196" y="83820"/>
                  </a:lnTo>
                  <a:lnTo>
                    <a:pt x="3474720" y="83820"/>
                  </a:lnTo>
                  <a:lnTo>
                    <a:pt x="3473253" y="432816"/>
                  </a:lnTo>
                  <a:lnTo>
                    <a:pt x="3461004" y="473964"/>
                  </a:lnTo>
                  <a:lnTo>
                    <a:pt x="3424428" y="499745"/>
                  </a:lnTo>
                  <a:lnTo>
                    <a:pt x="3424428" y="501396"/>
                  </a:lnTo>
                  <a:lnTo>
                    <a:pt x="32004" y="501396"/>
                  </a:lnTo>
                  <a:lnTo>
                    <a:pt x="42672" y="512064"/>
                  </a:lnTo>
                  <a:lnTo>
                    <a:pt x="51816" y="516636"/>
                  </a:lnTo>
                  <a:lnTo>
                    <a:pt x="56388" y="518160"/>
                  </a:lnTo>
                  <a:lnTo>
                    <a:pt x="59436" y="519684"/>
                  </a:lnTo>
                  <a:lnTo>
                    <a:pt x="77724" y="525779"/>
                  </a:lnTo>
                  <a:lnTo>
                    <a:pt x="3424428" y="527176"/>
                  </a:lnTo>
                  <a:lnTo>
                    <a:pt x="3424428" y="525779"/>
                  </a:lnTo>
                  <a:lnTo>
                    <a:pt x="3442716" y="519684"/>
                  </a:lnTo>
                  <a:lnTo>
                    <a:pt x="3448812" y="516636"/>
                  </a:lnTo>
                  <a:lnTo>
                    <a:pt x="3450336" y="515112"/>
                  </a:lnTo>
                  <a:lnTo>
                    <a:pt x="3456432" y="512064"/>
                  </a:lnTo>
                  <a:lnTo>
                    <a:pt x="3457955" y="510540"/>
                  </a:lnTo>
                  <a:lnTo>
                    <a:pt x="3461004" y="509016"/>
                  </a:lnTo>
                  <a:lnTo>
                    <a:pt x="3465576" y="504444"/>
                  </a:lnTo>
                  <a:lnTo>
                    <a:pt x="3468624" y="502920"/>
                  </a:lnTo>
                  <a:lnTo>
                    <a:pt x="3480816" y="490727"/>
                  </a:lnTo>
                  <a:lnTo>
                    <a:pt x="3483864" y="484631"/>
                  </a:lnTo>
                  <a:lnTo>
                    <a:pt x="3485388" y="483108"/>
                  </a:lnTo>
                  <a:lnTo>
                    <a:pt x="3493008" y="467868"/>
                  </a:lnTo>
                  <a:lnTo>
                    <a:pt x="3497579" y="454151"/>
                  </a:lnTo>
                  <a:lnTo>
                    <a:pt x="3499104" y="440436"/>
                  </a:lnTo>
                  <a:lnTo>
                    <a:pt x="3500628" y="88392"/>
                  </a:lnTo>
                  <a:lnTo>
                    <a:pt x="3499104" y="88392"/>
                  </a:lnTo>
                  <a:lnTo>
                    <a:pt x="3499104" y="77724"/>
                  </a:lnTo>
                  <a:close/>
                </a:path>
                <a:path w="3500754" h="527685">
                  <a:moveTo>
                    <a:pt x="35052"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6" y="498348"/>
                  </a:lnTo>
                  <a:lnTo>
                    <a:pt x="28956" y="501396"/>
                  </a:lnTo>
                  <a:lnTo>
                    <a:pt x="3424428" y="501396"/>
                  </a:lnTo>
                  <a:lnTo>
                    <a:pt x="82296" y="499745"/>
                  </a:lnTo>
                  <a:lnTo>
                    <a:pt x="59436"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2" y="466344"/>
                  </a:lnTo>
                  <a:close/>
                </a:path>
                <a:path w="3500754" h="527685">
                  <a:moveTo>
                    <a:pt x="30480" y="452627"/>
                  </a:moveTo>
                  <a:lnTo>
                    <a:pt x="4572" y="452627"/>
                  </a:lnTo>
                  <a:lnTo>
                    <a:pt x="4572" y="461645"/>
                  </a:lnTo>
                  <a:lnTo>
                    <a:pt x="6096" y="461645"/>
                  </a:lnTo>
                  <a:lnTo>
                    <a:pt x="6096" y="466344"/>
                  </a:lnTo>
                  <a:lnTo>
                    <a:pt x="33528" y="466344"/>
                  </a:lnTo>
                  <a:lnTo>
                    <a:pt x="33528" y="463296"/>
                  </a:lnTo>
                  <a:lnTo>
                    <a:pt x="32004" y="463296"/>
                  </a:lnTo>
                  <a:lnTo>
                    <a:pt x="32004" y="460248"/>
                  </a:lnTo>
                  <a:lnTo>
                    <a:pt x="30480" y="460248"/>
                  </a:lnTo>
                  <a:lnTo>
                    <a:pt x="30480" y="452627"/>
                  </a:lnTo>
                  <a:close/>
                </a:path>
                <a:path w="3500754" h="527685">
                  <a:moveTo>
                    <a:pt x="3413759" y="0"/>
                  </a:moveTo>
                  <a:lnTo>
                    <a:pt x="96012" y="0"/>
                  </a:lnTo>
                  <a:lnTo>
                    <a:pt x="86868" y="1524"/>
                  </a:lnTo>
                  <a:lnTo>
                    <a:pt x="67056" y="4445"/>
                  </a:lnTo>
                  <a:lnTo>
                    <a:pt x="57912" y="7620"/>
                  </a:lnTo>
                  <a:lnTo>
                    <a:pt x="56388" y="9144"/>
                  </a:lnTo>
                  <a:lnTo>
                    <a:pt x="50292" y="12192"/>
                  </a:lnTo>
                  <a:lnTo>
                    <a:pt x="48768" y="13716"/>
                  </a:lnTo>
                  <a:lnTo>
                    <a:pt x="42672" y="16764"/>
                  </a:lnTo>
                  <a:lnTo>
                    <a:pt x="38100" y="21336"/>
                  </a:lnTo>
                  <a:lnTo>
                    <a:pt x="35052" y="22860"/>
                  </a:lnTo>
                  <a:lnTo>
                    <a:pt x="30480" y="27431"/>
                  </a:lnTo>
                  <a:lnTo>
                    <a:pt x="27432" y="28955"/>
                  </a:lnTo>
                  <a:lnTo>
                    <a:pt x="21336"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6" y="41148"/>
                  </a:lnTo>
                  <a:lnTo>
                    <a:pt x="60960" y="36575"/>
                  </a:lnTo>
                  <a:lnTo>
                    <a:pt x="64008" y="33527"/>
                  </a:lnTo>
                  <a:lnTo>
                    <a:pt x="70104" y="30479"/>
                  </a:lnTo>
                  <a:lnTo>
                    <a:pt x="82296" y="27431"/>
                  </a:lnTo>
                  <a:lnTo>
                    <a:pt x="89916" y="25908"/>
                  </a:lnTo>
                  <a:lnTo>
                    <a:pt x="3470148" y="25908"/>
                  </a:lnTo>
                  <a:lnTo>
                    <a:pt x="3464052" y="19812"/>
                  </a:lnTo>
                  <a:lnTo>
                    <a:pt x="3448812" y="12192"/>
                  </a:lnTo>
                  <a:lnTo>
                    <a:pt x="3447288" y="10668"/>
                  </a:lnTo>
                  <a:lnTo>
                    <a:pt x="3441192" y="7620"/>
                  </a:lnTo>
                  <a:lnTo>
                    <a:pt x="3422904" y="1524"/>
                  </a:lnTo>
                  <a:lnTo>
                    <a:pt x="3413759" y="0"/>
                  </a:lnTo>
                  <a:close/>
                </a:path>
                <a:path w="3500754" h="527685">
                  <a:moveTo>
                    <a:pt x="3497579" y="68579"/>
                  </a:moveTo>
                  <a:lnTo>
                    <a:pt x="3470148" y="68579"/>
                  </a:lnTo>
                  <a:lnTo>
                    <a:pt x="3470148" y="71627"/>
                  </a:lnTo>
                  <a:lnTo>
                    <a:pt x="3471672" y="71627"/>
                  </a:lnTo>
                  <a:lnTo>
                    <a:pt x="3471672" y="77724"/>
                  </a:lnTo>
                  <a:lnTo>
                    <a:pt x="3497579" y="77724"/>
                  </a:lnTo>
                  <a:lnTo>
                    <a:pt x="3497579" y="68579"/>
                  </a:lnTo>
                  <a:close/>
                </a:path>
                <a:path w="3500754" h="527685">
                  <a:moveTo>
                    <a:pt x="3494532" y="59436"/>
                  </a:moveTo>
                  <a:lnTo>
                    <a:pt x="3464052" y="59436"/>
                  </a:lnTo>
                  <a:lnTo>
                    <a:pt x="3467100" y="62484"/>
                  </a:lnTo>
                  <a:lnTo>
                    <a:pt x="3467100" y="65531"/>
                  </a:lnTo>
                  <a:lnTo>
                    <a:pt x="3468624" y="65531"/>
                  </a:lnTo>
                  <a:lnTo>
                    <a:pt x="3468624" y="68579"/>
                  </a:lnTo>
                  <a:lnTo>
                    <a:pt x="3496055" y="68579"/>
                  </a:lnTo>
                  <a:lnTo>
                    <a:pt x="3496055" y="64008"/>
                  </a:lnTo>
                  <a:lnTo>
                    <a:pt x="3494532" y="64008"/>
                  </a:lnTo>
                  <a:lnTo>
                    <a:pt x="3494532" y="59436"/>
                  </a:lnTo>
                  <a:close/>
                </a:path>
                <a:path w="3500754" h="527685">
                  <a:moveTo>
                    <a:pt x="3493008" y="56388"/>
                  </a:moveTo>
                  <a:lnTo>
                    <a:pt x="3462528" y="56388"/>
                  </a:lnTo>
                  <a:lnTo>
                    <a:pt x="3462528" y="59436"/>
                  </a:lnTo>
                  <a:lnTo>
                    <a:pt x="3493008" y="59436"/>
                  </a:lnTo>
                  <a:lnTo>
                    <a:pt x="3493008" y="56388"/>
                  </a:lnTo>
                  <a:close/>
                </a:path>
                <a:path w="3500754" h="527685">
                  <a:moveTo>
                    <a:pt x="3470148" y="25908"/>
                  </a:moveTo>
                  <a:lnTo>
                    <a:pt x="3412236" y="25908"/>
                  </a:lnTo>
                  <a:lnTo>
                    <a:pt x="3418332" y="27431"/>
                  </a:lnTo>
                  <a:lnTo>
                    <a:pt x="3425952" y="28955"/>
                  </a:lnTo>
                  <a:lnTo>
                    <a:pt x="3447288" y="39624"/>
                  </a:lnTo>
                  <a:lnTo>
                    <a:pt x="3461004" y="53340"/>
                  </a:lnTo>
                  <a:lnTo>
                    <a:pt x="3461004" y="56388"/>
                  </a:lnTo>
                  <a:lnTo>
                    <a:pt x="3491484" y="56388"/>
                  </a:lnTo>
                  <a:lnTo>
                    <a:pt x="3491484" y="53340"/>
                  </a:lnTo>
                  <a:lnTo>
                    <a:pt x="3489960" y="51816"/>
                  </a:lnTo>
                  <a:lnTo>
                    <a:pt x="3488436" y="51816"/>
                  </a:lnTo>
                  <a:lnTo>
                    <a:pt x="3488436" y="48768"/>
                  </a:lnTo>
                  <a:lnTo>
                    <a:pt x="3486912" y="48768"/>
                  </a:lnTo>
                  <a:lnTo>
                    <a:pt x="3486912" y="45720"/>
                  </a:lnTo>
                  <a:lnTo>
                    <a:pt x="3485388" y="44196"/>
                  </a:lnTo>
                  <a:lnTo>
                    <a:pt x="3483864" y="44196"/>
                  </a:lnTo>
                  <a:lnTo>
                    <a:pt x="3483864" y="41148"/>
                  </a:lnTo>
                  <a:lnTo>
                    <a:pt x="3479292" y="36575"/>
                  </a:lnTo>
                  <a:lnTo>
                    <a:pt x="3477768" y="36575"/>
                  </a:lnTo>
                  <a:lnTo>
                    <a:pt x="3477768" y="33527"/>
                  </a:lnTo>
                  <a:lnTo>
                    <a:pt x="3470148" y="25908"/>
                  </a:lnTo>
                  <a:close/>
                </a:path>
              </a:pathLst>
            </a:custGeom>
            <a:solidFill>
              <a:srgbClr val="FFFFFF"/>
            </a:solidFill>
          </p:spPr>
          <p:txBody>
            <a:bodyPr wrap="square" lIns="0" tIns="0" rIns="0" bIns="0" rtlCol="0"/>
            <a:lstStyle/>
            <a:p>
              <a:endParaRPr/>
            </a:p>
          </p:txBody>
        </p:sp>
      </p:grpSp>
      <p:sp>
        <p:nvSpPr>
          <p:cNvPr id="19" name="object 19"/>
          <p:cNvSpPr txBox="1"/>
          <p:nvPr/>
        </p:nvSpPr>
        <p:spPr>
          <a:xfrm>
            <a:off x="6447535" y="584835"/>
            <a:ext cx="304228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Perform</a:t>
            </a:r>
            <a:r>
              <a:rPr sz="1700" spc="-50" dirty="0">
                <a:solidFill>
                  <a:srgbClr val="FFFFFF"/>
                </a:solidFill>
                <a:latin typeface="Calibri"/>
                <a:cs typeface="Calibri"/>
              </a:rPr>
              <a:t> </a:t>
            </a:r>
            <a:r>
              <a:rPr sz="1700" dirty="0">
                <a:solidFill>
                  <a:srgbClr val="FFFFFF"/>
                </a:solidFill>
                <a:latin typeface="Calibri"/>
                <a:cs typeface="Calibri"/>
              </a:rPr>
              <a:t>the</a:t>
            </a:r>
            <a:r>
              <a:rPr sz="1700" spc="-25" dirty="0">
                <a:solidFill>
                  <a:srgbClr val="FFFFFF"/>
                </a:solidFill>
                <a:latin typeface="Calibri"/>
                <a:cs typeface="Calibri"/>
              </a:rPr>
              <a:t> </a:t>
            </a:r>
            <a:r>
              <a:rPr sz="1700" spc="-10" dirty="0">
                <a:solidFill>
                  <a:srgbClr val="FFFFFF"/>
                </a:solidFill>
                <a:latin typeface="Calibri"/>
                <a:cs typeface="Calibri"/>
              </a:rPr>
              <a:t>environmental</a:t>
            </a:r>
            <a:r>
              <a:rPr sz="1700" spc="-60"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20" name="object 20"/>
          <p:cNvGrpSpPr/>
          <p:nvPr/>
        </p:nvGrpSpPr>
        <p:grpSpPr>
          <a:xfrm>
            <a:off x="5935979" y="3779646"/>
            <a:ext cx="3382010" cy="2112010"/>
            <a:chOff x="5935979" y="3779646"/>
            <a:chExt cx="3382010" cy="2112010"/>
          </a:xfrm>
        </p:grpSpPr>
        <p:pic>
          <p:nvPicPr>
            <p:cNvPr id="21" name="object 21"/>
            <p:cNvPicPr/>
            <p:nvPr/>
          </p:nvPicPr>
          <p:blipFill>
            <a:blip r:embed="rId5" cstate="print"/>
            <a:stretch>
              <a:fillRect/>
            </a:stretch>
          </p:blipFill>
          <p:spPr>
            <a:xfrm>
              <a:off x="5954267" y="4846446"/>
              <a:ext cx="1682495" cy="1025651"/>
            </a:xfrm>
            <a:prstGeom prst="rect">
              <a:avLst/>
            </a:prstGeom>
          </p:spPr>
        </p:pic>
        <p:sp>
          <p:nvSpPr>
            <p:cNvPr id="22" name="object 22"/>
            <p:cNvSpPr/>
            <p:nvPr/>
          </p:nvSpPr>
          <p:spPr>
            <a:xfrm>
              <a:off x="5935980" y="4828539"/>
              <a:ext cx="1720850" cy="1062990"/>
            </a:xfrm>
            <a:custGeom>
              <a:avLst/>
              <a:gdLst/>
              <a:ahLst/>
              <a:cxnLst/>
              <a:rect l="l" t="t" r="r" b="b"/>
              <a:pathLst>
                <a:path w="1720850" h="1062989">
                  <a:moveTo>
                    <a:pt x="1720596" y="1043940"/>
                  </a:moveTo>
                  <a:lnTo>
                    <a:pt x="18288" y="1043940"/>
                  </a:lnTo>
                  <a:lnTo>
                    <a:pt x="18288" y="17780"/>
                  </a:lnTo>
                  <a:lnTo>
                    <a:pt x="1720583" y="17780"/>
                  </a:lnTo>
                  <a:lnTo>
                    <a:pt x="1720583" y="0"/>
                  </a:lnTo>
                  <a:lnTo>
                    <a:pt x="0" y="0"/>
                  </a:lnTo>
                  <a:lnTo>
                    <a:pt x="0" y="17780"/>
                  </a:lnTo>
                  <a:lnTo>
                    <a:pt x="0" y="1043940"/>
                  </a:lnTo>
                  <a:lnTo>
                    <a:pt x="0" y="1062990"/>
                  </a:lnTo>
                  <a:lnTo>
                    <a:pt x="1720596" y="1062990"/>
                  </a:lnTo>
                  <a:lnTo>
                    <a:pt x="1720596" y="1043940"/>
                  </a:lnTo>
                  <a:close/>
                </a:path>
                <a:path w="1720850" h="1062989">
                  <a:moveTo>
                    <a:pt x="1720596" y="17907"/>
                  </a:moveTo>
                  <a:lnTo>
                    <a:pt x="1700784" y="17907"/>
                  </a:lnTo>
                  <a:lnTo>
                    <a:pt x="1700784" y="1043559"/>
                  </a:lnTo>
                  <a:lnTo>
                    <a:pt x="1720596" y="1043559"/>
                  </a:lnTo>
                  <a:lnTo>
                    <a:pt x="1720596" y="17907"/>
                  </a:lnTo>
                  <a:close/>
                </a:path>
              </a:pathLst>
            </a:custGeom>
            <a:solidFill>
              <a:srgbClr val="000000"/>
            </a:solidFill>
          </p:spPr>
          <p:txBody>
            <a:bodyPr wrap="square" lIns="0" tIns="0" rIns="0" bIns="0" rtlCol="0"/>
            <a:lstStyle/>
            <a:p>
              <a:endParaRPr/>
            </a:p>
          </p:txBody>
        </p:sp>
        <p:pic>
          <p:nvPicPr>
            <p:cNvPr id="23" name="object 23"/>
            <p:cNvPicPr/>
            <p:nvPr/>
          </p:nvPicPr>
          <p:blipFill>
            <a:blip r:embed="rId6" cstate="print"/>
            <a:stretch>
              <a:fillRect/>
            </a:stretch>
          </p:blipFill>
          <p:spPr>
            <a:xfrm>
              <a:off x="5954267" y="3779646"/>
              <a:ext cx="1295399" cy="1013459"/>
            </a:xfrm>
            <a:prstGeom prst="rect">
              <a:avLst/>
            </a:prstGeom>
          </p:spPr>
        </p:pic>
        <p:sp>
          <p:nvSpPr>
            <p:cNvPr id="24" name="object 24"/>
            <p:cNvSpPr/>
            <p:nvPr/>
          </p:nvSpPr>
          <p:spPr>
            <a:xfrm>
              <a:off x="5945123" y="3779646"/>
              <a:ext cx="1315720" cy="1022985"/>
            </a:xfrm>
            <a:custGeom>
              <a:avLst/>
              <a:gdLst/>
              <a:ahLst/>
              <a:cxnLst/>
              <a:rect l="l" t="t" r="r" b="b"/>
              <a:pathLst>
                <a:path w="1315720" h="1022985">
                  <a:moveTo>
                    <a:pt x="9143" y="0"/>
                  </a:moveTo>
                  <a:lnTo>
                    <a:pt x="0" y="0"/>
                  </a:lnTo>
                  <a:lnTo>
                    <a:pt x="0" y="1019555"/>
                  </a:lnTo>
                  <a:lnTo>
                    <a:pt x="1524" y="1019555"/>
                  </a:lnTo>
                  <a:lnTo>
                    <a:pt x="1524" y="1022476"/>
                  </a:lnTo>
                  <a:lnTo>
                    <a:pt x="1313687" y="1020952"/>
                  </a:lnTo>
                  <a:lnTo>
                    <a:pt x="1313699" y="1013459"/>
                  </a:lnTo>
                  <a:lnTo>
                    <a:pt x="9143" y="1013459"/>
                  </a:lnTo>
                  <a:lnTo>
                    <a:pt x="9143" y="0"/>
                  </a:lnTo>
                  <a:close/>
                </a:path>
                <a:path w="1315720" h="1022985">
                  <a:moveTo>
                    <a:pt x="1315211" y="0"/>
                  </a:moveTo>
                  <a:lnTo>
                    <a:pt x="1304544" y="0"/>
                  </a:lnTo>
                  <a:lnTo>
                    <a:pt x="1304544" y="1013459"/>
                  </a:lnTo>
                  <a:lnTo>
                    <a:pt x="1313699" y="1013459"/>
                  </a:lnTo>
                  <a:lnTo>
                    <a:pt x="1315211" y="0"/>
                  </a:lnTo>
                  <a:close/>
                </a:path>
              </a:pathLst>
            </a:custGeom>
            <a:solidFill>
              <a:srgbClr val="000000"/>
            </a:solidFill>
          </p:spPr>
          <p:txBody>
            <a:bodyPr wrap="square" lIns="0" tIns="0" rIns="0" bIns="0" rtlCol="0"/>
            <a:lstStyle/>
            <a:p>
              <a:endParaRPr/>
            </a:p>
          </p:txBody>
        </p:sp>
        <p:pic>
          <p:nvPicPr>
            <p:cNvPr id="25" name="object 25"/>
            <p:cNvPicPr/>
            <p:nvPr/>
          </p:nvPicPr>
          <p:blipFill>
            <a:blip r:embed="rId7" cstate="print"/>
            <a:stretch>
              <a:fillRect/>
            </a:stretch>
          </p:blipFill>
          <p:spPr>
            <a:xfrm>
              <a:off x="7783067" y="4770246"/>
              <a:ext cx="1524000" cy="1054608"/>
            </a:xfrm>
            <a:prstGeom prst="rect">
              <a:avLst/>
            </a:prstGeom>
          </p:spPr>
        </p:pic>
        <p:pic>
          <p:nvPicPr>
            <p:cNvPr id="26" name="object 26"/>
            <p:cNvPicPr/>
            <p:nvPr/>
          </p:nvPicPr>
          <p:blipFill>
            <a:blip r:embed="rId8" cstate="print"/>
            <a:stretch>
              <a:fillRect/>
            </a:stretch>
          </p:blipFill>
          <p:spPr>
            <a:xfrm>
              <a:off x="7773923" y="4761102"/>
              <a:ext cx="1543811" cy="1074293"/>
            </a:xfrm>
            <a:prstGeom prst="rect">
              <a:avLst/>
            </a:prstGeom>
          </p:spPr>
        </p:pic>
        <p:sp>
          <p:nvSpPr>
            <p:cNvPr id="27" name="object 27"/>
            <p:cNvSpPr/>
            <p:nvPr/>
          </p:nvSpPr>
          <p:spPr>
            <a:xfrm>
              <a:off x="7773923" y="4761102"/>
              <a:ext cx="1544320" cy="1074420"/>
            </a:xfrm>
            <a:custGeom>
              <a:avLst/>
              <a:gdLst/>
              <a:ahLst/>
              <a:cxnLst/>
              <a:rect l="l" t="t" r="r" b="b"/>
              <a:pathLst>
                <a:path w="1544320" h="1074420">
                  <a:moveTo>
                    <a:pt x="1539240" y="0"/>
                  </a:moveTo>
                  <a:lnTo>
                    <a:pt x="4572" y="0"/>
                  </a:lnTo>
                  <a:lnTo>
                    <a:pt x="1524" y="1397"/>
                  </a:lnTo>
                  <a:lnTo>
                    <a:pt x="0" y="4572"/>
                  </a:lnTo>
                  <a:lnTo>
                    <a:pt x="0" y="1069848"/>
                  </a:lnTo>
                  <a:lnTo>
                    <a:pt x="1524" y="1069848"/>
                  </a:lnTo>
                  <a:lnTo>
                    <a:pt x="1524" y="1074293"/>
                  </a:lnTo>
                  <a:lnTo>
                    <a:pt x="129921" y="1074293"/>
                  </a:lnTo>
                  <a:lnTo>
                    <a:pt x="1542287" y="1072896"/>
                  </a:lnTo>
                  <a:lnTo>
                    <a:pt x="1542301" y="1063752"/>
                  </a:lnTo>
                  <a:lnTo>
                    <a:pt x="9144" y="1063752"/>
                  </a:lnTo>
                  <a:lnTo>
                    <a:pt x="9144" y="9144"/>
                  </a:lnTo>
                  <a:lnTo>
                    <a:pt x="1543803" y="9144"/>
                  </a:lnTo>
                  <a:lnTo>
                    <a:pt x="1543811" y="3048"/>
                  </a:lnTo>
                  <a:lnTo>
                    <a:pt x="1542287" y="1397"/>
                  </a:lnTo>
                  <a:lnTo>
                    <a:pt x="1539240" y="0"/>
                  </a:lnTo>
                  <a:close/>
                </a:path>
                <a:path w="1544320" h="1074420">
                  <a:moveTo>
                    <a:pt x="1543803" y="9144"/>
                  </a:moveTo>
                  <a:lnTo>
                    <a:pt x="1533144" y="9144"/>
                  </a:lnTo>
                  <a:lnTo>
                    <a:pt x="1533144" y="1063752"/>
                  </a:lnTo>
                  <a:lnTo>
                    <a:pt x="1542301" y="1063752"/>
                  </a:lnTo>
                  <a:lnTo>
                    <a:pt x="1543803" y="9144"/>
                  </a:lnTo>
                  <a:close/>
                </a:path>
              </a:pathLst>
            </a:custGeom>
            <a:solidFill>
              <a:srgbClr val="000000"/>
            </a:solidFill>
          </p:spPr>
          <p:txBody>
            <a:bodyPr wrap="square" lIns="0" tIns="0" rIns="0" bIns="0" rtlCol="0"/>
            <a:lstStyle/>
            <a:p>
              <a:endParaRPr/>
            </a:p>
          </p:txBody>
        </p:sp>
        <p:pic>
          <p:nvPicPr>
            <p:cNvPr id="28" name="object 28"/>
            <p:cNvPicPr/>
            <p:nvPr/>
          </p:nvPicPr>
          <p:blipFill>
            <a:blip r:embed="rId9" cstate="print"/>
            <a:stretch>
              <a:fillRect/>
            </a:stretch>
          </p:blipFill>
          <p:spPr>
            <a:xfrm>
              <a:off x="7859267" y="3779646"/>
              <a:ext cx="1392935" cy="838200"/>
            </a:xfrm>
            <a:prstGeom prst="rect">
              <a:avLst/>
            </a:prstGeom>
          </p:spPr>
        </p:pic>
        <p:sp>
          <p:nvSpPr>
            <p:cNvPr id="29" name="object 29"/>
            <p:cNvSpPr/>
            <p:nvPr/>
          </p:nvSpPr>
          <p:spPr>
            <a:xfrm>
              <a:off x="7850123" y="3779646"/>
              <a:ext cx="1411605" cy="848994"/>
            </a:xfrm>
            <a:custGeom>
              <a:avLst/>
              <a:gdLst/>
              <a:ahLst/>
              <a:cxnLst/>
              <a:rect l="l" t="t" r="r" b="b"/>
              <a:pathLst>
                <a:path w="1411604" h="848995">
                  <a:moveTo>
                    <a:pt x="9144" y="0"/>
                  </a:moveTo>
                  <a:lnTo>
                    <a:pt x="0" y="0"/>
                  </a:lnTo>
                  <a:lnTo>
                    <a:pt x="0" y="845819"/>
                  </a:lnTo>
                  <a:lnTo>
                    <a:pt x="1524" y="845819"/>
                  </a:lnTo>
                  <a:lnTo>
                    <a:pt x="1524" y="848740"/>
                  </a:lnTo>
                  <a:lnTo>
                    <a:pt x="1409700" y="847344"/>
                  </a:lnTo>
                  <a:lnTo>
                    <a:pt x="1409716" y="838200"/>
                  </a:lnTo>
                  <a:lnTo>
                    <a:pt x="9144" y="838200"/>
                  </a:lnTo>
                  <a:lnTo>
                    <a:pt x="9144" y="0"/>
                  </a:lnTo>
                  <a:close/>
                </a:path>
                <a:path w="1411604" h="848995">
                  <a:moveTo>
                    <a:pt x="1411224" y="0"/>
                  </a:moveTo>
                  <a:lnTo>
                    <a:pt x="1402079" y="0"/>
                  </a:lnTo>
                  <a:lnTo>
                    <a:pt x="1402079" y="838200"/>
                  </a:lnTo>
                  <a:lnTo>
                    <a:pt x="1409716" y="838200"/>
                  </a:lnTo>
                  <a:lnTo>
                    <a:pt x="1411224" y="0"/>
                  </a:lnTo>
                  <a:close/>
                </a:path>
              </a:pathLst>
            </a:custGeom>
            <a:solidFill>
              <a:srgbClr val="000000"/>
            </a:solidFill>
          </p:spPr>
          <p:txBody>
            <a:bodyPr wrap="square" lIns="0" tIns="0" rIns="0" bIns="0" rtlCol="0"/>
            <a:lstStyle/>
            <a:p>
              <a:endParaRPr/>
            </a:p>
          </p:txBody>
        </p:sp>
      </p:grpSp>
      <p:sp>
        <p:nvSpPr>
          <p:cNvPr id="30" name="object 30"/>
          <p:cNvSpPr txBox="1"/>
          <p:nvPr/>
        </p:nvSpPr>
        <p:spPr>
          <a:xfrm>
            <a:off x="1316782" y="6740777"/>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21</a:t>
            </a:fld>
            <a:endParaRPr sz="12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072" y="910843"/>
            <a:ext cx="4528185" cy="635000"/>
          </a:xfrm>
          <a:prstGeom prst="rect">
            <a:avLst/>
          </a:prstGeom>
        </p:spPr>
        <p:txBody>
          <a:bodyPr vert="horz" wrap="square" lIns="0" tIns="12065" rIns="0" bIns="0" rtlCol="0">
            <a:spAutoFit/>
          </a:bodyPr>
          <a:lstStyle/>
          <a:p>
            <a:pPr marL="12700">
              <a:lnSpc>
                <a:spcPct val="100000"/>
              </a:lnSpc>
              <a:spcBef>
                <a:spcPts val="95"/>
              </a:spcBef>
            </a:pPr>
            <a:r>
              <a:rPr spc="-20" dirty="0"/>
              <a:t>Conversion</a:t>
            </a:r>
            <a:r>
              <a:rPr spc="-105" dirty="0"/>
              <a:t> </a:t>
            </a:r>
            <a:r>
              <a:rPr dirty="0"/>
              <a:t>to</a:t>
            </a:r>
            <a:r>
              <a:rPr spc="-105" dirty="0"/>
              <a:t> </a:t>
            </a:r>
            <a:r>
              <a:rPr spc="-10" dirty="0"/>
              <a:t>Exempt</a:t>
            </a:r>
          </a:p>
        </p:txBody>
      </p:sp>
      <p:grpSp>
        <p:nvGrpSpPr>
          <p:cNvPr id="3" name="object 3"/>
          <p:cNvGrpSpPr/>
          <p:nvPr/>
        </p:nvGrpSpPr>
        <p:grpSpPr>
          <a:xfrm>
            <a:off x="7008876" y="1100455"/>
            <a:ext cx="2769235" cy="527685"/>
            <a:chOff x="7008876" y="1100455"/>
            <a:chExt cx="2769235" cy="527685"/>
          </a:xfrm>
        </p:grpSpPr>
        <p:sp>
          <p:nvSpPr>
            <p:cNvPr id="4" name="object 4"/>
            <p:cNvSpPr/>
            <p:nvPr/>
          </p:nvSpPr>
          <p:spPr>
            <a:xfrm>
              <a:off x="7021068" y="1112647"/>
              <a:ext cx="2743200" cy="502920"/>
            </a:xfrm>
            <a:custGeom>
              <a:avLst/>
              <a:gdLst/>
              <a:ahLst/>
              <a:cxnLst/>
              <a:rect l="l" t="t" r="r" b="b"/>
              <a:pathLst>
                <a:path w="2743200" h="502919">
                  <a:moveTo>
                    <a:pt x="2660904" y="0"/>
                  </a:moveTo>
                  <a:lnTo>
                    <a:pt x="83820" y="0"/>
                  </a:lnTo>
                  <a:lnTo>
                    <a:pt x="51434" y="6667"/>
                  </a:lnTo>
                  <a:lnTo>
                    <a:pt x="24764" y="24765"/>
                  </a:lnTo>
                  <a:lnTo>
                    <a:pt x="6667" y="51435"/>
                  </a:lnTo>
                  <a:lnTo>
                    <a:pt x="0" y="83819"/>
                  </a:lnTo>
                  <a:lnTo>
                    <a:pt x="0" y="419100"/>
                  </a:lnTo>
                  <a:lnTo>
                    <a:pt x="6667" y="451485"/>
                  </a:lnTo>
                  <a:lnTo>
                    <a:pt x="24764" y="478154"/>
                  </a:lnTo>
                  <a:lnTo>
                    <a:pt x="51434" y="496252"/>
                  </a:lnTo>
                  <a:lnTo>
                    <a:pt x="83820" y="502919"/>
                  </a:lnTo>
                  <a:lnTo>
                    <a:pt x="2660904" y="502919"/>
                  </a:lnTo>
                  <a:lnTo>
                    <a:pt x="2693050" y="496252"/>
                  </a:lnTo>
                  <a:lnTo>
                    <a:pt x="2719196" y="478154"/>
                  </a:lnTo>
                  <a:lnTo>
                    <a:pt x="2736770" y="451485"/>
                  </a:lnTo>
                  <a:lnTo>
                    <a:pt x="2743200" y="419100"/>
                  </a:lnTo>
                  <a:lnTo>
                    <a:pt x="2743200" y="83819"/>
                  </a:lnTo>
                  <a:lnTo>
                    <a:pt x="2736770" y="51435"/>
                  </a:lnTo>
                  <a:lnTo>
                    <a:pt x="2719197" y="24765"/>
                  </a:lnTo>
                  <a:lnTo>
                    <a:pt x="2693050" y="6667"/>
                  </a:lnTo>
                  <a:lnTo>
                    <a:pt x="2660904" y="0"/>
                  </a:lnTo>
                  <a:close/>
                </a:path>
              </a:pathLst>
            </a:custGeom>
            <a:solidFill>
              <a:srgbClr val="99BA59"/>
            </a:solidFill>
          </p:spPr>
          <p:txBody>
            <a:bodyPr wrap="square" lIns="0" tIns="0" rIns="0" bIns="0" rtlCol="0"/>
            <a:lstStyle/>
            <a:p>
              <a:endParaRPr/>
            </a:p>
          </p:txBody>
        </p:sp>
        <p:sp>
          <p:nvSpPr>
            <p:cNvPr id="5" name="object 5"/>
            <p:cNvSpPr/>
            <p:nvPr/>
          </p:nvSpPr>
          <p:spPr>
            <a:xfrm>
              <a:off x="7008876" y="1100455"/>
              <a:ext cx="2769235" cy="527685"/>
            </a:xfrm>
            <a:custGeom>
              <a:avLst/>
              <a:gdLst/>
              <a:ahLst/>
              <a:cxnLst/>
              <a:rect l="l" t="t" r="r" b="b"/>
              <a:pathLst>
                <a:path w="2769234" h="527685">
                  <a:moveTo>
                    <a:pt x="2767583" y="77724"/>
                  </a:moveTo>
                  <a:lnTo>
                    <a:pt x="2741676" y="77724"/>
                  </a:lnTo>
                  <a:lnTo>
                    <a:pt x="2741676" y="83820"/>
                  </a:lnTo>
                  <a:lnTo>
                    <a:pt x="2743200" y="83820"/>
                  </a:lnTo>
                  <a:lnTo>
                    <a:pt x="2741733" y="432816"/>
                  </a:lnTo>
                  <a:lnTo>
                    <a:pt x="2729483" y="473964"/>
                  </a:lnTo>
                  <a:lnTo>
                    <a:pt x="2692907" y="499745"/>
                  </a:lnTo>
                  <a:lnTo>
                    <a:pt x="2692907" y="501396"/>
                  </a:lnTo>
                  <a:lnTo>
                    <a:pt x="32003" y="501396"/>
                  </a:lnTo>
                  <a:lnTo>
                    <a:pt x="42672" y="512064"/>
                  </a:lnTo>
                  <a:lnTo>
                    <a:pt x="51816" y="516636"/>
                  </a:lnTo>
                  <a:lnTo>
                    <a:pt x="56388" y="518160"/>
                  </a:lnTo>
                  <a:lnTo>
                    <a:pt x="59435" y="519684"/>
                  </a:lnTo>
                  <a:lnTo>
                    <a:pt x="77724" y="525780"/>
                  </a:lnTo>
                  <a:lnTo>
                    <a:pt x="2474975" y="527176"/>
                  </a:lnTo>
                  <a:lnTo>
                    <a:pt x="2692907" y="527176"/>
                  </a:lnTo>
                  <a:lnTo>
                    <a:pt x="2692907" y="525780"/>
                  </a:lnTo>
                  <a:lnTo>
                    <a:pt x="2711196" y="519684"/>
                  </a:lnTo>
                  <a:lnTo>
                    <a:pt x="2717292" y="516636"/>
                  </a:lnTo>
                  <a:lnTo>
                    <a:pt x="2718816" y="515112"/>
                  </a:lnTo>
                  <a:lnTo>
                    <a:pt x="2724912" y="512064"/>
                  </a:lnTo>
                  <a:lnTo>
                    <a:pt x="2726435" y="510540"/>
                  </a:lnTo>
                  <a:lnTo>
                    <a:pt x="2729483" y="509016"/>
                  </a:lnTo>
                  <a:lnTo>
                    <a:pt x="2734055" y="504444"/>
                  </a:lnTo>
                  <a:lnTo>
                    <a:pt x="2737104" y="502920"/>
                  </a:lnTo>
                  <a:lnTo>
                    <a:pt x="2749296" y="490728"/>
                  </a:lnTo>
                  <a:lnTo>
                    <a:pt x="2752344" y="484632"/>
                  </a:lnTo>
                  <a:lnTo>
                    <a:pt x="2753868" y="483108"/>
                  </a:lnTo>
                  <a:lnTo>
                    <a:pt x="2761488" y="467868"/>
                  </a:lnTo>
                  <a:lnTo>
                    <a:pt x="2766059" y="454152"/>
                  </a:lnTo>
                  <a:lnTo>
                    <a:pt x="2767583" y="440436"/>
                  </a:lnTo>
                  <a:lnTo>
                    <a:pt x="2768980" y="88392"/>
                  </a:lnTo>
                  <a:lnTo>
                    <a:pt x="2767583" y="88392"/>
                  </a:lnTo>
                  <a:lnTo>
                    <a:pt x="2767583" y="77724"/>
                  </a:lnTo>
                  <a:close/>
                </a:path>
                <a:path w="2769234"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2"/>
                  </a:lnTo>
                  <a:lnTo>
                    <a:pt x="16764" y="484632"/>
                  </a:lnTo>
                  <a:lnTo>
                    <a:pt x="16764" y="487680"/>
                  </a:lnTo>
                  <a:lnTo>
                    <a:pt x="18288" y="487680"/>
                  </a:lnTo>
                  <a:lnTo>
                    <a:pt x="28955" y="498348"/>
                  </a:lnTo>
                  <a:lnTo>
                    <a:pt x="28955" y="501396"/>
                  </a:lnTo>
                  <a:lnTo>
                    <a:pt x="2692907" y="501396"/>
                  </a:lnTo>
                  <a:lnTo>
                    <a:pt x="82296" y="499745"/>
                  </a:lnTo>
                  <a:lnTo>
                    <a:pt x="59435" y="490728"/>
                  </a:lnTo>
                  <a:lnTo>
                    <a:pt x="50292" y="486156"/>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769234" h="527685">
                  <a:moveTo>
                    <a:pt x="30479" y="452628"/>
                  </a:moveTo>
                  <a:lnTo>
                    <a:pt x="4572" y="452628"/>
                  </a:lnTo>
                  <a:lnTo>
                    <a:pt x="4572" y="461645"/>
                  </a:lnTo>
                  <a:lnTo>
                    <a:pt x="6096" y="461645"/>
                  </a:lnTo>
                  <a:lnTo>
                    <a:pt x="6096" y="466344"/>
                  </a:lnTo>
                  <a:lnTo>
                    <a:pt x="33527" y="466344"/>
                  </a:lnTo>
                  <a:lnTo>
                    <a:pt x="33527" y="463296"/>
                  </a:lnTo>
                  <a:lnTo>
                    <a:pt x="32003" y="463296"/>
                  </a:lnTo>
                  <a:lnTo>
                    <a:pt x="32003" y="460248"/>
                  </a:lnTo>
                  <a:lnTo>
                    <a:pt x="30479" y="460248"/>
                  </a:lnTo>
                  <a:lnTo>
                    <a:pt x="30479" y="452628"/>
                  </a:lnTo>
                  <a:close/>
                </a:path>
                <a:path w="2769234" h="527685">
                  <a:moveTo>
                    <a:pt x="268224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2"/>
                  </a:lnTo>
                  <a:lnTo>
                    <a:pt x="27431" y="28956"/>
                  </a:lnTo>
                  <a:lnTo>
                    <a:pt x="21335" y="35052"/>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8"/>
                  </a:lnTo>
                  <a:lnTo>
                    <a:pt x="28955" y="452628"/>
                  </a:lnTo>
                  <a:lnTo>
                    <a:pt x="28955" y="446532"/>
                  </a:lnTo>
                  <a:lnTo>
                    <a:pt x="27431" y="446532"/>
                  </a:lnTo>
                  <a:lnTo>
                    <a:pt x="27431" y="438912"/>
                  </a:lnTo>
                  <a:lnTo>
                    <a:pt x="25907" y="438912"/>
                  </a:lnTo>
                  <a:lnTo>
                    <a:pt x="25907" y="88392"/>
                  </a:lnTo>
                  <a:lnTo>
                    <a:pt x="27431" y="82296"/>
                  </a:lnTo>
                  <a:lnTo>
                    <a:pt x="28955" y="74675"/>
                  </a:lnTo>
                  <a:lnTo>
                    <a:pt x="38100" y="56387"/>
                  </a:lnTo>
                  <a:lnTo>
                    <a:pt x="41148" y="53340"/>
                  </a:lnTo>
                  <a:lnTo>
                    <a:pt x="42672" y="50292"/>
                  </a:lnTo>
                  <a:lnTo>
                    <a:pt x="51816" y="41148"/>
                  </a:lnTo>
                  <a:lnTo>
                    <a:pt x="60959" y="36575"/>
                  </a:lnTo>
                  <a:lnTo>
                    <a:pt x="64007" y="33528"/>
                  </a:lnTo>
                  <a:lnTo>
                    <a:pt x="70103" y="30480"/>
                  </a:lnTo>
                  <a:lnTo>
                    <a:pt x="82296" y="27432"/>
                  </a:lnTo>
                  <a:lnTo>
                    <a:pt x="89916" y="25908"/>
                  </a:lnTo>
                  <a:lnTo>
                    <a:pt x="2738628" y="25908"/>
                  </a:lnTo>
                  <a:lnTo>
                    <a:pt x="2732531" y="19812"/>
                  </a:lnTo>
                  <a:lnTo>
                    <a:pt x="2717292" y="12192"/>
                  </a:lnTo>
                  <a:lnTo>
                    <a:pt x="2715768" y="10668"/>
                  </a:lnTo>
                  <a:lnTo>
                    <a:pt x="2709672" y="7620"/>
                  </a:lnTo>
                  <a:lnTo>
                    <a:pt x="2691383" y="1524"/>
                  </a:lnTo>
                  <a:lnTo>
                    <a:pt x="2682240" y="0"/>
                  </a:lnTo>
                  <a:close/>
                </a:path>
                <a:path w="2769234" h="527685">
                  <a:moveTo>
                    <a:pt x="2766059" y="68580"/>
                  </a:moveTo>
                  <a:lnTo>
                    <a:pt x="2738628" y="68580"/>
                  </a:lnTo>
                  <a:lnTo>
                    <a:pt x="2738628" y="71628"/>
                  </a:lnTo>
                  <a:lnTo>
                    <a:pt x="2740152" y="71628"/>
                  </a:lnTo>
                  <a:lnTo>
                    <a:pt x="2740152" y="77724"/>
                  </a:lnTo>
                  <a:lnTo>
                    <a:pt x="2766059" y="77724"/>
                  </a:lnTo>
                  <a:lnTo>
                    <a:pt x="2766059" y="68580"/>
                  </a:lnTo>
                  <a:close/>
                </a:path>
                <a:path w="2769234" h="527685">
                  <a:moveTo>
                    <a:pt x="2763012" y="59436"/>
                  </a:moveTo>
                  <a:lnTo>
                    <a:pt x="2732531" y="59436"/>
                  </a:lnTo>
                  <a:lnTo>
                    <a:pt x="2735579" y="62484"/>
                  </a:lnTo>
                  <a:lnTo>
                    <a:pt x="2735579" y="65532"/>
                  </a:lnTo>
                  <a:lnTo>
                    <a:pt x="2737104" y="65532"/>
                  </a:lnTo>
                  <a:lnTo>
                    <a:pt x="2737104" y="68580"/>
                  </a:lnTo>
                  <a:lnTo>
                    <a:pt x="2764535" y="68580"/>
                  </a:lnTo>
                  <a:lnTo>
                    <a:pt x="2764535" y="64008"/>
                  </a:lnTo>
                  <a:lnTo>
                    <a:pt x="2763012" y="64008"/>
                  </a:lnTo>
                  <a:lnTo>
                    <a:pt x="2763012" y="59436"/>
                  </a:lnTo>
                  <a:close/>
                </a:path>
                <a:path w="2769234" h="527685">
                  <a:moveTo>
                    <a:pt x="2761488" y="56387"/>
                  </a:moveTo>
                  <a:lnTo>
                    <a:pt x="2731007" y="56387"/>
                  </a:lnTo>
                  <a:lnTo>
                    <a:pt x="2731007" y="59436"/>
                  </a:lnTo>
                  <a:lnTo>
                    <a:pt x="2761488" y="59436"/>
                  </a:lnTo>
                  <a:lnTo>
                    <a:pt x="2761488" y="56387"/>
                  </a:lnTo>
                  <a:close/>
                </a:path>
                <a:path w="2769234" h="527685">
                  <a:moveTo>
                    <a:pt x="2738628" y="25908"/>
                  </a:moveTo>
                  <a:lnTo>
                    <a:pt x="2680716" y="25908"/>
                  </a:lnTo>
                  <a:lnTo>
                    <a:pt x="2686812" y="27432"/>
                  </a:lnTo>
                  <a:lnTo>
                    <a:pt x="2694431" y="28956"/>
                  </a:lnTo>
                  <a:lnTo>
                    <a:pt x="2715768" y="39624"/>
                  </a:lnTo>
                  <a:lnTo>
                    <a:pt x="2729483" y="53340"/>
                  </a:lnTo>
                  <a:lnTo>
                    <a:pt x="2729483" y="56387"/>
                  </a:lnTo>
                  <a:lnTo>
                    <a:pt x="2759964" y="56387"/>
                  </a:lnTo>
                  <a:lnTo>
                    <a:pt x="2759964" y="53340"/>
                  </a:lnTo>
                  <a:lnTo>
                    <a:pt x="2758440" y="51816"/>
                  </a:lnTo>
                  <a:lnTo>
                    <a:pt x="2756916" y="51816"/>
                  </a:lnTo>
                  <a:lnTo>
                    <a:pt x="2756916" y="48768"/>
                  </a:lnTo>
                  <a:lnTo>
                    <a:pt x="2755392" y="48768"/>
                  </a:lnTo>
                  <a:lnTo>
                    <a:pt x="2755392" y="45720"/>
                  </a:lnTo>
                  <a:lnTo>
                    <a:pt x="2753868" y="44196"/>
                  </a:lnTo>
                  <a:lnTo>
                    <a:pt x="2752344" y="44196"/>
                  </a:lnTo>
                  <a:lnTo>
                    <a:pt x="2752344" y="41148"/>
                  </a:lnTo>
                  <a:lnTo>
                    <a:pt x="2747772" y="36575"/>
                  </a:lnTo>
                  <a:lnTo>
                    <a:pt x="2746248" y="36575"/>
                  </a:lnTo>
                  <a:lnTo>
                    <a:pt x="2746248" y="33528"/>
                  </a:lnTo>
                  <a:lnTo>
                    <a:pt x="2738628" y="25908"/>
                  </a:lnTo>
                  <a:close/>
                </a:path>
              </a:pathLst>
            </a:custGeom>
            <a:solidFill>
              <a:srgbClr val="FFFFFF"/>
            </a:solidFill>
          </p:spPr>
          <p:txBody>
            <a:bodyPr wrap="square" lIns="0" tIns="0" rIns="0" bIns="0" rtlCol="0"/>
            <a:lstStyle/>
            <a:p>
              <a:endParaRPr/>
            </a:p>
          </p:txBody>
        </p:sp>
      </p:grpSp>
      <p:sp>
        <p:nvSpPr>
          <p:cNvPr id="6" name="object 6"/>
          <p:cNvSpPr txBox="1"/>
          <p:nvPr/>
        </p:nvSpPr>
        <p:spPr>
          <a:xfrm>
            <a:off x="7174483" y="1194434"/>
            <a:ext cx="228536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7" name="object 7"/>
          <p:cNvGrpSpPr/>
          <p:nvPr/>
        </p:nvGrpSpPr>
        <p:grpSpPr>
          <a:xfrm>
            <a:off x="6277355" y="490855"/>
            <a:ext cx="3500754" cy="527685"/>
            <a:chOff x="6277355" y="490855"/>
            <a:chExt cx="3500754" cy="527685"/>
          </a:xfrm>
        </p:grpSpPr>
        <p:sp>
          <p:nvSpPr>
            <p:cNvPr id="8" name="object 8"/>
            <p:cNvSpPr/>
            <p:nvPr/>
          </p:nvSpPr>
          <p:spPr>
            <a:xfrm>
              <a:off x="6289547" y="503047"/>
              <a:ext cx="3474720" cy="502920"/>
            </a:xfrm>
            <a:custGeom>
              <a:avLst/>
              <a:gdLst/>
              <a:ahLst/>
              <a:cxnLst/>
              <a:rect l="l" t="t" r="r" b="b"/>
              <a:pathLst>
                <a:path w="3474720" h="502919">
                  <a:moveTo>
                    <a:pt x="3392424" y="0"/>
                  </a:moveTo>
                  <a:lnTo>
                    <a:pt x="83819" y="0"/>
                  </a:lnTo>
                  <a:lnTo>
                    <a:pt x="51434" y="6667"/>
                  </a:lnTo>
                  <a:lnTo>
                    <a:pt x="24764" y="24764"/>
                  </a:lnTo>
                  <a:lnTo>
                    <a:pt x="6667" y="51434"/>
                  </a:lnTo>
                  <a:lnTo>
                    <a:pt x="0" y="83820"/>
                  </a:lnTo>
                  <a:lnTo>
                    <a:pt x="0" y="419100"/>
                  </a:lnTo>
                  <a:lnTo>
                    <a:pt x="6667" y="451485"/>
                  </a:lnTo>
                  <a:lnTo>
                    <a:pt x="24765" y="478155"/>
                  </a:lnTo>
                  <a:lnTo>
                    <a:pt x="51435" y="496252"/>
                  </a:lnTo>
                  <a:lnTo>
                    <a:pt x="83819" y="502920"/>
                  </a:lnTo>
                  <a:lnTo>
                    <a:pt x="3392424" y="502920"/>
                  </a:lnTo>
                  <a:lnTo>
                    <a:pt x="3424570" y="496252"/>
                  </a:lnTo>
                  <a:lnTo>
                    <a:pt x="3450717" y="478155"/>
                  </a:lnTo>
                  <a:lnTo>
                    <a:pt x="3468290" y="451485"/>
                  </a:lnTo>
                  <a:lnTo>
                    <a:pt x="3474720" y="419100"/>
                  </a:lnTo>
                  <a:lnTo>
                    <a:pt x="3474720" y="83820"/>
                  </a:lnTo>
                  <a:lnTo>
                    <a:pt x="3468290" y="51434"/>
                  </a:lnTo>
                  <a:lnTo>
                    <a:pt x="3450717" y="24764"/>
                  </a:lnTo>
                  <a:lnTo>
                    <a:pt x="3424570" y="6667"/>
                  </a:lnTo>
                  <a:lnTo>
                    <a:pt x="3392424" y="0"/>
                  </a:lnTo>
                  <a:close/>
                </a:path>
              </a:pathLst>
            </a:custGeom>
            <a:solidFill>
              <a:srgbClr val="7F63A0"/>
            </a:solidFill>
          </p:spPr>
          <p:txBody>
            <a:bodyPr wrap="square" lIns="0" tIns="0" rIns="0" bIns="0" rtlCol="0"/>
            <a:lstStyle/>
            <a:p>
              <a:endParaRPr/>
            </a:p>
          </p:txBody>
        </p:sp>
        <p:sp>
          <p:nvSpPr>
            <p:cNvPr id="9" name="object 9"/>
            <p:cNvSpPr/>
            <p:nvPr/>
          </p:nvSpPr>
          <p:spPr>
            <a:xfrm>
              <a:off x="6277355" y="490855"/>
              <a:ext cx="3500754" cy="527685"/>
            </a:xfrm>
            <a:custGeom>
              <a:avLst/>
              <a:gdLst/>
              <a:ahLst/>
              <a:cxnLst/>
              <a:rect l="l" t="t" r="r" b="b"/>
              <a:pathLst>
                <a:path w="3500754" h="527685">
                  <a:moveTo>
                    <a:pt x="3499104" y="77724"/>
                  </a:moveTo>
                  <a:lnTo>
                    <a:pt x="3473196" y="77724"/>
                  </a:lnTo>
                  <a:lnTo>
                    <a:pt x="3473196" y="83820"/>
                  </a:lnTo>
                  <a:lnTo>
                    <a:pt x="3474720" y="83820"/>
                  </a:lnTo>
                  <a:lnTo>
                    <a:pt x="3473253" y="432816"/>
                  </a:lnTo>
                  <a:lnTo>
                    <a:pt x="3461004" y="473964"/>
                  </a:lnTo>
                  <a:lnTo>
                    <a:pt x="3424428" y="499745"/>
                  </a:lnTo>
                  <a:lnTo>
                    <a:pt x="3424428" y="501396"/>
                  </a:lnTo>
                  <a:lnTo>
                    <a:pt x="32004" y="501396"/>
                  </a:lnTo>
                  <a:lnTo>
                    <a:pt x="42672" y="512064"/>
                  </a:lnTo>
                  <a:lnTo>
                    <a:pt x="51816" y="516636"/>
                  </a:lnTo>
                  <a:lnTo>
                    <a:pt x="56388" y="518160"/>
                  </a:lnTo>
                  <a:lnTo>
                    <a:pt x="59436" y="519684"/>
                  </a:lnTo>
                  <a:lnTo>
                    <a:pt x="77724" y="525779"/>
                  </a:lnTo>
                  <a:lnTo>
                    <a:pt x="3424428" y="527176"/>
                  </a:lnTo>
                  <a:lnTo>
                    <a:pt x="3424428" y="525779"/>
                  </a:lnTo>
                  <a:lnTo>
                    <a:pt x="3442716" y="519684"/>
                  </a:lnTo>
                  <a:lnTo>
                    <a:pt x="3448812" y="516636"/>
                  </a:lnTo>
                  <a:lnTo>
                    <a:pt x="3450336" y="515112"/>
                  </a:lnTo>
                  <a:lnTo>
                    <a:pt x="3456432" y="512064"/>
                  </a:lnTo>
                  <a:lnTo>
                    <a:pt x="3457955" y="510540"/>
                  </a:lnTo>
                  <a:lnTo>
                    <a:pt x="3461004" y="509016"/>
                  </a:lnTo>
                  <a:lnTo>
                    <a:pt x="3465576" y="504444"/>
                  </a:lnTo>
                  <a:lnTo>
                    <a:pt x="3468624" y="502920"/>
                  </a:lnTo>
                  <a:lnTo>
                    <a:pt x="3480816" y="490727"/>
                  </a:lnTo>
                  <a:lnTo>
                    <a:pt x="3483864" y="484631"/>
                  </a:lnTo>
                  <a:lnTo>
                    <a:pt x="3485388" y="483108"/>
                  </a:lnTo>
                  <a:lnTo>
                    <a:pt x="3493008" y="467868"/>
                  </a:lnTo>
                  <a:lnTo>
                    <a:pt x="3497579" y="454151"/>
                  </a:lnTo>
                  <a:lnTo>
                    <a:pt x="3499104" y="440436"/>
                  </a:lnTo>
                  <a:lnTo>
                    <a:pt x="3500628" y="88392"/>
                  </a:lnTo>
                  <a:lnTo>
                    <a:pt x="3499104" y="88392"/>
                  </a:lnTo>
                  <a:lnTo>
                    <a:pt x="3499104" y="77724"/>
                  </a:lnTo>
                  <a:close/>
                </a:path>
                <a:path w="3500754" h="527685">
                  <a:moveTo>
                    <a:pt x="35052"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6" y="498348"/>
                  </a:lnTo>
                  <a:lnTo>
                    <a:pt x="28956" y="501396"/>
                  </a:lnTo>
                  <a:lnTo>
                    <a:pt x="3424428" y="501396"/>
                  </a:lnTo>
                  <a:lnTo>
                    <a:pt x="82296" y="499745"/>
                  </a:lnTo>
                  <a:lnTo>
                    <a:pt x="59436"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2" y="466344"/>
                  </a:lnTo>
                  <a:close/>
                </a:path>
                <a:path w="3500754" h="527685">
                  <a:moveTo>
                    <a:pt x="30480" y="452627"/>
                  </a:moveTo>
                  <a:lnTo>
                    <a:pt x="4572" y="452627"/>
                  </a:lnTo>
                  <a:lnTo>
                    <a:pt x="4572" y="461645"/>
                  </a:lnTo>
                  <a:lnTo>
                    <a:pt x="6096" y="461645"/>
                  </a:lnTo>
                  <a:lnTo>
                    <a:pt x="6096" y="466344"/>
                  </a:lnTo>
                  <a:lnTo>
                    <a:pt x="33528" y="466344"/>
                  </a:lnTo>
                  <a:lnTo>
                    <a:pt x="33528" y="463296"/>
                  </a:lnTo>
                  <a:lnTo>
                    <a:pt x="32004" y="463296"/>
                  </a:lnTo>
                  <a:lnTo>
                    <a:pt x="32004" y="460248"/>
                  </a:lnTo>
                  <a:lnTo>
                    <a:pt x="30480" y="460248"/>
                  </a:lnTo>
                  <a:lnTo>
                    <a:pt x="30480" y="452627"/>
                  </a:lnTo>
                  <a:close/>
                </a:path>
                <a:path w="3500754" h="527685">
                  <a:moveTo>
                    <a:pt x="3413759" y="0"/>
                  </a:moveTo>
                  <a:lnTo>
                    <a:pt x="96012" y="0"/>
                  </a:lnTo>
                  <a:lnTo>
                    <a:pt x="86868" y="1524"/>
                  </a:lnTo>
                  <a:lnTo>
                    <a:pt x="67056" y="4445"/>
                  </a:lnTo>
                  <a:lnTo>
                    <a:pt x="57912" y="7620"/>
                  </a:lnTo>
                  <a:lnTo>
                    <a:pt x="56388" y="9144"/>
                  </a:lnTo>
                  <a:lnTo>
                    <a:pt x="50292" y="12192"/>
                  </a:lnTo>
                  <a:lnTo>
                    <a:pt x="48768" y="13716"/>
                  </a:lnTo>
                  <a:lnTo>
                    <a:pt x="42672" y="16764"/>
                  </a:lnTo>
                  <a:lnTo>
                    <a:pt x="38100" y="21336"/>
                  </a:lnTo>
                  <a:lnTo>
                    <a:pt x="35052" y="22860"/>
                  </a:lnTo>
                  <a:lnTo>
                    <a:pt x="30480" y="27431"/>
                  </a:lnTo>
                  <a:lnTo>
                    <a:pt x="27432" y="28955"/>
                  </a:lnTo>
                  <a:lnTo>
                    <a:pt x="21336"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6" y="41148"/>
                  </a:lnTo>
                  <a:lnTo>
                    <a:pt x="60960" y="36575"/>
                  </a:lnTo>
                  <a:lnTo>
                    <a:pt x="64008" y="33527"/>
                  </a:lnTo>
                  <a:lnTo>
                    <a:pt x="70104" y="30479"/>
                  </a:lnTo>
                  <a:lnTo>
                    <a:pt x="82296" y="27431"/>
                  </a:lnTo>
                  <a:lnTo>
                    <a:pt x="89916" y="25908"/>
                  </a:lnTo>
                  <a:lnTo>
                    <a:pt x="3470148" y="25908"/>
                  </a:lnTo>
                  <a:lnTo>
                    <a:pt x="3464052" y="19812"/>
                  </a:lnTo>
                  <a:lnTo>
                    <a:pt x="3448812" y="12192"/>
                  </a:lnTo>
                  <a:lnTo>
                    <a:pt x="3447288" y="10668"/>
                  </a:lnTo>
                  <a:lnTo>
                    <a:pt x="3441192" y="7620"/>
                  </a:lnTo>
                  <a:lnTo>
                    <a:pt x="3422904" y="1524"/>
                  </a:lnTo>
                  <a:lnTo>
                    <a:pt x="3413759" y="0"/>
                  </a:lnTo>
                  <a:close/>
                </a:path>
                <a:path w="3500754" h="527685">
                  <a:moveTo>
                    <a:pt x="3497579" y="68579"/>
                  </a:moveTo>
                  <a:lnTo>
                    <a:pt x="3470148" y="68579"/>
                  </a:lnTo>
                  <a:lnTo>
                    <a:pt x="3470148" y="71627"/>
                  </a:lnTo>
                  <a:lnTo>
                    <a:pt x="3471672" y="71627"/>
                  </a:lnTo>
                  <a:lnTo>
                    <a:pt x="3471672" y="77724"/>
                  </a:lnTo>
                  <a:lnTo>
                    <a:pt x="3497579" y="77724"/>
                  </a:lnTo>
                  <a:lnTo>
                    <a:pt x="3497579" y="68579"/>
                  </a:lnTo>
                  <a:close/>
                </a:path>
                <a:path w="3500754" h="527685">
                  <a:moveTo>
                    <a:pt x="3494532" y="59436"/>
                  </a:moveTo>
                  <a:lnTo>
                    <a:pt x="3464052" y="59436"/>
                  </a:lnTo>
                  <a:lnTo>
                    <a:pt x="3467100" y="62484"/>
                  </a:lnTo>
                  <a:lnTo>
                    <a:pt x="3467100" y="65531"/>
                  </a:lnTo>
                  <a:lnTo>
                    <a:pt x="3468624" y="65531"/>
                  </a:lnTo>
                  <a:lnTo>
                    <a:pt x="3468624" y="68579"/>
                  </a:lnTo>
                  <a:lnTo>
                    <a:pt x="3496055" y="68579"/>
                  </a:lnTo>
                  <a:lnTo>
                    <a:pt x="3496055" y="64008"/>
                  </a:lnTo>
                  <a:lnTo>
                    <a:pt x="3494532" y="64008"/>
                  </a:lnTo>
                  <a:lnTo>
                    <a:pt x="3494532" y="59436"/>
                  </a:lnTo>
                  <a:close/>
                </a:path>
                <a:path w="3500754" h="527685">
                  <a:moveTo>
                    <a:pt x="3493008" y="56388"/>
                  </a:moveTo>
                  <a:lnTo>
                    <a:pt x="3462528" y="56388"/>
                  </a:lnTo>
                  <a:lnTo>
                    <a:pt x="3462528" y="59436"/>
                  </a:lnTo>
                  <a:lnTo>
                    <a:pt x="3493008" y="59436"/>
                  </a:lnTo>
                  <a:lnTo>
                    <a:pt x="3493008" y="56388"/>
                  </a:lnTo>
                  <a:close/>
                </a:path>
                <a:path w="3500754" h="527685">
                  <a:moveTo>
                    <a:pt x="3470148" y="25908"/>
                  </a:moveTo>
                  <a:lnTo>
                    <a:pt x="3412236" y="25908"/>
                  </a:lnTo>
                  <a:lnTo>
                    <a:pt x="3418332" y="27431"/>
                  </a:lnTo>
                  <a:lnTo>
                    <a:pt x="3425952" y="28955"/>
                  </a:lnTo>
                  <a:lnTo>
                    <a:pt x="3447288" y="39624"/>
                  </a:lnTo>
                  <a:lnTo>
                    <a:pt x="3461004" y="53340"/>
                  </a:lnTo>
                  <a:lnTo>
                    <a:pt x="3461004" y="56388"/>
                  </a:lnTo>
                  <a:lnTo>
                    <a:pt x="3491484" y="56388"/>
                  </a:lnTo>
                  <a:lnTo>
                    <a:pt x="3491484" y="53340"/>
                  </a:lnTo>
                  <a:lnTo>
                    <a:pt x="3489960" y="51816"/>
                  </a:lnTo>
                  <a:lnTo>
                    <a:pt x="3488436" y="51816"/>
                  </a:lnTo>
                  <a:lnTo>
                    <a:pt x="3488436" y="48768"/>
                  </a:lnTo>
                  <a:lnTo>
                    <a:pt x="3486912" y="48768"/>
                  </a:lnTo>
                  <a:lnTo>
                    <a:pt x="3486912" y="45720"/>
                  </a:lnTo>
                  <a:lnTo>
                    <a:pt x="3485388" y="44196"/>
                  </a:lnTo>
                  <a:lnTo>
                    <a:pt x="3483864" y="44196"/>
                  </a:lnTo>
                  <a:lnTo>
                    <a:pt x="3483864" y="41148"/>
                  </a:lnTo>
                  <a:lnTo>
                    <a:pt x="3479292" y="36575"/>
                  </a:lnTo>
                  <a:lnTo>
                    <a:pt x="3477768" y="36575"/>
                  </a:lnTo>
                  <a:lnTo>
                    <a:pt x="3477768" y="33527"/>
                  </a:lnTo>
                  <a:lnTo>
                    <a:pt x="3470148" y="25908"/>
                  </a:lnTo>
                  <a:close/>
                </a:path>
              </a:pathLst>
            </a:custGeom>
            <a:solidFill>
              <a:srgbClr val="FFFFFF"/>
            </a:solidFill>
          </p:spPr>
          <p:txBody>
            <a:bodyPr wrap="square" lIns="0" tIns="0" rIns="0" bIns="0" rtlCol="0"/>
            <a:lstStyle/>
            <a:p>
              <a:endParaRPr/>
            </a:p>
          </p:txBody>
        </p:sp>
      </p:grpSp>
      <p:sp>
        <p:nvSpPr>
          <p:cNvPr id="10" name="object 10"/>
          <p:cNvSpPr txBox="1"/>
          <p:nvPr/>
        </p:nvSpPr>
        <p:spPr>
          <a:xfrm>
            <a:off x="6447535" y="584835"/>
            <a:ext cx="3042285"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Perform</a:t>
            </a:r>
            <a:r>
              <a:rPr sz="1700" spc="-50" dirty="0">
                <a:solidFill>
                  <a:srgbClr val="FFFFFF"/>
                </a:solidFill>
                <a:latin typeface="Calibri"/>
                <a:cs typeface="Calibri"/>
              </a:rPr>
              <a:t> </a:t>
            </a:r>
            <a:r>
              <a:rPr sz="1700" dirty="0">
                <a:solidFill>
                  <a:srgbClr val="FFFFFF"/>
                </a:solidFill>
                <a:latin typeface="Calibri"/>
                <a:cs typeface="Calibri"/>
              </a:rPr>
              <a:t>the</a:t>
            </a:r>
            <a:r>
              <a:rPr sz="1700" spc="-25" dirty="0">
                <a:solidFill>
                  <a:srgbClr val="FFFFFF"/>
                </a:solidFill>
                <a:latin typeface="Calibri"/>
                <a:cs typeface="Calibri"/>
              </a:rPr>
              <a:t> </a:t>
            </a:r>
            <a:r>
              <a:rPr sz="1700" spc="-10" dirty="0">
                <a:solidFill>
                  <a:srgbClr val="FFFFFF"/>
                </a:solidFill>
                <a:latin typeface="Calibri"/>
                <a:cs typeface="Calibri"/>
              </a:rPr>
              <a:t>environmental</a:t>
            </a:r>
            <a:r>
              <a:rPr sz="1700" spc="-60"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11" name="object 11"/>
          <p:cNvGrpSpPr/>
          <p:nvPr/>
        </p:nvGrpSpPr>
        <p:grpSpPr>
          <a:xfrm>
            <a:off x="3770376" y="3323971"/>
            <a:ext cx="3543300" cy="455930"/>
            <a:chOff x="3770376" y="3323971"/>
            <a:chExt cx="3543300" cy="455930"/>
          </a:xfrm>
        </p:grpSpPr>
        <p:sp>
          <p:nvSpPr>
            <p:cNvPr id="12" name="object 12"/>
            <p:cNvSpPr/>
            <p:nvPr/>
          </p:nvSpPr>
          <p:spPr>
            <a:xfrm>
              <a:off x="3770376" y="3323971"/>
              <a:ext cx="993775" cy="455930"/>
            </a:xfrm>
            <a:custGeom>
              <a:avLst/>
              <a:gdLst/>
              <a:ahLst/>
              <a:cxnLst/>
              <a:rect l="l" t="t" r="r" b="b"/>
              <a:pathLst>
                <a:path w="993775" h="455929">
                  <a:moveTo>
                    <a:pt x="929639" y="0"/>
                  </a:moveTo>
                  <a:lnTo>
                    <a:pt x="64008" y="0"/>
                  </a:lnTo>
                  <a:lnTo>
                    <a:pt x="39219" y="5054"/>
                  </a:lnTo>
                  <a:lnTo>
                    <a:pt x="18859" y="18811"/>
                  </a:lnTo>
                  <a:lnTo>
                    <a:pt x="5072" y="39165"/>
                  </a:lnTo>
                  <a:lnTo>
                    <a:pt x="0" y="64007"/>
                  </a:lnTo>
                  <a:lnTo>
                    <a:pt x="0" y="455675"/>
                  </a:lnTo>
                  <a:lnTo>
                    <a:pt x="993648" y="455675"/>
                  </a:lnTo>
                  <a:lnTo>
                    <a:pt x="993648" y="64007"/>
                  </a:lnTo>
                  <a:lnTo>
                    <a:pt x="988575" y="39165"/>
                  </a:lnTo>
                  <a:lnTo>
                    <a:pt x="974788" y="18811"/>
                  </a:lnTo>
                  <a:lnTo>
                    <a:pt x="954428" y="5054"/>
                  </a:lnTo>
                  <a:lnTo>
                    <a:pt x="929639" y="0"/>
                  </a:lnTo>
                  <a:close/>
                </a:path>
              </a:pathLst>
            </a:custGeom>
            <a:solidFill>
              <a:srgbClr val="4F7FBC"/>
            </a:solidFill>
          </p:spPr>
          <p:txBody>
            <a:bodyPr wrap="square" lIns="0" tIns="0" rIns="0" bIns="0" rtlCol="0"/>
            <a:lstStyle/>
            <a:p>
              <a:endParaRPr/>
            </a:p>
          </p:txBody>
        </p:sp>
        <p:pic>
          <p:nvPicPr>
            <p:cNvPr id="13" name="object 13"/>
            <p:cNvPicPr/>
            <p:nvPr/>
          </p:nvPicPr>
          <p:blipFill>
            <a:blip r:embed="rId2" cstate="print"/>
            <a:stretch>
              <a:fillRect/>
            </a:stretch>
          </p:blipFill>
          <p:spPr>
            <a:xfrm>
              <a:off x="3881628" y="3429000"/>
              <a:ext cx="992124" cy="350647"/>
            </a:xfrm>
            <a:prstGeom prst="rect">
              <a:avLst/>
            </a:prstGeom>
          </p:spPr>
        </p:pic>
        <p:sp>
          <p:nvSpPr>
            <p:cNvPr id="14" name="object 14"/>
            <p:cNvSpPr/>
            <p:nvPr/>
          </p:nvSpPr>
          <p:spPr>
            <a:xfrm>
              <a:off x="3869436" y="3323970"/>
              <a:ext cx="2108200" cy="455930"/>
            </a:xfrm>
            <a:custGeom>
              <a:avLst/>
              <a:gdLst/>
              <a:ahLst/>
              <a:cxnLst/>
              <a:rect l="l" t="t" r="r" b="b"/>
              <a:pathLst>
                <a:path w="2108200" h="455929">
                  <a:moveTo>
                    <a:pt x="1018032" y="161544"/>
                  </a:moveTo>
                  <a:lnTo>
                    <a:pt x="1016508" y="161544"/>
                  </a:lnTo>
                  <a:lnTo>
                    <a:pt x="1016508" y="153924"/>
                  </a:lnTo>
                  <a:lnTo>
                    <a:pt x="1014984" y="153924"/>
                  </a:lnTo>
                  <a:lnTo>
                    <a:pt x="1014984" y="146304"/>
                  </a:lnTo>
                  <a:lnTo>
                    <a:pt x="1013460" y="146304"/>
                  </a:lnTo>
                  <a:lnTo>
                    <a:pt x="1013460" y="141732"/>
                  </a:lnTo>
                  <a:lnTo>
                    <a:pt x="1011936" y="141732"/>
                  </a:lnTo>
                  <a:lnTo>
                    <a:pt x="1011936" y="138684"/>
                  </a:lnTo>
                  <a:lnTo>
                    <a:pt x="1010412" y="138684"/>
                  </a:lnTo>
                  <a:lnTo>
                    <a:pt x="1010412" y="135636"/>
                  </a:lnTo>
                  <a:lnTo>
                    <a:pt x="1008888" y="135636"/>
                  </a:lnTo>
                  <a:lnTo>
                    <a:pt x="1008888" y="132588"/>
                  </a:lnTo>
                  <a:lnTo>
                    <a:pt x="1007364" y="132588"/>
                  </a:lnTo>
                  <a:lnTo>
                    <a:pt x="1007364" y="129540"/>
                  </a:lnTo>
                  <a:lnTo>
                    <a:pt x="1005840" y="128016"/>
                  </a:lnTo>
                  <a:lnTo>
                    <a:pt x="1004316" y="128016"/>
                  </a:lnTo>
                  <a:lnTo>
                    <a:pt x="1004316" y="123444"/>
                  </a:lnTo>
                  <a:lnTo>
                    <a:pt x="998220" y="117348"/>
                  </a:lnTo>
                  <a:lnTo>
                    <a:pt x="996696" y="115824"/>
                  </a:lnTo>
                  <a:lnTo>
                    <a:pt x="993648" y="114300"/>
                  </a:lnTo>
                  <a:lnTo>
                    <a:pt x="987552" y="108204"/>
                  </a:lnTo>
                  <a:lnTo>
                    <a:pt x="984504" y="106680"/>
                  </a:lnTo>
                  <a:lnTo>
                    <a:pt x="981456" y="103632"/>
                  </a:lnTo>
                  <a:lnTo>
                    <a:pt x="972312" y="99060"/>
                  </a:lnTo>
                  <a:lnTo>
                    <a:pt x="963168" y="96012"/>
                  </a:lnTo>
                  <a:lnTo>
                    <a:pt x="955548" y="94488"/>
                  </a:lnTo>
                  <a:lnTo>
                    <a:pt x="949452" y="92964"/>
                  </a:lnTo>
                  <a:lnTo>
                    <a:pt x="67056" y="92964"/>
                  </a:lnTo>
                  <a:lnTo>
                    <a:pt x="51816" y="96012"/>
                  </a:lnTo>
                  <a:lnTo>
                    <a:pt x="48768" y="97536"/>
                  </a:lnTo>
                  <a:lnTo>
                    <a:pt x="44196" y="99060"/>
                  </a:lnTo>
                  <a:lnTo>
                    <a:pt x="42672" y="100584"/>
                  </a:lnTo>
                  <a:lnTo>
                    <a:pt x="33528" y="105029"/>
                  </a:lnTo>
                  <a:lnTo>
                    <a:pt x="25908" y="112776"/>
                  </a:lnTo>
                  <a:lnTo>
                    <a:pt x="22860" y="114300"/>
                  </a:lnTo>
                  <a:lnTo>
                    <a:pt x="12192" y="124968"/>
                  </a:lnTo>
                  <a:lnTo>
                    <a:pt x="10668" y="129540"/>
                  </a:lnTo>
                  <a:lnTo>
                    <a:pt x="7620" y="135636"/>
                  </a:lnTo>
                  <a:lnTo>
                    <a:pt x="6096" y="137160"/>
                  </a:lnTo>
                  <a:lnTo>
                    <a:pt x="4572" y="140208"/>
                  </a:lnTo>
                  <a:lnTo>
                    <a:pt x="3048" y="146304"/>
                  </a:lnTo>
                  <a:lnTo>
                    <a:pt x="1524" y="150876"/>
                  </a:lnTo>
                  <a:lnTo>
                    <a:pt x="0" y="153924"/>
                  </a:lnTo>
                  <a:lnTo>
                    <a:pt x="0" y="455676"/>
                  </a:lnTo>
                  <a:lnTo>
                    <a:pt x="24384" y="455676"/>
                  </a:lnTo>
                  <a:lnTo>
                    <a:pt x="24384" y="163068"/>
                  </a:lnTo>
                  <a:lnTo>
                    <a:pt x="25908" y="156972"/>
                  </a:lnTo>
                  <a:lnTo>
                    <a:pt x="28956" y="147828"/>
                  </a:lnTo>
                  <a:lnTo>
                    <a:pt x="32004" y="141732"/>
                  </a:lnTo>
                  <a:lnTo>
                    <a:pt x="45720" y="128016"/>
                  </a:lnTo>
                  <a:lnTo>
                    <a:pt x="54864" y="123444"/>
                  </a:lnTo>
                  <a:lnTo>
                    <a:pt x="56388" y="121920"/>
                  </a:lnTo>
                  <a:lnTo>
                    <a:pt x="65532" y="118872"/>
                  </a:lnTo>
                  <a:lnTo>
                    <a:pt x="76200" y="117348"/>
                  </a:lnTo>
                  <a:lnTo>
                    <a:pt x="941832" y="117348"/>
                  </a:lnTo>
                  <a:lnTo>
                    <a:pt x="952500" y="118872"/>
                  </a:lnTo>
                  <a:lnTo>
                    <a:pt x="957072" y="120396"/>
                  </a:lnTo>
                  <a:lnTo>
                    <a:pt x="972312" y="128016"/>
                  </a:lnTo>
                  <a:lnTo>
                    <a:pt x="986028" y="141732"/>
                  </a:lnTo>
                  <a:lnTo>
                    <a:pt x="986028" y="144780"/>
                  </a:lnTo>
                  <a:lnTo>
                    <a:pt x="987552" y="144780"/>
                  </a:lnTo>
                  <a:lnTo>
                    <a:pt x="987552" y="147828"/>
                  </a:lnTo>
                  <a:lnTo>
                    <a:pt x="989076" y="147828"/>
                  </a:lnTo>
                  <a:lnTo>
                    <a:pt x="989076" y="152400"/>
                  </a:lnTo>
                  <a:lnTo>
                    <a:pt x="990600" y="152400"/>
                  </a:lnTo>
                  <a:lnTo>
                    <a:pt x="990600" y="160020"/>
                  </a:lnTo>
                  <a:lnTo>
                    <a:pt x="992124" y="160020"/>
                  </a:lnTo>
                  <a:lnTo>
                    <a:pt x="992124" y="455676"/>
                  </a:lnTo>
                  <a:lnTo>
                    <a:pt x="1018032" y="455676"/>
                  </a:lnTo>
                  <a:lnTo>
                    <a:pt x="1018032" y="161544"/>
                  </a:lnTo>
                  <a:close/>
                </a:path>
                <a:path w="2108200" h="455929">
                  <a:moveTo>
                    <a:pt x="2107692" y="64008"/>
                  </a:moveTo>
                  <a:lnTo>
                    <a:pt x="2102637" y="39166"/>
                  </a:lnTo>
                  <a:lnTo>
                    <a:pt x="2089023" y="18821"/>
                  </a:lnTo>
                  <a:lnTo>
                    <a:pt x="2069109" y="5054"/>
                  </a:lnTo>
                  <a:lnTo>
                    <a:pt x="2045208" y="0"/>
                  </a:lnTo>
                  <a:lnTo>
                    <a:pt x="1178052" y="0"/>
                  </a:lnTo>
                  <a:lnTo>
                    <a:pt x="1153490" y="5054"/>
                  </a:lnTo>
                  <a:lnTo>
                    <a:pt x="1133665" y="18821"/>
                  </a:lnTo>
                  <a:lnTo>
                    <a:pt x="1120394" y="39166"/>
                  </a:lnTo>
                  <a:lnTo>
                    <a:pt x="1115568" y="64008"/>
                  </a:lnTo>
                  <a:lnTo>
                    <a:pt x="1115568" y="455676"/>
                  </a:lnTo>
                  <a:lnTo>
                    <a:pt x="2107692" y="455676"/>
                  </a:lnTo>
                  <a:lnTo>
                    <a:pt x="2107692" y="64008"/>
                  </a:lnTo>
                  <a:close/>
                </a:path>
              </a:pathLst>
            </a:custGeom>
            <a:solidFill>
              <a:srgbClr val="4F7FBC"/>
            </a:solidFill>
          </p:spPr>
          <p:txBody>
            <a:bodyPr wrap="square" lIns="0" tIns="0" rIns="0" bIns="0" rtlCol="0"/>
            <a:lstStyle/>
            <a:p>
              <a:endParaRPr/>
            </a:p>
          </p:txBody>
        </p:sp>
        <p:pic>
          <p:nvPicPr>
            <p:cNvPr id="15" name="object 15"/>
            <p:cNvPicPr/>
            <p:nvPr/>
          </p:nvPicPr>
          <p:blipFill>
            <a:blip r:embed="rId2" cstate="print"/>
            <a:stretch>
              <a:fillRect/>
            </a:stretch>
          </p:blipFill>
          <p:spPr>
            <a:xfrm>
              <a:off x="5094732" y="3429000"/>
              <a:ext cx="992124" cy="350647"/>
            </a:xfrm>
            <a:prstGeom prst="rect">
              <a:avLst/>
            </a:prstGeom>
          </p:spPr>
        </p:pic>
        <p:sp>
          <p:nvSpPr>
            <p:cNvPr id="16" name="object 16"/>
            <p:cNvSpPr/>
            <p:nvPr/>
          </p:nvSpPr>
          <p:spPr>
            <a:xfrm>
              <a:off x="5082540" y="3323970"/>
              <a:ext cx="2108200" cy="455930"/>
            </a:xfrm>
            <a:custGeom>
              <a:avLst/>
              <a:gdLst/>
              <a:ahLst/>
              <a:cxnLst/>
              <a:rect l="l" t="t" r="r" b="b"/>
              <a:pathLst>
                <a:path w="2108200" h="455929">
                  <a:moveTo>
                    <a:pt x="1018032" y="161544"/>
                  </a:moveTo>
                  <a:lnTo>
                    <a:pt x="1016508" y="161544"/>
                  </a:lnTo>
                  <a:lnTo>
                    <a:pt x="1016508" y="149352"/>
                  </a:lnTo>
                  <a:lnTo>
                    <a:pt x="1014984" y="149352"/>
                  </a:lnTo>
                  <a:lnTo>
                    <a:pt x="1014984" y="146304"/>
                  </a:lnTo>
                  <a:lnTo>
                    <a:pt x="1013460" y="146304"/>
                  </a:lnTo>
                  <a:lnTo>
                    <a:pt x="1013460" y="141732"/>
                  </a:lnTo>
                  <a:lnTo>
                    <a:pt x="1011936" y="141732"/>
                  </a:lnTo>
                  <a:lnTo>
                    <a:pt x="1011936" y="138684"/>
                  </a:lnTo>
                  <a:lnTo>
                    <a:pt x="1010412" y="138684"/>
                  </a:lnTo>
                  <a:lnTo>
                    <a:pt x="1010412" y="134112"/>
                  </a:lnTo>
                  <a:lnTo>
                    <a:pt x="1008888" y="134112"/>
                  </a:lnTo>
                  <a:lnTo>
                    <a:pt x="1008888" y="131064"/>
                  </a:lnTo>
                  <a:lnTo>
                    <a:pt x="1007364" y="131064"/>
                  </a:lnTo>
                  <a:lnTo>
                    <a:pt x="1007364" y="128016"/>
                  </a:lnTo>
                  <a:lnTo>
                    <a:pt x="1005840" y="126492"/>
                  </a:lnTo>
                  <a:lnTo>
                    <a:pt x="1004316" y="126492"/>
                  </a:lnTo>
                  <a:lnTo>
                    <a:pt x="1004316" y="123444"/>
                  </a:lnTo>
                  <a:lnTo>
                    <a:pt x="998220" y="117348"/>
                  </a:lnTo>
                  <a:lnTo>
                    <a:pt x="992124" y="111252"/>
                  </a:lnTo>
                  <a:lnTo>
                    <a:pt x="989076" y="109728"/>
                  </a:lnTo>
                  <a:lnTo>
                    <a:pt x="987552" y="108204"/>
                  </a:lnTo>
                  <a:lnTo>
                    <a:pt x="984504" y="106680"/>
                  </a:lnTo>
                  <a:lnTo>
                    <a:pt x="981456" y="103632"/>
                  </a:lnTo>
                  <a:lnTo>
                    <a:pt x="972312" y="99060"/>
                  </a:lnTo>
                  <a:lnTo>
                    <a:pt x="963168" y="96012"/>
                  </a:lnTo>
                  <a:lnTo>
                    <a:pt x="957072" y="94488"/>
                  </a:lnTo>
                  <a:lnTo>
                    <a:pt x="949452" y="92964"/>
                  </a:lnTo>
                  <a:lnTo>
                    <a:pt x="67056" y="92964"/>
                  </a:lnTo>
                  <a:lnTo>
                    <a:pt x="51816" y="96012"/>
                  </a:lnTo>
                  <a:lnTo>
                    <a:pt x="48768" y="97536"/>
                  </a:lnTo>
                  <a:lnTo>
                    <a:pt x="44196" y="99060"/>
                  </a:lnTo>
                  <a:lnTo>
                    <a:pt x="42672" y="100584"/>
                  </a:lnTo>
                  <a:lnTo>
                    <a:pt x="33528" y="105029"/>
                  </a:lnTo>
                  <a:lnTo>
                    <a:pt x="25908" y="112776"/>
                  </a:lnTo>
                  <a:lnTo>
                    <a:pt x="22860" y="114300"/>
                  </a:lnTo>
                  <a:lnTo>
                    <a:pt x="21336" y="115824"/>
                  </a:lnTo>
                  <a:lnTo>
                    <a:pt x="19812" y="118872"/>
                  </a:lnTo>
                  <a:lnTo>
                    <a:pt x="12192" y="126492"/>
                  </a:lnTo>
                  <a:lnTo>
                    <a:pt x="7620" y="135636"/>
                  </a:lnTo>
                  <a:lnTo>
                    <a:pt x="6096" y="137160"/>
                  </a:lnTo>
                  <a:lnTo>
                    <a:pt x="4572" y="140208"/>
                  </a:lnTo>
                  <a:lnTo>
                    <a:pt x="3048" y="146304"/>
                  </a:lnTo>
                  <a:lnTo>
                    <a:pt x="0" y="161544"/>
                  </a:lnTo>
                  <a:lnTo>
                    <a:pt x="0" y="455676"/>
                  </a:lnTo>
                  <a:lnTo>
                    <a:pt x="24384" y="455676"/>
                  </a:lnTo>
                  <a:lnTo>
                    <a:pt x="24384" y="163068"/>
                  </a:lnTo>
                  <a:lnTo>
                    <a:pt x="25908" y="156972"/>
                  </a:lnTo>
                  <a:lnTo>
                    <a:pt x="27432" y="152400"/>
                  </a:lnTo>
                  <a:lnTo>
                    <a:pt x="33528" y="140208"/>
                  </a:lnTo>
                  <a:lnTo>
                    <a:pt x="42672" y="131064"/>
                  </a:lnTo>
                  <a:lnTo>
                    <a:pt x="45720" y="129540"/>
                  </a:lnTo>
                  <a:lnTo>
                    <a:pt x="48768" y="126492"/>
                  </a:lnTo>
                  <a:lnTo>
                    <a:pt x="54864" y="123444"/>
                  </a:lnTo>
                  <a:lnTo>
                    <a:pt x="56388" y="121920"/>
                  </a:lnTo>
                  <a:lnTo>
                    <a:pt x="65532" y="118872"/>
                  </a:lnTo>
                  <a:lnTo>
                    <a:pt x="76200" y="117348"/>
                  </a:lnTo>
                  <a:lnTo>
                    <a:pt x="941832" y="117348"/>
                  </a:lnTo>
                  <a:lnTo>
                    <a:pt x="952500" y="118872"/>
                  </a:lnTo>
                  <a:lnTo>
                    <a:pt x="957072" y="120396"/>
                  </a:lnTo>
                  <a:lnTo>
                    <a:pt x="972312" y="128016"/>
                  </a:lnTo>
                  <a:lnTo>
                    <a:pt x="986028" y="141732"/>
                  </a:lnTo>
                  <a:lnTo>
                    <a:pt x="986028" y="144780"/>
                  </a:lnTo>
                  <a:lnTo>
                    <a:pt x="987552" y="144780"/>
                  </a:lnTo>
                  <a:lnTo>
                    <a:pt x="987552" y="147828"/>
                  </a:lnTo>
                  <a:lnTo>
                    <a:pt x="989076" y="147828"/>
                  </a:lnTo>
                  <a:lnTo>
                    <a:pt x="989076" y="152400"/>
                  </a:lnTo>
                  <a:lnTo>
                    <a:pt x="990600" y="152400"/>
                  </a:lnTo>
                  <a:lnTo>
                    <a:pt x="990600" y="155448"/>
                  </a:lnTo>
                  <a:lnTo>
                    <a:pt x="992124" y="155448"/>
                  </a:lnTo>
                  <a:lnTo>
                    <a:pt x="992124" y="455676"/>
                  </a:lnTo>
                  <a:lnTo>
                    <a:pt x="1018032" y="455676"/>
                  </a:lnTo>
                  <a:lnTo>
                    <a:pt x="1018032" y="161544"/>
                  </a:lnTo>
                  <a:close/>
                </a:path>
                <a:path w="2108200" h="455929">
                  <a:moveTo>
                    <a:pt x="2107692" y="64008"/>
                  </a:moveTo>
                  <a:lnTo>
                    <a:pt x="2102853" y="39166"/>
                  </a:lnTo>
                  <a:lnTo>
                    <a:pt x="2089594" y="18821"/>
                  </a:lnTo>
                  <a:lnTo>
                    <a:pt x="2069757" y="5054"/>
                  </a:lnTo>
                  <a:lnTo>
                    <a:pt x="2045195" y="0"/>
                  </a:lnTo>
                  <a:lnTo>
                    <a:pt x="1178052" y="0"/>
                  </a:lnTo>
                  <a:lnTo>
                    <a:pt x="1153490" y="5054"/>
                  </a:lnTo>
                  <a:lnTo>
                    <a:pt x="1133665" y="18821"/>
                  </a:lnTo>
                  <a:lnTo>
                    <a:pt x="1120394" y="39166"/>
                  </a:lnTo>
                  <a:lnTo>
                    <a:pt x="1115568" y="64008"/>
                  </a:lnTo>
                  <a:lnTo>
                    <a:pt x="1115568" y="455676"/>
                  </a:lnTo>
                  <a:lnTo>
                    <a:pt x="2107692" y="455676"/>
                  </a:lnTo>
                  <a:lnTo>
                    <a:pt x="2107692" y="64008"/>
                  </a:lnTo>
                  <a:close/>
                </a:path>
              </a:pathLst>
            </a:custGeom>
            <a:solidFill>
              <a:srgbClr val="4F7FBC"/>
            </a:solidFill>
          </p:spPr>
          <p:txBody>
            <a:bodyPr wrap="square" lIns="0" tIns="0" rIns="0" bIns="0" rtlCol="0"/>
            <a:lstStyle/>
            <a:p>
              <a:endParaRPr/>
            </a:p>
          </p:txBody>
        </p:sp>
        <p:pic>
          <p:nvPicPr>
            <p:cNvPr id="17" name="object 17"/>
            <p:cNvPicPr/>
            <p:nvPr/>
          </p:nvPicPr>
          <p:blipFill>
            <a:blip r:embed="rId3" cstate="print"/>
            <a:stretch>
              <a:fillRect/>
            </a:stretch>
          </p:blipFill>
          <p:spPr>
            <a:xfrm>
              <a:off x="6307836" y="3429000"/>
              <a:ext cx="991997" cy="350647"/>
            </a:xfrm>
            <a:prstGeom prst="rect">
              <a:avLst/>
            </a:prstGeom>
          </p:spPr>
        </p:pic>
        <p:sp>
          <p:nvSpPr>
            <p:cNvPr id="18" name="object 18"/>
            <p:cNvSpPr/>
            <p:nvPr/>
          </p:nvSpPr>
          <p:spPr>
            <a:xfrm>
              <a:off x="6295644" y="3416935"/>
              <a:ext cx="1018540" cy="363220"/>
            </a:xfrm>
            <a:custGeom>
              <a:avLst/>
              <a:gdLst/>
              <a:ahLst/>
              <a:cxnLst/>
              <a:rect l="l" t="t" r="r" b="b"/>
              <a:pathLst>
                <a:path w="1018540" h="363220">
                  <a:moveTo>
                    <a:pt x="949451" y="0"/>
                  </a:moveTo>
                  <a:lnTo>
                    <a:pt x="67055" y="0"/>
                  </a:lnTo>
                  <a:lnTo>
                    <a:pt x="51815" y="3048"/>
                  </a:lnTo>
                  <a:lnTo>
                    <a:pt x="50291" y="4572"/>
                  </a:lnTo>
                  <a:lnTo>
                    <a:pt x="44195" y="6095"/>
                  </a:lnTo>
                  <a:lnTo>
                    <a:pt x="42671" y="7619"/>
                  </a:lnTo>
                  <a:lnTo>
                    <a:pt x="33527" y="12064"/>
                  </a:lnTo>
                  <a:lnTo>
                    <a:pt x="25907" y="19812"/>
                  </a:lnTo>
                  <a:lnTo>
                    <a:pt x="22859" y="21336"/>
                  </a:lnTo>
                  <a:lnTo>
                    <a:pt x="21335" y="22860"/>
                  </a:lnTo>
                  <a:lnTo>
                    <a:pt x="19811" y="25907"/>
                  </a:lnTo>
                  <a:lnTo>
                    <a:pt x="12191" y="33527"/>
                  </a:lnTo>
                  <a:lnTo>
                    <a:pt x="7619" y="42672"/>
                  </a:lnTo>
                  <a:lnTo>
                    <a:pt x="6095" y="44195"/>
                  </a:lnTo>
                  <a:lnTo>
                    <a:pt x="4571" y="50164"/>
                  </a:lnTo>
                  <a:lnTo>
                    <a:pt x="3047" y="53339"/>
                  </a:lnTo>
                  <a:lnTo>
                    <a:pt x="0" y="68579"/>
                  </a:lnTo>
                  <a:lnTo>
                    <a:pt x="0" y="362712"/>
                  </a:lnTo>
                  <a:lnTo>
                    <a:pt x="24383" y="362712"/>
                  </a:lnTo>
                  <a:lnTo>
                    <a:pt x="24383" y="76200"/>
                  </a:lnTo>
                  <a:lnTo>
                    <a:pt x="25907" y="64007"/>
                  </a:lnTo>
                  <a:lnTo>
                    <a:pt x="27431" y="59436"/>
                  </a:lnTo>
                  <a:lnTo>
                    <a:pt x="28955" y="56387"/>
                  </a:lnTo>
                  <a:lnTo>
                    <a:pt x="30479" y="54863"/>
                  </a:lnTo>
                  <a:lnTo>
                    <a:pt x="33527" y="48767"/>
                  </a:lnTo>
                  <a:lnTo>
                    <a:pt x="48767" y="33527"/>
                  </a:lnTo>
                  <a:lnTo>
                    <a:pt x="54863" y="30479"/>
                  </a:lnTo>
                  <a:lnTo>
                    <a:pt x="56387" y="28955"/>
                  </a:lnTo>
                  <a:lnTo>
                    <a:pt x="65531" y="25907"/>
                  </a:lnTo>
                  <a:lnTo>
                    <a:pt x="76200" y="24384"/>
                  </a:lnTo>
                  <a:lnTo>
                    <a:pt x="998220" y="24384"/>
                  </a:lnTo>
                  <a:lnTo>
                    <a:pt x="989076" y="15239"/>
                  </a:lnTo>
                  <a:lnTo>
                    <a:pt x="982979" y="12064"/>
                  </a:lnTo>
                  <a:lnTo>
                    <a:pt x="981455" y="10667"/>
                  </a:lnTo>
                  <a:lnTo>
                    <a:pt x="972311" y="6095"/>
                  </a:lnTo>
                  <a:lnTo>
                    <a:pt x="967739" y="4572"/>
                  </a:lnTo>
                  <a:lnTo>
                    <a:pt x="964691" y="3048"/>
                  </a:lnTo>
                  <a:lnTo>
                    <a:pt x="949451" y="0"/>
                  </a:lnTo>
                  <a:close/>
                </a:path>
                <a:path w="1018540" h="363220">
                  <a:moveTo>
                    <a:pt x="998220" y="24384"/>
                  </a:moveTo>
                  <a:lnTo>
                    <a:pt x="941831" y="24384"/>
                  </a:lnTo>
                  <a:lnTo>
                    <a:pt x="952500" y="25907"/>
                  </a:lnTo>
                  <a:lnTo>
                    <a:pt x="957072" y="27431"/>
                  </a:lnTo>
                  <a:lnTo>
                    <a:pt x="972311" y="35051"/>
                  </a:lnTo>
                  <a:lnTo>
                    <a:pt x="986027" y="48767"/>
                  </a:lnTo>
                  <a:lnTo>
                    <a:pt x="986027" y="51815"/>
                  </a:lnTo>
                  <a:lnTo>
                    <a:pt x="987551" y="51815"/>
                  </a:lnTo>
                  <a:lnTo>
                    <a:pt x="987551" y="54863"/>
                  </a:lnTo>
                  <a:lnTo>
                    <a:pt x="989076" y="54863"/>
                  </a:lnTo>
                  <a:lnTo>
                    <a:pt x="989076" y="59436"/>
                  </a:lnTo>
                  <a:lnTo>
                    <a:pt x="990600" y="59436"/>
                  </a:lnTo>
                  <a:lnTo>
                    <a:pt x="990600" y="62484"/>
                  </a:lnTo>
                  <a:lnTo>
                    <a:pt x="992124" y="62484"/>
                  </a:lnTo>
                  <a:lnTo>
                    <a:pt x="992124" y="362712"/>
                  </a:lnTo>
                  <a:lnTo>
                    <a:pt x="1018031" y="362712"/>
                  </a:lnTo>
                  <a:lnTo>
                    <a:pt x="1018031" y="60960"/>
                  </a:lnTo>
                  <a:lnTo>
                    <a:pt x="1016507" y="60960"/>
                  </a:lnTo>
                  <a:lnTo>
                    <a:pt x="1016507" y="56387"/>
                  </a:lnTo>
                  <a:lnTo>
                    <a:pt x="1014983" y="56387"/>
                  </a:lnTo>
                  <a:lnTo>
                    <a:pt x="1014983" y="53339"/>
                  </a:lnTo>
                  <a:lnTo>
                    <a:pt x="1013459" y="53339"/>
                  </a:lnTo>
                  <a:lnTo>
                    <a:pt x="1013459" y="48767"/>
                  </a:lnTo>
                  <a:lnTo>
                    <a:pt x="1011935" y="48767"/>
                  </a:lnTo>
                  <a:lnTo>
                    <a:pt x="1011935" y="42672"/>
                  </a:lnTo>
                  <a:lnTo>
                    <a:pt x="1010411" y="42672"/>
                  </a:lnTo>
                  <a:lnTo>
                    <a:pt x="1010411" y="39624"/>
                  </a:lnTo>
                  <a:lnTo>
                    <a:pt x="1008887" y="39624"/>
                  </a:lnTo>
                  <a:lnTo>
                    <a:pt x="1008887" y="36575"/>
                  </a:lnTo>
                  <a:lnTo>
                    <a:pt x="1005839" y="33527"/>
                  </a:lnTo>
                  <a:lnTo>
                    <a:pt x="1004315" y="33527"/>
                  </a:lnTo>
                  <a:lnTo>
                    <a:pt x="1004315" y="30479"/>
                  </a:lnTo>
                  <a:lnTo>
                    <a:pt x="998220" y="24384"/>
                  </a:lnTo>
                  <a:close/>
                </a:path>
              </a:pathLst>
            </a:custGeom>
            <a:solidFill>
              <a:srgbClr val="4F7FBC"/>
            </a:solidFill>
          </p:spPr>
          <p:txBody>
            <a:bodyPr wrap="square" lIns="0" tIns="0" rIns="0" bIns="0" rtlCol="0"/>
            <a:lstStyle/>
            <a:p>
              <a:endParaRPr/>
            </a:p>
          </p:txBody>
        </p:sp>
      </p:grpSp>
      <p:sp>
        <p:nvSpPr>
          <p:cNvPr id="19" name="object 19"/>
          <p:cNvSpPr txBox="1"/>
          <p:nvPr/>
        </p:nvSpPr>
        <p:spPr>
          <a:xfrm>
            <a:off x="1689607" y="1963928"/>
            <a:ext cx="6975475" cy="1877695"/>
          </a:xfrm>
          <a:prstGeom prst="rect">
            <a:avLst/>
          </a:prstGeom>
        </p:spPr>
        <p:txBody>
          <a:bodyPr vert="horz" wrap="square" lIns="0" tIns="12700" rIns="0" bIns="0" rtlCol="0">
            <a:spAutoFit/>
          </a:bodyPr>
          <a:lstStyle/>
          <a:p>
            <a:pPr marL="355600" marR="5080" indent="-342900">
              <a:lnSpc>
                <a:spcPct val="100000"/>
              </a:lnSpc>
              <a:spcBef>
                <a:spcPts val="100"/>
              </a:spcBef>
            </a:pPr>
            <a:r>
              <a:rPr sz="2400" dirty="0">
                <a:solidFill>
                  <a:srgbClr val="595959"/>
                </a:solidFill>
                <a:latin typeface="Calibri"/>
                <a:cs typeface="Calibri"/>
              </a:rPr>
              <a:t>58.34(a)(12):</a:t>
            </a:r>
            <a:r>
              <a:rPr sz="2400" spc="-110" dirty="0">
                <a:solidFill>
                  <a:srgbClr val="595959"/>
                </a:solidFill>
                <a:latin typeface="Calibri"/>
                <a:cs typeface="Calibri"/>
              </a:rPr>
              <a:t> </a:t>
            </a:r>
            <a:r>
              <a:rPr sz="2400" dirty="0">
                <a:solidFill>
                  <a:srgbClr val="595959"/>
                </a:solidFill>
                <a:latin typeface="Calibri"/>
                <a:cs typeface="Calibri"/>
              </a:rPr>
              <a:t>CEST</a:t>
            </a:r>
            <a:r>
              <a:rPr sz="2400" spc="-90" dirty="0">
                <a:solidFill>
                  <a:srgbClr val="595959"/>
                </a:solidFill>
                <a:latin typeface="Calibri"/>
                <a:cs typeface="Calibri"/>
              </a:rPr>
              <a:t> </a:t>
            </a:r>
            <a:r>
              <a:rPr sz="2400" dirty="0">
                <a:solidFill>
                  <a:srgbClr val="595959"/>
                </a:solidFill>
                <a:latin typeface="Calibri"/>
                <a:cs typeface="Calibri"/>
              </a:rPr>
              <a:t>projects</a:t>
            </a:r>
            <a:r>
              <a:rPr sz="2400" spc="-85" dirty="0">
                <a:solidFill>
                  <a:srgbClr val="595959"/>
                </a:solidFill>
                <a:latin typeface="Calibri"/>
                <a:cs typeface="Calibri"/>
              </a:rPr>
              <a:t> </a:t>
            </a:r>
            <a:r>
              <a:rPr sz="2400" dirty="0">
                <a:solidFill>
                  <a:srgbClr val="595959"/>
                </a:solidFill>
                <a:latin typeface="Calibri"/>
                <a:cs typeface="Calibri"/>
              </a:rPr>
              <a:t>can</a:t>
            </a:r>
            <a:r>
              <a:rPr sz="2400" spc="-80" dirty="0">
                <a:solidFill>
                  <a:srgbClr val="595959"/>
                </a:solidFill>
                <a:latin typeface="Calibri"/>
                <a:cs typeface="Calibri"/>
              </a:rPr>
              <a:t> </a:t>
            </a:r>
            <a:r>
              <a:rPr sz="2400" i="1" dirty="0">
                <a:solidFill>
                  <a:srgbClr val="595959"/>
                </a:solidFill>
                <a:latin typeface="Calibri"/>
                <a:cs typeface="Calibri"/>
              </a:rPr>
              <a:t>convert</a:t>
            </a:r>
            <a:r>
              <a:rPr sz="2400" i="1" spc="-75" dirty="0">
                <a:solidFill>
                  <a:srgbClr val="595959"/>
                </a:solidFill>
                <a:latin typeface="Calibri"/>
                <a:cs typeface="Calibri"/>
              </a:rPr>
              <a:t> </a:t>
            </a:r>
            <a:r>
              <a:rPr sz="2400" dirty="0">
                <a:solidFill>
                  <a:srgbClr val="595959"/>
                </a:solidFill>
                <a:latin typeface="Calibri"/>
                <a:cs typeface="Calibri"/>
              </a:rPr>
              <a:t>to</a:t>
            </a:r>
            <a:r>
              <a:rPr sz="2400" spc="-75" dirty="0">
                <a:solidFill>
                  <a:srgbClr val="595959"/>
                </a:solidFill>
                <a:latin typeface="Calibri"/>
                <a:cs typeface="Calibri"/>
              </a:rPr>
              <a:t> </a:t>
            </a:r>
            <a:r>
              <a:rPr sz="2400" spc="-10" dirty="0">
                <a:solidFill>
                  <a:srgbClr val="595959"/>
                </a:solidFill>
                <a:latin typeface="Calibri"/>
                <a:cs typeface="Calibri"/>
              </a:rPr>
              <a:t>exempt</a:t>
            </a:r>
            <a:r>
              <a:rPr sz="2400" spc="-95" dirty="0">
                <a:solidFill>
                  <a:srgbClr val="595959"/>
                </a:solidFill>
                <a:latin typeface="Calibri"/>
                <a:cs typeface="Calibri"/>
              </a:rPr>
              <a:t> </a:t>
            </a:r>
            <a:r>
              <a:rPr sz="2400" spc="-25" dirty="0">
                <a:solidFill>
                  <a:srgbClr val="595959"/>
                </a:solidFill>
                <a:latin typeface="Calibri"/>
                <a:cs typeface="Calibri"/>
              </a:rPr>
              <a:t>if </a:t>
            </a:r>
            <a:r>
              <a:rPr sz="2400" dirty="0">
                <a:solidFill>
                  <a:srgbClr val="595959"/>
                </a:solidFill>
                <a:latin typeface="Calibri"/>
                <a:cs typeface="Calibri"/>
              </a:rPr>
              <a:t>there</a:t>
            </a:r>
            <a:r>
              <a:rPr sz="2400" spc="-60" dirty="0">
                <a:solidFill>
                  <a:srgbClr val="595959"/>
                </a:solidFill>
                <a:latin typeface="Calibri"/>
                <a:cs typeface="Calibri"/>
              </a:rPr>
              <a:t> </a:t>
            </a:r>
            <a:r>
              <a:rPr sz="2400" dirty="0">
                <a:solidFill>
                  <a:srgbClr val="595959"/>
                </a:solidFill>
                <a:latin typeface="Calibri"/>
                <a:cs typeface="Calibri"/>
              </a:rPr>
              <a:t>are</a:t>
            </a:r>
            <a:r>
              <a:rPr sz="2400" spc="-45" dirty="0">
                <a:solidFill>
                  <a:srgbClr val="595959"/>
                </a:solidFill>
                <a:latin typeface="Calibri"/>
                <a:cs typeface="Calibri"/>
              </a:rPr>
              <a:t> </a:t>
            </a:r>
            <a:r>
              <a:rPr sz="2400" dirty="0">
                <a:solidFill>
                  <a:srgbClr val="595959"/>
                </a:solidFill>
                <a:latin typeface="Calibri"/>
                <a:cs typeface="Calibri"/>
              </a:rPr>
              <a:t>no</a:t>
            </a:r>
            <a:r>
              <a:rPr sz="2400" spc="-55" dirty="0">
                <a:solidFill>
                  <a:srgbClr val="595959"/>
                </a:solidFill>
                <a:latin typeface="Calibri"/>
                <a:cs typeface="Calibri"/>
              </a:rPr>
              <a:t> </a:t>
            </a:r>
            <a:r>
              <a:rPr sz="2400" spc="-10" dirty="0">
                <a:solidFill>
                  <a:srgbClr val="595959"/>
                </a:solidFill>
                <a:latin typeface="Calibri"/>
                <a:cs typeface="Calibri"/>
              </a:rPr>
              <a:t>circumstances</a:t>
            </a:r>
            <a:r>
              <a:rPr sz="2400" spc="-95" dirty="0">
                <a:solidFill>
                  <a:srgbClr val="595959"/>
                </a:solidFill>
                <a:latin typeface="Calibri"/>
                <a:cs typeface="Calibri"/>
              </a:rPr>
              <a:t> </a:t>
            </a:r>
            <a:r>
              <a:rPr sz="2400" dirty="0">
                <a:solidFill>
                  <a:srgbClr val="595959"/>
                </a:solidFill>
                <a:latin typeface="Calibri"/>
                <a:cs typeface="Calibri"/>
              </a:rPr>
              <a:t>which</a:t>
            </a:r>
            <a:r>
              <a:rPr sz="2400" spc="-65" dirty="0">
                <a:solidFill>
                  <a:srgbClr val="595959"/>
                </a:solidFill>
                <a:latin typeface="Calibri"/>
                <a:cs typeface="Calibri"/>
              </a:rPr>
              <a:t> </a:t>
            </a:r>
            <a:r>
              <a:rPr sz="2400" dirty="0">
                <a:solidFill>
                  <a:srgbClr val="595959"/>
                </a:solidFill>
                <a:latin typeface="Calibri"/>
                <a:cs typeface="Calibri"/>
              </a:rPr>
              <a:t>require</a:t>
            </a:r>
            <a:r>
              <a:rPr sz="2400" spc="-35" dirty="0">
                <a:solidFill>
                  <a:srgbClr val="595959"/>
                </a:solidFill>
                <a:latin typeface="Calibri"/>
                <a:cs typeface="Calibri"/>
              </a:rPr>
              <a:t> </a:t>
            </a:r>
            <a:r>
              <a:rPr sz="2400" spc="-10" dirty="0">
                <a:solidFill>
                  <a:srgbClr val="595959"/>
                </a:solidFill>
                <a:latin typeface="Calibri"/>
                <a:cs typeface="Calibri"/>
              </a:rPr>
              <a:t>compliance </a:t>
            </a:r>
            <a:r>
              <a:rPr sz="2400" dirty="0">
                <a:solidFill>
                  <a:srgbClr val="595959"/>
                </a:solidFill>
                <a:latin typeface="Calibri"/>
                <a:cs typeface="Calibri"/>
              </a:rPr>
              <a:t>with</a:t>
            </a:r>
            <a:r>
              <a:rPr sz="2400" spc="-85" dirty="0">
                <a:solidFill>
                  <a:srgbClr val="595959"/>
                </a:solidFill>
                <a:latin typeface="Calibri"/>
                <a:cs typeface="Calibri"/>
              </a:rPr>
              <a:t> </a:t>
            </a:r>
            <a:r>
              <a:rPr sz="2400" dirty="0">
                <a:solidFill>
                  <a:srgbClr val="595959"/>
                </a:solidFill>
                <a:latin typeface="Calibri"/>
                <a:cs typeface="Calibri"/>
              </a:rPr>
              <a:t>any</a:t>
            </a:r>
            <a:r>
              <a:rPr sz="2400" spc="-60" dirty="0">
                <a:solidFill>
                  <a:srgbClr val="595959"/>
                </a:solidFill>
                <a:latin typeface="Calibri"/>
                <a:cs typeface="Calibri"/>
              </a:rPr>
              <a:t> </a:t>
            </a:r>
            <a:r>
              <a:rPr sz="2400" dirty="0">
                <a:solidFill>
                  <a:srgbClr val="595959"/>
                </a:solidFill>
                <a:latin typeface="Calibri"/>
                <a:cs typeface="Calibri"/>
              </a:rPr>
              <a:t>other</a:t>
            </a:r>
            <a:r>
              <a:rPr sz="2400" spc="-60" dirty="0">
                <a:solidFill>
                  <a:srgbClr val="595959"/>
                </a:solidFill>
                <a:latin typeface="Calibri"/>
                <a:cs typeface="Calibri"/>
              </a:rPr>
              <a:t> </a:t>
            </a:r>
            <a:r>
              <a:rPr sz="2400" dirty="0">
                <a:solidFill>
                  <a:srgbClr val="595959"/>
                </a:solidFill>
                <a:latin typeface="Calibri"/>
                <a:cs typeface="Calibri"/>
              </a:rPr>
              <a:t>Federal</a:t>
            </a:r>
            <a:r>
              <a:rPr sz="2400" spc="-70" dirty="0">
                <a:solidFill>
                  <a:srgbClr val="595959"/>
                </a:solidFill>
                <a:latin typeface="Calibri"/>
                <a:cs typeface="Calibri"/>
              </a:rPr>
              <a:t> </a:t>
            </a:r>
            <a:r>
              <a:rPr sz="2400" dirty="0">
                <a:solidFill>
                  <a:srgbClr val="595959"/>
                </a:solidFill>
                <a:latin typeface="Calibri"/>
                <a:cs typeface="Calibri"/>
              </a:rPr>
              <a:t>laws</a:t>
            </a:r>
            <a:r>
              <a:rPr sz="2400" spc="-75" dirty="0">
                <a:solidFill>
                  <a:srgbClr val="595959"/>
                </a:solidFill>
                <a:latin typeface="Calibri"/>
                <a:cs typeface="Calibri"/>
              </a:rPr>
              <a:t> </a:t>
            </a:r>
            <a:r>
              <a:rPr sz="2400" dirty="0">
                <a:solidFill>
                  <a:srgbClr val="595959"/>
                </a:solidFill>
                <a:latin typeface="Calibri"/>
                <a:cs typeface="Calibri"/>
              </a:rPr>
              <a:t>and</a:t>
            </a:r>
            <a:r>
              <a:rPr sz="2400" spc="-65" dirty="0">
                <a:solidFill>
                  <a:srgbClr val="595959"/>
                </a:solidFill>
                <a:latin typeface="Calibri"/>
                <a:cs typeface="Calibri"/>
              </a:rPr>
              <a:t> </a:t>
            </a:r>
            <a:r>
              <a:rPr sz="2400" dirty="0">
                <a:solidFill>
                  <a:srgbClr val="595959"/>
                </a:solidFill>
                <a:latin typeface="Calibri"/>
                <a:cs typeface="Calibri"/>
              </a:rPr>
              <a:t>authorities</a:t>
            </a:r>
            <a:r>
              <a:rPr sz="2400" spc="-75" dirty="0">
                <a:solidFill>
                  <a:srgbClr val="595959"/>
                </a:solidFill>
                <a:latin typeface="Calibri"/>
                <a:cs typeface="Calibri"/>
              </a:rPr>
              <a:t> </a:t>
            </a:r>
            <a:r>
              <a:rPr sz="2400" dirty="0">
                <a:solidFill>
                  <a:srgbClr val="595959"/>
                </a:solidFill>
                <a:latin typeface="Calibri"/>
                <a:cs typeface="Calibri"/>
              </a:rPr>
              <a:t>cited</a:t>
            </a:r>
            <a:r>
              <a:rPr sz="2400" spc="-75" dirty="0">
                <a:solidFill>
                  <a:srgbClr val="595959"/>
                </a:solidFill>
                <a:latin typeface="Calibri"/>
                <a:cs typeface="Calibri"/>
              </a:rPr>
              <a:t> </a:t>
            </a:r>
            <a:r>
              <a:rPr sz="2400" spc="-25" dirty="0">
                <a:solidFill>
                  <a:srgbClr val="595959"/>
                </a:solidFill>
                <a:latin typeface="Calibri"/>
                <a:cs typeface="Calibri"/>
              </a:rPr>
              <a:t>in </a:t>
            </a:r>
            <a:r>
              <a:rPr sz="2400" spc="-10" dirty="0">
                <a:solidFill>
                  <a:srgbClr val="595959"/>
                </a:solidFill>
                <a:latin typeface="Calibri"/>
                <a:cs typeface="Calibri"/>
              </a:rPr>
              <a:t>58.5.</a:t>
            </a:r>
            <a:endParaRPr sz="2400">
              <a:latin typeface="Calibri"/>
              <a:cs typeface="Calibri"/>
            </a:endParaRPr>
          </a:p>
          <a:p>
            <a:pPr marL="2415540">
              <a:lnSpc>
                <a:spcPct val="100000"/>
              </a:lnSpc>
              <a:spcBef>
                <a:spcPts val="1380"/>
              </a:spcBef>
              <a:tabLst>
                <a:tab pos="3668395" algn="l"/>
                <a:tab pos="4939665" algn="l"/>
              </a:tabLst>
            </a:pPr>
            <a:r>
              <a:rPr sz="1400" spc="-10" dirty="0">
                <a:latin typeface="Calibri"/>
                <a:cs typeface="Calibri"/>
              </a:rPr>
              <a:t>Exempt</a:t>
            </a:r>
            <a:r>
              <a:rPr sz="1400" dirty="0">
                <a:latin typeface="Calibri"/>
                <a:cs typeface="Calibri"/>
              </a:rPr>
              <a:t>	</a:t>
            </a:r>
            <a:r>
              <a:rPr sz="1400" spc="-10" dirty="0">
                <a:latin typeface="Calibri"/>
                <a:cs typeface="Calibri"/>
              </a:rPr>
              <a:t>CENST</a:t>
            </a:r>
            <a:r>
              <a:rPr sz="1400" dirty="0">
                <a:latin typeface="Calibri"/>
                <a:cs typeface="Calibri"/>
              </a:rPr>
              <a:t>	</a:t>
            </a:r>
            <a:r>
              <a:rPr sz="1400" spc="-20" dirty="0">
                <a:latin typeface="Calibri"/>
                <a:cs typeface="Calibri"/>
              </a:rPr>
              <a:t>CEST</a:t>
            </a:r>
            <a:endParaRPr sz="1400">
              <a:latin typeface="Calibri"/>
              <a:cs typeface="Calibri"/>
            </a:endParaRPr>
          </a:p>
        </p:txBody>
      </p:sp>
      <p:grpSp>
        <p:nvGrpSpPr>
          <p:cNvPr id="20" name="object 20"/>
          <p:cNvGrpSpPr/>
          <p:nvPr/>
        </p:nvGrpSpPr>
        <p:grpSpPr>
          <a:xfrm>
            <a:off x="772668" y="3779646"/>
            <a:ext cx="9144000" cy="3429000"/>
            <a:chOff x="772668" y="3779646"/>
            <a:chExt cx="9144000" cy="3429000"/>
          </a:xfrm>
        </p:grpSpPr>
        <p:sp>
          <p:nvSpPr>
            <p:cNvPr id="21" name="object 21"/>
            <p:cNvSpPr/>
            <p:nvPr/>
          </p:nvSpPr>
          <p:spPr>
            <a:xfrm>
              <a:off x="772668" y="3779646"/>
              <a:ext cx="9144000" cy="3429000"/>
            </a:xfrm>
            <a:custGeom>
              <a:avLst/>
              <a:gdLst/>
              <a:ahLst/>
              <a:cxnLst/>
              <a:rect l="l" t="t" r="r" b="b"/>
              <a:pathLst>
                <a:path w="9144000" h="3428999">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22" name="object 22"/>
            <p:cNvPicPr/>
            <p:nvPr/>
          </p:nvPicPr>
          <p:blipFill>
            <a:blip r:embed="rId4" cstate="print"/>
            <a:stretch>
              <a:fillRect/>
            </a:stretch>
          </p:blipFill>
          <p:spPr>
            <a:xfrm>
              <a:off x="772668" y="4698618"/>
              <a:ext cx="9144000" cy="2510028"/>
            </a:xfrm>
            <a:prstGeom prst="rect">
              <a:avLst/>
            </a:prstGeom>
          </p:spPr>
        </p:pic>
        <p:sp>
          <p:nvSpPr>
            <p:cNvPr id="23" name="object 23"/>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25" name="object 25"/>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sp>
          <p:nvSpPr>
            <p:cNvPr id="27" name="object 27"/>
            <p:cNvSpPr/>
            <p:nvPr/>
          </p:nvSpPr>
          <p:spPr>
            <a:xfrm>
              <a:off x="6681215" y="5792850"/>
              <a:ext cx="30480" cy="289560"/>
            </a:xfrm>
            <a:custGeom>
              <a:avLst/>
              <a:gdLst/>
              <a:ahLst/>
              <a:cxnLst/>
              <a:rect l="l" t="t" r="r" b="b"/>
              <a:pathLst>
                <a:path w="30479" h="289560">
                  <a:moveTo>
                    <a:pt x="25907" y="0"/>
                  </a:moveTo>
                  <a:lnTo>
                    <a:pt x="0" y="0"/>
                  </a:lnTo>
                  <a:lnTo>
                    <a:pt x="0" y="199644"/>
                  </a:lnTo>
                  <a:lnTo>
                    <a:pt x="1524" y="199644"/>
                  </a:lnTo>
                  <a:lnTo>
                    <a:pt x="1524" y="204215"/>
                  </a:lnTo>
                  <a:lnTo>
                    <a:pt x="3048" y="204215"/>
                  </a:lnTo>
                  <a:lnTo>
                    <a:pt x="3048" y="207264"/>
                  </a:lnTo>
                  <a:lnTo>
                    <a:pt x="4572" y="207264"/>
                  </a:lnTo>
                  <a:lnTo>
                    <a:pt x="4572" y="289559"/>
                  </a:lnTo>
                  <a:lnTo>
                    <a:pt x="30479" y="289559"/>
                  </a:lnTo>
                  <a:lnTo>
                    <a:pt x="30352" y="193548"/>
                  </a:lnTo>
                  <a:lnTo>
                    <a:pt x="27431" y="190500"/>
                  </a:lnTo>
                  <a:lnTo>
                    <a:pt x="25907" y="190500"/>
                  </a:lnTo>
                  <a:lnTo>
                    <a:pt x="25907" y="0"/>
                  </a:lnTo>
                  <a:close/>
                </a:path>
              </a:pathLst>
            </a:custGeom>
            <a:solidFill>
              <a:srgbClr val="7F63A0"/>
            </a:solidFill>
          </p:spPr>
          <p:txBody>
            <a:bodyPr wrap="square" lIns="0" tIns="0" rIns="0" bIns="0" rtlCol="0"/>
            <a:lstStyle/>
            <a:p>
              <a:endParaRPr/>
            </a:p>
          </p:txBody>
        </p:sp>
        <p:sp>
          <p:nvSpPr>
            <p:cNvPr id="28" name="object 28"/>
            <p:cNvSpPr/>
            <p:nvPr/>
          </p:nvSpPr>
          <p:spPr>
            <a:xfrm>
              <a:off x="6681215" y="4873878"/>
              <a:ext cx="26034" cy="289560"/>
            </a:xfrm>
            <a:custGeom>
              <a:avLst/>
              <a:gdLst/>
              <a:ahLst/>
              <a:cxnLst/>
              <a:rect l="l" t="t" r="r" b="b"/>
              <a:pathLst>
                <a:path w="26034" h="289560">
                  <a:moveTo>
                    <a:pt x="25780" y="0"/>
                  </a:moveTo>
                  <a:lnTo>
                    <a:pt x="0" y="0"/>
                  </a:lnTo>
                  <a:lnTo>
                    <a:pt x="0" y="289560"/>
                  </a:lnTo>
                  <a:lnTo>
                    <a:pt x="25780" y="289560"/>
                  </a:lnTo>
                  <a:lnTo>
                    <a:pt x="25780" y="0"/>
                  </a:lnTo>
                  <a:close/>
                </a:path>
              </a:pathLst>
            </a:custGeom>
            <a:solidFill>
              <a:srgbClr val="99BA59"/>
            </a:solidFill>
          </p:spPr>
          <p:txBody>
            <a:bodyPr wrap="square" lIns="0" tIns="0" rIns="0" bIns="0" rtlCol="0"/>
            <a:lstStyle/>
            <a:p>
              <a:endParaRPr/>
            </a:p>
          </p:txBody>
        </p:sp>
        <p:sp>
          <p:nvSpPr>
            <p:cNvPr id="29" name="object 29"/>
            <p:cNvSpPr/>
            <p:nvPr/>
          </p:nvSpPr>
          <p:spPr>
            <a:xfrm>
              <a:off x="4255008" y="3954906"/>
              <a:ext cx="2452370" cy="288290"/>
            </a:xfrm>
            <a:custGeom>
              <a:avLst/>
              <a:gdLst/>
              <a:ahLst/>
              <a:cxnLst/>
              <a:rect l="l" t="t" r="r" b="b"/>
              <a:pathLst>
                <a:path w="2452370" h="288289">
                  <a:moveTo>
                    <a:pt x="24257" y="0"/>
                  </a:moveTo>
                  <a:lnTo>
                    <a:pt x="0" y="0"/>
                  </a:lnTo>
                  <a:lnTo>
                    <a:pt x="0" y="287921"/>
                  </a:lnTo>
                  <a:lnTo>
                    <a:pt x="24257" y="287921"/>
                  </a:lnTo>
                  <a:lnTo>
                    <a:pt x="24257" y="0"/>
                  </a:lnTo>
                  <a:close/>
                </a:path>
                <a:path w="2452370" h="288289">
                  <a:moveTo>
                    <a:pt x="1238885" y="0"/>
                  </a:moveTo>
                  <a:lnTo>
                    <a:pt x="1213104" y="0"/>
                  </a:lnTo>
                  <a:lnTo>
                    <a:pt x="1213104" y="287921"/>
                  </a:lnTo>
                  <a:lnTo>
                    <a:pt x="1238885" y="287921"/>
                  </a:lnTo>
                  <a:lnTo>
                    <a:pt x="1238885" y="0"/>
                  </a:lnTo>
                  <a:close/>
                </a:path>
                <a:path w="2452370" h="288289">
                  <a:moveTo>
                    <a:pt x="2451989" y="0"/>
                  </a:moveTo>
                  <a:lnTo>
                    <a:pt x="2426208" y="0"/>
                  </a:lnTo>
                  <a:lnTo>
                    <a:pt x="2426208" y="287921"/>
                  </a:lnTo>
                  <a:lnTo>
                    <a:pt x="2451989" y="287921"/>
                  </a:lnTo>
                  <a:lnTo>
                    <a:pt x="2451989" y="0"/>
                  </a:lnTo>
                  <a:close/>
                </a:path>
              </a:pathLst>
            </a:custGeom>
            <a:solidFill>
              <a:srgbClr val="BF4F4C"/>
            </a:solidFill>
          </p:spPr>
          <p:txBody>
            <a:bodyPr wrap="square" lIns="0" tIns="0" rIns="0" bIns="0" rtlCol="0"/>
            <a:lstStyle/>
            <a:p>
              <a:endParaRPr/>
            </a:p>
          </p:txBody>
        </p:sp>
        <p:sp>
          <p:nvSpPr>
            <p:cNvPr id="30" name="object 30"/>
            <p:cNvSpPr/>
            <p:nvPr/>
          </p:nvSpPr>
          <p:spPr>
            <a:xfrm>
              <a:off x="3770375" y="3779646"/>
              <a:ext cx="993775" cy="175260"/>
            </a:xfrm>
            <a:custGeom>
              <a:avLst/>
              <a:gdLst/>
              <a:ahLst/>
              <a:cxnLst/>
              <a:rect l="l" t="t" r="r" b="b"/>
              <a:pathLst>
                <a:path w="993775" h="175260">
                  <a:moveTo>
                    <a:pt x="993648" y="0"/>
                  </a:moveTo>
                  <a:lnTo>
                    <a:pt x="0" y="0"/>
                  </a:lnTo>
                  <a:lnTo>
                    <a:pt x="0" y="112776"/>
                  </a:lnTo>
                  <a:lnTo>
                    <a:pt x="5072" y="136683"/>
                  </a:lnTo>
                  <a:lnTo>
                    <a:pt x="18859" y="156591"/>
                  </a:lnTo>
                  <a:lnTo>
                    <a:pt x="39219" y="170211"/>
                  </a:lnTo>
                  <a:lnTo>
                    <a:pt x="64008" y="175260"/>
                  </a:lnTo>
                  <a:lnTo>
                    <a:pt x="929639" y="175260"/>
                  </a:lnTo>
                  <a:lnTo>
                    <a:pt x="954428" y="170211"/>
                  </a:lnTo>
                  <a:lnTo>
                    <a:pt x="974788" y="156591"/>
                  </a:lnTo>
                  <a:lnTo>
                    <a:pt x="988575" y="136683"/>
                  </a:lnTo>
                  <a:lnTo>
                    <a:pt x="993648" y="112776"/>
                  </a:lnTo>
                  <a:lnTo>
                    <a:pt x="993648" y="0"/>
                  </a:lnTo>
                  <a:close/>
                </a:path>
              </a:pathLst>
            </a:custGeom>
            <a:solidFill>
              <a:srgbClr val="4F7FBC"/>
            </a:solidFill>
          </p:spPr>
          <p:txBody>
            <a:bodyPr wrap="square" lIns="0" tIns="0" rIns="0" bIns="0" rtlCol="0"/>
            <a:lstStyle/>
            <a:p>
              <a:endParaRPr/>
            </a:p>
          </p:txBody>
        </p:sp>
        <p:pic>
          <p:nvPicPr>
            <p:cNvPr id="31" name="object 31"/>
            <p:cNvPicPr/>
            <p:nvPr/>
          </p:nvPicPr>
          <p:blipFill>
            <a:blip r:embed="rId5" cstate="print"/>
            <a:stretch>
              <a:fillRect/>
            </a:stretch>
          </p:blipFill>
          <p:spPr>
            <a:xfrm>
              <a:off x="3881628" y="3779646"/>
              <a:ext cx="992124" cy="280415"/>
            </a:xfrm>
            <a:prstGeom prst="rect">
              <a:avLst/>
            </a:prstGeom>
          </p:spPr>
        </p:pic>
        <p:sp>
          <p:nvSpPr>
            <p:cNvPr id="32" name="object 32"/>
            <p:cNvSpPr/>
            <p:nvPr/>
          </p:nvSpPr>
          <p:spPr>
            <a:xfrm>
              <a:off x="3869435" y="3779646"/>
              <a:ext cx="1018540" cy="292735"/>
            </a:xfrm>
            <a:custGeom>
              <a:avLst/>
              <a:gdLst/>
              <a:ahLst/>
              <a:cxnLst/>
              <a:rect l="l" t="t" r="r" b="b"/>
              <a:pathLst>
                <a:path w="1018539" h="292735">
                  <a:moveTo>
                    <a:pt x="32003" y="242315"/>
                  </a:moveTo>
                  <a:lnTo>
                    <a:pt x="4572" y="242315"/>
                  </a:lnTo>
                  <a:lnTo>
                    <a:pt x="4572" y="246887"/>
                  </a:lnTo>
                  <a:lnTo>
                    <a:pt x="6096" y="246887"/>
                  </a:lnTo>
                  <a:lnTo>
                    <a:pt x="6096" y="249936"/>
                  </a:lnTo>
                  <a:lnTo>
                    <a:pt x="7619" y="249936"/>
                  </a:lnTo>
                  <a:lnTo>
                    <a:pt x="9143" y="251460"/>
                  </a:lnTo>
                  <a:lnTo>
                    <a:pt x="9143" y="254507"/>
                  </a:lnTo>
                  <a:lnTo>
                    <a:pt x="10667" y="254507"/>
                  </a:lnTo>
                  <a:lnTo>
                    <a:pt x="10667" y="257555"/>
                  </a:lnTo>
                  <a:lnTo>
                    <a:pt x="12191" y="257555"/>
                  </a:lnTo>
                  <a:lnTo>
                    <a:pt x="12191" y="262127"/>
                  </a:lnTo>
                  <a:lnTo>
                    <a:pt x="13715" y="262127"/>
                  </a:lnTo>
                  <a:lnTo>
                    <a:pt x="22860" y="271272"/>
                  </a:lnTo>
                  <a:lnTo>
                    <a:pt x="25908" y="272795"/>
                  </a:lnTo>
                  <a:lnTo>
                    <a:pt x="33527" y="280415"/>
                  </a:lnTo>
                  <a:lnTo>
                    <a:pt x="45719" y="286512"/>
                  </a:lnTo>
                  <a:lnTo>
                    <a:pt x="50291" y="288036"/>
                  </a:lnTo>
                  <a:lnTo>
                    <a:pt x="53339" y="289560"/>
                  </a:lnTo>
                  <a:lnTo>
                    <a:pt x="60960" y="291083"/>
                  </a:lnTo>
                  <a:lnTo>
                    <a:pt x="957072" y="292480"/>
                  </a:lnTo>
                  <a:lnTo>
                    <a:pt x="957072" y="291083"/>
                  </a:lnTo>
                  <a:lnTo>
                    <a:pt x="964691" y="289560"/>
                  </a:lnTo>
                  <a:lnTo>
                    <a:pt x="970788" y="286512"/>
                  </a:lnTo>
                  <a:lnTo>
                    <a:pt x="975360" y="284988"/>
                  </a:lnTo>
                  <a:lnTo>
                    <a:pt x="981455" y="281939"/>
                  </a:lnTo>
                  <a:lnTo>
                    <a:pt x="984503" y="278891"/>
                  </a:lnTo>
                  <a:lnTo>
                    <a:pt x="987551" y="277367"/>
                  </a:lnTo>
                  <a:lnTo>
                    <a:pt x="993648" y="271272"/>
                  </a:lnTo>
                  <a:lnTo>
                    <a:pt x="996696" y="269748"/>
                  </a:lnTo>
                  <a:lnTo>
                    <a:pt x="999743" y="266700"/>
                  </a:lnTo>
                  <a:lnTo>
                    <a:pt x="59436" y="266700"/>
                  </a:lnTo>
                  <a:lnTo>
                    <a:pt x="59436" y="265175"/>
                  </a:lnTo>
                  <a:lnTo>
                    <a:pt x="54863" y="265175"/>
                  </a:lnTo>
                  <a:lnTo>
                    <a:pt x="54863" y="262127"/>
                  </a:lnTo>
                  <a:lnTo>
                    <a:pt x="45719" y="257555"/>
                  </a:lnTo>
                  <a:lnTo>
                    <a:pt x="33527" y="245363"/>
                  </a:lnTo>
                  <a:lnTo>
                    <a:pt x="32003" y="245363"/>
                  </a:lnTo>
                  <a:lnTo>
                    <a:pt x="32003" y="242315"/>
                  </a:lnTo>
                  <a:close/>
                </a:path>
                <a:path w="1018539" h="292735">
                  <a:moveTo>
                    <a:pt x="1018031" y="0"/>
                  </a:moveTo>
                  <a:lnTo>
                    <a:pt x="992124" y="0"/>
                  </a:lnTo>
                  <a:lnTo>
                    <a:pt x="990640" y="222503"/>
                  </a:lnTo>
                  <a:lnTo>
                    <a:pt x="990600" y="228600"/>
                  </a:lnTo>
                  <a:lnTo>
                    <a:pt x="989076" y="233172"/>
                  </a:lnTo>
                  <a:lnTo>
                    <a:pt x="987551" y="239267"/>
                  </a:lnTo>
                  <a:lnTo>
                    <a:pt x="984503" y="245363"/>
                  </a:lnTo>
                  <a:lnTo>
                    <a:pt x="972312" y="257555"/>
                  </a:lnTo>
                  <a:lnTo>
                    <a:pt x="963167" y="262127"/>
                  </a:lnTo>
                  <a:lnTo>
                    <a:pt x="961643" y="263651"/>
                  </a:lnTo>
                  <a:lnTo>
                    <a:pt x="955548" y="265175"/>
                  </a:lnTo>
                  <a:lnTo>
                    <a:pt x="59436" y="266700"/>
                  </a:lnTo>
                  <a:lnTo>
                    <a:pt x="999743" y="266700"/>
                  </a:lnTo>
                  <a:lnTo>
                    <a:pt x="1002791" y="263651"/>
                  </a:lnTo>
                  <a:lnTo>
                    <a:pt x="1004315" y="258952"/>
                  </a:lnTo>
                  <a:lnTo>
                    <a:pt x="1005839" y="257555"/>
                  </a:lnTo>
                  <a:lnTo>
                    <a:pt x="1011936" y="245363"/>
                  </a:lnTo>
                  <a:lnTo>
                    <a:pt x="1013460" y="239267"/>
                  </a:lnTo>
                  <a:lnTo>
                    <a:pt x="1014984" y="236219"/>
                  </a:lnTo>
                  <a:lnTo>
                    <a:pt x="1016508" y="224027"/>
                  </a:lnTo>
                  <a:lnTo>
                    <a:pt x="1018031" y="0"/>
                  </a:lnTo>
                  <a:close/>
                </a:path>
                <a:path w="1018539" h="292735">
                  <a:moveTo>
                    <a:pt x="24383" y="0"/>
                  </a:moveTo>
                  <a:lnTo>
                    <a:pt x="0" y="0"/>
                  </a:lnTo>
                  <a:lnTo>
                    <a:pt x="0" y="227075"/>
                  </a:lnTo>
                  <a:lnTo>
                    <a:pt x="1524" y="227075"/>
                  </a:lnTo>
                  <a:lnTo>
                    <a:pt x="1524" y="234695"/>
                  </a:lnTo>
                  <a:lnTo>
                    <a:pt x="3048" y="234695"/>
                  </a:lnTo>
                  <a:lnTo>
                    <a:pt x="3048" y="242315"/>
                  </a:lnTo>
                  <a:lnTo>
                    <a:pt x="30479" y="242315"/>
                  </a:lnTo>
                  <a:lnTo>
                    <a:pt x="30479" y="239267"/>
                  </a:lnTo>
                  <a:lnTo>
                    <a:pt x="28955" y="239267"/>
                  </a:lnTo>
                  <a:lnTo>
                    <a:pt x="28955" y="233172"/>
                  </a:lnTo>
                  <a:lnTo>
                    <a:pt x="27431" y="233172"/>
                  </a:lnTo>
                  <a:lnTo>
                    <a:pt x="27431" y="228600"/>
                  </a:lnTo>
                  <a:lnTo>
                    <a:pt x="25908" y="228600"/>
                  </a:lnTo>
                  <a:lnTo>
                    <a:pt x="25908" y="222503"/>
                  </a:lnTo>
                  <a:lnTo>
                    <a:pt x="24384" y="222503"/>
                  </a:lnTo>
                  <a:lnTo>
                    <a:pt x="24383" y="0"/>
                  </a:lnTo>
                  <a:close/>
                </a:path>
              </a:pathLst>
            </a:custGeom>
            <a:solidFill>
              <a:srgbClr val="4F7FBC"/>
            </a:solidFill>
          </p:spPr>
          <p:txBody>
            <a:bodyPr wrap="square" lIns="0" tIns="0" rIns="0" bIns="0" rtlCol="0"/>
            <a:lstStyle/>
            <a:p>
              <a:endParaRPr/>
            </a:p>
          </p:txBody>
        </p:sp>
        <p:sp>
          <p:nvSpPr>
            <p:cNvPr id="33" name="object 33"/>
            <p:cNvSpPr/>
            <p:nvPr/>
          </p:nvSpPr>
          <p:spPr>
            <a:xfrm>
              <a:off x="3770375" y="4242942"/>
              <a:ext cx="993775" cy="631190"/>
            </a:xfrm>
            <a:custGeom>
              <a:avLst/>
              <a:gdLst/>
              <a:ahLst/>
              <a:cxnLst/>
              <a:rect l="l" t="t" r="r" b="b"/>
              <a:pathLst>
                <a:path w="993775" h="631189">
                  <a:moveTo>
                    <a:pt x="929639" y="0"/>
                  </a:moveTo>
                  <a:lnTo>
                    <a:pt x="64008" y="0"/>
                  </a:lnTo>
                  <a:lnTo>
                    <a:pt x="39219" y="5072"/>
                  </a:lnTo>
                  <a:lnTo>
                    <a:pt x="18859" y="18859"/>
                  </a:lnTo>
                  <a:lnTo>
                    <a:pt x="5072" y="39219"/>
                  </a:lnTo>
                  <a:lnTo>
                    <a:pt x="0" y="64008"/>
                  </a:lnTo>
                  <a:lnTo>
                    <a:pt x="0" y="568452"/>
                  </a:lnTo>
                  <a:lnTo>
                    <a:pt x="5072" y="593002"/>
                  </a:lnTo>
                  <a:lnTo>
                    <a:pt x="18859" y="612838"/>
                  </a:lnTo>
                  <a:lnTo>
                    <a:pt x="39219" y="626102"/>
                  </a:lnTo>
                  <a:lnTo>
                    <a:pt x="64008" y="630936"/>
                  </a:lnTo>
                  <a:lnTo>
                    <a:pt x="929639" y="630936"/>
                  </a:lnTo>
                  <a:lnTo>
                    <a:pt x="954428" y="626102"/>
                  </a:lnTo>
                  <a:lnTo>
                    <a:pt x="974788" y="612838"/>
                  </a:lnTo>
                  <a:lnTo>
                    <a:pt x="988575" y="593002"/>
                  </a:lnTo>
                  <a:lnTo>
                    <a:pt x="993648" y="568452"/>
                  </a:lnTo>
                  <a:lnTo>
                    <a:pt x="993648" y="64008"/>
                  </a:lnTo>
                  <a:lnTo>
                    <a:pt x="988575" y="39219"/>
                  </a:lnTo>
                  <a:lnTo>
                    <a:pt x="974788" y="18859"/>
                  </a:lnTo>
                  <a:lnTo>
                    <a:pt x="954428" y="5072"/>
                  </a:lnTo>
                  <a:lnTo>
                    <a:pt x="929639" y="0"/>
                  </a:lnTo>
                  <a:close/>
                </a:path>
              </a:pathLst>
            </a:custGeom>
            <a:solidFill>
              <a:srgbClr val="BF4F4C"/>
            </a:solidFill>
          </p:spPr>
          <p:txBody>
            <a:bodyPr wrap="square" lIns="0" tIns="0" rIns="0" bIns="0" rtlCol="0"/>
            <a:lstStyle/>
            <a:p>
              <a:endParaRPr/>
            </a:p>
          </p:txBody>
        </p:sp>
        <p:pic>
          <p:nvPicPr>
            <p:cNvPr id="34" name="object 34"/>
            <p:cNvPicPr/>
            <p:nvPr/>
          </p:nvPicPr>
          <p:blipFill>
            <a:blip r:embed="rId6" cstate="print"/>
            <a:stretch>
              <a:fillRect/>
            </a:stretch>
          </p:blipFill>
          <p:spPr>
            <a:xfrm>
              <a:off x="3881628" y="4348098"/>
              <a:ext cx="992124" cy="630809"/>
            </a:xfrm>
            <a:prstGeom prst="rect">
              <a:avLst/>
            </a:prstGeom>
          </p:spPr>
        </p:pic>
        <p:sp>
          <p:nvSpPr>
            <p:cNvPr id="35" name="object 35"/>
            <p:cNvSpPr/>
            <p:nvPr/>
          </p:nvSpPr>
          <p:spPr>
            <a:xfrm>
              <a:off x="3869435" y="4335906"/>
              <a:ext cx="1018540" cy="655320"/>
            </a:xfrm>
            <a:custGeom>
              <a:avLst/>
              <a:gdLst/>
              <a:ahLst/>
              <a:cxnLst/>
              <a:rect l="l" t="t" r="r" b="b"/>
              <a:pathLst>
                <a:path w="1018539" h="655320">
                  <a:moveTo>
                    <a:pt x="32003" y="605028"/>
                  </a:moveTo>
                  <a:lnTo>
                    <a:pt x="4572" y="605028"/>
                  </a:lnTo>
                  <a:lnTo>
                    <a:pt x="4572" y="609600"/>
                  </a:lnTo>
                  <a:lnTo>
                    <a:pt x="6096" y="609600"/>
                  </a:lnTo>
                  <a:lnTo>
                    <a:pt x="6096" y="612648"/>
                  </a:lnTo>
                  <a:lnTo>
                    <a:pt x="7619" y="612648"/>
                  </a:lnTo>
                  <a:lnTo>
                    <a:pt x="9143" y="614172"/>
                  </a:lnTo>
                  <a:lnTo>
                    <a:pt x="9143" y="617093"/>
                  </a:lnTo>
                  <a:lnTo>
                    <a:pt x="10667" y="617093"/>
                  </a:lnTo>
                  <a:lnTo>
                    <a:pt x="10667" y="620268"/>
                  </a:lnTo>
                  <a:lnTo>
                    <a:pt x="12191" y="620268"/>
                  </a:lnTo>
                  <a:lnTo>
                    <a:pt x="12191" y="624840"/>
                  </a:lnTo>
                  <a:lnTo>
                    <a:pt x="13715" y="624840"/>
                  </a:lnTo>
                  <a:lnTo>
                    <a:pt x="22860" y="633984"/>
                  </a:lnTo>
                  <a:lnTo>
                    <a:pt x="25908" y="635508"/>
                  </a:lnTo>
                  <a:lnTo>
                    <a:pt x="33527" y="643128"/>
                  </a:lnTo>
                  <a:lnTo>
                    <a:pt x="45719" y="649224"/>
                  </a:lnTo>
                  <a:lnTo>
                    <a:pt x="50291" y="650748"/>
                  </a:lnTo>
                  <a:lnTo>
                    <a:pt x="53339" y="652272"/>
                  </a:lnTo>
                  <a:lnTo>
                    <a:pt x="60960" y="653796"/>
                  </a:lnTo>
                  <a:lnTo>
                    <a:pt x="957072" y="655193"/>
                  </a:lnTo>
                  <a:lnTo>
                    <a:pt x="957072" y="653796"/>
                  </a:lnTo>
                  <a:lnTo>
                    <a:pt x="964691" y="652272"/>
                  </a:lnTo>
                  <a:lnTo>
                    <a:pt x="970788" y="649224"/>
                  </a:lnTo>
                  <a:lnTo>
                    <a:pt x="975360" y="647700"/>
                  </a:lnTo>
                  <a:lnTo>
                    <a:pt x="981455" y="644652"/>
                  </a:lnTo>
                  <a:lnTo>
                    <a:pt x="984503" y="641604"/>
                  </a:lnTo>
                  <a:lnTo>
                    <a:pt x="987551" y="640080"/>
                  </a:lnTo>
                  <a:lnTo>
                    <a:pt x="993648" y="633984"/>
                  </a:lnTo>
                  <a:lnTo>
                    <a:pt x="996696" y="632460"/>
                  </a:lnTo>
                  <a:lnTo>
                    <a:pt x="998220" y="630936"/>
                  </a:lnTo>
                  <a:lnTo>
                    <a:pt x="946403" y="630936"/>
                  </a:lnTo>
                  <a:lnTo>
                    <a:pt x="68579" y="629412"/>
                  </a:lnTo>
                  <a:lnTo>
                    <a:pt x="59436" y="627888"/>
                  </a:lnTo>
                  <a:lnTo>
                    <a:pt x="54863" y="627888"/>
                  </a:lnTo>
                  <a:lnTo>
                    <a:pt x="54863" y="624840"/>
                  </a:lnTo>
                  <a:lnTo>
                    <a:pt x="45719" y="620268"/>
                  </a:lnTo>
                  <a:lnTo>
                    <a:pt x="33527" y="608076"/>
                  </a:lnTo>
                  <a:lnTo>
                    <a:pt x="32003" y="608076"/>
                  </a:lnTo>
                  <a:lnTo>
                    <a:pt x="32003" y="605028"/>
                  </a:lnTo>
                  <a:close/>
                </a:path>
                <a:path w="1018539" h="655320">
                  <a:moveTo>
                    <a:pt x="999743" y="25908"/>
                  </a:moveTo>
                  <a:lnTo>
                    <a:pt x="952500" y="25908"/>
                  </a:lnTo>
                  <a:lnTo>
                    <a:pt x="957072" y="27432"/>
                  </a:lnTo>
                  <a:lnTo>
                    <a:pt x="972312" y="35052"/>
                  </a:lnTo>
                  <a:lnTo>
                    <a:pt x="986027" y="48768"/>
                  </a:lnTo>
                  <a:lnTo>
                    <a:pt x="986027" y="51816"/>
                  </a:lnTo>
                  <a:lnTo>
                    <a:pt x="987551" y="51816"/>
                  </a:lnTo>
                  <a:lnTo>
                    <a:pt x="987551" y="54864"/>
                  </a:lnTo>
                  <a:lnTo>
                    <a:pt x="989076" y="54864"/>
                  </a:lnTo>
                  <a:lnTo>
                    <a:pt x="989076" y="59436"/>
                  </a:lnTo>
                  <a:lnTo>
                    <a:pt x="990600" y="59436"/>
                  </a:lnTo>
                  <a:lnTo>
                    <a:pt x="990600" y="67056"/>
                  </a:lnTo>
                  <a:lnTo>
                    <a:pt x="992124" y="67056"/>
                  </a:lnTo>
                  <a:lnTo>
                    <a:pt x="990617" y="585216"/>
                  </a:lnTo>
                  <a:lnTo>
                    <a:pt x="990600" y="591312"/>
                  </a:lnTo>
                  <a:lnTo>
                    <a:pt x="989076" y="595884"/>
                  </a:lnTo>
                  <a:lnTo>
                    <a:pt x="987551" y="601980"/>
                  </a:lnTo>
                  <a:lnTo>
                    <a:pt x="984503" y="608076"/>
                  </a:lnTo>
                  <a:lnTo>
                    <a:pt x="972312" y="620268"/>
                  </a:lnTo>
                  <a:lnTo>
                    <a:pt x="963167" y="624840"/>
                  </a:lnTo>
                  <a:lnTo>
                    <a:pt x="961643" y="626364"/>
                  </a:lnTo>
                  <a:lnTo>
                    <a:pt x="955548" y="627888"/>
                  </a:lnTo>
                  <a:lnTo>
                    <a:pt x="946403" y="629412"/>
                  </a:lnTo>
                  <a:lnTo>
                    <a:pt x="946403" y="630936"/>
                  </a:lnTo>
                  <a:lnTo>
                    <a:pt x="998220" y="630936"/>
                  </a:lnTo>
                  <a:lnTo>
                    <a:pt x="1002791" y="626364"/>
                  </a:lnTo>
                  <a:lnTo>
                    <a:pt x="1004315" y="621792"/>
                  </a:lnTo>
                  <a:lnTo>
                    <a:pt x="1005839" y="620268"/>
                  </a:lnTo>
                  <a:lnTo>
                    <a:pt x="1011936" y="608076"/>
                  </a:lnTo>
                  <a:lnTo>
                    <a:pt x="1013460" y="601980"/>
                  </a:lnTo>
                  <a:lnTo>
                    <a:pt x="1014984" y="598932"/>
                  </a:lnTo>
                  <a:lnTo>
                    <a:pt x="1016508" y="586740"/>
                  </a:lnTo>
                  <a:lnTo>
                    <a:pt x="1018027" y="70104"/>
                  </a:lnTo>
                  <a:lnTo>
                    <a:pt x="1018032" y="68580"/>
                  </a:lnTo>
                  <a:lnTo>
                    <a:pt x="1016508" y="68580"/>
                  </a:lnTo>
                  <a:lnTo>
                    <a:pt x="1016508" y="60960"/>
                  </a:lnTo>
                  <a:lnTo>
                    <a:pt x="1014984" y="60960"/>
                  </a:lnTo>
                  <a:lnTo>
                    <a:pt x="1014984" y="53340"/>
                  </a:lnTo>
                  <a:lnTo>
                    <a:pt x="1013460" y="53340"/>
                  </a:lnTo>
                  <a:lnTo>
                    <a:pt x="1013460" y="48768"/>
                  </a:lnTo>
                  <a:lnTo>
                    <a:pt x="1011936" y="48768"/>
                  </a:lnTo>
                  <a:lnTo>
                    <a:pt x="1011936" y="45593"/>
                  </a:lnTo>
                  <a:lnTo>
                    <a:pt x="1010412" y="45593"/>
                  </a:lnTo>
                  <a:lnTo>
                    <a:pt x="1010412" y="42672"/>
                  </a:lnTo>
                  <a:lnTo>
                    <a:pt x="1008888" y="42672"/>
                  </a:lnTo>
                  <a:lnTo>
                    <a:pt x="1008888" y="39624"/>
                  </a:lnTo>
                  <a:lnTo>
                    <a:pt x="1007363" y="39624"/>
                  </a:lnTo>
                  <a:lnTo>
                    <a:pt x="1007363" y="36576"/>
                  </a:lnTo>
                  <a:lnTo>
                    <a:pt x="1005839" y="35052"/>
                  </a:lnTo>
                  <a:lnTo>
                    <a:pt x="1004315" y="35052"/>
                  </a:lnTo>
                  <a:lnTo>
                    <a:pt x="1004315" y="30480"/>
                  </a:lnTo>
                  <a:lnTo>
                    <a:pt x="999743" y="25908"/>
                  </a:lnTo>
                  <a:close/>
                </a:path>
                <a:path w="1018539" h="655320">
                  <a:moveTo>
                    <a:pt x="949451" y="0"/>
                  </a:moveTo>
                  <a:lnTo>
                    <a:pt x="67055" y="0"/>
                  </a:lnTo>
                  <a:lnTo>
                    <a:pt x="51815" y="3048"/>
                  </a:lnTo>
                  <a:lnTo>
                    <a:pt x="48767" y="4572"/>
                  </a:lnTo>
                  <a:lnTo>
                    <a:pt x="44196" y="6096"/>
                  </a:lnTo>
                  <a:lnTo>
                    <a:pt x="42672" y="7493"/>
                  </a:lnTo>
                  <a:lnTo>
                    <a:pt x="33527" y="12192"/>
                  </a:lnTo>
                  <a:lnTo>
                    <a:pt x="25908" y="19812"/>
                  </a:lnTo>
                  <a:lnTo>
                    <a:pt x="22860" y="21336"/>
                  </a:lnTo>
                  <a:lnTo>
                    <a:pt x="12191" y="32004"/>
                  </a:lnTo>
                  <a:lnTo>
                    <a:pt x="10667" y="36576"/>
                  </a:lnTo>
                  <a:lnTo>
                    <a:pt x="7619" y="42672"/>
                  </a:lnTo>
                  <a:lnTo>
                    <a:pt x="6096" y="44196"/>
                  </a:lnTo>
                  <a:lnTo>
                    <a:pt x="4572" y="47244"/>
                  </a:lnTo>
                  <a:lnTo>
                    <a:pt x="3048" y="53340"/>
                  </a:lnTo>
                  <a:lnTo>
                    <a:pt x="1524" y="57912"/>
                  </a:lnTo>
                  <a:lnTo>
                    <a:pt x="0" y="60960"/>
                  </a:lnTo>
                  <a:lnTo>
                    <a:pt x="0" y="589788"/>
                  </a:lnTo>
                  <a:lnTo>
                    <a:pt x="1524" y="589788"/>
                  </a:lnTo>
                  <a:lnTo>
                    <a:pt x="1524" y="597408"/>
                  </a:lnTo>
                  <a:lnTo>
                    <a:pt x="3048" y="597408"/>
                  </a:lnTo>
                  <a:lnTo>
                    <a:pt x="3048" y="605028"/>
                  </a:lnTo>
                  <a:lnTo>
                    <a:pt x="30479" y="605028"/>
                  </a:lnTo>
                  <a:lnTo>
                    <a:pt x="30479" y="601980"/>
                  </a:lnTo>
                  <a:lnTo>
                    <a:pt x="28955" y="601980"/>
                  </a:lnTo>
                  <a:lnTo>
                    <a:pt x="28955" y="595884"/>
                  </a:lnTo>
                  <a:lnTo>
                    <a:pt x="27431" y="595884"/>
                  </a:lnTo>
                  <a:lnTo>
                    <a:pt x="27431" y="591312"/>
                  </a:lnTo>
                  <a:lnTo>
                    <a:pt x="25908" y="591312"/>
                  </a:lnTo>
                  <a:lnTo>
                    <a:pt x="25908" y="585216"/>
                  </a:lnTo>
                  <a:lnTo>
                    <a:pt x="24384" y="585216"/>
                  </a:lnTo>
                  <a:lnTo>
                    <a:pt x="24384" y="70104"/>
                  </a:lnTo>
                  <a:lnTo>
                    <a:pt x="45719" y="35052"/>
                  </a:lnTo>
                  <a:lnTo>
                    <a:pt x="54863" y="30480"/>
                  </a:lnTo>
                  <a:lnTo>
                    <a:pt x="56387" y="28956"/>
                  </a:lnTo>
                  <a:lnTo>
                    <a:pt x="65531" y="25908"/>
                  </a:lnTo>
                  <a:lnTo>
                    <a:pt x="999743" y="25908"/>
                  </a:lnTo>
                  <a:lnTo>
                    <a:pt x="996696" y="22860"/>
                  </a:lnTo>
                  <a:lnTo>
                    <a:pt x="993648" y="21336"/>
                  </a:lnTo>
                  <a:lnTo>
                    <a:pt x="987551" y="15240"/>
                  </a:lnTo>
                  <a:lnTo>
                    <a:pt x="984503" y="13716"/>
                  </a:lnTo>
                  <a:lnTo>
                    <a:pt x="981455" y="10668"/>
                  </a:lnTo>
                  <a:lnTo>
                    <a:pt x="972312" y="6096"/>
                  </a:lnTo>
                  <a:lnTo>
                    <a:pt x="963167" y="3048"/>
                  </a:lnTo>
                  <a:lnTo>
                    <a:pt x="955548" y="1524"/>
                  </a:lnTo>
                  <a:lnTo>
                    <a:pt x="949451" y="0"/>
                  </a:lnTo>
                  <a:close/>
                </a:path>
              </a:pathLst>
            </a:custGeom>
            <a:solidFill>
              <a:srgbClr val="BF4F4C"/>
            </a:solidFill>
          </p:spPr>
          <p:txBody>
            <a:bodyPr wrap="square" lIns="0" tIns="0" rIns="0" bIns="0" rtlCol="0"/>
            <a:lstStyle/>
            <a:p>
              <a:endParaRPr/>
            </a:p>
          </p:txBody>
        </p:sp>
      </p:grpSp>
      <p:sp>
        <p:nvSpPr>
          <p:cNvPr id="36" name="object 36"/>
          <p:cNvSpPr txBox="1"/>
          <p:nvPr/>
        </p:nvSpPr>
        <p:spPr>
          <a:xfrm>
            <a:off x="3940555" y="4423790"/>
            <a:ext cx="872490" cy="434340"/>
          </a:xfrm>
          <a:prstGeom prst="rect">
            <a:avLst/>
          </a:prstGeom>
        </p:spPr>
        <p:txBody>
          <a:bodyPr vert="horz" wrap="square" lIns="0" tIns="12700" rIns="0" bIns="0" rtlCol="0">
            <a:spAutoFit/>
          </a:bodyPr>
          <a:lstStyle/>
          <a:p>
            <a:pPr marL="1905" algn="ctr">
              <a:lnSpc>
                <a:spcPts val="1610"/>
              </a:lnSpc>
              <a:spcBef>
                <a:spcPts val="100"/>
              </a:spcBef>
            </a:pPr>
            <a:r>
              <a:rPr sz="1400" spc="-20" dirty="0">
                <a:latin typeface="Calibri"/>
                <a:cs typeface="Calibri"/>
              </a:rPr>
              <a:t>58.6</a:t>
            </a:r>
            <a:endParaRPr sz="1400">
              <a:latin typeface="Calibri"/>
              <a:cs typeface="Calibri"/>
            </a:endParaRPr>
          </a:p>
          <a:p>
            <a:pPr algn="ctr">
              <a:lnSpc>
                <a:spcPts val="1610"/>
              </a:lnSpc>
            </a:pPr>
            <a:r>
              <a:rPr sz="1400" spc="-10" dirty="0">
                <a:latin typeface="Calibri"/>
                <a:cs typeface="Calibri"/>
              </a:rPr>
              <a:t>Compliance</a:t>
            </a:r>
            <a:endParaRPr sz="1400">
              <a:latin typeface="Calibri"/>
              <a:cs typeface="Calibri"/>
            </a:endParaRPr>
          </a:p>
        </p:txBody>
      </p:sp>
      <p:grpSp>
        <p:nvGrpSpPr>
          <p:cNvPr id="37" name="object 37"/>
          <p:cNvGrpSpPr/>
          <p:nvPr/>
        </p:nvGrpSpPr>
        <p:grpSpPr>
          <a:xfrm>
            <a:off x="4985003" y="3779646"/>
            <a:ext cx="1115695" cy="1211580"/>
            <a:chOff x="4985003" y="3779646"/>
            <a:chExt cx="1115695" cy="1211580"/>
          </a:xfrm>
        </p:grpSpPr>
        <p:sp>
          <p:nvSpPr>
            <p:cNvPr id="38" name="object 38"/>
            <p:cNvSpPr/>
            <p:nvPr/>
          </p:nvSpPr>
          <p:spPr>
            <a:xfrm>
              <a:off x="4985003" y="3779646"/>
              <a:ext cx="992505" cy="175260"/>
            </a:xfrm>
            <a:custGeom>
              <a:avLst/>
              <a:gdLst/>
              <a:ahLst/>
              <a:cxnLst/>
              <a:rect l="l" t="t" r="r" b="b"/>
              <a:pathLst>
                <a:path w="992504" h="175260">
                  <a:moveTo>
                    <a:pt x="992124" y="0"/>
                  </a:moveTo>
                  <a:lnTo>
                    <a:pt x="0" y="0"/>
                  </a:lnTo>
                  <a:lnTo>
                    <a:pt x="0" y="112776"/>
                  </a:lnTo>
                  <a:lnTo>
                    <a:pt x="4833" y="136683"/>
                  </a:lnTo>
                  <a:lnTo>
                    <a:pt x="18097" y="156591"/>
                  </a:lnTo>
                  <a:lnTo>
                    <a:pt x="37933" y="170211"/>
                  </a:lnTo>
                  <a:lnTo>
                    <a:pt x="62484" y="175260"/>
                  </a:lnTo>
                  <a:lnTo>
                    <a:pt x="929640" y="175260"/>
                  </a:lnTo>
                  <a:lnTo>
                    <a:pt x="953547" y="170211"/>
                  </a:lnTo>
                  <a:lnTo>
                    <a:pt x="973455" y="156591"/>
                  </a:lnTo>
                  <a:lnTo>
                    <a:pt x="987075" y="136683"/>
                  </a:lnTo>
                  <a:lnTo>
                    <a:pt x="992124" y="112776"/>
                  </a:lnTo>
                  <a:lnTo>
                    <a:pt x="992124" y="0"/>
                  </a:lnTo>
                  <a:close/>
                </a:path>
              </a:pathLst>
            </a:custGeom>
            <a:solidFill>
              <a:srgbClr val="4F7FBC"/>
            </a:solidFill>
          </p:spPr>
          <p:txBody>
            <a:bodyPr wrap="square" lIns="0" tIns="0" rIns="0" bIns="0" rtlCol="0"/>
            <a:lstStyle/>
            <a:p>
              <a:endParaRPr/>
            </a:p>
          </p:txBody>
        </p:sp>
        <p:pic>
          <p:nvPicPr>
            <p:cNvPr id="39" name="object 39"/>
            <p:cNvPicPr/>
            <p:nvPr/>
          </p:nvPicPr>
          <p:blipFill>
            <a:blip r:embed="rId7" cstate="print"/>
            <a:stretch>
              <a:fillRect/>
            </a:stretch>
          </p:blipFill>
          <p:spPr>
            <a:xfrm>
              <a:off x="5094731" y="3779646"/>
              <a:ext cx="992124" cy="280415"/>
            </a:xfrm>
            <a:prstGeom prst="rect">
              <a:avLst/>
            </a:prstGeom>
          </p:spPr>
        </p:pic>
        <p:sp>
          <p:nvSpPr>
            <p:cNvPr id="40" name="object 40"/>
            <p:cNvSpPr/>
            <p:nvPr/>
          </p:nvSpPr>
          <p:spPr>
            <a:xfrm>
              <a:off x="5082539" y="3779646"/>
              <a:ext cx="1018540" cy="292735"/>
            </a:xfrm>
            <a:custGeom>
              <a:avLst/>
              <a:gdLst/>
              <a:ahLst/>
              <a:cxnLst/>
              <a:rect l="l" t="t" r="r" b="b"/>
              <a:pathLst>
                <a:path w="1018539" h="292735">
                  <a:moveTo>
                    <a:pt x="35051" y="246887"/>
                  </a:moveTo>
                  <a:lnTo>
                    <a:pt x="6096" y="246887"/>
                  </a:lnTo>
                  <a:lnTo>
                    <a:pt x="6096" y="249936"/>
                  </a:lnTo>
                  <a:lnTo>
                    <a:pt x="7620" y="249936"/>
                  </a:lnTo>
                  <a:lnTo>
                    <a:pt x="9144" y="251460"/>
                  </a:lnTo>
                  <a:lnTo>
                    <a:pt x="9144" y="254507"/>
                  </a:lnTo>
                  <a:lnTo>
                    <a:pt x="10668" y="254507"/>
                  </a:lnTo>
                  <a:lnTo>
                    <a:pt x="10668" y="257555"/>
                  </a:lnTo>
                  <a:lnTo>
                    <a:pt x="12192" y="257555"/>
                  </a:lnTo>
                  <a:lnTo>
                    <a:pt x="12192" y="260603"/>
                  </a:lnTo>
                  <a:lnTo>
                    <a:pt x="13715" y="260603"/>
                  </a:lnTo>
                  <a:lnTo>
                    <a:pt x="21336" y="268224"/>
                  </a:lnTo>
                  <a:lnTo>
                    <a:pt x="21336" y="271272"/>
                  </a:lnTo>
                  <a:lnTo>
                    <a:pt x="22860" y="271272"/>
                  </a:lnTo>
                  <a:lnTo>
                    <a:pt x="25908" y="272795"/>
                  </a:lnTo>
                  <a:lnTo>
                    <a:pt x="33527" y="280415"/>
                  </a:lnTo>
                  <a:lnTo>
                    <a:pt x="45720" y="286512"/>
                  </a:lnTo>
                  <a:lnTo>
                    <a:pt x="50292" y="288036"/>
                  </a:lnTo>
                  <a:lnTo>
                    <a:pt x="53339" y="289560"/>
                  </a:lnTo>
                  <a:lnTo>
                    <a:pt x="60960" y="291083"/>
                  </a:lnTo>
                  <a:lnTo>
                    <a:pt x="957071" y="292480"/>
                  </a:lnTo>
                  <a:lnTo>
                    <a:pt x="957072" y="291083"/>
                  </a:lnTo>
                  <a:lnTo>
                    <a:pt x="964692" y="289560"/>
                  </a:lnTo>
                  <a:lnTo>
                    <a:pt x="970788" y="286512"/>
                  </a:lnTo>
                  <a:lnTo>
                    <a:pt x="975360" y="284988"/>
                  </a:lnTo>
                  <a:lnTo>
                    <a:pt x="981456" y="281939"/>
                  </a:lnTo>
                  <a:lnTo>
                    <a:pt x="984504" y="278891"/>
                  </a:lnTo>
                  <a:lnTo>
                    <a:pt x="987551" y="277367"/>
                  </a:lnTo>
                  <a:lnTo>
                    <a:pt x="989076" y="275843"/>
                  </a:lnTo>
                  <a:lnTo>
                    <a:pt x="992124" y="274319"/>
                  </a:lnTo>
                  <a:lnTo>
                    <a:pt x="999744" y="266700"/>
                  </a:lnTo>
                  <a:lnTo>
                    <a:pt x="59436" y="266700"/>
                  </a:lnTo>
                  <a:lnTo>
                    <a:pt x="59436" y="265175"/>
                  </a:lnTo>
                  <a:lnTo>
                    <a:pt x="54863" y="265175"/>
                  </a:lnTo>
                  <a:lnTo>
                    <a:pt x="54863" y="262127"/>
                  </a:lnTo>
                  <a:lnTo>
                    <a:pt x="48768" y="258952"/>
                  </a:lnTo>
                  <a:lnTo>
                    <a:pt x="45720" y="256031"/>
                  </a:lnTo>
                  <a:lnTo>
                    <a:pt x="42672" y="254507"/>
                  </a:lnTo>
                  <a:lnTo>
                    <a:pt x="35051" y="246887"/>
                  </a:lnTo>
                  <a:close/>
                </a:path>
                <a:path w="1018539" h="292735">
                  <a:moveTo>
                    <a:pt x="1018032" y="0"/>
                  </a:moveTo>
                  <a:lnTo>
                    <a:pt x="992124" y="0"/>
                  </a:lnTo>
                  <a:lnTo>
                    <a:pt x="990640" y="222503"/>
                  </a:lnTo>
                  <a:lnTo>
                    <a:pt x="990600" y="228600"/>
                  </a:lnTo>
                  <a:lnTo>
                    <a:pt x="989076" y="233172"/>
                  </a:lnTo>
                  <a:lnTo>
                    <a:pt x="987551" y="239267"/>
                  </a:lnTo>
                  <a:lnTo>
                    <a:pt x="984504" y="245363"/>
                  </a:lnTo>
                  <a:lnTo>
                    <a:pt x="972312" y="257555"/>
                  </a:lnTo>
                  <a:lnTo>
                    <a:pt x="963168" y="262127"/>
                  </a:lnTo>
                  <a:lnTo>
                    <a:pt x="961644" y="263651"/>
                  </a:lnTo>
                  <a:lnTo>
                    <a:pt x="955548" y="265175"/>
                  </a:lnTo>
                  <a:lnTo>
                    <a:pt x="59436" y="266700"/>
                  </a:lnTo>
                  <a:lnTo>
                    <a:pt x="999744" y="266700"/>
                  </a:lnTo>
                  <a:lnTo>
                    <a:pt x="1002792" y="263651"/>
                  </a:lnTo>
                  <a:lnTo>
                    <a:pt x="1004315" y="260603"/>
                  </a:lnTo>
                  <a:lnTo>
                    <a:pt x="1005839" y="258952"/>
                  </a:lnTo>
                  <a:lnTo>
                    <a:pt x="1008888" y="252983"/>
                  </a:lnTo>
                  <a:lnTo>
                    <a:pt x="1010412" y="248412"/>
                  </a:lnTo>
                  <a:lnTo>
                    <a:pt x="1014984" y="239267"/>
                  </a:lnTo>
                  <a:lnTo>
                    <a:pt x="1016508" y="231648"/>
                  </a:lnTo>
                  <a:lnTo>
                    <a:pt x="1018032" y="0"/>
                  </a:lnTo>
                  <a:close/>
                </a:path>
                <a:path w="1018539" h="292735">
                  <a:moveTo>
                    <a:pt x="24384" y="0"/>
                  </a:moveTo>
                  <a:lnTo>
                    <a:pt x="0" y="0"/>
                  </a:lnTo>
                  <a:lnTo>
                    <a:pt x="0" y="227075"/>
                  </a:lnTo>
                  <a:lnTo>
                    <a:pt x="1524" y="227075"/>
                  </a:lnTo>
                  <a:lnTo>
                    <a:pt x="1524" y="234695"/>
                  </a:lnTo>
                  <a:lnTo>
                    <a:pt x="3048" y="234695"/>
                  </a:lnTo>
                  <a:lnTo>
                    <a:pt x="3048" y="242315"/>
                  </a:lnTo>
                  <a:lnTo>
                    <a:pt x="4572" y="242315"/>
                  </a:lnTo>
                  <a:lnTo>
                    <a:pt x="4572" y="246887"/>
                  </a:lnTo>
                  <a:lnTo>
                    <a:pt x="33527" y="246887"/>
                  </a:lnTo>
                  <a:lnTo>
                    <a:pt x="33527" y="243839"/>
                  </a:lnTo>
                  <a:lnTo>
                    <a:pt x="32004" y="243839"/>
                  </a:lnTo>
                  <a:lnTo>
                    <a:pt x="32004" y="240791"/>
                  </a:lnTo>
                  <a:lnTo>
                    <a:pt x="30480" y="240791"/>
                  </a:lnTo>
                  <a:lnTo>
                    <a:pt x="30480" y="237743"/>
                  </a:lnTo>
                  <a:lnTo>
                    <a:pt x="28956" y="237743"/>
                  </a:lnTo>
                  <a:lnTo>
                    <a:pt x="28956" y="233172"/>
                  </a:lnTo>
                  <a:lnTo>
                    <a:pt x="27432" y="233172"/>
                  </a:lnTo>
                  <a:lnTo>
                    <a:pt x="27432" y="228600"/>
                  </a:lnTo>
                  <a:lnTo>
                    <a:pt x="25908" y="228600"/>
                  </a:lnTo>
                  <a:lnTo>
                    <a:pt x="25908" y="222503"/>
                  </a:lnTo>
                  <a:lnTo>
                    <a:pt x="24384" y="222503"/>
                  </a:lnTo>
                  <a:lnTo>
                    <a:pt x="24384" y="0"/>
                  </a:lnTo>
                  <a:close/>
                </a:path>
              </a:pathLst>
            </a:custGeom>
            <a:solidFill>
              <a:srgbClr val="4F7FBC"/>
            </a:solidFill>
          </p:spPr>
          <p:txBody>
            <a:bodyPr wrap="square" lIns="0" tIns="0" rIns="0" bIns="0" rtlCol="0"/>
            <a:lstStyle/>
            <a:p>
              <a:endParaRPr/>
            </a:p>
          </p:txBody>
        </p:sp>
        <p:sp>
          <p:nvSpPr>
            <p:cNvPr id="41" name="object 41"/>
            <p:cNvSpPr/>
            <p:nvPr/>
          </p:nvSpPr>
          <p:spPr>
            <a:xfrm>
              <a:off x="4985003" y="4242942"/>
              <a:ext cx="992505" cy="631190"/>
            </a:xfrm>
            <a:custGeom>
              <a:avLst/>
              <a:gdLst/>
              <a:ahLst/>
              <a:cxnLst/>
              <a:rect l="l" t="t" r="r" b="b"/>
              <a:pathLst>
                <a:path w="992504" h="631189">
                  <a:moveTo>
                    <a:pt x="929640" y="0"/>
                  </a:moveTo>
                  <a:lnTo>
                    <a:pt x="62484" y="0"/>
                  </a:lnTo>
                  <a:lnTo>
                    <a:pt x="37933" y="5072"/>
                  </a:lnTo>
                  <a:lnTo>
                    <a:pt x="18097" y="18859"/>
                  </a:lnTo>
                  <a:lnTo>
                    <a:pt x="4833" y="39219"/>
                  </a:lnTo>
                  <a:lnTo>
                    <a:pt x="0" y="64008"/>
                  </a:lnTo>
                  <a:lnTo>
                    <a:pt x="0" y="568452"/>
                  </a:lnTo>
                  <a:lnTo>
                    <a:pt x="4833" y="593002"/>
                  </a:lnTo>
                  <a:lnTo>
                    <a:pt x="18097" y="612838"/>
                  </a:lnTo>
                  <a:lnTo>
                    <a:pt x="37933" y="626102"/>
                  </a:lnTo>
                  <a:lnTo>
                    <a:pt x="62484" y="630936"/>
                  </a:lnTo>
                  <a:lnTo>
                    <a:pt x="929640" y="630936"/>
                  </a:lnTo>
                  <a:lnTo>
                    <a:pt x="953547" y="626102"/>
                  </a:lnTo>
                  <a:lnTo>
                    <a:pt x="973455" y="612838"/>
                  </a:lnTo>
                  <a:lnTo>
                    <a:pt x="987075" y="593002"/>
                  </a:lnTo>
                  <a:lnTo>
                    <a:pt x="992124" y="568452"/>
                  </a:lnTo>
                  <a:lnTo>
                    <a:pt x="992124" y="64008"/>
                  </a:lnTo>
                  <a:lnTo>
                    <a:pt x="987075" y="39219"/>
                  </a:lnTo>
                  <a:lnTo>
                    <a:pt x="973455" y="18859"/>
                  </a:lnTo>
                  <a:lnTo>
                    <a:pt x="953547" y="5072"/>
                  </a:lnTo>
                  <a:lnTo>
                    <a:pt x="929640" y="0"/>
                  </a:lnTo>
                  <a:close/>
                </a:path>
              </a:pathLst>
            </a:custGeom>
            <a:solidFill>
              <a:srgbClr val="BF4F4C"/>
            </a:solidFill>
          </p:spPr>
          <p:txBody>
            <a:bodyPr wrap="square" lIns="0" tIns="0" rIns="0" bIns="0" rtlCol="0"/>
            <a:lstStyle/>
            <a:p>
              <a:endParaRPr/>
            </a:p>
          </p:txBody>
        </p:sp>
        <p:pic>
          <p:nvPicPr>
            <p:cNvPr id="42" name="object 42"/>
            <p:cNvPicPr/>
            <p:nvPr/>
          </p:nvPicPr>
          <p:blipFill>
            <a:blip r:embed="rId8" cstate="print"/>
            <a:stretch>
              <a:fillRect/>
            </a:stretch>
          </p:blipFill>
          <p:spPr>
            <a:xfrm>
              <a:off x="5094731" y="4348098"/>
              <a:ext cx="992124" cy="630809"/>
            </a:xfrm>
            <a:prstGeom prst="rect">
              <a:avLst/>
            </a:prstGeom>
          </p:spPr>
        </p:pic>
        <p:sp>
          <p:nvSpPr>
            <p:cNvPr id="43" name="object 43"/>
            <p:cNvSpPr/>
            <p:nvPr/>
          </p:nvSpPr>
          <p:spPr>
            <a:xfrm>
              <a:off x="5082539" y="4335906"/>
              <a:ext cx="1018540" cy="655320"/>
            </a:xfrm>
            <a:custGeom>
              <a:avLst/>
              <a:gdLst/>
              <a:ahLst/>
              <a:cxnLst/>
              <a:rect l="l" t="t" r="r" b="b"/>
              <a:pathLst>
                <a:path w="1018539" h="655320">
                  <a:moveTo>
                    <a:pt x="35051" y="609600"/>
                  </a:moveTo>
                  <a:lnTo>
                    <a:pt x="6096" y="609600"/>
                  </a:lnTo>
                  <a:lnTo>
                    <a:pt x="6096" y="612648"/>
                  </a:lnTo>
                  <a:lnTo>
                    <a:pt x="7620" y="612648"/>
                  </a:lnTo>
                  <a:lnTo>
                    <a:pt x="9144" y="614172"/>
                  </a:lnTo>
                  <a:lnTo>
                    <a:pt x="9144" y="617093"/>
                  </a:lnTo>
                  <a:lnTo>
                    <a:pt x="10668" y="617093"/>
                  </a:lnTo>
                  <a:lnTo>
                    <a:pt x="10668" y="620268"/>
                  </a:lnTo>
                  <a:lnTo>
                    <a:pt x="12192" y="620268"/>
                  </a:lnTo>
                  <a:lnTo>
                    <a:pt x="12192" y="623316"/>
                  </a:lnTo>
                  <a:lnTo>
                    <a:pt x="13715" y="623316"/>
                  </a:lnTo>
                  <a:lnTo>
                    <a:pt x="21336" y="630936"/>
                  </a:lnTo>
                  <a:lnTo>
                    <a:pt x="21336" y="633984"/>
                  </a:lnTo>
                  <a:lnTo>
                    <a:pt x="22860" y="633984"/>
                  </a:lnTo>
                  <a:lnTo>
                    <a:pt x="25908" y="635508"/>
                  </a:lnTo>
                  <a:lnTo>
                    <a:pt x="33527" y="643128"/>
                  </a:lnTo>
                  <a:lnTo>
                    <a:pt x="45720" y="649224"/>
                  </a:lnTo>
                  <a:lnTo>
                    <a:pt x="50292" y="650748"/>
                  </a:lnTo>
                  <a:lnTo>
                    <a:pt x="53339" y="652272"/>
                  </a:lnTo>
                  <a:lnTo>
                    <a:pt x="60960" y="653796"/>
                  </a:lnTo>
                  <a:lnTo>
                    <a:pt x="957071" y="655193"/>
                  </a:lnTo>
                  <a:lnTo>
                    <a:pt x="957072" y="653796"/>
                  </a:lnTo>
                  <a:lnTo>
                    <a:pt x="964692" y="652272"/>
                  </a:lnTo>
                  <a:lnTo>
                    <a:pt x="970788" y="649224"/>
                  </a:lnTo>
                  <a:lnTo>
                    <a:pt x="975360" y="647700"/>
                  </a:lnTo>
                  <a:lnTo>
                    <a:pt x="981456" y="644652"/>
                  </a:lnTo>
                  <a:lnTo>
                    <a:pt x="984504" y="641604"/>
                  </a:lnTo>
                  <a:lnTo>
                    <a:pt x="987551" y="640080"/>
                  </a:lnTo>
                  <a:lnTo>
                    <a:pt x="989076" y="638556"/>
                  </a:lnTo>
                  <a:lnTo>
                    <a:pt x="992124" y="637032"/>
                  </a:lnTo>
                  <a:lnTo>
                    <a:pt x="998220" y="630936"/>
                  </a:lnTo>
                  <a:lnTo>
                    <a:pt x="946404" y="630936"/>
                  </a:lnTo>
                  <a:lnTo>
                    <a:pt x="68580" y="629412"/>
                  </a:lnTo>
                  <a:lnTo>
                    <a:pt x="59436" y="627888"/>
                  </a:lnTo>
                  <a:lnTo>
                    <a:pt x="54863" y="627888"/>
                  </a:lnTo>
                  <a:lnTo>
                    <a:pt x="54863" y="624840"/>
                  </a:lnTo>
                  <a:lnTo>
                    <a:pt x="48768" y="621792"/>
                  </a:lnTo>
                  <a:lnTo>
                    <a:pt x="45720" y="618744"/>
                  </a:lnTo>
                  <a:lnTo>
                    <a:pt x="42672" y="617093"/>
                  </a:lnTo>
                  <a:lnTo>
                    <a:pt x="35051" y="609600"/>
                  </a:lnTo>
                  <a:close/>
                </a:path>
                <a:path w="1018539" h="655320">
                  <a:moveTo>
                    <a:pt x="999743" y="25908"/>
                  </a:moveTo>
                  <a:lnTo>
                    <a:pt x="952500" y="25908"/>
                  </a:lnTo>
                  <a:lnTo>
                    <a:pt x="957072" y="27432"/>
                  </a:lnTo>
                  <a:lnTo>
                    <a:pt x="972312" y="35052"/>
                  </a:lnTo>
                  <a:lnTo>
                    <a:pt x="986027" y="48768"/>
                  </a:lnTo>
                  <a:lnTo>
                    <a:pt x="986027" y="51816"/>
                  </a:lnTo>
                  <a:lnTo>
                    <a:pt x="987551" y="51816"/>
                  </a:lnTo>
                  <a:lnTo>
                    <a:pt x="987551" y="54864"/>
                  </a:lnTo>
                  <a:lnTo>
                    <a:pt x="989076" y="54864"/>
                  </a:lnTo>
                  <a:lnTo>
                    <a:pt x="989076" y="59436"/>
                  </a:lnTo>
                  <a:lnTo>
                    <a:pt x="990600" y="59436"/>
                  </a:lnTo>
                  <a:lnTo>
                    <a:pt x="990600" y="62484"/>
                  </a:lnTo>
                  <a:lnTo>
                    <a:pt x="992124" y="62484"/>
                  </a:lnTo>
                  <a:lnTo>
                    <a:pt x="990617" y="585216"/>
                  </a:lnTo>
                  <a:lnTo>
                    <a:pt x="990600" y="591312"/>
                  </a:lnTo>
                  <a:lnTo>
                    <a:pt x="989076" y="595884"/>
                  </a:lnTo>
                  <a:lnTo>
                    <a:pt x="987551" y="601980"/>
                  </a:lnTo>
                  <a:lnTo>
                    <a:pt x="984504" y="608076"/>
                  </a:lnTo>
                  <a:lnTo>
                    <a:pt x="972312" y="620268"/>
                  </a:lnTo>
                  <a:lnTo>
                    <a:pt x="963168" y="624840"/>
                  </a:lnTo>
                  <a:lnTo>
                    <a:pt x="961644" y="626364"/>
                  </a:lnTo>
                  <a:lnTo>
                    <a:pt x="955548" y="627888"/>
                  </a:lnTo>
                  <a:lnTo>
                    <a:pt x="946404" y="629412"/>
                  </a:lnTo>
                  <a:lnTo>
                    <a:pt x="946404" y="630936"/>
                  </a:lnTo>
                  <a:lnTo>
                    <a:pt x="998220" y="630936"/>
                  </a:lnTo>
                  <a:lnTo>
                    <a:pt x="1002792" y="626364"/>
                  </a:lnTo>
                  <a:lnTo>
                    <a:pt x="1004315" y="623316"/>
                  </a:lnTo>
                  <a:lnTo>
                    <a:pt x="1005839" y="621792"/>
                  </a:lnTo>
                  <a:lnTo>
                    <a:pt x="1008888" y="615696"/>
                  </a:lnTo>
                  <a:lnTo>
                    <a:pt x="1010412" y="611124"/>
                  </a:lnTo>
                  <a:lnTo>
                    <a:pt x="1014984" y="601980"/>
                  </a:lnTo>
                  <a:lnTo>
                    <a:pt x="1016508" y="594360"/>
                  </a:lnTo>
                  <a:lnTo>
                    <a:pt x="1018027" y="70104"/>
                  </a:lnTo>
                  <a:lnTo>
                    <a:pt x="1018032" y="68580"/>
                  </a:lnTo>
                  <a:lnTo>
                    <a:pt x="1016508" y="68580"/>
                  </a:lnTo>
                  <a:lnTo>
                    <a:pt x="1016508" y="56388"/>
                  </a:lnTo>
                  <a:lnTo>
                    <a:pt x="1014984" y="56388"/>
                  </a:lnTo>
                  <a:lnTo>
                    <a:pt x="1014984" y="53340"/>
                  </a:lnTo>
                  <a:lnTo>
                    <a:pt x="1013460" y="53340"/>
                  </a:lnTo>
                  <a:lnTo>
                    <a:pt x="1013460" y="48768"/>
                  </a:lnTo>
                  <a:lnTo>
                    <a:pt x="1011936" y="48768"/>
                  </a:lnTo>
                  <a:lnTo>
                    <a:pt x="1011936" y="45593"/>
                  </a:lnTo>
                  <a:lnTo>
                    <a:pt x="1010412" y="45593"/>
                  </a:lnTo>
                  <a:lnTo>
                    <a:pt x="1010412" y="41148"/>
                  </a:lnTo>
                  <a:lnTo>
                    <a:pt x="1008888" y="41148"/>
                  </a:lnTo>
                  <a:lnTo>
                    <a:pt x="1008888" y="38100"/>
                  </a:lnTo>
                  <a:lnTo>
                    <a:pt x="1007363" y="38100"/>
                  </a:lnTo>
                  <a:lnTo>
                    <a:pt x="1007363" y="35052"/>
                  </a:lnTo>
                  <a:lnTo>
                    <a:pt x="1005839" y="33528"/>
                  </a:lnTo>
                  <a:lnTo>
                    <a:pt x="1004315" y="33528"/>
                  </a:lnTo>
                  <a:lnTo>
                    <a:pt x="1004315" y="30480"/>
                  </a:lnTo>
                  <a:lnTo>
                    <a:pt x="999743" y="25908"/>
                  </a:lnTo>
                  <a:close/>
                </a:path>
                <a:path w="1018539" h="655320">
                  <a:moveTo>
                    <a:pt x="949451" y="0"/>
                  </a:moveTo>
                  <a:lnTo>
                    <a:pt x="67056" y="0"/>
                  </a:lnTo>
                  <a:lnTo>
                    <a:pt x="51815" y="3048"/>
                  </a:lnTo>
                  <a:lnTo>
                    <a:pt x="48768" y="4572"/>
                  </a:lnTo>
                  <a:lnTo>
                    <a:pt x="44196" y="6096"/>
                  </a:lnTo>
                  <a:lnTo>
                    <a:pt x="42672" y="7493"/>
                  </a:lnTo>
                  <a:lnTo>
                    <a:pt x="33527" y="12192"/>
                  </a:lnTo>
                  <a:lnTo>
                    <a:pt x="25908" y="19812"/>
                  </a:lnTo>
                  <a:lnTo>
                    <a:pt x="22860" y="21336"/>
                  </a:lnTo>
                  <a:lnTo>
                    <a:pt x="21336" y="22860"/>
                  </a:lnTo>
                  <a:lnTo>
                    <a:pt x="19812" y="25908"/>
                  </a:lnTo>
                  <a:lnTo>
                    <a:pt x="12192" y="33528"/>
                  </a:lnTo>
                  <a:lnTo>
                    <a:pt x="7620" y="42672"/>
                  </a:lnTo>
                  <a:lnTo>
                    <a:pt x="6096" y="44196"/>
                  </a:lnTo>
                  <a:lnTo>
                    <a:pt x="4572" y="47244"/>
                  </a:lnTo>
                  <a:lnTo>
                    <a:pt x="3048" y="53340"/>
                  </a:lnTo>
                  <a:lnTo>
                    <a:pt x="0" y="68580"/>
                  </a:lnTo>
                  <a:lnTo>
                    <a:pt x="0" y="589788"/>
                  </a:lnTo>
                  <a:lnTo>
                    <a:pt x="1524" y="589788"/>
                  </a:lnTo>
                  <a:lnTo>
                    <a:pt x="1524" y="597408"/>
                  </a:lnTo>
                  <a:lnTo>
                    <a:pt x="3048" y="597408"/>
                  </a:lnTo>
                  <a:lnTo>
                    <a:pt x="3048" y="605028"/>
                  </a:lnTo>
                  <a:lnTo>
                    <a:pt x="4572" y="605028"/>
                  </a:lnTo>
                  <a:lnTo>
                    <a:pt x="4572" y="609600"/>
                  </a:lnTo>
                  <a:lnTo>
                    <a:pt x="33527" y="609600"/>
                  </a:lnTo>
                  <a:lnTo>
                    <a:pt x="33527" y="606552"/>
                  </a:lnTo>
                  <a:lnTo>
                    <a:pt x="32004" y="606552"/>
                  </a:lnTo>
                  <a:lnTo>
                    <a:pt x="32004" y="603504"/>
                  </a:lnTo>
                  <a:lnTo>
                    <a:pt x="30480" y="603504"/>
                  </a:lnTo>
                  <a:lnTo>
                    <a:pt x="30480" y="600456"/>
                  </a:lnTo>
                  <a:lnTo>
                    <a:pt x="28956" y="600456"/>
                  </a:lnTo>
                  <a:lnTo>
                    <a:pt x="28956" y="595884"/>
                  </a:lnTo>
                  <a:lnTo>
                    <a:pt x="27432" y="595884"/>
                  </a:lnTo>
                  <a:lnTo>
                    <a:pt x="27432" y="591312"/>
                  </a:lnTo>
                  <a:lnTo>
                    <a:pt x="25908" y="591312"/>
                  </a:lnTo>
                  <a:lnTo>
                    <a:pt x="25908" y="585216"/>
                  </a:lnTo>
                  <a:lnTo>
                    <a:pt x="24384" y="585216"/>
                  </a:lnTo>
                  <a:lnTo>
                    <a:pt x="24384" y="70104"/>
                  </a:lnTo>
                  <a:lnTo>
                    <a:pt x="25908" y="64008"/>
                  </a:lnTo>
                  <a:lnTo>
                    <a:pt x="27432" y="59436"/>
                  </a:lnTo>
                  <a:lnTo>
                    <a:pt x="33527" y="47244"/>
                  </a:lnTo>
                  <a:lnTo>
                    <a:pt x="42672" y="38100"/>
                  </a:lnTo>
                  <a:lnTo>
                    <a:pt x="45720" y="36576"/>
                  </a:lnTo>
                  <a:lnTo>
                    <a:pt x="48768" y="33528"/>
                  </a:lnTo>
                  <a:lnTo>
                    <a:pt x="54863" y="30480"/>
                  </a:lnTo>
                  <a:lnTo>
                    <a:pt x="56387" y="28956"/>
                  </a:lnTo>
                  <a:lnTo>
                    <a:pt x="65532" y="25908"/>
                  </a:lnTo>
                  <a:lnTo>
                    <a:pt x="999743" y="25908"/>
                  </a:lnTo>
                  <a:lnTo>
                    <a:pt x="992124" y="18288"/>
                  </a:lnTo>
                  <a:lnTo>
                    <a:pt x="989076" y="16764"/>
                  </a:lnTo>
                  <a:lnTo>
                    <a:pt x="987551" y="15240"/>
                  </a:lnTo>
                  <a:lnTo>
                    <a:pt x="984504" y="13716"/>
                  </a:lnTo>
                  <a:lnTo>
                    <a:pt x="981456" y="10668"/>
                  </a:lnTo>
                  <a:lnTo>
                    <a:pt x="972312" y="6096"/>
                  </a:lnTo>
                  <a:lnTo>
                    <a:pt x="963168" y="3048"/>
                  </a:lnTo>
                  <a:lnTo>
                    <a:pt x="957072" y="1524"/>
                  </a:lnTo>
                  <a:lnTo>
                    <a:pt x="949451" y="0"/>
                  </a:lnTo>
                  <a:close/>
                </a:path>
              </a:pathLst>
            </a:custGeom>
            <a:solidFill>
              <a:srgbClr val="BF4F4C"/>
            </a:solidFill>
          </p:spPr>
          <p:txBody>
            <a:bodyPr wrap="square" lIns="0" tIns="0" rIns="0" bIns="0" rtlCol="0"/>
            <a:lstStyle/>
            <a:p>
              <a:endParaRPr/>
            </a:p>
          </p:txBody>
        </p:sp>
      </p:grpSp>
      <p:sp>
        <p:nvSpPr>
          <p:cNvPr id="44" name="object 44"/>
          <p:cNvSpPr txBox="1"/>
          <p:nvPr/>
        </p:nvSpPr>
        <p:spPr>
          <a:xfrm>
            <a:off x="5153659" y="4423790"/>
            <a:ext cx="872490" cy="434340"/>
          </a:xfrm>
          <a:prstGeom prst="rect">
            <a:avLst/>
          </a:prstGeom>
        </p:spPr>
        <p:txBody>
          <a:bodyPr vert="horz" wrap="square" lIns="0" tIns="12700" rIns="0" bIns="0" rtlCol="0">
            <a:spAutoFit/>
          </a:bodyPr>
          <a:lstStyle/>
          <a:p>
            <a:pPr marL="1905" algn="ctr">
              <a:lnSpc>
                <a:spcPts val="1610"/>
              </a:lnSpc>
              <a:spcBef>
                <a:spcPts val="100"/>
              </a:spcBef>
            </a:pPr>
            <a:r>
              <a:rPr sz="1400" spc="-20" dirty="0">
                <a:latin typeface="Calibri"/>
                <a:cs typeface="Calibri"/>
              </a:rPr>
              <a:t>58.6</a:t>
            </a:r>
            <a:endParaRPr sz="1400">
              <a:latin typeface="Calibri"/>
              <a:cs typeface="Calibri"/>
            </a:endParaRPr>
          </a:p>
          <a:p>
            <a:pPr algn="ctr">
              <a:lnSpc>
                <a:spcPts val="1610"/>
              </a:lnSpc>
            </a:pPr>
            <a:r>
              <a:rPr sz="1400" spc="-10" dirty="0">
                <a:latin typeface="Calibri"/>
                <a:cs typeface="Calibri"/>
              </a:rPr>
              <a:t>Compliance</a:t>
            </a:r>
            <a:endParaRPr sz="1400">
              <a:latin typeface="Calibri"/>
              <a:cs typeface="Calibri"/>
            </a:endParaRPr>
          </a:p>
        </p:txBody>
      </p:sp>
      <p:grpSp>
        <p:nvGrpSpPr>
          <p:cNvPr id="45" name="object 45"/>
          <p:cNvGrpSpPr/>
          <p:nvPr/>
        </p:nvGrpSpPr>
        <p:grpSpPr>
          <a:xfrm>
            <a:off x="6198108" y="3779646"/>
            <a:ext cx="1115695" cy="1211580"/>
            <a:chOff x="6198108" y="3779646"/>
            <a:chExt cx="1115695" cy="1211580"/>
          </a:xfrm>
        </p:grpSpPr>
        <p:sp>
          <p:nvSpPr>
            <p:cNvPr id="46" name="object 46"/>
            <p:cNvSpPr/>
            <p:nvPr/>
          </p:nvSpPr>
          <p:spPr>
            <a:xfrm>
              <a:off x="6198108" y="3779646"/>
              <a:ext cx="992505" cy="175260"/>
            </a:xfrm>
            <a:custGeom>
              <a:avLst/>
              <a:gdLst/>
              <a:ahLst/>
              <a:cxnLst/>
              <a:rect l="l" t="t" r="r" b="b"/>
              <a:pathLst>
                <a:path w="992504" h="175260">
                  <a:moveTo>
                    <a:pt x="992123" y="0"/>
                  </a:moveTo>
                  <a:lnTo>
                    <a:pt x="0" y="0"/>
                  </a:lnTo>
                  <a:lnTo>
                    <a:pt x="0" y="112776"/>
                  </a:lnTo>
                  <a:lnTo>
                    <a:pt x="4833" y="136683"/>
                  </a:lnTo>
                  <a:lnTo>
                    <a:pt x="18097" y="156591"/>
                  </a:lnTo>
                  <a:lnTo>
                    <a:pt x="37933" y="170211"/>
                  </a:lnTo>
                  <a:lnTo>
                    <a:pt x="62483" y="175260"/>
                  </a:lnTo>
                  <a:lnTo>
                    <a:pt x="929639" y="175260"/>
                  </a:lnTo>
                  <a:lnTo>
                    <a:pt x="954190" y="170211"/>
                  </a:lnTo>
                  <a:lnTo>
                    <a:pt x="974026" y="156591"/>
                  </a:lnTo>
                  <a:lnTo>
                    <a:pt x="987290" y="136683"/>
                  </a:lnTo>
                  <a:lnTo>
                    <a:pt x="992123" y="112776"/>
                  </a:lnTo>
                  <a:lnTo>
                    <a:pt x="992123" y="0"/>
                  </a:lnTo>
                  <a:close/>
                </a:path>
              </a:pathLst>
            </a:custGeom>
            <a:solidFill>
              <a:srgbClr val="4F7FBC"/>
            </a:solidFill>
          </p:spPr>
          <p:txBody>
            <a:bodyPr wrap="square" lIns="0" tIns="0" rIns="0" bIns="0" rtlCol="0"/>
            <a:lstStyle/>
            <a:p>
              <a:endParaRPr/>
            </a:p>
          </p:txBody>
        </p:sp>
        <p:pic>
          <p:nvPicPr>
            <p:cNvPr id="47" name="object 47"/>
            <p:cNvPicPr/>
            <p:nvPr/>
          </p:nvPicPr>
          <p:blipFill>
            <a:blip r:embed="rId9" cstate="print"/>
            <a:stretch>
              <a:fillRect/>
            </a:stretch>
          </p:blipFill>
          <p:spPr>
            <a:xfrm>
              <a:off x="6307836" y="3779646"/>
              <a:ext cx="992123" cy="280415"/>
            </a:xfrm>
            <a:prstGeom prst="rect">
              <a:avLst/>
            </a:prstGeom>
          </p:spPr>
        </p:pic>
        <p:sp>
          <p:nvSpPr>
            <p:cNvPr id="48" name="object 48"/>
            <p:cNvSpPr/>
            <p:nvPr/>
          </p:nvSpPr>
          <p:spPr>
            <a:xfrm>
              <a:off x="6295644" y="3779646"/>
              <a:ext cx="1018540" cy="292735"/>
            </a:xfrm>
            <a:custGeom>
              <a:avLst/>
              <a:gdLst/>
              <a:ahLst/>
              <a:cxnLst/>
              <a:rect l="l" t="t" r="r" b="b"/>
              <a:pathLst>
                <a:path w="1018540" h="292735">
                  <a:moveTo>
                    <a:pt x="33527" y="242315"/>
                  </a:moveTo>
                  <a:lnTo>
                    <a:pt x="4571" y="242315"/>
                  </a:lnTo>
                  <a:lnTo>
                    <a:pt x="6095" y="243839"/>
                  </a:lnTo>
                  <a:lnTo>
                    <a:pt x="6095" y="249936"/>
                  </a:lnTo>
                  <a:lnTo>
                    <a:pt x="7619" y="249936"/>
                  </a:lnTo>
                  <a:lnTo>
                    <a:pt x="9143" y="251460"/>
                  </a:lnTo>
                  <a:lnTo>
                    <a:pt x="9143" y="254507"/>
                  </a:lnTo>
                  <a:lnTo>
                    <a:pt x="10667" y="254507"/>
                  </a:lnTo>
                  <a:lnTo>
                    <a:pt x="10667" y="257555"/>
                  </a:lnTo>
                  <a:lnTo>
                    <a:pt x="12191" y="257555"/>
                  </a:lnTo>
                  <a:lnTo>
                    <a:pt x="12191" y="260603"/>
                  </a:lnTo>
                  <a:lnTo>
                    <a:pt x="13715" y="260603"/>
                  </a:lnTo>
                  <a:lnTo>
                    <a:pt x="21335" y="268224"/>
                  </a:lnTo>
                  <a:lnTo>
                    <a:pt x="21335" y="271272"/>
                  </a:lnTo>
                  <a:lnTo>
                    <a:pt x="22859" y="271272"/>
                  </a:lnTo>
                  <a:lnTo>
                    <a:pt x="25907" y="272795"/>
                  </a:lnTo>
                  <a:lnTo>
                    <a:pt x="33527" y="280415"/>
                  </a:lnTo>
                  <a:lnTo>
                    <a:pt x="42671" y="284988"/>
                  </a:lnTo>
                  <a:lnTo>
                    <a:pt x="47243" y="286512"/>
                  </a:lnTo>
                  <a:lnTo>
                    <a:pt x="53339" y="289560"/>
                  </a:lnTo>
                  <a:lnTo>
                    <a:pt x="60959" y="291083"/>
                  </a:lnTo>
                  <a:lnTo>
                    <a:pt x="958596" y="292480"/>
                  </a:lnTo>
                  <a:lnTo>
                    <a:pt x="958596" y="291083"/>
                  </a:lnTo>
                  <a:lnTo>
                    <a:pt x="964691" y="289560"/>
                  </a:lnTo>
                  <a:lnTo>
                    <a:pt x="970787" y="286512"/>
                  </a:lnTo>
                  <a:lnTo>
                    <a:pt x="975359" y="284988"/>
                  </a:lnTo>
                  <a:lnTo>
                    <a:pt x="981455" y="281939"/>
                  </a:lnTo>
                  <a:lnTo>
                    <a:pt x="982979" y="280415"/>
                  </a:lnTo>
                  <a:lnTo>
                    <a:pt x="989076" y="277367"/>
                  </a:lnTo>
                  <a:lnTo>
                    <a:pt x="999743" y="266700"/>
                  </a:lnTo>
                  <a:lnTo>
                    <a:pt x="59435" y="266700"/>
                  </a:lnTo>
                  <a:lnTo>
                    <a:pt x="59435" y="265175"/>
                  </a:lnTo>
                  <a:lnTo>
                    <a:pt x="54863" y="265175"/>
                  </a:lnTo>
                  <a:lnTo>
                    <a:pt x="54863" y="262127"/>
                  </a:lnTo>
                  <a:lnTo>
                    <a:pt x="48767" y="258952"/>
                  </a:lnTo>
                  <a:lnTo>
                    <a:pt x="35051" y="245363"/>
                  </a:lnTo>
                  <a:lnTo>
                    <a:pt x="33527" y="245363"/>
                  </a:lnTo>
                  <a:lnTo>
                    <a:pt x="33527" y="242315"/>
                  </a:lnTo>
                  <a:close/>
                </a:path>
                <a:path w="1018540" h="292735">
                  <a:moveTo>
                    <a:pt x="1018031" y="0"/>
                  </a:moveTo>
                  <a:lnTo>
                    <a:pt x="992124" y="0"/>
                  </a:lnTo>
                  <a:lnTo>
                    <a:pt x="990671" y="217931"/>
                  </a:lnTo>
                  <a:lnTo>
                    <a:pt x="990600" y="228600"/>
                  </a:lnTo>
                  <a:lnTo>
                    <a:pt x="989076" y="236219"/>
                  </a:lnTo>
                  <a:lnTo>
                    <a:pt x="984503" y="245363"/>
                  </a:lnTo>
                  <a:lnTo>
                    <a:pt x="972311" y="257555"/>
                  </a:lnTo>
                  <a:lnTo>
                    <a:pt x="963167" y="262127"/>
                  </a:lnTo>
                  <a:lnTo>
                    <a:pt x="961644" y="263651"/>
                  </a:lnTo>
                  <a:lnTo>
                    <a:pt x="957072" y="265175"/>
                  </a:lnTo>
                  <a:lnTo>
                    <a:pt x="59435" y="266700"/>
                  </a:lnTo>
                  <a:lnTo>
                    <a:pt x="999743" y="266700"/>
                  </a:lnTo>
                  <a:lnTo>
                    <a:pt x="1002791" y="263651"/>
                  </a:lnTo>
                  <a:lnTo>
                    <a:pt x="1004315" y="260603"/>
                  </a:lnTo>
                  <a:lnTo>
                    <a:pt x="1007363" y="257555"/>
                  </a:lnTo>
                  <a:lnTo>
                    <a:pt x="1010411" y="251460"/>
                  </a:lnTo>
                  <a:lnTo>
                    <a:pt x="1011935" y="245363"/>
                  </a:lnTo>
                  <a:lnTo>
                    <a:pt x="1014983" y="239267"/>
                  </a:lnTo>
                  <a:lnTo>
                    <a:pt x="1016507" y="231648"/>
                  </a:lnTo>
                  <a:lnTo>
                    <a:pt x="1018031" y="0"/>
                  </a:lnTo>
                  <a:close/>
                </a:path>
                <a:path w="1018540" h="292735">
                  <a:moveTo>
                    <a:pt x="24383" y="0"/>
                  </a:moveTo>
                  <a:lnTo>
                    <a:pt x="0" y="0"/>
                  </a:lnTo>
                  <a:lnTo>
                    <a:pt x="0" y="227075"/>
                  </a:lnTo>
                  <a:lnTo>
                    <a:pt x="1523" y="227075"/>
                  </a:lnTo>
                  <a:lnTo>
                    <a:pt x="1523" y="234695"/>
                  </a:lnTo>
                  <a:lnTo>
                    <a:pt x="3047" y="234695"/>
                  </a:lnTo>
                  <a:lnTo>
                    <a:pt x="3047" y="242315"/>
                  </a:lnTo>
                  <a:lnTo>
                    <a:pt x="32003" y="242315"/>
                  </a:lnTo>
                  <a:lnTo>
                    <a:pt x="32003" y="239267"/>
                  </a:lnTo>
                  <a:lnTo>
                    <a:pt x="30479" y="237743"/>
                  </a:lnTo>
                  <a:lnTo>
                    <a:pt x="28955" y="237743"/>
                  </a:lnTo>
                  <a:lnTo>
                    <a:pt x="28955" y="233172"/>
                  </a:lnTo>
                  <a:lnTo>
                    <a:pt x="27431" y="233172"/>
                  </a:lnTo>
                  <a:lnTo>
                    <a:pt x="27431" y="228600"/>
                  </a:lnTo>
                  <a:lnTo>
                    <a:pt x="25907" y="228600"/>
                  </a:lnTo>
                  <a:lnTo>
                    <a:pt x="25907" y="217931"/>
                  </a:lnTo>
                  <a:lnTo>
                    <a:pt x="24383" y="217931"/>
                  </a:lnTo>
                  <a:lnTo>
                    <a:pt x="24383" y="0"/>
                  </a:lnTo>
                  <a:close/>
                </a:path>
              </a:pathLst>
            </a:custGeom>
            <a:solidFill>
              <a:srgbClr val="4F7FBC"/>
            </a:solidFill>
          </p:spPr>
          <p:txBody>
            <a:bodyPr wrap="square" lIns="0" tIns="0" rIns="0" bIns="0" rtlCol="0"/>
            <a:lstStyle/>
            <a:p>
              <a:endParaRPr/>
            </a:p>
          </p:txBody>
        </p:sp>
        <p:sp>
          <p:nvSpPr>
            <p:cNvPr id="49" name="object 49"/>
            <p:cNvSpPr/>
            <p:nvPr/>
          </p:nvSpPr>
          <p:spPr>
            <a:xfrm>
              <a:off x="6198108" y="4242942"/>
              <a:ext cx="992505" cy="631190"/>
            </a:xfrm>
            <a:custGeom>
              <a:avLst/>
              <a:gdLst/>
              <a:ahLst/>
              <a:cxnLst/>
              <a:rect l="l" t="t" r="r" b="b"/>
              <a:pathLst>
                <a:path w="992504" h="631189">
                  <a:moveTo>
                    <a:pt x="929639" y="0"/>
                  </a:moveTo>
                  <a:lnTo>
                    <a:pt x="62483" y="0"/>
                  </a:lnTo>
                  <a:lnTo>
                    <a:pt x="37933" y="5072"/>
                  </a:lnTo>
                  <a:lnTo>
                    <a:pt x="18097" y="18859"/>
                  </a:lnTo>
                  <a:lnTo>
                    <a:pt x="4833" y="39219"/>
                  </a:lnTo>
                  <a:lnTo>
                    <a:pt x="0" y="64008"/>
                  </a:lnTo>
                  <a:lnTo>
                    <a:pt x="0" y="568452"/>
                  </a:lnTo>
                  <a:lnTo>
                    <a:pt x="4833" y="593002"/>
                  </a:lnTo>
                  <a:lnTo>
                    <a:pt x="18097" y="612838"/>
                  </a:lnTo>
                  <a:lnTo>
                    <a:pt x="37933" y="626102"/>
                  </a:lnTo>
                  <a:lnTo>
                    <a:pt x="62483" y="630936"/>
                  </a:lnTo>
                  <a:lnTo>
                    <a:pt x="929639" y="630936"/>
                  </a:lnTo>
                  <a:lnTo>
                    <a:pt x="954190" y="626102"/>
                  </a:lnTo>
                  <a:lnTo>
                    <a:pt x="974026" y="612838"/>
                  </a:lnTo>
                  <a:lnTo>
                    <a:pt x="987290" y="593002"/>
                  </a:lnTo>
                  <a:lnTo>
                    <a:pt x="992123" y="568452"/>
                  </a:lnTo>
                  <a:lnTo>
                    <a:pt x="992123" y="64008"/>
                  </a:lnTo>
                  <a:lnTo>
                    <a:pt x="987290" y="39219"/>
                  </a:lnTo>
                  <a:lnTo>
                    <a:pt x="974026" y="18859"/>
                  </a:lnTo>
                  <a:lnTo>
                    <a:pt x="954190" y="5072"/>
                  </a:lnTo>
                  <a:lnTo>
                    <a:pt x="929639" y="0"/>
                  </a:lnTo>
                  <a:close/>
                </a:path>
              </a:pathLst>
            </a:custGeom>
            <a:solidFill>
              <a:srgbClr val="BF4F4C"/>
            </a:solidFill>
          </p:spPr>
          <p:txBody>
            <a:bodyPr wrap="square" lIns="0" tIns="0" rIns="0" bIns="0" rtlCol="0"/>
            <a:lstStyle/>
            <a:p>
              <a:endParaRPr/>
            </a:p>
          </p:txBody>
        </p:sp>
        <p:pic>
          <p:nvPicPr>
            <p:cNvPr id="50" name="object 50"/>
            <p:cNvPicPr/>
            <p:nvPr/>
          </p:nvPicPr>
          <p:blipFill>
            <a:blip r:embed="rId10" cstate="print"/>
            <a:stretch>
              <a:fillRect/>
            </a:stretch>
          </p:blipFill>
          <p:spPr>
            <a:xfrm>
              <a:off x="6307836" y="4348098"/>
              <a:ext cx="991996" cy="630809"/>
            </a:xfrm>
            <a:prstGeom prst="rect">
              <a:avLst/>
            </a:prstGeom>
          </p:spPr>
        </p:pic>
        <p:sp>
          <p:nvSpPr>
            <p:cNvPr id="51" name="object 51"/>
            <p:cNvSpPr/>
            <p:nvPr/>
          </p:nvSpPr>
          <p:spPr>
            <a:xfrm>
              <a:off x="6295644" y="4335906"/>
              <a:ext cx="1018540" cy="655320"/>
            </a:xfrm>
            <a:custGeom>
              <a:avLst/>
              <a:gdLst/>
              <a:ahLst/>
              <a:cxnLst/>
              <a:rect l="l" t="t" r="r" b="b"/>
              <a:pathLst>
                <a:path w="1018540" h="655320">
                  <a:moveTo>
                    <a:pt x="33527" y="605028"/>
                  </a:moveTo>
                  <a:lnTo>
                    <a:pt x="4571" y="605028"/>
                  </a:lnTo>
                  <a:lnTo>
                    <a:pt x="6095" y="606552"/>
                  </a:lnTo>
                  <a:lnTo>
                    <a:pt x="6095" y="612648"/>
                  </a:lnTo>
                  <a:lnTo>
                    <a:pt x="7619" y="612648"/>
                  </a:lnTo>
                  <a:lnTo>
                    <a:pt x="9143" y="614172"/>
                  </a:lnTo>
                  <a:lnTo>
                    <a:pt x="9143" y="617093"/>
                  </a:lnTo>
                  <a:lnTo>
                    <a:pt x="10667" y="617093"/>
                  </a:lnTo>
                  <a:lnTo>
                    <a:pt x="10667" y="620268"/>
                  </a:lnTo>
                  <a:lnTo>
                    <a:pt x="12191" y="620268"/>
                  </a:lnTo>
                  <a:lnTo>
                    <a:pt x="12191" y="623316"/>
                  </a:lnTo>
                  <a:lnTo>
                    <a:pt x="13715" y="623316"/>
                  </a:lnTo>
                  <a:lnTo>
                    <a:pt x="21335" y="630936"/>
                  </a:lnTo>
                  <a:lnTo>
                    <a:pt x="21335" y="633984"/>
                  </a:lnTo>
                  <a:lnTo>
                    <a:pt x="22859" y="633984"/>
                  </a:lnTo>
                  <a:lnTo>
                    <a:pt x="25907" y="635508"/>
                  </a:lnTo>
                  <a:lnTo>
                    <a:pt x="33527" y="643128"/>
                  </a:lnTo>
                  <a:lnTo>
                    <a:pt x="42671" y="647700"/>
                  </a:lnTo>
                  <a:lnTo>
                    <a:pt x="47243" y="649224"/>
                  </a:lnTo>
                  <a:lnTo>
                    <a:pt x="53339" y="652272"/>
                  </a:lnTo>
                  <a:lnTo>
                    <a:pt x="60959" y="653796"/>
                  </a:lnTo>
                  <a:lnTo>
                    <a:pt x="958596" y="655193"/>
                  </a:lnTo>
                  <a:lnTo>
                    <a:pt x="958596" y="653796"/>
                  </a:lnTo>
                  <a:lnTo>
                    <a:pt x="964691" y="652272"/>
                  </a:lnTo>
                  <a:lnTo>
                    <a:pt x="970787" y="649224"/>
                  </a:lnTo>
                  <a:lnTo>
                    <a:pt x="975359" y="647700"/>
                  </a:lnTo>
                  <a:lnTo>
                    <a:pt x="981455" y="644652"/>
                  </a:lnTo>
                  <a:lnTo>
                    <a:pt x="982979" y="643128"/>
                  </a:lnTo>
                  <a:lnTo>
                    <a:pt x="989076" y="640080"/>
                  </a:lnTo>
                  <a:lnTo>
                    <a:pt x="998219" y="630936"/>
                  </a:lnTo>
                  <a:lnTo>
                    <a:pt x="946403" y="630936"/>
                  </a:lnTo>
                  <a:lnTo>
                    <a:pt x="70103" y="629412"/>
                  </a:lnTo>
                  <a:lnTo>
                    <a:pt x="59435" y="627888"/>
                  </a:lnTo>
                  <a:lnTo>
                    <a:pt x="54863" y="627888"/>
                  </a:lnTo>
                  <a:lnTo>
                    <a:pt x="54863" y="624840"/>
                  </a:lnTo>
                  <a:lnTo>
                    <a:pt x="48767" y="621792"/>
                  </a:lnTo>
                  <a:lnTo>
                    <a:pt x="35051" y="608076"/>
                  </a:lnTo>
                  <a:lnTo>
                    <a:pt x="33527" y="608076"/>
                  </a:lnTo>
                  <a:lnTo>
                    <a:pt x="33527" y="605028"/>
                  </a:lnTo>
                  <a:close/>
                </a:path>
                <a:path w="1018540" h="655320">
                  <a:moveTo>
                    <a:pt x="999743" y="25908"/>
                  </a:moveTo>
                  <a:lnTo>
                    <a:pt x="952500" y="25908"/>
                  </a:lnTo>
                  <a:lnTo>
                    <a:pt x="957072" y="27432"/>
                  </a:lnTo>
                  <a:lnTo>
                    <a:pt x="972311" y="35052"/>
                  </a:lnTo>
                  <a:lnTo>
                    <a:pt x="986027" y="48768"/>
                  </a:lnTo>
                  <a:lnTo>
                    <a:pt x="986027" y="51816"/>
                  </a:lnTo>
                  <a:lnTo>
                    <a:pt x="987551" y="51816"/>
                  </a:lnTo>
                  <a:lnTo>
                    <a:pt x="987551" y="54864"/>
                  </a:lnTo>
                  <a:lnTo>
                    <a:pt x="989076" y="54864"/>
                  </a:lnTo>
                  <a:lnTo>
                    <a:pt x="989076" y="59436"/>
                  </a:lnTo>
                  <a:lnTo>
                    <a:pt x="990600" y="59436"/>
                  </a:lnTo>
                  <a:lnTo>
                    <a:pt x="990600" y="62484"/>
                  </a:lnTo>
                  <a:lnTo>
                    <a:pt x="992124" y="62484"/>
                  </a:lnTo>
                  <a:lnTo>
                    <a:pt x="990630" y="580644"/>
                  </a:lnTo>
                  <a:lnTo>
                    <a:pt x="990600" y="591312"/>
                  </a:lnTo>
                  <a:lnTo>
                    <a:pt x="989076" y="598932"/>
                  </a:lnTo>
                  <a:lnTo>
                    <a:pt x="984503" y="608076"/>
                  </a:lnTo>
                  <a:lnTo>
                    <a:pt x="972311" y="620268"/>
                  </a:lnTo>
                  <a:lnTo>
                    <a:pt x="963167" y="624840"/>
                  </a:lnTo>
                  <a:lnTo>
                    <a:pt x="961644" y="626364"/>
                  </a:lnTo>
                  <a:lnTo>
                    <a:pt x="957072" y="627888"/>
                  </a:lnTo>
                  <a:lnTo>
                    <a:pt x="946403" y="629412"/>
                  </a:lnTo>
                  <a:lnTo>
                    <a:pt x="946403" y="630936"/>
                  </a:lnTo>
                  <a:lnTo>
                    <a:pt x="998219" y="630936"/>
                  </a:lnTo>
                  <a:lnTo>
                    <a:pt x="1002791" y="626364"/>
                  </a:lnTo>
                  <a:lnTo>
                    <a:pt x="1004315" y="623316"/>
                  </a:lnTo>
                  <a:lnTo>
                    <a:pt x="1007363" y="620268"/>
                  </a:lnTo>
                  <a:lnTo>
                    <a:pt x="1010411" y="614172"/>
                  </a:lnTo>
                  <a:lnTo>
                    <a:pt x="1011935" y="608076"/>
                  </a:lnTo>
                  <a:lnTo>
                    <a:pt x="1014983" y="601980"/>
                  </a:lnTo>
                  <a:lnTo>
                    <a:pt x="1016507" y="594360"/>
                  </a:lnTo>
                  <a:lnTo>
                    <a:pt x="1018031" y="76200"/>
                  </a:lnTo>
                  <a:lnTo>
                    <a:pt x="1018031" y="60960"/>
                  </a:lnTo>
                  <a:lnTo>
                    <a:pt x="1016507" y="60960"/>
                  </a:lnTo>
                  <a:lnTo>
                    <a:pt x="1016507" y="56388"/>
                  </a:lnTo>
                  <a:lnTo>
                    <a:pt x="1014983" y="56388"/>
                  </a:lnTo>
                  <a:lnTo>
                    <a:pt x="1014983" y="53340"/>
                  </a:lnTo>
                  <a:lnTo>
                    <a:pt x="1013459" y="53340"/>
                  </a:lnTo>
                  <a:lnTo>
                    <a:pt x="1013459" y="48768"/>
                  </a:lnTo>
                  <a:lnTo>
                    <a:pt x="1011935" y="48768"/>
                  </a:lnTo>
                  <a:lnTo>
                    <a:pt x="1011935" y="42672"/>
                  </a:lnTo>
                  <a:lnTo>
                    <a:pt x="1010411" y="42672"/>
                  </a:lnTo>
                  <a:lnTo>
                    <a:pt x="1010411" y="39624"/>
                  </a:lnTo>
                  <a:lnTo>
                    <a:pt x="1008887" y="39624"/>
                  </a:lnTo>
                  <a:lnTo>
                    <a:pt x="1008887" y="36576"/>
                  </a:lnTo>
                  <a:lnTo>
                    <a:pt x="1005839" y="33528"/>
                  </a:lnTo>
                  <a:lnTo>
                    <a:pt x="1004315" y="33528"/>
                  </a:lnTo>
                  <a:lnTo>
                    <a:pt x="1004315" y="30480"/>
                  </a:lnTo>
                  <a:lnTo>
                    <a:pt x="999743" y="25908"/>
                  </a:lnTo>
                  <a:close/>
                </a:path>
                <a:path w="1018540" h="655320">
                  <a:moveTo>
                    <a:pt x="949451" y="0"/>
                  </a:moveTo>
                  <a:lnTo>
                    <a:pt x="67055" y="0"/>
                  </a:lnTo>
                  <a:lnTo>
                    <a:pt x="51815" y="3048"/>
                  </a:lnTo>
                  <a:lnTo>
                    <a:pt x="50291" y="4572"/>
                  </a:lnTo>
                  <a:lnTo>
                    <a:pt x="44195" y="6096"/>
                  </a:lnTo>
                  <a:lnTo>
                    <a:pt x="42671" y="7493"/>
                  </a:lnTo>
                  <a:lnTo>
                    <a:pt x="33527" y="12192"/>
                  </a:lnTo>
                  <a:lnTo>
                    <a:pt x="25907" y="19812"/>
                  </a:lnTo>
                  <a:lnTo>
                    <a:pt x="22859" y="21336"/>
                  </a:lnTo>
                  <a:lnTo>
                    <a:pt x="21335" y="22860"/>
                  </a:lnTo>
                  <a:lnTo>
                    <a:pt x="19811" y="25908"/>
                  </a:lnTo>
                  <a:lnTo>
                    <a:pt x="12191" y="33528"/>
                  </a:lnTo>
                  <a:lnTo>
                    <a:pt x="7619" y="42672"/>
                  </a:lnTo>
                  <a:lnTo>
                    <a:pt x="6095" y="44196"/>
                  </a:lnTo>
                  <a:lnTo>
                    <a:pt x="4571" y="50292"/>
                  </a:lnTo>
                  <a:lnTo>
                    <a:pt x="3047" y="53340"/>
                  </a:lnTo>
                  <a:lnTo>
                    <a:pt x="0" y="68580"/>
                  </a:lnTo>
                  <a:lnTo>
                    <a:pt x="0" y="589788"/>
                  </a:lnTo>
                  <a:lnTo>
                    <a:pt x="1523" y="589788"/>
                  </a:lnTo>
                  <a:lnTo>
                    <a:pt x="1523" y="597408"/>
                  </a:lnTo>
                  <a:lnTo>
                    <a:pt x="3047" y="597408"/>
                  </a:lnTo>
                  <a:lnTo>
                    <a:pt x="3047" y="605028"/>
                  </a:lnTo>
                  <a:lnTo>
                    <a:pt x="32003" y="605028"/>
                  </a:lnTo>
                  <a:lnTo>
                    <a:pt x="32003" y="601980"/>
                  </a:lnTo>
                  <a:lnTo>
                    <a:pt x="30479" y="600456"/>
                  </a:lnTo>
                  <a:lnTo>
                    <a:pt x="28955" y="600456"/>
                  </a:lnTo>
                  <a:lnTo>
                    <a:pt x="28955" y="595884"/>
                  </a:lnTo>
                  <a:lnTo>
                    <a:pt x="27431" y="595884"/>
                  </a:lnTo>
                  <a:lnTo>
                    <a:pt x="27431" y="591312"/>
                  </a:lnTo>
                  <a:lnTo>
                    <a:pt x="25907" y="591312"/>
                  </a:lnTo>
                  <a:lnTo>
                    <a:pt x="25907" y="580644"/>
                  </a:lnTo>
                  <a:lnTo>
                    <a:pt x="24383" y="580644"/>
                  </a:lnTo>
                  <a:lnTo>
                    <a:pt x="24383" y="76200"/>
                  </a:lnTo>
                  <a:lnTo>
                    <a:pt x="25907" y="64008"/>
                  </a:lnTo>
                  <a:lnTo>
                    <a:pt x="27431" y="59436"/>
                  </a:lnTo>
                  <a:lnTo>
                    <a:pt x="28955" y="56388"/>
                  </a:lnTo>
                  <a:lnTo>
                    <a:pt x="30479" y="54864"/>
                  </a:lnTo>
                  <a:lnTo>
                    <a:pt x="33527" y="48768"/>
                  </a:lnTo>
                  <a:lnTo>
                    <a:pt x="48767" y="33528"/>
                  </a:lnTo>
                  <a:lnTo>
                    <a:pt x="54863" y="30480"/>
                  </a:lnTo>
                  <a:lnTo>
                    <a:pt x="56387" y="28956"/>
                  </a:lnTo>
                  <a:lnTo>
                    <a:pt x="65531" y="25908"/>
                  </a:lnTo>
                  <a:lnTo>
                    <a:pt x="999743" y="25908"/>
                  </a:lnTo>
                  <a:lnTo>
                    <a:pt x="989076" y="15240"/>
                  </a:lnTo>
                  <a:lnTo>
                    <a:pt x="982979" y="12192"/>
                  </a:lnTo>
                  <a:lnTo>
                    <a:pt x="981455" y="10668"/>
                  </a:lnTo>
                  <a:lnTo>
                    <a:pt x="972311" y="6096"/>
                  </a:lnTo>
                  <a:lnTo>
                    <a:pt x="967739" y="4572"/>
                  </a:lnTo>
                  <a:lnTo>
                    <a:pt x="964691" y="3048"/>
                  </a:lnTo>
                  <a:lnTo>
                    <a:pt x="949451" y="0"/>
                  </a:lnTo>
                  <a:close/>
                </a:path>
              </a:pathLst>
            </a:custGeom>
            <a:solidFill>
              <a:srgbClr val="BF4F4C"/>
            </a:solidFill>
          </p:spPr>
          <p:txBody>
            <a:bodyPr wrap="square" lIns="0" tIns="0" rIns="0" bIns="0" rtlCol="0"/>
            <a:lstStyle/>
            <a:p>
              <a:endParaRPr/>
            </a:p>
          </p:txBody>
        </p:sp>
      </p:grpSp>
      <p:sp>
        <p:nvSpPr>
          <p:cNvPr id="52" name="object 52"/>
          <p:cNvSpPr txBox="1"/>
          <p:nvPr/>
        </p:nvSpPr>
        <p:spPr>
          <a:xfrm>
            <a:off x="6366764" y="4423790"/>
            <a:ext cx="872490" cy="434340"/>
          </a:xfrm>
          <a:prstGeom prst="rect">
            <a:avLst/>
          </a:prstGeom>
        </p:spPr>
        <p:txBody>
          <a:bodyPr vert="horz" wrap="square" lIns="0" tIns="12700" rIns="0" bIns="0" rtlCol="0">
            <a:spAutoFit/>
          </a:bodyPr>
          <a:lstStyle/>
          <a:p>
            <a:pPr marL="1905" algn="ctr">
              <a:lnSpc>
                <a:spcPts val="1610"/>
              </a:lnSpc>
              <a:spcBef>
                <a:spcPts val="100"/>
              </a:spcBef>
            </a:pPr>
            <a:r>
              <a:rPr sz="1400" spc="-20" dirty="0">
                <a:latin typeface="Calibri"/>
                <a:cs typeface="Calibri"/>
              </a:rPr>
              <a:t>58.6</a:t>
            </a:r>
            <a:endParaRPr sz="1400">
              <a:latin typeface="Calibri"/>
              <a:cs typeface="Calibri"/>
            </a:endParaRPr>
          </a:p>
          <a:p>
            <a:pPr algn="ctr">
              <a:lnSpc>
                <a:spcPts val="1610"/>
              </a:lnSpc>
            </a:pPr>
            <a:r>
              <a:rPr sz="1400" spc="-10" dirty="0">
                <a:latin typeface="Calibri"/>
                <a:cs typeface="Calibri"/>
              </a:rPr>
              <a:t>Compliance</a:t>
            </a:r>
            <a:endParaRPr sz="1400">
              <a:latin typeface="Calibri"/>
              <a:cs typeface="Calibri"/>
            </a:endParaRPr>
          </a:p>
        </p:txBody>
      </p:sp>
      <p:grpSp>
        <p:nvGrpSpPr>
          <p:cNvPr id="53" name="object 53"/>
          <p:cNvGrpSpPr/>
          <p:nvPr/>
        </p:nvGrpSpPr>
        <p:grpSpPr>
          <a:xfrm>
            <a:off x="6198108" y="5163439"/>
            <a:ext cx="1115695" cy="746760"/>
            <a:chOff x="6198108" y="5163439"/>
            <a:chExt cx="1115695" cy="746760"/>
          </a:xfrm>
        </p:grpSpPr>
        <p:sp>
          <p:nvSpPr>
            <p:cNvPr id="54" name="object 54"/>
            <p:cNvSpPr/>
            <p:nvPr/>
          </p:nvSpPr>
          <p:spPr>
            <a:xfrm>
              <a:off x="6198108" y="5163439"/>
              <a:ext cx="992505" cy="629920"/>
            </a:xfrm>
            <a:custGeom>
              <a:avLst/>
              <a:gdLst/>
              <a:ahLst/>
              <a:cxnLst/>
              <a:rect l="l" t="t" r="r" b="b"/>
              <a:pathLst>
                <a:path w="992504" h="629920">
                  <a:moveTo>
                    <a:pt x="929639" y="0"/>
                  </a:moveTo>
                  <a:lnTo>
                    <a:pt x="62483" y="0"/>
                  </a:lnTo>
                  <a:lnTo>
                    <a:pt x="37933" y="4833"/>
                  </a:lnTo>
                  <a:lnTo>
                    <a:pt x="18097" y="18097"/>
                  </a:lnTo>
                  <a:lnTo>
                    <a:pt x="4833" y="37933"/>
                  </a:lnTo>
                  <a:lnTo>
                    <a:pt x="0" y="62484"/>
                  </a:lnTo>
                  <a:lnTo>
                    <a:pt x="0" y="566928"/>
                  </a:lnTo>
                  <a:lnTo>
                    <a:pt x="4833" y="591478"/>
                  </a:lnTo>
                  <a:lnTo>
                    <a:pt x="18097" y="611314"/>
                  </a:lnTo>
                  <a:lnTo>
                    <a:pt x="37933" y="624578"/>
                  </a:lnTo>
                  <a:lnTo>
                    <a:pt x="62483" y="629412"/>
                  </a:lnTo>
                  <a:lnTo>
                    <a:pt x="929639" y="629412"/>
                  </a:lnTo>
                  <a:lnTo>
                    <a:pt x="954190" y="624578"/>
                  </a:lnTo>
                  <a:lnTo>
                    <a:pt x="974026" y="611314"/>
                  </a:lnTo>
                  <a:lnTo>
                    <a:pt x="987290" y="591478"/>
                  </a:lnTo>
                  <a:lnTo>
                    <a:pt x="992123" y="566928"/>
                  </a:lnTo>
                  <a:lnTo>
                    <a:pt x="992123" y="62484"/>
                  </a:lnTo>
                  <a:lnTo>
                    <a:pt x="987290" y="37933"/>
                  </a:lnTo>
                  <a:lnTo>
                    <a:pt x="974026" y="18097"/>
                  </a:lnTo>
                  <a:lnTo>
                    <a:pt x="954190" y="4833"/>
                  </a:lnTo>
                  <a:lnTo>
                    <a:pt x="929639" y="0"/>
                  </a:lnTo>
                  <a:close/>
                </a:path>
              </a:pathLst>
            </a:custGeom>
            <a:solidFill>
              <a:srgbClr val="99BA59"/>
            </a:solidFill>
          </p:spPr>
          <p:txBody>
            <a:bodyPr wrap="square" lIns="0" tIns="0" rIns="0" bIns="0" rtlCol="0"/>
            <a:lstStyle/>
            <a:p>
              <a:endParaRPr/>
            </a:p>
          </p:txBody>
        </p:sp>
        <p:pic>
          <p:nvPicPr>
            <p:cNvPr id="55" name="object 55"/>
            <p:cNvPicPr/>
            <p:nvPr/>
          </p:nvPicPr>
          <p:blipFill>
            <a:blip r:embed="rId11" cstate="print"/>
            <a:stretch>
              <a:fillRect/>
            </a:stretch>
          </p:blipFill>
          <p:spPr>
            <a:xfrm>
              <a:off x="6307836" y="5267071"/>
              <a:ext cx="991996" cy="630808"/>
            </a:xfrm>
            <a:prstGeom prst="rect">
              <a:avLst/>
            </a:prstGeom>
          </p:spPr>
        </p:pic>
        <p:sp>
          <p:nvSpPr>
            <p:cNvPr id="56" name="object 56"/>
            <p:cNvSpPr/>
            <p:nvPr/>
          </p:nvSpPr>
          <p:spPr>
            <a:xfrm>
              <a:off x="6295644" y="5254879"/>
              <a:ext cx="1018540" cy="655320"/>
            </a:xfrm>
            <a:custGeom>
              <a:avLst/>
              <a:gdLst/>
              <a:ahLst/>
              <a:cxnLst/>
              <a:rect l="l" t="t" r="r" b="b"/>
              <a:pathLst>
                <a:path w="1018540" h="655320">
                  <a:moveTo>
                    <a:pt x="33527" y="605028"/>
                  </a:moveTo>
                  <a:lnTo>
                    <a:pt x="4571" y="605028"/>
                  </a:lnTo>
                  <a:lnTo>
                    <a:pt x="6095" y="606552"/>
                  </a:lnTo>
                  <a:lnTo>
                    <a:pt x="6095" y="612521"/>
                  </a:lnTo>
                  <a:lnTo>
                    <a:pt x="7619" y="612521"/>
                  </a:lnTo>
                  <a:lnTo>
                    <a:pt x="9143" y="614172"/>
                  </a:lnTo>
                  <a:lnTo>
                    <a:pt x="9143" y="617220"/>
                  </a:lnTo>
                  <a:lnTo>
                    <a:pt x="10667" y="617220"/>
                  </a:lnTo>
                  <a:lnTo>
                    <a:pt x="10667" y="620268"/>
                  </a:lnTo>
                  <a:lnTo>
                    <a:pt x="12191" y="620268"/>
                  </a:lnTo>
                  <a:lnTo>
                    <a:pt x="12191" y="623316"/>
                  </a:lnTo>
                  <a:lnTo>
                    <a:pt x="13715" y="623316"/>
                  </a:lnTo>
                  <a:lnTo>
                    <a:pt x="21335" y="630936"/>
                  </a:lnTo>
                  <a:lnTo>
                    <a:pt x="21335" y="633984"/>
                  </a:lnTo>
                  <a:lnTo>
                    <a:pt x="22859" y="633984"/>
                  </a:lnTo>
                  <a:lnTo>
                    <a:pt x="25907" y="635508"/>
                  </a:lnTo>
                  <a:lnTo>
                    <a:pt x="33527" y="643128"/>
                  </a:lnTo>
                  <a:lnTo>
                    <a:pt x="42671" y="647700"/>
                  </a:lnTo>
                  <a:lnTo>
                    <a:pt x="47243" y="649224"/>
                  </a:lnTo>
                  <a:lnTo>
                    <a:pt x="53339" y="652272"/>
                  </a:lnTo>
                  <a:lnTo>
                    <a:pt x="60959" y="653796"/>
                  </a:lnTo>
                  <a:lnTo>
                    <a:pt x="958596" y="655320"/>
                  </a:lnTo>
                  <a:lnTo>
                    <a:pt x="958596" y="653796"/>
                  </a:lnTo>
                  <a:lnTo>
                    <a:pt x="964691" y="652272"/>
                  </a:lnTo>
                  <a:lnTo>
                    <a:pt x="970787" y="649224"/>
                  </a:lnTo>
                  <a:lnTo>
                    <a:pt x="975359" y="647700"/>
                  </a:lnTo>
                  <a:lnTo>
                    <a:pt x="981455" y="644652"/>
                  </a:lnTo>
                  <a:lnTo>
                    <a:pt x="982979" y="643128"/>
                  </a:lnTo>
                  <a:lnTo>
                    <a:pt x="989076" y="640080"/>
                  </a:lnTo>
                  <a:lnTo>
                    <a:pt x="998219" y="630936"/>
                  </a:lnTo>
                  <a:lnTo>
                    <a:pt x="946403" y="630936"/>
                  </a:lnTo>
                  <a:lnTo>
                    <a:pt x="70103" y="629412"/>
                  </a:lnTo>
                  <a:lnTo>
                    <a:pt x="59435" y="627888"/>
                  </a:lnTo>
                  <a:lnTo>
                    <a:pt x="54863" y="626364"/>
                  </a:lnTo>
                  <a:lnTo>
                    <a:pt x="53339" y="624840"/>
                  </a:lnTo>
                  <a:lnTo>
                    <a:pt x="50291" y="623316"/>
                  </a:lnTo>
                  <a:lnTo>
                    <a:pt x="45719" y="621792"/>
                  </a:lnTo>
                  <a:lnTo>
                    <a:pt x="47243" y="620268"/>
                  </a:lnTo>
                  <a:lnTo>
                    <a:pt x="35051" y="608076"/>
                  </a:lnTo>
                  <a:lnTo>
                    <a:pt x="33527" y="608076"/>
                  </a:lnTo>
                  <a:lnTo>
                    <a:pt x="33527" y="605028"/>
                  </a:lnTo>
                  <a:close/>
                </a:path>
                <a:path w="1018540" h="655320">
                  <a:moveTo>
                    <a:pt x="999743" y="25908"/>
                  </a:moveTo>
                  <a:lnTo>
                    <a:pt x="952500" y="25908"/>
                  </a:lnTo>
                  <a:lnTo>
                    <a:pt x="957072" y="27432"/>
                  </a:lnTo>
                  <a:lnTo>
                    <a:pt x="972311" y="35052"/>
                  </a:lnTo>
                  <a:lnTo>
                    <a:pt x="984503" y="47244"/>
                  </a:lnTo>
                  <a:lnTo>
                    <a:pt x="984503" y="50292"/>
                  </a:lnTo>
                  <a:lnTo>
                    <a:pt x="986027" y="50292"/>
                  </a:lnTo>
                  <a:lnTo>
                    <a:pt x="986027" y="53340"/>
                  </a:lnTo>
                  <a:lnTo>
                    <a:pt x="987551" y="53340"/>
                  </a:lnTo>
                  <a:lnTo>
                    <a:pt x="987551" y="56388"/>
                  </a:lnTo>
                  <a:lnTo>
                    <a:pt x="989076" y="56388"/>
                  </a:lnTo>
                  <a:lnTo>
                    <a:pt x="989076" y="59436"/>
                  </a:lnTo>
                  <a:lnTo>
                    <a:pt x="990600" y="59436"/>
                  </a:lnTo>
                  <a:lnTo>
                    <a:pt x="990600" y="62484"/>
                  </a:lnTo>
                  <a:lnTo>
                    <a:pt x="992124" y="62484"/>
                  </a:lnTo>
                  <a:lnTo>
                    <a:pt x="990630" y="580644"/>
                  </a:lnTo>
                  <a:lnTo>
                    <a:pt x="970787" y="621792"/>
                  </a:lnTo>
                  <a:lnTo>
                    <a:pt x="946403" y="629412"/>
                  </a:lnTo>
                  <a:lnTo>
                    <a:pt x="946403" y="630936"/>
                  </a:lnTo>
                  <a:lnTo>
                    <a:pt x="998219" y="630936"/>
                  </a:lnTo>
                  <a:lnTo>
                    <a:pt x="1002791" y="626364"/>
                  </a:lnTo>
                  <a:lnTo>
                    <a:pt x="1004315" y="623316"/>
                  </a:lnTo>
                  <a:lnTo>
                    <a:pt x="1007363" y="620268"/>
                  </a:lnTo>
                  <a:lnTo>
                    <a:pt x="1010411" y="614172"/>
                  </a:lnTo>
                  <a:lnTo>
                    <a:pt x="1011935" y="608076"/>
                  </a:lnTo>
                  <a:lnTo>
                    <a:pt x="1014983" y="601980"/>
                  </a:lnTo>
                  <a:lnTo>
                    <a:pt x="1016507" y="594360"/>
                  </a:lnTo>
                  <a:lnTo>
                    <a:pt x="1018031" y="76200"/>
                  </a:lnTo>
                  <a:lnTo>
                    <a:pt x="1018031" y="60960"/>
                  </a:lnTo>
                  <a:lnTo>
                    <a:pt x="1016507" y="60960"/>
                  </a:lnTo>
                  <a:lnTo>
                    <a:pt x="1016507" y="57912"/>
                  </a:lnTo>
                  <a:lnTo>
                    <a:pt x="1014983" y="57912"/>
                  </a:lnTo>
                  <a:lnTo>
                    <a:pt x="1014983" y="54864"/>
                  </a:lnTo>
                  <a:lnTo>
                    <a:pt x="1013459" y="54864"/>
                  </a:lnTo>
                  <a:lnTo>
                    <a:pt x="1013459" y="48768"/>
                  </a:lnTo>
                  <a:lnTo>
                    <a:pt x="1011935" y="48768"/>
                  </a:lnTo>
                  <a:lnTo>
                    <a:pt x="1011935" y="44196"/>
                  </a:lnTo>
                  <a:lnTo>
                    <a:pt x="1010411" y="44196"/>
                  </a:lnTo>
                  <a:lnTo>
                    <a:pt x="1010411" y="41021"/>
                  </a:lnTo>
                  <a:lnTo>
                    <a:pt x="1008887" y="41021"/>
                  </a:lnTo>
                  <a:lnTo>
                    <a:pt x="1008887" y="38100"/>
                  </a:lnTo>
                  <a:lnTo>
                    <a:pt x="1007363" y="36576"/>
                  </a:lnTo>
                  <a:lnTo>
                    <a:pt x="1005839" y="36576"/>
                  </a:lnTo>
                  <a:lnTo>
                    <a:pt x="1005839" y="33528"/>
                  </a:lnTo>
                  <a:lnTo>
                    <a:pt x="1004315" y="33528"/>
                  </a:lnTo>
                  <a:lnTo>
                    <a:pt x="1004315" y="30480"/>
                  </a:lnTo>
                  <a:lnTo>
                    <a:pt x="999743" y="25908"/>
                  </a:lnTo>
                  <a:close/>
                </a:path>
                <a:path w="1018540" h="655320">
                  <a:moveTo>
                    <a:pt x="949451" y="0"/>
                  </a:moveTo>
                  <a:lnTo>
                    <a:pt x="67055" y="0"/>
                  </a:lnTo>
                  <a:lnTo>
                    <a:pt x="59435" y="1524"/>
                  </a:lnTo>
                  <a:lnTo>
                    <a:pt x="51815" y="2921"/>
                  </a:lnTo>
                  <a:lnTo>
                    <a:pt x="50291" y="4572"/>
                  </a:lnTo>
                  <a:lnTo>
                    <a:pt x="44195" y="6096"/>
                  </a:lnTo>
                  <a:lnTo>
                    <a:pt x="42671" y="7620"/>
                  </a:lnTo>
                  <a:lnTo>
                    <a:pt x="33527" y="12192"/>
                  </a:lnTo>
                  <a:lnTo>
                    <a:pt x="25907" y="19812"/>
                  </a:lnTo>
                  <a:lnTo>
                    <a:pt x="22859" y="21336"/>
                  </a:lnTo>
                  <a:lnTo>
                    <a:pt x="21335" y="22860"/>
                  </a:lnTo>
                  <a:lnTo>
                    <a:pt x="19811" y="25908"/>
                  </a:lnTo>
                  <a:lnTo>
                    <a:pt x="13715" y="32004"/>
                  </a:lnTo>
                  <a:lnTo>
                    <a:pt x="7619" y="44196"/>
                  </a:lnTo>
                  <a:lnTo>
                    <a:pt x="6095" y="45720"/>
                  </a:lnTo>
                  <a:lnTo>
                    <a:pt x="4571" y="50292"/>
                  </a:lnTo>
                  <a:lnTo>
                    <a:pt x="3047" y="53340"/>
                  </a:lnTo>
                  <a:lnTo>
                    <a:pt x="0" y="68580"/>
                  </a:lnTo>
                  <a:lnTo>
                    <a:pt x="0" y="589788"/>
                  </a:lnTo>
                  <a:lnTo>
                    <a:pt x="1523" y="589788"/>
                  </a:lnTo>
                  <a:lnTo>
                    <a:pt x="1523" y="597408"/>
                  </a:lnTo>
                  <a:lnTo>
                    <a:pt x="3047" y="597408"/>
                  </a:lnTo>
                  <a:lnTo>
                    <a:pt x="3047" y="605028"/>
                  </a:lnTo>
                  <a:lnTo>
                    <a:pt x="32003" y="605028"/>
                  </a:lnTo>
                  <a:lnTo>
                    <a:pt x="32003" y="601980"/>
                  </a:lnTo>
                  <a:lnTo>
                    <a:pt x="30479" y="600456"/>
                  </a:lnTo>
                  <a:lnTo>
                    <a:pt x="28955" y="600456"/>
                  </a:lnTo>
                  <a:lnTo>
                    <a:pt x="28955" y="595884"/>
                  </a:lnTo>
                  <a:lnTo>
                    <a:pt x="27431" y="595884"/>
                  </a:lnTo>
                  <a:lnTo>
                    <a:pt x="27431" y="591312"/>
                  </a:lnTo>
                  <a:lnTo>
                    <a:pt x="25907" y="591312"/>
                  </a:lnTo>
                  <a:lnTo>
                    <a:pt x="25907" y="580644"/>
                  </a:lnTo>
                  <a:lnTo>
                    <a:pt x="24383" y="580644"/>
                  </a:lnTo>
                  <a:lnTo>
                    <a:pt x="24383" y="76200"/>
                  </a:lnTo>
                  <a:lnTo>
                    <a:pt x="25907" y="65532"/>
                  </a:lnTo>
                  <a:lnTo>
                    <a:pt x="27431" y="60960"/>
                  </a:lnTo>
                  <a:lnTo>
                    <a:pt x="28955" y="57912"/>
                  </a:lnTo>
                  <a:lnTo>
                    <a:pt x="30479" y="56388"/>
                  </a:lnTo>
                  <a:lnTo>
                    <a:pt x="35051" y="47244"/>
                  </a:lnTo>
                  <a:lnTo>
                    <a:pt x="48767" y="33528"/>
                  </a:lnTo>
                  <a:lnTo>
                    <a:pt x="54863" y="30480"/>
                  </a:lnTo>
                  <a:lnTo>
                    <a:pt x="56387" y="28956"/>
                  </a:lnTo>
                  <a:lnTo>
                    <a:pt x="65531" y="25908"/>
                  </a:lnTo>
                  <a:lnTo>
                    <a:pt x="999743" y="25908"/>
                  </a:lnTo>
                  <a:lnTo>
                    <a:pt x="989076" y="15240"/>
                  </a:lnTo>
                  <a:lnTo>
                    <a:pt x="982979" y="12192"/>
                  </a:lnTo>
                  <a:lnTo>
                    <a:pt x="981455" y="10668"/>
                  </a:lnTo>
                  <a:lnTo>
                    <a:pt x="972311" y="6096"/>
                  </a:lnTo>
                  <a:lnTo>
                    <a:pt x="967739" y="4572"/>
                  </a:lnTo>
                  <a:lnTo>
                    <a:pt x="964691" y="2921"/>
                  </a:lnTo>
                  <a:lnTo>
                    <a:pt x="949451" y="0"/>
                  </a:lnTo>
                  <a:close/>
                </a:path>
              </a:pathLst>
            </a:custGeom>
            <a:solidFill>
              <a:srgbClr val="99BA59"/>
            </a:solidFill>
          </p:spPr>
          <p:txBody>
            <a:bodyPr wrap="square" lIns="0" tIns="0" rIns="0" bIns="0" rtlCol="0"/>
            <a:lstStyle/>
            <a:p>
              <a:endParaRPr/>
            </a:p>
          </p:txBody>
        </p:sp>
      </p:grpSp>
      <p:sp>
        <p:nvSpPr>
          <p:cNvPr id="57" name="object 57"/>
          <p:cNvSpPr txBox="1"/>
          <p:nvPr/>
        </p:nvSpPr>
        <p:spPr>
          <a:xfrm>
            <a:off x="6366764" y="5342763"/>
            <a:ext cx="872490" cy="434340"/>
          </a:xfrm>
          <a:prstGeom prst="rect">
            <a:avLst/>
          </a:prstGeom>
        </p:spPr>
        <p:txBody>
          <a:bodyPr vert="horz" wrap="square" lIns="0" tIns="12700" rIns="0" bIns="0" rtlCol="0">
            <a:spAutoFit/>
          </a:bodyPr>
          <a:lstStyle/>
          <a:p>
            <a:pPr marL="1905" algn="ctr">
              <a:lnSpc>
                <a:spcPts val="1610"/>
              </a:lnSpc>
              <a:spcBef>
                <a:spcPts val="100"/>
              </a:spcBef>
            </a:pPr>
            <a:r>
              <a:rPr sz="1400" spc="-20" dirty="0">
                <a:latin typeface="Calibri"/>
                <a:cs typeface="Calibri"/>
              </a:rPr>
              <a:t>58.5</a:t>
            </a:r>
            <a:endParaRPr sz="1400">
              <a:latin typeface="Calibri"/>
              <a:cs typeface="Calibri"/>
            </a:endParaRPr>
          </a:p>
          <a:p>
            <a:pPr algn="ctr">
              <a:lnSpc>
                <a:spcPts val="1610"/>
              </a:lnSpc>
            </a:pPr>
            <a:r>
              <a:rPr sz="1400" spc="-10" dirty="0">
                <a:latin typeface="Calibri"/>
                <a:cs typeface="Calibri"/>
              </a:rPr>
              <a:t>Compliance</a:t>
            </a:r>
            <a:endParaRPr sz="1400">
              <a:latin typeface="Calibri"/>
              <a:cs typeface="Calibri"/>
            </a:endParaRPr>
          </a:p>
        </p:txBody>
      </p:sp>
      <p:grpSp>
        <p:nvGrpSpPr>
          <p:cNvPr id="58" name="object 58"/>
          <p:cNvGrpSpPr/>
          <p:nvPr/>
        </p:nvGrpSpPr>
        <p:grpSpPr>
          <a:xfrm>
            <a:off x="6202679" y="6082410"/>
            <a:ext cx="1115695" cy="911860"/>
            <a:chOff x="6202679" y="6082410"/>
            <a:chExt cx="1115695" cy="911860"/>
          </a:xfrm>
        </p:grpSpPr>
        <p:sp>
          <p:nvSpPr>
            <p:cNvPr id="59" name="object 59"/>
            <p:cNvSpPr/>
            <p:nvPr/>
          </p:nvSpPr>
          <p:spPr>
            <a:xfrm>
              <a:off x="6202679" y="6082410"/>
              <a:ext cx="992505" cy="794385"/>
            </a:xfrm>
            <a:custGeom>
              <a:avLst/>
              <a:gdLst/>
              <a:ahLst/>
              <a:cxnLst/>
              <a:rect l="l" t="t" r="r" b="b"/>
              <a:pathLst>
                <a:path w="992504" h="794384">
                  <a:moveTo>
                    <a:pt x="912876" y="0"/>
                  </a:moveTo>
                  <a:lnTo>
                    <a:pt x="79248" y="0"/>
                  </a:lnTo>
                  <a:lnTo>
                    <a:pt x="48220" y="6381"/>
                  </a:lnTo>
                  <a:lnTo>
                    <a:pt x="23050" y="23621"/>
                  </a:lnTo>
                  <a:lnTo>
                    <a:pt x="6167" y="48863"/>
                  </a:lnTo>
                  <a:lnTo>
                    <a:pt x="0" y="79247"/>
                  </a:lnTo>
                  <a:lnTo>
                    <a:pt x="0" y="714755"/>
                  </a:lnTo>
                  <a:lnTo>
                    <a:pt x="6167" y="745140"/>
                  </a:lnTo>
                  <a:lnTo>
                    <a:pt x="23050" y="770382"/>
                  </a:lnTo>
                  <a:lnTo>
                    <a:pt x="48220" y="787622"/>
                  </a:lnTo>
                  <a:lnTo>
                    <a:pt x="79248" y="794004"/>
                  </a:lnTo>
                  <a:lnTo>
                    <a:pt x="912876" y="794004"/>
                  </a:lnTo>
                  <a:lnTo>
                    <a:pt x="943903" y="787622"/>
                  </a:lnTo>
                  <a:lnTo>
                    <a:pt x="969073" y="770382"/>
                  </a:lnTo>
                  <a:lnTo>
                    <a:pt x="985956" y="745140"/>
                  </a:lnTo>
                  <a:lnTo>
                    <a:pt x="992124" y="714755"/>
                  </a:lnTo>
                  <a:lnTo>
                    <a:pt x="992124" y="79247"/>
                  </a:lnTo>
                  <a:lnTo>
                    <a:pt x="985956" y="48863"/>
                  </a:lnTo>
                  <a:lnTo>
                    <a:pt x="969073" y="23621"/>
                  </a:lnTo>
                  <a:lnTo>
                    <a:pt x="943903" y="6381"/>
                  </a:lnTo>
                  <a:lnTo>
                    <a:pt x="912876" y="0"/>
                  </a:lnTo>
                  <a:close/>
                </a:path>
              </a:pathLst>
            </a:custGeom>
            <a:solidFill>
              <a:srgbClr val="7F63A0"/>
            </a:solidFill>
          </p:spPr>
          <p:txBody>
            <a:bodyPr wrap="square" lIns="0" tIns="0" rIns="0" bIns="0" rtlCol="0"/>
            <a:lstStyle/>
            <a:p>
              <a:endParaRPr/>
            </a:p>
          </p:txBody>
        </p:sp>
        <p:pic>
          <p:nvPicPr>
            <p:cNvPr id="60" name="object 60"/>
            <p:cNvPicPr/>
            <p:nvPr/>
          </p:nvPicPr>
          <p:blipFill>
            <a:blip r:embed="rId12" cstate="print"/>
            <a:stretch>
              <a:fillRect/>
            </a:stretch>
          </p:blipFill>
          <p:spPr>
            <a:xfrm>
              <a:off x="6312407" y="6187566"/>
              <a:ext cx="991996" cy="792353"/>
            </a:xfrm>
            <a:prstGeom prst="rect">
              <a:avLst/>
            </a:prstGeom>
          </p:spPr>
        </p:pic>
        <p:sp>
          <p:nvSpPr>
            <p:cNvPr id="61" name="object 61"/>
            <p:cNvSpPr/>
            <p:nvPr/>
          </p:nvSpPr>
          <p:spPr>
            <a:xfrm>
              <a:off x="6300215" y="6175374"/>
              <a:ext cx="1018540" cy="818515"/>
            </a:xfrm>
            <a:custGeom>
              <a:avLst/>
              <a:gdLst/>
              <a:ahLst/>
              <a:cxnLst/>
              <a:rect l="l" t="t" r="r" b="b"/>
              <a:pathLst>
                <a:path w="1018540" h="818515">
                  <a:moveTo>
                    <a:pt x="35051" y="758825"/>
                  </a:moveTo>
                  <a:lnTo>
                    <a:pt x="7620" y="758825"/>
                  </a:lnTo>
                  <a:lnTo>
                    <a:pt x="7620" y="763524"/>
                  </a:lnTo>
                  <a:lnTo>
                    <a:pt x="9144" y="763524"/>
                  </a:lnTo>
                  <a:lnTo>
                    <a:pt x="9144" y="768096"/>
                  </a:lnTo>
                  <a:lnTo>
                    <a:pt x="10668" y="768096"/>
                  </a:lnTo>
                  <a:lnTo>
                    <a:pt x="10668" y="772668"/>
                  </a:lnTo>
                  <a:lnTo>
                    <a:pt x="12192" y="772668"/>
                  </a:lnTo>
                  <a:lnTo>
                    <a:pt x="13716" y="774192"/>
                  </a:lnTo>
                  <a:lnTo>
                    <a:pt x="13716" y="777240"/>
                  </a:lnTo>
                  <a:lnTo>
                    <a:pt x="15239" y="777240"/>
                  </a:lnTo>
                  <a:lnTo>
                    <a:pt x="15239" y="780288"/>
                  </a:lnTo>
                  <a:lnTo>
                    <a:pt x="16763" y="780288"/>
                  </a:lnTo>
                  <a:lnTo>
                    <a:pt x="33528" y="796925"/>
                  </a:lnTo>
                  <a:lnTo>
                    <a:pt x="36575" y="798576"/>
                  </a:lnTo>
                  <a:lnTo>
                    <a:pt x="41148" y="803148"/>
                  </a:lnTo>
                  <a:lnTo>
                    <a:pt x="47244" y="806196"/>
                  </a:lnTo>
                  <a:lnTo>
                    <a:pt x="48768" y="807720"/>
                  </a:lnTo>
                  <a:lnTo>
                    <a:pt x="53339" y="809244"/>
                  </a:lnTo>
                  <a:lnTo>
                    <a:pt x="56387" y="810768"/>
                  </a:lnTo>
                  <a:lnTo>
                    <a:pt x="70104" y="815340"/>
                  </a:lnTo>
                  <a:lnTo>
                    <a:pt x="73151" y="816863"/>
                  </a:lnTo>
                  <a:lnTo>
                    <a:pt x="935736" y="818388"/>
                  </a:lnTo>
                  <a:lnTo>
                    <a:pt x="935736" y="816863"/>
                  </a:lnTo>
                  <a:lnTo>
                    <a:pt x="954024" y="813816"/>
                  </a:lnTo>
                  <a:lnTo>
                    <a:pt x="958595" y="812292"/>
                  </a:lnTo>
                  <a:lnTo>
                    <a:pt x="976884" y="803148"/>
                  </a:lnTo>
                  <a:lnTo>
                    <a:pt x="978408" y="801624"/>
                  </a:lnTo>
                  <a:lnTo>
                    <a:pt x="981456" y="800100"/>
                  </a:lnTo>
                  <a:lnTo>
                    <a:pt x="989076" y="792480"/>
                  </a:lnTo>
                  <a:lnTo>
                    <a:pt x="938784" y="792480"/>
                  </a:lnTo>
                  <a:lnTo>
                    <a:pt x="77724" y="790956"/>
                  </a:lnTo>
                  <a:lnTo>
                    <a:pt x="65532" y="787908"/>
                  </a:lnTo>
                  <a:lnTo>
                    <a:pt x="59436" y="784860"/>
                  </a:lnTo>
                  <a:lnTo>
                    <a:pt x="56387" y="781812"/>
                  </a:lnTo>
                  <a:lnTo>
                    <a:pt x="53339" y="780288"/>
                  </a:lnTo>
                  <a:lnTo>
                    <a:pt x="51816" y="778764"/>
                  </a:lnTo>
                  <a:lnTo>
                    <a:pt x="48768" y="777240"/>
                  </a:lnTo>
                  <a:lnTo>
                    <a:pt x="41148" y="769620"/>
                  </a:lnTo>
                  <a:lnTo>
                    <a:pt x="39624" y="769620"/>
                  </a:lnTo>
                  <a:lnTo>
                    <a:pt x="39624" y="766572"/>
                  </a:lnTo>
                  <a:lnTo>
                    <a:pt x="38100" y="765048"/>
                  </a:lnTo>
                  <a:lnTo>
                    <a:pt x="36575" y="765048"/>
                  </a:lnTo>
                  <a:lnTo>
                    <a:pt x="36575" y="762000"/>
                  </a:lnTo>
                  <a:lnTo>
                    <a:pt x="35051" y="762000"/>
                  </a:lnTo>
                  <a:lnTo>
                    <a:pt x="35051" y="758825"/>
                  </a:lnTo>
                  <a:close/>
                </a:path>
                <a:path w="1018540" h="818515">
                  <a:moveTo>
                    <a:pt x="1016508" y="74675"/>
                  </a:moveTo>
                  <a:lnTo>
                    <a:pt x="990600" y="74675"/>
                  </a:lnTo>
                  <a:lnTo>
                    <a:pt x="990600" y="80772"/>
                  </a:lnTo>
                  <a:lnTo>
                    <a:pt x="992124" y="80772"/>
                  </a:lnTo>
                  <a:lnTo>
                    <a:pt x="990631" y="726948"/>
                  </a:lnTo>
                  <a:lnTo>
                    <a:pt x="990600" y="740664"/>
                  </a:lnTo>
                  <a:lnTo>
                    <a:pt x="987552" y="752856"/>
                  </a:lnTo>
                  <a:lnTo>
                    <a:pt x="984504" y="758825"/>
                  </a:lnTo>
                  <a:lnTo>
                    <a:pt x="979932" y="763524"/>
                  </a:lnTo>
                  <a:lnTo>
                    <a:pt x="976884" y="769620"/>
                  </a:lnTo>
                  <a:lnTo>
                    <a:pt x="970788" y="775716"/>
                  </a:lnTo>
                  <a:lnTo>
                    <a:pt x="967739" y="777240"/>
                  </a:lnTo>
                  <a:lnTo>
                    <a:pt x="963167" y="781812"/>
                  </a:lnTo>
                  <a:lnTo>
                    <a:pt x="950976" y="787908"/>
                  </a:lnTo>
                  <a:lnTo>
                    <a:pt x="938784" y="790956"/>
                  </a:lnTo>
                  <a:lnTo>
                    <a:pt x="938784" y="792480"/>
                  </a:lnTo>
                  <a:lnTo>
                    <a:pt x="989076" y="792480"/>
                  </a:lnTo>
                  <a:lnTo>
                    <a:pt x="1001267" y="780288"/>
                  </a:lnTo>
                  <a:lnTo>
                    <a:pt x="1002791" y="777240"/>
                  </a:lnTo>
                  <a:lnTo>
                    <a:pt x="1004315" y="775716"/>
                  </a:lnTo>
                  <a:lnTo>
                    <a:pt x="1008888" y="766572"/>
                  </a:lnTo>
                  <a:lnTo>
                    <a:pt x="1016508" y="743712"/>
                  </a:lnTo>
                  <a:lnTo>
                    <a:pt x="1018032" y="91440"/>
                  </a:lnTo>
                  <a:lnTo>
                    <a:pt x="1018032" y="83819"/>
                  </a:lnTo>
                  <a:lnTo>
                    <a:pt x="1016508" y="83819"/>
                  </a:lnTo>
                  <a:lnTo>
                    <a:pt x="1016508" y="74675"/>
                  </a:lnTo>
                  <a:close/>
                </a:path>
                <a:path w="1018540" h="818515">
                  <a:moveTo>
                    <a:pt x="33528" y="755904"/>
                  </a:moveTo>
                  <a:lnTo>
                    <a:pt x="6096" y="755904"/>
                  </a:lnTo>
                  <a:lnTo>
                    <a:pt x="6096" y="758825"/>
                  </a:lnTo>
                  <a:lnTo>
                    <a:pt x="33528" y="758825"/>
                  </a:lnTo>
                  <a:lnTo>
                    <a:pt x="33528" y="755904"/>
                  </a:lnTo>
                  <a:close/>
                </a:path>
                <a:path w="1018540" h="818515">
                  <a:moveTo>
                    <a:pt x="28956" y="746760"/>
                  </a:moveTo>
                  <a:lnTo>
                    <a:pt x="3048" y="746760"/>
                  </a:lnTo>
                  <a:lnTo>
                    <a:pt x="3048" y="751332"/>
                  </a:lnTo>
                  <a:lnTo>
                    <a:pt x="4572" y="751332"/>
                  </a:lnTo>
                  <a:lnTo>
                    <a:pt x="4572" y="755904"/>
                  </a:lnTo>
                  <a:lnTo>
                    <a:pt x="32004" y="755904"/>
                  </a:lnTo>
                  <a:lnTo>
                    <a:pt x="32004" y="752856"/>
                  </a:lnTo>
                  <a:lnTo>
                    <a:pt x="30480" y="752856"/>
                  </a:lnTo>
                  <a:lnTo>
                    <a:pt x="30480" y="749808"/>
                  </a:lnTo>
                  <a:lnTo>
                    <a:pt x="28956" y="749808"/>
                  </a:lnTo>
                  <a:lnTo>
                    <a:pt x="28956" y="746760"/>
                  </a:lnTo>
                  <a:close/>
                </a:path>
                <a:path w="1018540" h="818515">
                  <a:moveTo>
                    <a:pt x="934212" y="0"/>
                  </a:moveTo>
                  <a:lnTo>
                    <a:pt x="80772" y="0"/>
                  </a:lnTo>
                  <a:lnTo>
                    <a:pt x="73151" y="1524"/>
                  </a:lnTo>
                  <a:lnTo>
                    <a:pt x="54863" y="7619"/>
                  </a:lnTo>
                  <a:lnTo>
                    <a:pt x="51816" y="9143"/>
                  </a:lnTo>
                  <a:lnTo>
                    <a:pt x="47244" y="10668"/>
                  </a:lnTo>
                  <a:lnTo>
                    <a:pt x="45720" y="12191"/>
                  </a:lnTo>
                  <a:lnTo>
                    <a:pt x="39624" y="15240"/>
                  </a:lnTo>
                  <a:lnTo>
                    <a:pt x="35051" y="19812"/>
                  </a:lnTo>
                  <a:lnTo>
                    <a:pt x="32004" y="21336"/>
                  </a:lnTo>
                  <a:lnTo>
                    <a:pt x="19812" y="33528"/>
                  </a:lnTo>
                  <a:lnTo>
                    <a:pt x="16763" y="39624"/>
                  </a:lnTo>
                  <a:lnTo>
                    <a:pt x="15239" y="41147"/>
                  </a:lnTo>
                  <a:lnTo>
                    <a:pt x="12192" y="47243"/>
                  </a:lnTo>
                  <a:lnTo>
                    <a:pt x="10668" y="48768"/>
                  </a:lnTo>
                  <a:lnTo>
                    <a:pt x="7620" y="54863"/>
                  </a:lnTo>
                  <a:lnTo>
                    <a:pt x="6096" y="56387"/>
                  </a:lnTo>
                  <a:lnTo>
                    <a:pt x="3048" y="65531"/>
                  </a:lnTo>
                  <a:lnTo>
                    <a:pt x="1524" y="73025"/>
                  </a:lnTo>
                  <a:lnTo>
                    <a:pt x="0" y="83819"/>
                  </a:lnTo>
                  <a:lnTo>
                    <a:pt x="0" y="737616"/>
                  </a:lnTo>
                  <a:lnTo>
                    <a:pt x="1524" y="737616"/>
                  </a:lnTo>
                  <a:lnTo>
                    <a:pt x="1524" y="746760"/>
                  </a:lnTo>
                  <a:lnTo>
                    <a:pt x="27432" y="746760"/>
                  </a:lnTo>
                  <a:lnTo>
                    <a:pt x="27432" y="740664"/>
                  </a:lnTo>
                  <a:lnTo>
                    <a:pt x="25908" y="740664"/>
                  </a:lnTo>
                  <a:lnTo>
                    <a:pt x="25908" y="726948"/>
                  </a:lnTo>
                  <a:lnTo>
                    <a:pt x="24384" y="726948"/>
                  </a:lnTo>
                  <a:lnTo>
                    <a:pt x="24384" y="91440"/>
                  </a:lnTo>
                  <a:lnTo>
                    <a:pt x="25908" y="77724"/>
                  </a:lnTo>
                  <a:lnTo>
                    <a:pt x="27432" y="71628"/>
                  </a:lnTo>
                  <a:lnTo>
                    <a:pt x="33528" y="59436"/>
                  </a:lnTo>
                  <a:lnTo>
                    <a:pt x="35051" y="57912"/>
                  </a:lnTo>
                  <a:lnTo>
                    <a:pt x="36575" y="54863"/>
                  </a:lnTo>
                  <a:lnTo>
                    <a:pt x="39624" y="51815"/>
                  </a:lnTo>
                  <a:lnTo>
                    <a:pt x="41148" y="48768"/>
                  </a:lnTo>
                  <a:lnTo>
                    <a:pt x="42672" y="47243"/>
                  </a:lnTo>
                  <a:lnTo>
                    <a:pt x="44196" y="44196"/>
                  </a:lnTo>
                  <a:lnTo>
                    <a:pt x="47244" y="42671"/>
                  </a:lnTo>
                  <a:lnTo>
                    <a:pt x="50292" y="39624"/>
                  </a:lnTo>
                  <a:lnTo>
                    <a:pt x="53339" y="38100"/>
                  </a:lnTo>
                  <a:lnTo>
                    <a:pt x="54863" y="36575"/>
                  </a:lnTo>
                  <a:lnTo>
                    <a:pt x="64008" y="32003"/>
                  </a:lnTo>
                  <a:lnTo>
                    <a:pt x="65532" y="30480"/>
                  </a:lnTo>
                  <a:lnTo>
                    <a:pt x="70104" y="28956"/>
                  </a:lnTo>
                  <a:lnTo>
                    <a:pt x="73151" y="27431"/>
                  </a:lnTo>
                  <a:lnTo>
                    <a:pt x="79248" y="25908"/>
                  </a:lnTo>
                  <a:lnTo>
                    <a:pt x="990600" y="25908"/>
                  </a:lnTo>
                  <a:lnTo>
                    <a:pt x="982980" y="18287"/>
                  </a:lnTo>
                  <a:lnTo>
                    <a:pt x="976884" y="15240"/>
                  </a:lnTo>
                  <a:lnTo>
                    <a:pt x="975360" y="13715"/>
                  </a:lnTo>
                  <a:lnTo>
                    <a:pt x="966215" y="9143"/>
                  </a:lnTo>
                  <a:lnTo>
                    <a:pt x="943356" y="1524"/>
                  </a:lnTo>
                  <a:lnTo>
                    <a:pt x="934212" y="0"/>
                  </a:lnTo>
                  <a:close/>
                </a:path>
                <a:path w="1018540" h="818515">
                  <a:moveTo>
                    <a:pt x="1014984" y="65531"/>
                  </a:moveTo>
                  <a:lnTo>
                    <a:pt x="987552" y="65531"/>
                  </a:lnTo>
                  <a:lnTo>
                    <a:pt x="987552" y="68580"/>
                  </a:lnTo>
                  <a:lnTo>
                    <a:pt x="989076" y="68580"/>
                  </a:lnTo>
                  <a:lnTo>
                    <a:pt x="989076" y="74675"/>
                  </a:lnTo>
                  <a:lnTo>
                    <a:pt x="1014984" y="74675"/>
                  </a:lnTo>
                  <a:lnTo>
                    <a:pt x="1014984" y="65531"/>
                  </a:lnTo>
                  <a:close/>
                </a:path>
                <a:path w="1018540" h="818515">
                  <a:moveTo>
                    <a:pt x="990600" y="25908"/>
                  </a:moveTo>
                  <a:lnTo>
                    <a:pt x="932688" y="25908"/>
                  </a:lnTo>
                  <a:lnTo>
                    <a:pt x="940308" y="27431"/>
                  </a:lnTo>
                  <a:lnTo>
                    <a:pt x="952500" y="30480"/>
                  </a:lnTo>
                  <a:lnTo>
                    <a:pt x="961643" y="34925"/>
                  </a:lnTo>
                  <a:lnTo>
                    <a:pt x="963167" y="36575"/>
                  </a:lnTo>
                  <a:lnTo>
                    <a:pt x="966215" y="38100"/>
                  </a:lnTo>
                  <a:lnTo>
                    <a:pt x="976884" y="48768"/>
                  </a:lnTo>
                  <a:lnTo>
                    <a:pt x="976884" y="51815"/>
                  </a:lnTo>
                  <a:lnTo>
                    <a:pt x="978408" y="51815"/>
                  </a:lnTo>
                  <a:lnTo>
                    <a:pt x="982980" y="56387"/>
                  </a:lnTo>
                  <a:lnTo>
                    <a:pt x="982980" y="59436"/>
                  </a:lnTo>
                  <a:lnTo>
                    <a:pt x="984504" y="59436"/>
                  </a:lnTo>
                  <a:lnTo>
                    <a:pt x="984504" y="62484"/>
                  </a:lnTo>
                  <a:lnTo>
                    <a:pt x="986028" y="62484"/>
                  </a:lnTo>
                  <a:lnTo>
                    <a:pt x="986028" y="65531"/>
                  </a:lnTo>
                  <a:lnTo>
                    <a:pt x="1013460" y="65531"/>
                  </a:lnTo>
                  <a:lnTo>
                    <a:pt x="1013460" y="60959"/>
                  </a:lnTo>
                  <a:lnTo>
                    <a:pt x="1011936" y="60959"/>
                  </a:lnTo>
                  <a:lnTo>
                    <a:pt x="1011936" y="56387"/>
                  </a:lnTo>
                  <a:lnTo>
                    <a:pt x="1010412" y="56387"/>
                  </a:lnTo>
                  <a:lnTo>
                    <a:pt x="1010412" y="53340"/>
                  </a:lnTo>
                  <a:lnTo>
                    <a:pt x="1008888" y="53340"/>
                  </a:lnTo>
                  <a:lnTo>
                    <a:pt x="1008888" y="50291"/>
                  </a:lnTo>
                  <a:lnTo>
                    <a:pt x="1007363" y="48768"/>
                  </a:lnTo>
                  <a:lnTo>
                    <a:pt x="1005839" y="48768"/>
                  </a:lnTo>
                  <a:lnTo>
                    <a:pt x="1005839" y="45719"/>
                  </a:lnTo>
                  <a:lnTo>
                    <a:pt x="1004315" y="45719"/>
                  </a:lnTo>
                  <a:lnTo>
                    <a:pt x="1004315" y="42671"/>
                  </a:lnTo>
                  <a:lnTo>
                    <a:pt x="1002791" y="41147"/>
                  </a:lnTo>
                  <a:lnTo>
                    <a:pt x="1001267" y="41147"/>
                  </a:lnTo>
                  <a:lnTo>
                    <a:pt x="1001267" y="38100"/>
                  </a:lnTo>
                  <a:lnTo>
                    <a:pt x="998219" y="34925"/>
                  </a:lnTo>
                  <a:lnTo>
                    <a:pt x="996695" y="34925"/>
                  </a:lnTo>
                  <a:lnTo>
                    <a:pt x="996695" y="32003"/>
                  </a:lnTo>
                  <a:lnTo>
                    <a:pt x="990600" y="25908"/>
                  </a:lnTo>
                  <a:close/>
                </a:path>
              </a:pathLst>
            </a:custGeom>
            <a:solidFill>
              <a:srgbClr val="7F63A0"/>
            </a:solidFill>
          </p:spPr>
          <p:txBody>
            <a:bodyPr wrap="square" lIns="0" tIns="0" rIns="0" bIns="0" rtlCol="0"/>
            <a:lstStyle/>
            <a:p>
              <a:endParaRPr/>
            </a:p>
          </p:txBody>
        </p:sp>
      </p:grpSp>
      <p:sp>
        <p:nvSpPr>
          <p:cNvPr id="62" name="object 62"/>
          <p:cNvSpPr txBox="1"/>
          <p:nvPr/>
        </p:nvSpPr>
        <p:spPr>
          <a:xfrm>
            <a:off x="6426200" y="6248019"/>
            <a:ext cx="763905" cy="629920"/>
          </a:xfrm>
          <a:prstGeom prst="rect">
            <a:avLst/>
          </a:prstGeom>
        </p:spPr>
        <p:txBody>
          <a:bodyPr vert="horz" wrap="square" lIns="0" tIns="12700" rIns="0" bIns="0" rtlCol="0">
            <a:spAutoFit/>
          </a:bodyPr>
          <a:lstStyle/>
          <a:p>
            <a:pPr algn="ctr">
              <a:lnSpc>
                <a:spcPts val="1610"/>
              </a:lnSpc>
              <a:spcBef>
                <a:spcPts val="100"/>
              </a:spcBef>
            </a:pPr>
            <a:r>
              <a:rPr sz="1400" spc="-10" dirty="0">
                <a:latin typeface="Calibri"/>
                <a:cs typeface="Calibri"/>
              </a:rPr>
              <a:t>NOI/RROF</a:t>
            </a:r>
            <a:endParaRPr sz="1400">
              <a:latin typeface="Calibri"/>
              <a:cs typeface="Calibri"/>
            </a:endParaRPr>
          </a:p>
          <a:p>
            <a:pPr marL="111125" marR="102870" indent="-635" algn="ctr">
              <a:lnSpc>
                <a:spcPts val="1540"/>
              </a:lnSpc>
              <a:spcBef>
                <a:spcPts val="100"/>
              </a:spcBef>
            </a:pPr>
            <a:r>
              <a:rPr sz="1400" spc="-10" dirty="0">
                <a:latin typeface="Calibri"/>
                <a:cs typeface="Calibri"/>
              </a:rPr>
              <a:t>unless </a:t>
            </a:r>
            <a:r>
              <a:rPr sz="1400" spc="-25" dirty="0">
                <a:latin typeface="Calibri"/>
                <a:cs typeface="Calibri"/>
              </a:rPr>
              <a:t>exempt</a:t>
            </a:r>
            <a:endParaRPr sz="1400">
              <a:latin typeface="Calibri"/>
              <a:cs typeface="Calibri"/>
            </a:endParaRPr>
          </a:p>
        </p:txBody>
      </p:sp>
      <p:sp>
        <p:nvSpPr>
          <p:cNvPr id="63" name="object 63"/>
          <p:cNvSpPr txBox="1"/>
          <p:nvPr/>
        </p:nvSpPr>
        <p:spPr>
          <a:xfrm>
            <a:off x="4661408" y="5552947"/>
            <a:ext cx="155638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Convert</a:t>
            </a:r>
            <a:r>
              <a:rPr sz="1600" spc="-25" dirty="0">
                <a:latin typeface="Calibri"/>
                <a:cs typeface="Calibri"/>
              </a:rPr>
              <a:t> </a:t>
            </a:r>
            <a:r>
              <a:rPr sz="1600" dirty="0">
                <a:latin typeface="Calibri"/>
                <a:cs typeface="Calibri"/>
              </a:rPr>
              <a:t>to</a:t>
            </a:r>
            <a:r>
              <a:rPr sz="1600" spc="-40" dirty="0">
                <a:latin typeface="Calibri"/>
                <a:cs typeface="Calibri"/>
              </a:rPr>
              <a:t> </a:t>
            </a:r>
            <a:r>
              <a:rPr sz="1600" spc="-10" dirty="0">
                <a:latin typeface="Calibri"/>
                <a:cs typeface="Calibri"/>
              </a:rPr>
              <a:t>exempt</a:t>
            </a:r>
            <a:endParaRPr sz="1600">
              <a:latin typeface="Calibri"/>
              <a:cs typeface="Calibri"/>
            </a:endParaRPr>
          </a:p>
        </p:txBody>
      </p:sp>
      <p:grpSp>
        <p:nvGrpSpPr>
          <p:cNvPr id="64" name="object 64"/>
          <p:cNvGrpSpPr/>
          <p:nvPr/>
        </p:nvGrpSpPr>
        <p:grpSpPr>
          <a:xfrm>
            <a:off x="3898391" y="5151246"/>
            <a:ext cx="2208530" cy="762000"/>
            <a:chOff x="3898391" y="5151246"/>
            <a:chExt cx="2208530" cy="762000"/>
          </a:xfrm>
        </p:grpSpPr>
        <p:pic>
          <p:nvPicPr>
            <p:cNvPr id="65" name="object 65"/>
            <p:cNvPicPr/>
            <p:nvPr/>
          </p:nvPicPr>
          <p:blipFill>
            <a:blip r:embed="rId13" cstate="print"/>
            <a:stretch>
              <a:fillRect/>
            </a:stretch>
          </p:blipFill>
          <p:spPr>
            <a:xfrm>
              <a:off x="3898391" y="5151246"/>
              <a:ext cx="762000" cy="762000"/>
            </a:xfrm>
            <a:prstGeom prst="rect">
              <a:avLst/>
            </a:prstGeom>
          </p:spPr>
        </p:pic>
        <p:sp>
          <p:nvSpPr>
            <p:cNvPr id="66" name="object 66"/>
            <p:cNvSpPr/>
            <p:nvPr/>
          </p:nvSpPr>
          <p:spPr>
            <a:xfrm>
              <a:off x="4658867" y="5393562"/>
              <a:ext cx="1447800" cy="128270"/>
            </a:xfrm>
            <a:custGeom>
              <a:avLst/>
              <a:gdLst/>
              <a:ahLst/>
              <a:cxnLst/>
              <a:rect l="l" t="t" r="r" b="b"/>
              <a:pathLst>
                <a:path w="1447800" h="128270">
                  <a:moveTo>
                    <a:pt x="120396" y="0"/>
                  </a:moveTo>
                  <a:lnTo>
                    <a:pt x="112776" y="0"/>
                  </a:lnTo>
                  <a:lnTo>
                    <a:pt x="108204" y="1524"/>
                  </a:lnTo>
                  <a:lnTo>
                    <a:pt x="106680" y="3048"/>
                  </a:lnTo>
                  <a:lnTo>
                    <a:pt x="97536" y="7619"/>
                  </a:lnTo>
                  <a:lnTo>
                    <a:pt x="96012" y="9143"/>
                  </a:lnTo>
                  <a:lnTo>
                    <a:pt x="86868" y="13716"/>
                  </a:lnTo>
                  <a:lnTo>
                    <a:pt x="85344" y="15239"/>
                  </a:lnTo>
                  <a:lnTo>
                    <a:pt x="73152" y="21336"/>
                  </a:lnTo>
                  <a:lnTo>
                    <a:pt x="71628" y="22860"/>
                  </a:lnTo>
                  <a:lnTo>
                    <a:pt x="62484" y="27431"/>
                  </a:lnTo>
                  <a:lnTo>
                    <a:pt x="60960" y="28956"/>
                  </a:lnTo>
                  <a:lnTo>
                    <a:pt x="48768" y="35051"/>
                  </a:lnTo>
                  <a:lnTo>
                    <a:pt x="47244" y="36575"/>
                  </a:lnTo>
                  <a:lnTo>
                    <a:pt x="38100" y="41148"/>
                  </a:lnTo>
                  <a:lnTo>
                    <a:pt x="36576" y="42672"/>
                  </a:lnTo>
                  <a:lnTo>
                    <a:pt x="24384" y="48768"/>
                  </a:lnTo>
                  <a:lnTo>
                    <a:pt x="22860" y="50292"/>
                  </a:lnTo>
                  <a:lnTo>
                    <a:pt x="13716" y="54737"/>
                  </a:lnTo>
                  <a:lnTo>
                    <a:pt x="12192" y="56387"/>
                  </a:lnTo>
                  <a:lnTo>
                    <a:pt x="0" y="62484"/>
                  </a:lnTo>
                  <a:lnTo>
                    <a:pt x="9144" y="67056"/>
                  </a:lnTo>
                  <a:lnTo>
                    <a:pt x="10668" y="68580"/>
                  </a:lnTo>
                  <a:lnTo>
                    <a:pt x="19812" y="73151"/>
                  </a:lnTo>
                  <a:lnTo>
                    <a:pt x="21336" y="74675"/>
                  </a:lnTo>
                  <a:lnTo>
                    <a:pt x="30480" y="79248"/>
                  </a:lnTo>
                  <a:lnTo>
                    <a:pt x="32004" y="80772"/>
                  </a:lnTo>
                  <a:lnTo>
                    <a:pt x="38100" y="83819"/>
                  </a:lnTo>
                  <a:lnTo>
                    <a:pt x="39624" y="85343"/>
                  </a:lnTo>
                  <a:lnTo>
                    <a:pt x="48768" y="89916"/>
                  </a:lnTo>
                  <a:lnTo>
                    <a:pt x="50292" y="91439"/>
                  </a:lnTo>
                  <a:lnTo>
                    <a:pt x="59436" y="96012"/>
                  </a:lnTo>
                  <a:lnTo>
                    <a:pt x="60960" y="97536"/>
                  </a:lnTo>
                  <a:lnTo>
                    <a:pt x="70104" y="102107"/>
                  </a:lnTo>
                  <a:lnTo>
                    <a:pt x="71628" y="103631"/>
                  </a:lnTo>
                  <a:lnTo>
                    <a:pt x="77724" y="106680"/>
                  </a:lnTo>
                  <a:lnTo>
                    <a:pt x="79248" y="108204"/>
                  </a:lnTo>
                  <a:lnTo>
                    <a:pt x="88392" y="112775"/>
                  </a:lnTo>
                  <a:lnTo>
                    <a:pt x="89916" y="114300"/>
                  </a:lnTo>
                  <a:lnTo>
                    <a:pt x="99060" y="118872"/>
                  </a:lnTo>
                  <a:lnTo>
                    <a:pt x="100584" y="120395"/>
                  </a:lnTo>
                  <a:lnTo>
                    <a:pt x="106680" y="123443"/>
                  </a:lnTo>
                  <a:lnTo>
                    <a:pt x="108204" y="124968"/>
                  </a:lnTo>
                  <a:lnTo>
                    <a:pt x="112776" y="126492"/>
                  </a:lnTo>
                  <a:lnTo>
                    <a:pt x="118363" y="127888"/>
                  </a:lnTo>
                  <a:lnTo>
                    <a:pt x="118872" y="127888"/>
                  </a:lnTo>
                  <a:lnTo>
                    <a:pt x="118872" y="126492"/>
                  </a:lnTo>
                  <a:lnTo>
                    <a:pt x="124968" y="123443"/>
                  </a:lnTo>
                  <a:lnTo>
                    <a:pt x="128016" y="117348"/>
                  </a:lnTo>
                  <a:lnTo>
                    <a:pt x="129540" y="109728"/>
                  </a:lnTo>
                  <a:lnTo>
                    <a:pt x="128016" y="109728"/>
                  </a:lnTo>
                  <a:lnTo>
                    <a:pt x="128016" y="106680"/>
                  </a:lnTo>
                  <a:lnTo>
                    <a:pt x="120396" y="99060"/>
                  </a:lnTo>
                  <a:lnTo>
                    <a:pt x="114300" y="96012"/>
                  </a:lnTo>
                  <a:lnTo>
                    <a:pt x="112776" y="94487"/>
                  </a:lnTo>
                  <a:lnTo>
                    <a:pt x="106680" y="91439"/>
                  </a:lnTo>
                  <a:lnTo>
                    <a:pt x="105156" y="89916"/>
                  </a:lnTo>
                  <a:lnTo>
                    <a:pt x="99060" y="86868"/>
                  </a:lnTo>
                  <a:lnTo>
                    <a:pt x="97536" y="85343"/>
                  </a:lnTo>
                  <a:lnTo>
                    <a:pt x="88392" y="80772"/>
                  </a:lnTo>
                  <a:lnTo>
                    <a:pt x="86868" y="79248"/>
                  </a:lnTo>
                  <a:lnTo>
                    <a:pt x="83820" y="77724"/>
                  </a:lnTo>
                  <a:lnTo>
                    <a:pt x="1447800" y="77724"/>
                  </a:lnTo>
                  <a:lnTo>
                    <a:pt x="1447800" y="48768"/>
                  </a:lnTo>
                  <a:lnTo>
                    <a:pt x="86868" y="47243"/>
                  </a:lnTo>
                  <a:lnTo>
                    <a:pt x="88392" y="45719"/>
                  </a:lnTo>
                  <a:lnTo>
                    <a:pt x="97536" y="41148"/>
                  </a:lnTo>
                  <a:lnTo>
                    <a:pt x="99060" y="39624"/>
                  </a:lnTo>
                  <a:lnTo>
                    <a:pt x="105156" y="36575"/>
                  </a:lnTo>
                  <a:lnTo>
                    <a:pt x="106680" y="35051"/>
                  </a:lnTo>
                  <a:lnTo>
                    <a:pt x="112776" y="32004"/>
                  </a:lnTo>
                  <a:lnTo>
                    <a:pt x="114300" y="30480"/>
                  </a:lnTo>
                  <a:lnTo>
                    <a:pt x="120396" y="27431"/>
                  </a:lnTo>
                  <a:lnTo>
                    <a:pt x="126492" y="21336"/>
                  </a:lnTo>
                  <a:lnTo>
                    <a:pt x="128016" y="18287"/>
                  </a:lnTo>
                  <a:lnTo>
                    <a:pt x="129540" y="10668"/>
                  </a:lnTo>
                  <a:lnTo>
                    <a:pt x="128016" y="10668"/>
                  </a:lnTo>
                  <a:lnTo>
                    <a:pt x="128016" y="7619"/>
                  </a:lnTo>
                  <a:lnTo>
                    <a:pt x="126492" y="7619"/>
                  </a:lnTo>
                  <a:lnTo>
                    <a:pt x="126492" y="4572"/>
                  </a:lnTo>
                  <a:lnTo>
                    <a:pt x="123444" y="1524"/>
                  </a:lnTo>
                  <a:lnTo>
                    <a:pt x="120396" y="0"/>
                  </a:lnTo>
                  <a:close/>
                </a:path>
              </a:pathLst>
            </a:custGeom>
            <a:solidFill>
              <a:srgbClr val="00AF4F"/>
            </a:solidFill>
          </p:spPr>
          <p:txBody>
            <a:bodyPr wrap="square" lIns="0" tIns="0" rIns="0" bIns="0" rtlCol="0"/>
            <a:lstStyle/>
            <a:p>
              <a:endParaRPr/>
            </a:p>
          </p:txBody>
        </p:sp>
      </p:grpSp>
      <p:sp>
        <p:nvSpPr>
          <p:cNvPr id="67" name="object 67"/>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24</a:t>
            </a:r>
            <a:endParaRPr sz="1200" dirty="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2072" y="974852"/>
            <a:ext cx="653605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Calibri"/>
                <a:cs typeface="Calibri"/>
              </a:rPr>
              <a:t>The</a:t>
            </a:r>
            <a:r>
              <a:rPr sz="3600" spc="-55" dirty="0">
                <a:solidFill>
                  <a:srgbClr val="FFFFFF"/>
                </a:solidFill>
                <a:latin typeface="Calibri"/>
                <a:cs typeface="Calibri"/>
              </a:rPr>
              <a:t> </a:t>
            </a:r>
            <a:r>
              <a:rPr sz="3600" dirty="0">
                <a:solidFill>
                  <a:srgbClr val="FFFFFF"/>
                </a:solidFill>
                <a:latin typeface="Calibri"/>
                <a:cs typeface="Calibri"/>
              </a:rPr>
              <a:t>thing</a:t>
            </a:r>
            <a:r>
              <a:rPr sz="3600" spc="-40" dirty="0">
                <a:solidFill>
                  <a:srgbClr val="FFFFFF"/>
                </a:solidFill>
                <a:latin typeface="Calibri"/>
                <a:cs typeface="Calibri"/>
              </a:rPr>
              <a:t> </a:t>
            </a:r>
            <a:r>
              <a:rPr sz="3600" dirty="0">
                <a:solidFill>
                  <a:srgbClr val="FFFFFF"/>
                </a:solidFill>
                <a:latin typeface="Calibri"/>
                <a:cs typeface="Calibri"/>
              </a:rPr>
              <a:t>about</a:t>
            </a:r>
            <a:r>
              <a:rPr sz="3600" spc="-55" dirty="0">
                <a:solidFill>
                  <a:srgbClr val="FFFFFF"/>
                </a:solidFill>
                <a:latin typeface="Calibri"/>
                <a:cs typeface="Calibri"/>
              </a:rPr>
              <a:t> </a:t>
            </a:r>
            <a:r>
              <a:rPr sz="3600" spc="-20" dirty="0">
                <a:solidFill>
                  <a:srgbClr val="FFFFFF"/>
                </a:solidFill>
                <a:latin typeface="Calibri"/>
                <a:cs typeface="Calibri"/>
              </a:rPr>
              <a:t>EAs…</a:t>
            </a:r>
            <a:endParaRPr sz="3600" dirty="0">
              <a:latin typeface="Calibri"/>
              <a:cs typeface="Calibri"/>
            </a:endParaRPr>
          </a:p>
        </p:txBody>
      </p:sp>
      <p:grpSp>
        <p:nvGrpSpPr>
          <p:cNvPr id="3" name="object 3"/>
          <p:cNvGrpSpPr/>
          <p:nvPr/>
        </p:nvGrpSpPr>
        <p:grpSpPr>
          <a:xfrm>
            <a:off x="4632959" y="1874647"/>
            <a:ext cx="2575560" cy="1597660"/>
            <a:chOff x="4632959" y="1874647"/>
            <a:chExt cx="2575560" cy="1597660"/>
          </a:xfrm>
        </p:grpSpPr>
        <p:sp>
          <p:nvSpPr>
            <p:cNvPr id="4" name="object 4"/>
            <p:cNvSpPr/>
            <p:nvPr/>
          </p:nvSpPr>
          <p:spPr>
            <a:xfrm>
              <a:off x="7182611" y="3223386"/>
              <a:ext cx="26034" cy="248920"/>
            </a:xfrm>
            <a:custGeom>
              <a:avLst/>
              <a:gdLst/>
              <a:ahLst/>
              <a:cxnLst/>
              <a:rect l="l" t="t" r="r" b="b"/>
              <a:pathLst>
                <a:path w="26034" h="248920">
                  <a:moveTo>
                    <a:pt x="25780" y="0"/>
                  </a:moveTo>
                  <a:lnTo>
                    <a:pt x="0" y="0"/>
                  </a:lnTo>
                  <a:lnTo>
                    <a:pt x="0" y="248412"/>
                  </a:lnTo>
                  <a:lnTo>
                    <a:pt x="25780" y="248412"/>
                  </a:lnTo>
                  <a:lnTo>
                    <a:pt x="25780" y="0"/>
                  </a:lnTo>
                  <a:close/>
                </a:path>
              </a:pathLst>
            </a:custGeom>
            <a:solidFill>
              <a:srgbClr val="99BA59"/>
            </a:solidFill>
          </p:spPr>
          <p:txBody>
            <a:bodyPr wrap="square" lIns="0" tIns="0" rIns="0" bIns="0" rtlCol="0"/>
            <a:lstStyle/>
            <a:p>
              <a:endParaRPr/>
            </a:p>
          </p:txBody>
        </p:sp>
        <p:sp>
          <p:nvSpPr>
            <p:cNvPr id="5" name="object 5"/>
            <p:cNvSpPr/>
            <p:nvPr/>
          </p:nvSpPr>
          <p:spPr>
            <a:xfrm>
              <a:off x="7182611" y="2418715"/>
              <a:ext cx="26034" cy="250190"/>
            </a:xfrm>
            <a:custGeom>
              <a:avLst/>
              <a:gdLst/>
              <a:ahLst/>
              <a:cxnLst/>
              <a:rect l="l" t="t" r="r" b="b"/>
              <a:pathLst>
                <a:path w="26034" h="250189">
                  <a:moveTo>
                    <a:pt x="25780" y="0"/>
                  </a:moveTo>
                  <a:lnTo>
                    <a:pt x="0" y="0"/>
                  </a:lnTo>
                  <a:lnTo>
                    <a:pt x="0" y="249809"/>
                  </a:lnTo>
                  <a:lnTo>
                    <a:pt x="25780" y="249809"/>
                  </a:lnTo>
                  <a:lnTo>
                    <a:pt x="25780" y="0"/>
                  </a:lnTo>
                  <a:close/>
                </a:path>
              </a:pathLst>
            </a:custGeom>
            <a:solidFill>
              <a:srgbClr val="BF4F4C"/>
            </a:solidFill>
          </p:spPr>
          <p:txBody>
            <a:bodyPr wrap="square" lIns="0" tIns="0" rIns="0" bIns="0" rtlCol="0"/>
            <a:lstStyle/>
            <a:p>
              <a:endParaRPr/>
            </a:p>
          </p:txBody>
        </p:sp>
        <p:sp>
          <p:nvSpPr>
            <p:cNvPr id="6" name="object 6"/>
            <p:cNvSpPr/>
            <p:nvPr/>
          </p:nvSpPr>
          <p:spPr>
            <a:xfrm>
              <a:off x="6094475" y="3211194"/>
              <a:ext cx="24765" cy="248285"/>
            </a:xfrm>
            <a:custGeom>
              <a:avLst/>
              <a:gdLst/>
              <a:ahLst/>
              <a:cxnLst/>
              <a:rect l="l" t="t" r="r" b="b"/>
              <a:pathLst>
                <a:path w="24764" h="248285">
                  <a:moveTo>
                    <a:pt x="24257" y="0"/>
                  </a:moveTo>
                  <a:lnTo>
                    <a:pt x="0" y="0"/>
                  </a:lnTo>
                  <a:lnTo>
                    <a:pt x="0" y="248285"/>
                  </a:lnTo>
                  <a:lnTo>
                    <a:pt x="24257" y="248285"/>
                  </a:lnTo>
                  <a:lnTo>
                    <a:pt x="24257" y="0"/>
                  </a:lnTo>
                  <a:close/>
                </a:path>
              </a:pathLst>
            </a:custGeom>
            <a:solidFill>
              <a:srgbClr val="99BA59"/>
            </a:solidFill>
          </p:spPr>
          <p:txBody>
            <a:bodyPr wrap="square" lIns="0" tIns="0" rIns="0" bIns="0" rtlCol="0"/>
            <a:lstStyle/>
            <a:p>
              <a:endParaRPr/>
            </a:p>
          </p:txBody>
        </p:sp>
        <p:sp>
          <p:nvSpPr>
            <p:cNvPr id="7" name="object 7"/>
            <p:cNvSpPr/>
            <p:nvPr/>
          </p:nvSpPr>
          <p:spPr>
            <a:xfrm>
              <a:off x="6094475" y="2418715"/>
              <a:ext cx="24765" cy="248285"/>
            </a:xfrm>
            <a:custGeom>
              <a:avLst/>
              <a:gdLst/>
              <a:ahLst/>
              <a:cxnLst/>
              <a:rect l="l" t="t" r="r" b="b"/>
              <a:pathLst>
                <a:path w="24764" h="248285">
                  <a:moveTo>
                    <a:pt x="24257" y="0"/>
                  </a:moveTo>
                  <a:lnTo>
                    <a:pt x="0" y="0"/>
                  </a:lnTo>
                  <a:lnTo>
                    <a:pt x="0" y="248285"/>
                  </a:lnTo>
                  <a:lnTo>
                    <a:pt x="24257" y="248285"/>
                  </a:lnTo>
                  <a:lnTo>
                    <a:pt x="24257" y="0"/>
                  </a:lnTo>
                  <a:close/>
                </a:path>
              </a:pathLst>
            </a:custGeom>
            <a:solidFill>
              <a:srgbClr val="BF4F4C"/>
            </a:solidFill>
          </p:spPr>
          <p:txBody>
            <a:bodyPr wrap="square" lIns="0" tIns="0" rIns="0" bIns="0" rtlCol="0"/>
            <a:lstStyle/>
            <a:p>
              <a:endParaRPr/>
            </a:p>
          </p:txBody>
        </p:sp>
        <p:sp>
          <p:nvSpPr>
            <p:cNvPr id="8" name="object 8"/>
            <p:cNvSpPr/>
            <p:nvPr/>
          </p:nvSpPr>
          <p:spPr>
            <a:xfrm>
              <a:off x="5047487" y="3211194"/>
              <a:ext cx="26034" cy="248285"/>
            </a:xfrm>
            <a:custGeom>
              <a:avLst/>
              <a:gdLst/>
              <a:ahLst/>
              <a:cxnLst/>
              <a:rect l="l" t="t" r="r" b="b"/>
              <a:pathLst>
                <a:path w="26035" h="248285">
                  <a:moveTo>
                    <a:pt x="25780" y="0"/>
                  </a:moveTo>
                  <a:lnTo>
                    <a:pt x="0" y="0"/>
                  </a:lnTo>
                  <a:lnTo>
                    <a:pt x="0" y="248285"/>
                  </a:lnTo>
                  <a:lnTo>
                    <a:pt x="25780" y="248285"/>
                  </a:lnTo>
                  <a:lnTo>
                    <a:pt x="25780" y="0"/>
                  </a:lnTo>
                  <a:close/>
                </a:path>
              </a:pathLst>
            </a:custGeom>
            <a:solidFill>
              <a:srgbClr val="99BA59"/>
            </a:solidFill>
          </p:spPr>
          <p:txBody>
            <a:bodyPr wrap="square" lIns="0" tIns="0" rIns="0" bIns="0" rtlCol="0"/>
            <a:lstStyle/>
            <a:p>
              <a:endParaRPr/>
            </a:p>
          </p:txBody>
        </p:sp>
        <p:sp>
          <p:nvSpPr>
            <p:cNvPr id="9" name="object 9"/>
            <p:cNvSpPr/>
            <p:nvPr/>
          </p:nvSpPr>
          <p:spPr>
            <a:xfrm>
              <a:off x="5047487" y="2418715"/>
              <a:ext cx="26034" cy="248285"/>
            </a:xfrm>
            <a:custGeom>
              <a:avLst/>
              <a:gdLst/>
              <a:ahLst/>
              <a:cxnLst/>
              <a:rect l="l" t="t" r="r" b="b"/>
              <a:pathLst>
                <a:path w="26035" h="248285">
                  <a:moveTo>
                    <a:pt x="25780" y="0"/>
                  </a:moveTo>
                  <a:lnTo>
                    <a:pt x="0" y="0"/>
                  </a:lnTo>
                  <a:lnTo>
                    <a:pt x="0" y="248285"/>
                  </a:lnTo>
                  <a:lnTo>
                    <a:pt x="25780" y="248285"/>
                  </a:lnTo>
                  <a:lnTo>
                    <a:pt x="25780" y="0"/>
                  </a:lnTo>
                  <a:close/>
                </a:path>
              </a:pathLst>
            </a:custGeom>
            <a:solidFill>
              <a:srgbClr val="BF4F4C"/>
            </a:solidFill>
          </p:spPr>
          <p:txBody>
            <a:bodyPr wrap="square" lIns="0" tIns="0" rIns="0" bIns="0" rtlCol="0"/>
            <a:lstStyle/>
            <a:p>
              <a:endParaRPr/>
            </a:p>
          </p:txBody>
        </p:sp>
        <p:sp>
          <p:nvSpPr>
            <p:cNvPr id="10" name="object 10"/>
            <p:cNvSpPr/>
            <p:nvPr/>
          </p:nvSpPr>
          <p:spPr>
            <a:xfrm>
              <a:off x="4632959" y="1874647"/>
              <a:ext cx="855344" cy="544195"/>
            </a:xfrm>
            <a:custGeom>
              <a:avLst/>
              <a:gdLst/>
              <a:ahLst/>
              <a:cxnLst/>
              <a:rect l="l" t="t" r="r" b="b"/>
              <a:pathLst>
                <a:path w="855345" h="544194">
                  <a:moveTo>
                    <a:pt x="801624" y="0"/>
                  </a:moveTo>
                  <a:lnTo>
                    <a:pt x="53339" y="0"/>
                  </a:lnTo>
                  <a:lnTo>
                    <a:pt x="32789" y="4286"/>
                  </a:lnTo>
                  <a:lnTo>
                    <a:pt x="15811" y="16001"/>
                  </a:lnTo>
                  <a:lnTo>
                    <a:pt x="4262" y="33432"/>
                  </a:lnTo>
                  <a:lnTo>
                    <a:pt x="0" y="54863"/>
                  </a:lnTo>
                  <a:lnTo>
                    <a:pt x="0" y="489203"/>
                  </a:lnTo>
                  <a:lnTo>
                    <a:pt x="4262" y="510635"/>
                  </a:lnTo>
                  <a:lnTo>
                    <a:pt x="15811" y="528065"/>
                  </a:lnTo>
                  <a:lnTo>
                    <a:pt x="32789" y="539781"/>
                  </a:lnTo>
                  <a:lnTo>
                    <a:pt x="53339" y="544067"/>
                  </a:lnTo>
                  <a:lnTo>
                    <a:pt x="801624" y="544067"/>
                  </a:lnTo>
                  <a:lnTo>
                    <a:pt x="822174" y="539781"/>
                  </a:lnTo>
                  <a:lnTo>
                    <a:pt x="839152" y="528065"/>
                  </a:lnTo>
                  <a:lnTo>
                    <a:pt x="850701" y="510635"/>
                  </a:lnTo>
                  <a:lnTo>
                    <a:pt x="854963" y="489203"/>
                  </a:lnTo>
                  <a:lnTo>
                    <a:pt x="854963" y="54863"/>
                  </a:lnTo>
                  <a:lnTo>
                    <a:pt x="850701" y="33432"/>
                  </a:lnTo>
                  <a:lnTo>
                    <a:pt x="839152" y="16001"/>
                  </a:lnTo>
                  <a:lnTo>
                    <a:pt x="822174" y="4286"/>
                  </a:lnTo>
                  <a:lnTo>
                    <a:pt x="801624" y="0"/>
                  </a:lnTo>
                  <a:close/>
                </a:path>
              </a:pathLst>
            </a:custGeom>
            <a:solidFill>
              <a:srgbClr val="4F7FBC"/>
            </a:solidFill>
          </p:spPr>
          <p:txBody>
            <a:bodyPr wrap="square" lIns="0" tIns="0" rIns="0" bIns="0" rtlCol="0"/>
            <a:lstStyle/>
            <a:p>
              <a:endParaRPr/>
            </a:p>
          </p:txBody>
        </p:sp>
        <p:pic>
          <p:nvPicPr>
            <p:cNvPr id="11" name="object 11"/>
            <p:cNvPicPr/>
            <p:nvPr/>
          </p:nvPicPr>
          <p:blipFill>
            <a:blip r:embed="rId2" cstate="print"/>
            <a:stretch>
              <a:fillRect/>
            </a:stretch>
          </p:blipFill>
          <p:spPr>
            <a:xfrm>
              <a:off x="4727447" y="1966087"/>
              <a:ext cx="856488" cy="542543"/>
            </a:xfrm>
            <a:prstGeom prst="rect">
              <a:avLst/>
            </a:prstGeom>
          </p:spPr>
        </p:pic>
        <p:sp>
          <p:nvSpPr>
            <p:cNvPr id="12" name="object 12"/>
            <p:cNvSpPr/>
            <p:nvPr/>
          </p:nvSpPr>
          <p:spPr>
            <a:xfrm>
              <a:off x="4715255" y="1952371"/>
              <a:ext cx="880744" cy="570230"/>
            </a:xfrm>
            <a:custGeom>
              <a:avLst/>
              <a:gdLst/>
              <a:ahLst/>
              <a:cxnLst/>
              <a:rect l="l" t="t" r="r" b="b"/>
              <a:pathLst>
                <a:path w="880745" h="570230">
                  <a:moveTo>
                    <a:pt x="813816" y="0"/>
                  </a:moveTo>
                  <a:lnTo>
                    <a:pt x="65532" y="0"/>
                  </a:lnTo>
                  <a:lnTo>
                    <a:pt x="54864" y="1524"/>
                  </a:lnTo>
                  <a:lnTo>
                    <a:pt x="51816" y="3048"/>
                  </a:lnTo>
                  <a:lnTo>
                    <a:pt x="47244" y="4571"/>
                  </a:lnTo>
                  <a:lnTo>
                    <a:pt x="39624" y="6095"/>
                  </a:lnTo>
                  <a:lnTo>
                    <a:pt x="38100" y="7619"/>
                  </a:lnTo>
                  <a:lnTo>
                    <a:pt x="35052" y="9143"/>
                  </a:lnTo>
                  <a:lnTo>
                    <a:pt x="33528" y="10667"/>
                  </a:lnTo>
                  <a:lnTo>
                    <a:pt x="28956" y="12191"/>
                  </a:lnTo>
                  <a:lnTo>
                    <a:pt x="22860" y="18287"/>
                  </a:lnTo>
                  <a:lnTo>
                    <a:pt x="19812" y="19812"/>
                  </a:lnTo>
                  <a:lnTo>
                    <a:pt x="18288" y="21336"/>
                  </a:lnTo>
                  <a:lnTo>
                    <a:pt x="16764" y="24383"/>
                  </a:lnTo>
                  <a:lnTo>
                    <a:pt x="12192" y="28828"/>
                  </a:lnTo>
                  <a:lnTo>
                    <a:pt x="6096" y="41148"/>
                  </a:lnTo>
                  <a:lnTo>
                    <a:pt x="4572" y="42671"/>
                  </a:lnTo>
                  <a:lnTo>
                    <a:pt x="3048" y="48767"/>
                  </a:lnTo>
                  <a:lnTo>
                    <a:pt x="1524" y="53339"/>
                  </a:lnTo>
                  <a:lnTo>
                    <a:pt x="0" y="66928"/>
                  </a:lnTo>
                  <a:lnTo>
                    <a:pt x="0" y="505967"/>
                  </a:lnTo>
                  <a:lnTo>
                    <a:pt x="1524" y="505967"/>
                  </a:lnTo>
                  <a:lnTo>
                    <a:pt x="1524" y="518159"/>
                  </a:lnTo>
                  <a:lnTo>
                    <a:pt x="3048" y="518159"/>
                  </a:lnTo>
                  <a:lnTo>
                    <a:pt x="3048" y="522731"/>
                  </a:lnTo>
                  <a:lnTo>
                    <a:pt x="4572" y="522731"/>
                  </a:lnTo>
                  <a:lnTo>
                    <a:pt x="4572" y="528827"/>
                  </a:lnTo>
                  <a:lnTo>
                    <a:pt x="6096" y="528827"/>
                  </a:lnTo>
                  <a:lnTo>
                    <a:pt x="6096" y="531876"/>
                  </a:lnTo>
                  <a:lnTo>
                    <a:pt x="7620" y="531876"/>
                  </a:lnTo>
                  <a:lnTo>
                    <a:pt x="7620" y="534924"/>
                  </a:lnTo>
                  <a:lnTo>
                    <a:pt x="9144" y="534924"/>
                  </a:lnTo>
                  <a:lnTo>
                    <a:pt x="9144" y="537971"/>
                  </a:lnTo>
                  <a:lnTo>
                    <a:pt x="10668" y="537971"/>
                  </a:lnTo>
                  <a:lnTo>
                    <a:pt x="10668" y="541019"/>
                  </a:lnTo>
                  <a:lnTo>
                    <a:pt x="12192" y="541019"/>
                  </a:lnTo>
                  <a:lnTo>
                    <a:pt x="18288" y="547115"/>
                  </a:lnTo>
                  <a:lnTo>
                    <a:pt x="18288" y="550163"/>
                  </a:lnTo>
                  <a:lnTo>
                    <a:pt x="19812" y="550163"/>
                  </a:lnTo>
                  <a:lnTo>
                    <a:pt x="22860" y="551688"/>
                  </a:lnTo>
                  <a:lnTo>
                    <a:pt x="30480" y="559307"/>
                  </a:lnTo>
                  <a:lnTo>
                    <a:pt x="42672" y="565403"/>
                  </a:lnTo>
                  <a:lnTo>
                    <a:pt x="47244" y="566927"/>
                  </a:lnTo>
                  <a:lnTo>
                    <a:pt x="54864" y="568451"/>
                  </a:lnTo>
                  <a:lnTo>
                    <a:pt x="826008" y="569849"/>
                  </a:lnTo>
                  <a:lnTo>
                    <a:pt x="826008" y="568451"/>
                  </a:lnTo>
                  <a:lnTo>
                    <a:pt x="833628" y="566927"/>
                  </a:lnTo>
                  <a:lnTo>
                    <a:pt x="838200" y="565403"/>
                  </a:lnTo>
                  <a:lnTo>
                    <a:pt x="850392" y="559307"/>
                  </a:lnTo>
                  <a:lnTo>
                    <a:pt x="851916" y="557783"/>
                  </a:lnTo>
                  <a:lnTo>
                    <a:pt x="854964" y="556259"/>
                  </a:lnTo>
                  <a:lnTo>
                    <a:pt x="867156" y="544067"/>
                  </a:lnTo>
                  <a:lnTo>
                    <a:pt x="827532" y="544067"/>
                  </a:lnTo>
                  <a:lnTo>
                    <a:pt x="48768" y="542543"/>
                  </a:lnTo>
                  <a:lnTo>
                    <a:pt x="48768" y="539495"/>
                  </a:lnTo>
                  <a:lnTo>
                    <a:pt x="42672" y="536448"/>
                  </a:lnTo>
                  <a:lnTo>
                    <a:pt x="36576" y="530351"/>
                  </a:lnTo>
                  <a:lnTo>
                    <a:pt x="35052" y="530351"/>
                  </a:lnTo>
                  <a:lnTo>
                    <a:pt x="35052" y="527303"/>
                  </a:lnTo>
                  <a:lnTo>
                    <a:pt x="32004" y="524128"/>
                  </a:lnTo>
                  <a:lnTo>
                    <a:pt x="30480" y="524128"/>
                  </a:lnTo>
                  <a:lnTo>
                    <a:pt x="30480" y="521207"/>
                  </a:lnTo>
                  <a:lnTo>
                    <a:pt x="28956" y="521207"/>
                  </a:lnTo>
                  <a:lnTo>
                    <a:pt x="28956" y="515112"/>
                  </a:lnTo>
                  <a:lnTo>
                    <a:pt x="27432" y="515112"/>
                  </a:lnTo>
                  <a:lnTo>
                    <a:pt x="27432" y="510539"/>
                  </a:lnTo>
                  <a:lnTo>
                    <a:pt x="25908" y="510539"/>
                  </a:lnTo>
                  <a:lnTo>
                    <a:pt x="25908" y="502919"/>
                  </a:lnTo>
                  <a:lnTo>
                    <a:pt x="24384" y="502919"/>
                  </a:lnTo>
                  <a:lnTo>
                    <a:pt x="24384" y="66928"/>
                  </a:lnTo>
                  <a:lnTo>
                    <a:pt x="25908" y="60959"/>
                  </a:lnTo>
                  <a:lnTo>
                    <a:pt x="28956" y="51815"/>
                  </a:lnTo>
                  <a:lnTo>
                    <a:pt x="30480" y="48767"/>
                  </a:lnTo>
                  <a:lnTo>
                    <a:pt x="32004" y="47243"/>
                  </a:lnTo>
                  <a:lnTo>
                    <a:pt x="35052" y="41148"/>
                  </a:lnTo>
                  <a:lnTo>
                    <a:pt x="42672" y="33527"/>
                  </a:lnTo>
                  <a:lnTo>
                    <a:pt x="48768" y="30479"/>
                  </a:lnTo>
                  <a:lnTo>
                    <a:pt x="53340" y="28828"/>
                  </a:lnTo>
                  <a:lnTo>
                    <a:pt x="56388" y="27431"/>
                  </a:lnTo>
                  <a:lnTo>
                    <a:pt x="68580" y="25907"/>
                  </a:lnTo>
                  <a:lnTo>
                    <a:pt x="867156" y="25907"/>
                  </a:lnTo>
                  <a:lnTo>
                    <a:pt x="854964" y="13715"/>
                  </a:lnTo>
                  <a:lnTo>
                    <a:pt x="845820" y="9143"/>
                  </a:lnTo>
                  <a:lnTo>
                    <a:pt x="844296" y="7619"/>
                  </a:lnTo>
                  <a:lnTo>
                    <a:pt x="841248" y="6095"/>
                  </a:lnTo>
                  <a:lnTo>
                    <a:pt x="833628" y="4571"/>
                  </a:lnTo>
                  <a:lnTo>
                    <a:pt x="829056" y="3048"/>
                  </a:lnTo>
                  <a:lnTo>
                    <a:pt x="826008" y="1524"/>
                  </a:lnTo>
                  <a:lnTo>
                    <a:pt x="813816" y="0"/>
                  </a:lnTo>
                  <a:close/>
                </a:path>
                <a:path w="880745" h="570230">
                  <a:moveTo>
                    <a:pt x="880745" y="56387"/>
                  </a:moveTo>
                  <a:lnTo>
                    <a:pt x="854964" y="56387"/>
                  </a:lnTo>
                  <a:lnTo>
                    <a:pt x="853480" y="502919"/>
                  </a:lnTo>
                  <a:lnTo>
                    <a:pt x="853440" y="515112"/>
                  </a:lnTo>
                  <a:lnTo>
                    <a:pt x="851916" y="521207"/>
                  </a:lnTo>
                  <a:lnTo>
                    <a:pt x="850392" y="522731"/>
                  </a:lnTo>
                  <a:lnTo>
                    <a:pt x="848868" y="525779"/>
                  </a:lnTo>
                  <a:lnTo>
                    <a:pt x="845820" y="528827"/>
                  </a:lnTo>
                  <a:lnTo>
                    <a:pt x="845820" y="531876"/>
                  </a:lnTo>
                  <a:lnTo>
                    <a:pt x="842772" y="531876"/>
                  </a:lnTo>
                  <a:lnTo>
                    <a:pt x="838200" y="536448"/>
                  </a:lnTo>
                  <a:lnTo>
                    <a:pt x="832104" y="539495"/>
                  </a:lnTo>
                  <a:lnTo>
                    <a:pt x="832104" y="542543"/>
                  </a:lnTo>
                  <a:lnTo>
                    <a:pt x="827532" y="542543"/>
                  </a:lnTo>
                  <a:lnTo>
                    <a:pt x="827532" y="544067"/>
                  </a:lnTo>
                  <a:lnTo>
                    <a:pt x="867156" y="544067"/>
                  </a:lnTo>
                  <a:lnTo>
                    <a:pt x="868680" y="541019"/>
                  </a:lnTo>
                  <a:lnTo>
                    <a:pt x="870204" y="539495"/>
                  </a:lnTo>
                  <a:lnTo>
                    <a:pt x="876300" y="527303"/>
                  </a:lnTo>
                  <a:lnTo>
                    <a:pt x="877824" y="522731"/>
                  </a:lnTo>
                  <a:lnTo>
                    <a:pt x="879348" y="515112"/>
                  </a:lnTo>
                  <a:lnTo>
                    <a:pt x="880745" y="66928"/>
                  </a:lnTo>
                  <a:lnTo>
                    <a:pt x="880745" y="56387"/>
                  </a:lnTo>
                  <a:close/>
                </a:path>
                <a:path w="880745" h="570230">
                  <a:moveTo>
                    <a:pt x="876300" y="42671"/>
                  </a:moveTo>
                  <a:lnTo>
                    <a:pt x="847344" y="42671"/>
                  </a:lnTo>
                  <a:lnTo>
                    <a:pt x="848868" y="44195"/>
                  </a:lnTo>
                  <a:lnTo>
                    <a:pt x="848868" y="47243"/>
                  </a:lnTo>
                  <a:lnTo>
                    <a:pt x="850392" y="47243"/>
                  </a:lnTo>
                  <a:lnTo>
                    <a:pt x="850392" y="50291"/>
                  </a:lnTo>
                  <a:lnTo>
                    <a:pt x="851916" y="50291"/>
                  </a:lnTo>
                  <a:lnTo>
                    <a:pt x="853440" y="51815"/>
                  </a:lnTo>
                  <a:lnTo>
                    <a:pt x="853440" y="56387"/>
                  </a:lnTo>
                  <a:lnTo>
                    <a:pt x="879348" y="56387"/>
                  </a:lnTo>
                  <a:lnTo>
                    <a:pt x="879348" y="48767"/>
                  </a:lnTo>
                  <a:lnTo>
                    <a:pt x="877824" y="48767"/>
                  </a:lnTo>
                  <a:lnTo>
                    <a:pt x="877824" y="44195"/>
                  </a:lnTo>
                  <a:lnTo>
                    <a:pt x="876300" y="42671"/>
                  </a:lnTo>
                  <a:close/>
                </a:path>
                <a:path w="880745" h="570230">
                  <a:moveTo>
                    <a:pt x="867156" y="25907"/>
                  </a:moveTo>
                  <a:lnTo>
                    <a:pt x="813816" y="25907"/>
                  </a:lnTo>
                  <a:lnTo>
                    <a:pt x="826008" y="27431"/>
                  </a:lnTo>
                  <a:lnTo>
                    <a:pt x="838200" y="33527"/>
                  </a:lnTo>
                  <a:lnTo>
                    <a:pt x="842772" y="38100"/>
                  </a:lnTo>
                  <a:lnTo>
                    <a:pt x="845820" y="39624"/>
                  </a:lnTo>
                  <a:lnTo>
                    <a:pt x="845820" y="42671"/>
                  </a:lnTo>
                  <a:lnTo>
                    <a:pt x="874776" y="42671"/>
                  </a:lnTo>
                  <a:lnTo>
                    <a:pt x="874776" y="39624"/>
                  </a:lnTo>
                  <a:lnTo>
                    <a:pt x="873252" y="39624"/>
                  </a:lnTo>
                  <a:lnTo>
                    <a:pt x="873252" y="36575"/>
                  </a:lnTo>
                  <a:lnTo>
                    <a:pt x="871728" y="36575"/>
                  </a:lnTo>
                  <a:lnTo>
                    <a:pt x="871728" y="33527"/>
                  </a:lnTo>
                  <a:lnTo>
                    <a:pt x="870204" y="33527"/>
                  </a:lnTo>
                  <a:lnTo>
                    <a:pt x="870204" y="30479"/>
                  </a:lnTo>
                  <a:lnTo>
                    <a:pt x="868680" y="30479"/>
                  </a:lnTo>
                  <a:lnTo>
                    <a:pt x="868680" y="27431"/>
                  </a:lnTo>
                  <a:lnTo>
                    <a:pt x="867156" y="25907"/>
                  </a:lnTo>
                  <a:close/>
                </a:path>
              </a:pathLst>
            </a:custGeom>
            <a:solidFill>
              <a:srgbClr val="4F7FBC"/>
            </a:solidFill>
          </p:spPr>
          <p:txBody>
            <a:bodyPr wrap="square" lIns="0" tIns="0" rIns="0" bIns="0" rtlCol="0"/>
            <a:lstStyle/>
            <a:p>
              <a:endParaRPr/>
            </a:p>
          </p:txBody>
        </p:sp>
      </p:grpSp>
      <p:grpSp>
        <p:nvGrpSpPr>
          <p:cNvPr id="13" name="object 13"/>
          <p:cNvGrpSpPr/>
          <p:nvPr/>
        </p:nvGrpSpPr>
        <p:grpSpPr>
          <a:xfrm>
            <a:off x="3585971" y="1874647"/>
            <a:ext cx="964565" cy="792480"/>
            <a:chOff x="3585971" y="1874647"/>
            <a:chExt cx="964565" cy="792480"/>
          </a:xfrm>
        </p:grpSpPr>
        <p:sp>
          <p:nvSpPr>
            <p:cNvPr id="14" name="object 14"/>
            <p:cNvSpPr/>
            <p:nvPr/>
          </p:nvSpPr>
          <p:spPr>
            <a:xfrm>
              <a:off x="4002023" y="2418715"/>
              <a:ext cx="24765" cy="248285"/>
            </a:xfrm>
            <a:custGeom>
              <a:avLst/>
              <a:gdLst/>
              <a:ahLst/>
              <a:cxnLst/>
              <a:rect l="l" t="t" r="r" b="b"/>
              <a:pathLst>
                <a:path w="24764" h="248285">
                  <a:moveTo>
                    <a:pt x="24384" y="0"/>
                  </a:moveTo>
                  <a:lnTo>
                    <a:pt x="0" y="0"/>
                  </a:lnTo>
                  <a:lnTo>
                    <a:pt x="0" y="248285"/>
                  </a:lnTo>
                  <a:lnTo>
                    <a:pt x="24384" y="248285"/>
                  </a:lnTo>
                  <a:lnTo>
                    <a:pt x="24384" y="0"/>
                  </a:lnTo>
                  <a:close/>
                </a:path>
              </a:pathLst>
            </a:custGeom>
            <a:solidFill>
              <a:srgbClr val="BF4F4C"/>
            </a:solidFill>
          </p:spPr>
          <p:txBody>
            <a:bodyPr wrap="square" lIns="0" tIns="0" rIns="0" bIns="0" rtlCol="0"/>
            <a:lstStyle/>
            <a:p>
              <a:endParaRPr/>
            </a:p>
          </p:txBody>
        </p:sp>
        <p:sp>
          <p:nvSpPr>
            <p:cNvPr id="15" name="object 15"/>
            <p:cNvSpPr/>
            <p:nvPr/>
          </p:nvSpPr>
          <p:spPr>
            <a:xfrm>
              <a:off x="3585971" y="1874647"/>
              <a:ext cx="856615" cy="544195"/>
            </a:xfrm>
            <a:custGeom>
              <a:avLst/>
              <a:gdLst/>
              <a:ahLst/>
              <a:cxnLst/>
              <a:rect l="l" t="t" r="r" b="b"/>
              <a:pathLst>
                <a:path w="856614" h="544194">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6" y="528065"/>
                  </a:lnTo>
                  <a:lnTo>
                    <a:pt x="852201" y="510635"/>
                  </a:lnTo>
                  <a:lnTo>
                    <a:pt x="856488" y="489203"/>
                  </a:lnTo>
                  <a:lnTo>
                    <a:pt x="856488" y="54863"/>
                  </a:lnTo>
                  <a:lnTo>
                    <a:pt x="852201" y="33432"/>
                  </a:lnTo>
                  <a:lnTo>
                    <a:pt x="840486" y="16001"/>
                  </a:lnTo>
                  <a:lnTo>
                    <a:pt x="823055" y="4286"/>
                  </a:lnTo>
                  <a:lnTo>
                    <a:pt x="801624" y="0"/>
                  </a:lnTo>
                  <a:close/>
                </a:path>
              </a:pathLst>
            </a:custGeom>
            <a:solidFill>
              <a:srgbClr val="4F7FBC"/>
            </a:solidFill>
          </p:spPr>
          <p:txBody>
            <a:bodyPr wrap="square" lIns="0" tIns="0" rIns="0" bIns="0" rtlCol="0"/>
            <a:lstStyle/>
            <a:p>
              <a:endParaRPr/>
            </a:p>
          </p:txBody>
        </p:sp>
        <p:pic>
          <p:nvPicPr>
            <p:cNvPr id="16" name="object 16"/>
            <p:cNvPicPr/>
            <p:nvPr/>
          </p:nvPicPr>
          <p:blipFill>
            <a:blip r:embed="rId3" cstate="print"/>
            <a:stretch>
              <a:fillRect/>
            </a:stretch>
          </p:blipFill>
          <p:spPr>
            <a:xfrm>
              <a:off x="3681983" y="1966087"/>
              <a:ext cx="854963" cy="542543"/>
            </a:xfrm>
            <a:prstGeom prst="rect">
              <a:avLst/>
            </a:prstGeom>
          </p:spPr>
        </p:pic>
        <p:sp>
          <p:nvSpPr>
            <p:cNvPr id="17" name="object 17"/>
            <p:cNvSpPr/>
            <p:nvPr/>
          </p:nvSpPr>
          <p:spPr>
            <a:xfrm>
              <a:off x="3668267" y="1952371"/>
              <a:ext cx="882650" cy="570230"/>
            </a:xfrm>
            <a:custGeom>
              <a:avLst/>
              <a:gdLst/>
              <a:ahLst/>
              <a:cxnLst/>
              <a:rect l="l" t="t" r="r" b="b"/>
              <a:pathLst>
                <a:path w="882650" h="570230">
                  <a:moveTo>
                    <a:pt x="32004" y="522731"/>
                  </a:moveTo>
                  <a:lnTo>
                    <a:pt x="6096" y="522731"/>
                  </a:lnTo>
                  <a:lnTo>
                    <a:pt x="6096" y="531876"/>
                  </a:lnTo>
                  <a:lnTo>
                    <a:pt x="7620" y="531876"/>
                  </a:lnTo>
                  <a:lnTo>
                    <a:pt x="7620" y="534924"/>
                  </a:lnTo>
                  <a:lnTo>
                    <a:pt x="9144" y="534924"/>
                  </a:lnTo>
                  <a:lnTo>
                    <a:pt x="9144" y="537971"/>
                  </a:lnTo>
                  <a:lnTo>
                    <a:pt x="10668" y="537971"/>
                  </a:lnTo>
                  <a:lnTo>
                    <a:pt x="10668" y="541019"/>
                  </a:lnTo>
                  <a:lnTo>
                    <a:pt x="12192" y="541019"/>
                  </a:lnTo>
                  <a:lnTo>
                    <a:pt x="30480" y="559307"/>
                  </a:lnTo>
                  <a:lnTo>
                    <a:pt x="35052" y="560831"/>
                  </a:lnTo>
                  <a:lnTo>
                    <a:pt x="41148" y="563879"/>
                  </a:lnTo>
                  <a:lnTo>
                    <a:pt x="42672" y="565403"/>
                  </a:lnTo>
                  <a:lnTo>
                    <a:pt x="54864" y="568451"/>
                  </a:lnTo>
                  <a:lnTo>
                    <a:pt x="827532" y="569849"/>
                  </a:lnTo>
                  <a:lnTo>
                    <a:pt x="827532" y="568451"/>
                  </a:lnTo>
                  <a:lnTo>
                    <a:pt x="835152" y="566927"/>
                  </a:lnTo>
                  <a:lnTo>
                    <a:pt x="839724" y="565403"/>
                  </a:lnTo>
                  <a:lnTo>
                    <a:pt x="851916" y="559307"/>
                  </a:lnTo>
                  <a:lnTo>
                    <a:pt x="867156" y="544067"/>
                  </a:lnTo>
                  <a:lnTo>
                    <a:pt x="827532" y="544067"/>
                  </a:lnTo>
                  <a:lnTo>
                    <a:pt x="50292" y="542543"/>
                  </a:lnTo>
                  <a:lnTo>
                    <a:pt x="50292" y="539495"/>
                  </a:lnTo>
                  <a:lnTo>
                    <a:pt x="44196" y="536448"/>
                  </a:lnTo>
                  <a:lnTo>
                    <a:pt x="33528" y="525779"/>
                  </a:lnTo>
                  <a:lnTo>
                    <a:pt x="32004" y="525779"/>
                  </a:lnTo>
                  <a:lnTo>
                    <a:pt x="32004" y="522731"/>
                  </a:lnTo>
                  <a:close/>
                </a:path>
                <a:path w="882650" h="570230">
                  <a:moveTo>
                    <a:pt x="882268" y="56387"/>
                  </a:moveTo>
                  <a:lnTo>
                    <a:pt x="856488" y="56387"/>
                  </a:lnTo>
                  <a:lnTo>
                    <a:pt x="855004" y="502919"/>
                  </a:lnTo>
                  <a:lnTo>
                    <a:pt x="854964" y="515112"/>
                  </a:lnTo>
                  <a:lnTo>
                    <a:pt x="853440" y="519683"/>
                  </a:lnTo>
                  <a:lnTo>
                    <a:pt x="851916" y="521207"/>
                  </a:lnTo>
                  <a:lnTo>
                    <a:pt x="848868" y="527303"/>
                  </a:lnTo>
                  <a:lnTo>
                    <a:pt x="844296" y="531876"/>
                  </a:lnTo>
                  <a:lnTo>
                    <a:pt x="844296" y="534924"/>
                  </a:lnTo>
                  <a:lnTo>
                    <a:pt x="841248" y="534924"/>
                  </a:lnTo>
                  <a:lnTo>
                    <a:pt x="839724" y="536448"/>
                  </a:lnTo>
                  <a:lnTo>
                    <a:pt x="833628" y="539495"/>
                  </a:lnTo>
                  <a:lnTo>
                    <a:pt x="832104" y="541019"/>
                  </a:lnTo>
                  <a:lnTo>
                    <a:pt x="827532" y="542543"/>
                  </a:lnTo>
                  <a:lnTo>
                    <a:pt x="827532" y="544067"/>
                  </a:lnTo>
                  <a:lnTo>
                    <a:pt x="867156" y="544067"/>
                  </a:lnTo>
                  <a:lnTo>
                    <a:pt x="871728" y="539495"/>
                  </a:lnTo>
                  <a:lnTo>
                    <a:pt x="874776" y="533400"/>
                  </a:lnTo>
                  <a:lnTo>
                    <a:pt x="876300" y="527303"/>
                  </a:lnTo>
                  <a:lnTo>
                    <a:pt x="879348" y="521207"/>
                  </a:lnTo>
                  <a:lnTo>
                    <a:pt x="880872" y="515112"/>
                  </a:lnTo>
                  <a:lnTo>
                    <a:pt x="882268" y="66928"/>
                  </a:lnTo>
                  <a:lnTo>
                    <a:pt x="882268" y="56387"/>
                  </a:lnTo>
                  <a:close/>
                </a:path>
                <a:path w="882650" h="570230">
                  <a:moveTo>
                    <a:pt x="30480" y="516636"/>
                  </a:moveTo>
                  <a:lnTo>
                    <a:pt x="3048" y="516636"/>
                  </a:lnTo>
                  <a:lnTo>
                    <a:pt x="4572" y="518159"/>
                  </a:lnTo>
                  <a:lnTo>
                    <a:pt x="4572" y="522731"/>
                  </a:lnTo>
                  <a:lnTo>
                    <a:pt x="30480" y="522731"/>
                  </a:lnTo>
                  <a:lnTo>
                    <a:pt x="30480" y="516636"/>
                  </a:lnTo>
                  <a:close/>
                </a:path>
                <a:path w="882650" h="570230">
                  <a:moveTo>
                    <a:pt x="815340" y="0"/>
                  </a:moveTo>
                  <a:lnTo>
                    <a:pt x="67056" y="0"/>
                  </a:lnTo>
                  <a:lnTo>
                    <a:pt x="54864" y="1524"/>
                  </a:lnTo>
                  <a:lnTo>
                    <a:pt x="53340" y="3048"/>
                  </a:lnTo>
                  <a:lnTo>
                    <a:pt x="48768" y="4571"/>
                  </a:lnTo>
                  <a:lnTo>
                    <a:pt x="41148" y="6095"/>
                  </a:lnTo>
                  <a:lnTo>
                    <a:pt x="39624" y="7619"/>
                  </a:lnTo>
                  <a:lnTo>
                    <a:pt x="33528" y="10667"/>
                  </a:lnTo>
                  <a:lnTo>
                    <a:pt x="28956" y="12191"/>
                  </a:lnTo>
                  <a:lnTo>
                    <a:pt x="12192" y="28828"/>
                  </a:lnTo>
                  <a:lnTo>
                    <a:pt x="6096" y="41148"/>
                  </a:lnTo>
                  <a:lnTo>
                    <a:pt x="4572" y="48767"/>
                  </a:lnTo>
                  <a:lnTo>
                    <a:pt x="3048" y="53339"/>
                  </a:lnTo>
                  <a:lnTo>
                    <a:pt x="1524" y="54863"/>
                  </a:lnTo>
                  <a:lnTo>
                    <a:pt x="0" y="66928"/>
                  </a:lnTo>
                  <a:lnTo>
                    <a:pt x="0" y="505967"/>
                  </a:lnTo>
                  <a:lnTo>
                    <a:pt x="1524" y="505967"/>
                  </a:lnTo>
                  <a:lnTo>
                    <a:pt x="1524" y="516636"/>
                  </a:lnTo>
                  <a:lnTo>
                    <a:pt x="28956" y="516636"/>
                  </a:lnTo>
                  <a:lnTo>
                    <a:pt x="28956" y="513588"/>
                  </a:lnTo>
                  <a:lnTo>
                    <a:pt x="27432" y="513588"/>
                  </a:lnTo>
                  <a:lnTo>
                    <a:pt x="27432" y="502919"/>
                  </a:lnTo>
                  <a:lnTo>
                    <a:pt x="25908" y="502919"/>
                  </a:lnTo>
                  <a:lnTo>
                    <a:pt x="25908" y="66928"/>
                  </a:lnTo>
                  <a:lnTo>
                    <a:pt x="27432" y="57912"/>
                  </a:lnTo>
                  <a:lnTo>
                    <a:pt x="28956" y="54863"/>
                  </a:lnTo>
                  <a:lnTo>
                    <a:pt x="30480" y="50291"/>
                  </a:lnTo>
                  <a:lnTo>
                    <a:pt x="33528" y="44195"/>
                  </a:lnTo>
                  <a:lnTo>
                    <a:pt x="44196" y="33527"/>
                  </a:lnTo>
                  <a:lnTo>
                    <a:pt x="50292" y="30479"/>
                  </a:lnTo>
                  <a:lnTo>
                    <a:pt x="56387" y="28828"/>
                  </a:lnTo>
                  <a:lnTo>
                    <a:pt x="60960" y="27431"/>
                  </a:lnTo>
                  <a:lnTo>
                    <a:pt x="68580" y="25907"/>
                  </a:lnTo>
                  <a:lnTo>
                    <a:pt x="867156" y="25907"/>
                  </a:lnTo>
                  <a:lnTo>
                    <a:pt x="853440" y="12191"/>
                  </a:lnTo>
                  <a:lnTo>
                    <a:pt x="847344" y="9143"/>
                  </a:lnTo>
                  <a:lnTo>
                    <a:pt x="845820" y="7619"/>
                  </a:lnTo>
                  <a:lnTo>
                    <a:pt x="842772" y="6095"/>
                  </a:lnTo>
                  <a:lnTo>
                    <a:pt x="835152" y="4571"/>
                  </a:lnTo>
                  <a:lnTo>
                    <a:pt x="829056" y="3048"/>
                  </a:lnTo>
                  <a:lnTo>
                    <a:pt x="827532" y="1524"/>
                  </a:lnTo>
                  <a:lnTo>
                    <a:pt x="815340" y="0"/>
                  </a:lnTo>
                  <a:close/>
                </a:path>
                <a:path w="882650" h="570230">
                  <a:moveTo>
                    <a:pt x="880872" y="50291"/>
                  </a:moveTo>
                  <a:lnTo>
                    <a:pt x="853440" y="50291"/>
                  </a:lnTo>
                  <a:lnTo>
                    <a:pt x="854964" y="51815"/>
                  </a:lnTo>
                  <a:lnTo>
                    <a:pt x="854964" y="56387"/>
                  </a:lnTo>
                  <a:lnTo>
                    <a:pt x="880872" y="56387"/>
                  </a:lnTo>
                  <a:lnTo>
                    <a:pt x="880872" y="50291"/>
                  </a:lnTo>
                  <a:close/>
                </a:path>
                <a:path w="882650" h="570230">
                  <a:moveTo>
                    <a:pt x="867156" y="25907"/>
                  </a:moveTo>
                  <a:lnTo>
                    <a:pt x="815340" y="25907"/>
                  </a:lnTo>
                  <a:lnTo>
                    <a:pt x="826008" y="27431"/>
                  </a:lnTo>
                  <a:lnTo>
                    <a:pt x="829056" y="28828"/>
                  </a:lnTo>
                  <a:lnTo>
                    <a:pt x="833628" y="30479"/>
                  </a:lnTo>
                  <a:lnTo>
                    <a:pt x="839724" y="33527"/>
                  </a:lnTo>
                  <a:lnTo>
                    <a:pt x="844296" y="38100"/>
                  </a:lnTo>
                  <a:lnTo>
                    <a:pt x="844296" y="41148"/>
                  </a:lnTo>
                  <a:lnTo>
                    <a:pt x="845820" y="41148"/>
                  </a:lnTo>
                  <a:lnTo>
                    <a:pt x="851916" y="47243"/>
                  </a:lnTo>
                  <a:lnTo>
                    <a:pt x="851916" y="50291"/>
                  </a:lnTo>
                  <a:lnTo>
                    <a:pt x="879348" y="50291"/>
                  </a:lnTo>
                  <a:lnTo>
                    <a:pt x="879348" y="47243"/>
                  </a:lnTo>
                  <a:lnTo>
                    <a:pt x="877824" y="47243"/>
                  </a:lnTo>
                  <a:lnTo>
                    <a:pt x="877824" y="44195"/>
                  </a:lnTo>
                  <a:lnTo>
                    <a:pt x="876300" y="44195"/>
                  </a:lnTo>
                  <a:lnTo>
                    <a:pt x="876300" y="39624"/>
                  </a:lnTo>
                  <a:lnTo>
                    <a:pt x="874776" y="39624"/>
                  </a:lnTo>
                  <a:lnTo>
                    <a:pt x="874776" y="36575"/>
                  </a:lnTo>
                  <a:lnTo>
                    <a:pt x="873252" y="36575"/>
                  </a:lnTo>
                  <a:lnTo>
                    <a:pt x="873252" y="33527"/>
                  </a:lnTo>
                  <a:lnTo>
                    <a:pt x="871728" y="33527"/>
                  </a:lnTo>
                  <a:lnTo>
                    <a:pt x="871728" y="30479"/>
                  </a:lnTo>
                  <a:lnTo>
                    <a:pt x="867156" y="25907"/>
                  </a:lnTo>
                  <a:close/>
                </a:path>
              </a:pathLst>
            </a:custGeom>
            <a:solidFill>
              <a:srgbClr val="4F7FBC"/>
            </a:solidFill>
          </p:spPr>
          <p:txBody>
            <a:bodyPr wrap="square" lIns="0" tIns="0" rIns="0" bIns="0" rtlCol="0"/>
            <a:lstStyle/>
            <a:p>
              <a:endParaRPr/>
            </a:p>
          </p:txBody>
        </p:sp>
      </p:grpSp>
      <p:grpSp>
        <p:nvGrpSpPr>
          <p:cNvPr id="18" name="object 18"/>
          <p:cNvGrpSpPr/>
          <p:nvPr/>
        </p:nvGrpSpPr>
        <p:grpSpPr>
          <a:xfrm>
            <a:off x="2540507" y="1874647"/>
            <a:ext cx="963294" cy="792480"/>
            <a:chOff x="2540507" y="1874647"/>
            <a:chExt cx="963294" cy="792480"/>
          </a:xfrm>
        </p:grpSpPr>
        <p:sp>
          <p:nvSpPr>
            <p:cNvPr id="19" name="object 19"/>
            <p:cNvSpPr/>
            <p:nvPr/>
          </p:nvSpPr>
          <p:spPr>
            <a:xfrm>
              <a:off x="2955035" y="2418715"/>
              <a:ext cx="26034" cy="248285"/>
            </a:xfrm>
            <a:custGeom>
              <a:avLst/>
              <a:gdLst/>
              <a:ahLst/>
              <a:cxnLst/>
              <a:rect l="l" t="t" r="r" b="b"/>
              <a:pathLst>
                <a:path w="26035" h="248285">
                  <a:moveTo>
                    <a:pt x="25781" y="0"/>
                  </a:moveTo>
                  <a:lnTo>
                    <a:pt x="0" y="0"/>
                  </a:lnTo>
                  <a:lnTo>
                    <a:pt x="0" y="248285"/>
                  </a:lnTo>
                  <a:lnTo>
                    <a:pt x="25781" y="248285"/>
                  </a:lnTo>
                  <a:lnTo>
                    <a:pt x="25781" y="0"/>
                  </a:lnTo>
                  <a:close/>
                </a:path>
              </a:pathLst>
            </a:custGeom>
            <a:solidFill>
              <a:srgbClr val="BF4F4C"/>
            </a:solidFill>
          </p:spPr>
          <p:txBody>
            <a:bodyPr wrap="square" lIns="0" tIns="0" rIns="0" bIns="0" rtlCol="0"/>
            <a:lstStyle/>
            <a:p>
              <a:endParaRPr/>
            </a:p>
          </p:txBody>
        </p:sp>
        <p:sp>
          <p:nvSpPr>
            <p:cNvPr id="20" name="object 20"/>
            <p:cNvSpPr/>
            <p:nvPr/>
          </p:nvSpPr>
          <p:spPr>
            <a:xfrm>
              <a:off x="2540507" y="1874647"/>
              <a:ext cx="856615" cy="544195"/>
            </a:xfrm>
            <a:custGeom>
              <a:avLst/>
              <a:gdLst/>
              <a:ahLst/>
              <a:cxnLst/>
              <a:rect l="l" t="t" r="r" b="b"/>
              <a:pathLst>
                <a:path w="856614" h="544194">
                  <a:moveTo>
                    <a:pt x="801624" y="0"/>
                  </a:moveTo>
                  <a:lnTo>
                    <a:pt x="54864" y="0"/>
                  </a:lnTo>
                  <a:lnTo>
                    <a:pt x="33432" y="4286"/>
                  </a:lnTo>
                  <a:lnTo>
                    <a:pt x="16002" y="16001"/>
                  </a:lnTo>
                  <a:lnTo>
                    <a:pt x="4286" y="33432"/>
                  </a:lnTo>
                  <a:lnTo>
                    <a:pt x="0" y="54863"/>
                  </a:lnTo>
                  <a:lnTo>
                    <a:pt x="0" y="489203"/>
                  </a:lnTo>
                  <a:lnTo>
                    <a:pt x="4286" y="510635"/>
                  </a:lnTo>
                  <a:lnTo>
                    <a:pt x="16002" y="528065"/>
                  </a:lnTo>
                  <a:lnTo>
                    <a:pt x="33432" y="539781"/>
                  </a:lnTo>
                  <a:lnTo>
                    <a:pt x="54864" y="544067"/>
                  </a:lnTo>
                  <a:lnTo>
                    <a:pt x="801624" y="544067"/>
                  </a:lnTo>
                  <a:lnTo>
                    <a:pt x="823055" y="539781"/>
                  </a:lnTo>
                  <a:lnTo>
                    <a:pt x="840486" y="528065"/>
                  </a:lnTo>
                  <a:lnTo>
                    <a:pt x="852201" y="510635"/>
                  </a:lnTo>
                  <a:lnTo>
                    <a:pt x="856488" y="489203"/>
                  </a:lnTo>
                  <a:lnTo>
                    <a:pt x="856488" y="54863"/>
                  </a:lnTo>
                  <a:lnTo>
                    <a:pt x="852201" y="33432"/>
                  </a:lnTo>
                  <a:lnTo>
                    <a:pt x="840486" y="16001"/>
                  </a:lnTo>
                  <a:lnTo>
                    <a:pt x="823055" y="4286"/>
                  </a:lnTo>
                  <a:lnTo>
                    <a:pt x="801624" y="0"/>
                  </a:lnTo>
                  <a:close/>
                </a:path>
              </a:pathLst>
            </a:custGeom>
            <a:solidFill>
              <a:srgbClr val="4F7FBC"/>
            </a:solidFill>
          </p:spPr>
          <p:txBody>
            <a:bodyPr wrap="square" lIns="0" tIns="0" rIns="0" bIns="0" rtlCol="0"/>
            <a:lstStyle/>
            <a:p>
              <a:endParaRPr/>
            </a:p>
          </p:txBody>
        </p:sp>
        <p:pic>
          <p:nvPicPr>
            <p:cNvPr id="21" name="object 21"/>
            <p:cNvPicPr/>
            <p:nvPr/>
          </p:nvPicPr>
          <p:blipFill>
            <a:blip r:embed="rId3" cstate="print"/>
            <a:stretch>
              <a:fillRect/>
            </a:stretch>
          </p:blipFill>
          <p:spPr>
            <a:xfrm>
              <a:off x="2634995" y="1966087"/>
              <a:ext cx="856487" cy="542543"/>
            </a:xfrm>
            <a:prstGeom prst="rect">
              <a:avLst/>
            </a:prstGeom>
          </p:spPr>
        </p:pic>
        <p:sp>
          <p:nvSpPr>
            <p:cNvPr id="22" name="object 22"/>
            <p:cNvSpPr/>
            <p:nvPr/>
          </p:nvSpPr>
          <p:spPr>
            <a:xfrm>
              <a:off x="2622803" y="1952371"/>
              <a:ext cx="880744" cy="570230"/>
            </a:xfrm>
            <a:custGeom>
              <a:avLst/>
              <a:gdLst/>
              <a:ahLst/>
              <a:cxnLst/>
              <a:rect l="l" t="t" r="r" b="b"/>
              <a:pathLst>
                <a:path w="880745" h="570230">
                  <a:moveTo>
                    <a:pt x="32003" y="522731"/>
                  </a:moveTo>
                  <a:lnTo>
                    <a:pt x="4571" y="522731"/>
                  </a:lnTo>
                  <a:lnTo>
                    <a:pt x="4571" y="528827"/>
                  </a:lnTo>
                  <a:lnTo>
                    <a:pt x="6095" y="528827"/>
                  </a:lnTo>
                  <a:lnTo>
                    <a:pt x="6095" y="531876"/>
                  </a:lnTo>
                  <a:lnTo>
                    <a:pt x="7619" y="531876"/>
                  </a:lnTo>
                  <a:lnTo>
                    <a:pt x="7619" y="534924"/>
                  </a:lnTo>
                  <a:lnTo>
                    <a:pt x="9143" y="534924"/>
                  </a:lnTo>
                  <a:lnTo>
                    <a:pt x="9143" y="537971"/>
                  </a:lnTo>
                  <a:lnTo>
                    <a:pt x="10668" y="537971"/>
                  </a:lnTo>
                  <a:lnTo>
                    <a:pt x="10668" y="541019"/>
                  </a:lnTo>
                  <a:lnTo>
                    <a:pt x="12191" y="541019"/>
                  </a:lnTo>
                  <a:lnTo>
                    <a:pt x="18287" y="547115"/>
                  </a:lnTo>
                  <a:lnTo>
                    <a:pt x="18287" y="550163"/>
                  </a:lnTo>
                  <a:lnTo>
                    <a:pt x="21335" y="550163"/>
                  </a:lnTo>
                  <a:lnTo>
                    <a:pt x="54863" y="568451"/>
                  </a:lnTo>
                  <a:lnTo>
                    <a:pt x="826007" y="569849"/>
                  </a:lnTo>
                  <a:lnTo>
                    <a:pt x="826007" y="568451"/>
                  </a:lnTo>
                  <a:lnTo>
                    <a:pt x="835151" y="566927"/>
                  </a:lnTo>
                  <a:lnTo>
                    <a:pt x="839723" y="565403"/>
                  </a:lnTo>
                  <a:lnTo>
                    <a:pt x="841247" y="563879"/>
                  </a:lnTo>
                  <a:lnTo>
                    <a:pt x="853440" y="557783"/>
                  </a:lnTo>
                  <a:lnTo>
                    <a:pt x="867156" y="544067"/>
                  </a:lnTo>
                  <a:lnTo>
                    <a:pt x="827532" y="544067"/>
                  </a:lnTo>
                  <a:lnTo>
                    <a:pt x="54863" y="542543"/>
                  </a:lnTo>
                  <a:lnTo>
                    <a:pt x="50291" y="541019"/>
                  </a:lnTo>
                  <a:lnTo>
                    <a:pt x="48768" y="539495"/>
                  </a:lnTo>
                  <a:lnTo>
                    <a:pt x="42671" y="536448"/>
                  </a:lnTo>
                  <a:lnTo>
                    <a:pt x="36575" y="530351"/>
                  </a:lnTo>
                  <a:lnTo>
                    <a:pt x="35051" y="530351"/>
                  </a:lnTo>
                  <a:lnTo>
                    <a:pt x="35051" y="527303"/>
                  </a:lnTo>
                  <a:lnTo>
                    <a:pt x="33527" y="525779"/>
                  </a:lnTo>
                  <a:lnTo>
                    <a:pt x="32003" y="525779"/>
                  </a:lnTo>
                  <a:lnTo>
                    <a:pt x="32003" y="522731"/>
                  </a:lnTo>
                  <a:close/>
                </a:path>
                <a:path w="880745" h="570230">
                  <a:moveTo>
                    <a:pt x="867156" y="25907"/>
                  </a:moveTo>
                  <a:lnTo>
                    <a:pt x="813816" y="25907"/>
                  </a:lnTo>
                  <a:lnTo>
                    <a:pt x="826007" y="27431"/>
                  </a:lnTo>
                  <a:lnTo>
                    <a:pt x="838199" y="33527"/>
                  </a:lnTo>
                  <a:lnTo>
                    <a:pt x="847344" y="42671"/>
                  </a:lnTo>
                  <a:lnTo>
                    <a:pt x="850392" y="44195"/>
                  </a:lnTo>
                  <a:lnTo>
                    <a:pt x="850392" y="47243"/>
                  </a:lnTo>
                  <a:lnTo>
                    <a:pt x="851916" y="47243"/>
                  </a:lnTo>
                  <a:lnTo>
                    <a:pt x="851916" y="50291"/>
                  </a:lnTo>
                  <a:lnTo>
                    <a:pt x="853440" y="50291"/>
                  </a:lnTo>
                  <a:lnTo>
                    <a:pt x="853440" y="56387"/>
                  </a:lnTo>
                  <a:lnTo>
                    <a:pt x="854963" y="56387"/>
                  </a:lnTo>
                  <a:lnTo>
                    <a:pt x="854963" y="59436"/>
                  </a:lnTo>
                  <a:lnTo>
                    <a:pt x="856487" y="59436"/>
                  </a:lnTo>
                  <a:lnTo>
                    <a:pt x="854984" y="505967"/>
                  </a:lnTo>
                  <a:lnTo>
                    <a:pt x="854963" y="512063"/>
                  </a:lnTo>
                  <a:lnTo>
                    <a:pt x="853440" y="515112"/>
                  </a:lnTo>
                  <a:lnTo>
                    <a:pt x="851916" y="521207"/>
                  </a:lnTo>
                  <a:lnTo>
                    <a:pt x="850392" y="524128"/>
                  </a:lnTo>
                  <a:lnTo>
                    <a:pt x="850392" y="527303"/>
                  </a:lnTo>
                  <a:lnTo>
                    <a:pt x="847344" y="527303"/>
                  </a:lnTo>
                  <a:lnTo>
                    <a:pt x="845819" y="528827"/>
                  </a:lnTo>
                  <a:lnTo>
                    <a:pt x="844295" y="531876"/>
                  </a:lnTo>
                  <a:lnTo>
                    <a:pt x="839723" y="536448"/>
                  </a:lnTo>
                  <a:lnTo>
                    <a:pt x="835151" y="537971"/>
                  </a:lnTo>
                  <a:lnTo>
                    <a:pt x="832104" y="539495"/>
                  </a:lnTo>
                  <a:lnTo>
                    <a:pt x="832104" y="542543"/>
                  </a:lnTo>
                  <a:lnTo>
                    <a:pt x="827532" y="542543"/>
                  </a:lnTo>
                  <a:lnTo>
                    <a:pt x="827532" y="544067"/>
                  </a:lnTo>
                  <a:lnTo>
                    <a:pt x="867156" y="544067"/>
                  </a:lnTo>
                  <a:lnTo>
                    <a:pt x="868680" y="541019"/>
                  </a:lnTo>
                  <a:lnTo>
                    <a:pt x="871728" y="537971"/>
                  </a:lnTo>
                  <a:lnTo>
                    <a:pt x="873251" y="534924"/>
                  </a:lnTo>
                  <a:lnTo>
                    <a:pt x="874775" y="533400"/>
                  </a:lnTo>
                  <a:lnTo>
                    <a:pt x="876299" y="527303"/>
                  </a:lnTo>
                  <a:lnTo>
                    <a:pt x="877823" y="522731"/>
                  </a:lnTo>
                  <a:lnTo>
                    <a:pt x="879347" y="516636"/>
                  </a:lnTo>
                  <a:lnTo>
                    <a:pt x="880744" y="66928"/>
                  </a:lnTo>
                  <a:lnTo>
                    <a:pt x="880744" y="54863"/>
                  </a:lnTo>
                  <a:lnTo>
                    <a:pt x="879347" y="54863"/>
                  </a:lnTo>
                  <a:lnTo>
                    <a:pt x="879347" y="48767"/>
                  </a:lnTo>
                  <a:lnTo>
                    <a:pt x="877823" y="48767"/>
                  </a:lnTo>
                  <a:lnTo>
                    <a:pt x="877823" y="44195"/>
                  </a:lnTo>
                  <a:lnTo>
                    <a:pt x="876299" y="44195"/>
                  </a:lnTo>
                  <a:lnTo>
                    <a:pt x="876299" y="39624"/>
                  </a:lnTo>
                  <a:lnTo>
                    <a:pt x="874775" y="38100"/>
                  </a:lnTo>
                  <a:lnTo>
                    <a:pt x="873251" y="38100"/>
                  </a:lnTo>
                  <a:lnTo>
                    <a:pt x="873251" y="35051"/>
                  </a:lnTo>
                  <a:lnTo>
                    <a:pt x="871728" y="33527"/>
                  </a:lnTo>
                  <a:lnTo>
                    <a:pt x="870204" y="33527"/>
                  </a:lnTo>
                  <a:lnTo>
                    <a:pt x="870204" y="30479"/>
                  </a:lnTo>
                  <a:lnTo>
                    <a:pt x="868680" y="30479"/>
                  </a:lnTo>
                  <a:lnTo>
                    <a:pt x="868680" y="27431"/>
                  </a:lnTo>
                  <a:lnTo>
                    <a:pt x="867156" y="25907"/>
                  </a:lnTo>
                  <a:close/>
                </a:path>
                <a:path w="880745" h="570230">
                  <a:moveTo>
                    <a:pt x="813816" y="0"/>
                  </a:moveTo>
                  <a:lnTo>
                    <a:pt x="65531" y="0"/>
                  </a:lnTo>
                  <a:lnTo>
                    <a:pt x="54863" y="1524"/>
                  </a:lnTo>
                  <a:lnTo>
                    <a:pt x="51815" y="3048"/>
                  </a:lnTo>
                  <a:lnTo>
                    <a:pt x="47243" y="4571"/>
                  </a:lnTo>
                  <a:lnTo>
                    <a:pt x="39623" y="6095"/>
                  </a:lnTo>
                  <a:lnTo>
                    <a:pt x="38100" y="7619"/>
                  </a:lnTo>
                  <a:lnTo>
                    <a:pt x="35051" y="9143"/>
                  </a:lnTo>
                  <a:lnTo>
                    <a:pt x="33527" y="10667"/>
                  </a:lnTo>
                  <a:lnTo>
                    <a:pt x="28956" y="12191"/>
                  </a:lnTo>
                  <a:lnTo>
                    <a:pt x="21335" y="19812"/>
                  </a:lnTo>
                  <a:lnTo>
                    <a:pt x="18287" y="21336"/>
                  </a:lnTo>
                  <a:lnTo>
                    <a:pt x="16763" y="24383"/>
                  </a:lnTo>
                  <a:lnTo>
                    <a:pt x="12191" y="28828"/>
                  </a:lnTo>
                  <a:lnTo>
                    <a:pt x="6095" y="41148"/>
                  </a:lnTo>
                  <a:lnTo>
                    <a:pt x="4571" y="42671"/>
                  </a:lnTo>
                  <a:lnTo>
                    <a:pt x="3047" y="48767"/>
                  </a:lnTo>
                  <a:lnTo>
                    <a:pt x="1523" y="53339"/>
                  </a:lnTo>
                  <a:lnTo>
                    <a:pt x="0" y="66928"/>
                  </a:lnTo>
                  <a:lnTo>
                    <a:pt x="0" y="505967"/>
                  </a:lnTo>
                  <a:lnTo>
                    <a:pt x="1523" y="505967"/>
                  </a:lnTo>
                  <a:lnTo>
                    <a:pt x="1523" y="518159"/>
                  </a:lnTo>
                  <a:lnTo>
                    <a:pt x="3047" y="518159"/>
                  </a:lnTo>
                  <a:lnTo>
                    <a:pt x="3047" y="522731"/>
                  </a:lnTo>
                  <a:lnTo>
                    <a:pt x="30479" y="522731"/>
                  </a:lnTo>
                  <a:lnTo>
                    <a:pt x="30479" y="519683"/>
                  </a:lnTo>
                  <a:lnTo>
                    <a:pt x="28956" y="519683"/>
                  </a:lnTo>
                  <a:lnTo>
                    <a:pt x="28956" y="515112"/>
                  </a:lnTo>
                  <a:lnTo>
                    <a:pt x="27431" y="515112"/>
                  </a:lnTo>
                  <a:lnTo>
                    <a:pt x="27431" y="510539"/>
                  </a:lnTo>
                  <a:lnTo>
                    <a:pt x="25907" y="510539"/>
                  </a:lnTo>
                  <a:lnTo>
                    <a:pt x="25907" y="60959"/>
                  </a:lnTo>
                  <a:lnTo>
                    <a:pt x="27431" y="56387"/>
                  </a:lnTo>
                  <a:lnTo>
                    <a:pt x="33527" y="44195"/>
                  </a:lnTo>
                  <a:lnTo>
                    <a:pt x="36575" y="41148"/>
                  </a:lnTo>
                  <a:lnTo>
                    <a:pt x="38100" y="38100"/>
                  </a:lnTo>
                  <a:lnTo>
                    <a:pt x="42671" y="33527"/>
                  </a:lnTo>
                  <a:lnTo>
                    <a:pt x="48768" y="30479"/>
                  </a:lnTo>
                  <a:lnTo>
                    <a:pt x="53339" y="28828"/>
                  </a:lnTo>
                  <a:lnTo>
                    <a:pt x="56387" y="27431"/>
                  </a:lnTo>
                  <a:lnTo>
                    <a:pt x="68579" y="25907"/>
                  </a:lnTo>
                  <a:lnTo>
                    <a:pt x="867156" y="25907"/>
                  </a:lnTo>
                  <a:lnTo>
                    <a:pt x="853440" y="12191"/>
                  </a:lnTo>
                  <a:lnTo>
                    <a:pt x="848868" y="10667"/>
                  </a:lnTo>
                  <a:lnTo>
                    <a:pt x="845819" y="9143"/>
                  </a:lnTo>
                  <a:lnTo>
                    <a:pt x="844295" y="7619"/>
                  </a:lnTo>
                  <a:lnTo>
                    <a:pt x="841247" y="6095"/>
                  </a:lnTo>
                  <a:lnTo>
                    <a:pt x="829056" y="3048"/>
                  </a:lnTo>
                  <a:lnTo>
                    <a:pt x="826007" y="1524"/>
                  </a:lnTo>
                  <a:lnTo>
                    <a:pt x="813816" y="0"/>
                  </a:lnTo>
                  <a:close/>
                </a:path>
              </a:pathLst>
            </a:custGeom>
            <a:solidFill>
              <a:srgbClr val="4F7FBC"/>
            </a:solidFill>
          </p:spPr>
          <p:txBody>
            <a:bodyPr wrap="square" lIns="0" tIns="0" rIns="0" bIns="0" rtlCol="0"/>
            <a:lstStyle/>
            <a:p>
              <a:endParaRPr/>
            </a:p>
          </p:txBody>
        </p:sp>
      </p:grpSp>
      <p:sp>
        <p:nvSpPr>
          <p:cNvPr id="23" name="object 23"/>
          <p:cNvSpPr txBox="1"/>
          <p:nvPr/>
        </p:nvSpPr>
        <p:spPr>
          <a:xfrm>
            <a:off x="2853944" y="2133092"/>
            <a:ext cx="41529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Exempt</a:t>
            </a:r>
            <a:endParaRPr sz="1000">
              <a:latin typeface="Calibri"/>
              <a:cs typeface="Calibri"/>
            </a:endParaRPr>
          </a:p>
        </p:txBody>
      </p:sp>
      <p:grpSp>
        <p:nvGrpSpPr>
          <p:cNvPr id="24" name="object 24"/>
          <p:cNvGrpSpPr/>
          <p:nvPr/>
        </p:nvGrpSpPr>
        <p:grpSpPr>
          <a:xfrm>
            <a:off x="2540507" y="2667000"/>
            <a:ext cx="963294" cy="647700"/>
            <a:chOff x="2540507" y="2667000"/>
            <a:chExt cx="963294" cy="647700"/>
          </a:xfrm>
        </p:grpSpPr>
        <p:sp>
          <p:nvSpPr>
            <p:cNvPr id="25" name="object 25"/>
            <p:cNvSpPr/>
            <p:nvPr/>
          </p:nvSpPr>
          <p:spPr>
            <a:xfrm>
              <a:off x="2540507" y="2667000"/>
              <a:ext cx="856615" cy="544195"/>
            </a:xfrm>
            <a:custGeom>
              <a:avLst/>
              <a:gdLst/>
              <a:ahLst/>
              <a:cxnLst/>
              <a:rect l="l" t="t" r="r" b="b"/>
              <a:pathLst>
                <a:path w="856614" h="544194">
                  <a:moveTo>
                    <a:pt x="801624" y="0"/>
                  </a:moveTo>
                  <a:lnTo>
                    <a:pt x="54864" y="0"/>
                  </a:lnTo>
                  <a:lnTo>
                    <a:pt x="33432" y="4306"/>
                  </a:lnTo>
                  <a:lnTo>
                    <a:pt x="16002" y="16065"/>
                  </a:lnTo>
                  <a:lnTo>
                    <a:pt x="4286" y="33539"/>
                  </a:lnTo>
                  <a:lnTo>
                    <a:pt x="0" y="54990"/>
                  </a:lnTo>
                  <a:lnTo>
                    <a:pt x="0" y="489330"/>
                  </a:lnTo>
                  <a:lnTo>
                    <a:pt x="4286" y="510762"/>
                  </a:lnTo>
                  <a:lnTo>
                    <a:pt x="16002" y="528193"/>
                  </a:lnTo>
                  <a:lnTo>
                    <a:pt x="33432" y="539908"/>
                  </a:lnTo>
                  <a:lnTo>
                    <a:pt x="54864" y="544195"/>
                  </a:lnTo>
                  <a:lnTo>
                    <a:pt x="801624" y="544195"/>
                  </a:lnTo>
                  <a:lnTo>
                    <a:pt x="823055" y="539908"/>
                  </a:lnTo>
                  <a:lnTo>
                    <a:pt x="840485" y="528193"/>
                  </a:lnTo>
                  <a:lnTo>
                    <a:pt x="852201" y="510762"/>
                  </a:lnTo>
                  <a:lnTo>
                    <a:pt x="856488" y="489330"/>
                  </a:lnTo>
                  <a:lnTo>
                    <a:pt x="856488" y="54990"/>
                  </a:lnTo>
                  <a:lnTo>
                    <a:pt x="852201" y="33539"/>
                  </a:lnTo>
                  <a:lnTo>
                    <a:pt x="840486" y="16065"/>
                  </a:lnTo>
                  <a:lnTo>
                    <a:pt x="823055" y="4306"/>
                  </a:lnTo>
                  <a:lnTo>
                    <a:pt x="801624" y="0"/>
                  </a:lnTo>
                  <a:close/>
                </a:path>
              </a:pathLst>
            </a:custGeom>
            <a:solidFill>
              <a:srgbClr val="BF4F4C"/>
            </a:solidFill>
          </p:spPr>
          <p:txBody>
            <a:bodyPr wrap="square" lIns="0" tIns="0" rIns="0" bIns="0" rtlCol="0"/>
            <a:lstStyle/>
            <a:p>
              <a:endParaRPr/>
            </a:p>
          </p:txBody>
        </p:sp>
        <p:pic>
          <p:nvPicPr>
            <p:cNvPr id="26" name="object 26"/>
            <p:cNvPicPr/>
            <p:nvPr/>
          </p:nvPicPr>
          <p:blipFill>
            <a:blip r:embed="rId4" cstate="print"/>
            <a:stretch>
              <a:fillRect/>
            </a:stretch>
          </p:blipFill>
          <p:spPr>
            <a:xfrm>
              <a:off x="2634995" y="2758567"/>
              <a:ext cx="856487" cy="542416"/>
            </a:xfrm>
            <a:prstGeom prst="rect">
              <a:avLst/>
            </a:prstGeom>
          </p:spPr>
        </p:pic>
        <p:sp>
          <p:nvSpPr>
            <p:cNvPr id="27" name="object 27"/>
            <p:cNvSpPr/>
            <p:nvPr/>
          </p:nvSpPr>
          <p:spPr>
            <a:xfrm>
              <a:off x="2622803" y="2744851"/>
              <a:ext cx="880744" cy="570230"/>
            </a:xfrm>
            <a:custGeom>
              <a:avLst/>
              <a:gdLst/>
              <a:ahLst/>
              <a:cxnLst/>
              <a:rect l="l" t="t" r="r" b="b"/>
              <a:pathLst>
                <a:path w="880745" h="570229">
                  <a:moveTo>
                    <a:pt x="32003" y="522732"/>
                  </a:moveTo>
                  <a:lnTo>
                    <a:pt x="4571" y="522732"/>
                  </a:lnTo>
                  <a:lnTo>
                    <a:pt x="4571" y="528827"/>
                  </a:lnTo>
                  <a:lnTo>
                    <a:pt x="6095" y="528827"/>
                  </a:lnTo>
                  <a:lnTo>
                    <a:pt x="6095" y="531749"/>
                  </a:lnTo>
                  <a:lnTo>
                    <a:pt x="7619" y="531749"/>
                  </a:lnTo>
                  <a:lnTo>
                    <a:pt x="7619" y="534924"/>
                  </a:lnTo>
                  <a:lnTo>
                    <a:pt x="9143" y="534924"/>
                  </a:lnTo>
                  <a:lnTo>
                    <a:pt x="9143" y="537972"/>
                  </a:lnTo>
                  <a:lnTo>
                    <a:pt x="10668" y="537972"/>
                  </a:lnTo>
                  <a:lnTo>
                    <a:pt x="10668" y="541020"/>
                  </a:lnTo>
                  <a:lnTo>
                    <a:pt x="12191" y="541020"/>
                  </a:lnTo>
                  <a:lnTo>
                    <a:pt x="18287" y="547115"/>
                  </a:lnTo>
                  <a:lnTo>
                    <a:pt x="18287" y="550163"/>
                  </a:lnTo>
                  <a:lnTo>
                    <a:pt x="21335" y="550163"/>
                  </a:lnTo>
                  <a:lnTo>
                    <a:pt x="30479" y="559308"/>
                  </a:lnTo>
                  <a:lnTo>
                    <a:pt x="36575" y="562356"/>
                  </a:lnTo>
                  <a:lnTo>
                    <a:pt x="42671" y="563879"/>
                  </a:lnTo>
                  <a:lnTo>
                    <a:pt x="48768" y="566927"/>
                  </a:lnTo>
                  <a:lnTo>
                    <a:pt x="54863" y="568451"/>
                  </a:lnTo>
                  <a:lnTo>
                    <a:pt x="826007" y="569849"/>
                  </a:lnTo>
                  <a:lnTo>
                    <a:pt x="826007" y="568451"/>
                  </a:lnTo>
                  <a:lnTo>
                    <a:pt x="833628" y="566927"/>
                  </a:lnTo>
                  <a:lnTo>
                    <a:pt x="839723" y="563879"/>
                  </a:lnTo>
                  <a:lnTo>
                    <a:pt x="844295" y="562356"/>
                  </a:lnTo>
                  <a:lnTo>
                    <a:pt x="853440" y="557784"/>
                  </a:lnTo>
                  <a:lnTo>
                    <a:pt x="867156" y="544068"/>
                  </a:lnTo>
                  <a:lnTo>
                    <a:pt x="827532" y="544068"/>
                  </a:lnTo>
                  <a:lnTo>
                    <a:pt x="54863" y="542544"/>
                  </a:lnTo>
                  <a:lnTo>
                    <a:pt x="50291" y="541020"/>
                  </a:lnTo>
                  <a:lnTo>
                    <a:pt x="48768" y="539496"/>
                  </a:lnTo>
                  <a:lnTo>
                    <a:pt x="42671" y="536448"/>
                  </a:lnTo>
                  <a:lnTo>
                    <a:pt x="36575" y="530351"/>
                  </a:lnTo>
                  <a:lnTo>
                    <a:pt x="35051" y="530351"/>
                  </a:lnTo>
                  <a:lnTo>
                    <a:pt x="35051" y="527303"/>
                  </a:lnTo>
                  <a:lnTo>
                    <a:pt x="33527" y="525779"/>
                  </a:lnTo>
                  <a:lnTo>
                    <a:pt x="32003" y="525779"/>
                  </a:lnTo>
                  <a:lnTo>
                    <a:pt x="32003" y="522732"/>
                  </a:lnTo>
                  <a:close/>
                </a:path>
                <a:path w="880745" h="570229">
                  <a:moveTo>
                    <a:pt x="867156" y="25908"/>
                  </a:moveTo>
                  <a:lnTo>
                    <a:pt x="813816" y="25908"/>
                  </a:lnTo>
                  <a:lnTo>
                    <a:pt x="827532" y="27432"/>
                  </a:lnTo>
                  <a:lnTo>
                    <a:pt x="829056" y="28956"/>
                  </a:lnTo>
                  <a:lnTo>
                    <a:pt x="838199" y="33527"/>
                  </a:lnTo>
                  <a:lnTo>
                    <a:pt x="842771" y="38100"/>
                  </a:lnTo>
                  <a:lnTo>
                    <a:pt x="845819" y="39624"/>
                  </a:lnTo>
                  <a:lnTo>
                    <a:pt x="845819" y="42672"/>
                  </a:lnTo>
                  <a:lnTo>
                    <a:pt x="847344" y="42672"/>
                  </a:lnTo>
                  <a:lnTo>
                    <a:pt x="850392" y="44196"/>
                  </a:lnTo>
                  <a:lnTo>
                    <a:pt x="850392" y="47244"/>
                  </a:lnTo>
                  <a:lnTo>
                    <a:pt x="851916" y="47244"/>
                  </a:lnTo>
                  <a:lnTo>
                    <a:pt x="851916" y="50291"/>
                  </a:lnTo>
                  <a:lnTo>
                    <a:pt x="853440" y="50291"/>
                  </a:lnTo>
                  <a:lnTo>
                    <a:pt x="853440" y="56387"/>
                  </a:lnTo>
                  <a:lnTo>
                    <a:pt x="854963" y="56387"/>
                  </a:lnTo>
                  <a:lnTo>
                    <a:pt x="854963" y="59436"/>
                  </a:lnTo>
                  <a:lnTo>
                    <a:pt x="856487" y="59436"/>
                  </a:lnTo>
                  <a:lnTo>
                    <a:pt x="854984" y="505968"/>
                  </a:lnTo>
                  <a:lnTo>
                    <a:pt x="854963" y="512063"/>
                  </a:lnTo>
                  <a:lnTo>
                    <a:pt x="853440" y="515112"/>
                  </a:lnTo>
                  <a:lnTo>
                    <a:pt x="851916" y="521208"/>
                  </a:lnTo>
                  <a:lnTo>
                    <a:pt x="848868" y="527303"/>
                  </a:lnTo>
                  <a:lnTo>
                    <a:pt x="839723" y="536448"/>
                  </a:lnTo>
                  <a:lnTo>
                    <a:pt x="835151" y="537972"/>
                  </a:lnTo>
                  <a:lnTo>
                    <a:pt x="832104" y="539496"/>
                  </a:lnTo>
                  <a:lnTo>
                    <a:pt x="832104" y="542544"/>
                  </a:lnTo>
                  <a:lnTo>
                    <a:pt x="827532" y="542544"/>
                  </a:lnTo>
                  <a:lnTo>
                    <a:pt x="827532" y="544068"/>
                  </a:lnTo>
                  <a:lnTo>
                    <a:pt x="867156" y="544068"/>
                  </a:lnTo>
                  <a:lnTo>
                    <a:pt x="868680" y="541020"/>
                  </a:lnTo>
                  <a:lnTo>
                    <a:pt x="871728" y="537972"/>
                  </a:lnTo>
                  <a:lnTo>
                    <a:pt x="873251" y="534924"/>
                  </a:lnTo>
                  <a:lnTo>
                    <a:pt x="874775" y="533400"/>
                  </a:lnTo>
                  <a:lnTo>
                    <a:pt x="876299" y="527303"/>
                  </a:lnTo>
                  <a:lnTo>
                    <a:pt x="877823" y="522732"/>
                  </a:lnTo>
                  <a:lnTo>
                    <a:pt x="879347" y="516636"/>
                  </a:lnTo>
                  <a:lnTo>
                    <a:pt x="880744" y="67056"/>
                  </a:lnTo>
                  <a:lnTo>
                    <a:pt x="880744" y="54863"/>
                  </a:lnTo>
                  <a:lnTo>
                    <a:pt x="879347" y="54863"/>
                  </a:lnTo>
                  <a:lnTo>
                    <a:pt x="879347" y="48768"/>
                  </a:lnTo>
                  <a:lnTo>
                    <a:pt x="877823" y="48768"/>
                  </a:lnTo>
                  <a:lnTo>
                    <a:pt x="877823" y="44196"/>
                  </a:lnTo>
                  <a:lnTo>
                    <a:pt x="876299" y="44196"/>
                  </a:lnTo>
                  <a:lnTo>
                    <a:pt x="876299" y="39624"/>
                  </a:lnTo>
                  <a:lnTo>
                    <a:pt x="874775" y="38100"/>
                  </a:lnTo>
                  <a:lnTo>
                    <a:pt x="873251" y="38100"/>
                  </a:lnTo>
                  <a:lnTo>
                    <a:pt x="873251" y="35051"/>
                  </a:lnTo>
                  <a:lnTo>
                    <a:pt x="871728" y="33527"/>
                  </a:lnTo>
                  <a:lnTo>
                    <a:pt x="870204" y="33527"/>
                  </a:lnTo>
                  <a:lnTo>
                    <a:pt x="870204" y="30479"/>
                  </a:lnTo>
                  <a:lnTo>
                    <a:pt x="868680" y="30479"/>
                  </a:lnTo>
                  <a:lnTo>
                    <a:pt x="868680" y="27432"/>
                  </a:lnTo>
                  <a:lnTo>
                    <a:pt x="867156" y="25908"/>
                  </a:lnTo>
                  <a:close/>
                </a:path>
                <a:path w="880745" h="570229">
                  <a:moveTo>
                    <a:pt x="813816" y="0"/>
                  </a:moveTo>
                  <a:lnTo>
                    <a:pt x="65531" y="0"/>
                  </a:lnTo>
                  <a:lnTo>
                    <a:pt x="54863" y="1524"/>
                  </a:lnTo>
                  <a:lnTo>
                    <a:pt x="51815" y="3048"/>
                  </a:lnTo>
                  <a:lnTo>
                    <a:pt x="47243" y="4572"/>
                  </a:lnTo>
                  <a:lnTo>
                    <a:pt x="39623" y="6096"/>
                  </a:lnTo>
                  <a:lnTo>
                    <a:pt x="38100" y="7620"/>
                  </a:lnTo>
                  <a:lnTo>
                    <a:pt x="35051" y="9144"/>
                  </a:lnTo>
                  <a:lnTo>
                    <a:pt x="33527" y="10668"/>
                  </a:lnTo>
                  <a:lnTo>
                    <a:pt x="28956" y="12191"/>
                  </a:lnTo>
                  <a:lnTo>
                    <a:pt x="21335" y="19812"/>
                  </a:lnTo>
                  <a:lnTo>
                    <a:pt x="18287" y="21336"/>
                  </a:lnTo>
                  <a:lnTo>
                    <a:pt x="16763" y="24384"/>
                  </a:lnTo>
                  <a:lnTo>
                    <a:pt x="12191" y="28956"/>
                  </a:lnTo>
                  <a:lnTo>
                    <a:pt x="6095" y="41148"/>
                  </a:lnTo>
                  <a:lnTo>
                    <a:pt x="4571" y="42672"/>
                  </a:lnTo>
                  <a:lnTo>
                    <a:pt x="3047" y="48768"/>
                  </a:lnTo>
                  <a:lnTo>
                    <a:pt x="1523" y="53339"/>
                  </a:lnTo>
                  <a:lnTo>
                    <a:pt x="0" y="67056"/>
                  </a:lnTo>
                  <a:lnTo>
                    <a:pt x="0" y="505968"/>
                  </a:lnTo>
                  <a:lnTo>
                    <a:pt x="1523" y="505968"/>
                  </a:lnTo>
                  <a:lnTo>
                    <a:pt x="1523" y="518160"/>
                  </a:lnTo>
                  <a:lnTo>
                    <a:pt x="3047" y="518160"/>
                  </a:lnTo>
                  <a:lnTo>
                    <a:pt x="3047" y="522732"/>
                  </a:lnTo>
                  <a:lnTo>
                    <a:pt x="30479" y="522732"/>
                  </a:lnTo>
                  <a:lnTo>
                    <a:pt x="30479" y="519684"/>
                  </a:lnTo>
                  <a:lnTo>
                    <a:pt x="28956" y="519684"/>
                  </a:lnTo>
                  <a:lnTo>
                    <a:pt x="28956" y="515112"/>
                  </a:lnTo>
                  <a:lnTo>
                    <a:pt x="27431" y="515112"/>
                  </a:lnTo>
                  <a:lnTo>
                    <a:pt x="27431" y="510539"/>
                  </a:lnTo>
                  <a:lnTo>
                    <a:pt x="25907" y="510539"/>
                  </a:lnTo>
                  <a:lnTo>
                    <a:pt x="25907" y="60960"/>
                  </a:lnTo>
                  <a:lnTo>
                    <a:pt x="28956" y="51815"/>
                  </a:lnTo>
                  <a:lnTo>
                    <a:pt x="32003" y="45720"/>
                  </a:lnTo>
                  <a:lnTo>
                    <a:pt x="33527" y="44196"/>
                  </a:lnTo>
                  <a:lnTo>
                    <a:pt x="35051" y="41148"/>
                  </a:lnTo>
                  <a:lnTo>
                    <a:pt x="42671" y="33527"/>
                  </a:lnTo>
                  <a:lnTo>
                    <a:pt x="54863" y="27432"/>
                  </a:lnTo>
                  <a:lnTo>
                    <a:pt x="68579" y="25908"/>
                  </a:lnTo>
                  <a:lnTo>
                    <a:pt x="867156" y="25908"/>
                  </a:lnTo>
                  <a:lnTo>
                    <a:pt x="853440" y="12191"/>
                  </a:lnTo>
                  <a:lnTo>
                    <a:pt x="848868" y="10668"/>
                  </a:lnTo>
                  <a:lnTo>
                    <a:pt x="845819" y="9144"/>
                  </a:lnTo>
                  <a:lnTo>
                    <a:pt x="844295" y="7620"/>
                  </a:lnTo>
                  <a:lnTo>
                    <a:pt x="841247" y="6096"/>
                  </a:lnTo>
                  <a:lnTo>
                    <a:pt x="829056" y="3048"/>
                  </a:lnTo>
                  <a:lnTo>
                    <a:pt x="826007" y="1524"/>
                  </a:lnTo>
                  <a:lnTo>
                    <a:pt x="813816" y="0"/>
                  </a:lnTo>
                  <a:close/>
                </a:path>
              </a:pathLst>
            </a:custGeom>
            <a:solidFill>
              <a:srgbClr val="BF4F4C"/>
            </a:solidFill>
          </p:spPr>
          <p:txBody>
            <a:bodyPr wrap="square" lIns="0" tIns="0" rIns="0" bIns="0" rtlCol="0"/>
            <a:lstStyle/>
            <a:p>
              <a:endParaRPr/>
            </a:p>
          </p:txBody>
        </p:sp>
      </p:grpSp>
      <p:sp>
        <p:nvSpPr>
          <p:cNvPr id="28" name="object 28"/>
          <p:cNvSpPr txBox="1"/>
          <p:nvPr/>
        </p:nvSpPr>
        <p:spPr>
          <a:xfrm>
            <a:off x="2747264"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sp>
        <p:nvSpPr>
          <p:cNvPr id="29" name="object 29"/>
          <p:cNvSpPr txBox="1"/>
          <p:nvPr/>
        </p:nvSpPr>
        <p:spPr>
          <a:xfrm>
            <a:off x="3931411" y="2133092"/>
            <a:ext cx="35687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CENST</a:t>
            </a:r>
            <a:endParaRPr sz="1000">
              <a:latin typeface="Calibri"/>
              <a:cs typeface="Calibri"/>
            </a:endParaRPr>
          </a:p>
        </p:txBody>
      </p:sp>
      <p:grpSp>
        <p:nvGrpSpPr>
          <p:cNvPr id="30" name="object 30"/>
          <p:cNvGrpSpPr/>
          <p:nvPr/>
        </p:nvGrpSpPr>
        <p:grpSpPr>
          <a:xfrm>
            <a:off x="3585971" y="2667000"/>
            <a:ext cx="964565" cy="647700"/>
            <a:chOff x="3585971" y="2667000"/>
            <a:chExt cx="964565" cy="647700"/>
          </a:xfrm>
        </p:grpSpPr>
        <p:sp>
          <p:nvSpPr>
            <p:cNvPr id="31" name="object 31"/>
            <p:cNvSpPr/>
            <p:nvPr/>
          </p:nvSpPr>
          <p:spPr>
            <a:xfrm>
              <a:off x="3585971" y="2667000"/>
              <a:ext cx="856615" cy="544195"/>
            </a:xfrm>
            <a:custGeom>
              <a:avLst/>
              <a:gdLst/>
              <a:ahLst/>
              <a:cxnLst/>
              <a:rect l="l" t="t" r="r" b="b"/>
              <a:pathLst>
                <a:path w="856614" h="544194">
                  <a:moveTo>
                    <a:pt x="801624" y="0"/>
                  </a:moveTo>
                  <a:lnTo>
                    <a:pt x="54863" y="0"/>
                  </a:lnTo>
                  <a:lnTo>
                    <a:pt x="33432" y="4306"/>
                  </a:lnTo>
                  <a:lnTo>
                    <a:pt x="16001" y="16065"/>
                  </a:lnTo>
                  <a:lnTo>
                    <a:pt x="4286" y="33539"/>
                  </a:lnTo>
                  <a:lnTo>
                    <a:pt x="0" y="54990"/>
                  </a:lnTo>
                  <a:lnTo>
                    <a:pt x="0" y="489330"/>
                  </a:lnTo>
                  <a:lnTo>
                    <a:pt x="4286" y="510762"/>
                  </a:lnTo>
                  <a:lnTo>
                    <a:pt x="16001" y="528193"/>
                  </a:lnTo>
                  <a:lnTo>
                    <a:pt x="33432" y="539908"/>
                  </a:lnTo>
                  <a:lnTo>
                    <a:pt x="54863" y="544195"/>
                  </a:lnTo>
                  <a:lnTo>
                    <a:pt x="801624" y="544195"/>
                  </a:lnTo>
                  <a:lnTo>
                    <a:pt x="823055" y="539908"/>
                  </a:lnTo>
                  <a:lnTo>
                    <a:pt x="840485" y="528193"/>
                  </a:lnTo>
                  <a:lnTo>
                    <a:pt x="852201" y="510762"/>
                  </a:lnTo>
                  <a:lnTo>
                    <a:pt x="856488" y="489330"/>
                  </a:lnTo>
                  <a:lnTo>
                    <a:pt x="856488" y="54990"/>
                  </a:lnTo>
                  <a:lnTo>
                    <a:pt x="852201" y="33539"/>
                  </a:lnTo>
                  <a:lnTo>
                    <a:pt x="840486" y="16065"/>
                  </a:lnTo>
                  <a:lnTo>
                    <a:pt x="823055" y="4306"/>
                  </a:lnTo>
                  <a:lnTo>
                    <a:pt x="801624" y="0"/>
                  </a:lnTo>
                  <a:close/>
                </a:path>
              </a:pathLst>
            </a:custGeom>
            <a:solidFill>
              <a:srgbClr val="BF4F4C"/>
            </a:solidFill>
          </p:spPr>
          <p:txBody>
            <a:bodyPr wrap="square" lIns="0" tIns="0" rIns="0" bIns="0" rtlCol="0"/>
            <a:lstStyle/>
            <a:p>
              <a:endParaRPr/>
            </a:p>
          </p:txBody>
        </p:sp>
        <p:pic>
          <p:nvPicPr>
            <p:cNvPr id="32" name="object 32"/>
            <p:cNvPicPr/>
            <p:nvPr/>
          </p:nvPicPr>
          <p:blipFill>
            <a:blip r:embed="rId5" cstate="print"/>
            <a:stretch>
              <a:fillRect/>
            </a:stretch>
          </p:blipFill>
          <p:spPr>
            <a:xfrm>
              <a:off x="3681983" y="2758567"/>
              <a:ext cx="854963" cy="542416"/>
            </a:xfrm>
            <a:prstGeom prst="rect">
              <a:avLst/>
            </a:prstGeom>
          </p:spPr>
        </p:pic>
        <p:sp>
          <p:nvSpPr>
            <p:cNvPr id="33" name="object 33"/>
            <p:cNvSpPr/>
            <p:nvPr/>
          </p:nvSpPr>
          <p:spPr>
            <a:xfrm>
              <a:off x="3668267" y="2744851"/>
              <a:ext cx="882650" cy="570230"/>
            </a:xfrm>
            <a:custGeom>
              <a:avLst/>
              <a:gdLst/>
              <a:ahLst/>
              <a:cxnLst/>
              <a:rect l="l" t="t" r="r" b="b"/>
              <a:pathLst>
                <a:path w="882650" h="570229">
                  <a:moveTo>
                    <a:pt x="32004" y="522732"/>
                  </a:moveTo>
                  <a:lnTo>
                    <a:pt x="6096" y="522732"/>
                  </a:lnTo>
                  <a:lnTo>
                    <a:pt x="6096" y="531749"/>
                  </a:lnTo>
                  <a:lnTo>
                    <a:pt x="7620" y="531749"/>
                  </a:lnTo>
                  <a:lnTo>
                    <a:pt x="7620" y="534924"/>
                  </a:lnTo>
                  <a:lnTo>
                    <a:pt x="9144" y="534924"/>
                  </a:lnTo>
                  <a:lnTo>
                    <a:pt x="9144" y="537972"/>
                  </a:lnTo>
                  <a:lnTo>
                    <a:pt x="10668" y="537972"/>
                  </a:lnTo>
                  <a:lnTo>
                    <a:pt x="10668" y="541020"/>
                  </a:lnTo>
                  <a:lnTo>
                    <a:pt x="12192" y="541020"/>
                  </a:lnTo>
                  <a:lnTo>
                    <a:pt x="28956" y="557784"/>
                  </a:lnTo>
                  <a:lnTo>
                    <a:pt x="41148" y="563879"/>
                  </a:lnTo>
                  <a:lnTo>
                    <a:pt x="42672" y="565403"/>
                  </a:lnTo>
                  <a:lnTo>
                    <a:pt x="54864" y="568451"/>
                  </a:lnTo>
                  <a:lnTo>
                    <a:pt x="827532" y="569849"/>
                  </a:lnTo>
                  <a:lnTo>
                    <a:pt x="827532" y="568451"/>
                  </a:lnTo>
                  <a:lnTo>
                    <a:pt x="833628" y="566927"/>
                  </a:lnTo>
                  <a:lnTo>
                    <a:pt x="839724" y="563879"/>
                  </a:lnTo>
                  <a:lnTo>
                    <a:pt x="845820" y="562356"/>
                  </a:lnTo>
                  <a:lnTo>
                    <a:pt x="851916" y="559308"/>
                  </a:lnTo>
                  <a:lnTo>
                    <a:pt x="867156" y="544068"/>
                  </a:lnTo>
                  <a:lnTo>
                    <a:pt x="827532" y="544068"/>
                  </a:lnTo>
                  <a:lnTo>
                    <a:pt x="56387" y="542544"/>
                  </a:lnTo>
                  <a:lnTo>
                    <a:pt x="50292" y="541020"/>
                  </a:lnTo>
                  <a:lnTo>
                    <a:pt x="48768" y="539496"/>
                  </a:lnTo>
                  <a:lnTo>
                    <a:pt x="45720" y="537972"/>
                  </a:lnTo>
                  <a:lnTo>
                    <a:pt x="33528" y="525779"/>
                  </a:lnTo>
                  <a:lnTo>
                    <a:pt x="32004" y="525779"/>
                  </a:lnTo>
                  <a:lnTo>
                    <a:pt x="32004" y="522732"/>
                  </a:lnTo>
                  <a:close/>
                </a:path>
                <a:path w="882650" h="570229">
                  <a:moveTo>
                    <a:pt x="882268" y="56387"/>
                  </a:moveTo>
                  <a:lnTo>
                    <a:pt x="856488" y="56387"/>
                  </a:lnTo>
                  <a:lnTo>
                    <a:pt x="855004" y="502920"/>
                  </a:lnTo>
                  <a:lnTo>
                    <a:pt x="854964" y="515112"/>
                  </a:lnTo>
                  <a:lnTo>
                    <a:pt x="853440" y="519684"/>
                  </a:lnTo>
                  <a:lnTo>
                    <a:pt x="851916" y="521208"/>
                  </a:lnTo>
                  <a:lnTo>
                    <a:pt x="848868" y="527303"/>
                  </a:lnTo>
                  <a:lnTo>
                    <a:pt x="847344" y="528827"/>
                  </a:lnTo>
                  <a:lnTo>
                    <a:pt x="845820" y="531749"/>
                  </a:lnTo>
                  <a:lnTo>
                    <a:pt x="844296" y="533400"/>
                  </a:lnTo>
                  <a:lnTo>
                    <a:pt x="841248" y="534924"/>
                  </a:lnTo>
                  <a:lnTo>
                    <a:pt x="839724" y="536448"/>
                  </a:lnTo>
                  <a:lnTo>
                    <a:pt x="833628" y="539496"/>
                  </a:lnTo>
                  <a:lnTo>
                    <a:pt x="832104" y="541020"/>
                  </a:lnTo>
                  <a:lnTo>
                    <a:pt x="827532" y="542544"/>
                  </a:lnTo>
                  <a:lnTo>
                    <a:pt x="827532" y="544068"/>
                  </a:lnTo>
                  <a:lnTo>
                    <a:pt x="867156" y="544068"/>
                  </a:lnTo>
                  <a:lnTo>
                    <a:pt x="871728" y="539496"/>
                  </a:lnTo>
                  <a:lnTo>
                    <a:pt x="877824" y="527303"/>
                  </a:lnTo>
                  <a:lnTo>
                    <a:pt x="879348" y="522732"/>
                  </a:lnTo>
                  <a:lnTo>
                    <a:pt x="880872" y="515112"/>
                  </a:lnTo>
                  <a:lnTo>
                    <a:pt x="882268" y="67056"/>
                  </a:lnTo>
                  <a:lnTo>
                    <a:pt x="882268" y="56387"/>
                  </a:lnTo>
                  <a:close/>
                </a:path>
                <a:path w="882650" h="570229">
                  <a:moveTo>
                    <a:pt x="815340" y="0"/>
                  </a:moveTo>
                  <a:lnTo>
                    <a:pt x="67056" y="0"/>
                  </a:lnTo>
                  <a:lnTo>
                    <a:pt x="53340" y="1524"/>
                  </a:lnTo>
                  <a:lnTo>
                    <a:pt x="47244" y="4572"/>
                  </a:lnTo>
                  <a:lnTo>
                    <a:pt x="41148" y="6096"/>
                  </a:lnTo>
                  <a:lnTo>
                    <a:pt x="39624" y="7620"/>
                  </a:lnTo>
                  <a:lnTo>
                    <a:pt x="33528" y="10668"/>
                  </a:lnTo>
                  <a:lnTo>
                    <a:pt x="28956" y="12191"/>
                  </a:lnTo>
                  <a:lnTo>
                    <a:pt x="12192" y="28956"/>
                  </a:lnTo>
                  <a:lnTo>
                    <a:pt x="6096" y="41148"/>
                  </a:lnTo>
                  <a:lnTo>
                    <a:pt x="4572" y="48768"/>
                  </a:lnTo>
                  <a:lnTo>
                    <a:pt x="3048" y="53339"/>
                  </a:lnTo>
                  <a:lnTo>
                    <a:pt x="1524" y="54863"/>
                  </a:lnTo>
                  <a:lnTo>
                    <a:pt x="0" y="67056"/>
                  </a:lnTo>
                  <a:lnTo>
                    <a:pt x="0" y="505968"/>
                  </a:lnTo>
                  <a:lnTo>
                    <a:pt x="1524" y="505968"/>
                  </a:lnTo>
                  <a:lnTo>
                    <a:pt x="1524" y="516636"/>
                  </a:lnTo>
                  <a:lnTo>
                    <a:pt x="3048" y="516636"/>
                  </a:lnTo>
                  <a:lnTo>
                    <a:pt x="4572" y="518160"/>
                  </a:lnTo>
                  <a:lnTo>
                    <a:pt x="4572" y="522732"/>
                  </a:lnTo>
                  <a:lnTo>
                    <a:pt x="30480" y="522732"/>
                  </a:lnTo>
                  <a:lnTo>
                    <a:pt x="30480" y="515112"/>
                  </a:lnTo>
                  <a:lnTo>
                    <a:pt x="28956" y="515112"/>
                  </a:lnTo>
                  <a:lnTo>
                    <a:pt x="28956" y="510539"/>
                  </a:lnTo>
                  <a:lnTo>
                    <a:pt x="27432" y="510539"/>
                  </a:lnTo>
                  <a:lnTo>
                    <a:pt x="27432" y="502920"/>
                  </a:lnTo>
                  <a:lnTo>
                    <a:pt x="25908" y="502920"/>
                  </a:lnTo>
                  <a:lnTo>
                    <a:pt x="25908" y="67056"/>
                  </a:lnTo>
                  <a:lnTo>
                    <a:pt x="27432" y="57912"/>
                  </a:lnTo>
                  <a:lnTo>
                    <a:pt x="28956" y="54863"/>
                  </a:lnTo>
                  <a:lnTo>
                    <a:pt x="30480" y="48768"/>
                  </a:lnTo>
                  <a:lnTo>
                    <a:pt x="32004" y="45720"/>
                  </a:lnTo>
                  <a:lnTo>
                    <a:pt x="44196" y="33527"/>
                  </a:lnTo>
                  <a:lnTo>
                    <a:pt x="50292" y="30479"/>
                  </a:lnTo>
                  <a:lnTo>
                    <a:pt x="54864" y="28956"/>
                  </a:lnTo>
                  <a:lnTo>
                    <a:pt x="57912" y="27432"/>
                  </a:lnTo>
                  <a:lnTo>
                    <a:pt x="68580" y="25908"/>
                  </a:lnTo>
                  <a:lnTo>
                    <a:pt x="867156" y="25908"/>
                  </a:lnTo>
                  <a:lnTo>
                    <a:pt x="853440" y="12191"/>
                  </a:lnTo>
                  <a:lnTo>
                    <a:pt x="847344" y="9144"/>
                  </a:lnTo>
                  <a:lnTo>
                    <a:pt x="845820" y="7620"/>
                  </a:lnTo>
                  <a:lnTo>
                    <a:pt x="842772" y="6096"/>
                  </a:lnTo>
                  <a:lnTo>
                    <a:pt x="835152" y="4572"/>
                  </a:lnTo>
                  <a:lnTo>
                    <a:pt x="829056" y="3048"/>
                  </a:lnTo>
                  <a:lnTo>
                    <a:pt x="827532" y="1524"/>
                  </a:lnTo>
                  <a:lnTo>
                    <a:pt x="815340" y="0"/>
                  </a:lnTo>
                  <a:close/>
                </a:path>
                <a:path w="882650" h="570229">
                  <a:moveTo>
                    <a:pt x="880872" y="50291"/>
                  </a:moveTo>
                  <a:lnTo>
                    <a:pt x="853440" y="50291"/>
                  </a:lnTo>
                  <a:lnTo>
                    <a:pt x="854964" y="51815"/>
                  </a:lnTo>
                  <a:lnTo>
                    <a:pt x="854964" y="56387"/>
                  </a:lnTo>
                  <a:lnTo>
                    <a:pt x="880872" y="56387"/>
                  </a:lnTo>
                  <a:lnTo>
                    <a:pt x="880872" y="50291"/>
                  </a:lnTo>
                  <a:close/>
                </a:path>
                <a:path w="882650" h="570229">
                  <a:moveTo>
                    <a:pt x="879348" y="47244"/>
                  </a:moveTo>
                  <a:lnTo>
                    <a:pt x="851916" y="47244"/>
                  </a:lnTo>
                  <a:lnTo>
                    <a:pt x="851916" y="50291"/>
                  </a:lnTo>
                  <a:lnTo>
                    <a:pt x="879348" y="50291"/>
                  </a:lnTo>
                  <a:lnTo>
                    <a:pt x="879348" y="47244"/>
                  </a:lnTo>
                  <a:close/>
                </a:path>
                <a:path w="882650" h="570229">
                  <a:moveTo>
                    <a:pt x="867156" y="25908"/>
                  </a:moveTo>
                  <a:lnTo>
                    <a:pt x="815340" y="25908"/>
                  </a:lnTo>
                  <a:lnTo>
                    <a:pt x="827532" y="27432"/>
                  </a:lnTo>
                  <a:lnTo>
                    <a:pt x="839724" y="33527"/>
                  </a:lnTo>
                  <a:lnTo>
                    <a:pt x="850392" y="44196"/>
                  </a:lnTo>
                  <a:lnTo>
                    <a:pt x="850392" y="47244"/>
                  </a:lnTo>
                  <a:lnTo>
                    <a:pt x="877824" y="47244"/>
                  </a:lnTo>
                  <a:lnTo>
                    <a:pt x="877824" y="44196"/>
                  </a:lnTo>
                  <a:lnTo>
                    <a:pt x="876300" y="44196"/>
                  </a:lnTo>
                  <a:lnTo>
                    <a:pt x="876300" y="39624"/>
                  </a:lnTo>
                  <a:lnTo>
                    <a:pt x="874776" y="39624"/>
                  </a:lnTo>
                  <a:lnTo>
                    <a:pt x="874776" y="36449"/>
                  </a:lnTo>
                  <a:lnTo>
                    <a:pt x="873252" y="36449"/>
                  </a:lnTo>
                  <a:lnTo>
                    <a:pt x="873252" y="33527"/>
                  </a:lnTo>
                  <a:lnTo>
                    <a:pt x="871728" y="33527"/>
                  </a:lnTo>
                  <a:lnTo>
                    <a:pt x="871728" y="30479"/>
                  </a:lnTo>
                  <a:lnTo>
                    <a:pt x="867156" y="25908"/>
                  </a:lnTo>
                  <a:close/>
                </a:path>
              </a:pathLst>
            </a:custGeom>
            <a:solidFill>
              <a:srgbClr val="BF4F4C"/>
            </a:solidFill>
          </p:spPr>
          <p:txBody>
            <a:bodyPr wrap="square" lIns="0" tIns="0" rIns="0" bIns="0" rtlCol="0"/>
            <a:lstStyle/>
            <a:p>
              <a:endParaRPr/>
            </a:p>
          </p:txBody>
        </p:sp>
      </p:grpSp>
      <p:sp>
        <p:nvSpPr>
          <p:cNvPr id="34" name="object 34"/>
          <p:cNvSpPr txBox="1"/>
          <p:nvPr/>
        </p:nvSpPr>
        <p:spPr>
          <a:xfrm>
            <a:off x="3794252"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sp>
        <p:nvSpPr>
          <p:cNvPr id="35" name="object 35"/>
          <p:cNvSpPr txBox="1"/>
          <p:nvPr/>
        </p:nvSpPr>
        <p:spPr>
          <a:xfrm>
            <a:off x="5018023" y="2133092"/>
            <a:ext cx="274955"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CEST</a:t>
            </a:r>
            <a:endParaRPr sz="1000">
              <a:latin typeface="Calibri"/>
              <a:cs typeface="Calibri"/>
            </a:endParaRPr>
          </a:p>
        </p:txBody>
      </p:sp>
      <p:grpSp>
        <p:nvGrpSpPr>
          <p:cNvPr id="36" name="object 36"/>
          <p:cNvGrpSpPr/>
          <p:nvPr/>
        </p:nvGrpSpPr>
        <p:grpSpPr>
          <a:xfrm>
            <a:off x="4632959" y="2667000"/>
            <a:ext cx="963294" cy="647700"/>
            <a:chOff x="4632959" y="2667000"/>
            <a:chExt cx="963294" cy="647700"/>
          </a:xfrm>
        </p:grpSpPr>
        <p:sp>
          <p:nvSpPr>
            <p:cNvPr id="37" name="object 37"/>
            <p:cNvSpPr/>
            <p:nvPr/>
          </p:nvSpPr>
          <p:spPr>
            <a:xfrm>
              <a:off x="4632959" y="2667000"/>
              <a:ext cx="855344" cy="544195"/>
            </a:xfrm>
            <a:custGeom>
              <a:avLst/>
              <a:gdLst/>
              <a:ahLst/>
              <a:cxnLst/>
              <a:rect l="l" t="t" r="r" b="b"/>
              <a:pathLst>
                <a:path w="855345" h="544194">
                  <a:moveTo>
                    <a:pt x="801624" y="0"/>
                  </a:moveTo>
                  <a:lnTo>
                    <a:pt x="53339" y="0"/>
                  </a:lnTo>
                  <a:lnTo>
                    <a:pt x="32789" y="4306"/>
                  </a:lnTo>
                  <a:lnTo>
                    <a:pt x="15811" y="16065"/>
                  </a:lnTo>
                  <a:lnTo>
                    <a:pt x="4262" y="33539"/>
                  </a:lnTo>
                  <a:lnTo>
                    <a:pt x="0" y="54990"/>
                  </a:lnTo>
                  <a:lnTo>
                    <a:pt x="0" y="489330"/>
                  </a:lnTo>
                  <a:lnTo>
                    <a:pt x="4262" y="510762"/>
                  </a:lnTo>
                  <a:lnTo>
                    <a:pt x="15811" y="528193"/>
                  </a:lnTo>
                  <a:lnTo>
                    <a:pt x="32789" y="539908"/>
                  </a:lnTo>
                  <a:lnTo>
                    <a:pt x="53339" y="544195"/>
                  </a:lnTo>
                  <a:lnTo>
                    <a:pt x="801624" y="544195"/>
                  </a:lnTo>
                  <a:lnTo>
                    <a:pt x="822174" y="539908"/>
                  </a:lnTo>
                  <a:lnTo>
                    <a:pt x="839152" y="528193"/>
                  </a:lnTo>
                  <a:lnTo>
                    <a:pt x="850701" y="510762"/>
                  </a:lnTo>
                  <a:lnTo>
                    <a:pt x="854963" y="489330"/>
                  </a:lnTo>
                  <a:lnTo>
                    <a:pt x="854963" y="54990"/>
                  </a:lnTo>
                  <a:lnTo>
                    <a:pt x="850701" y="33539"/>
                  </a:lnTo>
                  <a:lnTo>
                    <a:pt x="839152" y="16065"/>
                  </a:lnTo>
                  <a:lnTo>
                    <a:pt x="822174" y="4306"/>
                  </a:lnTo>
                  <a:lnTo>
                    <a:pt x="801624" y="0"/>
                  </a:lnTo>
                  <a:close/>
                </a:path>
              </a:pathLst>
            </a:custGeom>
            <a:solidFill>
              <a:srgbClr val="BF4F4C"/>
            </a:solidFill>
          </p:spPr>
          <p:txBody>
            <a:bodyPr wrap="square" lIns="0" tIns="0" rIns="0" bIns="0" rtlCol="0"/>
            <a:lstStyle/>
            <a:p>
              <a:endParaRPr/>
            </a:p>
          </p:txBody>
        </p:sp>
        <p:pic>
          <p:nvPicPr>
            <p:cNvPr id="38" name="object 38"/>
            <p:cNvPicPr/>
            <p:nvPr/>
          </p:nvPicPr>
          <p:blipFill>
            <a:blip r:embed="rId6" cstate="print"/>
            <a:stretch>
              <a:fillRect/>
            </a:stretch>
          </p:blipFill>
          <p:spPr>
            <a:xfrm>
              <a:off x="4727447" y="2758567"/>
              <a:ext cx="856488" cy="542416"/>
            </a:xfrm>
            <a:prstGeom prst="rect">
              <a:avLst/>
            </a:prstGeom>
          </p:spPr>
        </p:pic>
        <p:sp>
          <p:nvSpPr>
            <p:cNvPr id="39" name="object 39"/>
            <p:cNvSpPr/>
            <p:nvPr/>
          </p:nvSpPr>
          <p:spPr>
            <a:xfrm>
              <a:off x="4715255" y="2744851"/>
              <a:ext cx="880744" cy="570230"/>
            </a:xfrm>
            <a:custGeom>
              <a:avLst/>
              <a:gdLst/>
              <a:ahLst/>
              <a:cxnLst/>
              <a:rect l="l" t="t" r="r" b="b"/>
              <a:pathLst>
                <a:path w="880745" h="570229">
                  <a:moveTo>
                    <a:pt x="813816" y="0"/>
                  </a:moveTo>
                  <a:lnTo>
                    <a:pt x="65532" y="0"/>
                  </a:lnTo>
                  <a:lnTo>
                    <a:pt x="54864" y="1524"/>
                  </a:lnTo>
                  <a:lnTo>
                    <a:pt x="51816" y="3048"/>
                  </a:lnTo>
                  <a:lnTo>
                    <a:pt x="47244" y="4572"/>
                  </a:lnTo>
                  <a:lnTo>
                    <a:pt x="39624" y="6096"/>
                  </a:lnTo>
                  <a:lnTo>
                    <a:pt x="38100" y="7620"/>
                  </a:lnTo>
                  <a:lnTo>
                    <a:pt x="35052" y="9144"/>
                  </a:lnTo>
                  <a:lnTo>
                    <a:pt x="33528" y="10668"/>
                  </a:lnTo>
                  <a:lnTo>
                    <a:pt x="28956" y="12191"/>
                  </a:lnTo>
                  <a:lnTo>
                    <a:pt x="22860" y="18287"/>
                  </a:lnTo>
                  <a:lnTo>
                    <a:pt x="19812" y="19812"/>
                  </a:lnTo>
                  <a:lnTo>
                    <a:pt x="18288" y="21336"/>
                  </a:lnTo>
                  <a:lnTo>
                    <a:pt x="16764" y="24384"/>
                  </a:lnTo>
                  <a:lnTo>
                    <a:pt x="10668" y="30479"/>
                  </a:lnTo>
                  <a:lnTo>
                    <a:pt x="9144" y="35051"/>
                  </a:lnTo>
                  <a:lnTo>
                    <a:pt x="6096" y="41148"/>
                  </a:lnTo>
                  <a:lnTo>
                    <a:pt x="4572" y="42672"/>
                  </a:lnTo>
                  <a:lnTo>
                    <a:pt x="3048" y="48768"/>
                  </a:lnTo>
                  <a:lnTo>
                    <a:pt x="1524" y="53339"/>
                  </a:lnTo>
                  <a:lnTo>
                    <a:pt x="0" y="67056"/>
                  </a:lnTo>
                  <a:lnTo>
                    <a:pt x="0" y="505968"/>
                  </a:lnTo>
                  <a:lnTo>
                    <a:pt x="1524" y="505968"/>
                  </a:lnTo>
                  <a:lnTo>
                    <a:pt x="1524" y="518160"/>
                  </a:lnTo>
                  <a:lnTo>
                    <a:pt x="3048" y="518160"/>
                  </a:lnTo>
                  <a:lnTo>
                    <a:pt x="3048" y="522732"/>
                  </a:lnTo>
                  <a:lnTo>
                    <a:pt x="4572" y="522732"/>
                  </a:lnTo>
                  <a:lnTo>
                    <a:pt x="4572" y="528827"/>
                  </a:lnTo>
                  <a:lnTo>
                    <a:pt x="6096" y="528827"/>
                  </a:lnTo>
                  <a:lnTo>
                    <a:pt x="6096" y="531749"/>
                  </a:lnTo>
                  <a:lnTo>
                    <a:pt x="7620" y="531749"/>
                  </a:lnTo>
                  <a:lnTo>
                    <a:pt x="7620" y="534924"/>
                  </a:lnTo>
                  <a:lnTo>
                    <a:pt x="9144" y="534924"/>
                  </a:lnTo>
                  <a:lnTo>
                    <a:pt x="9144" y="537972"/>
                  </a:lnTo>
                  <a:lnTo>
                    <a:pt x="10668" y="537972"/>
                  </a:lnTo>
                  <a:lnTo>
                    <a:pt x="10668" y="541020"/>
                  </a:lnTo>
                  <a:lnTo>
                    <a:pt x="12192" y="541020"/>
                  </a:lnTo>
                  <a:lnTo>
                    <a:pt x="18288" y="547115"/>
                  </a:lnTo>
                  <a:lnTo>
                    <a:pt x="18288" y="550163"/>
                  </a:lnTo>
                  <a:lnTo>
                    <a:pt x="19812" y="550163"/>
                  </a:lnTo>
                  <a:lnTo>
                    <a:pt x="22860" y="551688"/>
                  </a:lnTo>
                  <a:lnTo>
                    <a:pt x="30480" y="559308"/>
                  </a:lnTo>
                  <a:lnTo>
                    <a:pt x="36576" y="562356"/>
                  </a:lnTo>
                  <a:lnTo>
                    <a:pt x="42672" y="563879"/>
                  </a:lnTo>
                  <a:lnTo>
                    <a:pt x="48768" y="566927"/>
                  </a:lnTo>
                  <a:lnTo>
                    <a:pt x="54864" y="568451"/>
                  </a:lnTo>
                  <a:lnTo>
                    <a:pt x="826008" y="569849"/>
                  </a:lnTo>
                  <a:lnTo>
                    <a:pt x="826008" y="568451"/>
                  </a:lnTo>
                  <a:lnTo>
                    <a:pt x="832104" y="566927"/>
                  </a:lnTo>
                  <a:lnTo>
                    <a:pt x="838200" y="563879"/>
                  </a:lnTo>
                  <a:lnTo>
                    <a:pt x="844296" y="562356"/>
                  </a:lnTo>
                  <a:lnTo>
                    <a:pt x="850392" y="559308"/>
                  </a:lnTo>
                  <a:lnTo>
                    <a:pt x="851916" y="557784"/>
                  </a:lnTo>
                  <a:lnTo>
                    <a:pt x="854964" y="556260"/>
                  </a:lnTo>
                  <a:lnTo>
                    <a:pt x="867156" y="544068"/>
                  </a:lnTo>
                  <a:lnTo>
                    <a:pt x="827532" y="544068"/>
                  </a:lnTo>
                  <a:lnTo>
                    <a:pt x="48768" y="542544"/>
                  </a:lnTo>
                  <a:lnTo>
                    <a:pt x="48768" y="539496"/>
                  </a:lnTo>
                  <a:lnTo>
                    <a:pt x="42672" y="536448"/>
                  </a:lnTo>
                  <a:lnTo>
                    <a:pt x="36576" y="530351"/>
                  </a:lnTo>
                  <a:lnTo>
                    <a:pt x="35052" y="530351"/>
                  </a:lnTo>
                  <a:lnTo>
                    <a:pt x="35052" y="527303"/>
                  </a:lnTo>
                  <a:lnTo>
                    <a:pt x="32004" y="524256"/>
                  </a:lnTo>
                  <a:lnTo>
                    <a:pt x="30480" y="524256"/>
                  </a:lnTo>
                  <a:lnTo>
                    <a:pt x="30480" y="521208"/>
                  </a:lnTo>
                  <a:lnTo>
                    <a:pt x="28956" y="521208"/>
                  </a:lnTo>
                  <a:lnTo>
                    <a:pt x="28956" y="515112"/>
                  </a:lnTo>
                  <a:lnTo>
                    <a:pt x="27432" y="515112"/>
                  </a:lnTo>
                  <a:lnTo>
                    <a:pt x="27432" y="510539"/>
                  </a:lnTo>
                  <a:lnTo>
                    <a:pt x="25908" y="510539"/>
                  </a:lnTo>
                  <a:lnTo>
                    <a:pt x="25908" y="502920"/>
                  </a:lnTo>
                  <a:lnTo>
                    <a:pt x="24384" y="502920"/>
                  </a:lnTo>
                  <a:lnTo>
                    <a:pt x="24384" y="67056"/>
                  </a:lnTo>
                  <a:lnTo>
                    <a:pt x="25908" y="60960"/>
                  </a:lnTo>
                  <a:lnTo>
                    <a:pt x="28956" y="51815"/>
                  </a:lnTo>
                  <a:lnTo>
                    <a:pt x="32004" y="45720"/>
                  </a:lnTo>
                  <a:lnTo>
                    <a:pt x="33528" y="44196"/>
                  </a:lnTo>
                  <a:lnTo>
                    <a:pt x="35052" y="41148"/>
                  </a:lnTo>
                  <a:lnTo>
                    <a:pt x="42672" y="33527"/>
                  </a:lnTo>
                  <a:lnTo>
                    <a:pt x="54864" y="27432"/>
                  </a:lnTo>
                  <a:lnTo>
                    <a:pt x="68580" y="25908"/>
                  </a:lnTo>
                  <a:lnTo>
                    <a:pt x="867156" y="25908"/>
                  </a:lnTo>
                  <a:lnTo>
                    <a:pt x="854964" y="13715"/>
                  </a:lnTo>
                  <a:lnTo>
                    <a:pt x="845820" y="9144"/>
                  </a:lnTo>
                  <a:lnTo>
                    <a:pt x="844296" y="7620"/>
                  </a:lnTo>
                  <a:lnTo>
                    <a:pt x="841248" y="6096"/>
                  </a:lnTo>
                  <a:lnTo>
                    <a:pt x="833628" y="4572"/>
                  </a:lnTo>
                  <a:lnTo>
                    <a:pt x="829056" y="3048"/>
                  </a:lnTo>
                  <a:lnTo>
                    <a:pt x="826008" y="1524"/>
                  </a:lnTo>
                  <a:lnTo>
                    <a:pt x="813816" y="0"/>
                  </a:lnTo>
                  <a:close/>
                </a:path>
                <a:path w="880745" h="570229">
                  <a:moveTo>
                    <a:pt x="880745" y="56387"/>
                  </a:moveTo>
                  <a:lnTo>
                    <a:pt x="854964" y="56387"/>
                  </a:lnTo>
                  <a:lnTo>
                    <a:pt x="853480" y="502920"/>
                  </a:lnTo>
                  <a:lnTo>
                    <a:pt x="853440" y="515112"/>
                  </a:lnTo>
                  <a:lnTo>
                    <a:pt x="851916" y="521208"/>
                  </a:lnTo>
                  <a:lnTo>
                    <a:pt x="850392" y="522732"/>
                  </a:lnTo>
                  <a:lnTo>
                    <a:pt x="848868" y="525779"/>
                  </a:lnTo>
                  <a:lnTo>
                    <a:pt x="845820" y="528827"/>
                  </a:lnTo>
                  <a:lnTo>
                    <a:pt x="845820" y="531749"/>
                  </a:lnTo>
                  <a:lnTo>
                    <a:pt x="842772" y="531749"/>
                  </a:lnTo>
                  <a:lnTo>
                    <a:pt x="838200" y="536448"/>
                  </a:lnTo>
                  <a:lnTo>
                    <a:pt x="832104" y="539496"/>
                  </a:lnTo>
                  <a:lnTo>
                    <a:pt x="832104" y="542544"/>
                  </a:lnTo>
                  <a:lnTo>
                    <a:pt x="827532" y="542544"/>
                  </a:lnTo>
                  <a:lnTo>
                    <a:pt x="827532" y="544068"/>
                  </a:lnTo>
                  <a:lnTo>
                    <a:pt x="867156" y="544068"/>
                  </a:lnTo>
                  <a:lnTo>
                    <a:pt x="868680" y="541020"/>
                  </a:lnTo>
                  <a:lnTo>
                    <a:pt x="870204" y="539496"/>
                  </a:lnTo>
                  <a:lnTo>
                    <a:pt x="876300" y="527303"/>
                  </a:lnTo>
                  <a:lnTo>
                    <a:pt x="877824" y="522732"/>
                  </a:lnTo>
                  <a:lnTo>
                    <a:pt x="879348" y="515112"/>
                  </a:lnTo>
                  <a:lnTo>
                    <a:pt x="880745" y="67056"/>
                  </a:lnTo>
                  <a:lnTo>
                    <a:pt x="880745" y="56387"/>
                  </a:lnTo>
                  <a:close/>
                </a:path>
                <a:path w="880745" h="570229">
                  <a:moveTo>
                    <a:pt x="879348" y="48768"/>
                  </a:moveTo>
                  <a:lnTo>
                    <a:pt x="851916" y="48768"/>
                  </a:lnTo>
                  <a:lnTo>
                    <a:pt x="851916" y="51815"/>
                  </a:lnTo>
                  <a:lnTo>
                    <a:pt x="853440" y="51815"/>
                  </a:lnTo>
                  <a:lnTo>
                    <a:pt x="853440" y="56387"/>
                  </a:lnTo>
                  <a:lnTo>
                    <a:pt x="879348" y="56387"/>
                  </a:lnTo>
                  <a:lnTo>
                    <a:pt x="879348" y="48768"/>
                  </a:lnTo>
                  <a:close/>
                </a:path>
                <a:path w="880745" h="570229">
                  <a:moveTo>
                    <a:pt x="876300" y="42672"/>
                  </a:moveTo>
                  <a:lnTo>
                    <a:pt x="847344" y="42672"/>
                  </a:lnTo>
                  <a:lnTo>
                    <a:pt x="850392" y="45720"/>
                  </a:lnTo>
                  <a:lnTo>
                    <a:pt x="850392" y="48768"/>
                  </a:lnTo>
                  <a:lnTo>
                    <a:pt x="877824" y="48768"/>
                  </a:lnTo>
                  <a:lnTo>
                    <a:pt x="877824" y="44196"/>
                  </a:lnTo>
                  <a:lnTo>
                    <a:pt x="876300" y="42672"/>
                  </a:lnTo>
                  <a:close/>
                </a:path>
                <a:path w="880745" h="570229">
                  <a:moveTo>
                    <a:pt x="867156" y="25908"/>
                  </a:moveTo>
                  <a:lnTo>
                    <a:pt x="813816" y="25908"/>
                  </a:lnTo>
                  <a:lnTo>
                    <a:pt x="827532" y="27432"/>
                  </a:lnTo>
                  <a:lnTo>
                    <a:pt x="829056" y="28956"/>
                  </a:lnTo>
                  <a:lnTo>
                    <a:pt x="838200" y="33527"/>
                  </a:lnTo>
                  <a:lnTo>
                    <a:pt x="842772" y="38100"/>
                  </a:lnTo>
                  <a:lnTo>
                    <a:pt x="845820" y="39624"/>
                  </a:lnTo>
                  <a:lnTo>
                    <a:pt x="845820" y="42672"/>
                  </a:lnTo>
                  <a:lnTo>
                    <a:pt x="874776" y="42672"/>
                  </a:lnTo>
                  <a:lnTo>
                    <a:pt x="874776" y="38100"/>
                  </a:lnTo>
                  <a:lnTo>
                    <a:pt x="873252" y="38100"/>
                  </a:lnTo>
                  <a:lnTo>
                    <a:pt x="873252" y="35051"/>
                  </a:lnTo>
                  <a:lnTo>
                    <a:pt x="871728" y="35051"/>
                  </a:lnTo>
                  <a:lnTo>
                    <a:pt x="871728" y="32003"/>
                  </a:lnTo>
                  <a:lnTo>
                    <a:pt x="870204" y="30479"/>
                  </a:lnTo>
                  <a:lnTo>
                    <a:pt x="868680" y="30479"/>
                  </a:lnTo>
                  <a:lnTo>
                    <a:pt x="868680" y="27432"/>
                  </a:lnTo>
                  <a:lnTo>
                    <a:pt x="867156" y="25908"/>
                  </a:lnTo>
                  <a:close/>
                </a:path>
              </a:pathLst>
            </a:custGeom>
            <a:solidFill>
              <a:srgbClr val="BF4F4C"/>
            </a:solidFill>
          </p:spPr>
          <p:txBody>
            <a:bodyPr wrap="square" lIns="0" tIns="0" rIns="0" bIns="0" rtlCol="0"/>
            <a:lstStyle/>
            <a:p>
              <a:endParaRPr/>
            </a:p>
          </p:txBody>
        </p:sp>
      </p:grpSp>
      <p:sp>
        <p:nvSpPr>
          <p:cNvPr id="40" name="object 40"/>
          <p:cNvSpPr txBox="1"/>
          <p:nvPr/>
        </p:nvSpPr>
        <p:spPr>
          <a:xfrm>
            <a:off x="4839715"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41" name="object 41"/>
          <p:cNvGrpSpPr/>
          <p:nvPr/>
        </p:nvGrpSpPr>
        <p:grpSpPr>
          <a:xfrm>
            <a:off x="4632959" y="3459607"/>
            <a:ext cx="963294" cy="320040"/>
            <a:chOff x="4632959" y="3459607"/>
            <a:chExt cx="963294" cy="320040"/>
          </a:xfrm>
        </p:grpSpPr>
        <p:sp>
          <p:nvSpPr>
            <p:cNvPr id="42" name="object 42"/>
            <p:cNvSpPr/>
            <p:nvPr/>
          </p:nvSpPr>
          <p:spPr>
            <a:xfrm>
              <a:off x="4632959" y="3459607"/>
              <a:ext cx="855344" cy="320040"/>
            </a:xfrm>
            <a:custGeom>
              <a:avLst/>
              <a:gdLst/>
              <a:ahLst/>
              <a:cxnLst/>
              <a:rect l="l" t="t" r="r" b="b"/>
              <a:pathLst>
                <a:path w="855345" h="320039">
                  <a:moveTo>
                    <a:pt x="801624" y="0"/>
                  </a:moveTo>
                  <a:lnTo>
                    <a:pt x="53339" y="0"/>
                  </a:lnTo>
                  <a:lnTo>
                    <a:pt x="32789" y="4286"/>
                  </a:lnTo>
                  <a:lnTo>
                    <a:pt x="15811" y="16001"/>
                  </a:lnTo>
                  <a:lnTo>
                    <a:pt x="4262" y="33432"/>
                  </a:lnTo>
                  <a:lnTo>
                    <a:pt x="0" y="54863"/>
                  </a:lnTo>
                  <a:lnTo>
                    <a:pt x="0" y="320039"/>
                  </a:lnTo>
                  <a:lnTo>
                    <a:pt x="854963" y="320039"/>
                  </a:lnTo>
                  <a:lnTo>
                    <a:pt x="854963" y="54863"/>
                  </a:lnTo>
                  <a:lnTo>
                    <a:pt x="850701" y="33432"/>
                  </a:lnTo>
                  <a:lnTo>
                    <a:pt x="839152" y="16001"/>
                  </a:lnTo>
                  <a:lnTo>
                    <a:pt x="822174" y="4286"/>
                  </a:lnTo>
                  <a:lnTo>
                    <a:pt x="801624" y="0"/>
                  </a:lnTo>
                  <a:close/>
                </a:path>
              </a:pathLst>
            </a:custGeom>
            <a:solidFill>
              <a:srgbClr val="99BA59"/>
            </a:solidFill>
          </p:spPr>
          <p:txBody>
            <a:bodyPr wrap="square" lIns="0" tIns="0" rIns="0" bIns="0" rtlCol="0"/>
            <a:lstStyle/>
            <a:p>
              <a:endParaRPr/>
            </a:p>
          </p:txBody>
        </p:sp>
        <p:pic>
          <p:nvPicPr>
            <p:cNvPr id="43" name="object 43"/>
            <p:cNvPicPr/>
            <p:nvPr/>
          </p:nvPicPr>
          <p:blipFill>
            <a:blip r:embed="rId7" cstate="print"/>
            <a:stretch>
              <a:fillRect/>
            </a:stretch>
          </p:blipFill>
          <p:spPr>
            <a:xfrm>
              <a:off x="4727447" y="3551047"/>
              <a:ext cx="856488" cy="228600"/>
            </a:xfrm>
            <a:prstGeom prst="rect">
              <a:avLst/>
            </a:prstGeom>
          </p:spPr>
        </p:pic>
        <p:sp>
          <p:nvSpPr>
            <p:cNvPr id="44" name="object 44"/>
            <p:cNvSpPr/>
            <p:nvPr/>
          </p:nvSpPr>
          <p:spPr>
            <a:xfrm>
              <a:off x="4715255" y="3537331"/>
              <a:ext cx="881380" cy="242570"/>
            </a:xfrm>
            <a:custGeom>
              <a:avLst/>
              <a:gdLst/>
              <a:ahLst/>
              <a:cxnLst/>
              <a:rect l="l" t="t" r="r" b="b"/>
              <a:pathLst>
                <a:path w="881379" h="242570">
                  <a:moveTo>
                    <a:pt x="813816" y="0"/>
                  </a:moveTo>
                  <a:lnTo>
                    <a:pt x="65532" y="0"/>
                  </a:lnTo>
                  <a:lnTo>
                    <a:pt x="51816" y="1524"/>
                  </a:lnTo>
                  <a:lnTo>
                    <a:pt x="45720" y="4572"/>
                  </a:lnTo>
                  <a:lnTo>
                    <a:pt x="39624" y="5969"/>
                  </a:lnTo>
                  <a:lnTo>
                    <a:pt x="30480" y="10668"/>
                  </a:lnTo>
                  <a:lnTo>
                    <a:pt x="22860" y="18288"/>
                  </a:lnTo>
                  <a:lnTo>
                    <a:pt x="19812" y="19812"/>
                  </a:lnTo>
                  <a:lnTo>
                    <a:pt x="18288" y="21336"/>
                  </a:lnTo>
                  <a:lnTo>
                    <a:pt x="16764" y="24384"/>
                  </a:lnTo>
                  <a:lnTo>
                    <a:pt x="10668" y="30480"/>
                  </a:lnTo>
                  <a:lnTo>
                    <a:pt x="4572" y="42672"/>
                  </a:lnTo>
                  <a:lnTo>
                    <a:pt x="3048" y="48768"/>
                  </a:lnTo>
                  <a:lnTo>
                    <a:pt x="1524" y="53340"/>
                  </a:lnTo>
                  <a:lnTo>
                    <a:pt x="0" y="67056"/>
                  </a:lnTo>
                  <a:lnTo>
                    <a:pt x="0" y="242189"/>
                  </a:lnTo>
                  <a:lnTo>
                    <a:pt x="24384" y="242189"/>
                  </a:lnTo>
                  <a:lnTo>
                    <a:pt x="24384" y="67056"/>
                  </a:lnTo>
                  <a:lnTo>
                    <a:pt x="25908" y="60960"/>
                  </a:lnTo>
                  <a:lnTo>
                    <a:pt x="27432" y="56388"/>
                  </a:lnTo>
                  <a:lnTo>
                    <a:pt x="28956" y="50292"/>
                  </a:lnTo>
                  <a:lnTo>
                    <a:pt x="30480" y="47244"/>
                  </a:lnTo>
                  <a:lnTo>
                    <a:pt x="33528" y="44069"/>
                  </a:lnTo>
                  <a:lnTo>
                    <a:pt x="35052" y="41148"/>
                  </a:lnTo>
                  <a:lnTo>
                    <a:pt x="42672" y="33528"/>
                  </a:lnTo>
                  <a:lnTo>
                    <a:pt x="54864" y="27432"/>
                  </a:lnTo>
                  <a:lnTo>
                    <a:pt x="68580" y="25908"/>
                  </a:lnTo>
                  <a:lnTo>
                    <a:pt x="867156" y="25908"/>
                  </a:lnTo>
                  <a:lnTo>
                    <a:pt x="854964" y="13716"/>
                  </a:lnTo>
                  <a:lnTo>
                    <a:pt x="851916" y="12192"/>
                  </a:lnTo>
                  <a:lnTo>
                    <a:pt x="850392" y="10668"/>
                  </a:lnTo>
                  <a:lnTo>
                    <a:pt x="841248" y="5969"/>
                  </a:lnTo>
                  <a:lnTo>
                    <a:pt x="835152" y="4572"/>
                  </a:lnTo>
                  <a:lnTo>
                    <a:pt x="829056" y="1524"/>
                  </a:lnTo>
                  <a:lnTo>
                    <a:pt x="813816" y="0"/>
                  </a:lnTo>
                  <a:close/>
                </a:path>
                <a:path w="881379" h="242570">
                  <a:moveTo>
                    <a:pt x="880745" y="56388"/>
                  </a:moveTo>
                  <a:lnTo>
                    <a:pt x="854964" y="56388"/>
                  </a:lnTo>
                  <a:lnTo>
                    <a:pt x="854964" y="242189"/>
                  </a:lnTo>
                  <a:lnTo>
                    <a:pt x="880871" y="242189"/>
                  </a:lnTo>
                  <a:lnTo>
                    <a:pt x="880745" y="56388"/>
                  </a:lnTo>
                  <a:close/>
                </a:path>
                <a:path w="881379" h="242570">
                  <a:moveTo>
                    <a:pt x="879348" y="48768"/>
                  </a:moveTo>
                  <a:lnTo>
                    <a:pt x="851916" y="48768"/>
                  </a:lnTo>
                  <a:lnTo>
                    <a:pt x="853440" y="50292"/>
                  </a:lnTo>
                  <a:lnTo>
                    <a:pt x="853440" y="56388"/>
                  </a:lnTo>
                  <a:lnTo>
                    <a:pt x="879348" y="56388"/>
                  </a:lnTo>
                  <a:lnTo>
                    <a:pt x="879348" y="48768"/>
                  </a:lnTo>
                  <a:close/>
                </a:path>
                <a:path w="881379" h="242570">
                  <a:moveTo>
                    <a:pt x="867156" y="25908"/>
                  </a:moveTo>
                  <a:lnTo>
                    <a:pt x="813816" y="25908"/>
                  </a:lnTo>
                  <a:lnTo>
                    <a:pt x="827532" y="27432"/>
                  </a:lnTo>
                  <a:lnTo>
                    <a:pt x="829056" y="28956"/>
                  </a:lnTo>
                  <a:lnTo>
                    <a:pt x="838200" y="33528"/>
                  </a:lnTo>
                  <a:lnTo>
                    <a:pt x="842772" y="38100"/>
                  </a:lnTo>
                  <a:lnTo>
                    <a:pt x="845820" y="39624"/>
                  </a:lnTo>
                  <a:lnTo>
                    <a:pt x="845820" y="42672"/>
                  </a:lnTo>
                  <a:lnTo>
                    <a:pt x="847344" y="42672"/>
                  </a:lnTo>
                  <a:lnTo>
                    <a:pt x="850392" y="45720"/>
                  </a:lnTo>
                  <a:lnTo>
                    <a:pt x="850392" y="48768"/>
                  </a:lnTo>
                  <a:lnTo>
                    <a:pt x="877824" y="48768"/>
                  </a:lnTo>
                  <a:lnTo>
                    <a:pt x="877824" y="44069"/>
                  </a:lnTo>
                  <a:lnTo>
                    <a:pt x="876300" y="44069"/>
                  </a:lnTo>
                  <a:lnTo>
                    <a:pt x="876300" y="41148"/>
                  </a:lnTo>
                  <a:lnTo>
                    <a:pt x="874776" y="41148"/>
                  </a:lnTo>
                  <a:lnTo>
                    <a:pt x="874776" y="38100"/>
                  </a:lnTo>
                  <a:lnTo>
                    <a:pt x="873252" y="38100"/>
                  </a:lnTo>
                  <a:lnTo>
                    <a:pt x="873252" y="35052"/>
                  </a:lnTo>
                  <a:lnTo>
                    <a:pt x="871728" y="35052"/>
                  </a:lnTo>
                  <a:lnTo>
                    <a:pt x="871728" y="32004"/>
                  </a:lnTo>
                  <a:lnTo>
                    <a:pt x="870204" y="30480"/>
                  </a:lnTo>
                  <a:lnTo>
                    <a:pt x="868680" y="30480"/>
                  </a:lnTo>
                  <a:lnTo>
                    <a:pt x="868680" y="27432"/>
                  </a:lnTo>
                  <a:lnTo>
                    <a:pt x="867156" y="25908"/>
                  </a:lnTo>
                  <a:close/>
                </a:path>
              </a:pathLst>
            </a:custGeom>
            <a:solidFill>
              <a:srgbClr val="99BA59"/>
            </a:solidFill>
          </p:spPr>
          <p:txBody>
            <a:bodyPr wrap="square" lIns="0" tIns="0" rIns="0" bIns="0" rtlCol="0"/>
            <a:lstStyle/>
            <a:p>
              <a:endParaRPr/>
            </a:p>
          </p:txBody>
        </p:sp>
      </p:grpSp>
      <p:sp>
        <p:nvSpPr>
          <p:cNvPr id="45" name="object 45"/>
          <p:cNvSpPr txBox="1"/>
          <p:nvPr/>
        </p:nvSpPr>
        <p:spPr>
          <a:xfrm>
            <a:off x="5030215" y="3647948"/>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46" name="object 46"/>
          <p:cNvGrpSpPr/>
          <p:nvPr/>
        </p:nvGrpSpPr>
        <p:grpSpPr>
          <a:xfrm>
            <a:off x="5678423" y="1874647"/>
            <a:ext cx="963294" cy="647700"/>
            <a:chOff x="5678423" y="1874647"/>
            <a:chExt cx="963294" cy="647700"/>
          </a:xfrm>
        </p:grpSpPr>
        <p:sp>
          <p:nvSpPr>
            <p:cNvPr id="47" name="object 47"/>
            <p:cNvSpPr/>
            <p:nvPr/>
          </p:nvSpPr>
          <p:spPr>
            <a:xfrm>
              <a:off x="5678423" y="1874647"/>
              <a:ext cx="856615" cy="544195"/>
            </a:xfrm>
            <a:custGeom>
              <a:avLst/>
              <a:gdLst/>
              <a:ahLst/>
              <a:cxnLst/>
              <a:rect l="l" t="t" r="r" b="b"/>
              <a:pathLst>
                <a:path w="856615" h="544194">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5" y="528065"/>
                  </a:lnTo>
                  <a:lnTo>
                    <a:pt x="852201" y="510635"/>
                  </a:lnTo>
                  <a:lnTo>
                    <a:pt x="856487" y="489203"/>
                  </a:lnTo>
                  <a:lnTo>
                    <a:pt x="856487" y="54863"/>
                  </a:lnTo>
                  <a:lnTo>
                    <a:pt x="852201" y="33432"/>
                  </a:lnTo>
                  <a:lnTo>
                    <a:pt x="840485" y="16001"/>
                  </a:lnTo>
                  <a:lnTo>
                    <a:pt x="823055" y="4286"/>
                  </a:lnTo>
                  <a:lnTo>
                    <a:pt x="801624" y="0"/>
                  </a:lnTo>
                  <a:close/>
                </a:path>
              </a:pathLst>
            </a:custGeom>
            <a:solidFill>
              <a:srgbClr val="4F7FBC"/>
            </a:solidFill>
          </p:spPr>
          <p:txBody>
            <a:bodyPr wrap="square" lIns="0" tIns="0" rIns="0" bIns="0" rtlCol="0"/>
            <a:lstStyle/>
            <a:p>
              <a:endParaRPr/>
            </a:p>
          </p:txBody>
        </p:sp>
        <p:pic>
          <p:nvPicPr>
            <p:cNvPr id="48" name="object 48"/>
            <p:cNvPicPr/>
            <p:nvPr/>
          </p:nvPicPr>
          <p:blipFill>
            <a:blip r:embed="rId8" cstate="print"/>
            <a:stretch>
              <a:fillRect/>
            </a:stretch>
          </p:blipFill>
          <p:spPr>
            <a:xfrm>
              <a:off x="5774435" y="1966087"/>
              <a:ext cx="854837" cy="542543"/>
            </a:xfrm>
            <a:prstGeom prst="rect">
              <a:avLst/>
            </a:prstGeom>
          </p:spPr>
        </p:pic>
        <p:sp>
          <p:nvSpPr>
            <p:cNvPr id="49" name="object 49"/>
            <p:cNvSpPr/>
            <p:nvPr/>
          </p:nvSpPr>
          <p:spPr>
            <a:xfrm>
              <a:off x="5760719" y="1952371"/>
              <a:ext cx="880744" cy="570230"/>
            </a:xfrm>
            <a:custGeom>
              <a:avLst/>
              <a:gdLst/>
              <a:ahLst/>
              <a:cxnLst/>
              <a:rect l="l" t="t" r="r" b="b"/>
              <a:pathLst>
                <a:path w="880745" h="570230">
                  <a:moveTo>
                    <a:pt x="32003" y="522731"/>
                  </a:moveTo>
                  <a:lnTo>
                    <a:pt x="4571" y="522731"/>
                  </a:lnTo>
                  <a:lnTo>
                    <a:pt x="4571" y="528827"/>
                  </a:lnTo>
                  <a:lnTo>
                    <a:pt x="6095" y="528827"/>
                  </a:lnTo>
                  <a:lnTo>
                    <a:pt x="6095" y="531876"/>
                  </a:lnTo>
                  <a:lnTo>
                    <a:pt x="7619" y="531876"/>
                  </a:lnTo>
                  <a:lnTo>
                    <a:pt x="7619" y="534924"/>
                  </a:lnTo>
                  <a:lnTo>
                    <a:pt x="9143" y="534924"/>
                  </a:lnTo>
                  <a:lnTo>
                    <a:pt x="9143" y="537971"/>
                  </a:lnTo>
                  <a:lnTo>
                    <a:pt x="10667" y="537971"/>
                  </a:lnTo>
                  <a:lnTo>
                    <a:pt x="10667" y="541019"/>
                  </a:lnTo>
                  <a:lnTo>
                    <a:pt x="12191" y="541019"/>
                  </a:lnTo>
                  <a:lnTo>
                    <a:pt x="18287" y="547115"/>
                  </a:lnTo>
                  <a:lnTo>
                    <a:pt x="18287" y="550163"/>
                  </a:lnTo>
                  <a:lnTo>
                    <a:pt x="21335" y="550163"/>
                  </a:lnTo>
                  <a:lnTo>
                    <a:pt x="30479" y="559307"/>
                  </a:lnTo>
                  <a:lnTo>
                    <a:pt x="42671" y="565403"/>
                  </a:lnTo>
                  <a:lnTo>
                    <a:pt x="54863" y="568451"/>
                  </a:lnTo>
                  <a:lnTo>
                    <a:pt x="827531" y="569849"/>
                  </a:lnTo>
                  <a:lnTo>
                    <a:pt x="827531" y="568451"/>
                  </a:lnTo>
                  <a:lnTo>
                    <a:pt x="835151" y="566927"/>
                  </a:lnTo>
                  <a:lnTo>
                    <a:pt x="839724" y="565403"/>
                  </a:lnTo>
                  <a:lnTo>
                    <a:pt x="841248" y="563879"/>
                  </a:lnTo>
                  <a:lnTo>
                    <a:pt x="853439" y="557783"/>
                  </a:lnTo>
                  <a:lnTo>
                    <a:pt x="867155" y="544067"/>
                  </a:lnTo>
                  <a:lnTo>
                    <a:pt x="827531" y="544067"/>
                  </a:lnTo>
                  <a:lnTo>
                    <a:pt x="54863" y="542543"/>
                  </a:lnTo>
                  <a:lnTo>
                    <a:pt x="50291" y="541019"/>
                  </a:lnTo>
                  <a:lnTo>
                    <a:pt x="48767" y="539495"/>
                  </a:lnTo>
                  <a:lnTo>
                    <a:pt x="45719" y="537971"/>
                  </a:lnTo>
                  <a:lnTo>
                    <a:pt x="39624" y="531876"/>
                  </a:lnTo>
                  <a:lnTo>
                    <a:pt x="36575" y="530351"/>
                  </a:lnTo>
                  <a:lnTo>
                    <a:pt x="35051" y="530351"/>
                  </a:lnTo>
                  <a:lnTo>
                    <a:pt x="35051" y="527303"/>
                  </a:lnTo>
                  <a:lnTo>
                    <a:pt x="33527" y="525779"/>
                  </a:lnTo>
                  <a:lnTo>
                    <a:pt x="32003" y="525779"/>
                  </a:lnTo>
                  <a:lnTo>
                    <a:pt x="32003" y="522731"/>
                  </a:lnTo>
                  <a:close/>
                </a:path>
                <a:path w="880745" h="570230">
                  <a:moveTo>
                    <a:pt x="867260" y="25907"/>
                  </a:moveTo>
                  <a:lnTo>
                    <a:pt x="813815" y="25907"/>
                  </a:lnTo>
                  <a:lnTo>
                    <a:pt x="821435" y="27431"/>
                  </a:lnTo>
                  <a:lnTo>
                    <a:pt x="827531" y="28828"/>
                  </a:lnTo>
                  <a:lnTo>
                    <a:pt x="832103" y="30479"/>
                  </a:lnTo>
                  <a:lnTo>
                    <a:pt x="838200" y="33527"/>
                  </a:lnTo>
                  <a:lnTo>
                    <a:pt x="851915" y="47243"/>
                  </a:lnTo>
                  <a:lnTo>
                    <a:pt x="851915" y="50291"/>
                  </a:lnTo>
                  <a:lnTo>
                    <a:pt x="853439" y="50291"/>
                  </a:lnTo>
                  <a:lnTo>
                    <a:pt x="853439" y="56387"/>
                  </a:lnTo>
                  <a:lnTo>
                    <a:pt x="854963" y="56387"/>
                  </a:lnTo>
                  <a:lnTo>
                    <a:pt x="854963" y="59436"/>
                  </a:lnTo>
                  <a:lnTo>
                    <a:pt x="856487" y="59436"/>
                  </a:lnTo>
                  <a:lnTo>
                    <a:pt x="854994" y="502919"/>
                  </a:lnTo>
                  <a:lnTo>
                    <a:pt x="854963" y="512063"/>
                  </a:lnTo>
                  <a:lnTo>
                    <a:pt x="853439" y="515112"/>
                  </a:lnTo>
                  <a:lnTo>
                    <a:pt x="851915" y="521207"/>
                  </a:lnTo>
                  <a:lnTo>
                    <a:pt x="848868" y="527303"/>
                  </a:lnTo>
                  <a:lnTo>
                    <a:pt x="839724" y="536448"/>
                  </a:lnTo>
                  <a:lnTo>
                    <a:pt x="835151" y="537971"/>
                  </a:lnTo>
                  <a:lnTo>
                    <a:pt x="832103" y="539495"/>
                  </a:lnTo>
                  <a:lnTo>
                    <a:pt x="832103" y="542543"/>
                  </a:lnTo>
                  <a:lnTo>
                    <a:pt x="827531" y="542543"/>
                  </a:lnTo>
                  <a:lnTo>
                    <a:pt x="827531" y="544067"/>
                  </a:lnTo>
                  <a:lnTo>
                    <a:pt x="867155" y="544067"/>
                  </a:lnTo>
                  <a:lnTo>
                    <a:pt x="868679" y="542543"/>
                  </a:lnTo>
                  <a:lnTo>
                    <a:pt x="870203" y="539495"/>
                  </a:lnTo>
                  <a:lnTo>
                    <a:pt x="871727" y="537971"/>
                  </a:lnTo>
                  <a:lnTo>
                    <a:pt x="873251" y="534924"/>
                  </a:lnTo>
                  <a:lnTo>
                    <a:pt x="874776" y="533400"/>
                  </a:lnTo>
                  <a:lnTo>
                    <a:pt x="876300" y="527303"/>
                  </a:lnTo>
                  <a:lnTo>
                    <a:pt x="877824" y="522731"/>
                  </a:lnTo>
                  <a:lnTo>
                    <a:pt x="879348" y="516636"/>
                  </a:lnTo>
                  <a:lnTo>
                    <a:pt x="880745" y="66928"/>
                  </a:lnTo>
                  <a:lnTo>
                    <a:pt x="880745" y="54863"/>
                  </a:lnTo>
                  <a:lnTo>
                    <a:pt x="879348" y="54863"/>
                  </a:lnTo>
                  <a:lnTo>
                    <a:pt x="879348" y="48767"/>
                  </a:lnTo>
                  <a:lnTo>
                    <a:pt x="877824" y="48767"/>
                  </a:lnTo>
                  <a:lnTo>
                    <a:pt x="877824" y="44195"/>
                  </a:lnTo>
                  <a:lnTo>
                    <a:pt x="876300" y="44195"/>
                  </a:lnTo>
                  <a:lnTo>
                    <a:pt x="876300" y="39624"/>
                  </a:lnTo>
                  <a:lnTo>
                    <a:pt x="874776" y="38100"/>
                  </a:lnTo>
                  <a:lnTo>
                    <a:pt x="873251" y="38100"/>
                  </a:lnTo>
                  <a:lnTo>
                    <a:pt x="873251" y="35051"/>
                  </a:lnTo>
                  <a:lnTo>
                    <a:pt x="871727" y="33527"/>
                  </a:lnTo>
                  <a:lnTo>
                    <a:pt x="870203" y="33527"/>
                  </a:lnTo>
                  <a:lnTo>
                    <a:pt x="870203" y="28828"/>
                  </a:lnTo>
                  <a:lnTo>
                    <a:pt x="867260" y="25907"/>
                  </a:lnTo>
                  <a:close/>
                </a:path>
                <a:path w="880745" h="570230">
                  <a:moveTo>
                    <a:pt x="813815" y="0"/>
                  </a:moveTo>
                  <a:lnTo>
                    <a:pt x="65531" y="0"/>
                  </a:lnTo>
                  <a:lnTo>
                    <a:pt x="54863" y="1524"/>
                  </a:lnTo>
                  <a:lnTo>
                    <a:pt x="53339" y="3048"/>
                  </a:lnTo>
                  <a:lnTo>
                    <a:pt x="48767" y="4571"/>
                  </a:lnTo>
                  <a:lnTo>
                    <a:pt x="39624" y="6095"/>
                  </a:lnTo>
                  <a:lnTo>
                    <a:pt x="38100" y="7619"/>
                  </a:lnTo>
                  <a:lnTo>
                    <a:pt x="35051" y="9143"/>
                  </a:lnTo>
                  <a:lnTo>
                    <a:pt x="33527" y="10667"/>
                  </a:lnTo>
                  <a:lnTo>
                    <a:pt x="28955" y="12191"/>
                  </a:lnTo>
                  <a:lnTo>
                    <a:pt x="21335" y="19812"/>
                  </a:lnTo>
                  <a:lnTo>
                    <a:pt x="18287" y="21336"/>
                  </a:lnTo>
                  <a:lnTo>
                    <a:pt x="16763" y="24383"/>
                  </a:lnTo>
                  <a:lnTo>
                    <a:pt x="12191" y="28828"/>
                  </a:lnTo>
                  <a:lnTo>
                    <a:pt x="6095" y="41148"/>
                  </a:lnTo>
                  <a:lnTo>
                    <a:pt x="4571" y="42671"/>
                  </a:lnTo>
                  <a:lnTo>
                    <a:pt x="3047" y="48767"/>
                  </a:lnTo>
                  <a:lnTo>
                    <a:pt x="1524" y="53339"/>
                  </a:lnTo>
                  <a:lnTo>
                    <a:pt x="0" y="66928"/>
                  </a:lnTo>
                  <a:lnTo>
                    <a:pt x="0" y="505967"/>
                  </a:lnTo>
                  <a:lnTo>
                    <a:pt x="1524" y="505967"/>
                  </a:lnTo>
                  <a:lnTo>
                    <a:pt x="1524" y="518159"/>
                  </a:lnTo>
                  <a:lnTo>
                    <a:pt x="3047" y="518159"/>
                  </a:lnTo>
                  <a:lnTo>
                    <a:pt x="3047" y="522731"/>
                  </a:lnTo>
                  <a:lnTo>
                    <a:pt x="30479" y="522731"/>
                  </a:lnTo>
                  <a:lnTo>
                    <a:pt x="30479" y="519683"/>
                  </a:lnTo>
                  <a:lnTo>
                    <a:pt x="28955" y="519683"/>
                  </a:lnTo>
                  <a:lnTo>
                    <a:pt x="28955" y="515112"/>
                  </a:lnTo>
                  <a:lnTo>
                    <a:pt x="27431" y="515112"/>
                  </a:lnTo>
                  <a:lnTo>
                    <a:pt x="27431" y="502919"/>
                  </a:lnTo>
                  <a:lnTo>
                    <a:pt x="25907" y="502919"/>
                  </a:lnTo>
                  <a:lnTo>
                    <a:pt x="25907" y="66928"/>
                  </a:lnTo>
                  <a:lnTo>
                    <a:pt x="27431" y="56387"/>
                  </a:lnTo>
                  <a:lnTo>
                    <a:pt x="35051" y="41148"/>
                  </a:lnTo>
                  <a:lnTo>
                    <a:pt x="36575" y="39624"/>
                  </a:lnTo>
                  <a:lnTo>
                    <a:pt x="39624" y="38100"/>
                  </a:lnTo>
                  <a:lnTo>
                    <a:pt x="45719" y="32003"/>
                  </a:lnTo>
                  <a:lnTo>
                    <a:pt x="48767" y="30479"/>
                  </a:lnTo>
                  <a:lnTo>
                    <a:pt x="53339" y="28828"/>
                  </a:lnTo>
                  <a:lnTo>
                    <a:pt x="56387" y="27431"/>
                  </a:lnTo>
                  <a:lnTo>
                    <a:pt x="68579" y="25907"/>
                  </a:lnTo>
                  <a:lnTo>
                    <a:pt x="867260" y="25907"/>
                  </a:lnTo>
                  <a:lnTo>
                    <a:pt x="853439" y="12191"/>
                  </a:lnTo>
                  <a:lnTo>
                    <a:pt x="848868" y="10667"/>
                  </a:lnTo>
                  <a:lnTo>
                    <a:pt x="845820" y="9143"/>
                  </a:lnTo>
                  <a:lnTo>
                    <a:pt x="844296" y="7619"/>
                  </a:lnTo>
                  <a:lnTo>
                    <a:pt x="841248" y="6095"/>
                  </a:lnTo>
                  <a:lnTo>
                    <a:pt x="829055" y="3048"/>
                  </a:lnTo>
                  <a:lnTo>
                    <a:pt x="827531" y="1524"/>
                  </a:lnTo>
                  <a:lnTo>
                    <a:pt x="813815" y="0"/>
                  </a:lnTo>
                  <a:close/>
                </a:path>
              </a:pathLst>
            </a:custGeom>
            <a:solidFill>
              <a:srgbClr val="4F7FBC"/>
            </a:solidFill>
          </p:spPr>
          <p:txBody>
            <a:bodyPr wrap="square" lIns="0" tIns="0" rIns="0" bIns="0" rtlCol="0"/>
            <a:lstStyle/>
            <a:p>
              <a:endParaRPr/>
            </a:p>
          </p:txBody>
        </p:sp>
      </p:grpSp>
      <p:sp>
        <p:nvSpPr>
          <p:cNvPr id="50" name="object 50"/>
          <p:cNvSpPr txBox="1"/>
          <p:nvPr/>
        </p:nvSpPr>
        <p:spPr>
          <a:xfrm>
            <a:off x="6119876" y="2133092"/>
            <a:ext cx="16129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Calibri"/>
                <a:cs typeface="Calibri"/>
              </a:rPr>
              <a:t>EA</a:t>
            </a:r>
            <a:endParaRPr sz="1000">
              <a:latin typeface="Calibri"/>
              <a:cs typeface="Calibri"/>
            </a:endParaRPr>
          </a:p>
        </p:txBody>
      </p:sp>
      <p:grpSp>
        <p:nvGrpSpPr>
          <p:cNvPr id="51" name="object 51"/>
          <p:cNvGrpSpPr/>
          <p:nvPr/>
        </p:nvGrpSpPr>
        <p:grpSpPr>
          <a:xfrm>
            <a:off x="5678423" y="2667000"/>
            <a:ext cx="963294" cy="647700"/>
            <a:chOff x="5678423" y="2667000"/>
            <a:chExt cx="963294" cy="647700"/>
          </a:xfrm>
        </p:grpSpPr>
        <p:sp>
          <p:nvSpPr>
            <p:cNvPr id="52" name="object 52"/>
            <p:cNvSpPr/>
            <p:nvPr/>
          </p:nvSpPr>
          <p:spPr>
            <a:xfrm>
              <a:off x="5678423" y="2667000"/>
              <a:ext cx="856615" cy="544195"/>
            </a:xfrm>
            <a:custGeom>
              <a:avLst/>
              <a:gdLst/>
              <a:ahLst/>
              <a:cxnLst/>
              <a:rect l="l" t="t" r="r" b="b"/>
              <a:pathLst>
                <a:path w="856615" h="544194">
                  <a:moveTo>
                    <a:pt x="801624" y="0"/>
                  </a:moveTo>
                  <a:lnTo>
                    <a:pt x="54863" y="0"/>
                  </a:lnTo>
                  <a:lnTo>
                    <a:pt x="33432" y="4306"/>
                  </a:lnTo>
                  <a:lnTo>
                    <a:pt x="16001" y="16065"/>
                  </a:lnTo>
                  <a:lnTo>
                    <a:pt x="4286" y="33539"/>
                  </a:lnTo>
                  <a:lnTo>
                    <a:pt x="0" y="54990"/>
                  </a:lnTo>
                  <a:lnTo>
                    <a:pt x="0" y="489330"/>
                  </a:lnTo>
                  <a:lnTo>
                    <a:pt x="4286" y="510762"/>
                  </a:lnTo>
                  <a:lnTo>
                    <a:pt x="16001" y="528193"/>
                  </a:lnTo>
                  <a:lnTo>
                    <a:pt x="33432" y="539908"/>
                  </a:lnTo>
                  <a:lnTo>
                    <a:pt x="54863" y="544195"/>
                  </a:lnTo>
                  <a:lnTo>
                    <a:pt x="801624" y="544195"/>
                  </a:lnTo>
                  <a:lnTo>
                    <a:pt x="823055" y="539908"/>
                  </a:lnTo>
                  <a:lnTo>
                    <a:pt x="840485" y="528193"/>
                  </a:lnTo>
                  <a:lnTo>
                    <a:pt x="852201" y="510762"/>
                  </a:lnTo>
                  <a:lnTo>
                    <a:pt x="856487" y="489330"/>
                  </a:lnTo>
                  <a:lnTo>
                    <a:pt x="856487" y="54990"/>
                  </a:lnTo>
                  <a:lnTo>
                    <a:pt x="852201" y="33539"/>
                  </a:lnTo>
                  <a:lnTo>
                    <a:pt x="840485" y="16065"/>
                  </a:lnTo>
                  <a:lnTo>
                    <a:pt x="823055" y="4306"/>
                  </a:lnTo>
                  <a:lnTo>
                    <a:pt x="801624" y="0"/>
                  </a:lnTo>
                  <a:close/>
                </a:path>
              </a:pathLst>
            </a:custGeom>
            <a:solidFill>
              <a:srgbClr val="BF4F4C"/>
            </a:solidFill>
          </p:spPr>
          <p:txBody>
            <a:bodyPr wrap="square" lIns="0" tIns="0" rIns="0" bIns="0" rtlCol="0"/>
            <a:lstStyle/>
            <a:p>
              <a:endParaRPr/>
            </a:p>
          </p:txBody>
        </p:sp>
        <p:pic>
          <p:nvPicPr>
            <p:cNvPr id="53" name="object 53"/>
            <p:cNvPicPr/>
            <p:nvPr/>
          </p:nvPicPr>
          <p:blipFill>
            <a:blip r:embed="rId9" cstate="print"/>
            <a:stretch>
              <a:fillRect/>
            </a:stretch>
          </p:blipFill>
          <p:spPr>
            <a:xfrm>
              <a:off x="5774435" y="2758567"/>
              <a:ext cx="854837" cy="542416"/>
            </a:xfrm>
            <a:prstGeom prst="rect">
              <a:avLst/>
            </a:prstGeom>
          </p:spPr>
        </p:pic>
        <p:sp>
          <p:nvSpPr>
            <p:cNvPr id="54" name="object 54"/>
            <p:cNvSpPr/>
            <p:nvPr/>
          </p:nvSpPr>
          <p:spPr>
            <a:xfrm>
              <a:off x="5760719" y="2744851"/>
              <a:ext cx="880744" cy="570230"/>
            </a:xfrm>
            <a:custGeom>
              <a:avLst/>
              <a:gdLst/>
              <a:ahLst/>
              <a:cxnLst/>
              <a:rect l="l" t="t" r="r" b="b"/>
              <a:pathLst>
                <a:path w="880745" h="570229">
                  <a:moveTo>
                    <a:pt x="32003" y="522732"/>
                  </a:moveTo>
                  <a:lnTo>
                    <a:pt x="4571" y="522732"/>
                  </a:lnTo>
                  <a:lnTo>
                    <a:pt x="4571" y="528827"/>
                  </a:lnTo>
                  <a:lnTo>
                    <a:pt x="6095" y="528827"/>
                  </a:lnTo>
                  <a:lnTo>
                    <a:pt x="6095" y="531749"/>
                  </a:lnTo>
                  <a:lnTo>
                    <a:pt x="7619" y="531749"/>
                  </a:lnTo>
                  <a:lnTo>
                    <a:pt x="7619" y="534924"/>
                  </a:lnTo>
                  <a:lnTo>
                    <a:pt x="9143" y="534924"/>
                  </a:lnTo>
                  <a:lnTo>
                    <a:pt x="9143" y="537972"/>
                  </a:lnTo>
                  <a:lnTo>
                    <a:pt x="10667" y="537972"/>
                  </a:lnTo>
                  <a:lnTo>
                    <a:pt x="10667" y="541020"/>
                  </a:lnTo>
                  <a:lnTo>
                    <a:pt x="12191" y="541020"/>
                  </a:lnTo>
                  <a:lnTo>
                    <a:pt x="30479" y="559308"/>
                  </a:lnTo>
                  <a:lnTo>
                    <a:pt x="36575" y="562356"/>
                  </a:lnTo>
                  <a:lnTo>
                    <a:pt x="42671" y="563879"/>
                  </a:lnTo>
                  <a:lnTo>
                    <a:pt x="47243" y="565403"/>
                  </a:lnTo>
                  <a:lnTo>
                    <a:pt x="50291" y="566927"/>
                  </a:lnTo>
                  <a:lnTo>
                    <a:pt x="54863" y="568451"/>
                  </a:lnTo>
                  <a:lnTo>
                    <a:pt x="827531" y="569849"/>
                  </a:lnTo>
                  <a:lnTo>
                    <a:pt x="827531" y="568451"/>
                  </a:lnTo>
                  <a:lnTo>
                    <a:pt x="835151" y="566927"/>
                  </a:lnTo>
                  <a:lnTo>
                    <a:pt x="839724" y="565403"/>
                  </a:lnTo>
                  <a:lnTo>
                    <a:pt x="841248" y="563879"/>
                  </a:lnTo>
                  <a:lnTo>
                    <a:pt x="853439" y="557784"/>
                  </a:lnTo>
                  <a:lnTo>
                    <a:pt x="867155" y="544068"/>
                  </a:lnTo>
                  <a:lnTo>
                    <a:pt x="827531" y="544068"/>
                  </a:lnTo>
                  <a:lnTo>
                    <a:pt x="54863" y="542544"/>
                  </a:lnTo>
                  <a:lnTo>
                    <a:pt x="50291" y="541020"/>
                  </a:lnTo>
                  <a:lnTo>
                    <a:pt x="48767" y="539496"/>
                  </a:lnTo>
                  <a:lnTo>
                    <a:pt x="45719" y="537972"/>
                  </a:lnTo>
                  <a:lnTo>
                    <a:pt x="39624" y="531749"/>
                  </a:lnTo>
                  <a:lnTo>
                    <a:pt x="36575" y="530351"/>
                  </a:lnTo>
                  <a:lnTo>
                    <a:pt x="35051" y="530351"/>
                  </a:lnTo>
                  <a:lnTo>
                    <a:pt x="35051" y="527303"/>
                  </a:lnTo>
                  <a:lnTo>
                    <a:pt x="33527" y="525779"/>
                  </a:lnTo>
                  <a:lnTo>
                    <a:pt x="32003" y="525779"/>
                  </a:lnTo>
                  <a:lnTo>
                    <a:pt x="32003" y="522732"/>
                  </a:lnTo>
                  <a:close/>
                </a:path>
                <a:path w="880745" h="570229">
                  <a:moveTo>
                    <a:pt x="867155" y="25908"/>
                  </a:moveTo>
                  <a:lnTo>
                    <a:pt x="813815" y="25908"/>
                  </a:lnTo>
                  <a:lnTo>
                    <a:pt x="826007" y="27432"/>
                  </a:lnTo>
                  <a:lnTo>
                    <a:pt x="838200" y="33527"/>
                  </a:lnTo>
                  <a:lnTo>
                    <a:pt x="842772" y="38100"/>
                  </a:lnTo>
                  <a:lnTo>
                    <a:pt x="845820" y="39624"/>
                  </a:lnTo>
                  <a:lnTo>
                    <a:pt x="850391" y="44196"/>
                  </a:lnTo>
                  <a:lnTo>
                    <a:pt x="850391" y="47244"/>
                  </a:lnTo>
                  <a:lnTo>
                    <a:pt x="851915" y="47244"/>
                  </a:lnTo>
                  <a:lnTo>
                    <a:pt x="851915" y="50291"/>
                  </a:lnTo>
                  <a:lnTo>
                    <a:pt x="853439" y="50291"/>
                  </a:lnTo>
                  <a:lnTo>
                    <a:pt x="853439" y="56387"/>
                  </a:lnTo>
                  <a:lnTo>
                    <a:pt x="854963" y="56387"/>
                  </a:lnTo>
                  <a:lnTo>
                    <a:pt x="854963" y="59436"/>
                  </a:lnTo>
                  <a:lnTo>
                    <a:pt x="856487" y="59436"/>
                  </a:lnTo>
                  <a:lnTo>
                    <a:pt x="854994" y="502920"/>
                  </a:lnTo>
                  <a:lnTo>
                    <a:pt x="854963" y="512063"/>
                  </a:lnTo>
                  <a:lnTo>
                    <a:pt x="853439" y="515112"/>
                  </a:lnTo>
                  <a:lnTo>
                    <a:pt x="851915" y="521208"/>
                  </a:lnTo>
                  <a:lnTo>
                    <a:pt x="848868" y="527303"/>
                  </a:lnTo>
                  <a:lnTo>
                    <a:pt x="839724" y="536448"/>
                  </a:lnTo>
                  <a:lnTo>
                    <a:pt x="833627" y="539496"/>
                  </a:lnTo>
                  <a:lnTo>
                    <a:pt x="832103" y="541020"/>
                  </a:lnTo>
                  <a:lnTo>
                    <a:pt x="827531" y="542544"/>
                  </a:lnTo>
                  <a:lnTo>
                    <a:pt x="827531" y="544068"/>
                  </a:lnTo>
                  <a:lnTo>
                    <a:pt x="867155" y="544068"/>
                  </a:lnTo>
                  <a:lnTo>
                    <a:pt x="868679" y="541020"/>
                  </a:lnTo>
                  <a:lnTo>
                    <a:pt x="871727" y="537972"/>
                  </a:lnTo>
                  <a:lnTo>
                    <a:pt x="873251" y="534924"/>
                  </a:lnTo>
                  <a:lnTo>
                    <a:pt x="874776" y="533400"/>
                  </a:lnTo>
                  <a:lnTo>
                    <a:pt x="876300" y="527303"/>
                  </a:lnTo>
                  <a:lnTo>
                    <a:pt x="877824" y="522732"/>
                  </a:lnTo>
                  <a:lnTo>
                    <a:pt x="879348" y="516636"/>
                  </a:lnTo>
                  <a:lnTo>
                    <a:pt x="880745" y="67056"/>
                  </a:lnTo>
                  <a:lnTo>
                    <a:pt x="880745" y="54863"/>
                  </a:lnTo>
                  <a:lnTo>
                    <a:pt x="879348" y="54863"/>
                  </a:lnTo>
                  <a:lnTo>
                    <a:pt x="879348" y="48768"/>
                  </a:lnTo>
                  <a:lnTo>
                    <a:pt x="877824" y="48768"/>
                  </a:lnTo>
                  <a:lnTo>
                    <a:pt x="877824" y="44196"/>
                  </a:lnTo>
                  <a:lnTo>
                    <a:pt x="876300" y="44196"/>
                  </a:lnTo>
                  <a:lnTo>
                    <a:pt x="876300" y="39624"/>
                  </a:lnTo>
                  <a:lnTo>
                    <a:pt x="874776" y="38100"/>
                  </a:lnTo>
                  <a:lnTo>
                    <a:pt x="873251" y="38100"/>
                  </a:lnTo>
                  <a:lnTo>
                    <a:pt x="873251" y="35051"/>
                  </a:lnTo>
                  <a:lnTo>
                    <a:pt x="871727" y="33527"/>
                  </a:lnTo>
                  <a:lnTo>
                    <a:pt x="870203" y="33527"/>
                  </a:lnTo>
                  <a:lnTo>
                    <a:pt x="870203" y="28956"/>
                  </a:lnTo>
                  <a:lnTo>
                    <a:pt x="867155" y="25908"/>
                  </a:lnTo>
                  <a:close/>
                </a:path>
                <a:path w="880745" h="570229">
                  <a:moveTo>
                    <a:pt x="813815" y="0"/>
                  </a:moveTo>
                  <a:lnTo>
                    <a:pt x="65531" y="0"/>
                  </a:lnTo>
                  <a:lnTo>
                    <a:pt x="54863" y="1524"/>
                  </a:lnTo>
                  <a:lnTo>
                    <a:pt x="53339" y="3048"/>
                  </a:lnTo>
                  <a:lnTo>
                    <a:pt x="48767" y="4572"/>
                  </a:lnTo>
                  <a:lnTo>
                    <a:pt x="39624" y="6096"/>
                  </a:lnTo>
                  <a:lnTo>
                    <a:pt x="38100" y="7620"/>
                  </a:lnTo>
                  <a:lnTo>
                    <a:pt x="35051" y="9144"/>
                  </a:lnTo>
                  <a:lnTo>
                    <a:pt x="33527" y="10668"/>
                  </a:lnTo>
                  <a:lnTo>
                    <a:pt x="28955" y="12191"/>
                  </a:lnTo>
                  <a:lnTo>
                    <a:pt x="21335" y="19812"/>
                  </a:lnTo>
                  <a:lnTo>
                    <a:pt x="18287" y="21336"/>
                  </a:lnTo>
                  <a:lnTo>
                    <a:pt x="16763" y="24384"/>
                  </a:lnTo>
                  <a:lnTo>
                    <a:pt x="10667" y="30479"/>
                  </a:lnTo>
                  <a:lnTo>
                    <a:pt x="9143" y="35051"/>
                  </a:lnTo>
                  <a:lnTo>
                    <a:pt x="6095" y="41148"/>
                  </a:lnTo>
                  <a:lnTo>
                    <a:pt x="4571" y="42672"/>
                  </a:lnTo>
                  <a:lnTo>
                    <a:pt x="3047" y="48768"/>
                  </a:lnTo>
                  <a:lnTo>
                    <a:pt x="1524" y="53339"/>
                  </a:lnTo>
                  <a:lnTo>
                    <a:pt x="0" y="67056"/>
                  </a:lnTo>
                  <a:lnTo>
                    <a:pt x="0" y="505968"/>
                  </a:lnTo>
                  <a:lnTo>
                    <a:pt x="1524" y="505968"/>
                  </a:lnTo>
                  <a:lnTo>
                    <a:pt x="1524" y="518160"/>
                  </a:lnTo>
                  <a:lnTo>
                    <a:pt x="3047" y="518160"/>
                  </a:lnTo>
                  <a:lnTo>
                    <a:pt x="3047" y="522732"/>
                  </a:lnTo>
                  <a:lnTo>
                    <a:pt x="30479" y="522732"/>
                  </a:lnTo>
                  <a:lnTo>
                    <a:pt x="30479" y="519684"/>
                  </a:lnTo>
                  <a:lnTo>
                    <a:pt x="28955" y="519684"/>
                  </a:lnTo>
                  <a:lnTo>
                    <a:pt x="28955" y="515112"/>
                  </a:lnTo>
                  <a:lnTo>
                    <a:pt x="27431" y="515112"/>
                  </a:lnTo>
                  <a:lnTo>
                    <a:pt x="27431" y="502920"/>
                  </a:lnTo>
                  <a:lnTo>
                    <a:pt x="25907" y="502920"/>
                  </a:lnTo>
                  <a:lnTo>
                    <a:pt x="25907" y="67056"/>
                  </a:lnTo>
                  <a:lnTo>
                    <a:pt x="27431" y="56387"/>
                  </a:lnTo>
                  <a:lnTo>
                    <a:pt x="35051" y="41148"/>
                  </a:lnTo>
                  <a:lnTo>
                    <a:pt x="36575" y="39624"/>
                  </a:lnTo>
                  <a:lnTo>
                    <a:pt x="39624" y="38100"/>
                  </a:lnTo>
                  <a:lnTo>
                    <a:pt x="45719" y="32003"/>
                  </a:lnTo>
                  <a:lnTo>
                    <a:pt x="54863" y="27432"/>
                  </a:lnTo>
                  <a:lnTo>
                    <a:pt x="68579" y="25908"/>
                  </a:lnTo>
                  <a:lnTo>
                    <a:pt x="867155" y="25908"/>
                  </a:lnTo>
                  <a:lnTo>
                    <a:pt x="853439" y="12191"/>
                  </a:lnTo>
                  <a:lnTo>
                    <a:pt x="848868" y="10668"/>
                  </a:lnTo>
                  <a:lnTo>
                    <a:pt x="845820" y="9144"/>
                  </a:lnTo>
                  <a:lnTo>
                    <a:pt x="844296" y="7620"/>
                  </a:lnTo>
                  <a:lnTo>
                    <a:pt x="841248" y="6096"/>
                  </a:lnTo>
                  <a:lnTo>
                    <a:pt x="836676" y="4572"/>
                  </a:lnTo>
                  <a:lnTo>
                    <a:pt x="833627" y="3048"/>
                  </a:lnTo>
                  <a:lnTo>
                    <a:pt x="829055" y="1524"/>
                  </a:lnTo>
                  <a:lnTo>
                    <a:pt x="813815" y="0"/>
                  </a:lnTo>
                  <a:close/>
                </a:path>
              </a:pathLst>
            </a:custGeom>
            <a:solidFill>
              <a:srgbClr val="BF4F4C"/>
            </a:solidFill>
          </p:spPr>
          <p:txBody>
            <a:bodyPr wrap="square" lIns="0" tIns="0" rIns="0" bIns="0" rtlCol="0"/>
            <a:lstStyle/>
            <a:p>
              <a:endParaRPr/>
            </a:p>
          </p:txBody>
        </p:sp>
      </p:grpSp>
      <p:sp>
        <p:nvSpPr>
          <p:cNvPr id="55" name="object 55"/>
          <p:cNvSpPr txBox="1"/>
          <p:nvPr/>
        </p:nvSpPr>
        <p:spPr>
          <a:xfrm>
            <a:off x="5885179"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56" name="object 56"/>
          <p:cNvGrpSpPr/>
          <p:nvPr/>
        </p:nvGrpSpPr>
        <p:grpSpPr>
          <a:xfrm>
            <a:off x="5678423" y="3459607"/>
            <a:ext cx="963294" cy="320040"/>
            <a:chOff x="5678423" y="3459607"/>
            <a:chExt cx="963294" cy="320040"/>
          </a:xfrm>
        </p:grpSpPr>
        <p:sp>
          <p:nvSpPr>
            <p:cNvPr id="57" name="object 57"/>
            <p:cNvSpPr/>
            <p:nvPr/>
          </p:nvSpPr>
          <p:spPr>
            <a:xfrm>
              <a:off x="5678423" y="3459607"/>
              <a:ext cx="856615" cy="320040"/>
            </a:xfrm>
            <a:custGeom>
              <a:avLst/>
              <a:gdLst/>
              <a:ahLst/>
              <a:cxnLst/>
              <a:rect l="l" t="t" r="r" b="b"/>
              <a:pathLst>
                <a:path w="856615" h="320039">
                  <a:moveTo>
                    <a:pt x="801624" y="0"/>
                  </a:moveTo>
                  <a:lnTo>
                    <a:pt x="54863" y="0"/>
                  </a:lnTo>
                  <a:lnTo>
                    <a:pt x="33432" y="4286"/>
                  </a:lnTo>
                  <a:lnTo>
                    <a:pt x="16001" y="16001"/>
                  </a:lnTo>
                  <a:lnTo>
                    <a:pt x="4286" y="33432"/>
                  </a:lnTo>
                  <a:lnTo>
                    <a:pt x="0" y="54863"/>
                  </a:lnTo>
                  <a:lnTo>
                    <a:pt x="0" y="320039"/>
                  </a:lnTo>
                  <a:lnTo>
                    <a:pt x="856487" y="320039"/>
                  </a:lnTo>
                  <a:lnTo>
                    <a:pt x="856487" y="54863"/>
                  </a:lnTo>
                  <a:lnTo>
                    <a:pt x="852201" y="33432"/>
                  </a:lnTo>
                  <a:lnTo>
                    <a:pt x="840485" y="16001"/>
                  </a:lnTo>
                  <a:lnTo>
                    <a:pt x="823055" y="4286"/>
                  </a:lnTo>
                  <a:lnTo>
                    <a:pt x="801624" y="0"/>
                  </a:lnTo>
                  <a:close/>
                </a:path>
              </a:pathLst>
            </a:custGeom>
            <a:solidFill>
              <a:srgbClr val="99BA59"/>
            </a:solidFill>
          </p:spPr>
          <p:txBody>
            <a:bodyPr wrap="square" lIns="0" tIns="0" rIns="0" bIns="0" rtlCol="0"/>
            <a:lstStyle/>
            <a:p>
              <a:endParaRPr/>
            </a:p>
          </p:txBody>
        </p:sp>
        <p:pic>
          <p:nvPicPr>
            <p:cNvPr id="58" name="object 58"/>
            <p:cNvPicPr/>
            <p:nvPr/>
          </p:nvPicPr>
          <p:blipFill>
            <a:blip r:embed="rId10" cstate="print"/>
            <a:stretch>
              <a:fillRect/>
            </a:stretch>
          </p:blipFill>
          <p:spPr>
            <a:xfrm>
              <a:off x="5774435" y="3551047"/>
              <a:ext cx="854963" cy="228600"/>
            </a:xfrm>
            <a:prstGeom prst="rect">
              <a:avLst/>
            </a:prstGeom>
          </p:spPr>
        </p:pic>
        <p:sp>
          <p:nvSpPr>
            <p:cNvPr id="59" name="object 59"/>
            <p:cNvSpPr/>
            <p:nvPr/>
          </p:nvSpPr>
          <p:spPr>
            <a:xfrm>
              <a:off x="5760719" y="3537331"/>
              <a:ext cx="881380" cy="242570"/>
            </a:xfrm>
            <a:custGeom>
              <a:avLst/>
              <a:gdLst/>
              <a:ahLst/>
              <a:cxnLst/>
              <a:rect l="l" t="t" r="r" b="b"/>
              <a:pathLst>
                <a:path w="881379" h="242570">
                  <a:moveTo>
                    <a:pt x="813815" y="0"/>
                  </a:moveTo>
                  <a:lnTo>
                    <a:pt x="65531" y="0"/>
                  </a:lnTo>
                  <a:lnTo>
                    <a:pt x="53339" y="1524"/>
                  </a:lnTo>
                  <a:lnTo>
                    <a:pt x="47243" y="4572"/>
                  </a:lnTo>
                  <a:lnTo>
                    <a:pt x="39624" y="5969"/>
                  </a:lnTo>
                  <a:lnTo>
                    <a:pt x="30479" y="10668"/>
                  </a:lnTo>
                  <a:lnTo>
                    <a:pt x="21335" y="19812"/>
                  </a:lnTo>
                  <a:lnTo>
                    <a:pt x="18287" y="21336"/>
                  </a:lnTo>
                  <a:lnTo>
                    <a:pt x="16763" y="24384"/>
                  </a:lnTo>
                  <a:lnTo>
                    <a:pt x="10667" y="30480"/>
                  </a:lnTo>
                  <a:lnTo>
                    <a:pt x="4571" y="42672"/>
                  </a:lnTo>
                  <a:lnTo>
                    <a:pt x="3047" y="48768"/>
                  </a:lnTo>
                  <a:lnTo>
                    <a:pt x="1524" y="53340"/>
                  </a:lnTo>
                  <a:lnTo>
                    <a:pt x="0" y="67056"/>
                  </a:lnTo>
                  <a:lnTo>
                    <a:pt x="0" y="242189"/>
                  </a:lnTo>
                  <a:lnTo>
                    <a:pt x="25907" y="242189"/>
                  </a:lnTo>
                  <a:lnTo>
                    <a:pt x="25907" y="67056"/>
                  </a:lnTo>
                  <a:lnTo>
                    <a:pt x="27431" y="56388"/>
                  </a:lnTo>
                  <a:lnTo>
                    <a:pt x="28955" y="51816"/>
                  </a:lnTo>
                  <a:lnTo>
                    <a:pt x="32003" y="45720"/>
                  </a:lnTo>
                  <a:lnTo>
                    <a:pt x="33527" y="44069"/>
                  </a:lnTo>
                  <a:lnTo>
                    <a:pt x="35051" y="41148"/>
                  </a:lnTo>
                  <a:lnTo>
                    <a:pt x="36575" y="39624"/>
                  </a:lnTo>
                  <a:lnTo>
                    <a:pt x="39624" y="38100"/>
                  </a:lnTo>
                  <a:lnTo>
                    <a:pt x="45719" y="32004"/>
                  </a:lnTo>
                  <a:lnTo>
                    <a:pt x="54863" y="27432"/>
                  </a:lnTo>
                  <a:lnTo>
                    <a:pt x="68579" y="25908"/>
                  </a:lnTo>
                  <a:lnTo>
                    <a:pt x="867155" y="25908"/>
                  </a:lnTo>
                  <a:lnTo>
                    <a:pt x="853439" y="12192"/>
                  </a:lnTo>
                  <a:lnTo>
                    <a:pt x="841248" y="5969"/>
                  </a:lnTo>
                  <a:lnTo>
                    <a:pt x="839724" y="4572"/>
                  </a:lnTo>
                  <a:lnTo>
                    <a:pt x="835151" y="3048"/>
                  </a:lnTo>
                  <a:lnTo>
                    <a:pt x="829055" y="1524"/>
                  </a:lnTo>
                  <a:lnTo>
                    <a:pt x="813815" y="0"/>
                  </a:lnTo>
                  <a:close/>
                </a:path>
                <a:path w="881379" h="242570">
                  <a:moveTo>
                    <a:pt x="867155" y="25908"/>
                  </a:moveTo>
                  <a:lnTo>
                    <a:pt x="813815" y="25908"/>
                  </a:lnTo>
                  <a:lnTo>
                    <a:pt x="827531" y="27432"/>
                  </a:lnTo>
                  <a:lnTo>
                    <a:pt x="829055" y="28956"/>
                  </a:lnTo>
                  <a:lnTo>
                    <a:pt x="838200" y="33528"/>
                  </a:lnTo>
                  <a:lnTo>
                    <a:pt x="842772" y="38100"/>
                  </a:lnTo>
                  <a:lnTo>
                    <a:pt x="845820" y="39624"/>
                  </a:lnTo>
                  <a:lnTo>
                    <a:pt x="850391" y="44069"/>
                  </a:lnTo>
                  <a:lnTo>
                    <a:pt x="850391" y="47244"/>
                  </a:lnTo>
                  <a:lnTo>
                    <a:pt x="851915" y="47244"/>
                  </a:lnTo>
                  <a:lnTo>
                    <a:pt x="851915" y="50292"/>
                  </a:lnTo>
                  <a:lnTo>
                    <a:pt x="853439" y="50292"/>
                  </a:lnTo>
                  <a:lnTo>
                    <a:pt x="853439" y="56388"/>
                  </a:lnTo>
                  <a:lnTo>
                    <a:pt x="854963" y="56388"/>
                  </a:lnTo>
                  <a:lnTo>
                    <a:pt x="854963" y="59436"/>
                  </a:lnTo>
                  <a:lnTo>
                    <a:pt x="856487" y="59436"/>
                  </a:lnTo>
                  <a:lnTo>
                    <a:pt x="856487" y="242189"/>
                  </a:lnTo>
                  <a:lnTo>
                    <a:pt x="880871" y="242189"/>
                  </a:lnTo>
                  <a:lnTo>
                    <a:pt x="880745" y="54864"/>
                  </a:lnTo>
                  <a:lnTo>
                    <a:pt x="879348" y="54864"/>
                  </a:lnTo>
                  <a:lnTo>
                    <a:pt x="879348" y="48768"/>
                  </a:lnTo>
                  <a:lnTo>
                    <a:pt x="877824" y="48768"/>
                  </a:lnTo>
                  <a:lnTo>
                    <a:pt x="877824" y="44069"/>
                  </a:lnTo>
                  <a:lnTo>
                    <a:pt x="876300" y="44069"/>
                  </a:lnTo>
                  <a:lnTo>
                    <a:pt x="876300" y="39624"/>
                  </a:lnTo>
                  <a:lnTo>
                    <a:pt x="874776" y="39624"/>
                  </a:lnTo>
                  <a:lnTo>
                    <a:pt x="874776" y="36576"/>
                  </a:lnTo>
                  <a:lnTo>
                    <a:pt x="873251" y="36576"/>
                  </a:lnTo>
                  <a:lnTo>
                    <a:pt x="873251" y="33528"/>
                  </a:lnTo>
                  <a:lnTo>
                    <a:pt x="871727" y="32004"/>
                  </a:lnTo>
                  <a:lnTo>
                    <a:pt x="870203" y="32004"/>
                  </a:lnTo>
                  <a:lnTo>
                    <a:pt x="870203" y="28956"/>
                  </a:lnTo>
                  <a:lnTo>
                    <a:pt x="867155" y="25908"/>
                  </a:lnTo>
                  <a:close/>
                </a:path>
              </a:pathLst>
            </a:custGeom>
            <a:solidFill>
              <a:srgbClr val="99BA59"/>
            </a:solidFill>
          </p:spPr>
          <p:txBody>
            <a:bodyPr wrap="square" lIns="0" tIns="0" rIns="0" bIns="0" rtlCol="0"/>
            <a:lstStyle/>
            <a:p>
              <a:endParaRPr/>
            </a:p>
          </p:txBody>
        </p:sp>
      </p:grpSp>
      <p:sp>
        <p:nvSpPr>
          <p:cNvPr id="60" name="object 60"/>
          <p:cNvSpPr txBox="1"/>
          <p:nvPr/>
        </p:nvSpPr>
        <p:spPr>
          <a:xfrm>
            <a:off x="6075679" y="3647948"/>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61" name="object 61"/>
          <p:cNvGrpSpPr/>
          <p:nvPr/>
        </p:nvGrpSpPr>
        <p:grpSpPr>
          <a:xfrm>
            <a:off x="6768083" y="1874647"/>
            <a:ext cx="963294" cy="647700"/>
            <a:chOff x="6768083" y="1874647"/>
            <a:chExt cx="963294" cy="647700"/>
          </a:xfrm>
        </p:grpSpPr>
        <p:sp>
          <p:nvSpPr>
            <p:cNvPr id="62" name="object 62"/>
            <p:cNvSpPr/>
            <p:nvPr/>
          </p:nvSpPr>
          <p:spPr>
            <a:xfrm>
              <a:off x="6768083" y="1874647"/>
              <a:ext cx="855344" cy="544195"/>
            </a:xfrm>
            <a:custGeom>
              <a:avLst/>
              <a:gdLst/>
              <a:ahLst/>
              <a:cxnLst/>
              <a:rect l="l" t="t" r="r" b="b"/>
              <a:pathLst>
                <a:path w="855345" h="544194">
                  <a:moveTo>
                    <a:pt x="801624" y="0"/>
                  </a:moveTo>
                  <a:lnTo>
                    <a:pt x="53340" y="0"/>
                  </a:lnTo>
                  <a:lnTo>
                    <a:pt x="32789" y="4286"/>
                  </a:lnTo>
                  <a:lnTo>
                    <a:pt x="15811" y="16001"/>
                  </a:lnTo>
                  <a:lnTo>
                    <a:pt x="4262" y="33432"/>
                  </a:lnTo>
                  <a:lnTo>
                    <a:pt x="0" y="54863"/>
                  </a:lnTo>
                  <a:lnTo>
                    <a:pt x="0" y="489203"/>
                  </a:lnTo>
                  <a:lnTo>
                    <a:pt x="4262" y="510635"/>
                  </a:lnTo>
                  <a:lnTo>
                    <a:pt x="15811" y="528065"/>
                  </a:lnTo>
                  <a:lnTo>
                    <a:pt x="32789" y="539781"/>
                  </a:lnTo>
                  <a:lnTo>
                    <a:pt x="53340" y="544067"/>
                  </a:lnTo>
                  <a:lnTo>
                    <a:pt x="801624" y="544067"/>
                  </a:lnTo>
                  <a:lnTo>
                    <a:pt x="822174" y="539781"/>
                  </a:lnTo>
                  <a:lnTo>
                    <a:pt x="839152" y="528065"/>
                  </a:lnTo>
                  <a:lnTo>
                    <a:pt x="850701" y="510635"/>
                  </a:lnTo>
                  <a:lnTo>
                    <a:pt x="854964" y="489203"/>
                  </a:lnTo>
                  <a:lnTo>
                    <a:pt x="854964" y="54863"/>
                  </a:lnTo>
                  <a:lnTo>
                    <a:pt x="850701" y="33432"/>
                  </a:lnTo>
                  <a:lnTo>
                    <a:pt x="839152" y="16001"/>
                  </a:lnTo>
                  <a:lnTo>
                    <a:pt x="822174" y="4286"/>
                  </a:lnTo>
                  <a:lnTo>
                    <a:pt x="801624" y="0"/>
                  </a:lnTo>
                  <a:close/>
                </a:path>
              </a:pathLst>
            </a:custGeom>
            <a:solidFill>
              <a:srgbClr val="4F7FBC"/>
            </a:solidFill>
          </p:spPr>
          <p:txBody>
            <a:bodyPr wrap="square" lIns="0" tIns="0" rIns="0" bIns="0" rtlCol="0"/>
            <a:lstStyle/>
            <a:p>
              <a:endParaRPr/>
            </a:p>
          </p:txBody>
        </p:sp>
        <p:pic>
          <p:nvPicPr>
            <p:cNvPr id="63" name="object 63"/>
            <p:cNvPicPr/>
            <p:nvPr/>
          </p:nvPicPr>
          <p:blipFill>
            <a:blip r:embed="rId11" cstate="print"/>
            <a:stretch>
              <a:fillRect/>
            </a:stretch>
          </p:blipFill>
          <p:spPr>
            <a:xfrm>
              <a:off x="6862571" y="1966087"/>
              <a:ext cx="856360" cy="542543"/>
            </a:xfrm>
            <a:prstGeom prst="rect">
              <a:avLst/>
            </a:prstGeom>
          </p:spPr>
        </p:pic>
        <p:sp>
          <p:nvSpPr>
            <p:cNvPr id="64" name="object 64"/>
            <p:cNvSpPr/>
            <p:nvPr/>
          </p:nvSpPr>
          <p:spPr>
            <a:xfrm>
              <a:off x="6850379" y="1952371"/>
              <a:ext cx="880744" cy="570230"/>
            </a:xfrm>
            <a:custGeom>
              <a:avLst/>
              <a:gdLst/>
              <a:ahLst/>
              <a:cxnLst/>
              <a:rect l="l" t="t" r="r" b="b"/>
              <a:pathLst>
                <a:path w="880745" h="570230">
                  <a:moveTo>
                    <a:pt x="813816" y="0"/>
                  </a:moveTo>
                  <a:lnTo>
                    <a:pt x="65531" y="0"/>
                  </a:lnTo>
                  <a:lnTo>
                    <a:pt x="54864" y="1524"/>
                  </a:lnTo>
                  <a:lnTo>
                    <a:pt x="51816" y="3048"/>
                  </a:lnTo>
                  <a:lnTo>
                    <a:pt x="47244" y="4571"/>
                  </a:lnTo>
                  <a:lnTo>
                    <a:pt x="39624" y="6095"/>
                  </a:lnTo>
                  <a:lnTo>
                    <a:pt x="38100" y="7619"/>
                  </a:lnTo>
                  <a:lnTo>
                    <a:pt x="35051" y="9143"/>
                  </a:lnTo>
                  <a:lnTo>
                    <a:pt x="33527" y="10667"/>
                  </a:lnTo>
                  <a:lnTo>
                    <a:pt x="28955" y="12191"/>
                  </a:lnTo>
                  <a:lnTo>
                    <a:pt x="22860" y="18287"/>
                  </a:lnTo>
                  <a:lnTo>
                    <a:pt x="19812" y="19812"/>
                  </a:lnTo>
                  <a:lnTo>
                    <a:pt x="18288" y="21336"/>
                  </a:lnTo>
                  <a:lnTo>
                    <a:pt x="16764" y="24383"/>
                  </a:lnTo>
                  <a:lnTo>
                    <a:pt x="12192" y="28828"/>
                  </a:lnTo>
                  <a:lnTo>
                    <a:pt x="6096" y="41148"/>
                  </a:lnTo>
                  <a:lnTo>
                    <a:pt x="4572" y="42671"/>
                  </a:lnTo>
                  <a:lnTo>
                    <a:pt x="3048" y="48767"/>
                  </a:lnTo>
                  <a:lnTo>
                    <a:pt x="1524" y="53339"/>
                  </a:lnTo>
                  <a:lnTo>
                    <a:pt x="0" y="66928"/>
                  </a:lnTo>
                  <a:lnTo>
                    <a:pt x="0" y="505967"/>
                  </a:lnTo>
                  <a:lnTo>
                    <a:pt x="1524" y="505967"/>
                  </a:lnTo>
                  <a:lnTo>
                    <a:pt x="1524" y="518159"/>
                  </a:lnTo>
                  <a:lnTo>
                    <a:pt x="3048" y="518159"/>
                  </a:lnTo>
                  <a:lnTo>
                    <a:pt x="3048" y="522731"/>
                  </a:lnTo>
                  <a:lnTo>
                    <a:pt x="4572" y="522731"/>
                  </a:lnTo>
                  <a:lnTo>
                    <a:pt x="4572" y="528827"/>
                  </a:lnTo>
                  <a:lnTo>
                    <a:pt x="6096" y="528827"/>
                  </a:lnTo>
                  <a:lnTo>
                    <a:pt x="6096" y="531876"/>
                  </a:lnTo>
                  <a:lnTo>
                    <a:pt x="7620" y="531876"/>
                  </a:lnTo>
                  <a:lnTo>
                    <a:pt x="7620" y="534924"/>
                  </a:lnTo>
                  <a:lnTo>
                    <a:pt x="9144" y="534924"/>
                  </a:lnTo>
                  <a:lnTo>
                    <a:pt x="9144" y="537971"/>
                  </a:lnTo>
                  <a:lnTo>
                    <a:pt x="10668" y="537971"/>
                  </a:lnTo>
                  <a:lnTo>
                    <a:pt x="10668" y="541019"/>
                  </a:lnTo>
                  <a:lnTo>
                    <a:pt x="12192" y="541019"/>
                  </a:lnTo>
                  <a:lnTo>
                    <a:pt x="18288" y="547115"/>
                  </a:lnTo>
                  <a:lnTo>
                    <a:pt x="18288" y="550163"/>
                  </a:lnTo>
                  <a:lnTo>
                    <a:pt x="19812" y="550163"/>
                  </a:lnTo>
                  <a:lnTo>
                    <a:pt x="22860" y="551688"/>
                  </a:lnTo>
                  <a:lnTo>
                    <a:pt x="30479" y="559307"/>
                  </a:lnTo>
                  <a:lnTo>
                    <a:pt x="39624" y="563879"/>
                  </a:lnTo>
                  <a:lnTo>
                    <a:pt x="41148" y="565403"/>
                  </a:lnTo>
                  <a:lnTo>
                    <a:pt x="47244" y="566927"/>
                  </a:lnTo>
                  <a:lnTo>
                    <a:pt x="54864" y="568451"/>
                  </a:lnTo>
                  <a:lnTo>
                    <a:pt x="826008" y="569849"/>
                  </a:lnTo>
                  <a:lnTo>
                    <a:pt x="826008" y="568451"/>
                  </a:lnTo>
                  <a:lnTo>
                    <a:pt x="833627" y="566927"/>
                  </a:lnTo>
                  <a:lnTo>
                    <a:pt x="838200" y="565403"/>
                  </a:lnTo>
                  <a:lnTo>
                    <a:pt x="850392" y="559307"/>
                  </a:lnTo>
                  <a:lnTo>
                    <a:pt x="851916" y="557783"/>
                  </a:lnTo>
                  <a:lnTo>
                    <a:pt x="854964" y="556259"/>
                  </a:lnTo>
                  <a:lnTo>
                    <a:pt x="867155" y="544067"/>
                  </a:lnTo>
                  <a:lnTo>
                    <a:pt x="826008" y="544067"/>
                  </a:lnTo>
                  <a:lnTo>
                    <a:pt x="48768" y="542543"/>
                  </a:lnTo>
                  <a:lnTo>
                    <a:pt x="48768" y="539495"/>
                  </a:lnTo>
                  <a:lnTo>
                    <a:pt x="42672" y="536448"/>
                  </a:lnTo>
                  <a:lnTo>
                    <a:pt x="36575" y="530351"/>
                  </a:lnTo>
                  <a:lnTo>
                    <a:pt x="35051" y="530351"/>
                  </a:lnTo>
                  <a:lnTo>
                    <a:pt x="35051" y="527303"/>
                  </a:lnTo>
                  <a:lnTo>
                    <a:pt x="32003" y="524128"/>
                  </a:lnTo>
                  <a:lnTo>
                    <a:pt x="30479" y="524128"/>
                  </a:lnTo>
                  <a:lnTo>
                    <a:pt x="30479" y="521207"/>
                  </a:lnTo>
                  <a:lnTo>
                    <a:pt x="28955" y="521207"/>
                  </a:lnTo>
                  <a:lnTo>
                    <a:pt x="28955" y="515112"/>
                  </a:lnTo>
                  <a:lnTo>
                    <a:pt x="27431" y="515112"/>
                  </a:lnTo>
                  <a:lnTo>
                    <a:pt x="27431" y="510539"/>
                  </a:lnTo>
                  <a:lnTo>
                    <a:pt x="25908" y="510539"/>
                  </a:lnTo>
                  <a:lnTo>
                    <a:pt x="25908" y="502919"/>
                  </a:lnTo>
                  <a:lnTo>
                    <a:pt x="24384" y="502919"/>
                  </a:lnTo>
                  <a:lnTo>
                    <a:pt x="24384" y="66928"/>
                  </a:lnTo>
                  <a:lnTo>
                    <a:pt x="25908" y="60959"/>
                  </a:lnTo>
                  <a:lnTo>
                    <a:pt x="28955" y="51815"/>
                  </a:lnTo>
                  <a:lnTo>
                    <a:pt x="30479" y="48767"/>
                  </a:lnTo>
                  <a:lnTo>
                    <a:pt x="32003" y="47243"/>
                  </a:lnTo>
                  <a:lnTo>
                    <a:pt x="35051" y="41148"/>
                  </a:lnTo>
                  <a:lnTo>
                    <a:pt x="42672" y="33527"/>
                  </a:lnTo>
                  <a:lnTo>
                    <a:pt x="48768" y="30479"/>
                  </a:lnTo>
                  <a:lnTo>
                    <a:pt x="53340" y="28828"/>
                  </a:lnTo>
                  <a:lnTo>
                    <a:pt x="56388" y="27431"/>
                  </a:lnTo>
                  <a:lnTo>
                    <a:pt x="68579" y="25907"/>
                  </a:lnTo>
                  <a:lnTo>
                    <a:pt x="867155" y="25907"/>
                  </a:lnTo>
                  <a:lnTo>
                    <a:pt x="854964" y="13715"/>
                  </a:lnTo>
                  <a:lnTo>
                    <a:pt x="845820" y="9143"/>
                  </a:lnTo>
                  <a:lnTo>
                    <a:pt x="844296" y="7619"/>
                  </a:lnTo>
                  <a:lnTo>
                    <a:pt x="841248" y="6095"/>
                  </a:lnTo>
                  <a:lnTo>
                    <a:pt x="833627" y="4571"/>
                  </a:lnTo>
                  <a:lnTo>
                    <a:pt x="829055" y="3048"/>
                  </a:lnTo>
                  <a:lnTo>
                    <a:pt x="826008" y="1524"/>
                  </a:lnTo>
                  <a:lnTo>
                    <a:pt x="813816" y="0"/>
                  </a:lnTo>
                  <a:close/>
                </a:path>
                <a:path w="880745" h="570230">
                  <a:moveTo>
                    <a:pt x="880745" y="56387"/>
                  </a:moveTo>
                  <a:lnTo>
                    <a:pt x="854964" y="56387"/>
                  </a:lnTo>
                  <a:lnTo>
                    <a:pt x="853480" y="502919"/>
                  </a:lnTo>
                  <a:lnTo>
                    <a:pt x="853440" y="515112"/>
                  </a:lnTo>
                  <a:lnTo>
                    <a:pt x="851916" y="521207"/>
                  </a:lnTo>
                  <a:lnTo>
                    <a:pt x="850392" y="522731"/>
                  </a:lnTo>
                  <a:lnTo>
                    <a:pt x="848868" y="525779"/>
                  </a:lnTo>
                  <a:lnTo>
                    <a:pt x="845820" y="528827"/>
                  </a:lnTo>
                  <a:lnTo>
                    <a:pt x="845820" y="531876"/>
                  </a:lnTo>
                  <a:lnTo>
                    <a:pt x="842772" y="531876"/>
                  </a:lnTo>
                  <a:lnTo>
                    <a:pt x="838200" y="536448"/>
                  </a:lnTo>
                  <a:lnTo>
                    <a:pt x="832103" y="539495"/>
                  </a:lnTo>
                  <a:lnTo>
                    <a:pt x="830579" y="541019"/>
                  </a:lnTo>
                  <a:lnTo>
                    <a:pt x="826008" y="542543"/>
                  </a:lnTo>
                  <a:lnTo>
                    <a:pt x="826008" y="544067"/>
                  </a:lnTo>
                  <a:lnTo>
                    <a:pt x="867155" y="544067"/>
                  </a:lnTo>
                  <a:lnTo>
                    <a:pt x="868679" y="541019"/>
                  </a:lnTo>
                  <a:lnTo>
                    <a:pt x="870203" y="539495"/>
                  </a:lnTo>
                  <a:lnTo>
                    <a:pt x="876300" y="527303"/>
                  </a:lnTo>
                  <a:lnTo>
                    <a:pt x="877824" y="522731"/>
                  </a:lnTo>
                  <a:lnTo>
                    <a:pt x="879348" y="515112"/>
                  </a:lnTo>
                  <a:lnTo>
                    <a:pt x="880745" y="66928"/>
                  </a:lnTo>
                  <a:lnTo>
                    <a:pt x="880745" y="56387"/>
                  </a:lnTo>
                  <a:close/>
                </a:path>
                <a:path w="880745" h="570230">
                  <a:moveTo>
                    <a:pt x="876300" y="42671"/>
                  </a:moveTo>
                  <a:lnTo>
                    <a:pt x="847344" y="42671"/>
                  </a:lnTo>
                  <a:lnTo>
                    <a:pt x="848868" y="44195"/>
                  </a:lnTo>
                  <a:lnTo>
                    <a:pt x="848868" y="47243"/>
                  </a:lnTo>
                  <a:lnTo>
                    <a:pt x="850392" y="47243"/>
                  </a:lnTo>
                  <a:lnTo>
                    <a:pt x="850392" y="50291"/>
                  </a:lnTo>
                  <a:lnTo>
                    <a:pt x="851916" y="50291"/>
                  </a:lnTo>
                  <a:lnTo>
                    <a:pt x="853440" y="51815"/>
                  </a:lnTo>
                  <a:lnTo>
                    <a:pt x="853440" y="56387"/>
                  </a:lnTo>
                  <a:lnTo>
                    <a:pt x="879348" y="56387"/>
                  </a:lnTo>
                  <a:lnTo>
                    <a:pt x="879348" y="48767"/>
                  </a:lnTo>
                  <a:lnTo>
                    <a:pt x="877824" y="48767"/>
                  </a:lnTo>
                  <a:lnTo>
                    <a:pt x="877824" y="44195"/>
                  </a:lnTo>
                  <a:lnTo>
                    <a:pt x="876300" y="42671"/>
                  </a:lnTo>
                  <a:close/>
                </a:path>
                <a:path w="880745" h="570230">
                  <a:moveTo>
                    <a:pt x="867155" y="25907"/>
                  </a:moveTo>
                  <a:lnTo>
                    <a:pt x="813816" y="25907"/>
                  </a:lnTo>
                  <a:lnTo>
                    <a:pt x="824484" y="27431"/>
                  </a:lnTo>
                  <a:lnTo>
                    <a:pt x="827531" y="28828"/>
                  </a:lnTo>
                  <a:lnTo>
                    <a:pt x="832103" y="30479"/>
                  </a:lnTo>
                  <a:lnTo>
                    <a:pt x="838200" y="33527"/>
                  </a:lnTo>
                  <a:lnTo>
                    <a:pt x="842772" y="38100"/>
                  </a:lnTo>
                  <a:lnTo>
                    <a:pt x="845820" y="39624"/>
                  </a:lnTo>
                  <a:lnTo>
                    <a:pt x="845820" y="42671"/>
                  </a:lnTo>
                  <a:lnTo>
                    <a:pt x="874776" y="42671"/>
                  </a:lnTo>
                  <a:lnTo>
                    <a:pt x="874776" y="39624"/>
                  </a:lnTo>
                  <a:lnTo>
                    <a:pt x="873251" y="39624"/>
                  </a:lnTo>
                  <a:lnTo>
                    <a:pt x="873251" y="36575"/>
                  </a:lnTo>
                  <a:lnTo>
                    <a:pt x="871727" y="36575"/>
                  </a:lnTo>
                  <a:lnTo>
                    <a:pt x="871727" y="33527"/>
                  </a:lnTo>
                  <a:lnTo>
                    <a:pt x="870203" y="33527"/>
                  </a:lnTo>
                  <a:lnTo>
                    <a:pt x="870203" y="30479"/>
                  </a:lnTo>
                  <a:lnTo>
                    <a:pt x="868679" y="30479"/>
                  </a:lnTo>
                  <a:lnTo>
                    <a:pt x="868679" y="27431"/>
                  </a:lnTo>
                  <a:lnTo>
                    <a:pt x="867155" y="25907"/>
                  </a:lnTo>
                  <a:close/>
                </a:path>
              </a:pathLst>
            </a:custGeom>
            <a:solidFill>
              <a:srgbClr val="4F7FBC"/>
            </a:solidFill>
          </p:spPr>
          <p:txBody>
            <a:bodyPr wrap="square" lIns="0" tIns="0" rIns="0" bIns="0" rtlCol="0"/>
            <a:lstStyle/>
            <a:p>
              <a:endParaRPr/>
            </a:p>
          </p:txBody>
        </p:sp>
      </p:grpSp>
      <p:sp>
        <p:nvSpPr>
          <p:cNvPr id="65" name="object 65"/>
          <p:cNvSpPr txBox="1"/>
          <p:nvPr/>
        </p:nvSpPr>
        <p:spPr>
          <a:xfrm>
            <a:off x="7200392" y="2133092"/>
            <a:ext cx="17780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Calibri"/>
                <a:cs typeface="Calibri"/>
              </a:rPr>
              <a:t>EIS</a:t>
            </a:r>
            <a:endParaRPr sz="1000">
              <a:latin typeface="Calibri"/>
              <a:cs typeface="Calibri"/>
            </a:endParaRPr>
          </a:p>
        </p:txBody>
      </p:sp>
      <p:grpSp>
        <p:nvGrpSpPr>
          <p:cNvPr id="66" name="object 66"/>
          <p:cNvGrpSpPr/>
          <p:nvPr/>
        </p:nvGrpSpPr>
        <p:grpSpPr>
          <a:xfrm>
            <a:off x="6768083" y="2668651"/>
            <a:ext cx="963294" cy="658495"/>
            <a:chOff x="6768083" y="2668651"/>
            <a:chExt cx="963294" cy="658495"/>
          </a:xfrm>
        </p:grpSpPr>
        <p:sp>
          <p:nvSpPr>
            <p:cNvPr id="67" name="object 67"/>
            <p:cNvSpPr/>
            <p:nvPr/>
          </p:nvSpPr>
          <p:spPr>
            <a:xfrm>
              <a:off x="6768083" y="2668651"/>
              <a:ext cx="855344" cy="554990"/>
            </a:xfrm>
            <a:custGeom>
              <a:avLst/>
              <a:gdLst/>
              <a:ahLst/>
              <a:cxnLst/>
              <a:rect l="l" t="t" r="r" b="b"/>
              <a:pathLst>
                <a:path w="855345" h="554989">
                  <a:moveTo>
                    <a:pt x="800100" y="0"/>
                  </a:moveTo>
                  <a:lnTo>
                    <a:pt x="54864" y="0"/>
                  </a:lnTo>
                  <a:lnTo>
                    <a:pt x="33432" y="4286"/>
                  </a:lnTo>
                  <a:lnTo>
                    <a:pt x="16001" y="16001"/>
                  </a:lnTo>
                  <a:lnTo>
                    <a:pt x="4286" y="33432"/>
                  </a:lnTo>
                  <a:lnTo>
                    <a:pt x="0" y="54863"/>
                  </a:lnTo>
                  <a:lnTo>
                    <a:pt x="0" y="499872"/>
                  </a:lnTo>
                  <a:lnTo>
                    <a:pt x="4286" y="521303"/>
                  </a:lnTo>
                  <a:lnTo>
                    <a:pt x="16001" y="538734"/>
                  </a:lnTo>
                  <a:lnTo>
                    <a:pt x="33432" y="550449"/>
                  </a:lnTo>
                  <a:lnTo>
                    <a:pt x="54864" y="554736"/>
                  </a:lnTo>
                  <a:lnTo>
                    <a:pt x="800100" y="554736"/>
                  </a:lnTo>
                  <a:lnTo>
                    <a:pt x="821531" y="550449"/>
                  </a:lnTo>
                  <a:lnTo>
                    <a:pt x="838962" y="538734"/>
                  </a:lnTo>
                  <a:lnTo>
                    <a:pt x="850677" y="521303"/>
                  </a:lnTo>
                  <a:lnTo>
                    <a:pt x="854964" y="499872"/>
                  </a:lnTo>
                  <a:lnTo>
                    <a:pt x="854964" y="54863"/>
                  </a:lnTo>
                  <a:lnTo>
                    <a:pt x="850677" y="33432"/>
                  </a:lnTo>
                  <a:lnTo>
                    <a:pt x="838962" y="16001"/>
                  </a:lnTo>
                  <a:lnTo>
                    <a:pt x="821531" y="4286"/>
                  </a:lnTo>
                  <a:lnTo>
                    <a:pt x="800100" y="0"/>
                  </a:lnTo>
                  <a:close/>
                </a:path>
              </a:pathLst>
            </a:custGeom>
            <a:solidFill>
              <a:srgbClr val="BF4F4C"/>
            </a:solidFill>
          </p:spPr>
          <p:txBody>
            <a:bodyPr wrap="square" lIns="0" tIns="0" rIns="0" bIns="0" rtlCol="0"/>
            <a:lstStyle/>
            <a:p>
              <a:endParaRPr/>
            </a:p>
          </p:txBody>
        </p:sp>
        <p:pic>
          <p:nvPicPr>
            <p:cNvPr id="68" name="object 68"/>
            <p:cNvPicPr/>
            <p:nvPr/>
          </p:nvPicPr>
          <p:blipFill>
            <a:blip r:embed="rId12" cstate="print"/>
            <a:stretch>
              <a:fillRect/>
            </a:stretch>
          </p:blipFill>
          <p:spPr>
            <a:xfrm>
              <a:off x="6862571" y="2758567"/>
              <a:ext cx="856360" cy="556133"/>
            </a:xfrm>
            <a:prstGeom prst="rect">
              <a:avLst/>
            </a:prstGeom>
          </p:spPr>
        </p:pic>
        <p:sp>
          <p:nvSpPr>
            <p:cNvPr id="69" name="object 69"/>
            <p:cNvSpPr/>
            <p:nvPr/>
          </p:nvSpPr>
          <p:spPr>
            <a:xfrm>
              <a:off x="6850379" y="2746375"/>
              <a:ext cx="881380" cy="581025"/>
            </a:xfrm>
            <a:custGeom>
              <a:avLst/>
              <a:gdLst/>
              <a:ahLst/>
              <a:cxnLst/>
              <a:rect l="l" t="t" r="r" b="b"/>
              <a:pathLst>
                <a:path w="881379" h="581025">
                  <a:moveTo>
                    <a:pt x="32003" y="533400"/>
                  </a:moveTo>
                  <a:lnTo>
                    <a:pt x="4572" y="533400"/>
                  </a:lnTo>
                  <a:lnTo>
                    <a:pt x="4572" y="539496"/>
                  </a:lnTo>
                  <a:lnTo>
                    <a:pt x="6096" y="539496"/>
                  </a:lnTo>
                  <a:lnTo>
                    <a:pt x="7620" y="541020"/>
                  </a:lnTo>
                  <a:lnTo>
                    <a:pt x="7620" y="544067"/>
                  </a:lnTo>
                  <a:lnTo>
                    <a:pt x="9144" y="544067"/>
                  </a:lnTo>
                  <a:lnTo>
                    <a:pt x="9144" y="547115"/>
                  </a:lnTo>
                  <a:lnTo>
                    <a:pt x="10668" y="547115"/>
                  </a:lnTo>
                  <a:lnTo>
                    <a:pt x="10668" y="551688"/>
                  </a:lnTo>
                  <a:lnTo>
                    <a:pt x="12192" y="551688"/>
                  </a:lnTo>
                  <a:lnTo>
                    <a:pt x="18288" y="557784"/>
                  </a:lnTo>
                  <a:lnTo>
                    <a:pt x="18288" y="560832"/>
                  </a:lnTo>
                  <a:lnTo>
                    <a:pt x="21336" y="560832"/>
                  </a:lnTo>
                  <a:lnTo>
                    <a:pt x="30479" y="569976"/>
                  </a:lnTo>
                  <a:lnTo>
                    <a:pt x="42672" y="576072"/>
                  </a:lnTo>
                  <a:lnTo>
                    <a:pt x="54864" y="579120"/>
                  </a:lnTo>
                  <a:lnTo>
                    <a:pt x="761745" y="580516"/>
                  </a:lnTo>
                  <a:lnTo>
                    <a:pt x="826008" y="580516"/>
                  </a:lnTo>
                  <a:lnTo>
                    <a:pt x="826008" y="579120"/>
                  </a:lnTo>
                  <a:lnTo>
                    <a:pt x="833627" y="577596"/>
                  </a:lnTo>
                  <a:lnTo>
                    <a:pt x="838200" y="576072"/>
                  </a:lnTo>
                  <a:lnTo>
                    <a:pt x="839724" y="574548"/>
                  </a:lnTo>
                  <a:lnTo>
                    <a:pt x="844296" y="573024"/>
                  </a:lnTo>
                  <a:lnTo>
                    <a:pt x="850392" y="569976"/>
                  </a:lnTo>
                  <a:lnTo>
                    <a:pt x="865631" y="554736"/>
                  </a:lnTo>
                  <a:lnTo>
                    <a:pt x="826008" y="554736"/>
                  </a:lnTo>
                  <a:lnTo>
                    <a:pt x="56388" y="553212"/>
                  </a:lnTo>
                  <a:lnTo>
                    <a:pt x="50292" y="551688"/>
                  </a:lnTo>
                  <a:lnTo>
                    <a:pt x="47244" y="550163"/>
                  </a:lnTo>
                  <a:lnTo>
                    <a:pt x="45720" y="548639"/>
                  </a:lnTo>
                  <a:lnTo>
                    <a:pt x="42672" y="547115"/>
                  </a:lnTo>
                  <a:lnTo>
                    <a:pt x="36575" y="541020"/>
                  </a:lnTo>
                  <a:lnTo>
                    <a:pt x="35051" y="541020"/>
                  </a:lnTo>
                  <a:lnTo>
                    <a:pt x="35051" y="537972"/>
                  </a:lnTo>
                  <a:lnTo>
                    <a:pt x="33527" y="536448"/>
                  </a:lnTo>
                  <a:lnTo>
                    <a:pt x="32003" y="536448"/>
                  </a:lnTo>
                  <a:lnTo>
                    <a:pt x="32003" y="533400"/>
                  </a:lnTo>
                  <a:close/>
                </a:path>
                <a:path w="881379" h="581025">
                  <a:moveTo>
                    <a:pt x="880872" y="56387"/>
                  </a:moveTo>
                  <a:lnTo>
                    <a:pt x="854964" y="56387"/>
                  </a:lnTo>
                  <a:lnTo>
                    <a:pt x="853479" y="513588"/>
                  </a:lnTo>
                  <a:lnTo>
                    <a:pt x="853440" y="525779"/>
                  </a:lnTo>
                  <a:lnTo>
                    <a:pt x="851916" y="530225"/>
                  </a:lnTo>
                  <a:lnTo>
                    <a:pt x="848868" y="536448"/>
                  </a:lnTo>
                  <a:lnTo>
                    <a:pt x="845820" y="539496"/>
                  </a:lnTo>
                  <a:lnTo>
                    <a:pt x="844296" y="542544"/>
                  </a:lnTo>
                  <a:lnTo>
                    <a:pt x="842772" y="544067"/>
                  </a:lnTo>
                  <a:lnTo>
                    <a:pt x="839724" y="545591"/>
                  </a:lnTo>
                  <a:lnTo>
                    <a:pt x="836676" y="548639"/>
                  </a:lnTo>
                  <a:lnTo>
                    <a:pt x="830579" y="551688"/>
                  </a:lnTo>
                  <a:lnTo>
                    <a:pt x="826008" y="553212"/>
                  </a:lnTo>
                  <a:lnTo>
                    <a:pt x="826008" y="554736"/>
                  </a:lnTo>
                  <a:lnTo>
                    <a:pt x="865631" y="554736"/>
                  </a:lnTo>
                  <a:lnTo>
                    <a:pt x="870203" y="550163"/>
                  </a:lnTo>
                  <a:lnTo>
                    <a:pt x="873251" y="544067"/>
                  </a:lnTo>
                  <a:lnTo>
                    <a:pt x="874776" y="539496"/>
                  </a:lnTo>
                  <a:lnTo>
                    <a:pt x="876300" y="537972"/>
                  </a:lnTo>
                  <a:lnTo>
                    <a:pt x="877824" y="533400"/>
                  </a:lnTo>
                  <a:lnTo>
                    <a:pt x="879348" y="525779"/>
                  </a:lnTo>
                  <a:lnTo>
                    <a:pt x="880832" y="68579"/>
                  </a:lnTo>
                  <a:lnTo>
                    <a:pt x="880872" y="56387"/>
                  </a:lnTo>
                  <a:close/>
                </a:path>
                <a:path w="881379" h="581025">
                  <a:moveTo>
                    <a:pt x="27431" y="521208"/>
                  </a:moveTo>
                  <a:lnTo>
                    <a:pt x="1524" y="521208"/>
                  </a:lnTo>
                  <a:lnTo>
                    <a:pt x="1524" y="528827"/>
                  </a:lnTo>
                  <a:lnTo>
                    <a:pt x="3048" y="528827"/>
                  </a:lnTo>
                  <a:lnTo>
                    <a:pt x="3048" y="533400"/>
                  </a:lnTo>
                  <a:lnTo>
                    <a:pt x="30479" y="533400"/>
                  </a:lnTo>
                  <a:lnTo>
                    <a:pt x="30479" y="530225"/>
                  </a:lnTo>
                  <a:lnTo>
                    <a:pt x="28955" y="530225"/>
                  </a:lnTo>
                  <a:lnTo>
                    <a:pt x="28955" y="525779"/>
                  </a:lnTo>
                  <a:lnTo>
                    <a:pt x="27431" y="525779"/>
                  </a:lnTo>
                  <a:lnTo>
                    <a:pt x="27431" y="521208"/>
                  </a:lnTo>
                  <a:close/>
                </a:path>
                <a:path w="881379" h="581025">
                  <a:moveTo>
                    <a:pt x="818388" y="0"/>
                  </a:moveTo>
                  <a:lnTo>
                    <a:pt x="60960" y="0"/>
                  </a:lnTo>
                  <a:lnTo>
                    <a:pt x="53340" y="1524"/>
                  </a:lnTo>
                  <a:lnTo>
                    <a:pt x="48768" y="3048"/>
                  </a:lnTo>
                  <a:lnTo>
                    <a:pt x="42672" y="4572"/>
                  </a:lnTo>
                  <a:lnTo>
                    <a:pt x="30479" y="10667"/>
                  </a:lnTo>
                  <a:lnTo>
                    <a:pt x="24384" y="16763"/>
                  </a:lnTo>
                  <a:lnTo>
                    <a:pt x="21336" y="18287"/>
                  </a:lnTo>
                  <a:lnTo>
                    <a:pt x="18288" y="21336"/>
                  </a:lnTo>
                  <a:lnTo>
                    <a:pt x="16764" y="24384"/>
                  </a:lnTo>
                  <a:lnTo>
                    <a:pt x="10668" y="30479"/>
                  </a:lnTo>
                  <a:lnTo>
                    <a:pt x="4572" y="42672"/>
                  </a:lnTo>
                  <a:lnTo>
                    <a:pt x="3048" y="48767"/>
                  </a:lnTo>
                  <a:lnTo>
                    <a:pt x="1524" y="53339"/>
                  </a:lnTo>
                  <a:lnTo>
                    <a:pt x="0" y="60960"/>
                  </a:lnTo>
                  <a:lnTo>
                    <a:pt x="0" y="521208"/>
                  </a:lnTo>
                  <a:lnTo>
                    <a:pt x="25908" y="521208"/>
                  </a:lnTo>
                  <a:lnTo>
                    <a:pt x="25908" y="513588"/>
                  </a:lnTo>
                  <a:lnTo>
                    <a:pt x="24384" y="513588"/>
                  </a:lnTo>
                  <a:lnTo>
                    <a:pt x="24384" y="68579"/>
                  </a:lnTo>
                  <a:lnTo>
                    <a:pt x="25908" y="60960"/>
                  </a:lnTo>
                  <a:lnTo>
                    <a:pt x="27431" y="56387"/>
                  </a:lnTo>
                  <a:lnTo>
                    <a:pt x="28955" y="50291"/>
                  </a:lnTo>
                  <a:lnTo>
                    <a:pt x="30479" y="47244"/>
                  </a:lnTo>
                  <a:lnTo>
                    <a:pt x="33527" y="44196"/>
                  </a:lnTo>
                  <a:lnTo>
                    <a:pt x="35051" y="41148"/>
                  </a:lnTo>
                  <a:lnTo>
                    <a:pt x="42672" y="33527"/>
                  </a:lnTo>
                  <a:lnTo>
                    <a:pt x="45720" y="32003"/>
                  </a:lnTo>
                  <a:lnTo>
                    <a:pt x="47244" y="30479"/>
                  </a:lnTo>
                  <a:lnTo>
                    <a:pt x="50292" y="28955"/>
                  </a:lnTo>
                  <a:lnTo>
                    <a:pt x="56388" y="27432"/>
                  </a:lnTo>
                  <a:lnTo>
                    <a:pt x="60960" y="25908"/>
                  </a:lnTo>
                  <a:lnTo>
                    <a:pt x="68579" y="24384"/>
                  </a:lnTo>
                  <a:lnTo>
                    <a:pt x="864108" y="24384"/>
                  </a:lnTo>
                  <a:lnTo>
                    <a:pt x="862584" y="22860"/>
                  </a:lnTo>
                  <a:lnTo>
                    <a:pt x="861060" y="22860"/>
                  </a:lnTo>
                  <a:lnTo>
                    <a:pt x="861060" y="19812"/>
                  </a:lnTo>
                  <a:lnTo>
                    <a:pt x="854964" y="13715"/>
                  </a:lnTo>
                  <a:lnTo>
                    <a:pt x="851916" y="12191"/>
                  </a:lnTo>
                  <a:lnTo>
                    <a:pt x="850392" y="10667"/>
                  </a:lnTo>
                  <a:lnTo>
                    <a:pt x="844296" y="7620"/>
                  </a:lnTo>
                  <a:lnTo>
                    <a:pt x="839724" y="6096"/>
                  </a:lnTo>
                  <a:lnTo>
                    <a:pt x="838200" y="4572"/>
                  </a:lnTo>
                  <a:lnTo>
                    <a:pt x="833627" y="3048"/>
                  </a:lnTo>
                  <a:lnTo>
                    <a:pt x="827531" y="1524"/>
                  </a:lnTo>
                  <a:lnTo>
                    <a:pt x="818388" y="0"/>
                  </a:lnTo>
                  <a:close/>
                </a:path>
                <a:path w="881379" h="581025">
                  <a:moveTo>
                    <a:pt x="879348" y="48767"/>
                  </a:moveTo>
                  <a:lnTo>
                    <a:pt x="851916" y="48767"/>
                  </a:lnTo>
                  <a:lnTo>
                    <a:pt x="853440" y="50291"/>
                  </a:lnTo>
                  <a:lnTo>
                    <a:pt x="853440" y="56387"/>
                  </a:lnTo>
                  <a:lnTo>
                    <a:pt x="879348" y="56387"/>
                  </a:lnTo>
                  <a:lnTo>
                    <a:pt x="879348" y="48767"/>
                  </a:lnTo>
                  <a:close/>
                </a:path>
                <a:path w="881379" h="581025">
                  <a:moveTo>
                    <a:pt x="864108" y="24384"/>
                  </a:moveTo>
                  <a:lnTo>
                    <a:pt x="812292" y="24384"/>
                  </a:lnTo>
                  <a:lnTo>
                    <a:pt x="819912" y="25908"/>
                  </a:lnTo>
                  <a:lnTo>
                    <a:pt x="826008" y="27432"/>
                  </a:lnTo>
                  <a:lnTo>
                    <a:pt x="830579" y="28955"/>
                  </a:lnTo>
                  <a:lnTo>
                    <a:pt x="836676" y="32003"/>
                  </a:lnTo>
                  <a:lnTo>
                    <a:pt x="839724" y="34925"/>
                  </a:lnTo>
                  <a:lnTo>
                    <a:pt x="842772" y="36575"/>
                  </a:lnTo>
                  <a:lnTo>
                    <a:pt x="845820" y="39624"/>
                  </a:lnTo>
                  <a:lnTo>
                    <a:pt x="845820" y="42672"/>
                  </a:lnTo>
                  <a:lnTo>
                    <a:pt x="847344" y="42672"/>
                  </a:lnTo>
                  <a:lnTo>
                    <a:pt x="850392" y="45720"/>
                  </a:lnTo>
                  <a:lnTo>
                    <a:pt x="850392" y="48767"/>
                  </a:lnTo>
                  <a:lnTo>
                    <a:pt x="877824" y="48767"/>
                  </a:lnTo>
                  <a:lnTo>
                    <a:pt x="877824" y="44196"/>
                  </a:lnTo>
                  <a:lnTo>
                    <a:pt x="876300" y="44196"/>
                  </a:lnTo>
                  <a:lnTo>
                    <a:pt x="876300" y="41148"/>
                  </a:lnTo>
                  <a:lnTo>
                    <a:pt x="874776" y="41148"/>
                  </a:lnTo>
                  <a:lnTo>
                    <a:pt x="874776" y="38100"/>
                  </a:lnTo>
                  <a:lnTo>
                    <a:pt x="873251" y="38100"/>
                  </a:lnTo>
                  <a:lnTo>
                    <a:pt x="873251" y="34925"/>
                  </a:lnTo>
                  <a:lnTo>
                    <a:pt x="871727" y="34925"/>
                  </a:lnTo>
                  <a:lnTo>
                    <a:pt x="871727" y="32003"/>
                  </a:lnTo>
                  <a:lnTo>
                    <a:pt x="864108" y="24384"/>
                  </a:lnTo>
                  <a:close/>
                </a:path>
              </a:pathLst>
            </a:custGeom>
            <a:solidFill>
              <a:srgbClr val="BF4F4C"/>
            </a:solidFill>
          </p:spPr>
          <p:txBody>
            <a:bodyPr wrap="square" lIns="0" tIns="0" rIns="0" bIns="0" rtlCol="0"/>
            <a:lstStyle/>
            <a:p>
              <a:endParaRPr/>
            </a:p>
          </p:txBody>
        </p:sp>
      </p:grpSp>
      <p:sp>
        <p:nvSpPr>
          <p:cNvPr id="70" name="object 70"/>
          <p:cNvSpPr txBox="1"/>
          <p:nvPr/>
        </p:nvSpPr>
        <p:spPr>
          <a:xfrm>
            <a:off x="6974840" y="2861563"/>
            <a:ext cx="629920" cy="317500"/>
          </a:xfrm>
          <a:prstGeom prst="rect">
            <a:avLst/>
          </a:prstGeom>
        </p:spPr>
        <p:txBody>
          <a:bodyPr vert="horz" wrap="square" lIns="0" tIns="12065" rIns="0" bIns="0" rtlCol="0">
            <a:spAutoFit/>
          </a:bodyPr>
          <a:lstStyle/>
          <a:p>
            <a:pPr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71" name="object 71"/>
          <p:cNvGrpSpPr/>
          <p:nvPr/>
        </p:nvGrpSpPr>
        <p:grpSpPr>
          <a:xfrm>
            <a:off x="6768083" y="3471798"/>
            <a:ext cx="963294" cy="307975"/>
            <a:chOff x="6768083" y="3471798"/>
            <a:chExt cx="963294" cy="307975"/>
          </a:xfrm>
        </p:grpSpPr>
        <p:sp>
          <p:nvSpPr>
            <p:cNvPr id="72" name="object 72"/>
            <p:cNvSpPr/>
            <p:nvPr/>
          </p:nvSpPr>
          <p:spPr>
            <a:xfrm>
              <a:off x="6768083" y="3471798"/>
              <a:ext cx="855344" cy="307975"/>
            </a:xfrm>
            <a:custGeom>
              <a:avLst/>
              <a:gdLst/>
              <a:ahLst/>
              <a:cxnLst/>
              <a:rect l="l" t="t" r="r" b="b"/>
              <a:pathLst>
                <a:path w="855345" h="307975">
                  <a:moveTo>
                    <a:pt x="801623" y="0"/>
                  </a:moveTo>
                  <a:lnTo>
                    <a:pt x="53340" y="0"/>
                  </a:lnTo>
                  <a:lnTo>
                    <a:pt x="32789" y="4286"/>
                  </a:lnTo>
                  <a:lnTo>
                    <a:pt x="15811" y="16001"/>
                  </a:lnTo>
                  <a:lnTo>
                    <a:pt x="4262" y="33432"/>
                  </a:lnTo>
                  <a:lnTo>
                    <a:pt x="0" y="54863"/>
                  </a:lnTo>
                  <a:lnTo>
                    <a:pt x="0" y="307848"/>
                  </a:lnTo>
                  <a:lnTo>
                    <a:pt x="854964" y="307848"/>
                  </a:lnTo>
                  <a:lnTo>
                    <a:pt x="854964" y="54863"/>
                  </a:lnTo>
                  <a:lnTo>
                    <a:pt x="850701" y="33432"/>
                  </a:lnTo>
                  <a:lnTo>
                    <a:pt x="839152" y="16001"/>
                  </a:lnTo>
                  <a:lnTo>
                    <a:pt x="822174" y="4286"/>
                  </a:lnTo>
                  <a:lnTo>
                    <a:pt x="801623" y="0"/>
                  </a:lnTo>
                  <a:close/>
                </a:path>
              </a:pathLst>
            </a:custGeom>
            <a:solidFill>
              <a:srgbClr val="99BA59"/>
            </a:solidFill>
          </p:spPr>
          <p:txBody>
            <a:bodyPr wrap="square" lIns="0" tIns="0" rIns="0" bIns="0" rtlCol="0"/>
            <a:lstStyle/>
            <a:p>
              <a:endParaRPr/>
            </a:p>
          </p:txBody>
        </p:sp>
        <p:pic>
          <p:nvPicPr>
            <p:cNvPr id="73" name="object 73"/>
            <p:cNvPicPr/>
            <p:nvPr/>
          </p:nvPicPr>
          <p:blipFill>
            <a:blip r:embed="rId13" cstate="print"/>
            <a:stretch>
              <a:fillRect/>
            </a:stretch>
          </p:blipFill>
          <p:spPr>
            <a:xfrm>
              <a:off x="6862571" y="3563238"/>
              <a:ext cx="856360" cy="216408"/>
            </a:xfrm>
            <a:prstGeom prst="rect">
              <a:avLst/>
            </a:prstGeom>
          </p:spPr>
        </p:pic>
        <p:sp>
          <p:nvSpPr>
            <p:cNvPr id="74" name="object 74"/>
            <p:cNvSpPr/>
            <p:nvPr/>
          </p:nvSpPr>
          <p:spPr>
            <a:xfrm>
              <a:off x="6850379" y="3549522"/>
              <a:ext cx="881380" cy="230504"/>
            </a:xfrm>
            <a:custGeom>
              <a:avLst/>
              <a:gdLst/>
              <a:ahLst/>
              <a:cxnLst/>
              <a:rect l="l" t="t" r="r" b="b"/>
              <a:pathLst>
                <a:path w="881379" h="230504">
                  <a:moveTo>
                    <a:pt x="813816" y="0"/>
                  </a:moveTo>
                  <a:lnTo>
                    <a:pt x="65531" y="0"/>
                  </a:lnTo>
                  <a:lnTo>
                    <a:pt x="51816" y="1524"/>
                  </a:lnTo>
                  <a:lnTo>
                    <a:pt x="45720" y="4572"/>
                  </a:lnTo>
                  <a:lnTo>
                    <a:pt x="39624" y="6096"/>
                  </a:lnTo>
                  <a:lnTo>
                    <a:pt x="30479" y="10667"/>
                  </a:lnTo>
                  <a:lnTo>
                    <a:pt x="22860" y="18287"/>
                  </a:lnTo>
                  <a:lnTo>
                    <a:pt x="19812" y="19812"/>
                  </a:lnTo>
                  <a:lnTo>
                    <a:pt x="18288" y="21336"/>
                  </a:lnTo>
                  <a:lnTo>
                    <a:pt x="16764" y="24384"/>
                  </a:lnTo>
                  <a:lnTo>
                    <a:pt x="10668" y="30479"/>
                  </a:lnTo>
                  <a:lnTo>
                    <a:pt x="4572" y="42672"/>
                  </a:lnTo>
                  <a:lnTo>
                    <a:pt x="3048" y="48767"/>
                  </a:lnTo>
                  <a:lnTo>
                    <a:pt x="1524" y="53339"/>
                  </a:lnTo>
                  <a:lnTo>
                    <a:pt x="0" y="67055"/>
                  </a:lnTo>
                  <a:lnTo>
                    <a:pt x="0" y="230124"/>
                  </a:lnTo>
                  <a:lnTo>
                    <a:pt x="24384" y="230124"/>
                  </a:lnTo>
                  <a:lnTo>
                    <a:pt x="24384" y="67055"/>
                  </a:lnTo>
                  <a:lnTo>
                    <a:pt x="25908" y="60960"/>
                  </a:lnTo>
                  <a:lnTo>
                    <a:pt x="27431" y="56387"/>
                  </a:lnTo>
                  <a:lnTo>
                    <a:pt x="28955" y="50291"/>
                  </a:lnTo>
                  <a:lnTo>
                    <a:pt x="30479" y="47243"/>
                  </a:lnTo>
                  <a:lnTo>
                    <a:pt x="33527" y="44196"/>
                  </a:lnTo>
                  <a:lnTo>
                    <a:pt x="35051" y="41148"/>
                  </a:lnTo>
                  <a:lnTo>
                    <a:pt x="42672" y="33527"/>
                  </a:lnTo>
                  <a:lnTo>
                    <a:pt x="54864" y="27431"/>
                  </a:lnTo>
                  <a:lnTo>
                    <a:pt x="68579" y="25907"/>
                  </a:lnTo>
                  <a:lnTo>
                    <a:pt x="867155" y="25907"/>
                  </a:lnTo>
                  <a:lnTo>
                    <a:pt x="854964" y="13715"/>
                  </a:lnTo>
                  <a:lnTo>
                    <a:pt x="851916" y="12191"/>
                  </a:lnTo>
                  <a:lnTo>
                    <a:pt x="850392" y="10667"/>
                  </a:lnTo>
                  <a:lnTo>
                    <a:pt x="841248" y="6096"/>
                  </a:lnTo>
                  <a:lnTo>
                    <a:pt x="835151" y="4572"/>
                  </a:lnTo>
                  <a:lnTo>
                    <a:pt x="829055" y="1524"/>
                  </a:lnTo>
                  <a:lnTo>
                    <a:pt x="813816" y="0"/>
                  </a:lnTo>
                  <a:close/>
                </a:path>
                <a:path w="881379" h="230504">
                  <a:moveTo>
                    <a:pt x="880872" y="56387"/>
                  </a:moveTo>
                  <a:lnTo>
                    <a:pt x="854964" y="56387"/>
                  </a:lnTo>
                  <a:lnTo>
                    <a:pt x="854964" y="230124"/>
                  </a:lnTo>
                  <a:lnTo>
                    <a:pt x="880872" y="230124"/>
                  </a:lnTo>
                  <a:lnTo>
                    <a:pt x="880872" y="56387"/>
                  </a:lnTo>
                  <a:close/>
                </a:path>
                <a:path w="881379" h="230504">
                  <a:moveTo>
                    <a:pt x="879348" y="48767"/>
                  </a:moveTo>
                  <a:lnTo>
                    <a:pt x="851916" y="48767"/>
                  </a:lnTo>
                  <a:lnTo>
                    <a:pt x="853440" y="50291"/>
                  </a:lnTo>
                  <a:lnTo>
                    <a:pt x="853440" y="56387"/>
                  </a:lnTo>
                  <a:lnTo>
                    <a:pt x="879348" y="56387"/>
                  </a:lnTo>
                  <a:lnTo>
                    <a:pt x="879348" y="48767"/>
                  </a:lnTo>
                  <a:close/>
                </a:path>
                <a:path w="881379" h="230504">
                  <a:moveTo>
                    <a:pt x="867155" y="25907"/>
                  </a:moveTo>
                  <a:lnTo>
                    <a:pt x="813816" y="25907"/>
                  </a:lnTo>
                  <a:lnTo>
                    <a:pt x="826008" y="27431"/>
                  </a:lnTo>
                  <a:lnTo>
                    <a:pt x="838200" y="33527"/>
                  </a:lnTo>
                  <a:lnTo>
                    <a:pt x="842772" y="38100"/>
                  </a:lnTo>
                  <a:lnTo>
                    <a:pt x="845820" y="39624"/>
                  </a:lnTo>
                  <a:lnTo>
                    <a:pt x="845820" y="42672"/>
                  </a:lnTo>
                  <a:lnTo>
                    <a:pt x="847344" y="42672"/>
                  </a:lnTo>
                  <a:lnTo>
                    <a:pt x="850392" y="45719"/>
                  </a:lnTo>
                  <a:lnTo>
                    <a:pt x="850392" y="48767"/>
                  </a:lnTo>
                  <a:lnTo>
                    <a:pt x="877824" y="48767"/>
                  </a:lnTo>
                  <a:lnTo>
                    <a:pt x="877824" y="44196"/>
                  </a:lnTo>
                  <a:lnTo>
                    <a:pt x="876300" y="44196"/>
                  </a:lnTo>
                  <a:lnTo>
                    <a:pt x="876300" y="41148"/>
                  </a:lnTo>
                  <a:lnTo>
                    <a:pt x="874776" y="41148"/>
                  </a:lnTo>
                  <a:lnTo>
                    <a:pt x="874776" y="38100"/>
                  </a:lnTo>
                  <a:lnTo>
                    <a:pt x="873251" y="38100"/>
                  </a:lnTo>
                  <a:lnTo>
                    <a:pt x="873251" y="35051"/>
                  </a:lnTo>
                  <a:lnTo>
                    <a:pt x="871727" y="35051"/>
                  </a:lnTo>
                  <a:lnTo>
                    <a:pt x="871727" y="31876"/>
                  </a:lnTo>
                  <a:lnTo>
                    <a:pt x="870203" y="30479"/>
                  </a:lnTo>
                  <a:lnTo>
                    <a:pt x="868679" y="30479"/>
                  </a:lnTo>
                  <a:lnTo>
                    <a:pt x="868679" y="27431"/>
                  </a:lnTo>
                  <a:lnTo>
                    <a:pt x="867155" y="25907"/>
                  </a:lnTo>
                  <a:close/>
                </a:path>
              </a:pathLst>
            </a:custGeom>
            <a:solidFill>
              <a:srgbClr val="99BA59"/>
            </a:solidFill>
          </p:spPr>
          <p:txBody>
            <a:bodyPr wrap="square" lIns="0" tIns="0" rIns="0" bIns="0" rtlCol="0"/>
            <a:lstStyle/>
            <a:p>
              <a:endParaRPr/>
            </a:p>
          </p:txBody>
        </p:sp>
      </p:grpSp>
      <p:sp>
        <p:nvSpPr>
          <p:cNvPr id="75" name="object 75"/>
          <p:cNvSpPr txBox="1"/>
          <p:nvPr/>
        </p:nvSpPr>
        <p:spPr>
          <a:xfrm>
            <a:off x="7165340" y="3660140"/>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76" name="object 76"/>
          <p:cNvGrpSpPr/>
          <p:nvPr/>
        </p:nvGrpSpPr>
        <p:grpSpPr>
          <a:xfrm>
            <a:off x="7999476" y="490855"/>
            <a:ext cx="1801495" cy="527685"/>
            <a:chOff x="7999476" y="490855"/>
            <a:chExt cx="1801495" cy="527685"/>
          </a:xfrm>
        </p:grpSpPr>
        <p:sp>
          <p:nvSpPr>
            <p:cNvPr id="77" name="object 77"/>
            <p:cNvSpPr/>
            <p:nvPr/>
          </p:nvSpPr>
          <p:spPr>
            <a:xfrm>
              <a:off x="8011668" y="503047"/>
              <a:ext cx="1775460" cy="502920"/>
            </a:xfrm>
            <a:custGeom>
              <a:avLst/>
              <a:gdLst/>
              <a:ahLst/>
              <a:cxnLst/>
              <a:rect l="l" t="t" r="r" b="b"/>
              <a:pathLst>
                <a:path w="1775459" h="502919">
                  <a:moveTo>
                    <a:pt x="1693163"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1693163" y="502920"/>
                  </a:lnTo>
                  <a:lnTo>
                    <a:pt x="1725310" y="496252"/>
                  </a:lnTo>
                  <a:lnTo>
                    <a:pt x="1751456" y="478155"/>
                  </a:lnTo>
                  <a:lnTo>
                    <a:pt x="1769030" y="451485"/>
                  </a:lnTo>
                  <a:lnTo>
                    <a:pt x="1775459" y="419100"/>
                  </a:lnTo>
                  <a:lnTo>
                    <a:pt x="1775459" y="83820"/>
                  </a:lnTo>
                  <a:lnTo>
                    <a:pt x="1769030" y="51434"/>
                  </a:lnTo>
                  <a:lnTo>
                    <a:pt x="1751456" y="24764"/>
                  </a:lnTo>
                  <a:lnTo>
                    <a:pt x="1725310" y="6667"/>
                  </a:lnTo>
                  <a:lnTo>
                    <a:pt x="1693163" y="0"/>
                  </a:lnTo>
                  <a:close/>
                </a:path>
              </a:pathLst>
            </a:custGeom>
            <a:solidFill>
              <a:srgbClr val="49AAC4"/>
            </a:solidFill>
          </p:spPr>
          <p:txBody>
            <a:bodyPr wrap="square" lIns="0" tIns="0" rIns="0" bIns="0" rtlCol="0"/>
            <a:lstStyle/>
            <a:p>
              <a:endParaRPr/>
            </a:p>
          </p:txBody>
        </p:sp>
        <p:sp>
          <p:nvSpPr>
            <p:cNvPr id="78" name="object 78"/>
            <p:cNvSpPr/>
            <p:nvPr/>
          </p:nvSpPr>
          <p:spPr>
            <a:xfrm>
              <a:off x="7999476" y="490855"/>
              <a:ext cx="1801495" cy="527685"/>
            </a:xfrm>
            <a:custGeom>
              <a:avLst/>
              <a:gdLst/>
              <a:ahLst/>
              <a:cxnLst/>
              <a:rect l="l" t="t" r="r" b="b"/>
              <a:pathLst>
                <a:path w="1801495" h="527685">
                  <a:moveTo>
                    <a:pt x="1799844" y="77724"/>
                  </a:moveTo>
                  <a:lnTo>
                    <a:pt x="1773935" y="77724"/>
                  </a:lnTo>
                  <a:lnTo>
                    <a:pt x="1773935" y="83820"/>
                  </a:lnTo>
                  <a:lnTo>
                    <a:pt x="1775459" y="83820"/>
                  </a:lnTo>
                  <a:lnTo>
                    <a:pt x="1773993" y="432816"/>
                  </a:lnTo>
                  <a:lnTo>
                    <a:pt x="1761744" y="473964"/>
                  </a:lnTo>
                  <a:lnTo>
                    <a:pt x="1725168" y="499745"/>
                  </a:lnTo>
                  <a:lnTo>
                    <a:pt x="1725168" y="501396"/>
                  </a:lnTo>
                  <a:lnTo>
                    <a:pt x="32003" y="501396"/>
                  </a:lnTo>
                  <a:lnTo>
                    <a:pt x="42672" y="512064"/>
                  </a:lnTo>
                  <a:lnTo>
                    <a:pt x="51816" y="516636"/>
                  </a:lnTo>
                  <a:lnTo>
                    <a:pt x="56388" y="518160"/>
                  </a:lnTo>
                  <a:lnTo>
                    <a:pt x="59435" y="519684"/>
                  </a:lnTo>
                  <a:lnTo>
                    <a:pt x="77724" y="525779"/>
                  </a:lnTo>
                  <a:lnTo>
                    <a:pt x="1725168" y="527176"/>
                  </a:lnTo>
                  <a:lnTo>
                    <a:pt x="1725168" y="525779"/>
                  </a:lnTo>
                  <a:lnTo>
                    <a:pt x="1743455" y="519684"/>
                  </a:lnTo>
                  <a:lnTo>
                    <a:pt x="1749552" y="516636"/>
                  </a:lnTo>
                  <a:lnTo>
                    <a:pt x="1751076" y="515112"/>
                  </a:lnTo>
                  <a:lnTo>
                    <a:pt x="1757172" y="512064"/>
                  </a:lnTo>
                  <a:lnTo>
                    <a:pt x="1758696" y="510540"/>
                  </a:lnTo>
                  <a:lnTo>
                    <a:pt x="1761744" y="509016"/>
                  </a:lnTo>
                  <a:lnTo>
                    <a:pt x="1766316" y="504444"/>
                  </a:lnTo>
                  <a:lnTo>
                    <a:pt x="1769364" y="502920"/>
                  </a:lnTo>
                  <a:lnTo>
                    <a:pt x="1781555" y="490727"/>
                  </a:lnTo>
                  <a:lnTo>
                    <a:pt x="1784603" y="484631"/>
                  </a:lnTo>
                  <a:lnTo>
                    <a:pt x="1786127" y="483108"/>
                  </a:lnTo>
                  <a:lnTo>
                    <a:pt x="1793748" y="467868"/>
                  </a:lnTo>
                  <a:lnTo>
                    <a:pt x="1798320" y="454151"/>
                  </a:lnTo>
                  <a:lnTo>
                    <a:pt x="1799844" y="440436"/>
                  </a:lnTo>
                  <a:lnTo>
                    <a:pt x="1801241" y="88392"/>
                  </a:lnTo>
                  <a:lnTo>
                    <a:pt x="1799844" y="88392"/>
                  </a:lnTo>
                  <a:lnTo>
                    <a:pt x="1799844" y="77724"/>
                  </a:lnTo>
                  <a:close/>
                </a:path>
                <a:path w="18014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1725168"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18014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1801495" h="527685">
                  <a:moveTo>
                    <a:pt x="17145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1770888" y="25908"/>
                  </a:lnTo>
                  <a:lnTo>
                    <a:pt x="1764792" y="19812"/>
                  </a:lnTo>
                  <a:lnTo>
                    <a:pt x="1749552" y="12192"/>
                  </a:lnTo>
                  <a:lnTo>
                    <a:pt x="1748027" y="10668"/>
                  </a:lnTo>
                  <a:lnTo>
                    <a:pt x="1741931" y="7620"/>
                  </a:lnTo>
                  <a:lnTo>
                    <a:pt x="1723644" y="1524"/>
                  </a:lnTo>
                  <a:lnTo>
                    <a:pt x="1714500" y="0"/>
                  </a:lnTo>
                  <a:close/>
                </a:path>
                <a:path w="1801495" h="527685">
                  <a:moveTo>
                    <a:pt x="1798320" y="68579"/>
                  </a:moveTo>
                  <a:lnTo>
                    <a:pt x="1770888" y="68579"/>
                  </a:lnTo>
                  <a:lnTo>
                    <a:pt x="1770888" y="71627"/>
                  </a:lnTo>
                  <a:lnTo>
                    <a:pt x="1772412" y="71627"/>
                  </a:lnTo>
                  <a:lnTo>
                    <a:pt x="1772412" y="77724"/>
                  </a:lnTo>
                  <a:lnTo>
                    <a:pt x="1798320" y="77724"/>
                  </a:lnTo>
                  <a:lnTo>
                    <a:pt x="1798320" y="68579"/>
                  </a:lnTo>
                  <a:close/>
                </a:path>
                <a:path w="1801495" h="527685">
                  <a:moveTo>
                    <a:pt x="1795272" y="59436"/>
                  </a:moveTo>
                  <a:lnTo>
                    <a:pt x="1764792" y="59436"/>
                  </a:lnTo>
                  <a:lnTo>
                    <a:pt x="1767840" y="62484"/>
                  </a:lnTo>
                  <a:lnTo>
                    <a:pt x="1767840" y="65531"/>
                  </a:lnTo>
                  <a:lnTo>
                    <a:pt x="1769364" y="65531"/>
                  </a:lnTo>
                  <a:lnTo>
                    <a:pt x="1769364" y="68579"/>
                  </a:lnTo>
                  <a:lnTo>
                    <a:pt x="1796796" y="68579"/>
                  </a:lnTo>
                  <a:lnTo>
                    <a:pt x="1796796" y="64008"/>
                  </a:lnTo>
                  <a:lnTo>
                    <a:pt x="1795272" y="64008"/>
                  </a:lnTo>
                  <a:lnTo>
                    <a:pt x="1795272" y="59436"/>
                  </a:lnTo>
                  <a:close/>
                </a:path>
                <a:path w="1801495" h="527685">
                  <a:moveTo>
                    <a:pt x="1793748" y="56388"/>
                  </a:moveTo>
                  <a:lnTo>
                    <a:pt x="1763268" y="56388"/>
                  </a:lnTo>
                  <a:lnTo>
                    <a:pt x="1763268" y="59436"/>
                  </a:lnTo>
                  <a:lnTo>
                    <a:pt x="1793748" y="59436"/>
                  </a:lnTo>
                  <a:lnTo>
                    <a:pt x="1793748" y="56388"/>
                  </a:lnTo>
                  <a:close/>
                </a:path>
                <a:path w="1801495" h="527685">
                  <a:moveTo>
                    <a:pt x="1770888" y="25908"/>
                  </a:moveTo>
                  <a:lnTo>
                    <a:pt x="1712976" y="25908"/>
                  </a:lnTo>
                  <a:lnTo>
                    <a:pt x="1719072" y="27431"/>
                  </a:lnTo>
                  <a:lnTo>
                    <a:pt x="1726692" y="28955"/>
                  </a:lnTo>
                  <a:lnTo>
                    <a:pt x="1748027" y="39624"/>
                  </a:lnTo>
                  <a:lnTo>
                    <a:pt x="1761744" y="53340"/>
                  </a:lnTo>
                  <a:lnTo>
                    <a:pt x="1761744" y="56388"/>
                  </a:lnTo>
                  <a:lnTo>
                    <a:pt x="1792224" y="56388"/>
                  </a:lnTo>
                  <a:lnTo>
                    <a:pt x="1792224" y="53340"/>
                  </a:lnTo>
                  <a:lnTo>
                    <a:pt x="1790700" y="51816"/>
                  </a:lnTo>
                  <a:lnTo>
                    <a:pt x="1789176" y="51816"/>
                  </a:lnTo>
                  <a:lnTo>
                    <a:pt x="1789176" y="48768"/>
                  </a:lnTo>
                  <a:lnTo>
                    <a:pt x="1787652" y="48768"/>
                  </a:lnTo>
                  <a:lnTo>
                    <a:pt x="1787652" y="45720"/>
                  </a:lnTo>
                  <a:lnTo>
                    <a:pt x="1786127" y="44196"/>
                  </a:lnTo>
                  <a:lnTo>
                    <a:pt x="1784603" y="44196"/>
                  </a:lnTo>
                  <a:lnTo>
                    <a:pt x="1784603" y="41148"/>
                  </a:lnTo>
                  <a:lnTo>
                    <a:pt x="1780031" y="36575"/>
                  </a:lnTo>
                  <a:lnTo>
                    <a:pt x="1778507" y="36575"/>
                  </a:lnTo>
                  <a:lnTo>
                    <a:pt x="1778507" y="33527"/>
                  </a:lnTo>
                  <a:lnTo>
                    <a:pt x="1770888" y="25908"/>
                  </a:lnTo>
                  <a:close/>
                </a:path>
              </a:pathLst>
            </a:custGeom>
            <a:solidFill>
              <a:srgbClr val="FFFFFF"/>
            </a:solidFill>
          </p:spPr>
          <p:txBody>
            <a:bodyPr wrap="square" lIns="0" tIns="0" rIns="0" bIns="0" rtlCol="0"/>
            <a:lstStyle/>
            <a:p>
              <a:endParaRPr/>
            </a:p>
          </p:txBody>
        </p:sp>
      </p:grpSp>
      <p:sp>
        <p:nvSpPr>
          <p:cNvPr id="79" name="object 79"/>
          <p:cNvSpPr txBox="1"/>
          <p:nvPr/>
        </p:nvSpPr>
        <p:spPr>
          <a:xfrm>
            <a:off x="8158988" y="584835"/>
            <a:ext cx="1311910"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Finalize</a:t>
            </a:r>
            <a:r>
              <a:rPr sz="1700" spc="-3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80" name="object 80"/>
          <p:cNvGrpSpPr/>
          <p:nvPr/>
        </p:nvGrpSpPr>
        <p:grpSpPr>
          <a:xfrm>
            <a:off x="4341876" y="490855"/>
            <a:ext cx="3500754" cy="527685"/>
            <a:chOff x="4341876" y="490855"/>
            <a:chExt cx="3500754" cy="527685"/>
          </a:xfrm>
        </p:grpSpPr>
        <p:sp>
          <p:nvSpPr>
            <p:cNvPr id="81" name="object 81"/>
            <p:cNvSpPr/>
            <p:nvPr/>
          </p:nvSpPr>
          <p:spPr>
            <a:xfrm>
              <a:off x="4354068" y="503047"/>
              <a:ext cx="3474720" cy="502920"/>
            </a:xfrm>
            <a:custGeom>
              <a:avLst/>
              <a:gdLst/>
              <a:ahLst/>
              <a:cxnLst/>
              <a:rect l="l" t="t" r="r" b="b"/>
              <a:pathLst>
                <a:path w="3474720" h="502919">
                  <a:moveTo>
                    <a:pt x="3392424" y="0"/>
                  </a:moveTo>
                  <a:lnTo>
                    <a:pt x="83820" y="0"/>
                  </a:lnTo>
                  <a:lnTo>
                    <a:pt x="51435" y="6667"/>
                  </a:lnTo>
                  <a:lnTo>
                    <a:pt x="24764" y="24764"/>
                  </a:lnTo>
                  <a:lnTo>
                    <a:pt x="6667" y="51434"/>
                  </a:lnTo>
                  <a:lnTo>
                    <a:pt x="0" y="83820"/>
                  </a:lnTo>
                  <a:lnTo>
                    <a:pt x="0" y="419100"/>
                  </a:lnTo>
                  <a:lnTo>
                    <a:pt x="6667" y="451485"/>
                  </a:lnTo>
                  <a:lnTo>
                    <a:pt x="24764" y="478155"/>
                  </a:lnTo>
                  <a:lnTo>
                    <a:pt x="51435" y="496252"/>
                  </a:lnTo>
                  <a:lnTo>
                    <a:pt x="83820" y="502920"/>
                  </a:lnTo>
                  <a:lnTo>
                    <a:pt x="3392424" y="502920"/>
                  </a:lnTo>
                  <a:lnTo>
                    <a:pt x="3424570" y="496252"/>
                  </a:lnTo>
                  <a:lnTo>
                    <a:pt x="3450716" y="478155"/>
                  </a:lnTo>
                  <a:lnTo>
                    <a:pt x="3468290" y="451485"/>
                  </a:lnTo>
                  <a:lnTo>
                    <a:pt x="3474720" y="419100"/>
                  </a:lnTo>
                  <a:lnTo>
                    <a:pt x="3474720" y="83820"/>
                  </a:lnTo>
                  <a:lnTo>
                    <a:pt x="3468290" y="51434"/>
                  </a:lnTo>
                  <a:lnTo>
                    <a:pt x="3450717" y="24764"/>
                  </a:lnTo>
                  <a:lnTo>
                    <a:pt x="3424570" y="6667"/>
                  </a:lnTo>
                  <a:lnTo>
                    <a:pt x="3392424" y="0"/>
                  </a:lnTo>
                  <a:close/>
                </a:path>
              </a:pathLst>
            </a:custGeom>
            <a:solidFill>
              <a:srgbClr val="7F63A0"/>
            </a:solidFill>
          </p:spPr>
          <p:txBody>
            <a:bodyPr wrap="square" lIns="0" tIns="0" rIns="0" bIns="0" rtlCol="0"/>
            <a:lstStyle/>
            <a:p>
              <a:endParaRPr/>
            </a:p>
          </p:txBody>
        </p:sp>
        <p:sp>
          <p:nvSpPr>
            <p:cNvPr id="82" name="object 82"/>
            <p:cNvSpPr/>
            <p:nvPr/>
          </p:nvSpPr>
          <p:spPr>
            <a:xfrm>
              <a:off x="4341876" y="490855"/>
              <a:ext cx="3500754" cy="527685"/>
            </a:xfrm>
            <a:custGeom>
              <a:avLst/>
              <a:gdLst/>
              <a:ahLst/>
              <a:cxnLst/>
              <a:rect l="l" t="t" r="r" b="b"/>
              <a:pathLst>
                <a:path w="3500754" h="527685">
                  <a:moveTo>
                    <a:pt x="3499104" y="77724"/>
                  </a:moveTo>
                  <a:lnTo>
                    <a:pt x="3473196" y="77724"/>
                  </a:lnTo>
                  <a:lnTo>
                    <a:pt x="3473196" y="83820"/>
                  </a:lnTo>
                  <a:lnTo>
                    <a:pt x="3474720" y="83820"/>
                  </a:lnTo>
                  <a:lnTo>
                    <a:pt x="3473253" y="432816"/>
                  </a:lnTo>
                  <a:lnTo>
                    <a:pt x="3461004" y="473964"/>
                  </a:lnTo>
                  <a:lnTo>
                    <a:pt x="3424428" y="499745"/>
                  </a:lnTo>
                  <a:lnTo>
                    <a:pt x="3424428" y="501396"/>
                  </a:lnTo>
                  <a:lnTo>
                    <a:pt x="32003" y="501396"/>
                  </a:lnTo>
                  <a:lnTo>
                    <a:pt x="42672" y="512064"/>
                  </a:lnTo>
                  <a:lnTo>
                    <a:pt x="51815" y="516636"/>
                  </a:lnTo>
                  <a:lnTo>
                    <a:pt x="56387" y="518160"/>
                  </a:lnTo>
                  <a:lnTo>
                    <a:pt x="59436" y="519684"/>
                  </a:lnTo>
                  <a:lnTo>
                    <a:pt x="77724" y="525779"/>
                  </a:lnTo>
                  <a:lnTo>
                    <a:pt x="3424428" y="527176"/>
                  </a:lnTo>
                  <a:lnTo>
                    <a:pt x="3424428" y="525779"/>
                  </a:lnTo>
                  <a:lnTo>
                    <a:pt x="3442716" y="519684"/>
                  </a:lnTo>
                  <a:lnTo>
                    <a:pt x="3448812" y="516636"/>
                  </a:lnTo>
                  <a:lnTo>
                    <a:pt x="3450335" y="515112"/>
                  </a:lnTo>
                  <a:lnTo>
                    <a:pt x="3456431" y="512064"/>
                  </a:lnTo>
                  <a:lnTo>
                    <a:pt x="3457955" y="510540"/>
                  </a:lnTo>
                  <a:lnTo>
                    <a:pt x="3461004" y="509016"/>
                  </a:lnTo>
                  <a:lnTo>
                    <a:pt x="3465576" y="504444"/>
                  </a:lnTo>
                  <a:lnTo>
                    <a:pt x="3468624" y="502920"/>
                  </a:lnTo>
                  <a:lnTo>
                    <a:pt x="3480816" y="490727"/>
                  </a:lnTo>
                  <a:lnTo>
                    <a:pt x="3483864" y="484631"/>
                  </a:lnTo>
                  <a:lnTo>
                    <a:pt x="3485388" y="483108"/>
                  </a:lnTo>
                  <a:lnTo>
                    <a:pt x="3493007" y="467868"/>
                  </a:lnTo>
                  <a:lnTo>
                    <a:pt x="3497579" y="454151"/>
                  </a:lnTo>
                  <a:lnTo>
                    <a:pt x="3499104" y="440436"/>
                  </a:lnTo>
                  <a:lnTo>
                    <a:pt x="3500628" y="88392"/>
                  </a:lnTo>
                  <a:lnTo>
                    <a:pt x="3499104" y="88392"/>
                  </a:lnTo>
                  <a:lnTo>
                    <a:pt x="3499104" y="77724"/>
                  </a:lnTo>
                  <a:close/>
                </a:path>
                <a:path w="3500754" h="527685">
                  <a:moveTo>
                    <a:pt x="35051" y="466344"/>
                  </a:moveTo>
                  <a:lnTo>
                    <a:pt x="7620" y="466344"/>
                  </a:lnTo>
                  <a:lnTo>
                    <a:pt x="7620" y="470916"/>
                  </a:lnTo>
                  <a:lnTo>
                    <a:pt x="9144" y="470916"/>
                  </a:lnTo>
                  <a:lnTo>
                    <a:pt x="10668" y="472440"/>
                  </a:lnTo>
                  <a:lnTo>
                    <a:pt x="10668" y="475488"/>
                  </a:lnTo>
                  <a:lnTo>
                    <a:pt x="12191" y="475488"/>
                  </a:lnTo>
                  <a:lnTo>
                    <a:pt x="12191" y="478536"/>
                  </a:lnTo>
                  <a:lnTo>
                    <a:pt x="13715" y="478536"/>
                  </a:lnTo>
                  <a:lnTo>
                    <a:pt x="13715" y="481584"/>
                  </a:lnTo>
                  <a:lnTo>
                    <a:pt x="15239" y="481584"/>
                  </a:lnTo>
                  <a:lnTo>
                    <a:pt x="15239" y="484631"/>
                  </a:lnTo>
                  <a:lnTo>
                    <a:pt x="16763" y="484631"/>
                  </a:lnTo>
                  <a:lnTo>
                    <a:pt x="16763" y="487679"/>
                  </a:lnTo>
                  <a:lnTo>
                    <a:pt x="18287" y="487679"/>
                  </a:lnTo>
                  <a:lnTo>
                    <a:pt x="28956" y="498348"/>
                  </a:lnTo>
                  <a:lnTo>
                    <a:pt x="28956" y="501396"/>
                  </a:lnTo>
                  <a:lnTo>
                    <a:pt x="3424428" y="501396"/>
                  </a:lnTo>
                  <a:lnTo>
                    <a:pt x="82296" y="499745"/>
                  </a:lnTo>
                  <a:lnTo>
                    <a:pt x="59436" y="490727"/>
                  </a:lnTo>
                  <a:lnTo>
                    <a:pt x="50291"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3500754"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3500754" h="527685">
                  <a:moveTo>
                    <a:pt x="3413759" y="0"/>
                  </a:moveTo>
                  <a:lnTo>
                    <a:pt x="96012" y="0"/>
                  </a:lnTo>
                  <a:lnTo>
                    <a:pt x="86868" y="1524"/>
                  </a:lnTo>
                  <a:lnTo>
                    <a:pt x="67056" y="4445"/>
                  </a:lnTo>
                  <a:lnTo>
                    <a:pt x="57912" y="7620"/>
                  </a:lnTo>
                  <a:lnTo>
                    <a:pt x="56387" y="9144"/>
                  </a:lnTo>
                  <a:lnTo>
                    <a:pt x="50291" y="12192"/>
                  </a:lnTo>
                  <a:lnTo>
                    <a:pt x="48768" y="13716"/>
                  </a:lnTo>
                  <a:lnTo>
                    <a:pt x="42672" y="16764"/>
                  </a:lnTo>
                  <a:lnTo>
                    <a:pt x="38100" y="21336"/>
                  </a:lnTo>
                  <a:lnTo>
                    <a:pt x="35051" y="22860"/>
                  </a:lnTo>
                  <a:lnTo>
                    <a:pt x="30479" y="27431"/>
                  </a:lnTo>
                  <a:lnTo>
                    <a:pt x="27432" y="28955"/>
                  </a:lnTo>
                  <a:lnTo>
                    <a:pt x="21336" y="35051"/>
                  </a:lnTo>
                  <a:lnTo>
                    <a:pt x="18287" y="41148"/>
                  </a:lnTo>
                  <a:lnTo>
                    <a:pt x="16763"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5" y="41148"/>
                  </a:lnTo>
                  <a:lnTo>
                    <a:pt x="60960" y="36575"/>
                  </a:lnTo>
                  <a:lnTo>
                    <a:pt x="64008" y="33527"/>
                  </a:lnTo>
                  <a:lnTo>
                    <a:pt x="70103" y="30479"/>
                  </a:lnTo>
                  <a:lnTo>
                    <a:pt x="82296" y="27431"/>
                  </a:lnTo>
                  <a:lnTo>
                    <a:pt x="89915" y="25908"/>
                  </a:lnTo>
                  <a:lnTo>
                    <a:pt x="3470148" y="25908"/>
                  </a:lnTo>
                  <a:lnTo>
                    <a:pt x="3464052" y="19812"/>
                  </a:lnTo>
                  <a:lnTo>
                    <a:pt x="3448812" y="12192"/>
                  </a:lnTo>
                  <a:lnTo>
                    <a:pt x="3447288" y="10668"/>
                  </a:lnTo>
                  <a:lnTo>
                    <a:pt x="3441192" y="7620"/>
                  </a:lnTo>
                  <a:lnTo>
                    <a:pt x="3422904" y="1524"/>
                  </a:lnTo>
                  <a:lnTo>
                    <a:pt x="3413759" y="0"/>
                  </a:lnTo>
                  <a:close/>
                </a:path>
                <a:path w="3500754" h="527685">
                  <a:moveTo>
                    <a:pt x="3497579" y="68579"/>
                  </a:moveTo>
                  <a:lnTo>
                    <a:pt x="3470148" y="68579"/>
                  </a:lnTo>
                  <a:lnTo>
                    <a:pt x="3470148" y="71627"/>
                  </a:lnTo>
                  <a:lnTo>
                    <a:pt x="3471672" y="71627"/>
                  </a:lnTo>
                  <a:lnTo>
                    <a:pt x="3471672" y="77724"/>
                  </a:lnTo>
                  <a:lnTo>
                    <a:pt x="3497579" y="77724"/>
                  </a:lnTo>
                  <a:lnTo>
                    <a:pt x="3497579" y="68579"/>
                  </a:lnTo>
                  <a:close/>
                </a:path>
                <a:path w="3500754" h="527685">
                  <a:moveTo>
                    <a:pt x="3494531" y="59436"/>
                  </a:moveTo>
                  <a:lnTo>
                    <a:pt x="3464052" y="59436"/>
                  </a:lnTo>
                  <a:lnTo>
                    <a:pt x="3467100" y="62484"/>
                  </a:lnTo>
                  <a:lnTo>
                    <a:pt x="3467100" y="65531"/>
                  </a:lnTo>
                  <a:lnTo>
                    <a:pt x="3468624" y="65531"/>
                  </a:lnTo>
                  <a:lnTo>
                    <a:pt x="3468624" y="68579"/>
                  </a:lnTo>
                  <a:lnTo>
                    <a:pt x="3496055" y="68579"/>
                  </a:lnTo>
                  <a:lnTo>
                    <a:pt x="3496055" y="64008"/>
                  </a:lnTo>
                  <a:lnTo>
                    <a:pt x="3494531" y="64008"/>
                  </a:lnTo>
                  <a:lnTo>
                    <a:pt x="3494531" y="59436"/>
                  </a:lnTo>
                  <a:close/>
                </a:path>
                <a:path w="3500754" h="527685">
                  <a:moveTo>
                    <a:pt x="3493007" y="56388"/>
                  </a:moveTo>
                  <a:lnTo>
                    <a:pt x="3462528" y="56388"/>
                  </a:lnTo>
                  <a:lnTo>
                    <a:pt x="3462528" y="59436"/>
                  </a:lnTo>
                  <a:lnTo>
                    <a:pt x="3493007" y="59436"/>
                  </a:lnTo>
                  <a:lnTo>
                    <a:pt x="3493007" y="56388"/>
                  </a:lnTo>
                  <a:close/>
                </a:path>
                <a:path w="3500754" h="527685">
                  <a:moveTo>
                    <a:pt x="3470148" y="25908"/>
                  </a:moveTo>
                  <a:lnTo>
                    <a:pt x="3412235" y="25908"/>
                  </a:lnTo>
                  <a:lnTo>
                    <a:pt x="3418331" y="27431"/>
                  </a:lnTo>
                  <a:lnTo>
                    <a:pt x="3425952" y="28955"/>
                  </a:lnTo>
                  <a:lnTo>
                    <a:pt x="3447288" y="39624"/>
                  </a:lnTo>
                  <a:lnTo>
                    <a:pt x="3461004" y="53340"/>
                  </a:lnTo>
                  <a:lnTo>
                    <a:pt x="3461004" y="56388"/>
                  </a:lnTo>
                  <a:lnTo>
                    <a:pt x="3491483" y="56388"/>
                  </a:lnTo>
                  <a:lnTo>
                    <a:pt x="3491483" y="53340"/>
                  </a:lnTo>
                  <a:lnTo>
                    <a:pt x="3489959" y="51816"/>
                  </a:lnTo>
                  <a:lnTo>
                    <a:pt x="3488435" y="51816"/>
                  </a:lnTo>
                  <a:lnTo>
                    <a:pt x="3488435" y="48768"/>
                  </a:lnTo>
                  <a:lnTo>
                    <a:pt x="3486912" y="48768"/>
                  </a:lnTo>
                  <a:lnTo>
                    <a:pt x="3486912" y="45720"/>
                  </a:lnTo>
                  <a:lnTo>
                    <a:pt x="3485388" y="44196"/>
                  </a:lnTo>
                  <a:lnTo>
                    <a:pt x="3483864" y="44196"/>
                  </a:lnTo>
                  <a:lnTo>
                    <a:pt x="3483864" y="41148"/>
                  </a:lnTo>
                  <a:lnTo>
                    <a:pt x="3479292" y="36575"/>
                  </a:lnTo>
                  <a:lnTo>
                    <a:pt x="3477768" y="36575"/>
                  </a:lnTo>
                  <a:lnTo>
                    <a:pt x="3477768" y="33527"/>
                  </a:lnTo>
                  <a:lnTo>
                    <a:pt x="3470148" y="25908"/>
                  </a:lnTo>
                  <a:close/>
                </a:path>
              </a:pathLst>
            </a:custGeom>
            <a:solidFill>
              <a:srgbClr val="FFFFFF"/>
            </a:solidFill>
          </p:spPr>
          <p:txBody>
            <a:bodyPr wrap="square" lIns="0" tIns="0" rIns="0" bIns="0" rtlCol="0"/>
            <a:lstStyle/>
            <a:p>
              <a:endParaRPr/>
            </a:p>
          </p:txBody>
        </p:sp>
      </p:grpSp>
      <p:sp>
        <p:nvSpPr>
          <p:cNvPr id="83" name="object 83"/>
          <p:cNvSpPr txBox="1">
            <a:spLocks noGrp="1"/>
          </p:cNvSpPr>
          <p:nvPr>
            <p:ph type="title"/>
          </p:nvPr>
        </p:nvSpPr>
        <p:spPr>
          <a:xfrm>
            <a:off x="4512055" y="584835"/>
            <a:ext cx="3042285" cy="285115"/>
          </a:xfrm>
          <a:prstGeom prst="rect">
            <a:avLst/>
          </a:prstGeom>
        </p:spPr>
        <p:txBody>
          <a:bodyPr vert="horz" wrap="square" lIns="0" tIns="12700" rIns="0" bIns="0" rtlCol="0">
            <a:spAutoFit/>
          </a:bodyPr>
          <a:lstStyle/>
          <a:p>
            <a:pPr marL="12700">
              <a:lnSpc>
                <a:spcPct val="100000"/>
              </a:lnSpc>
              <a:spcBef>
                <a:spcPts val="100"/>
              </a:spcBef>
            </a:pPr>
            <a:r>
              <a:rPr sz="1700" spc="-10" dirty="0"/>
              <a:t>Perform</a:t>
            </a:r>
            <a:r>
              <a:rPr sz="1700" spc="-50" dirty="0"/>
              <a:t> </a:t>
            </a:r>
            <a:r>
              <a:rPr sz="1700" dirty="0"/>
              <a:t>the</a:t>
            </a:r>
            <a:r>
              <a:rPr sz="1700" spc="-25" dirty="0"/>
              <a:t> </a:t>
            </a:r>
            <a:r>
              <a:rPr sz="1700" spc="-10" dirty="0"/>
              <a:t>environmental</a:t>
            </a:r>
            <a:r>
              <a:rPr sz="1700" spc="-60" dirty="0"/>
              <a:t> </a:t>
            </a:r>
            <a:r>
              <a:rPr sz="1700" spc="-10" dirty="0"/>
              <a:t>review</a:t>
            </a:r>
            <a:endParaRPr sz="1700"/>
          </a:p>
        </p:txBody>
      </p:sp>
      <p:grpSp>
        <p:nvGrpSpPr>
          <p:cNvPr id="84" name="object 84"/>
          <p:cNvGrpSpPr/>
          <p:nvPr/>
        </p:nvGrpSpPr>
        <p:grpSpPr>
          <a:xfrm>
            <a:off x="772668" y="3779646"/>
            <a:ext cx="9144000" cy="3429000"/>
            <a:chOff x="772668" y="3779646"/>
            <a:chExt cx="9144000" cy="3429000"/>
          </a:xfrm>
        </p:grpSpPr>
        <p:sp>
          <p:nvSpPr>
            <p:cNvPr id="85" name="object 85"/>
            <p:cNvSpPr/>
            <p:nvPr/>
          </p:nvSpPr>
          <p:spPr>
            <a:xfrm>
              <a:off x="772668" y="3779646"/>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86" name="object 86"/>
            <p:cNvPicPr/>
            <p:nvPr/>
          </p:nvPicPr>
          <p:blipFill>
            <a:blip r:embed="rId14" cstate="print"/>
            <a:stretch>
              <a:fillRect/>
            </a:stretch>
          </p:blipFill>
          <p:spPr>
            <a:xfrm>
              <a:off x="772668" y="4698618"/>
              <a:ext cx="9144000" cy="2510028"/>
            </a:xfrm>
            <a:prstGeom prst="rect">
              <a:avLst/>
            </a:prstGeom>
          </p:spPr>
        </p:pic>
        <p:sp>
          <p:nvSpPr>
            <p:cNvPr id="87" name="object 8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89" name="object 89"/>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sp>
          <p:nvSpPr>
            <p:cNvPr id="91" name="object 91"/>
            <p:cNvSpPr/>
            <p:nvPr/>
          </p:nvSpPr>
          <p:spPr>
            <a:xfrm>
              <a:off x="5047488" y="4003674"/>
              <a:ext cx="2160905" cy="1833880"/>
            </a:xfrm>
            <a:custGeom>
              <a:avLst/>
              <a:gdLst/>
              <a:ahLst/>
              <a:cxnLst/>
              <a:rect l="l" t="t" r="r" b="b"/>
              <a:pathLst>
                <a:path w="2160904" h="1833879">
                  <a:moveTo>
                    <a:pt x="28956" y="1205357"/>
                  </a:moveTo>
                  <a:lnTo>
                    <a:pt x="28943" y="1121664"/>
                  </a:lnTo>
                  <a:lnTo>
                    <a:pt x="27432" y="1121664"/>
                  </a:lnTo>
                  <a:lnTo>
                    <a:pt x="27432" y="1118616"/>
                  </a:lnTo>
                  <a:lnTo>
                    <a:pt x="25908" y="1118616"/>
                  </a:lnTo>
                  <a:lnTo>
                    <a:pt x="25908" y="0"/>
                  </a:lnTo>
                  <a:lnTo>
                    <a:pt x="0" y="0"/>
                  </a:lnTo>
                  <a:lnTo>
                    <a:pt x="0" y="1127772"/>
                  </a:lnTo>
                  <a:lnTo>
                    <a:pt x="1524" y="1127760"/>
                  </a:lnTo>
                  <a:lnTo>
                    <a:pt x="1524" y="1132332"/>
                  </a:lnTo>
                  <a:lnTo>
                    <a:pt x="3048" y="1132332"/>
                  </a:lnTo>
                  <a:lnTo>
                    <a:pt x="3048" y="1135380"/>
                  </a:lnTo>
                  <a:lnTo>
                    <a:pt x="4572" y="1135380"/>
                  </a:lnTo>
                  <a:lnTo>
                    <a:pt x="4572" y="1205382"/>
                  </a:lnTo>
                  <a:lnTo>
                    <a:pt x="28956" y="1205357"/>
                  </a:lnTo>
                  <a:close/>
                </a:path>
                <a:path w="2160904" h="1833879">
                  <a:moveTo>
                    <a:pt x="1071245" y="792480"/>
                  </a:moveTo>
                  <a:lnTo>
                    <a:pt x="1046988" y="792480"/>
                  </a:lnTo>
                  <a:lnTo>
                    <a:pt x="1046988" y="1040892"/>
                  </a:lnTo>
                  <a:lnTo>
                    <a:pt x="1071245" y="1040892"/>
                  </a:lnTo>
                  <a:lnTo>
                    <a:pt x="1071245" y="792480"/>
                  </a:lnTo>
                  <a:close/>
                </a:path>
                <a:path w="2160904" h="1833879">
                  <a:moveTo>
                    <a:pt x="1071245" y="0"/>
                  </a:moveTo>
                  <a:lnTo>
                    <a:pt x="1046988" y="0"/>
                  </a:lnTo>
                  <a:lnTo>
                    <a:pt x="1046988" y="248285"/>
                  </a:lnTo>
                  <a:lnTo>
                    <a:pt x="1071245" y="248285"/>
                  </a:lnTo>
                  <a:lnTo>
                    <a:pt x="1071245" y="0"/>
                  </a:lnTo>
                  <a:close/>
                </a:path>
                <a:path w="2160904" h="1833879">
                  <a:moveTo>
                    <a:pt x="1071359" y="1584960"/>
                  </a:moveTo>
                  <a:lnTo>
                    <a:pt x="1046975" y="1584960"/>
                  </a:lnTo>
                  <a:lnTo>
                    <a:pt x="1045464" y="1744980"/>
                  </a:lnTo>
                  <a:lnTo>
                    <a:pt x="1040892" y="1749425"/>
                  </a:lnTo>
                  <a:lnTo>
                    <a:pt x="1039368" y="1754124"/>
                  </a:lnTo>
                  <a:lnTo>
                    <a:pt x="1039368" y="1833372"/>
                  </a:lnTo>
                  <a:lnTo>
                    <a:pt x="1065276" y="1833257"/>
                  </a:lnTo>
                  <a:lnTo>
                    <a:pt x="1065276" y="1766316"/>
                  </a:lnTo>
                  <a:lnTo>
                    <a:pt x="1068324" y="1764792"/>
                  </a:lnTo>
                  <a:lnTo>
                    <a:pt x="1069848" y="1761744"/>
                  </a:lnTo>
                  <a:lnTo>
                    <a:pt x="1071359" y="1584960"/>
                  </a:lnTo>
                  <a:close/>
                </a:path>
                <a:path w="2160904" h="1833879">
                  <a:moveTo>
                    <a:pt x="2160892" y="1117092"/>
                  </a:moveTo>
                  <a:lnTo>
                    <a:pt x="2135124" y="1117092"/>
                  </a:lnTo>
                  <a:lnTo>
                    <a:pt x="2135124" y="1366901"/>
                  </a:lnTo>
                  <a:lnTo>
                    <a:pt x="2160892" y="1366901"/>
                  </a:lnTo>
                  <a:lnTo>
                    <a:pt x="2160892" y="1117092"/>
                  </a:lnTo>
                  <a:close/>
                </a:path>
                <a:path w="2160904" h="1833879">
                  <a:moveTo>
                    <a:pt x="2160892" y="12192"/>
                  </a:moveTo>
                  <a:lnTo>
                    <a:pt x="2135124" y="12192"/>
                  </a:lnTo>
                  <a:lnTo>
                    <a:pt x="2135124" y="260477"/>
                  </a:lnTo>
                  <a:lnTo>
                    <a:pt x="2160892" y="260477"/>
                  </a:lnTo>
                  <a:lnTo>
                    <a:pt x="2160892" y="12192"/>
                  </a:lnTo>
                  <a:close/>
                </a:path>
              </a:pathLst>
            </a:custGeom>
            <a:solidFill>
              <a:srgbClr val="7F63A0"/>
            </a:solidFill>
          </p:spPr>
          <p:txBody>
            <a:bodyPr wrap="square" lIns="0" tIns="0" rIns="0" bIns="0" rtlCol="0"/>
            <a:lstStyle/>
            <a:p>
              <a:endParaRPr/>
            </a:p>
          </p:txBody>
        </p:sp>
        <p:sp>
          <p:nvSpPr>
            <p:cNvPr id="92" name="object 92"/>
            <p:cNvSpPr/>
            <p:nvPr/>
          </p:nvSpPr>
          <p:spPr>
            <a:xfrm>
              <a:off x="4632959" y="3779646"/>
              <a:ext cx="855344" cy="224154"/>
            </a:xfrm>
            <a:custGeom>
              <a:avLst/>
              <a:gdLst/>
              <a:ahLst/>
              <a:cxnLst/>
              <a:rect l="l" t="t" r="r" b="b"/>
              <a:pathLst>
                <a:path w="855345" h="224154">
                  <a:moveTo>
                    <a:pt x="854963" y="0"/>
                  </a:moveTo>
                  <a:lnTo>
                    <a:pt x="0" y="0"/>
                  </a:lnTo>
                  <a:lnTo>
                    <a:pt x="0" y="169163"/>
                  </a:lnTo>
                  <a:lnTo>
                    <a:pt x="4262" y="190595"/>
                  </a:lnTo>
                  <a:lnTo>
                    <a:pt x="15811" y="208025"/>
                  </a:lnTo>
                  <a:lnTo>
                    <a:pt x="32789" y="219741"/>
                  </a:lnTo>
                  <a:lnTo>
                    <a:pt x="53339" y="224027"/>
                  </a:lnTo>
                  <a:lnTo>
                    <a:pt x="801624" y="224027"/>
                  </a:lnTo>
                  <a:lnTo>
                    <a:pt x="822174" y="219741"/>
                  </a:lnTo>
                  <a:lnTo>
                    <a:pt x="839152" y="208025"/>
                  </a:lnTo>
                  <a:lnTo>
                    <a:pt x="850701" y="190595"/>
                  </a:lnTo>
                  <a:lnTo>
                    <a:pt x="854963" y="169163"/>
                  </a:lnTo>
                  <a:lnTo>
                    <a:pt x="854963" y="0"/>
                  </a:lnTo>
                  <a:close/>
                </a:path>
              </a:pathLst>
            </a:custGeom>
            <a:solidFill>
              <a:srgbClr val="99BA59"/>
            </a:solidFill>
          </p:spPr>
          <p:txBody>
            <a:bodyPr wrap="square" lIns="0" tIns="0" rIns="0" bIns="0" rtlCol="0"/>
            <a:lstStyle/>
            <a:p>
              <a:endParaRPr/>
            </a:p>
          </p:txBody>
        </p:sp>
        <p:pic>
          <p:nvPicPr>
            <p:cNvPr id="93" name="object 93"/>
            <p:cNvPicPr/>
            <p:nvPr/>
          </p:nvPicPr>
          <p:blipFill>
            <a:blip r:embed="rId15" cstate="print"/>
            <a:stretch>
              <a:fillRect/>
            </a:stretch>
          </p:blipFill>
          <p:spPr>
            <a:xfrm>
              <a:off x="4727447" y="3779646"/>
              <a:ext cx="856487" cy="313816"/>
            </a:xfrm>
            <a:prstGeom prst="rect">
              <a:avLst/>
            </a:prstGeom>
          </p:spPr>
        </p:pic>
        <p:sp>
          <p:nvSpPr>
            <p:cNvPr id="94" name="object 94"/>
            <p:cNvSpPr/>
            <p:nvPr/>
          </p:nvSpPr>
          <p:spPr>
            <a:xfrm>
              <a:off x="4715256" y="3779646"/>
              <a:ext cx="881380" cy="327660"/>
            </a:xfrm>
            <a:custGeom>
              <a:avLst/>
              <a:gdLst/>
              <a:ahLst/>
              <a:cxnLst/>
              <a:rect l="l" t="t" r="r" b="b"/>
              <a:pathLst>
                <a:path w="881379" h="327660">
                  <a:moveTo>
                    <a:pt x="24384" y="0"/>
                  </a:moveTo>
                  <a:lnTo>
                    <a:pt x="0" y="0"/>
                  </a:lnTo>
                  <a:lnTo>
                    <a:pt x="0" y="262127"/>
                  </a:lnTo>
                  <a:lnTo>
                    <a:pt x="1524" y="262127"/>
                  </a:lnTo>
                  <a:lnTo>
                    <a:pt x="1524" y="275843"/>
                  </a:lnTo>
                  <a:lnTo>
                    <a:pt x="3048" y="275843"/>
                  </a:lnTo>
                  <a:lnTo>
                    <a:pt x="3048" y="280415"/>
                  </a:lnTo>
                  <a:lnTo>
                    <a:pt x="4572" y="280415"/>
                  </a:lnTo>
                  <a:lnTo>
                    <a:pt x="4572" y="286512"/>
                  </a:lnTo>
                  <a:lnTo>
                    <a:pt x="6096" y="286512"/>
                  </a:lnTo>
                  <a:lnTo>
                    <a:pt x="6096" y="289560"/>
                  </a:lnTo>
                  <a:lnTo>
                    <a:pt x="7620" y="289560"/>
                  </a:lnTo>
                  <a:lnTo>
                    <a:pt x="7620" y="292607"/>
                  </a:lnTo>
                  <a:lnTo>
                    <a:pt x="9144" y="292607"/>
                  </a:lnTo>
                  <a:lnTo>
                    <a:pt x="9144" y="295655"/>
                  </a:lnTo>
                  <a:lnTo>
                    <a:pt x="10668" y="295655"/>
                  </a:lnTo>
                  <a:lnTo>
                    <a:pt x="10668" y="298703"/>
                  </a:lnTo>
                  <a:lnTo>
                    <a:pt x="12192" y="298703"/>
                  </a:lnTo>
                  <a:lnTo>
                    <a:pt x="18288" y="304800"/>
                  </a:lnTo>
                  <a:lnTo>
                    <a:pt x="18288" y="307848"/>
                  </a:lnTo>
                  <a:lnTo>
                    <a:pt x="19812" y="307848"/>
                  </a:lnTo>
                  <a:lnTo>
                    <a:pt x="22860" y="309372"/>
                  </a:lnTo>
                  <a:lnTo>
                    <a:pt x="30480" y="316991"/>
                  </a:lnTo>
                  <a:lnTo>
                    <a:pt x="36576" y="320039"/>
                  </a:lnTo>
                  <a:lnTo>
                    <a:pt x="42672" y="321563"/>
                  </a:lnTo>
                  <a:lnTo>
                    <a:pt x="51816" y="324612"/>
                  </a:lnTo>
                  <a:lnTo>
                    <a:pt x="54864" y="326136"/>
                  </a:lnTo>
                  <a:lnTo>
                    <a:pt x="826008" y="327660"/>
                  </a:lnTo>
                  <a:lnTo>
                    <a:pt x="826008" y="326136"/>
                  </a:lnTo>
                  <a:lnTo>
                    <a:pt x="829056" y="324612"/>
                  </a:lnTo>
                  <a:lnTo>
                    <a:pt x="838200" y="321563"/>
                  </a:lnTo>
                  <a:lnTo>
                    <a:pt x="844296" y="320039"/>
                  </a:lnTo>
                  <a:lnTo>
                    <a:pt x="850392" y="316991"/>
                  </a:lnTo>
                  <a:lnTo>
                    <a:pt x="851916" y="315467"/>
                  </a:lnTo>
                  <a:lnTo>
                    <a:pt x="854964" y="313943"/>
                  </a:lnTo>
                  <a:lnTo>
                    <a:pt x="867156" y="301751"/>
                  </a:lnTo>
                  <a:lnTo>
                    <a:pt x="54864" y="301751"/>
                  </a:lnTo>
                  <a:lnTo>
                    <a:pt x="54864" y="300227"/>
                  </a:lnTo>
                  <a:lnTo>
                    <a:pt x="48768" y="300227"/>
                  </a:lnTo>
                  <a:lnTo>
                    <a:pt x="48768" y="297052"/>
                  </a:lnTo>
                  <a:lnTo>
                    <a:pt x="42672" y="294131"/>
                  </a:lnTo>
                  <a:lnTo>
                    <a:pt x="36576" y="288036"/>
                  </a:lnTo>
                  <a:lnTo>
                    <a:pt x="35052" y="288036"/>
                  </a:lnTo>
                  <a:lnTo>
                    <a:pt x="35052" y="284988"/>
                  </a:lnTo>
                  <a:lnTo>
                    <a:pt x="32004" y="281939"/>
                  </a:lnTo>
                  <a:lnTo>
                    <a:pt x="30480" y="281939"/>
                  </a:lnTo>
                  <a:lnTo>
                    <a:pt x="30480" y="278891"/>
                  </a:lnTo>
                  <a:lnTo>
                    <a:pt x="28956" y="278891"/>
                  </a:lnTo>
                  <a:lnTo>
                    <a:pt x="28956" y="272795"/>
                  </a:lnTo>
                  <a:lnTo>
                    <a:pt x="27432" y="272795"/>
                  </a:lnTo>
                  <a:lnTo>
                    <a:pt x="27432" y="268224"/>
                  </a:lnTo>
                  <a:lnTo>
                    <a:pt x="25908" y="268224"/>
                  </a:lnTo>
                  <a:lnTo>
                    <a:pt x="25908" y="260603"/>
                  </a:lnTo>
                  <a:lnTo>
                    <a:pt x="24384" y="260603"/>
                  </a:lnTo>
                  <a:lnTo>
                    <a:pt x="24384" y="0"/>
                  </a:lnTo>
                  <a:close/>
                </a:path>
                <a:path w="881379" h="327660">
                  <a:moveTo>
                    <a:pt x="880872" y="0"/>
                  </a:moveTo>
                  <a:lnTo>
                    <a:pt x="854964" y="0"/>
                  </a:lnTo>
                  <a:lnTo>
                    <a:pt x="853508" y="260603"/>
                  </a:lnTo>
                  <a:lnTo>
                    <a:pt x="853440" y="272795"/>
                  </a:lnTo>
                  <a:lnTo>
                    <a:pt x="851916" y="278891"/>
                  </a:lnTo>
                  <a:lnTo>
                    <a:pt x="850392" y="280415"/>
                  </a:lnTo>
                  <a:lnTo>
                    <a:pt x="848868" y="283463"/>
                  </a:lnTo>
                  <a:lnTo>
                    <a:pt x="845820" y="286512"/>
                  </a:lnTo>
                  <a:lnTo>
                    <a:pt x="845820" y="289560"/>
                  </a:lnTo>
                  <a:lnTo>
                    <a:pt x="842772" y="289560"/>
                  </a:lnTo>
                  <a:lnTo>
                    <a:pt x="838200" y="294131"/>
                  </a:lnTo>
                  <a:lnTo>
                    <a:pt x="832104" y="297052"/>
                  </a:lnTo>
                  <a:lnTo>
                    <a:pt x="832104" y="300227"/>
                  </a:lnTo>
                  <a:lnTo>
                    <a:pt x="54864" y="301751"/>
                  </a:lnTo>
                  <a:lnTo>
                    <a:pt x="867156" y="301751"/>
                  </a:lnTo>
                  <a:lnTo>
                    <a:pt x="868680" y="298703"/>
                  </a:lnTo>
                  <a:lnTo>
                    <a:pt x="870204" y="297052"/>
                  </a:lnTo>
                  <a:lnTo>
                    <a:pt x="876300" y="284988"/>
                  </a:lnTo>
                  <a:lnTo>
                    <a:pt x="877824" y="280415"/>
                  </a:lnTo>
                  <a:lnTo>
                    <a:pt x="879348" y="272795"/>
                  </a:lnTo>
                  <a:lnTo>
                    <a:pt x="880872" y="0"/>
                  </a:lnTo>
                  <a:close/>
                </a:path>
              </a:pathLst>
            </a:custGeom>
            <a:solidFill>
              <a:srgbClr val="99BA59"/>
            </a:solidFill>
          </p:spPr>
          <p:txBody>
            <a:bodyPr wrap="square" lIns="0" tIns="0" rIns="0" bIns="0" rtlCol="0"/>
            <a:lstStyle/>
            <a:p>
              <a:endParaRPr/>
            </a:p>
          </p:txBody>
        </p:sp>
      </p:grpSp>
      <p:sp>
        <p:nvSpPr>
          <p:cNvPr id="95" name="object 95"/>
          <p:cNvSpPr txBox="1"/>
          <p:nvPr/>
        </p:nvSpPr>
        <p:spPr>
          <a:xfrm>
            <a:off x="4839715" y="3788155"/>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96" name="object 96"/>
          <p:cNvGrpSpPr/>
          <p:nvPr/>
        </p:nvGrpSpPr>
        <p:grpSpPr>
          <a:xfrm>
            <a:off x="4636008" y="5209159"/>
            <a:ext cx="964565" cy="788035"/>
            <a:chOff x="4636008" y="5209159"/>
            <a:chExt cx="964565" cy="788035"/>
          </a:xfrm>
        </p:grpSpPr>
        <p:sp>
          <p:nvSpPr>
            <p:cNvPr id="97" name="object 97"/>
            <p:cNvSpPr/>
            <p:nvPr/>
          </p:nvSpPr>
          <p:spPr>
            <a:xfrm>
              <a:off x="4636008" y="5209159"/>
              <a:ext cx="856615" cy="684530"/>
            </a:xfrm>
            <a:custGeom>
              <a:avLst/>
              <a:gdLst/>
              <a:ahLst/>
              <a:cxnLst/>
              <a:rect l="l" t="t" r="r" b="b"/>
              <a:pathLst>
                <a:path w="856614" h="684529">
                  <a:moveTo>
                    <a:pt x="787907" y="0"/>
                  </a:moveTo>
                  <a:lnTo>
                    <a:pt x="68579" y="0"/>
                  </a:lnTo>
                  <a:lnTo>
                    <a:pt x="41790" y="5572"/>
                  </a:lnTo>
                  <a:lnTo>
                    <a:pt x="20002" y="20574"/>
                  </a:lnTo>
                  <a:lnTo>
                    <a:pt x="5357" y="42433"/>
                  </a:lnTo>
                  <a:lnTo>
                    <a:pt x="0" y="68580"/>
                  </a:lnTo>
                  <a:lnTo>
                    <a:pt x="0" y="615696"/>
                  </a:lnTo>
                  <a:lnTo>
                    <a:pt x="5357" y="642485"/>
                  </a:lnTo>
                  <a:lnTo>
                    <a:pt x="20002" y="664273"/>
                  </a:lnTo>
                  <a:lnTo>
                    <a:pt x="41790" y="678918"/>
                  </a:lnTo>
                  <a:lnTo>
                    <a:pt x="68579" y="684276"/>
                  </a:lnTo>
                  <a:lnTo>
                    <a:pt x="787907" y="684276"/>
                  </a:lnTo>
                  <a:lnTo>
                    <a:pt x="814697" y="678918"/>
                  </a:lnTo>
                  <a:lnTo>
                    <a:pt x="836485" y="664273"/>
                  </a:lnTo>
                  <a:lnTo>
                    <a:pt x="851130" y="642485"/>
                  </a:lnTo>
                  <a:lnTo>
                    <a:pt x="856488" y="615696"/>
                  </a:lnTo>
                  <a:lnTo>
                    <a:pt x="856488" y="68580"/>
                  </a:lnTo>
                  <a:lnTo>
                    <a:pt x="851130" y="42433"/>
                  </a:lnTo>
                  <a:lnTo>
                    <a:pt x="836485" y="20574"/>
                  </a:lnTo>
                  <a:lnTo>
                    <a:pt x="814697" y="5572"/>
                  </a:lnTo>
                  <a:lnTo>
                    <a:pt x="787907" y="0"/>
                  </a:lnTo>
                  <a:close/>
                </a:path>
              </a:pathLst>
            </a:custGeom>
            <a:solidFill>
              <a:srgbClr val="7F63A0"/>
            </a:solidFill>
          </p:spPr>
          <p:txBody>
            <a:bodyPr wrap="square" lIns="0" tIns="0" rIns="0" bIns="0" rtlCol="0"/>
            <a:lstStyle/>
            <a:p>
              <a:endParaRPr/>
            </a:p>
          </p:txBody>
        </p:sp>
        <p:pic>
          <p:nvPicPr>
            <p:cNvPr id="98" name="object 98"/>
            <p:cNvPicPr/>
            <p:nvPr/>
          </p:nvPicPr>
          <p:blipFill>
            <a:blip r:embed="rId16" cstate="print"/>
            <a:stretch>
              <a:fillRect/>
            </a:stretch>
          </p:blipFill>
          <p:spPr>
            <a:xfrm>
              <a:off x="4732020" y="5300599"/>
              <a:ext cx="854963" cy="682625"/>
            </a:xfrm>
            <a:prstGeom prst="rect">
              <a:avLst/>
            </a:prstGeom>
          </p:spPr>
        </p:pic>
        <p:sp>
          <p:nvSpPr>
            <p:cNvPr id="99" name="object 99"/>
            <p:cNvSpPr/>
            <p:nvPr/>
          </p:nvSpPr>
          <p:spPr>
            <a:xfrm>
              <a:off x="4718304" y="5286883"/>
              <a:ext cx="882650" cy="710565"/>
            </a:xfrm>
            <a:custGeom>
              <a:avLst/>
              <a:gdLst/>
              <a:ahLst/>
              <a:cxnLst/>
              <a:rect l="l" t="t" r="r" b="b"/>
              <a:pathLst>
                <a:path w="882650" h="710564">
                  <a:moveTo>
                    <a:pt x="41148" y="665988"/>
                  </a:moveTo>
                  <a:lnTo>
                    <a:pt x="10668" y="665988"/>
                  </a:lnTo>
                  <a:lnTo>
                    <a:pt x="10668" y="669036"/>
                  </a:lnTo>
                  <a:lnTo>
                    <a:pt x="12192" y="669036"/>
                  </a:lnTo>
                  <a:lnTo>
                    <a:pt x="12192" y="672084"/>
                  </a:lnTo>
                  <a:lnTo>
                    <a:pt x="13716" y="672084"/>
                  </a:lnTo>
                  <a:lnTo>
                    <a:pt x="13716" y="675132"/>
                  </a:lnTo>
                  <a:lnTo>
                    <a:pt x="15240" y="675132"/>
                  </a:lnTo>
                  <a:lnTo>
                    <a:pt x="22860" y="682752"/>
                  </a:lnTo>
                  <a:lnTo>
                    <a:pt x="22860" y="685800"/>
                  </a:lnTo>
                  <a:lnTo>
                    <a:pt x="24384" y="685800"/>
                  </a:lnTo>
                  <a:lnTo>
                    <a:pt x="25908" y="687324"/>
                  </a:lnTo>
                  <a:lnTo>
                    <a:pt x="28956" y="688848"/>
                  </a:lnTo>
                  <a:lnTo>
                    <a:pt x="36575" y="696468"/>
                  </a:lnTo>
                  <a:lnTo>
                    <a:pt x="48768" y="702564"/>
                  </a:lnTo>
                  <a:lnTo>
                    <a:pt x="50292" y="704088"/>
                  </a:lnTo>
                  <a:lnTo>
                    <a:pt x="57912" y="705612"/>
                  </a:lnTo>
                  <a:lnTo>
                    <a:pt x="62484" y="707136"/>
                  </a:lnTo>
                  <a:lnTo>
                    <a:pt x="74675" y="708660"/>
                  </a:lnTo>
                  <a:lnTo>
                    <a:pt x="809244" y="710184"/>
                  </a:lnTo>
                  <a:lnTo>
                    <a:pt x="809244" y="708660"/>
                  </a:lnTo>
                  <a:lnTo>
                    <a:pt x="818388" y="707136"/>
                  </a:lnTo>
                  <a:lnTo>
                    <a:pt x="826008" y="705612"/>
                  </a:lnTo>
                  <a:lnTo>
                    <a:pt x="830580" y="704088"/>
                  </a:lnTo>
                  <a:lnTo>
                    <a:pt x="845820" y="696468"/>
                  </a:lnTo>
                  <a:lnTo>
                    <a:pt x="847344" y="694817"/>
                  </a:lnTo>
                  <a:lnTo>
                    <a:pt x="850392" y="693420"/>
                  </a:lnTo>
                  <a:lnTo>
                    <a:pt x="851916" y="691896"/>
                  </a:lnTo>
                  <a:lnTo>
                    <a:pt x="854963" y="690372"/>
                  </a:lnTo>
                  <a:lnTo>
                    <a:pt x="858012" y="687324"/>
                  </a:lnTo>
                  <a:lnTo>
                    <a:pt x="859536" y="684276"/>
                  </a:lnTo>
                  <a:lnTo>
                    <a:pt x="812292" y="684276"/>
                  </a:lnTo>
                  <a:lnTo>
                    <a:pt x="70104" y="682752"/>
                  </a:lnTo>
                  <a:lnTo>
                    <a:pt x="64008" y="681228"/>
                  </a:lnTo>
                  <a:lnTo>
                    <a:pt x="59436" y="679704"/>
                  </a:lnTo>
                  <a:lnTo>
                    <a:pt x="57912" y="678180"/>
                  </a:lnTo>
                  <a:lnTo>
                    <a:pt x="54863" y="676656"/>
                  </a:lnTo>
                  <a:lnTo>
                    <a:pt x="53340" y="675132"/>
                  </a:lnTo>
                  <a:lnTo>
                    <a:pt x="50292" y="673608"/>
                  </a:lnTo>
                  <a:lnTo>
                    <a:pt x="48768" y="672084"/>
                  </a:lnTo>
                  <a:lnTo>
                    <a:pt x="45720" y="670560"/>
                  </a:lnTo>
                  <a:lnTo>
                    <a:pt x="41148" y="665988"/>
                  </a:lnTo>
                  <a:close/>
                </a:path>
                <a:path w="882650" h="710564">
                  <a:moveTo>
                    <a:pt x="879348" y="57912"/>
                  </a:moveTo>
                  <a:lnTo>
                    <a:pt x="851916" y="57912"/>
                  </a:lnTo>
                  <a:lnTo>
                    <a:pt x="851916" y="62484"/>
                  </a:lnTo>
                  <a:lnTo>
                    <a:pt x="853440" y="62484"/>
                  </a:lnTo>
                  <a:lnTo>
                    <a:pt x="854963" y="64008"/>
                  </a:lnTo>
                  <a:lnTo>
                    <a:pt x="854963" y="73152"/>
                  </a:lnTo>
                  <a:lnTo>
                    <a:pt x="856488" y="73152"/>
                  </a:lnTo>
                  <a:lnTo>
                    <a:pt x="854988" y="630936"/>
                  </a:lnTo>
                  <a:lnTo>
                    <a:pt x="848868" y="655320"/>
                  </a:lnTo>
                  <a:lnTo>
                    <a:pt x="847344" y="659892"/>
                  </a:lnTo>
                  <a:lnTo>
                    <a:pt x="845820" y="662940"/>
                  </a:lnTo>
                  <a:lnTo>
                    <a:pt x="838200" y="670560"/>
                  </a:lnTo>
                  <a:lnTo>
                    <a:pt x="835151" y="672084"/>
                  </a:lnTo>
                  <a:lnTo>
                    <a:pt x="833628" y="673608"/>
                  </a:lnTo>
                  <a:lnTo>
                    <a:pt x="830580" y="675132"/>
                  </a:lnTo>
                  <a:lnTo>
                    <a:pt x="827532" y="678180"/>
                  </a:lnTo>
                  <a:lnTo>
                    <a:pt x="821436" y="679704"/>
                  </a:lnTo>
                  <a:lnTo>
                    <a:pt x="812292" y="682752"/>
                  </a:lnTo>
                  <a:lnTo>
                    <a:pt x="812292" y="684276"/>
                  </a:lnTo>
                  <a:lnTo>
                    <a:pt x="859536" y="684276"/>
                  </a:lnTo>
                  <a:lnTo>
                    <a:pt x="867156" y="676656"/>
                  </a:lnTo>
                  <a:lnTo>
                    <a:pt x="871728" y="667512"/>
                  </a:lnTo>
                  <a:lnTo>
                    <a:pt x="873251" y="665988"/>
                  </a:lnTo>
                  <a:lnTo>
                    <a:pt x="876300" y="659892"/>
                  </a:lnTo>
                  <a:lnTo>
                    <a:pt x="877824" y="652272"/>
                  </a:lnTo>
                  <a:lnTo>
                    <a:pt x="879348" y="649224"/>
                  </a:lnTo>
                  <a:lnTo>
                    <a:pt x="880872" y="635508"/>
                  </a:lnTo>
                  <a:lnTo>
                    <a:pt x="882269" y="82296"/>
                  </a:lnTo>
                  <a:lnTo>
                    <a:pt x="882269" y="74676"/>
                  </a:lnTo>
                  <a:lnTo>
                    <a:pt x="880872" y="74676"/>
                  </a:lnTo>
                  <a:lnTo>
                    <a:pt x="880872" y="67056"/>
                  </a:lnTo>
                  <a:lnTo>
                    <a:pt x="879348" y="67056"/>
                  </a:lnTo>
                  <a:lnTo>
                    <a:pt x="879348" y="57912"/>
                  </a:lnTo>
                  <a:close/>
                </a:path>
                <a:path w="882650" h="710564">
                  <a:moveTo>
                    <a:pt x="30480" y="646176"/>
                  </a:moveTo>
                  <a:lnTo>
                    <a:pt x="4572" y="646176"/>
                  </a:lnTo>
                  <a:lnTo>
                    <a:pt x="4572" y="655320"/>
                  </a:lnTo>
                  <a:lnTo>
                    <a:pt x="6096" y="655320"/>
                  </a:lnTo>
                  <a:lnTo>
                    <a:pt x="6096" y="658368"/>
                  </a:lnTo>
                  <a:lnTo>
                    <a:pt x="7620" y="658368"/>
                  </a:lnTo>
                  <a:lnTo>
                    <a:pt x="7620" y="662940"/>
                  </a:lnTo>
                  <a:lnTo>
                    <a:pt x="9144" y="662940"/>
                  </a:lnTo>
                  <a:lnTo>
                    <a:pt x="9144" y="665988"/>
                  </a:lnTo>
                  <a:lnTo>
                    <a:pt x="39624" y="665988"/>
                  </a:lnTo>
                  <a:lnTo>
                    <a:pt x="39624" y="662940"/>
                  </a:lnTo>
                  <a:lnTo>
                    <a:pt x="33528" y="656717"/>
                  </a:lnTo>
                  <a:lnTo>
                    <a:pt x="32004" y="656717"/>
                  </a:lnTo>
                  <a:lnTo>
                    <a:pt x="32004" y="650748"/>
                  </a:lnTo>
                  <a:lnTo>
                    <a:pt x="30480" y="650748"/>
                  </a:lnTo>
                  <a:lnTo>
                    <a:pt x="30480" y="646176"/>
                  </a:lnTo>
                  <a:close/>
                </a:path>
                <a:path w="882650" h="710564">
                  <a:moveTo>
                    <a:pt x="800100" y="0"/>
                  </a:moveTo>
                  <a:lnTo>
                    <a:pt x="80772" y="0"/>
                  </a:lnTo>
                  <a:lnTo>
                    <a:pt x="65532" y="3048"/>
                  </a:lnTo>
                  <a:lnTo>
                    <a:pt x="56387" y="4572"/>
                  </a:lnTo>
                  <a:lnTo>
                    <a:pt x="53340" y="6096"/>
                  </a:lnTo>
                  <a:lnTo>
                    <a:pt x="48768" y="7620"/>
                  </a:lnTo>
                  <a:lnTo>
                    <a:pt x="36575" y="13716"/>
                  </a:lnTo>
                  <a:lnTo>
                    <a:pt x="28956" y="21336"/>
                  </a:lnTo>
                  <a:lnTo>
                    <a:pt x="25908" y="22860"/>
                  </a:lnTo>
                  <a:lnTo>
                    <a:pt x="22860" y="25908"/>
                  </a:lnTo>
                  <a:lnTo>
                    <a:pt x="21336" y="28956"/>
                  </a:lnTo>
                  <a:lnTo>
                    <a:pt x="13716" y="36576"/>
                  </a:lnTo>
                  <a:lnTo>
                    <a:pt x="12192" y="41148"/>
                  </a:lnTo>
                  <a:lnTo>
                    <a:pt x="9144" y="47117"/>
                  </a:lnTo>
                  <a:lnTo>
                    <a:pt x="6096" y="50292"/>
                  </a:lnTo>
                  <a:lnTo>
                    <a:pt x="4572" y="57912"/>
                  </a:lnTo>
                  <a:lnTo>
                    <a:pt x="3048" y="62484"/>
                  </a:lnTo>
                  <a:lnTo>
                    <a:pt x="1524" y="65532"/>
                  </a:lnTo>
                  <a:lnTo>
                    <a:pt x="0" y="82296"/>
                  </a:lnTo>
                  <a:lnTo>
                    <a:pt x="0" y="630936"/>
                  </a:lnTo>
                  <a:lnTo>
                    <a:pt x="1524" y="630936"/>
                  </a:lnTo>
                  <a:lnTo>
                    <a:pt x="1524" y="638556"/>
                  </a:lnTo>
                  <a:lnTo>
                    <a:pt x="3048" y="638556"/>
                  </a:lnTo>
                  <a:lnTo>
                    <a:pt x="3048" y="646176"/>
                  </a:lnTo>
                  <a:lnTo>
                    <a:pt x="28956" y="646176"/>
                  </a:lnTo>
                  <a:lnTo>
                    <a:pt x="28956" y="640080"/>
                  </a:lnTo>
                  <a:lnTo>
                    <a:pt x="27432" y="640080"/>
                  </a:lnTo>
                  <a:lnTo>
                    <a:pt x="27432" y="635508"/>
                  </a:lnTo>
                  <a:lnTo>
                    <a:pt x="25908" y="635508"/>
                  </a:lnTo>
                  <a:lnTo>
                    <a:pt x="25908" y="76200"/>
                  </a:lnTo>
                  <a:lnTo>
                    <a:pt x="28956" y="64008"/>
                  </a:lnTo>
                  <a:lnTo>
                    <a:pt x="30480" y="59436"/>
                  </a:lnTo>
                  <a:lnTo>
                    <a:pt x="32004" y="57912"/>
                  </a:lnTo>
                  <a:lnTo>
                    <a:pt x="33528" y="54864"/>
                  </a:lnTo>
                  <a:lnTo>
                    <a:pt x="35051" y="53340"/>
                  </a:lnTo>
                  <a:lnTo>
                    <a:pt x="36575" y="50292"/>
                  </a:lnTo>
                  <a:lnTo>
                    <a:pt x="38100" y="48768"/>
                  </a:lnTo>
                  <a:lnTo>
                    <a:pt x="39624" y="45720"/>
                  </a:lnTo>
                  <a:lnTo>
                    <a:pt x="45720" y="39624"/>
                  </a:lnTo>
                  <a:lnTo>
                    <a:pt x="48768" y="38100"/>
                  </a:lnTo>
                  <a:lnTo>
                    <a:pt x="54863" y="32004"/>
                  </a:lnTo>
                  <a:lnTo>
                    <a:pt x="60960" y="30480"/>
                  </a:lnTo>
                  <a:lnTo>
                    <a:pt x="65532" y="28956"/>
                  </a:lnTo>
                  <a:lnTo>
                    <a:pt x="71628" y="27432"/>
                  </a:lnTo>
                  <a:lnTo>
                    <a:pt x="76200" y="25908"/>
                  </a:lnTo>
                  <a:lnTo>
                    <a:pt x="859536" y="25908"/>
                  </a:lnTo>
                  <a:lnTo>
                    <a:pt x="848868" y="15240"/>
                  </a:lnTo>
                  <a:lnTo>
                    <a:pt x="839724" y="10668"/>
                  </a:lnTo>
                  <a:lnTo>
                    <a:pt x="838200" y="9017"/>
                  </a:lnTo>
                  <a:lnTo>
                    <a:pt x="832104" y="6096"/>
                  </a:lnTo>
                  <a:lnTo>
                    <a:pt x="824484" y="4572"/>
                  </a:lnTo>
                  <a:lnTo>
                    <a:pt x="821436" y="3048"/>
                  </a:lnTo>
                  <a:lnTo>
                    <a:pt x="816863" y="1524"/>
                  </a:lnTo>
                  <a:lnTo>
                    <a:pt x="800100" y="0"/>
                  </a:lnTo>
                  <a:close/>
                </a:path>
                <a:path w="882650" h="710564">
                  <a:moveTo>
                    <a:pt x="859536" y="25908"/>
                  </a:moveTo>
                  <a:lnTo>
                    <a:pt x="807720" y="25908"/>
                  </a:lnTo>
                  <a:lnTo>
                    <a:pt x="812292" y="27432"/>
                  </a:lnTo>
                  <a:lnTo>
                    <a:pt x="818388" y="28956"/>
                  </a:lnTo>
                  <a:lnTo>
                    <a:pt x="822960" y="30480"/>
                  </a:lnTo>
                  <a:lnTo>
                    <a:pt x="826008" y="32004"/>
                  </a:lnTo>
                  <a:lnTo>
                    <a:pt x="827532" y="33528"/>
                  </a:lnTo>
                  <a:lnTo>
                    <a:pt x="830580" y="35052"/>
                  </a:lnTo>
                  <a:lnTo>
                    <a:pt x="832104" y="36576"/>
                  </a:lnTo>
                  <a:lnTo>
                    <a:pt x="835151" y="38100"/>
                  </a:lnTo>
                  <a:lnTo>
                    <a:pt x="836676" y="39624"/>
                  </a:lnTo>
                  <a:lnTo>
                    <a:pt x="839724" y="41148"/>
                  </a:lnTo>
                  <a:lnTo>
                    <a:pt x="844296" y="45720"/>
                  </a:lnTo>
                  <a:lnTo>
                    <a:pt x="844296" y="48768"/>
                  </a:lnTo>
                  <a:lnTo>
                    <a:pt x="845820" y="48768"/>
                  </a:lnTo>
                  <a:lnTo>
                    <a:pt x="848868" y="51816"/>
                  </a:lnTo>
                  <a:lnTo>
                    <a:pt x="848868" y="54864"/>
                  </a:lnTo>
                  <a:lnTo>
                    <a:pt x="850392" y="54864"/>
                  </a:lnTo>
                  <a:lnTo>
                    <a:pt x="850392" y="57912"/>
                  </a:lnTo>
                  <a:lnTo>
                    <a:pt x="877824" y="57912"/>
                  </a:lnTo>
                  <a:lnTo>
                    <a:pt x="877824" y="53340"/>
                  </a:lnTo>
                  <a:lnTo>
                    <a:pt x="876300" y="53340"/>
                  </a:lnTo>
                  <a:lnTo>
                    <a:pt x="876300" y="50292"/>
                  </a:lnTo>
                  <a:lnTo>
                    <a:pt x="874776" y="50292"/>
                  </a:lnTo>
                  <a:lnTo>
                    <a:pt x="874776" y="47117"/>
                  </a:lnTo>
                  <a:lnTo>
                    <a:pt x="873251" y="47117"/>
                  </a:lnTo>
                  <a:lnTo>
                    <a:pt x="873251" y="44196"/>
                  </a:lnTo>
                  <a:lnTo>
                    <a:pt x="871728" y="44196"/>
                  </a:lnTo>
                  <a:lnTo>
                    <a:pt x="871728" y="41148"/>
                  </a:lnTo>
                  <a:lnTo>
                    <a:pt x="870204" y="41148"/>
                  </a:lnTo>
                  <a:lnTo>
                    <a:pt x="870204" y="38100"/>
                  </a:lnTo>
                  <a:lnTo>
                    <a:pt x="868680" y="36576"/>
                  </a:lnTo>
                  <a:lnTo>
                    <a:pt x="867156" y="36576"/>
                  </a:lnTo>
                  <a:lnTo>
                    <a:pt x="867156" y="33528"/>
                  </a:lnTo>
                  <a:lnTo>
                    <a:pt x="859536" y="25908"/>
                  </a:lnTo>
                  <a:close/>
                </a:path>
              </a:pathLst>
            </a:custGeom>
            <a:solidFill>
              <a:srgbClr val="7F63A0"/>
            </a:solidFill>
          </p:spPr>
          <p:txBody>
            <a:bodyPr wrap="square" lIns="0" tIns="0" rIns="0" bIns="0" rtlCol="0"/>
            <a:lstStyle/>
            <a:p>
              <a:endParaRPr/>
            </a:p>
          </p:txBody>
        </p:sp>
      </p:grpSp>
      <p:sp>
        <p:nvSpPr>
          <p:cNvPr id="100" name="object 100"/>
          <p:cNvSpPr txBox="1"/>
          <p:nvPr/>
        </p:nvSpPr>
        <p:spPr>
          <a:xfrm>
            <a:off x="4882388" y="5397500"/>
            <a:ext cx="551815" cy="456565"/>
          </a:xfrm>
          <a:prstGeom prst="rect">
            <a:avLst/>
          </a:prstGeom>
        </p:spPr>
        <p:txBody>
          <a:bodyPr vert="horz" wrap="square" lIns="0" tIns="12065" rIns="0" bIns="0" rtlCol="0">
            <a:spAutoFit/>
          </a:bodyPr>
          <a:lstStyle/>
          <a:p>
            <a:pPr algn="ctr">
              <a:lnSpc>
                <a:spcPts val="1150"/>
              </a:lnSpc>
              <a:spcBef>
                <a:spcPts val="95"/>
              </a:spcBef>
            </a:pPr>
            <a:r>
              <a:rPr sz="1000" spc="-10" dirty="0">
                <a:latin typeface="Calibri"/>
                <a:cs typeface="Calibri"/>
              </a:rPr>
              <a:t>NOI/RROF</a:t>
            </a:r>
            <a:endParaRPr sz="1000">
              <a:latin typeface="Calibri"/>
              <a:cs typeface="Calibri"/>
            </a:endParaRPr>
          </a:p>
          <a:p>
            <a:pPr marL="79375" marR="73660" indent="635" algn="ctr">
              <a:lnSpc>
                <a:spcPts val="1090"/>
              </a:lnSpc>
              <a:spcBef>
                <a:spcPts val="80"/>
              </a:spcBef>
            </a:pPr>
            <a:r>
              <a:rPr sz="1000" spc="-10" dirty="0">
                <a:latin typeface="Calibri"/>
                <a:cs typeface="Calibri"/>
              </a:rPr>
              <a:t>unless exempt</a:t>
            </a:r>
            <a:endParaRPr sz="1000">
              <a:latin typeface="Calibri"/>
              <a:cs typeface="Calibri"/>
            </a:endParaRPr>
          </a:p>
        </p:txBody>
      </p:sp>
      <p:grpSp>
        <p:nvGrpSpPr>
          <p:cNvPr id="101" name="object 101"/>
          <p:cNvGrpSpPr/>
          <p:nvPr/>
        </p:nvGrpSpPr>
        <p:grpSpPr>
          <a:xfrm>
            <a:off x="5678423" y="3779646"/>
            <a:ext cx="963294" cy="327660"/>
            <a:chOff x="5678423" y="3779646"/>
            <a:chExt cx="963294" cy="327660"/>
          </a:xfrm>
        </p:grpSpPr>
        <p:sp>
          <p:nvSpPr>
            <p:cNvPr id="102" name="object 102"/>
            <p:cNvSpPr/>
            <p:nvPr/>
          </p:nvSpPr>
          <p:spPr>
            <a:xfrm>
              <a:off x="5678423" y="3779646"/>
              <a:ext cx="856615" cy="224154"/>
            </a:xfrm>
            <a:custGeom>
              <a:avLst/>
              <a:gdLst/>
              <a:ahLst/>
              <a:cxnLst/>
              <a:rect l="l" t="t" r="r" b="b"/>
              <a:pathLst>
                <a:path w="856615" h="224154">
                  <a:moveTo>
                    <a:pt x="856487" y="0"/>
                  </a:moveTo>
                  <a:lnTo>
                    <a:pt x="0" y="0"/>
                  </a:lnTo>
                  <a:lnTo>
                    <a:pt x="0" y="169163"/>
                  </a:lnTo>
                  <a:lnTo>
                    <a:pt x="4286" y="190595"/>
                  </a:lnTo>
                  <a:lnTo>
                    <a:pt x="16001" y="208025"/>
                  </a:lnTo>
                  <a:lnTo>
                    <a:pt x="33432" y="219741"/>
                  </a:lnTo>
                  <a:lnTo>
                    <a:pt x="54863" y="224027"/>
                  </a:lnTo>
                  <a:lnTo>
                    <a:pt x="801624" y="224027"/>
                  </a:lnTo>
                  <a:lnTo>
                    <a:pt x="823055" y="219741"/>
                  </a:lnTo>
                  <a:lnTo>
                    <a:pt x="840485" y="208025"/>
                  </a:lnTo>
                  <a:lnTo>
                    <a:pt x="852201" y="190595"/>
                  </a:lnTo>
                  <a:lnTo>
                    <a:pt x="856487" y="169163"/>
                  </a:lnTo>
                  <a:lnTo>
                    <a:pt x="856487" y="0"/>
                  </a:lnTo>
                  <a:close/>
                </a:path>
              </a:pathLst>
            </a:custGeom>
            <a:solidFill>
              <a:srgbClr val="99BA59"/>
            </a:solidFill>
          </p:spPr>
          <p:txBody>
            <a:bodyPr wrap="square" lIns="0" tIns="0" rIns="0" bIns="0" rtlCol="0"/>
            <a:lstStyle/>
            <a:p>
              <a:endParaRPr/>
            </a:p>
          </p:txBody>
        </p:sp>
        <p:pic>
          <p:nvPicPr>
            <p:cNvPr id="103" name="object 103"/>
            <p:cNvPicPr/>
            <p:nvPr/>
          </p:nvPicPr>
          <p:blipFill>
            <a:blip r:embed="rId17" cstate="print"/>
            <a:stretch>
              <a:fillRect/>
            </a:stretch>
          </p:blipFill>
          <p:spPr>
            <a:xfrm>
              <a:off x="5774435" y="3779646"/>
              <a:ext cx="854963" cy="313816"/>
            </a:xfrm>
            <a:prstGeom prst="rect">
              <a:avLst/>
            </a:prstGeom>
          </p:spPr>
        </p:pic>
        <p:sp>
          <p:nvSpPr>
            <p:cNvPr id="104" name="object 104"/>
            <p:cNvSpPr/>
            <p:nvPr/>
          </p:nvSpPr>
          <p:spPr>
            <a:xfrm>
              <a:off x="5760719" y="3779646"/>
              <a:ext cx="881380" cy="327660"/>
            </a:xfrm>
            <a:custGeom>
              <a:avLst/>
              <a:gdLst/>
              <a:ahLst/>
              <a:cxnLst/>
              <a:rect l="l" t="t" r="r" b="b"/>
              <a:pathLst>
                <a:path w="881379" h="327660">
                  <a:moveTo>
                    <a:pt x="32003" y="280415"/>
                  </a:moveTo>
                  <a:lnTo>
                    <a:pt x="4571" y="280415"/>
                  </a:lnTo>
                  <a:lnTo>
                    <a:pt x="4571" y="286512"/>
                  </a:lnTo>
                  <a:lnTo>
                    <a:pt x="6095" y="286512"/>
                  </a:lnTo>
                  <a:lnTo>
                    <a:pt x="6095" y="289560"/>
                  </a:lnTo>
                  <a:lnTo>
                    <a:pt x="7619" y="289560"/>
                  </a:lnTo>
                  <a:lnTo>
                    <a:pt x="7619" y="292607"/>
                  </a:lnTo>
                  <a:lnTo>
                    <a:pt x="9143" y="292607"/>
                  </a:lnTo>
                  <a:lnTo>
                    <a:pt x="9143" y="295655"/>
                  </a:lnTo>
                  <a:lnTo>
                    <a:pt x="10667" y="295655"/>
                  </a:lnTo>
                  <a:lnTo>
                    <a:pt x="10667" y="298703"/>
                  </a:lnTo>
                  <a:lnTo>
                    <a:pt x="12191" y="298703"/>
                  </a:lnTo>
                  <a:lnTo>
                    <a:pt x="30479" y="316991"/>
                  </a:lnTo>
                  <a:lnTo>
                    <a:pt x="36575" y="320039"/>
                  </a:lnTo>
                  <a:lnTo>
                    <a:pt x="48767" y="323088"/>
                  </a:lnTo>
                  <a:lnTo>
                    <a:pt x="53339" y="324612"/>
                  </a:lnTo>
                  <a:lnTo>
                    <a:pt x="54863" y="326136"/>
                  </a:lnTo>
                  <a:lnTo>
                    <a:pt x="827531" y="327660"/>
                  </a:lnTo>
                  <a:lnTo>
                    <a:pt x="827531" y="326136"/>
                  </a:lnTo>
                  <a:lnTo>
                    <a:pt x="833627" y="324612"/>
                  </a:lnTo>
                  <a:lnTo>
                    <a:pt x="839724" y="321563"/>
                  </a:lnTo>
                  <a:lnTo>
                    <a:pt x="844296" y="320039"/>
                  </a:lnTo>
                  <a:lnTo>
                    <a:pt x="853439" y="315467"/>
                  </a:lnTo>
                  <a:lnTo>
                    <a:pt x="867155" y="301751"/>
                  </a:lnTo>
                  <a:lnTo>
                    <a:pt x="54863" y="301751"/>
                  </a:lnTo>
                  <a:lnTo>
                    <a:pt x="54863" y="300227"/>
                  </a:lnTo>
                  <a:lnTo>
                    <a:pt x="50291" y="298703"/>
                  </a:lnTo>
                  <a:lnTo>
                    <a:pt x="48767" y="297052"/>
                  </a:lnTo>
                  <a:lnTo>
                    <a:pt x="45719" y="295655"/>
                  </a:lnTo>
                  <a:lnTo>
                    <a:pt x="39624" y="289560"/>
                  </a:lnTo>
                  <a:lnTo>
                    <a:pt x="36575" y="288036"/>
                  </a:lnTo>
                  <a:lnTo>
                    <a:pt x="35051" y="288036"/>
                  </a:lnTo>
                  <a:lnTo>
                    <a:pt x="35051" y="284988"/>
                  </a:lnTo>
                  <a:lnTo>
                    <a:pt x="33527" y="283463"/>
                  </a:lnTo>
                  <a:lnTo>
                    <a:pt x="32003" y="283463"/>
                  </a:lnTo>
                  <a:lnTo>
                    <a:pt x="32003" y="280415"/>
                  </a:lnTo>
                  <a:close/>
                </a:path>
                <a:path w="881379" h="327660">
                  <a:moveTo>
                    <a:pt x="880872" y="0"/>
                  </a:moveTo>
                  <a:lnTo>
                    <a:pt x="856487" y="0"/>
                  </a:lnTo>
                  <a:lnTo>
                    <a:pt x="855015" y="260603"/>
                  </a:lnTo>
                  <a:lnTo>
                    <a:pt x="854963" y="269748"/>
                  </a:lnTo>
                  <a:lnTo>
                    <a:pt x="853439" y="272795"/>
                  </a:lnTo>
                  <a:lnTo>
                    <a:pt x="851915" y="278891"/>
                  </a:lnTo>
                  <a:lnTo>
                    <a:pt x="848868" y="284988"/>
                  </a:lnTo>
                  <a:lnTo>
                    <a:pt x="845820" y="288036"/>
                  </a:lnTo>
                  <a:lnTo>
                    <a:pt x="842772" y="289560"/>
                  </a:lnTo>
                  <a:lnTo>
                    <a:pt x="836676" y="295655"/>
                  </a:lnTo>
                  <a:lnTo>
                    <a:pt x="833627" y="297052"/>
                  </a:lnTo>
                  <a:lnTo>
                    <a:pt x="829055" y="298703"/>
                  </a:lnTo>
                  <a:lnTo>
                    <a:pt x="826007" y="300227"/>
                  </a:lnTo>
                  <a:lnTo>
                    <a:pt x="54863" y="301751"/>
                  </a:lnTo>
                  <a:lnTo>
                    <a:pt x="867155" y="301751"/>
                  </a:lnTo>
                  <a:lnTo>
                    <a:pt x="868679" y="298703"/>
                  </a:lnTo>
                  <a:lnTo>
                    <a:pt x="871727" y="295655"/>
                  </a:lnTo>
                  <a:lnTo>
                    <a:pt x="874776" y="289560"/>
                  </a:lnTo>
                  <a:lnTo>
                    <a:pt x="877824" y="280415"/>
                  </a:lnTo>
                  <a:lnTo>
                    <a:pt x="879348" y="274319"/>
                  </a:lnTo>
                  <a:lnTo>
                    <a:pt x="880872" y="0"/>
                  </a:lnTo>
                  <a:close/>
                </a:path>
                <a:path w="881379" h="327660">
                  <a:moveTo>
                    <a:pt x="25907" y="0"/>
                  </a:moveTo>
                  <a:lnTo>
                    <a:pt x="0" y="0"/>
                  </a:lnTo>
                  <a:lnTo>
                    <a:pt x="0" y="262127"/>
                  </a:lnTo>
                  <a:lnTo>
                    <a:pt x="1524" y="262127"/>
                  </a:lnTo>
                  <a:lnTo>
                    <a:pt x="1524" y="275843"/>
                  </a:lnTo>
                  <a:lnTo>
                    <a:pt x="3047" y="275843"/>
                  </a:lnTo>
                  <a:lnTo>
                    <a:pt x="3047" y="280415"/>
                  </a:lnTo>
                  <a:lnTo>
                    <a:pt x="30479" y="280415"/>
                  </a:lnTo>
                  <a:lnTo>
                    <a:pt x="30479" y="277367"/>
                  </a:lnTo>
                  <a:lnTo>
                    <a:pt x="28955" y="277367"/>
                  </a:lnTo>
                  <a:lnTo>
                    <a:pt x="28955" y="272795"/>
                  </a:lnTo>
                  <a:lnTo>
                    <a:pt x="27431" y="272795"/>
                  </a:lnTo>
                  <a:lnTo>
                    <a:pt x="27431" y="260603"/>
                  </a:lnTo>
                  <a:lnTo>
                    <a:pt x="25907" y="260603"/>
                  </a:lnTo>
                  <a:lnTo>
                    <a:pt x="25907" y="0"/>
                  </a:lnTo>
                  <a:close/>
                </a:path>
              </a:pathLst>
            </a:custGeom>
            <a:solidFill>
              <a:srgbClr val="99BA59"/>
            </a:solidFill>
          </p:spPr>
          <p:txBody>
            <a:bodyPr wrap="square" lIns="0" tIns="0" rIns="0" bIns="0" rtlCol="0"/>
            <a:lstStyle/>
            <a:p>
              <a:endParaRPr/>
            </a:p>
          </p:txBody>
        </p:sp>
      </p:grpSp>
      <p:sp>
        <p:nvSpPr>
          <p:cNvPr id="105" name="object 105"/>
          <p:cNvSpPr txBox="1"/>
          <p:nvPr/>
        </p:nvSpPr>
        <p:spPr>
          <a:xfrm>
            <a:off x="5885179" y="3788155"/>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106" name="object 106"/>
          <p:cNvGrpSpPr/>
          <p:nvPr/>
        </p:nvGrpSpPr>
        <p:grpSpPr>
          <a:xfrm>
            <a:off x="5678423" y="4252086"/>
            <a:ext cx="963294" cy="647700"/>
            <a:chOff x="5678423" y="4252086"/>
            <a:chExt cx="963294" cy="647700"/>
          </a:xfrm>
        </p:grpSpPr>
        <p:sp>
          <p:nvSpPr>
            <p:cNvPr id="107" name="object 107"/>
            <p:cNvSpPr/>
            <p:nvPr/>
          </p:nvSpPr>
          <p:spPr>
            <a:xfrm>
              <a:off x="5678423" y="4252086"/>
              <a:ext cx="856615" cy="544195"/>
            </a:xfrm>
            <a:custGeom>
              <a:avLst/>
              <a:gdLst/>
              <a:ahLst/>
              <a:cxnLst/>
              <a:rect l="l" t="t" r="r" b="b"/>
              <a:pathLst>
                <a:path w="856615" h="544195">
                  <a:moveTo>
                    <a:pt x="801624" y="0"/>
                  </a:moveTo>
                  <a:lnTo>
                    <a:pt x="54863" y="0"/>
                  </a:lnTo>
                  <a:lnTo>
                    <a:pt x="33432" y="4286"/>
                  </a:lnTo>
                  <a:lnTo>
                    <a:pt x="16001" y="16001"/>
                  </a:lnTo>
                  <a:lnTo>
                    <a:pt x="4286" y="33432"/>
                  </a:lnTo>
                  <a:lnTo>
                    <a:pt x="0" y="54863"/>
                  </a:lnTo>
                  <a:lnTo>
                    <a:pt x="0" y="489204"/>
                  </a:lnTo>
                  <a:lnTo>
                    <a:pt x="4286" y="510635"/>
                  </a:lnTo>
                  <a:lnTo>
                    <a:pt x="16002" y="528066"/>
                  </a:lnTo>
                  <a:lnTo>
                    <a:pt x="33432" y="539781"/>
                  </a:lnTo>
                  <a:lnTo>
                    <a:pt x="54863" y="544068"/>
                  </a:lnTo>
                  <a:lnTo>
                    <a:pt x="801624" y="544068"/>
                  </a:lnTo>
                  <a:lnTo>
                    <a:pt x="823055" y="539781"/>
                  </a:lnTo>
                  <a:lnTo>
                    <a:pt x="840485" y="528066"/>
                  </a:lnTo>
                  <a:lnTo>
                    <a:pt x="852201" y="510635"/>
                  </a:lnTo>
                  <a:lnTo>
                    <a:pt x="856487" y="489204"/>
                  </a:lnTo>
                  <a:lnTo>
                    <a:pt x="856487" y="54863"/>
                  </a:lnTo>
                  <a:lnTo>
                    <a:pt x="852201" y="33432"/>
                  </a:lnTo>
                  <a:lnTo>
                    <a:pt x="840485" y="16001"/>
                  </a:lnTo>
                  <a:lnTo>
                    <a:pt x="823055" y="4286"/>
                  </a:lnTo>
                  <a:lnTo>
                    <a:pt x="801624" y="0"/>
                  </a:lnTo>
                  <a:close/>
                </a:path>
              </a:pathLst>
            </a:custGeom>
            <a:solidFill>
              <a:srgbClr val="49AAC4"/>
            </a:solidFill>
          </p:spPr>
          <p:txBody>
            <a:bodyPr wrap="square" lIns="0" tIns="0" rIns="0" bIns="0" rtlCol="0"/>
            <a:lstStyle/>
            <a:p>
              <a:endParaRPr/>
            </a:p>
          </p:txBody>
        </p:sp>
        <p:pic>
          <p:nvPicPr>
            <p:cNvPr id="108" name="object 108"/>
            <p:cNvPicPr/>
            <p:nvPr/>
          </p:nvPicPr>
          <p:blipFill>
            <a:blip r:embed="rId8" cstate="print"/>
            <a:stretch>
              <a:fillRect/>
            </a:stretch>
          </p:blipFill>
          <p:spPr>
            <a:xfrm>
              <a:off x="5774435" y="4343399"/>
              <a:ext cx="854837" cy="542544"/>
            </a:xfrm>
            <a:prstGeom prst="rect">
              <a:avLst/>
            </a:prstGeom>
          </p:spPr>
        </p:pic>
        <p:sp>
          <p:nvSpPr>
            <p:cNvPr id="109" name="object 109"/>
            <p:cNvSpPr/>
            <p:nvPr/>
          </p:nvSpPr>
          <p:spPr>
            <a:xfrm>
              <a:off x="5760719" y="4329810"/>
              <a:ext cx="880744" cy="570230"/>
            </a:xfrm>
            <a:custGeom>
              <a:avLst/>
              <a:gdLst/>
              <a:ahLst/>
              <a:cxnLst/>
              <a:rect l="l" t="t" r="r" b="b"/>
              <a:pathLst>
                <a:path w="880745" h="570229">
                  <a:moveTo>
                    <a:pt x="30479" y="518159"/>
                  </a:moveTo>
                  <a:lnTo>
                    <a:pt x="3047" y="518159"/>
                  </a:lnTo>
                  <a:lnTo>
                    <a:pt x="3047" y="522731"/>
                  </a:lnTo>
                  <a:lnTo>
                    <a:pt x="4571" y="522731"/>
                  </a:lnTo>
                  <a:lnTo>
                    <a:pt x="4571" y="528827"/>
                  </a:lnTo>
                  <a:lnTo>
                    <a:pt x="6095" y="528827"/>
                  </a:lnTo>
                  <a:lnTo>
                    <a:pt x="7619" y="530351"/>
                  </a:lnTo>
                  <a:lnTo>
                    <a:pt x="7619" y="533400"/>
                  </a:lnTo>
                  <a:lnTo>
                    <a:pt x="9143" y="533400"/>
                  </a:lnTo>
                  <a:lnTo>
                    <a:pt x="9143" y="536447"/>
                  </a:lnTo>
                  <a:lnTo>
                    <a:pt x="10667" y="536447"/>
                  </a:lnTo>
                  <a:lnTo>
                    <a:pt x="10667" y="541019"/>
                  </a:lnTo>
                  <a:lnTo>
                    <a:pt x="12191" y="541019"/>
                  </a:lnTo>
                  <a:lnTo>
                    <a:pt x="30479" y="559307"/>
                  </a:lnTo>
                  <a:lnTo>
                    <a:pt x="36575" y="562356"/>
                  </a:lnTo>
                  <a:lnTo>
                    <a:pt x="48767" y="565403"/>
                  </a:lnTo>
                  <a:lnTo>
                    <a:pt x="53339" y="566927"/>
                  </a:lnTo>
                  <a:lnTo>
                    <a:pt x="54863" y="568451"/>
                  </a:lnTo>
                  <a:lnTo>
                    <a:pt x="827531" y="569849"/>
                  </a:lnTo>
                  <a:lnTo>
                    <a:pt x="827531" y="568451"/>
                  </a:lnTo>
                  <a:lnTo>
                    <a:pt x="829055" y="566927"/>
                  </a:lnTo>
                  <a:lnTo>
                    <a:pt x="835151" y="565403"/>
                  </a:lnTo>
                  <a:lnTo>
                    <a:pt x="844296" y="562356"/>
                  </a:lnTo>
                  <a:lnTo>
                    <a:pt x="853439" y="557783"/>
                  </a:lnTo>
                  <a:lnTo>
                    <a:pt x="867155" y="544068"/>
                  </a:lnTo>
                  <a:lnTo>
                    <a:pt x="824483" y="544068"/>
                  </a:lnTo>
                  <a:lnTo>
                    <a:pt x="56387" y="542544"/>
                  </a:lnTo>
                  <a:lnTo>
                    <a:pt x="53339" y="541019"/>
                  </a:lnTo>
                  <a:lnTo>
                    <a:pt x="48767" y="539495"/>
                  </a:lnTo>
                  <a:lnTo>
                    <a:pt x="45719" y="537971"/>
                  </a:lnTo>
                  <a:lnTo>
                    <a:pt x="35051" y="527303"/>
                  </a:lnTo>
                  <a:lnTo>
                    <a:pt x="33527" y="527303"/>
                  </a:lnTo>
                  <a:lnTo>
                    <a:pt x="33527" y="524256"/>
                  </a:lnTo>
                  <a:lnTo>
                    <a:pt x="32003" y="524256"/>
                  </a:lnTo>
                  <a:lnTo>
                    <a:pt x="32003" y="521207"/>
                  </a:lnTo>
                  <a:lnTo>
                    <a:pt x="30479" y="521207"/>
                  </a:lnTo>
                  <a:lnTo>
                    <a:pt x="30479" y="518159"/>
                  </a:lnTo>
                  <a:close/>
                </a:path>
                <a:path w="880745" h="570229">
                  <a:moveTo>
                    <a:pt x="867155" y="25907"/>
                  </a:moveTo>
                  <a:lnTo>
                    <a:pt x="813815" y="25907"/>
                  </a:lnTo>
                  <a:lnTo>
                    <a:pt x="827531" y="27431"/>
                  </a:lnTo>
                  <a:lnTo>
                    <a:pt x="829055" y="28956"/>
                  </a:lnTo>
                  <a:lnTo>
                    <a:pt x="835151" y="32003"/>
                  </a:lnTo>
                  <a:lnTo>
                    <a:pt x="839724" y="33527"/>
                  </a:lnTo>
                  <a:lnTo>
                    <a:pt x="850391" y="44195"/>
                  </a:lnTo>
                  <a:lnTo>
                    <a:pt x="850391" y="47243"/>
                  </a:lnTo>
                  <a:lnTo>
                    <a:pt x="851915" y="47243"/>
                  </a:lnTo>
                  <a:lnTo>
                    <a:pt x="851915" y="50291"/>
                  </a:lnTo>
                  <a:lnTo>
                    <a:pt x="853439" y="50291"/>
                  </a:lnTo>
                  <a:lnTo>
                    <a:pt x="853439" y="56387"/>
                  </a:lnTo>
                  <a:lnTo>
                    <a:pt x="854963" y="56387"/>
                  </a:lnTo>
                  <a:lnTo>
                    <a:pt x="854963" y="59436"/>
                  </a:lnTo>
                  <a:lnTo>
                    <a:pt x="856487" y="59436"/>
                  </a:lnTo>
                  <a:lnTo>
                    <a:pt x="854994" y="502919"/>
                  </a:lnTo>
                  <a:lnTo>
                    <a:pt x="854963" y="512063"/>
                  </a:lnTo>
                  <a:lnTo>
                    <a:pt x="853439" y="515112"/>
                  </a:lnTo>
                  <a:lnTo>
                    <a:pt x="851915" y="521207"/>
                  </a:lnTo>
                  <a:lnTo>
                    <a:pt x="850391" y="524256"/>
                  </a:lnTo>
                  <a:lnTo>
                    <a:pt x="836676" y="537971"/>
                  </a:lnTo>
                  <a:lnTo>
                    <a:pt x="833627" y="539495"/>
                  </a:lnTo>
                  <a:lnTo>
                    <a:pt x="827531" y="541019"/>
                  </a:lnTo>
                  <a:lnTo>
                    <a:pt x="824483" y="542544"/>
                  </a:lnTo>
                  <a:lnTo>
                    <a:pt x="824483" y="544068"/>
                  </a:lnTo>
                  <a:lnTo>
                    <a:pt x="867155" y="544068"/>
                  </a:lnTo>
                  <a:lnTo>
                    <a:pt x="870203" y="537971"/>
                  </a:lnTo>
                  <a:lnTo>
                    <a:pt x="871727" y="536447"/>
                  </a:lnTo>
                  <a:lnTo>
                    <a:pt x="873251" y="533400"/>
                  </a:lnTo>
                  <a:lnTo>
                    <a:pt x="874776" y="531876"/>
                  </a:lnTo>
                  <a:lnTo>
                    <a:pt x="877824" y="522731"/>
                  </a:lnTo>
                  <a:lnTo>
                    <a:pt x="879348" y="516636"/>
                  </a:lnTo>
                  <a:lnTo>
                    <a:pt x="880745" y="67056"/>
                  </a:lnTo>
                  <a:lnTo>
                    <a:pt x="880745" y="54864"/>
                  </a:lnTo>
                  <a:lnTo>
                    <a:pt x="879348" y="54864"/>
                  </a:lnTo>
                  <a:lnTo>
                    <a:pt x="879348" y="48768"/>
                  </a:lnTo>
                  <a:lnTo>
                    <a:pt x="877824" y="48768"/>
                  </a:lnTo>
                  <a:lnTo>
                    <a:pt x="877824" y="44195"/>
                  </a:lnTo>
                  <a:lnTo>
                    <a:pt x="876300" y="44195"/>
                  </a:lnTo>
                  <a:lnTo>
                    <a:pt x="876300" y="38100"/>
                  </a:lnTo>
                  <a:lnTo>
                    <a:pt x="874776" y="36575"/>
                  </a:lnTo>
                  <a:lnTo>
                    <a:pt x="873251" y="36575"/>
                  </a:lnTo>
                  <a:lnTo>
                    <a:pt x="873251" y="33527"/>
                  </a:lnTo>
                  <a:lnTo>
                    <a:pt x="871727" y="32003"/>
                  </a:lnTo>
                  <a:lnTo>
                    <a:pt x="870203" y="32003"/>
                  </a:lnTo>
                  <a:lnTo>
                    <a:pt x="870203" y="28956"/>
                  </a:lnTo>
                  <a:lnTo>
                    <a:pt x="867155" y="25907"/>
                  </a:lnTo>
                  <a:close/>
                </a:path>
                <a:path w="880745" h="570229">
                  <a:moveTo>
                    <a:pt x="813815" y="0"/>
                  </a:moveTo>
                  <a:lnTo>
                    <a:pt x="65531" y="0"/>
                  </a:lnTo>
                  <a:lnTo>
                    <a:pt x="53339" y="1524"/>
                  </a:lnTo>
                  <a:lnTo>
                    <a:pt x="48767" y="3047"/>
                  </a:lnTo>
                  <a:lnTo>
                    <a:pt x="42671" y="4571"/>
                  </a:lnTo>
                  <a:lnTo>
                    <a:pt x="30479" y="10668"/>
                  </a:lnTo>
                  <a:lnTo>
                    <a:pt x="21335" y="19812"/>
                  </a:lnTo>
                  <a:lnTo>
                    <a:pt x="18287" y="21336"/>
                  </a:lnTo>
                  <a:lnTo>
                    <a:pt x="16763" y="24383"/>
                  </a:lnTo>
                  <a:lnTo>
                    <a:pt x="10667" y="30480"/>
                  </a:lnTo>
                  <a:lnTo>
                    <a:pt x="4571" y="42671"/>
                  </a:lnTo>
                  <a:lnTo>
                    <a:pt x="3047" y="48768"/>
                  </a:lnTo>
                  <a:lnTo>
                    <a:pt x="1524" y="53339"/>
                  </a:lnTo>
                  <a:lnTo>
                    <a:pt x="0" y="67056"/>
                  </a:lnTo>
                  <a:lnTo>
                    <a:pt x="0" y="504444"/>
                  </a:lnTo>
                  <a:lnTo>
                    <a:pt x="1524" y="504444"/>
                  </a:lnTo>
                  <a:lnTo>
                    <a:pt x="1524" y="518159"/>
                  </a:lnTo>
                  <a:lnTo>
                    <a:pt x="28955" y="518159"/>
                  </a:lnTo>
                  <a:lnTo>
                    <a:pt x="28955" y="515112"/>
                  </a:lnTo>
                  <a:lnTo>
                    <a:pt x="27431" y="515112"/>
                  </a:lnTo>
                  <a:lnTo>
                    <a:pt x="27431" y="502919"/>
                  </a:lnTo>
                  <a:lnTo>
                    <a:pt x="25907" y="502919"/>
                  </a:lnTo>
                  <a:lnTo>
                    <a:pt x="25907" y="67056"/>
                  </a:lnTo>
                  <a:lnTo>
                    <a:pt x="27431" y="56387"/>
                  </a:lnTo>
                  <a:lnTo>
                    <a:pt x="28955" y="51688"/>
                  </a:lnTo>
                  <a:lnTo>
                    <a:pt x="32003" y="45719"/>
                  </a:lnTo>
                  <a:lnTo>
                    <a:pt x="33527" y="44195"/>
                  </a:lnTo>
                  <a:lnTo>
                    <a:pt x="35051" y="41147"/>
                  </a:lnTo>
                  <a:lnTo>
                    <a:pt x="36575" y="39624"/>
                  </a:lnTo>
                  <a:lnTo>
                    <a:pt x="39624" y="38100"/>
                  </a:lnTo>
                  <a:lnTo>
                    <a:pt x="45719" y="32003"/>
                  </a:lnTo>
                  <a:lnTo>
                    <a:pt x="54863" y="27431"/>
                  </a:lnTo>
                  <a:lnTo>
                    <a:pt x="68579" y="25907"/>
                  </a:lnTo>
                  <a:lnTo>
                    <a:pt x="867155" y="25907"/>
                  </a:lnTo>
                  <a:lnTo>
                    <a:pt x="853439" y="12191"/>
                  </a:lnTo>
                  <a:lnTo>
                    <a:pt x="841248" y="6095"/>
                  </a:lnTo>
                  <a:lnTo>
                    <a:pt x="839724" y="4571"/>
                  </a:lnTo>
                  <a:lnTo>
                    <a:pt x="835151" y="3047"/>
                  </a:lnTo>
                  <a:lnTo>
                    <a:pt x="829055" y="1524"/>
                  </a:lnTo>
                  <a:lnTo>
                    <a:pt x="813815" y="0"/>
                  </a:lnTo>
                  <a:close/>
                </a:path>
              </a:pathLst>
            </a:custGeom>
            <a:solidFill>
              <a:srgbClr val="49AAC4"/>
            </a:solidFill>
          </p:spPr>
          <p:txBody>
            <a:bodyPr wrap="square" lIns="0" tIns="0" rIns="0" bIns="0" rtlCol="0"/>
            <a:lstStyle/>
            <a:p>
              <a:endParaRPr/>
            </a:p>
          </p:txBody>
        </p:sp>
      </p:grpSp>
      <p:sp>
        <p:nvSpPr>
          <p:cNvPr id="110" name="object 110"/>
          <p:cNvSpPr txBox="1"/>
          <p:nvPr/>
        </p:nvSpPr>
        <p:spPr>
          <a:xfrm>
            <a:off x="5918708" y="4510532"/>
            <a:ext cx="564515"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EA</a:t>
            </a:r>
            <a:r>
              <a:rPr sz="1000" spc="-15" dirty="0">
                <a:latin typeface="Calibri"/>
                <a:cs typeface="Calibri"/>
              </a:rPr>
              <a:t> </a:t>
            </a:r>
            <a:r>
              <a:rPr sz="1000" spc="-10" dirty="0">
                <a:latin typeface="Calibri"/>
                <a:cs typeface="Calibri"/>
              </a:rPr>
              <a:t>Factors</a:t>
            </a:r>
            <a:endParaRPr sz="1000">
              <a:latin typeface="Calibri"/>
              <a:cs typeface="Calibri"/>
            </a:endParaRPr>
          </a:p>
        </p:txBody>
      </p:sp>
      <p:grpSp>
        <p:nvGrpSpPr>
          <p:cNvPr id="111" name="object 111"/>
          <p:cNvGrpSpPr/>
          <p:nvPr/>
        </p:nvGrpSpPr>
        <p:grpSpPr>
          <a:xfrm>
            <a:off x="5678423" y="5044566"/>
            <a:ext cx="963294" cy="646430"/>
            <a:chOff x="5678423" y="5044566"/>
            <a:chExt cx="963294" cy="646430"/>
          </a:xfrm>
        </p:grpSpPr>
        <p:sp>
          <p:nvSpPr>
            <p:cNvPr id="112" name="object 112"/>
            <p:cNvSpPr/>
            <p:nvPr/>
          </p:nvSpPr>
          <p:spPr>
            <a:xfrm>
              <a:off x="5678423" y="5044566"/>
              <a:ext cx="856615" cy="544195"/>
            </a:xfrm>
            <a:custGeom>
              <a:avLst/>
              <a:gdLst/>
              <a:ahLst/>
              <a:cxnLst/>
              <a:rect l="l" t="t" r="r" b="b"/>
              <a:pathLst>
                <a:path w="856615" h="544195">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5" y="528065"/>
                  </a:lnTo>
                  <a:lnTo>
                    <a:pt x="852201" y="510635"/>
                  </a:lnTo>
                  <a:lnTo>
                    <a:pt x="856487" y="489203"/>
                  </a:lnTo>
                  <a:lnTo>
                    <a:pt x="856487" y="54863"/>
                  </a:lnTo>
                  <a:lnTo>
                    <a:pt x="852201" y="33432"/>
                  </a:lnTo>
                  <a:lnTo>
                    <a:pt x="840485" y="16001"/>
                  </a:lnTo>
                  <a:lnTo>
                    <a:pt x="823055" y="4286"/>
                  </a:lnTo>
                  <a:lnTo>
                    <a:pt x="801624" y="0"/>
                  </a:lnTo>
                  <a:close/>
                </a:path>
              </a:pathLst>
            </a:custGeom>
            <a:solidFill>
              <a:srgbClr val="7F63A0"/>
            </a:solidFill>
          </p:spPr>
          <p:txBody>
            <a:bodyPr wrap="square" lIns="0" tIns="0" rIns="0" bIns="0" rtlCol="0"/>
            <a:lstStyle/>
            <a:p>
              <a:endParaRPr/>
            </a:p>
          </p:txBody>
        </p:sp>
        <p:pic>
          <p:nvPicPr>
            <p:cNvPr id="113" name="object 113"/>
            <p:cNvPicPr/>
            <p:nvPr/>
          </p:nvPicPr>
          <p:blipFill>
            <a:blip r:embed="rId18" cstate="print"/>
            <a:stretch>
              <a:fillRect/>
            </a:stretch>
          </p:blipFill>
          <p:spPr>
            <a:xfrm>
              <a:off x="5774435" y="5136006"/>
              <a:ext cx="854837" cy="542417"/>
            </a:xfrm>
            <a:prstGeom prst="rect">
              <a:avLst/>
            </a:prstGeom>
          </p:spPr>
        </p:pic>
        <p:sp>
          <p:nvSpPr>
            <p:cNvPr id="114" name="object 114"/>
            <p:cNvSpPr/>
            <p:nvPr/>
          </p:nvSpPr>
          <p:spPr>
            <a:xfrm>
              <a:off x="5760719" y="5122290"/>
              <a:ext cx="880744" cy="568960"/>
            </a:xfrm>
            <a:custGeom>
              <a:avLst/>
              <a:gdLst/>
              <a:ahLst/>
              <a:cxnLst/>
              <a:rect l="l" t="t" r="r" b="b"/>
              <a:pathLst>
                <a:path w="880745" h="568960">
                  <a:moveTo>
                    <a:pt x="30479" y="518159"/>
                  </a:moveTo>
                  <a:lnTo>
                    <a:pt x="3047" y="518159"/>
                  </a:lnTo>
                  <a:lnTo>
                    <a:pt x="3047" y="522731"/>
                  </a:lnTo>
                  <a:lnTo>
                    <a:pt x="4571" y="522731"/>
                  </a:lnTo>
                  <a:lnTo>
                    <a:pt x="4571" y="528827"/>
                  </a:lnTo>
                  <a:lnTo>
                    <a:pt x="6095" y="528827"/>
                  </a:lnTo>
                  <a:lnTo>
                    <a:pt x="7619" y="530351"/>
                  </a:lnTo>
                  <a:lnTo>
                    <a:pt x="7619" y="533399"/>
                  </a:lnTo>
                  <a:lnTo>
                    <a:pt x="9143" y="533399"/>
                  </a:lnTo>
                  <a:lnTo>
                    <a:pt x="9143" y="536447"/>
                  </a:lnTo>
                  <a:lnTo>
                    <a:pt x="10667" y="536447"/>
                  </a:lnTo>
                  <a:lnTo>
                    <a:pt x="10667" y="539495"/>
                  </a:lnTo>
                  <a:lnTo>
                    <a:pt x="12191" y="539495"/>
                  </a:lnTo>
                  <a:lnTo>
                    <a:pt x="12191" y="542543"/>
                  </a:lnTo>
                  <a:lnTo>
                    <a:pt x="13715" y="542543"/>
                  </a:lnTo>
                  <a:lnTo>
                    <a:pt x="27431" y="556259"/>
                  </a:lnTo>
                  <a:lnTo>
                    <a:pt x="33527" y="559307"/>
                  </a:lnTo>
                  <a:lnTo>
                    <a:pt x="35051" y="560831"/>
                  </a:lnTo>
                  <a:lnTo>
                    <a:pt x="38100" y="562355"/>
                  </a:lnTo>
                  <a:lnTo>
                    <a:pt x="42671" y="563879"/>
                  </a:lnTo>
                  <a:lnTo>
                    <a:pt x="48767" y="565403"/>
                  </a:lnTo>
                  <a:lnTo>
                    <a:pt x="53339" y="566927"/>
                  </a:lnTo>
                  <a:lnTo>
                    <a:pt x="829055" y="568451"/>
                  </a:lnTo>
                  <a:lnTo>
                    <a:pt x="829055" y="566927"/>
                  </a:lnTo>
                  <a:lnTo>
                    <a:pt x="835151" y="565403"/>
                  </a:lnTo>
                  <a:lnTo>
                    <a:pt x="844296" y="562355"/>
                  </a:lnTo>
                  <a:lnTo>
                    <a:pt x="845820" y="560831"/>
                  </a:lnTo>
                  <a:lnTo>
                    <a:pt x="848868" y="559307"/>
                  </a:lnTo>
                  <a:lnTo>
                    <a:pt x="850391" y="557783"/>
                  </a:lnTo>
                  <a:lnTo>
                    <a:pt x="856487" y="554608"/>
                  </a:lnTo>
                  <a:lnTo>
                    <a:pt x="867155" y="544067"/>
                  </a:lnTo>
                  <a:lnTo>
                    <a:pt x="824483" y="544067"/>
                  </a:lnTo>
                  <a:lnTo>
                    <a:pt x="57912" y="542543"/>
                  </a:lnTo>
                  <a:lnTo>
                    <a:pt x="54863" y="541019"/>
                  </a:lnTo>
                  <a:lnTo>
                    <a:pt x="48767" y="539495"/>
                  </a:lnTo>
                  <a:lnTo>
                    <a:pt x="45719" y="537971"/>
                  </a:lnTo>
                  <a:lnTo>
                    <a:pt x="35051" y="527303"/>
                  </a:lnTo>
                  <a:lnTo>
                    <a:pt x="33527" y="527303"/>
                  </a:lnTo>
                  <a:lnTo>
                    <a:pt x="33527" y="524255"/>
                  </a:lnTo>
                  <a:lnTo>
                    <a:pt x="32003" y="524255"/>
                  </a:lnTo>
                  <a:lnTo>
                    <a:pt x="32003" y="521207"/>
                  </a:lnTo>
                  <a:lnTo>
                    <a:pt x="30479" y="521207"/>
                  </a:lnTo>
                  <a:lnTo>
                    <a:pt x="30479" y="518159"/>
                  </a:lnTo>
                  <a:close/>
                </a:path>
                <a:path w="880745" h="568960">
                  <a:moveTo>
                    <a:pt x="867155" y="25907"/>
                  </a:moveTo>
                  <a:lnTo>
                    <a:pt x="813815" y="25907"/>
                  </a:lnTo>
                  <a:lnTo>
                    <a:pt x="827531" y="27431"/>
                  </a:lnTo>
                  <a:lnTo>
                    <a:pt x="829055" y="28955"/>
                  </a:lnTo>
                  <a:lnTo>
                    <a:pt x="835151" y="32003"/>
                  </a:lnTo>
                  <a:lnTo>
                    <a:pt x="839724" y="33527"/>
                  </a:lnTo>
                  <a:lnTo>
                    <a:pt x="850391" y="44195"/>
                  </a:lnTo>
                  <a:lnTo>
                    <a:pt x="850391" y="47243"/>
                  </a:lnTo>
                  <a:lnTo>
                    <a:pt x="851915" y="47243"/>
                  </a:lnTo>
                  <a:lnTo>
                    <a:pt x="851915" y="50291"/>
                  </a:lnTo>
                  <a:lnTo>
                    <a:pt x="853439" y="50291"/>
                  </a:lnTo>
                  <a:lnTo>
                    <a:pt x="853439" y="56387"/>
                  </a:lnTo>
                  <a:lnTo>
                    <a:pt x="854963" y="56387"/>
                  </a:lnTo>
                  <a:lnTo>
                    <a:pt x="854963" y="59308"/>
                  </a:lnTo>
                  <a:lnTo>
                    <a:pt x="856487" y="59308"/>
                  </a:lnTo>
                  <a:lnTo>
                    <a:pt x="854994" y="502919"/>
                  </a:lnTo>
                  <a:lnTo>
                    <a:pt x="854963" y="512063"/>
                  </a:lnTo>
                  <a:lnTo>
                    <a:pt x="853439" y="515111"/>
                  </a:lnTo>
                  <a:lnTo>
                    <a:pt x="851915" y="521207"/>
                  </a:lnTo>
                  <a:lnTo>
                    <a:pt x="850391" y="524255"/>
                  </a:lnTo>
                  <a:lnTo>
                    <a:pt x="836676" y="537971"/>
                  </a:lnTo>
                  <a:lnTo>
                    <a:pt x="833627" y="539495"/>
                  </a:lnTo>
                  <a:lnTo>
                    <a:pt x="827531" y="541019"/>
                  </a:lnTo>
                  <a:lnTo>
                    <a:pt x="824483" y="542543"/>
                  </a:lnTo>
                  <a:lnTo>
                    <a:pt x="824483" y="544067"/>
                  </a:lnTo>
                  <a:lnTo>
                    <a:pt x="867155" y="544067"/>
                  </a:lnTo>
                  <a:lnTo>
                    <a:pt x="870203" y="537971"/>
                  </a:lnTo>
                  <a:lnTo>
                    <a:pt x="871727" y="536447"/>
                  </a:lnTo>
                  <a:lnTo>
                    <a:pt x="873251" y="533399"/>
                  </a:lnTo>
                  <a:lnTo>
                    <a:pt x="874776" y="531875"/>
                  </a:lnTo>
                  <a:lnTo>
                    <a:pt x="877824" y="522731"/>
                  </a:lnTo>
                  <a:lnTo>
                    <a:pt x="879348" y="516508"/>
                  </a:lnTo>
                  <a:lnTo>
                    <a:pt x="880745" y="67055"/>
                  </a:lnTo>
                  <a:lnTo>
                    <a:pt x="880745" y="54863"/>
                  </a:lnTo>
                  <a:lnTo>
                    <a:pt x="879348" y="54863"/>
                  </a:lnTo>
                  <a:lnTo>
                    <a:pt x="879348" y="48767"/>
                  </a:lnTo>
                  <a:lnTo>
                    <a:pt x="877824" y="48767"/>
                  </a:lnTo>
                  <a:lnTo>
                    <a:pt x="877824" y="44195"/>
                  </a:lnTo>
                  <a:lnTo>
                    <a:pt x="876300" y="44195"/>
                  </a:lnTo>
                  <a:lnTo>
                    <a:pt x="876300" y="38099"/>
                  </a:lnTo>
                  <a:lnTo>
                    <a:pt x="874776" y="36575"/>
                  </a:lnTo>
                  <a:lnTo>
                    <a:pt x="873251" y="36575"/>
                  </a:lnTo>
                  <a:lnTo>
                    <a:pt x="873251" y="33527"/>
                  </a:lnTo>
                  <a:lnTo>
                    <a:pt x="871727" y="32003"/>
                  </a:lnTo>
                  <a:lnTo>
                    <a:pt x="870203" y="32003"/>
                  </a:lnTo>
                  <a:lnTo>
                    <a:pt x="870203" y="28955"/>
                  </a:lnTo>
                  <a:lnTo>
                    <a:pt x="867155" y="25907"/>
                  </a:lnTo>
                  <a:close/>
                </a:path>
                <a:path w="880745" h="568960">
                  <a:moveTo>
                    <a:pt x="813815" y="0"/>
                  </a:moveTo>
                  <a:lnTo>
                    <a:pt x="65531" y="0"/>
                  </a:lnTo>
                  <a:lnTo>
                    <a:pt x="53339" y="1523"/>
                  </a:lnTo>
                  <a:lnTo>
                    <a:pt x="48767" y="3047"/>
                  </a:lnTo>
                  <a:lnTo>
                    <a:pt x="42671" y="4571"/>
                  </a:lnTo>
                  <a:lnTo>
                    <a:pt x="30479" y="10667"/>
                  </a:lnTo>
                  <a:lnTo>
                    <a:pt x="24383" y="16763"/>
                  </a:lnTo>
                  <a:lnTo>
                    <a:pt x="21335" y="18287"/>
                  </a:lnTo>
                  <a:lnTo>
                    <a:pt x="18287" y="21208"/>
                  </a:lnTo>
                  <a:lnTo>
                    <a:pt x="16763" y="24383"/>
                  </a:lnTo>
                  <a:lnTo>
                    <a:pt x="10667" y="30479"/>
                  </a:lnTo>
                  <a:lnTo>
                    <a:pt x="4571" y="42671"/>
                  </a:lnTo>
                  <a:lnTo>
                    <a:pt x="3047" y="48767"/>
                  </a:lnTo>
                  <a:lnTo>
                    <a:pt x="1524" y="53339"/>
                  </a:lnTo>
                  <a:lnTo>
                    <a:pt x="0" y="67055"/>
                  </a:lnTo>
                  <a:lnTo>
                    <a:pt x="0" y="504443"/>
                  </a:lnTo>
                  <a:lnTo>
                    <a:pt x="1524" y="504443"/>
                  </a:lnTo>
                  <a:lnTo>
                    <a:pt x="1524" y="518159"/>
                  </a:lnTo>
                  <a:lnTo>
                    <a:pt x="28955" y="518159"/>
                  </a:lnTo>
                  <a:lnTo>
                    <a:pt x="28955" y="515111"/>
                  </a:lnTo>
                  <a:lnTo>
                    <a:pt x="27431" y="515111"/>
                  </a:lnTo>
                  <a:lnTo>
                    <a:pt x="27431" y="502919"/>
                  </a:lnTo>
                  <a:lnTo>
                    <a:pt x="25907" y="502919"/>
                  </a:lnTo>
                  <a:lnTo>
                    <a:pt x="25907" y="67055"/>
                  </a:lnTo>
                  <a:lnTo>
                    <a:pt x="27431" y="54863"/>
                  </a:lnTo>
                  <a:lnTo>
                    <a:pt x="32003" y="45719"/>
                  </a:lnTo>
                  <a:lnTo>
                    <a:pt x="33527" y="44195"/>
                  </a:lnTo>
                  <a:lnTo>
                    <a:pt x="35051" y="41147"/>
                  </a:lnTo>
                  <a:lnTo>
                    <a:pt x="41147" y="35051"/>
                  </a:lnTo>
                  <a:lnTo>
                    <a:pt x="44195" y="33527"/>
                  </a:lnTo>
                  <a:lnTo>
                    <a:pt x="45719" y="32003"/>
                  </a:lnTo>
                  <a:lnTo>
                    <a:pt x="54863" y="27431"/>
                  </a:lnTo>
                  <a:lnTo>
                    <a:pt x="68579" y="25907"/>
                  </a:lnTo>
                  <a:lnTo>
                    <a:pt x="867155" y="25907"/>
                  </a:lnTo>
                  <a:lnTo>
                    <a:pt x="853439" y="12191"/>
                  </a:lnTo>
                  <a:lnTo>
                    <a:pt x="841248" y="6095"/>
                  </a:lnTo>
                  <a:lnTo>
                    <a:pt x="839724" y="4571"/>
                  </a:lnTo>
                  <a:lnTo>
                    <a:pt x="835151" y="3047"/>
                  </a:lnTo>
                  <a:lnTo>
                    <a:pt x="829055" y="1523"/>
                  </a:lnTo>
                  <a:lnTo>
                    <a:pt x="813815" y="0"/>
                  </a:lnTo>
                  <a:close/>
                </a:path>
              </a:pathLst>
            </a:custGeom>
            <a:solidFill>
              <a:srgbClr val="7F63A0"/>
            </a:solidFill>
          </p:spPr>
          <p:txBody>
            <a:bodyPr wrap="square" lIns="0" tIns="0" rIns="0" bIns="0" rtlCol="0"/>
            <a:lstStyle/>
            <a:p>
              <a:endParaRPr/>
            </a:p>
          </p:txBody>
        </p:sp>
      </p:grpSp>
      <p:sp>
        <p:nvSpPr>
          <p:cNvPr id="115" name="object 115"/>
          <p:cNvSpPr txBox="1"/>
          <p:nvPr/>
        </p:nvSpPr>
        <p:spPr>
          <a:xfrm>
            <a:off x="6029959" y="5303011"/>
            <a:ext cx="33972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FONSI</a:t>
            </a:r>
            <a:endParaRPr sz="1000">
              <a:latin typeface="Calibri"/>
              <a:cs typeface="Calibri"/>
            </a:endParaRPr>
          </a:p>
        </p:txBody>
      </p:sp>
      <p:grpSp>
        <p:nvGrpSpPr>
          <p:cNvPr id="116" name="object 116"/>
          <p:cNvGrpSpPr/>
          <p:nvPr/>
        </p:nvGrpSpPr>
        <p:grpSpPr>
          <a:xfrm>
            <a:off x="5672328" y="5837046"/>
            <a:ext cx="963294" cy="646430"/>
            <a:chOff x="5672328" y="5837046"/>
            <a:chExt cx="963294" cy="646430"/>
          </a:xfrm>
        </p:grpSpPr>
        <p:sp>
          <p:nvSpPr>
            <p:cNvPr id="117" name="object 117"/>
            <p:cNvSpPr/>
            <p:nvPr/>
          </p:nvSpPr>
          <p:spPr>
            <a:xfrm>
              <a:off x="5672328" y="5837046"/>
              <a:ext cx="855344" cy="544195"/>
            </a:xfrm>
            <a:custGeom>
              <a:avLst/>
              <a:gdLst/>
              <a:ahLst/>
              <a:cxnLst/>
              <a:rect l="l" t="t" r="r" b="b"/>
              <a:pathLst>
                <a:path w="855345" h="544195">
                  <a:moveTo>
                    <a:pt x="801624" y="0"/>
                  </a:moveTo>
                  <a:lnTo>
                    <a:pt x="53339" y="0"/>
                  </a:lnTo>
                  <a:lnTo>
                    <a:pt x="32789" y="4286"/>
                  </a:lnTo>
                  <a:lnTo>
                    <a:pt x="15811" y="16001"/>
                  </a:lnTo>
                  <a:lnTo>
                    <a:pt x="4262" y="33432"/>
                  </a:lnTo>
                  <a:lnTo>
                    <a:pt x="0" y="54863"/>
                  </a:lnTo>
                  <a:lnTo>
                    <a:pt x="0" y="489203"/>
                  </a:lnTo>
                  <a:lnTo>
                    <a:pt x="4262" y="510635"/>
                  </a:lnTo>
                  <a:lnTo>
                    <a:pt x="15811" y="528065"/>
                  </a:lnTo>
                  <a:lnTo>
                    <a:pt x="32789" y="539781"/>
                  </a:lnTo>
                  <a:lnTo>
                    <a:pt x="53339" y="544067"/>
                  </a:lnTo>
                  <a:lnTo>
                    <a:pt x="801624" y="544067"/>
                  </a:lnTo>
                  <a:lnTo>
                    <a:pt x="822174" y="539781"/>
                  </a:lnTo>
                  <a:lnTo>
                    <a:pt x="839152" y="528065"/>
                  </a:lnTo>
                  <a:lnTo>
                    <a:pt x="850701" y="510635"/>
                  </a:lnTo>
                  <a:lnTo>
                    <a:pt x="854964" y="489203"/>
                  </a:lnTo>
                  <a:lnTo>
                    <a:pt x="854964" y="54863"/>
                  </a:lnTo>
                  <a:lnTo>
                    <a:pt x="850701" y="33432"/>
                  </a:lnTo>
                  <a:lnTo>
                    <a:pt x="839152" y="16001"/>
                  </a:lnTo>
                  <a:lnTo>
                    <a:pt x="822174" y="4286"/>
                  </a:lnTo>
                  <a:lnTo>
                    <a:pt x="801624" y="0"/>
                  </a:lnTo>
                  <a:close/>
                </a:path>
              </a:pathLst>
            </a:custGeom>
            <a:solidFill>
              <a:srgbClr val="7F63A0"/>
            </a:solidFill>
          </p:spPr>
          <p:txBody>
            <a:bodyPr wrap="square" lIns="0" tIns="0" rIns="0" bIns="0" rtlCol="0"/>
            <a:lstStyle/>
            <a:p>
              <a:endParaRPr/>
            </a:p>
          </p:txBody>
        </p:sp>
        <p:pic>
          <p:nvPicPr>
            <p:cNvPr id="118" name="object 118"/>
            <p:cNvPicPr/>
            <p:nvPr/>
          </p:nvPicPr>
          <p:blipFill>
            <a:blip r:embed="rId19" cstate="print"/>
            <a:stretch>
              <a:fillRect/>
            </a:stretch>
          </p:blipFill>
          <p:spPr>
            <a:xfrm>
              <a:off x="5766816" y="5926962"/>
              <a:ext cx="856488" cy="543941"/>
            </a:xfrm>
            <a:prstGeom prst="rect">
              <a:avLst/>
            </a:prstGeom>
          </p:spPr>
        </p:pic>
        <p:sp>
          <p:nvSpPr>
            <p:cNvPr id="119" name="object 119"/>
            <p:cNvSpPr/>
            <p:nvPr/>
          </p:nvSpPr>
          <p:spPr>
            <a:xfrm>
              <a:off x="5754624" y="5914770"/>
              <a:ext cx="881380" cy="568325"/>
            </a:xfrm>
            <a:custGeom>
              <a:avLst/>
              <a:gdLst/>
              <a:ahLst/>
              <a:cxnLst/>
              <a:rect l="l" t="t" r="r" b="b"/>
              <a:pathLst>
                <a:path w="881379" h="568325">
                  <a:moveTo>
                    <a:pt x="39624" y="533399"/>
                  </a:moveTo>
                  <a:lnTo>
                    <a:pt x="9143" y="533399"/>
                  </a:lnTo>
                  <a:lnTo>
                    <a:pt x="9143" y="536447"/>
                  </a:lnTo>
                  <a:lnTo>
                    <a:pt x="10667" y="536447"/>
                  </a:lnTo>
                  <a:lnTo>
                    <a:pt x="10667" y="539495"/>
                  </a:lnTo>
                  <a:lnTo>
                    <a:pt x="12191" y="539495"/>
                  </a:lnTo>
                  <a:lnTo>
                    <a:pt x="12191" y="542543"/>
                  </a:lnTo>
                  <a:lnTo>
                    <a:pt x="13715" y="542543"/>
                  </a:lnTo>
                  <a:lnTo>
                    <a:pt x="18287" y="547115"/>
                  </a:lnTo>
                  <a:lnTo>
                    <a:pt x="18287" y="550163"/>
                  </a:lnTo>
                  <a:lnTo>
                    <a:pt x="19812" y="550163"/>
                  </a:lnTo>
                  <a:lnTo>
                    <a:pt x="22860" y="551687"/>
                  </a:lnTo>
                  <a:lnTo>
                    <a:pt x="27431" y="556259"/>
                  </a:lnTo>
                  <a:lnTo>
                    <a:pt x="33527" y="559307"/>
                  </a:lnTo>
                  <a:lnTo>
                    <a:pt x="35051" y="560831"/>
                  </a:lnTo>
                  <a:lnTo>
                    <a:pt x="41148" y="563879"/>
                  </a:lnTo>
                  <a:lnTo>
                    <a:pt x="47243" y="565403"/>
                  </a:lnTo>
                  <a:lnTo>
                    <a:pt x="51815" y="566927"/>
                  </a:lnTo>
                  <a:lnTo>
                    <a:pt x="764285" y="568324"/>
                  </a:lnTo>
                  <a:lnTo>
                    <a:pt x="829055" y="568324"/>
                  </a:lnTo>
                  <a:lnTo>
                    <a:pt x="829055" y="566927"/>
                  </a:lnTo>
                  <a:lnTo>
                    <a:pt x="838200" y="563879"/>
                  </a:lnTo>
                  <a:lnTo>
                    <a:pt x="844296" y="562228"/>
                  </a:lnTo>
                  <a:lnTo>
                    <a:pt x="845820" y="560831"/>
                  </a:lnTo>
                  <a:lnTo>
                    <a:pt x="848868" y="559307"/>
                  </a:lnTo>
                  <a:lnTo>
                    <a:pt x="851916" y="556259"/>
                  </a:lnTo>
                  <a:lnTo>
                    <a:pt x="854964" y="554735"/>
                  </a:lnTo>
                  <a:lnTo>
                    <a:pt x="856487" y="553211"/>
                  </a:lnTo>
                  <a:lnTo>
                    <a:pt x="859535" y="551687"/>
                  </a:lnTo>
                  <a:lnTo>
                    <a:pt x="867155" y="544067"/>
                  </a:lnTo>
                  <a:lnTo>
                    <a:pt x="822959" y="544067"/>
                  </a:lnTo>
                  <a:lnTo>
                    <a:pt x="56387" y="542543"/>
                  </a:lnTo>
                  <a:lnTo>
                    <a:pt x="54863" y="541019"/>
                  </a:lnTo>
                  <a:lnTo>
                    <a:pt x="48767" y="539495"/>
                  </a:lnTo>
                  <a:lnTo>
                    <a:pt x="42672" y="536447"/>
                  </a:lnTo>
                  <a:lnTo>
                    <a:pt x="39624" y="533399"/>
                  </a:lnTo>
                  <a:close/>
                </a:path>
                <a:path w="881379" h="568325">
                  <a:moveTo>
                    <a:pt x="880872" y="56387"/>
                  </a:moveTo>
                  <a:lnTo>
                    <a:pt x="854964" y="56387"/>
                  </a:lnTo>
                  <a:lnTo>
                    <a:pt x="853480" y="502919"/>
                  </a:lnTo>
                  <a:lnTo>
                    <a:pt x="853440" y="515111"/>
                  </a:lnTo>
                  <a:lnTo>
                    <a:pt x="851916" y="519683"/>
                  </a:lnTo>
                  <a:lnTo>
                    <a:pt x="850392" y="521207"/>
                  </a:lnTo>
                  <a:lnTo>
                    <a:pt x="847344" y="527303"/>
                  </a:lnTo>
                  <a:lnTo>
                    <a:pt x="838200" y="536447"/>
                  </a:lnTo>
                  <a:lnTo>
                    <a:pt x="832103" y="539495"/>
                  </a:lnTo>
                  <a:lnTo>
                    <a:pt x="826007" y="541019"/>
                  </a:lnTo>
                  <a:lnTo>
                    <a:pt x="822959" y="542543"/>
                  </a:lnTo>
                  <a:lnTo>
                    <a:pt x="822959" y="544067"/>
                  </a:lnTo>
                  <a:lnTo>
                    <a:pt x="867155" y="544067"/>
                  </a:lnTo>
                  <a:lnTo>
                    <a:pt x="874776" y="528827"/>
                  </a:lnTo>
                  <a:lnTo>
                    <a:pt x="876300" y="527303"/>
                  </a:lnTo>
                  <a:lnTo>
                    <a:pt x="877824" y="522731"/>
                  </a:lnTo>
                  <a:lnTo>
                    <a:pt x="879348" y="515111"/>
                  </a:lnTo>
                  <a:lnTo>
                    <a:pt x="880836" y="66928"/>
                  </a:lnTo>
                  <a:lnTo>
                    <a:pt x="880872" y="56387"/>
                  </a:lnTo>
                  <a:close/>
                </a:path>
                <a:path w="881379" h="568325">
                  <a:moveTo>
                    <a:pt x="813816" y="0"/>
                  </a:moveTo>
                  <a:lnTo>
                    <a:pt x="65531" y="0"/>
                  </a:lnTo>
                  <a:lnTo>
                    <a:pt x="51815" y="1523"/>
                  </a:lnTo>
                  <a:lnTo>
                    <a:pt x="47243" y="3047"/>
                  </a:lnTo>
                  <a:lnTo>
                    <a:pt x="41148" y="4571"/>
                  </a:lnTo>
                  <a:lnTo>
                    <a:pt x="39624" y="6095"/>
                  </a:lnTo>
                  <a:lnTo>
                    <a:pt x="27431" y="12191"/>
                  </a:lnTo>
                  <a:lnTo>
                    <a:pt x="18287" y="21335"/>
                  </a:lnTo>
                  <a:lnTo>
                    <a:pt x="16763" y="24383"/>
                  </a:lnTo>
                  <a:lnTo>
                    <a:pt x="10667" y="30479"/>
                  </a:lnTo>
                  <a:lnTo>
                    <a:pt x="4572" y="42671"/>
                  </a:lnTo>
                  <a:lnTo>
                    <a:pt x="3048" y="48767"/>
                  </a:lnTo>
                  <a:lnTo>
                    <a:pt x="1524" y="53339"/>
                  </a:lnTo>
                  <a:lnTo>
                    <a:pt x="0" y="54863"/>
                  </a:lnTo>
                  <a:lnTo>
                    <a:pt x="0" y="516635"/>
                  </a:lnTo>
                  <a:lnTo>
                    <a:pt x="1524" y="516635"/>
                  </a:lnTo>
                  <a:lnTo>
                    <a:pt x="3048" y="518159"/>
                  </a:lnTo>
                  <a:lnTo>
                    <a:pt x="3048" y="522731"/>
                  </a:lnTo>
                  <a:lnTo>
                    <a:pt x="4572" y="522731"/>
                  </a:lnTo>
                  <a:lnTo>
                    <a:pt x="4572" y="528827"/>
                  </a:lnTo>
                  <a:lnTo>
                    <a:pt x="6096" y="528827"/>
                  </a:lnTo>
                  <a:lnTo>
                    <a:pt x="7620" y="530351"/>
                  </a:lnTo>
                  <a:lnTo>
                    <a:pt x="7620" y="533399"/>
                  </a:lnTo>
                  <a:lnTo>
                    <a:pt x="38100" y="533399"/>
                  </a:lnTo>
                  <a:lnTo>
                    <a:pt x="38100" y="530351"/>
                  </a:lnTo>
                  <a:lnTo>
                    <a:pt x="32003" y="524128"/>
                  </a:lnTo>
                  <a:lnTo>
                    <a:pt x="30479" y="524128"/>
                  </a:lnTo>
                  <a:lnTo>
                    <a:pt x="30479" y="521207"/>
                  </a:lnTo>
                  <a:lnTo>
                    <a:pt x="28955" y="521207"/>
                  </a:lnTo>
                  <a:lnTo>
                    <a:pt x="28955" y="515111"/>
                  </a:lnTo>
                  <a:lnTo>
                    <a:pt x="27431" y="515111"/>
                  </a:lnTo>
                  <a:lnTo>
                    <a:pt x="27431" y="510539"/>
                  </a:lnTo>
                  <a:lnTo>
                    <a:pt x="25908" y="510539"/>
                  </a:lnTo>
                  <a:lnTo>
                    <a:pt x="25908" y="502919"/>
                  </a:lnTo>
                  <a:lnTo>
                    <a:pt x="24384" y="502919"/>
                  </a:lnTo>
                  <a:lnTo>
                    <a:pt x="24384" y="66928"/>
                  </a:lnTo>
                  <a:lnTo>
                    <a:pt x="25908" y="59435"/>
                  </a:lnTo>
                  <a:lnTo>
                    <a:pt x="27431" y="54863"/>
                  </a:lnTo>
                  <a:lnTo>
                    <a:pt x="28955" y="48767"/>
                  </a:lnTo>
                  <a:lnTo>
                    <a:pt x="30479" y="45719"/>
                  </a:lnTo>
                  <a:lnTo>
                    <a:pt x="33527" y="44195"/>
                  </a:lnTo>
                  <a:lnTo>
                    <a:pt x="35051" y="41147"/>
                  </a:lnTo>
                  <a:lnTo>
                    <a:pt x="42672" y="33527"/>
                  </a:lnTo>
                  <a:lnTo>
                    <a:pt x="54863" y="27431"/>
                  </a:lnTo>
                  <a:lnTo>
                    <a:pt x="68579" y="25907"/>
                  </a:lnTo>
                  <a:lnTo>
                    <a:pt x="867155" y="25907"/>
                  </a:lnTo>
                  <a:lnTo>
                    <a:pt x="854964" y="13715"/>
                  </a:lnTo>
                  <a:lnTo>
                    <a:pt x="851916" y="12191"/>
                  </a:lnTo>
                  <a:lnTo>
                    <a:pt x="850392" y="10667"/>
                  </a:lnTo>
                  <a:lnTo>
                    <a:pt x="838200" y="4571"/>
                  </a:lnTo>
                  <a:lnTo>
                    <a:pt x="829055" y="1523"/>
                  </a:lnTo>
                  <a:lnTo>
                    <a:pt x="813816" y="0"/>
                  </a:lnTo>
                  <a:close/>
                </a:path>
                <a:path w="881379" h="568325">
                  <a:moveTo>
                    <a:pt x="879348" y="48767"/>
                  </a:moveTo>
                  <a:lnTo>
                    <a:pt x="851916" y="48767"/>
                  </a:lnTo>
                  <a:lnTo>
                    <a:pt x="853440" y="50291"/>
                  </a:lnTo>
                  <a:lnTo>
                    <a:pt x="853440" y="56387"/>
                  </a:lnTo>
                  <a:lnTo>
                    <a:pt x="879348" y="56387"/>
                  </a:lnTo>
                  <a:lnTo>
                    <a:pt x="879348" y="48767"/>
                  </a:lnTo>
                  <a:close/>
                </a:path>
                <a:path w="881379" h="568325">
                  <a:moveTo>
                    <a:pt x="867155" y="25907"/>
                  </a:moveTo>
                  <a:lnTo>
                    <a:pt x="813816" y="25907"/>
                  </a:lnTo>
                  <a:lnTo>
                    <a:pt x="826007" y="27431"/>
                  </a:lnTo>
                  <a:lnTo>
                    <a:pt x="835151" y="32003"/>
                  </a:lnTo>
                  <a:lnTo>
                    <a:pt x="839724" y="33527"/>
                  </a:lnTo>
                  <a:lnTo>
                    <a:pt x="845820" y="39623"/>
                  </a:lnTo>
                  <a:lnTo>
                    <a:pt x="845820" y="42671"/>
                  </a:lnTo>
                  <a:lnTo>
                    <a:pt x="847344" y="42671"/>
                  </a:lnTo>
                  <a:lnTo>
                    <a:pt x="850392" y="45719"/>
                  </a:lnTo>
                  <a:lnTo>
                    <a:pt x="850392" y="48767"/>
                  </a:lnTo>
                  <a:lnTo>
                    <a:pt x="877824" y="48767"/>
                  </a:lnTo>
                  <a:lnTo>
                    <a:pt x="877824" y="44195"/>
                  </a:lnTo>
                  <a:lnTo>
                    <a:pt x="876300" y="44195"/>
                  </a:lnTo>
                  <a:lnTo>
                    <a:pt x="876300" y="41147"/>
                  </a:lnTo>
                  <a:lnTo>
                    <a:pt x="874776" y="41147"/>
                  </a:lnTo>
                  <a:lnTo>
                    <a:pt x="874776" y="38099"/>
                  </a:lnTo>
                  <a:lnTo>
                    <a:pt x="873251" y="38099"/>
                  </a:lnTo>
                  <a:lnTo>
                    <a:pt x="873251" y="35051"/>
                  </a:lnTo>
                  <a:lnTo>
                    <a:pt x="871727" y="35051"/>
                  </a:lnTo>
                  <a:lnTo>
                    <a:pt x="871727" y="32003"/>
                  </a:lnTo>
                  <a:lnTo>
                    <a:pt x="870203" y="30479"/>
                  </a:lnTo>
                  <a:lnTo>
                    <a:pt x="868679" y="30479"/>
                  </a:lnTo>
                  <a:lnTo>
                    <a:pt x="868679" y="27431"/>
                  </a:lnTo>
                  <a:lnTo>
                    <a:pt x="867155" y="25907"/>
                  </a:lnTo>
                  <a:close/>
                </a:path>
              </a:pathLst>
            </a:custGeom>
            <a:solidFill>
              <a:srgbClr val="7F63A0"/>
            </a:solidFill>
          </p:spPr>
          <p:txBody>
            <a:bodyPr wrap="square" lIns="0" tIns="0" rIns="0" bIns="0" rtlCol="0"/>
            <a:lstStyle/>
            <a:p>
              <a:endParaRPr/>
            </a:p>
          </p:txBody>
        </p:sp>
      </p:grpSp>
      <p:sp>
        <p:nvSpPr>
          <p:cNvPr id="120" name="object 120"/>
          <p:cNvSpPr txBox="1"/>
          <p:nvPr/>
        </p:nvSpPr>
        <p:spPr>
          <a:xfrm>
            <a:off x="5918708" y="6095491"/>
            <a:ext cx="55181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NOI/RROF</a:t>
            </a:r>
            <a:endParaRPr sz="1000">
              <a:latin typeface="Calibri"/>
              <a:cs typeface="Calibri"/>
            </a:endParaRPr>
          </a:p>
        </p:txBody>
      </p:sp>
      <p:grpSp>
        <p:nvGrpSpPr>
          <p:cNvPr id="121" name="object 121"/>
          <p:cNvGrpSpPr/>
          <p:nvPr/>
        </p:nvGrpSpPr>
        <p:grpSpPr>
          <a:xfrm>
            <a:off x="6768083" y="3779646"/>
            <a:ext cx="963294" cy="340360"/>
            <a:chOff x="6768083" y="3779646"/>
            <a:chExt cx="963294" cy="340360"/>
          </a:xfrm>
        </p:grpSpPr>
        <p:sp>
          <p:nvSpPr>
            <p:cNvPr id="122" name="object 122"/>
            <p:cNvSpPr/>
            <p:nvPr/>
          </p:nvSpPr>
          <p:spPr>
            <a:xfrm>
              <a:off x="6768083" y="3779646"/>
              <a:ext cx="855344" cy="236220"/>
            </a:xfrm>
            <a:custGeom>
              <a:avLst/>
              <a:gdLst/>
              <a:ahLst/>
              <a:cxnLst/>
              <a:rect l="l" t="t" r="r" b="b"/>
              <a:pathLst>
                <a:path w="855345" h="236220">
                  <a:moveTo>
                    <a:pt x="854964" y="0"/>
                  </a:moveTo>
                  <a:lnTo>
                    <a:pt x="0" y="0"/>
                  </a:lnTo>
                  <a:lnTo>
                    <a:pt x="0" y="181355"/>
                  </a:lnTo>
                  <a:lnTo>
                    <a:pt x="4262" y="202787"/>
                  </a:lnTo>
                  <a:lnTo>
                    <a:pt x="15811" y="220217"/>
                  </a:lnTo>
                  <a:lnTo>
                    <a:pt x="32789" y="231933"/>
                  </a:lnTo>
                  <a:lnTo>
                    <a:pt x="53340" y="236219"/>
                  </a:lnTo>
                  <a:lnTo>
                    <a:pt x="801624" y="236219"/>
                  </a:lnTo>
                  <a:lnTo>
                    <a:pt x="822174" y="231933"/>
                  </a:lnTo>
                  <a:lnTo>
                    <a:pt x="839152" y="220217"/>
                  </a:lnTo>
                  <a:lnTo>
                    <a:pt x="850701" y="202787"/>
                  </a:lnTo>
                  <a:lnTo>
                    <a:pt x="854964" y="181355"/>
                  </a:lnTo>
                  <a:lnTo>
                    <a:pt x="854964" y="0"/>
                  </a:lnTo>
                  <a:close/>
                </a:path>
              </a:pathLst>
            </a:custGeom>
            <a:solidFill>
              <a:srgbClr val="99BA59"/>
            </a:solidFill>
          </p:spPr>
          <p:txBody>
            <a:bodyPr wrap="square" lIns="0" tIns="0" rIns="0" bIns="0" rtlCol="0"/>
            <a:lstStyle/>
            <a:p>
              <a:endParaRPr/>
            </a:p>
          </p:txBody>
        </p:sp>
        <p:pic>
          <p:nvPicPr>
            <p:cNvPr id="123" name="object 123"/>
            <p:cNvPicPr/>
            <p:nvPr/>
          </p:nvPicPr>
          <p:blipFill>
            <a:blip r:embed="rId20" cstate="print"/>
            <a:stretch>
              <a:fillRect/>
            </a:stretch>
          </p:blipFill>
          <p:spPr>
            <a:xfrm>
              <a:off x="6862571" y="3779646"/>
              <a:ext cx="856487" cy="326009"/>
            </a:xfrm>
            <a:prstGeom prst="rect">
              <a:avLst/>
            </a:prstGeom>
          </p:spPr>
        </p:pic>
        <p:sp>
          <p:nvSpPr>
            <p:cNvPr id="124" name="object 124"/>
            <p:cNvSpPr/>
            <p:nvPr/>
          </p:nvSpPr>
          <p:spPr>
            <a:xfrm>
              <a:off x="6850379" y="3779646"/>
              <a:ext cx="881380" cy="340360"/>
            </a:xfrm>
            <a:custGeom>
              <a:avLst/>
              <a:gdLst/>
              <a:ahLst/>
              <a:cxnLst/>
              <a:rect l="l" t="t" r="r" b="b"/>
              <a:pathLst>
                <a:path w="881379" h="340360">
                  <a:moveTo>
                    <a:pt x="39624" y="303275"/>
                  </a:moveTo>
                  <a:lnTo>
                    <a:pt x="9144" y="303275"/>
                  </a:lnTo>
                  <a:lnTo>
                    <a:pt x="9144" y="306324"/>
                  </a:lnTo>
                  <a:lnTo>
                    <a:pt x="10668" y="306324"/>
                  </a:lnTo>
                  <a:lnTo>
                    <a:pt x="10668" y="310895"/>
                  </a:lnTo>
                  <a:lnTo>
                    <a:pt x="12192" y="310895"/>
                  </a:lnTo>
                  <a:lnTo>
                    <a:pt x="18288" y="316991"/>
                  </a:lnTo>
                  <a:lnTo>
                    <a:pt x="18288" y="320039"/>
                  </a:lnTo>
                  <a:lnTo>
                    <a:pt x="19812" y="320039"/>
                  </a:lnTo>
                  <a:lnTo>
                    <a:pt x="22860" y="321563"/>
                  </a:lnTo>
                  <a:lnTo>
                    <a:pt x="30479" y="329183"/>
                  </a:lnTo>
                  <a:lnTo>
                    <a:pt x="36575" y="332231"/>
                  </a:lnTo>
                  <a:lnTo>
                    <a:pt x="41148" y="333755"/>
                  </a:lnTo>
                  <a:lnTo>
                    <a:pt x="47244" y="335152"/>
                  </a:lnTo>
                  <a:lnTo>
                    <a:pt x="51816" y="336803"/>
                  </a:lnTo>
                  <a:lnTo>
                    <a:pt x="54864" y="338327"/>
                  </a:lnTo>
                  <a:lnTo>
                    <a:pt x="826008" y="339851"/>
                  </a:lnTo>
                  <a:lnTo>
                    <a:pt x="826008" y="338327"/>
                  </a:lnTo>
                  <a:lnTo>
                    <a:pt x="829055" y="336803"/>
                  </a:lnTo>
                  <a:lnTo>
                    <a:pt x="838200" y="333755"/>
                  </a:lnTo>
                  <a:lnTo>
                    <a:pt x="844296" y="332231"/>
                  </a:lnTo>
                  <a:lnTo>
                    <a:pt x="850392" y="329183"/>
                  </a:lnTo>
                  <a:lnTo>
                    <a:pt x="851916" y="327660"/>
                  </a:lnTo>
                  <a:lnTo>
                    <a:pt x="854964" y="326136"/>
                  </a:lnTo>
                  <a:lnTo>
                    <a:pt x="867155" y="313943"/>
                  </a:lnTo>
                  <a:lnTo>
                    <a:pt x="56388" y="313943"/>
                  </a:lnTo>
                  <a:lnTo>
                    <a:pt x="56388" y="312419"/>
                  </a:lnTo>
                  <a:lnTo>
                    <a:pt x="53340" y="310895"/>
                  </a:lnTo>
                  <a:lnTo>
                    <a:pt x="48768" y="309372"/>
                  </a:lnTo>
                  <a:lnTo>
                    <a:pt x="42672" y="306324"/>
                  </a:lnTo>
                  <a:lnTo>
                    <a:pt x="39624" y="303275"/>
                  </a:lnTo>
                  <a:close/>
                </a:path>
                <a:path w="881379" h="340360">
                  <a:moveTo>
                    <a:pt x="880872" y="0"/>
                  </a:moveTo>
                  <a:lnTo>
                    <a:pt x="854964" y="0"/>
                  </a:lnTo>
                  <a:lnTo>
                    <a:pt x="853505" y="272795"/>
                  </a:lnTo>
                  <a:lnTo>
                    <a:pt x="853440" y="284988"/>
                  </a:lnTo>
                  <a:lnTo>
                    <a:pt x="851916" y="289560"/>
                  </a:lnTo>
                  <a:lnTo>
                    <a:pt x="848868" y="295655"/>
                  </a:lnTo>
                  <a:lnTo>
                    <a:pt x="838200" y="306324"/>
                  </a:lnTo>
                  <a:lnTo>
                    <a:pt x="832103" y="309372"/>
                  </a:lnTo>
                  <a:lnTo>
                    <a:pt x="827531" y="310895"/>
                  </a:lnTo>
                  <a:lnTo>
                    <a:pt x="824484" y="312419"/>
                  </a:lnTo>
                  <a:lnTo>
                    <a:pt x="56388" y="313943"/>
                  </a:lnTo>
                  <a:lnTo>
                    <a:pt x="867155" y="313943"/>
                  </a:lnTo>
                  <a:lnTo>
                    <a:pt x="868679" y="310895"/>
                  </a:lnTo>
                  <a:lnTo>
                    <a:pt x="870203" y="309372"/>
                  </a:lnTo>
                  <a:lnTo>
                    <a:pt x="873251" y="303275"/>
                  </a:lnTo>
                  <a:lnTo>
                    <a:pt x="874776" y="298703"/>
                  </a:lnTo>
                  <a:lnTo>
                    <a:pt x="876300" y="297052"/>
                  </a:lnTo>
                  <a:lnTo>
                    <a:pt x="877824" y="292607"/>
                  </a:lnTo>
                  <a:lnTo>
                    <a:pt x="879348" y="284988"/>
                  </a:lnTo>
                  <a:lnTo>
                    <a:pt x="880872" y="0"/>
                  </a:lnTo>
                  <a:close/>
                </a:path>
                <a:path w="881379" h="340360">
                  <a:moveTo>
                    <a:pt x="32003" y="292607"/>
                  </a:moveTo>
                  <a:lnTo>
                    <a:pt x="4572" y="292607"/>
                  </a:lnTo>
                  <a:lnTo>
                    <a:pt x="4572" y="298703"/>
                  </a:lnTo>
                  <a:lnTo>
                    <a:pt x="6096" y="298703"/>
                  </a:lnTo>
                  <a:lnTo>
                    <a:pt x="7620" y="300227"/>
                  </a:lnTo>
                  <a:lnTo>
                    <a:pt x="7620" y="303275"/>
                  </a:lnTo>
                  <a:lnTo>
                    <a:pt x="38100" y="303275"/>
                  </a:lnTo>
                  <a:lnTo>
                    <a:pt x="38100" y="300227"/>
                  </a:lnTo>
                  <a:lnTo>
                    <a:pt x="33527" y="295655"/>
                  </a:lnTo>
                  <a:lnTo>
                    <a:pt x="32003" y="295655"/>
                  </a:lnTo>
                  <a:lnTo>
                    <a:pt x="32003" y="292607"/>
                  </a:lnTo>
                  <a:close/>
                </a:path>
                <a:path w="881379" h="340360">
                  <a:moveTo>
                    <a:pt x="24384" y="0"/>
                  </a:moveTo>
                  <a:lnTo>
                    <a:pt x="0" y="0"/>
                  </a:lnTo>
                  <a:lnTo>
                    <a:pt x="0" y="274319"/>
                  </a:lnTo>
                  <a:lnTo>
                    <a:pt x="1524" y="274319"/>
                  </a:lnTo>
                  <a:lnTo>
                    <a:pt x="1524" y="288036"/>
                  </a:lnTo>
                  <a:lnTo>
                    <a:pt x="3048" y="288036"/>
                  </a:lnTo>
                  <a:lnTo>
                    <a:pt x="3048" y="292607"/>
                  </a:lnTo>
                  <a:lnTo>
                    <a:pt x="30479" y="292607"/>
                  </a:lnTo>
                  <a:lnTo>
                    <a:pt x="30479" y="289560"/>
                  </a:lnTo>
                  <a:lnTo>
                    <a:pt x="28955" y="289560"/>
                  </a:lnTo>
                  <a:lnTo>
                    <a:pt x="28955" y="284988"/>
                  </a:lnTo>
                  <a:lnTo>
                    <a:pt x="27431" y="284988"/>
                  </a:lnTo>
                  <a:lnTo>
                    <a:pt x="27431" y="280415"/>
                  </a:lnTo>
                  <a:lnTo>
                    <a:pt x="25908" y="280415"/>
                  </a:lnTo>
                  <a:lnTo>
                    <a:pt x="25908" y="272795"/>
                  </a:lnTo>
                  <a:lnTo>
                    <a:pt x="24384" y="272795"/>
                  </a:lnTo>
                  <a:lnTo>
                    <a:pt x="24384" y="0"/>
                  </a:lnTo>
                  <a:close/>
                </a:path>
              </a:pathLst>
            </a:custGeom>
            <a:solidFill>
              <a:srgbClr val="99BA59"/>
            </a:solidFill>
          </p:spPr>
          <p:txBody>
            <a:bodyPr wrap="square" lIns="0" tIns="0" rIns="0" bIns="0" rtlCol="0"/>
            <a:lstStyle/>
            <a:p>
              <a:endParaRPr/>
            </a:p>
          </p:txBody>
        </p:sp>
      </p:grpSp>
      <p:sp>
        <p:nvSpPr>
          <p:cNvPr id="125" name="object 125"/>
          <p:cNvSpPr txBox="1"/>
          <p:nvPr/>
        </p:nvSpPr>
        <p:spPr>
          <a:xfrm>
            <a:off x="6974840" y="3800348"/>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126" name="object 126"/>
          <p:cNvGrpSpPr/>
          <p:nvPr/>
        </p:nvGrpSpPr>
        <p:grpSpPr>
          <a:xfrm>
            <a:off x="6768083" y="4264278"/>
            <a:ext cx="963294" cy="960119"/>
            <a:chOff x="6768083" y="4264278"/>
            <a:chExt cx="963294" cy="960119"/>
          </a:xfrm>
        </p:grpSpPr>
        <p:sp>
          <p:nvSpPr>
            <p:cNvPr id="127" name="object 127"/>
            <p:cNvSpPr/>
            <p:nvPr/>
          </p:nvSpPr>
          <p:spPr>
            <a:xfrm>
              <a:off x="6768083" y="4264278"/>
              <a:ext cx="855344" cy="856615"/>
            </a:xfrm>
            <a:custGeom>
              <a:avLst/>
              <a:gdLst/>
              <a:ahLst/>
              <a:cxnLst/>
              <a:rect l="l" t="t" r="r" b="b"/>
              <a:pathLst>
                <a:path w="855345" h="856614">
                  <a:moveTo>
                    <a:pt x="769620" y="0"/>
                  </a:moveTo>
                  <a:lnTo>
                    <a:pt x="85344" y="0"/>
                  </a:lnTo>
                  <a:lnTo>
                    <a:pt x="52077" y="6691"/>
                  </a:lnTo>
                  <a:lnTo>
                    <a:pt x="24955" y="24955"/>
                  </a:lnTo>
                  <a:lnTo>
                    <a:pt x="6691" y="52077"/>
                  </a:lnTo>
                  <a:lnTo>
                    <a:pt x="0" y="85344"/>
                  </a:lnTo>
                  <a:lnTo>
                    <a:pt x="0" y="771144"/>
                  </a:lnTo>
                  <a:lnTo>
                    <a:pt x="6691" y="804410"/>
                  </a:lnTo>
                  <a:lnTo>
                    <a:pt x="24955" y="831532"/>
                  </a:lnTo>
                  <a:lnTo>
                    <a:pt x="52077" y="849796"/>
                  </a:lnTo>
                  <a:lnTo>
                    <a:pt x="85344" y="856488"/>
                  </a:lnTo>
                  <a:lnTo>
                    <a:pt x="769620" y="856488"/>
                  </a:lnTo>
                  <a:lnTo>
                    <a:pt x="802886" y="849796"/>
                  </a:lnTo>
                  <a:lnTo>
                    <a:pt x="830008" y="831532"/>
                  </a:lnTo>
                  <a:lnTo>
                    <a:pt x="848272" y="804410"/>
                  </a:lnTo>
                  <a:lnTo>
                    <a:pt x="854964" y="771144"/>
                  </a:lnTo>
                  <a:lnTo>
                    <a:pt x="854964" y="85344"/>
                  </a:lnTo>
                  <a:lnTo>
                    <a:pt x="848272" y="52077"/>
                  </a:lnTo>
                  <a:lnTo>
                    <a:pt x="830008" y="24955"/>
                  </a:lnTo>
                  <a:lnTo>
                    <a:pt x="802886" y="6691"/>
                  </a:lnTo>
                  <a:lnTo>
                    <a:pt x="769620" y="0"/>
                  </a:lnTo>
                  <a:close/>
                </a:path>
              </a:pathLst>
            </a:custGeom>
            <a:solidFill>
              <a:srgbClr val="F49344"/>
            </a:solidFill>
          </p:spPr>
          <p:txBody>
            <a:bodyPr wrap="square" lIns="0" tIns="0" rIns="0" bIns="0" rtlCol="0"/>
            <a:lstStyle/>
            <a:p>
              <a:endParaRPr/>
            </a:p>
          </p:txBody>
        </p:sp>
        <p:pic>
          <p:nvPicPr>
            <p:cNvPr id="128" name="object 128"/>
            <p:cNvPicPr/>
            <p:nvPr/>
          </p:nvPicPr>
          <p:blipFill>
            <a:blip r:embed="rId21" cstate="print"/>
            <a:stretch>
              <a:fillRect/>
            </a:stretch>
          </p:blipFill>
          <p:spPr>
            <a:xfrm>
              <a:off x="6862571" y="4355718"/>
              <a:ext cx="856360" cy="856488"/>
            </a:xfrm>
            <a:prstGeom prst="rect">
              <a:avLst/>
            </a:prstGeom>
          </p:spPr>
        </p:pic>
        <p:sp>
          <p:nvSpPr>
            <p:cNvPr id="129" name="object 129"/>
            <p:cNvSpPr/>
            <p:nvPr/>
          </p:nvSpPr>
          <p:spPr>
            <a:xfrm>
              <a:off x="6850379" y="4342002"/>
              <a:ext cx="880744" cy="882650"/>
            </a:xfrm>
            <a:custGeom>
              <a:avLst/>
              <a:gdLst/>
              <a:ahLst/>
              <a:cxnLst/>
              <a:rect l="l" t="t" r="r" b="b"/>
              <a:pathLst>
                <a:path w="880745" h="882650">
                  <a:moveTo>
                    <a:pt x="35051" y="819912"/>
                  </a:moveTo>
                  <a:lnTo>
                    <a:pt x="7620" y="819912"/>
                  </a:lnTo>
                  <a:lnTo>
                    <a:pt x="7620" y="824484"/>
                  </a:lnTo>
                  <a:lnTo>
                    <a:pt x="9144" y="824484"/>
                  </a:lnTo>
                  <a:lnTo>
                    <a:pt x="9144" y="827532"/>
                  </a:lnTo>
                  <a:lnTo>
                    <a:pt x="10668" y="827532"/>
                  </a:lnTo>
                  <a:lnTo>
                    <a:pt x="10668" y="830580"/>
                  </a:lnTo>
                  <a:lnTo>
                    <a:pt x="12192" y="830580"/>
                  </a:lnTo>
                  <a:lnTo>
                    <a:pt x="12192" y="833628"/>
                  </a:lnTo>
                  <a:lnTo>
                    <a:pt x="13716" y="833628"/>
                  </a:lnTo>
                  <a:lnTo>
                    <a:pt x="15240" y="835152"/>
                  </a:lnTo>
                  <a:lnTo>
                    <a:pt x="15240" y="838200"/>
                  </a:lnTo>
                  <a:lnTo>
                    <a:pt x="16764" y="838200"/>
                  </a:lnTo>
                  <a:lnTo>
                    <a:pt x="16764" y="841248"/>
                  </a:lnTo>
                  <a:lnTo>
                    <a:pt x="18288" y="841248"/>
                  </a:lnTo>
                  <a:lnTo>
                    <a:pt x="22860" y="845820"/>
                  </a:lnTo>
                  <a:lnTo>
                    <a:pt x="22860" y="848868"/>
                  </a:lnTo>
                  <a:lnTo>
                    <a:pt x="24384" y="848868"/>
                  </a:lnTo>
                  <a:lnTo>
                    <a:pt x="36575" y="861060"/>
                  </a:lnTo>
                  <a:lnTo>
                    <a:pt x="42672" y="864108"/>
                  </a:lnTo>
                  <a:lnTo>
                    <a:pt x="44196" y="865632"/>
                  </a:lnTo>
                  <a:lnTo>
                    <a:pt x="50292" y="868680"/>
                  </a:lnTo>
                  <a:lnTo>
                    <a:pt x="51816" y="870204"/>
                  </a:lnTo>
                  <a:lnTo>
                    <a:pt x="57912" y="873252"/>
                  </a:lnTo>
                  <a:lnTo>
                    <a:pt x="59436" y="874776"/>
                  </a:lnTo>
                  <a:lnTo>
                    <a:pt x="65531" y="876300"/>
                  </a:lnTo>
                  <a:lnTo>
                    <a:pt x="79248" y="880872"/>
                  </a:lnTo>
                  <a:lnTo>
                    <a:pt x="803148" y="882396"/>
                  </a:lnTo>
                  <a:lnTo>
                    <a:pt x="803148" y="880872"/>
                  </a:lnTo>
                  <a:lnTo>
                    <a:pt x="821436" y="874776"/>
                  </a:lnTo>
                  <a:lnTo>
                    <a:pt x="836676" y="867156"/>
                  </a:lnTo>
                  <a:lnTo>
                    <a:pt x="838200" y="865632"/>
                  </a:lnTo>
                  <a:lnTo>
                    <a:pt x="841248" y="864108"/>
                  </a:lnTo>
                  <a:lnTo>
                    <a:pt x="848868" y="856488"/>
                  </a:lnTo>
                  <a:lnTo>
                    <a:pt x="800100" y="856488"/>
                  </a:lnTo>
                  <a:lnTo>
                    <a:pt x="82296" y="854964"/>
                  </a:lnTo>
                  <a:lnTo>
                    <a:pt x="76200" y="853440"/>
                  </a:lnTo>
                  <a:lnTo>
                    <a:pt x="73151" y="851916"/>
                  </a:lnTo>
                  <a:lnTo>
                    <a:pt x="68579" y="850392"/>
                  </a:lnTo>
                  <a:lnTo>
                    <a:pt x="56388" y="844296"/>
                  </a:lnTo>
                  <a:lnTo>
                    <a:pt x="53340" y="841248"/>
                  </a:lnTo>
                  <a:lnTo>
                    <a:pt x="50292" y="839597"/>
                  </a:lnTo>
                  <a:lnTo>
                    <a:pt x="42672" y="832104"/>
                  </a:lnTo>
                  <a:lnTo>
                    <a:pt x="41148" y="832104"/>
                  </a:lnTo>
                  <a:lnTo>
                    <a:pt x="41148" y="829056"/>
                  </a:lnTo>
                  <a:lnTo>
                    <a:pt x="38100" y="826008"/>
                  </a:lnTo>
                  <a:lnTo>
                    <a:pt x="36575" y="826008"/>
                  </a:lnTo>
                  <a:lnTo>
                    <a:pt x="36575" y="822960"/>
                  </a:lnTo>
                  <a:lnTo>
                    <a:pt x="35051" y="822960"/>
                  </a:lnTo>
                  <a:lnTo>
                    <a:pt x="35051" y="819912"/>
                  </a:lnTo>
                  <a:close/>
                </a:path>
                <a:path w="880745" h="882650">
                  <a:moveTo>
                    <a:pt x="880745" y="79248"/>
                  </a:moveTo>
                  <a:lnTo>
                    <a:pt x="853440" y="79248"/>
                  </a:lnTo>
                  <a:lnTo>
                    <a:pt x="853440" y="82296"/>
                  </a:lnTo>
                  <a:lnTo>
                    <a:pt x="854964" y="82296"/>
                  </a:lnTo>
                  <a:lnTo>
                    <a:pt x="853472" y="784860"/>
                  </a:lnTo>
                  <a:lnTo>
                    <a:pt x="853440" y="800100"/>
                  </a:lnTo>
                  <a:lnTo>
                    <a:pt x="851916" y="806196"/>
                  </a:lnTo>
                  <a:lnTo>
                    <a:pt x="848868" y="812292"/>
                  </a:lnTo>
                  <a:lnTo>
                    <a:pt x="847344" y="816864"/>
                  </a:lnTo>
                  <a:lnTo>
                    <a:pt x="842772" y="826008"/>
                  </a:lnTo>
                  <a:lnTo>
                    <a:pt x="838200" y="830580"/>
                  </a:lnTo>
                  <a:lnTo>
                    <a:pt x="836676" y="833628"/>
                  </a:lnTo>
                  <a:lnTo>
                    <a:pt x="829055" y="841248"/>
                  </a:lnTo>
                  <a:lnTo>
                    <a:pt x="822960" y="844296"/>
                  </a:lnTo>
                  <a:lnTo>
                    <a:pt x="819912" y="847344"/>
                  </a:lnTo>
                  <a:lnTo>
                    <a:pt x="810768" y="851916"/>
                  </a:lnTo>
                  <a:lnTo>
                    <a:pt x="803148" y="853440"/>
                  </a:lnTo>
                  <a:lnTo>
                    <a:pt x="800100" y="854964"/>
                  </a:lnTo>
                  <a:lnTo>
                    <a:pt x="800100" y="856488"/>
                  </a:lnTo>
                  <a:lnTo>
                    <a:pt x="848868" y="856488"/>
                  </a:lnTo>
                  <a:lnTo>
                    <a:pt x="861060" y="844296"/>
                  </a:lnTo>
                  <a:lnTo>
                    <a:pt x="864108" y="838200"/>
                  </a:lnTo>
                  <a:lnTo>
                    <a:pt x="865631" y="836676"/>
                  </a:lnTo>
                  <a:lnTo>
                    <a:pt x="873251" y="821436"/>
                  </a:lnTo>
                  <a:lnTo>
                    <a:pt x="879348" y="803148"/>
                  </a:lnTo>
                  <a:lnTo>
                    <a:pt x="880745" y="99060"/>
                  </a:lnTo>
                  <a:lnTo>
                    <a:pt x="880745" y="79248"/>
                  </a:lnTo>
                  <a:close/>
                </a:path>
                <a:path w="880745" h="882650">
                  <a:moveTo>
                    <a:pt x="28955" y="806196"/>
                  </a:moveTo>
                  <a:lnTo>
                    <a:pt x="3048" y="806196"/>
                  </a:lnTo>
                  <a:lnTo>
                    <a:pt x="3048" y="810768"/>
                  </a:lnTo>
                  <a:lnTo>
                    <a:pt x="4572" y="810768"/>
                  </a:lnTo>
                  <a:lnTo>
                    <a:pt x="4572" y="815340"/>
                  </a:lnTo>
                  <a:lnTo>
                    <a:pt x="6096" y="815340"/>
                  </a:lnTo>
                  <a:lnTo>
                    <a:pt x="6096" y="819912"/>
                  </a:lnTo>
                  <a:lnTo>
                    <a:pt x="33527" y="819912"/>
                  </a:lnTo>
                  <a:lnTo>
                    <a:pt x="33527" y="816864"/>
                  </a:lnTo>
                  <a:lnTo>
                    <a:pt x="32003" y="816864"/>
                  </a:lnTo>
                  <a:lnTo>
                    <a:pt x="32003" y="813816"/>
                  </a:lnTo>
                  <a:lnTo>
                    <a:pt x="30479" y="813816"/>
                  </a:lnTo>
                  <a:lnTo>
                    <a:pt x="30479" y="809244"/>
                  </a:lnTo>
                  <a:lnTo>
                    <a:pt x="28955" y="809244"/>
                  </a:lnTo>
                  <a:lnTo>
                    <a:pt x="28955" y="806196"/>
                  </a:lnTo>
                  <a:close/>
                </a:path>
                <a:path w="880745" h="882650">
                  <a:moveTo>
                    <a:pt x="783335" y="0"/>
                  </a:moveTo>
                  <a:lnTo>
                    <a:pt x="97535" y="0"/>
                  </a:lnTo>
                  <a:lnTo>
                    <a:pt x="86868" y="1397"/>
                  </a:lnTo>
                  <a:lnTo>
                    <a:pt x="68579" y="4572"/>
                  </a:lnTo>
                  <a:lnTo>
                    <a:pt x="59436" y="9144"/>
                  </a:lnTo>
                  <a:lnTo>
                    <a:pt x="50292" y="12192"/>
                  </a:lnTo>
                  <a:lnTo>
                    <a:pt x="48768" y="13716"/>
                  </a:lnTo>
                  <a:lnTo>
                    <a:pt x="42672" y="16764"/>
                  </a:lnTo>
                  <a:lnTo>
                    <a:pt x="38100" y="21336"/>
                  </a:lnTo>
                  <a:lnTo>
                    <a:pt x="35051" y="22860"/>
                  </a:lnTo>
                  <a:lnTo>
                    <a:pt x="30479" y="27432"/>
                  </a:lnTo>
                  <a:lnTo>
                    <a:pt x="27431" y="28956"/>
                  </a:lnTo>
                  <a:lnTo>
                    <a:pt x="25908" y="32004"/>
                  </a:lnTo>
                  <a:lnTo>
                    <a:pt x="21336" y="36576"/>
                  </a:lnTo>
                  <a:lnTo>
                    <a:pt x="18288" y="42672"/>
                  </a:lnTo>
                  <a:lnTo>
                    <a:pt x="16764" y="44196"/>
                  </a:lnTo>
                  <a:lnTo>
                    <a:pt x="15240" y="47244"/>
                  </a:lnTo>
                  <a:lnTo>
                    <a:pt x="10668" y="51816"/>
                  </a:lnTo>
                  <a:lnTo>
                    <a:pt x="1524" y="79248"/>
                  </a:lnTo>
                  <a:lnTo>
                    <a:pt x="0" y="89916"/>
                  </a:lnTo>
                  <a:lnTo>
                    <a:pt x="0" y="795528"/>
                  </a:lnTo>
                  <a:lnTo>
                    <a:pt x="1524" y="795528"/>
                  </a:lnTo>
                  <a:lnTo>
                    <a:pt x="1524" y="806196"/>
                  </a:lnTo>
                  <a:lnTo>
                    <a:pt x="27431" y="806196"/>
                  </a:lnTo>
                  <a:lnTo>
                    <a:pt x="27431" y="800100"/>
                  </a:lnTo>
                  <a:lnTo>
                    <a:pt x="25908" y="800100"/>
                  </a:lnTo>
                  <a:lnTo>
                    <a:pt x="25908" y="784860"/>
                  </a:lnTo>
                  <a:lnTo>
                    <a:pt x="24384" y="784860"/>
                  </a:lnTo>
                  <a:lnTo>
                    <a:pt x="24384" y="99060"/>
                  </a:lnTo>
                  <a:lnTo>
                    <a:pt x="25908" y="83820"/>
                  </a:lnTo>
                  <a:lnTo>
                    <a:pt x="27431" y="80772"/>
                  </a:lnTo>
                  <a:lnTo>
                    <a:pt x="28955" y="76200"/>
                  </a:lnTo>
                  <a:lnTo>
                    <a:pt x="30479" y="70104"/>
                  </a:lnTo>
                  <a:lnTo>
                    <a:pt x="33527" y="64008"/>
                  </a:lnTo>
                  <a:lnTo>
                    <a:pt x="36575" y="60960"/>
                  </a:lnTo>
                  <a:lnTo>
                    <a:pt x="38100" y="57912"/>
                  </a:lnTo>
                  <a:lnTo>
                    <a:pt x="41148" y="54864"/>
                  </a:lnTo>
                  <a:lnTo>
                    <a:pt x="42672" y="51816"/>
                  </a:lnTo>
                  <a:lnTo>
                    <a:pt x="51816" y="42672"/>
                  </a:lnTo>
                  <a:lnTo>
                    <a:pt x="54864" y="41148"/>
                  </a:lnTo>
                  <a:lnTo>
                    <a:pt x="57912" y="38100"/>
                  </a:lnTo>
                  <a:lnTo>
                    <a:pt x="60960" y="36576"/>
                  </a:lnTo>
                  <a:lnTo>
                    <a:pt x="64008" y="33528"/>
                  </a:lnTo>
                  <a:lnTo>
                    <a:pt x="70103" y="32004"/>
                  </a:lnTo>
                  <a:lnTo>
                    <a:pt x="74675" y="30480"/>
                  </a:lnTo>
                  <a:lnTo>
                    <a:pt x="77724" y="28956"/>
                  </a:lnTo>
                  <a:lnTo>
                    <a:pt x="83820" y="27432"/>
                  </a:lnTo>
                  <a:lnTo>
                    <a:pt x="91440" y="25908"/>
                  </a:lnTo>
                  <a:lnTo>
                    <a:pt x="848868" y="25908"/>
                  </a:lnTo>
                  <a:lnTo>
                    <a:pt x="847344" y="24384"/>
                  </a:lnTo>
                  <a:lnTo>
                    <a:pt x="844296" y="22860"/>
                  </a:lnTo>
                  <a:lnTo>
                    <a:pt x="839724" y="18288"/>
                  </a:lnTo>
                  <a:lnTo>
                    <a:pt x="836676" y="16764"/>
                  </a:lnTo>
                  <a:lnTo>
                    <a:pt x="835151" y="15240"/>
                  </a:lnTo>
                  <a:lnTo>
                    <a:pt x="819912" y="7620"/>
                  </a:lnTo>
                  <a:lnTo>
                    <a:pt x="801624" y="1397"/>
                  </a:lnTo>
                  <a:lnTo>
                    <a:pt x="783335" y="0"/>
                  </a:lnTo>
                  <a:close/>
                </a:path>
                <a:path w="880745" h="882650">
                  <a:moveTo>
                    <a:pt x="876300" y="65532"/>
                  </a:moveTo>
                  <a:lnTo>
                    <a:pt x="848868" y="65532"/>
                  </a:lnTo>
                  <a:lnTo>
                    <a:pt x="848868" y="68580"/>
                  </a:lnTo>
                  <a:lnTo>
                    <a:pt x="850392" y="68580"/>
                  </a:lnTo>
                  <a:lnTo>
                    <a:pt x="850392" y="71628"/>
                  </a:lnTo>
                  <a:lnTo>
                    <a:pt x="851916" y="71628"/>
                  </a:lnTo>
                  <a:lnTo>
                    <a:pt x="851916" y="79248"/>
                  </a:lnTo>
                  <a:lnTo>
                    <a:pt x="879348" y="79248"/>
                  </a:lnTo>
                  <a:lnTo>
                    <a:pt x="879348" y="74676"/>
                  </a:lnTo>
                  <a:lnTo>
                    <a:pt x="877824" y="74676"/>
                  </a:lnTo>
                  <a:lnTo>
                    <a:pt x="877824" y="70104"/>
                  </a:lnTo>
                  <a:lnTo>
                    <a:pt x="876300" y="70104"/>
                  </a:lnTo>
                  <a:lnTo>
                    <a:pt x="876300" y="65532"/>
                  </a:lnTo>
                  <a:close/>
                </a:path>
                <a:path w="880745" h="882650">
                  <a:moveTo>
                    <a:pt x="848868" y="25908"/>
                  </a:moveTo>
                  <a:lnTo>
                    <a:pt x="790955" y="25908"/>
                  </a:lnTo>
                  <a:lnTo>
                    <a:pt x="798576" y="27432"/>
                  </a:lnTo>
                  <a:lnTo>
                    <a:pt x="804672" y="28956"/>
                  </a:lnTo>
                  <a:lnTo>
                    <a:pt x="810768" y="32004"/>
                  </a:lnTo>
                  <a:lnTo>
                    <a:pt x="815340" y="33528"/>
                  </a:lnTo>
                  <a:lnTo>
                    <a:pt x="824484" y="38100"/>
                  </a:lnTo>
                  <a:lnTo>
                    <a:pt x="829055" y="42672"/>
                  </a:lnTo>
                  <a:lnTo>
                    <a:pt x="832103" y="44196"/>
                  </a:lnTo>
                  <a:lnTo>
                    <a:pt x="839724" y="51816"/>
                  </a:lnTo>
                  <a:lnTo>
                    <a:pt x="839724" y="54864"/>
                  </a:lnTo>
                  <a:lnTo>
                    <a:pt x="841248" y="54864"/>
                  </a:lnTo>
                  <a:lnTo>
                    <a:pt x="845820" y="59436"/>
                  </a:lnTo>
                  <a:lnTo>
                    <a:pt x="845820" y="62484"/>
                  </a:lnTo>
                  <a:lnTo>
                    <a:pt x="847344" y="62484"/>
                  </a:lnTo>
                  <a:lnTo>
                    <a:pt x="847344" y="65532"/>
                  </a:lnTo>
                  <a:lnTo>
                    <a:pt x="874776" y="65532"/>
                  </a:lnTo>
                  <a:lnTo>
                    <a:pt x="874776" y="60960"/>
                  </a:lnTo>
                  <a:lnTo>
                    <a:pt x="873251" y="60960"/>
                  </a:lnTo>
                  <a:lnTo>
                    <a:pt x="873251" y="57912"/>
                  </a:lnTo>
                  <a:lnTo>
                    <a:pt x="871727" y="57912"/>
                  </a:lnTo>
                  <a:lnTo>
                    <a:pt x="871727" y="54864"/>
                  </a:lnTo>
                  <a:lnTo>
                    <a:pt x="870203" y="53340"/>
                  </a:lnTo>
                  <a:lnTo>
                    <a:pt x="868679" y="53340"/>
                  </a:lnTo>
                  <a:lnTo>
                    <a:pt x="868679" y="50292"/>
                  </a:lnTo>
                  <a:lnTo>
                    <a:pt x="867155" y="50292"/>
                  </a:lnTo>
                  <a:lnTo>
                    <a:pt x="867155" y="47244"/>
                  </a:lnTo>
                  <a:lnTo>
                    <a:pt x="865631" y="47244"/>
                  </a:lnTo>
                  <a:lnTo>
                    <a:pt x="865631" y="44196"/>
                  </a:lnTo>
                  <a:lnTo>
                    <a:pt x="864108" y="44196"/>
                  </a:lnTo>
                  <a:lnTo>
                    <a:pt x="864108" y="41148"/>
                  </a:lnTo>
                  <a:lnTo>
                    <a:pt x="848868" y="25908"/>
                  </a:lnTo>
                  <a:close/>
                </a:path>
              </a:pathLst>
            </a:custGeom>
            <a:solidFill>
              <a:srgbClr val="F49344"/>
            </a:solidFill>
          </p:spPr>
          <p:txBody>
            <a:bodyPr wrap="square" lIns="0" tIns="0" rIns="0" bIns="0" rtlCol="0"/>
            <a:lstStyle/>
            <a:p>
              <a:endParaRPr/>
            </a:p>
          </p:txBody>
        </p:sp>
      </p:grpSp>
      <p:sp>
        <p:nvSpPr>
          <p:cNvPr id="130" name="object 130"/>
          <p:cNvSpPr txBox="1"/>
          <p:nvPr/>
        </p:nvSpPr>
        <p:spPr>
          <a:xfrm>
            <a:off x="6915404" y="4609591"/>
            <a:ext cx="748665" cy="317500"/>
          </a:xfrm>
          <a:prstGeom prst="rect">
            <a:avLst/>
          </a:prstGeom>
        </p:spPr>
        <p:txBody>
          <a:bodyPr vert="horz" wrap="square" lIns="0" tIns="12065" rIns="0" bIns="0" rtlCol="0">
            <a:spAutoFit/>
          </a:bodyPr>
          <a:lstStyle/>
          <a:p>
            <a:pPr marL="635" algn="ctr">
              <a:lnSpc>
                <a:spcPts val="1150"/>
              </a:lnSpc>
              <a:spcBef>
                <a:spcPts val="95"/>
              </a:spcBef>
            </a:pPr>
            <a:r>
              <a:rPr sz="1000" dirty="0">
                <a:latin typeface="Calibri"/>
                <a:cs typeface="Calibri"/>
              </a:rPr>
              <a:t>CEQ</a:t>
            </a:r>
            <a:r>
              <a:rPr sz="1000" spc="-35" dirty="0">
                <a:latin typeface="Calibri"/>
                <a:cs typeface="Calibri"/>
              </a:rPr>
              <a:t> </a:t>
            </a:r>
            <a:r>
              <a:rPr sz="1000" spc="-25" dirty="0">
                <a:latin typeface="Calibri"/>
                <a:cs typeface="Calibri"/>
              </a:rPr>
              <a:t>EIS</a:t>
            </a:r>
            <a:endParaRPr sz="1000">
              <a:latin typeface="Calibri"/>
              <a:cs typeface="Calibri"/>
            </a:endParaRPr>
          </a:p>
          <a:p>
            <a:pPr algn="ctr">
              <a:lnSpc>
                <a:spcPts val="1150"/>
              </a:lnSpc>
            </a:pPr>
            <a:r>
              <a:rPr sz="1000" spc="-10" dirty="0">
                <a:latin typeface="Calibri"/>
                <a:cs typeface="Calibri"/>
              </a:rPr>
              <a:t>Requirements</a:t>
            </a:r>
            <a:endParaRPr sz="1000">
              <a:latin typeface="Calibri"/>
              <a:cs typeface="Calibri"/>
            </a:endParaRPr>
          </a:p>
        </p:txBody>
      </p:sp>
      <p:grpSp>
        <p:nvGrpSpPr>
          <p:cNvPr id="131" name="object 131"/>
          <p:cNvGrpSpPr/>
          <p:nvPr/>
        </p:nvGrpSpPr>
        <p:grpSpPr>
          <a:xfrm>
            <a:off x="5484876" y="4987163"/>
            <a:ext cx="2246630" cy="1029969"/>
            <a:chOff x="5484876" y="4987163"/>
            <a:chExt cx="2246630" cy="1029969"/>
          </a:xfrm>
        </p:grpSpPr>
        <p:sp>
          <p:nvSpPr>
            <p:cNvPr id="132" name="object 132"/>
            <p:cNvSpPr/>
            <p:nvPr/>
          </p:nvSpPr>
          <p:spPr>
            <a:xfrm>
              <a:off x="6768084" y="5370703"/>
              <a:ext cx="855344" cy="542925"/>
            </a:xfrm>
            <a:custGeom>
              <a:avLst/>
              <a:gdLst/>
              <a:ahLst/>
              <a:cxnLst/>
              <a:rect l="l" t="t" r="r" b="b"/>
              <a:pathLst>
                <a:path w="855345" h="542925">
                  <a:moveTo>
                    <a:pt x="801624" y="0"/>
                  </a:moveTo>
                  <a:lnTo>
                    <a:pt x="53340" y="0"/>
                  </a:lnTo>
                  <a:lnTo>
                    <a:pt x="32789" y="4262"/>
                  </a:lnTo>
                  <a:lnTo>
                    <a:pt x="15811" y="15811"/>
                  </a:lnTo>
                  <a:lnTo>
                    <a:pt x="4262" y="32789"/>
                  </a:lnTo>
                  <a:lnTo>
                    <a:pt x="0" y="53340"/>
                  </a:lnTo>
                  <a:lnTo>
                    <a:pt x="0" y="489204"/>
                  </a:lnTo>
                  <a:lnTo>
                    <a:pt x="4262" y="509754"/>
                  </a:lnTo>
                  <a:lnTo>
                    <a:pt x="15811" y="526732"/>
                  </a:lnTo>
                  <a:lnTo>
                    <a:pt x="32789" y="538281"/>
                  </a:lnTo>
                  <a:lnTo>
                    <a:pt x="53340" y="542544"/>
                  </a:lnTo>
                  <a:lnTo>
                    <a:pt x="801624" y="542544"/>
                  </a:lnTo>
                  <a:lnTo>
                    <a:pt x="822174" y="538281"/>
                  </a:lnTo>
                  <a:lnTo>
                    <a:pt x="839152" y="526732"/>
                  </a:lnTo>
                  <a:lnTo>
                    <a:pt x="850701" y="509754"/>
                  </a:lnTo>
                  <a:lnTo>
                    <a:pt x="854964" y="489204"/>
                  </a:lnTo>
                  <a:lnTo>
                    <a:pt x="854964" y="53340"/>
                  </a:lnTo>
                  <a:lnTo>
                    <a:pt x="850701" y="32789"/>
                  </a:lnTo>
                  <a:lnTo>
                    <a:pt x="839152" y="15811"/>
                  </a:lnTo>
                  <a:lnTo>
                    <a:pt x="822174" y="4262"/>
                  </a:lnTo>
                  <a:lnTo>
                    <a:pt x="801624" y="0"/>
                  </a:lnTo>
                  <a:close/>
                </a:path>
              </a:pathLst>
            </a:custGeom>
            <a:solidFill>
              <a:srgbClr val="7F63A0"/>
            </a:solidFill>
          </p:spPr>
          <p:txBody>
            <a:bodyPr wrap="square" lIns="0" tIns="0" rIns="0" bIns="0" rtlCol="0"/>
            <a:lstStyle/>
            <a:p>
              <a:endParaRPr/>
            </a:p>
          </p:txBody>
        </p:sp>
        <p:pic>
          <p:nvPicPr>
            <p:cNvPr id="133" name="object 133"/>
            <p:cNvPicPr/>
            <p:nvPr/>
          </p:nvPicPr>
          <p:blipFill>
            <a:blip r:embed="rId22" cstate="print"/>
            <a:stretch>
              <a:fillRect/>
            </a:stretch>
          </p:blipFill>
          <p:spPr>
            <a:xfrm>
              <a:off x="6862572" y="5460619"/>
              <a:ext cx="856360" cy="543941"/>
            </a:xfrm>
            <a:prstGeom prst="rect">
              <a:avLst/>
            </a:prstGeom>
          </p:spPr>
        </p:pic>
        <p:pic>
          <p:nvPicPr>
            <p:cNvPr id="134" name="object 134"/>
            <p:cNvPicPr/>
            <p:nvPr/>
          </p:nvPicPr>
          <p:blipFill>
            <a:blip r:embed="rId23" cstate="print"/>
            <a:stretch>
              <a:fillRect/>
            </a:stretch>
          </p:blipFill>
          <p:spPr>
            <a:xfrm>
              <a:off x="5484876" y="4987163"/>
              <a:ext cx="2246249" cy="1029588"/>
            </a:xfrm>
            <a:prstGeom prst="rect">
              <a:avLst/>
            </a:prstGeom>
          </p:spPr>
        </p:pic>
      </p:grpSp>
      <p:sp>
        <p:nvSpPr>
          <p:cNvPr id="135" name="object 135"/>
          <p:cNvSpPr txBox="1"/>
          <p:nvPr/>
        </p:nvSpPr>
        <p:spPr>
          <a:xfrm>
            <a:off x="7014464" y="5627623"/>
            <a:ext cx="55181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NOI/RROF</a:t>
            </a:r>
            <a:endParaRPr sz="1000">
              <a:latin typeface="Calibri"/>
              <a:cs typeface="Calibri"/>
            </a:endParaRPr>
          </a:p>
        </p:txBody>
      </p:sp>
      <p:sp>
        <p:nvSpPr>
          <p:cNvPr id="137" name="object 137"/>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25</a:t>
            </a:r>
            <a:endParaRPr sz="1200" dirty="0">
              <a:latin typeface="Calibri"/>
              <a:cs typeface="Calibri"/>
            </a:endParaRPr>
          </a:p>
        </p:txBody>
      </p:sp>
      <p:sp>
        <p:nvSpPr>
          <p:cNvPr id="138" name="object 3"/>
          <p:cNvSpPr txBox="1"/>
          <p:nvPr/>
        </p:nvSpPr>
        <p:spPr>
          <a:xfrm>
            <a:off x="1325372" y="4030153"/>
            <a:ext cx="2468880" cy="1476375"/>
          </a:xfrm>
          <a:prstGeom prst="rect">
            <a:avLst/>
          </a:prstGeom>
        </p:spPr>
        <p:txBody>
          <a:bodyPr vert="horz" wrap="square" lIns="0" tIns="97790" rIns="0" bIns="0" rtlCol="0">
            <a:spAutoFit/>
          </a:bodyPr>
          <a:lstStyle/>
          <a:p>
            <a:pPr marL="354965" indent="-342265">
              <a:lnSpc>
                <a:spcPct val="100000"/>
              </a:lnSpc>
              <a:spcBef>
                <a:spcPts val="770"/>
              </a:spcBef>
              <a:buFont typeface="Arial"/>
              <a:buChar char="•"/>
              <a:tabLst>
                <a:tab pos="354965" algn="l"/>
              </a:tabLst>
            </a:pPr>
            <a:r>
              <a:rPr sz="2800" spc="-30" dirty="0">
                <a:solidFill>
                  <a:srgbClr val="595959"/>
                </a:solidFill>
                <a:latin typeface="Calibri"/>
                <a:cs typeface="Calibri"/>
              </a:rPr>
              <a:t>NEPA</a:t>
            </a:r>
            <a:r>
              <a:rPr sz="2800" spc="-130" dirty="0">
                <a:solidFill>
                  <a:srgbClr val="595959"/>
                </a:solidFill>
                <a:latin typeface="Calibri"/>
                <a:cs typeface="Calibri"/>
              </a:rPr>
              <a:t> </a:t>
            </a:r>
            <a:r>
              <a:rPr sz="2800" spc="-10" dirty="0">
                <a:solidFill>
                  <a:srgbClr val="595959"/>
                </a:solidFill>
                <a:latin typeface="Calibri"/>
                <a:cs typeface="Calibri"/>
              </a:rPr>
              <a:t>analysis</a:t>
            </a:r>
            <a:endParaRPr sz="2800" dirty="0">
              <a:latin typeface="Calibri"/>
              <a:cs typeface="Calibri"/>
            </a:endParaRPr>
          </a:p>
          <a:p>
            <a:pPr marL="354965" marR="5080" indent="-342900">
              <a:lnSpc>
                <a:spcPct val="100000"/>
              </a:lnSpc>
              <a:spcBef>
                <a:spcPts val="675"/>
              </a:spcBef>
              <a:buFont typeface="Arial"/>
              <a:buChar char="•"/>
              <a:tabLst>
                <a:tab pos="354965" algn="l"/>
              </a:tabLst>
            </a:pPr>
            <a:r>
              <a:rPr sz="2800" spc="-10" dirty="0">
                <a:solidFill>
                  <a:srgbClr val="595959"/>
                </a:solidFill>
                <a:latin typeface="Calibri"/>
                <a:cs typeface="Calibri"/>
              </a:rPr>
              <a:t>Additional </a:t>
            </a:r>
            <a:r>
              <a:rPr sz="2800" spc="-20" dirty="0">
                <a:solidFill>
                  <a:srgbClr val="595959"/>
                </a:solidFill>
                <a:latin typeface="Calibri"/>
                <a:cs typeface="Calibri"/>
              </a:rPr>
              <a:t>considerations</a:t>
            </a:r>
            <a:endParaRPr sz="28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6708" rIns="0" bIns="0" rtlCol="0">
            <a:spAutoFit/>
          </a:bodyPr>
          <a:lstStyle/>
          <a:p>
            <a:pPr marL="372110">
              <a:lnSpc>
                <a:spcPct val="100000"/>
              </a:lnSpc>
              <a:spcBef>
                <a:spcPts val="100"/>
              </a:spcBef>
            </a:pPr>
            <a:r>
              <a:rPr sz="3600" dirty="0"/>
              <a:t>Finding</a:t>
            </a:r>
            <a:r>
              <a:rPr sz="3600" spc="-95" dirty="0"/>
              <a:t> </a:t>
            </a:r>
            <a:r>
              <a:rPr sz="3600" dirty="0"/>
              <a:t>of</a:t>
            </a:r>
            <a:r>
              <a:rPr sz="3600" spc="-40" dirty="0"/>
              <a:t> </a:t>
            </a:r>
            <a:r>
              <a:rPr sz="3600" dirty="0"/>
              <a:t>[No]</a:t>
            </a:r>
            <a:r>
              <a:rPr sz="3600" spc="-60" dirty="0"/>
              <a:t> </a:t>
            </a:r>
            <a:r>
              <a:rPr sz="3600" dirty="0"/>
              <a:t>Significant</a:t>
            </a:r>
            <a:r>
              <a:rPr sz="3600" spc="-80" dirty="0"/>
              <a:t> </a:t>
            </a:r>
            <a:r>
              <a:rPr sz="3600" spc="-10" dirty="0"/>
              <a:t>Impact</a:t>
            </a:r>
            <a:endParaRPr sz="3600"/>
          </a:p>
        </p:txBody>
      </p:sp>
      <p:grpSp>
        <p:nvGrpSpPr>
          <p:cNvPr id="3" name="object 3"/>
          <p:cNvGrpSpPr/>
          <p:nvPr/>
        </p:nvGrpSpPr>
        <p:grpSpPr>
          <a:xfrm>
            <a:off x="7999476" y="490855"/>
            <a:ext cx="1801495" cy="527685"/>
            <a:chOff x="7999476" y="490855"/>
            <a:chExt cx="1801495" cy="527685"/>
          </a:xfrm>
        </p:grpSpPr>
        <p:sp>
          <p:nvSpPr>
            <p:cNvPr id="4" name="object 4"/>
            <p:cNvSpPr/>
            <p:nvPr/>
          </p:nvSpPr>
          <p:spPr>
            <a:xfrm>
              <a:off x="8011668" y="503047"/>
              <a:ext cx="1775460" cy="502920"/>
            </a:xfrm>
            <a:custGeom>
              <a:avLst/>
              <a:gdLst/>
              <a:ahLst/>
              <a:cxnLst/>
              <a:rect l="l" t="t" r="r" b="b"/>
              <a:pathLst>
                <a:path w="1775459" h="502919">
                  <a:moveTo>
                    <a:pt x="1693163"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1693163" y="502920"/>
                  </a:lnTo>
                  <a:lnTo>
                    <a:pt x="1725310" y="496252"/>
                  </a:lnTo>
                  <a:lnTo>
                    <a:pt x="1751456" y="478155"/>
                  </a:lnTo>
                  <a:lnTo>
                    <a:pt x="1769030" y="451485"/>
                  </a:lnTo>
                  <a:lnTo>
                    <a:pt x="1775459" y="419100"/>
                  </a:lnTo>
                  <a:lnTo>
                    <a:pt x="1775459" y="83820"/>
                  </a:lnTo>
                  <a:lnTo>
                    <a:pt x="1769030" y="51434"/>
                  </a:lnTo>
                  <a:lnTo>
                    <a:pt x="1751456" y="24764"/>
                  </a:lnTo>
                  <a:lnTo>
                    <a:pt x="1725310" y="6667"/>
                  </a:lnTo>
                  <a:lnTo>
                    <a:pt x="1693163" y="0"/>
                  </a:lnTo>
                  <a:close/>
                </a:path>
              </a:pathLst>
            </a:custGeom>
            <a:solidFill>
              <a:srgbClr val="49AAC4"/>
            </a:solidFill>
          </p:spPr>
          <p:txBody>
            <a:bodyPr wrap="square" lIns="0" tIns="0" rIns="0" bIns="0" rtlCol="0"/>
            <a:lstStyle/>
            <a:p>
              <a:endParaRPr/>
            </a:p>
          </p:txBody>
        </p:sp>
        <p:sp>
          <p:nvSpPr>
            <p:cNvPr id="5" name="object 5"/>
            <p:cNvSpPr/>
            <p:nvPr/>
          </p:nvSpPr>
          <p:spPr>
            <a:xfrm>
              <a:off x="7999476" y="490855"/>
              <a:ext cx="1801495" cy="527685"/>
            </a:xfrm>
            <a:custGeom>
              <a:avLst/>
              <a:gdLst/>
              <a:ahLst/>
              <a:cxnLst/>
              <a:rect l="l" t="t" r="r" b="b"/>
              <a:pathLst>
                <a:path w="1801495" h="527685">
                  <a:moveTo>
                    <a:pt x="1799844" y="77724"/>
                  </a:moveTo>
                  <a:lnTo>
                    <a:pt x="1773935" y="77724"/>
                  </a:lnTo>
                  <a:lnTo>
                    <a:pt x="1773935" y="83820"/>
                  </a:lnTo>
                  <a:lnTo>
                    <a:pt x="1775459" y="83820"/>
                  </a:lnTo>
                  <a:lnTo>
                    <a:pt x="1773993" y="432816"/>
                  </a:lnTo>
                  <a:lnTo>
                    <a:pt x="1761744" y="473964"/>
                  </a:lnTo>
                  <a:lnTo>
                    <a:pt x="1725168" y="499745"/>
                  </a:lnTo>
                  <a:lnTo>
                    <a:pt x="1725168" y="501396"/>
                  </a:lnTo>
                  <a:lnTo>
                    <a:pt x="32003" y="501396"/>
                  </a:lnTo>
                  <a:lnTo>
                    <a:pt x="42672" y="512064"/>
                  </a:lnTo>
                  <a:lnTo>
                    <a:pt x="51816" y="516636"/>
                  </a:lnTo>
                  <a:lnTo>
                    <a:pt x="56388" y="518160"/>
                  </a:lnTo>
                  <a:lnTo>
                    <a:pt x="59435" y="519684"/>
                  </a:lnTo>
                  <a:lnTo>
                    <a:pt x="77724" y="525779"/>
                  </a:lnTo>
                  <a:lnTo>
                    <a:pt x="1725168" y="527176"/>
                  </a:lnTo>
                  <a:lnTo>
                    <a:pt x="1725168" y="525779"/>
                  </a:lnTo>
                  <a:lnTo>
                    <a:pt x="1743455" y="519684"/>
                  </a:lnTo>
                  <a:lnTo>
                    <a:pt x="1749552" y="516636"/>
                  </a:lnTo>
                  <a:lnTo>
                    <a:pt x="1751076" y="515112"/>
                  </a:lnTo>
                  <a:lnTo>
                    <a:pt x="1757172" y="512064"/>
                  </a:lnTo>
                  <a:lnTo>
                    <a:pt x="1758696" y="510540"/>
                  </a:lnTo>
                  <a:lnTo>
                    <a:pt x="1761744" y="509016"/>
                  </a:lnTo>
                  <a:lnTo>
                    <a:pt x="1766316" y="504444"/>
                  </a:lnTo>
                  <a:lnTo>
                    <a:pt x="1769364" y="502920"/>
                  </a:lnTo>
                  <a:lnTo>
                    <a:pt x="1781555" y="490727"/>
                  </a:lnTo>
                  <a:lnTo>
                    <a:pt x="1784603" y="484631"/>
                  </a:lnTo>
                  <a:lnTo>
                    <a:pt x="1786127" y="483108"/>
                  </a:lnTo>
                  <a:lnTo>
                    <a:pt x="1793748" y="467868"/>
                  </a:lnTo>
                  <a:lnTo>
                    <a:pt x="1798320" y="454151"/>
                  </a:lnTo>
                  <a:lnTo>
                    <a:pt x="1799844" y="440436"/>
                  </a:lnTo>
                  <a:lnTo>
                    <a:pt x="1801241" y="88392"/>
                  </a:lnTo>
                  <a:lnTo>
                    <a:pt x="1799844" y="88392"/>
                  </a:lnTo>
                  <a:lnTo>
                    <a:pt x="1799844" y="77724"/>
                  </a:lnTo>
                  <a:close/>
                </a:path>
                <a:path w="18014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1725168"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18014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1801495" h="527685">
                  <a:moveTo>
                    <a:pt x="17145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1770888" y="25908"/>
                  </a:lnTo>
                  <a:lnTo>
                    <a:pt x="1764792" y="19812"/>
                  </a:lnTo>
                  <a:lnTo>
                    <a:pt x="1749552" y="12192"/>
                  </a:lnTo>
                  <a:lnTo>
                    <a:pt x="1748027" y="10668"/>
                  </a:lnTo>
                  <a:lnTo>
                    <a:pt x="1741931" y="7620"/>
                  </a:lnTo>
                  <a:lnTo>
                    <a:pt x="1723644" y="1524"/>
                  </a:lnTo>
                  <a:lnTo>
                    <a:pt x="1714500" y="0"/>
                  </a:lnTo>
                  <a:close/>
                </a:path>
                <a:path w="1801495" h="527685">
                  <a:moveTo>
                    <a:pt x="1798320" y="68579"/>
                  </a:moveTo>
                  <a:lnTo>
                    <a:pt x="1770888" y="68579"/>
                  </a:lnTo>
                  <a:lnTo>
                    <a:pt x="1770888" y="71627"/>
                  </a:lnTo>
                  <a:lnTo>
                    <a:pt x="1772412" y="71627"/>
                  </a:lnTo>
                  <a:lnTo>
                    <a:pt x="1772412" y="77724"/>
                  </a:lnTo>
                  <a:lnTo>
                    <a:pt x="1798320" y="77724"/>
                  </a:lnTo>
                  <a:lnTo>
                    <a:pt x="1798320" y="68579"/>
                  </a:lnTo>
                  <a:close/>
                </a:path>
                <a:path w="1801495" h="527685">
                  <a:moveTo>
                    <a:pt x="1795272" y="59436"/>
                  </a:moveTo>
                  <a:lnTo>
                    <a:pt x="1764792" y="59436"/>
                  </a:lnTo>
                  <a:lnTo>
                    <a:pt x="1767840" y="62484"/>
                  </a:lnTo>
                  <a:lnTo>
                    <a:pt x="1767840" y="65531"/>
                  </a:lnTo>
                  <a:lnTo>
                    <a:pt x="1769364" y="65531"/>
                  </a:lnTo>
                  <a:lnTo>
                    <a:pt x="1769364" y="68579"/>
                  </a:lnTo>
                  <a:lnTo>
                    <a:pt x="1796796" y="68579"/>
                  </a:lnTo>
                  <a:lnTo>
                    <a:pt x="1796796" y="64008"/>
                  </a:lnTo>
                  <a:lnTo>
                    <a:pt x="1795272" y="64008"/>
                  </a:lnTo>
                  <a:lnTo>
                    <a:pt x="1795272" y="59436"/>
                  </a:lnTo>
                  <a:close/>
                </a:path>
                <a:path w="1801495" h="527685">
                  <a:moveTo>
                    <a:pt x="1793748" y="56388"/>
                  </a:moveTo>
                  <a:lnTo>
                    <a:pt x="1763268" y="56388"/>
                  </a:lnTo>
                  <a:lnTo>
                    <a:pt x="1763268" y="59436"/>
                  </a:lnTo>
                  <a:lnTo>
                    <a:pt x="1793748" y="59436"/>
                  </a:lnTo>
                  <a:lnTo>
                    <a:pt x="1793748" y="56388"/>
                  </a:lnTo>
                  <a:close/>
                </a:path>
                <a:path w="1801495" h="527685">
                  <a:moveTo>
                    <a:pt x="1770888" y="25908"/>
                  </a:moveTo>
                  <a:lnTo>
                    <a:pt x="1712976" y="25908"/>
                  </a:lnTo>
                  <a:lnTo>
                    <a:pt x="1719072" y="27431"/>
                  </a:lnTo>
                  <a:lnTo>
                    <a:pt x="1726692" y="28955"/>
                  </a:lnTo>
                  <a:lnTo>
                    <a:pt x="1748027" y="39624"/>
                  </a:lnTo>
                  <a:lnTo>
                    <a:pt x="1761744" y="53340"/>
                  </a:lnTo>
                  <a:lnTo>
                    <a:pt x="1761744" y="56388"/>
                  </a:lnTo>
                  <a:lnTo>
                    <a:pt x="1792224" y="56388"/>
                  </a:lnTo>
                  <a:lnTo>
                    <a:pt x="1792224" y="53340"/>
                  </a:lnTo>
                  <a:lnTo>
                    <a:pt x="1790700" y="51816"/>
                  </a:lnTo>
                  <a:lnTo>
                    <a:pt x="1789176" y="51816"/>
                  </a:lnTo>
                  <a:lnTo>
                    <a:pt x="1789176" y="48768"/>
                  </a:lnTo>
                  <a:lnTo>
                    <a:pt x="1787652" y="48768"/>
                  </a:lnTo>
                  <a:lnTo>
                    <a:pt x="1787652" y="45720"/>
                  </a:lnTo>
                  <a:lnTo>
                    <a:pt x="1786127" y="44196"/>
                  </a:lnTo>
                  <a:lnTo>
                    <a:pt x="1784603" y="44196"/>
                  </a:lnTo>
                  <a:lnTo>
                    <a:pt x="1784603" y="41148"/>
                  </a:lnTo>
                  <a:lnTo>
                    <a:pt x="1780031" y="36575"/>
                  </a:lnTo>
                  <a:lnTo>
                    <a:pt x="1778507" y="36575"/>
                  </a:lnTo>
                  <a:lnTo>
                    <a:pt x="1778507" y="33527"/>
                  </a:lnTo>
                  <a:lnTo>
                    <a:pt x="1770888" y="25908"/>
                  </a:lnTo>
                  <a:close/>
                </a:path>
              </a:pathLst>
            </a:custGeom>
            <a:solidFill>
              <a:srgbClr val="FFFFFF"/>
            </a:solidFill>
          </p:spPr>
          <p:txBody>
            <a:bodyPr wrap="square" lIns="0" tIns="0" rIns="0" bIns="0" rtlCol="0"/>
            <a:lstStyle/>
            <a:p>
              <a:endParaRPr/>
            </a:p>
          </p:txBody>
        </p:sp>
      </p:grpSp>
      <p:sp>
        <p:nvSpPr>
          <p:cNvPr id="6" name="object 6"/>
          <p:cNvSpPr txBox="1"/>
          <p:nvPr/>
        </p:nvSpPr>
        <p:spPr>
          <a:xfrm>
            <a:off x="8158988" y="584835"/>
            <a:ext cx="1311910"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Finalize</a:t>
            </a:r>
            <a:r>
              <a:rPr sz="1700" spc="-3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7" name="object 7"/>
          <p:cNvGrpSpPr/>
          <p:nvPr/>
        </p:nvGrpSpPr>
        <p:grpSpPr>
          <a:xfrm>
            <a:off x="772668" y="3779646"/>
            <a:ext cx="9144000" cy="3429000"/>
            <a:chOff x="772668" y="3779646"/>
            <a:chExt cx="9144000" cy="3429000"/>
          </a:xfrm>
        </p:grpSpPr>
        <p:sp>
          <p:nvSpPr>
            <p:cNvPr id="8" name="object 8"/>
            <p:cNvSpPr/>
            <p:nvPr/>
          </p:nvSpPr>
          <p:spPr>
            <a:xfrm>
              <a:off x="772668" y="3779646"/>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772668" y="4698618"/>
              <a:ext cx="9144000" cy="2510028"/>
            </a:xfrm>
            <a:prstGeom prst="rect">
              <a:avLst/>
            </a:prstGeom>
          </p:spPr>
        </p:pic>
        <p:sp>
          <p:nvSpPr>
            <p:cNvPr id="10" name="object 10"/>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grpSp>
      <p:sp>
        <p:nvSpPr>
          <p:cNvPr id="14" name="object 14"/>
          <p:cNvSpPr txBox="1"/>
          <p:nvPr/>
        </p:nvSpPr>
        <p:spPr>
          <a:xfrm>
            <a:off x="1613408" y="1823110"/>
            <a:ext cx="6680200" cy="2842260"/>
          </a:xfrm>
          <a:prstGeom prst="rect">
            <a:avLst/>
          </a:prstGeom>
        </p:spPr>
        <p:txBody>
          <a:bodyPr vert="horz" wrap="square" lIns="0" tIns="79375" rIns="0" bIns="0" rtlCol="0">
            <a:spAutoFit/>
          </a:bodyPr>
          <a:lstStyle/>
          <a:p>
            <a:pPr marL="12700">
              <a:lnSpc>
                <a:spcPct val="100000"/>
              </a:lnSpc>
              <a:spcBef>
                <a:spcPts val="625"/>
              </a:spcBef>
            </a:pPr>
            <a:r>
              <a:rPr sz="2200" dirty="0">
                <a:solidFill>
                  <a:srgbClr val="595959"/>
                </a:solidFill>
                <a:latin typeface="Calibri"/>
                <a:cs typeface="Calibri"/>
              </a:rPr>
              <a:t>Is</a:t>
            </a:r>
            <a:r>
              <a:rPr sz="2200" spc="-60" dirty="0">
                <a:solidFill>
                  <a:srgbClr val="595959"/>
                </a:solidFill>
                <a:latin typeface="Calibri"/>
                <a:cs typeface="Calibri"/>
              </a:rPr>
              <a:t> </a:t>
            </a:r>
            <a:r>
              <a:rPr sz="2200" dirty="0">
                <a:solidFill>
                  <a:srgbClr val="595959"/>
                </a:solidFill>
                <a:latin typeface="Calibri"/>
                <a:cs typeface="Calibri"/>
              </a:rPr>
              <a:t>there</a:t>
            </a:r>
            <a:r>
              <a:rPr sz="2200" spc="-30" dirty="0">
                <a:solidFill>
                  <a:srgbClr val="595959"/>
                </a:solidFill>
                <a:latin typeface="Calibri"/>
                <a:cs typeface="Calibri"/>
              </a:rPr>
              <a:t> </a:t>
            </a:r>
            <a:r>
              <a:rPr sz="2200" dirty="0">
                <a:solidFill>
                  <a:srgbClr val="595959"/>
                </a:solidFill>
                <a:latin typeface="Calibri"/>
                <a:cs typeface="Calibri"/>
              </a:rPr>
              <a:t>a</a:t>
            </a:r>
            <a:r>
              <a:rPr sz="2200" spc="-45" dirty="0">
                <a:solidFill>
                  <a:srgbClr val="595959"/>
                </a:solidFill>
                <a:latin typeface="Calibri"/>
                <a:cs typeface="Calibri"/>
              </a:rPr>
              <a:t> </a:t>
            </a:r>
            <a:r>
              <a:rPr sz="2200" dirty="0">
                <a:solidFill>
                  <a:srgbClr val="595959"/>
                </a:solidFill>
                <a:latin typeface="Calibri"/>
                <a:cs typeface="Calibri"/>
              </a:rPr>
              <a:t>significant</a:t>
            </a:r>
            <a:r>
              <a:rPr sz="2200" spc="-45" dirty="0">
                <a:solidFill>
                  <a:srgbClr val="595959"/>
                </a:solidFill>
                <a:latin typeface="Calibri"/>
                <a:cs typeface="Calibri"/>
              </a:rPr>
              <a:t> </a:t>
            </a:r>
            <a:r>
              <a:rPr sz="2200" spc="-10" dirty="0">
                <a:solidFill>
                  <a:srgbClr val="595959"/>
                </a:solidFill>
                <a:latin typeface="Calibri"/>
                <a:cs typeface="Calibri"/>
              </a:rPr>
              <a:t>impact?</a:t>
            </a:r>
            <a:endParaRPr sz="2200">
              <a:latin typeface="Calibri"/>
              <a:cs typeface="Calibri"/>
            </a:endParaRPr>
          </a:p>
          <a:p>
            <a:pPr marL="756285" indent="-286385">
              <a:lnSpc>
                <a:spcPct val="100000"/>
              </a:lnSpc>
              <a:spcBef>
                <a:spcPts val="530"/>
              </a:spcBef>
              <a:buFont typeface="Arial"/>
              <a:buChar char="•"/>
              <a:tabLst>
                <a:tab pos="756285" algn="l"/>
              </a:tabLst>
            </a:pPr>
            <a:r>
              <a:rPr sz="2200" dirty="0">
                <a:solidFill>
                  <a:srgbClr val="595959"/>
                </a:solidFill>
                <a:latin typeface="Calibri"/>
                <a:cs typeface="Calibri"/>
              </a:rPr>
              <a:t>Poses</a:t>
            </a:r>
            <a:r>
              <a:rPr sz="2200" spc="-65" dirty="0">
                <a:solidFill>
                  <a:srgbClr val="595959"/>
                </a:solidFill>
                <a:latin typeface="Calibri"/>
                <a:cs typeface="Calibri"/>
              </a:rPr>
              <a:t> </a:t>
            </a:r>
            <a:r>
              <a:rPr sz="2200" dirty="0">
                <a:solidFill>
                  <a:srgbClr val="595959"/>
                </a:solidFill>
                <a:latin typeface="Calibri"/>
                <a:cs typeface="Calibri"/>
              </a:rPr>
              <a:t>threats</a:t>
            </a:r>
            <a:r>
              <a:rPr sz="2200" spc="-45" dirty="0">
                <a:solidFill>
                  <a:srgbClr val="595959"/>
                </a:solidFill>
                <a:latin typeface="Calibri"/>
                <a:cs typeface="Calibri"/>
              </a:rPr>
              <a:t> </a:t>
            </a:r>
            <a:r>
              <a:rPr sz="2200" dirty="0">
                <a:solidFill>
                  <a:srgbClr val="595959"/>
                </a:solidFill>
                <a:latin typeface="Calibri"/>
                <a:cs typeface="Calibri"/>
              </a:rPr>
              <a:t>to</a:t>
            </a:r>
            <a:r>
              <a:rPr sz="2200" spc="-50" dirty="0">
                <a:solidFill>
                  <a:srgbClr val="595959"/>
                </a:solidFill>
                <a:latin typeface="Calibri"/>
                <a:cs typeface="Calibri"/>
              </a:rPr>
              <a:t> </a:t>
            </a:r>
            <a:r>
              <a:rPr sz="2200" dirty="0">
                <a:solidFill>
                  <a:srgbClr val="595959"/>
                </a:solidFill>
                <a:latin typeface="Calibri"/>
                <a:cs typeface="Calibri"/>
              </a:rPr>
              <a:t>health</a:t>
            </a:r>
            <a:r>
              <a:rPr sz="2200" spc="-55" dirty="0">
                <a:solidFill>
                  <a:srgbClr val="595959"/>
                </a:solidFill>
                <a:latin typeface="Calibri"/>
                <a:cs typeface="Calibri"/>
              </a:rPr>
              <a:t> </a:t>
            </a:r>
            <a:r>
              <a:rPr sz="2200" dirty="0">
                <a:solidFill>
                  <a:srgbClr val="595959"/>
                </a:solidFill>
                <a:latin typeface="Calibri"/>
                <a:cs typeface="Calibri"/>
              </a:rPr>
              <a:t>or</a:t>
            </a:r>
            <a:r>
              <a:rPr sz="2200" spc="-60" dirty="0">
                <a:solidFill>
                  <a:srgbClr val="595959"/>
                </a:solidFill>
                <a:latin typeface="Calibri"/>
                <a:cs typeface="Calibri"/>
              </a:rPr>
              <a:t> </a:t>
            </a:r>
            <a:r>
              <a:rPr sz="2200" spc="-10" dirty="0">
                <a:solidFill>
                  <a:srgbClr val="595959"/>
                </a:solidFill>
                <a:latin typeface="Calibri"/>
                <a:cs typeface="Calibri"/>
              </a:rPr>
              <a:t>safety</a:t>
            </a:r>
            <a:endParaRPr sz="2200">
              <a:latin typeface="Calibri"/>
              <a:cs typeface="Calibri"/>
            </a:endParaRPr>
          </a:p>
          <a:p>
            <a:pPr marL="756285" indent="-286385">
              <a:lnSpc>
                <a:spcPct val="100000"/>
              </a:lnSpc>
              <a:spcBef>
                <a:spcPts val="530"/>
              </a:spcBef>
              <a:buFont typeface="Arial"/>
              <a:buChar char="•"/>
              <a:tabLst>
                <a:tab pos="756285" algn="l"/>
              </a:tabLst>
            </a:pPr>
            <a:r>
              <a:rPr sz="2200" dirty="0">
                <a:solidFill>
                  <a:srgbClr val="595959"/>
                </a:solidFill>
                <a:latin typeface="Calibri"/>
                <a:cs typeface="Calibri"/>
              </a:rPr>
              <a:t>Regional</a:t>
            </a:r>
            <a:r>
              <a:rPr sz="2200" spc="-80" dirty="0">
                <a:solidFill>
                  <a:srgbClr val="595959"/>
                </a:solidFill>
                <a:latin typeface="Calibri"/>
                <a:cs typeface="Calibri"/>
              </a:rPr>
              <a:t> </a:t>
            </a:r>
            <a:r>
              <a:rPr sz="2200" dirty="0">
                <a:solidFill>
                  <a:srgbClr val="595959"/>
                </a:solidFill>
                <a:latin typeface="Calibri"/>
                <a:cs typeface="Calibri"/>
              </a:rPr>
              <a:t>rather</a:t>
            </a:r>
            <a:r>
              <a:rPr sz="2200" spc="-70" dirty="0">
                <a:solidFill>
                  <a:srgbClr val="595959"/>
                </a:solidFill>
                <a:latin typeface="Calibri"/>
                <a:cs typeface="Calibri"/>
              </a:rPr>
              <a:t> </a:t>
            </a:r>
            <a:r>
              <a:rPr sz="2200" dirty="0">
                <a:solidFill>
                  <a:srgbClr val="595959"/>
                </a:solidFill>
                <a:latin typeface="Calibri"/>
                <a:cs typeface="Calibri"/>
              </a:rPr>
              <a:t>than</a:t>
            </a:r>
            <a:r>
              <a:rPr sz="2200" spc="-75" dirty="0">
                <a:solidFill>
                  <a:srgbClr val="595959"/>
                </a:solidFill>
                <a:latin typeface="Calibri"/>
                <a:cs typeface="Calibri"/>
              </a:rPr>
              <a:t> </a:t>
            </a:r>
            <a:r>
              <a:rPr sz="2200" dirty="0">
                <a:solidFill>
                  <a:srgbClr val="595959"/>
                </a:solidFill>
                <a:latin typeface="Calibri"/>
                <a:cs typeface="Calibri"/>
              </a:rPr>
              <a:t>local</a:t>
            </a:r>
            <a:r>
              <a:rPr sz="2200" spc="-80" dirty="0">
                <a:solidFill>
                  <a:srgbClr val="595959"/>
                </a:solidFill>
                <a:latin typeface="Calibri"/>
                <a:cs typeface="Calibri"/>
              </a:rPr>
              <a:t> </a:t>
            </a:r>
            <a:r>
              <a:rPr sz="2200" spc="-10" dirty="0">
                <a:solidFill>
                  <a:srgbClr val="595959"/>
                </a:solidFill>
                <a:latin typeface="Calibri"/>
                <a:cs typeface="Calibri"/>
              </a:rPr>
              <a:t>impact</a:t>
            </a:r>
            <a:endParaRPr sz="2200">
              <a:latin typeface="Calibri"/>
              <a:cs typeface="Calibri"/>
            </a:endParaRPr>
          </a:p>
          <a:p>
            <a:pPr marL="756285" indent="-286385">
              <a:lnSpc>
                <a:spcPct val="100000"/>
              </a:lnSpc>
              <a:spcBef>
                <a:spcPts val="525"/>
              </a:spcBef>
              <a:buFont typeface="Arial"/>
              <a:buChar char="•"/>
              <a:tabLst>
                <a:tab pos="756285" algn="l"/>
              </a:tabLst>
            </a:pPr>
            <a:r>
              <a:rPr sz="2200" spc="-20" dirty="0">
                <a:solidFill>
                  <a:srgbClr val="595959"/>
                </a:solidFill>
                <a:latin typeface="Calibri"/>
                <a:cs typeface="Calibri"/>
              </a:rPr>
              <a:t>Long-</a:t>
            </a:r>
            <a:r>
              <a:rPr sz="2200" dirty="0">
                <a:solidFill>
                  <a:srgbClr val="595959"/>
                </a:solidFill>
                <a:latin typeface="Calibri"/>
                <a:cs typeface="Calibri"/>
              </a:rPr>
              <a:t>term</a:t>
            </a:r>
            <a:r>
              <a:rPr sz="2200" spc="-45" dirty="0">
                <a:solidFill>
                  <a:srgbClr val="595959"/>
                </a:solidFill>
                <a:latin typeface="Calibri"/>
                <a:cs typeface="Calibri"/>
              </a:rPr>
              <a:t> </a:t>
            </a:r>
            <a:r>
              <a:rPr sz="2200" dirty="0">
                <a:solidFill>
                  <a:srgbClr val="595959"/>
                </a:solidFill>
                <a:latin typeface="Calibri"/>
                <a:cs typeface="Calibri"/>
              </a:rPr>
              <a:t>rather</a:t>
            </a:r>
            <a:r>
              <a:rPr sz="2200" spc="-45" dirty="0">
                <a:solidFill>
                  <a:srgbClr val="595959"/>
                </a:solidFill>
                <a:latin typeface="Calibri"/>
                <a:cs typeface="Calibri"/>
              </a:rPr>
              <a:t> </a:t>
            </a:r>
            <a:r>
              <a:rPr sz="2200" dirty="0">
                <a:solidFill>
                  <a:srgbClr val="595959"/>
                </a:solidFill>
                <a:latin typeface="Calibri"/>
                <a:cs typeface="Calibri"/>
              </a:rPr>
              <a:t>than</a:t>
            </a:r>
            <a:r>
              <a:rPr sz="2200" spc="-65" dirty="0">
                <a:solidFill>
                  <a:srgbClr val="595959"/>
                </a:solidFill>
                <a:latin typeface="Calibri"/>
                <a:cs typeface="Calibri"/>
              </a:rPr>
              <a:t> </a:t>
            </a:r>
            <a:r>
              <a:rPr sz="2200" spc="-10" dirty="0">
                <a:solidFill>
                  <a:srgbClr val="595959"/>
                </a:solidFill>
                <a:latin typeface="Calibri"/>
                <a:cs typeface="Calibri"/>
              </a:rPr>
              <a:t>short-</a:t>
            </a:r>
            <a:r>
              <a:rPr sz="2200" dirty="0">
                <a:solidFill>
                  <a:srgbClr val="595959"/>
                </a:solidFill>
                <a:latin typeface="Calibri"/>
                <a:cs typeface="Calibri"/>
              </a:rPr>
              <a:t>term</a:t>
            </a:r>
            <a:r>
              <a:rPr sz="2200" spc="-40" dirty="0">
                <a:solidFill>
                  <a:srgbClr val="595959"/>
                </a:solidFill>
                <a:latin typeface="Calibri"/>
                <a:cs typeface="Calibri"/>
              </a:rPr>
              <a:t> </a:t>
            </a:r>
            <a:r>
              <a:rPr sz="2200" spc="-10" dirty="0">
                <a:solidFill>
                  <a:srgbClr val="595959"/>
                </a:solidFill>
                <a:latin typeface="Calibri"/>
                <a:cs typeface="Calibri"/>
              </a:rPr>
              <a:t>impacts</a:t>
            </a:r>
            <a:endParaRPr sz="2200">
              <a:latin typeface="Calibri"/>
              <a:cs typeface="Calibri"/>
            </a:endParaRPr>
          </a:p>
          <a:p>
            <a:pPr marL="756285" indent="-286385">
              <a:lnSpc>
                <a:spcPct val="100000"/>
              </a:lnSpc>
              <a:spcBef>
                <a:spcPts val="530"/>
              </a:spcBef>
              <a:buFont typeface="Arial"/>
              <a:buChar char="•"/>
              <a:tabLst>
                <a:tab pos="756285" algn="l"/>
              </a:tabLst>
            </a:pPr>
            <a:r>
              <a:rPr sz="2200" dirty="0">
                <a:solidFill>
                  <a:srgbClr val="595959"/>
                </a:solidFill>
                <a:latin typeface="Calibri"/>
                <a:cs typeface="Calibri"/>
              </a:rPr>
              <a:t>Impact</a:t>
            </a:r>
            <a:r>
              <a:rPr sz="2200" spc="-30" dirty="0">
                <a:solidFill>
                  <a:srgbClr val="595959"/>
                </a:solidFill>
                <a:latin typeface="Calibri"/>
                <a:cs typeface="Calibri"/>
              </a:rPr>
              <a:t> </a:t>
            </a:r>
            <a:r>
              <a:rPr sz="2200" dirty="0">
                <a:solidFill>
                  <a:srgbClr val="595959"/>
                </a:solidFill>
                <a:latin typeface="Calibri"/>
                <a:cs typeface="Calibri"/>
              </a:rPr>
              <a:t>on</a:t>
            </a:r>
            <a:r>
              <a:rPr sz="2200" spc="-15" dirty="0">
                <a:solidFill>
                  <a:srgbClr val="595959"/>
                </a:solidFill>
                <a:latin typeface="Calibri"/>
                <a:cs typeface="Calibri"/>
              </a:rPr>
              <a:t> </a:t>
            </a:r>
            <a:r>
              <a:rPr sz="2200" dirty="0">
                <a:solidFill>
                  <a:srgbClr val="595959"/>
                </a:solidFill>
                <a:latin typeface="Calibri"/>
                <a:cs typeface="Calibri"/>
              </a:rPr>
              <a:t>unique</a:t>
            </a:r>
            <a:r>
              <a:rPr sz="2200" spc="-30" dirty="0">
                <a:solidFill>
                  <a:srgbClr val="595959"/>
                </a:solidFill>
                <a:latin typeface="Calibri"/>
                <a:cs typeface="Calibri"/>
              </a:rPr>
              <a:t> </a:t>
            </a:r>
            <a:r>
              <a:rPr sz="2200" spc="-10" dirty="0">
                <a:solidFill>
                  <a:srgbClr val="595959"/>
                </a:solidFill>
                <a:latin typeface="Calibri"/>
                <a:cs typeface="Calibri"/>
              </a:rPr>
              <a:t>resources</a:t>
            </a:r>
            <a:endParaRPr sz="2200">
              <a:latin typeface="Calibri"/>
              <a:cs typeface="Calibri"/>
            </a:endParaRPr>
          </a:p>
          <a:p>
            <a:pPr marL="756285" indent="-286385">
              <a:lnSpc>
                <a:spcPct val="100000"/>
              </a:lnSpc>
              <a:spcBef>
                <a:spcPts val="525"/>
              </a:spcBef>
              <a:buFont typeface="Arial"/>
              <a:buChar char="•"/>
              <a:tabLst>
                <a:tab pos="756285" algn="l"/>
              </a:tabLst>
            </a:pPr>
            <a:r>
              <a:rPr sz="2200" dirty="0">
                <a:solidFill>
                  <a:srgbClr val="595959"/>
                </a:solidFill>
                <a:latin typeface="Calibri"/>
                <a:cs typeface="Calibri"/>
              </a:rPr>
              <a:t>Violation</a:t>
            </a:r>
            <a:r>
              <a:rPr sz="2200" spc="-60" dirty="0">
                <a:solidFill>
                  <a:srgbClr val="595959"/>
                </a:solidFill>
                <a:latin typeface="Calibri"/>
                <a:cs typeface="Calibri"/>
              </a:rPr>
              <a:t> </a:t>
            </a:r>
            <a:r>
              <a:rPr sz="2200" dirty="0">
                <a:solidFill>
                  <a:srgbClr val="595959"/>
                </a:solidFill>
                <a:latin typeface="Calibri"/>
                <a:cs typeface="Calibri"/>
              </a:rPr>
              <a:t>of</a:t>
            </a:r>
            <a:r>
              <a:rPr sz="2200" spc="-50" dirty="0">
                <a:solidFill>
                  <a:srgbClr val="595959"/>
                </a:solidFill>
                <a:latin typeface="Calibri"/>
                <a:cs typeface="Calibri"/>
              </a:rPr>
              <a:t> </a:t>
            </a:r>
            <a:r>
              <a:rPr sz="2200" spc="-10" dirty="0">
                <a:solidFill>
                  <a:srgbClr val="595959"/>
                </a:solidFill>
                <a:latin typeface="Calibri"/>
                <a:cs typeface="Calibri"/>
              </a:rPr>
              <a:t>Federal,</a:t>
            </a:r>
            <a:r>
              <a:rPr sz="2200" spc="-20" dirty="0">
                <a:solidFill>
                  <a:srgbClr val="595959"/>
                </a:solidFill>
                <a:latin typeface="Calibri"/>
                <a:cs typeface="Calibri"/>
              </a:rPr>
              <a:t> </a:t>
            </a:r>
            <a:r>
              <a:rPr sz="2200" spc="-10" dirty="0">
                <a:solidFill>
                  <a:srgbClr val="595959"/>
                </a:solidFill>
                <a:latin typeface="Calibri"/>
                <a:cs typeface="Calibri"/>
              </a:rPr>
              <a:t>state,</a:t>
            </a:r>
            <a:r>
              <a:rPr sz="2200" spc="-40" dirty="0">
                <a:solidFill>
                  <a:srgbClr val="595959"/>
                </a:solidFill>
                <a:latin typeface="Calibri"/>
                <a:cs typeface="Calibri"/>
              </a:rPr>
              <a:t> </a:t>
            </a:r>
            <a:r>
              <a:rPr sz="2200" dirty="0">
                <a:solidFill>
                  <a:srgbClr val="595959"/>
                </a:solidFill>
                <a:latin typeface="Calibri"/>
                <a:cs typeface="Calibri"/>
              </a:rPr>
              <a:t>tribal</a:t>
            </a:r>
            <a:r>
              <a:rPr sz="2200" spc="-50" dirty="0">
                <a:solidFill>
                  <a:srgbClr val="595959"/>
                </a:solidFill>
                <a:latin typeface="Calibri"/>
                <a:cs typeface="Calibri"/>
              </a:rPr>
              <a:t> </a:t>
            </a:r>
            <a:r>
              <a:rPr sz="2200" spc="-20" dirty="0">
                <a:solidFill>
                  <a:srgbClr val="595959"/>
                </a:solidFill>
                <a:latin typeface="Calibri"/>
                <a:cs typeface="Calibri"/>
              </a:rPr>
              <a:t>environmental</a:t>
            </a:r>
            <a:r>
              <a:rPr sz="2200" spc="-50" dirty="0">
                <a:solidFill>
                  <a:srgbClr val="595959"/>
                </a:solidFill>
                <a:latin typeface="Calibri"/>
                <a:cs typeface="Calibri"/>
              </a:rPr>
              <a:t> </a:t>
            </a:r>
            <a:r>
              <a:rPr sz="2200" spc="-20" dirty="0">
                <a:solidFill>
                  <a:srgbClr val="595959"/>
                </a:solidFill>
                <a:latin typeface="Calibri"/>
                <a:cs typeface="Calibri"/>
              </a:rPr>
              <a:t>laws</a:t>
            </a:r>
            <a:endParaRPr sz="2200">
              <a:latin typeface="Calibri"/>
              <a:cs typeface="Calibri"/>
            </a:endParaRPr>
          </a:p>
          <a:p>
            <a:pPr marL="756285" indent="-286385">
              <a:lnSpc>
                <a:spcPct val="100000"/>
              </a:lnSpc>
              <a:spcBef>
                <a:spcPts val="530"/>
              </a:spcBef>
              <a:buFont typeface="Arial"/>
              <a:buChar char="•"/>
              <a:tabLst>
                <a:tab pos="756285" algn="l"/>
              </a:tabLst>
            </a:pPr>
            <a:r>
              <a:rPr sz="2200" dirty="0">
                <a:solidFill>
                  <a:srgbClr val="595959"/>
                </a:solidFill>
                <a:latin typeface="Calibri"/>
                <a:cs typeface="Calibri"/>
              </a:rPr>
              <a:t>Highly</a:t>
            </a:r>
            <a:r>
              <a:rPr sz="2200" spc="-45" dirty="0">
                <a:solidFill>
                  <a:srgbClr val="595959"/>
                </a:solidFill>
                <a:latin typeface="Calibri"/>
                <a:cs typeface="Calibri"/>
              </a:rPr>
              <a:t> </a:t>
            </a:r>
            <a:r>
              <a:rPr sz="2200" spc="-10" dirty="0">
                <a:solidFill>
                  <a:srgbClr val="595959"/>
                </a:solidFill>
                <a:latin typeface="Calibri"/>
                <a:cs typeface="Calibri"/>
              </a:rPr>
              <a:t>controversial</a:t>
            </a:r>
            <a:endParaRPr sz="2200">
              <a:latin typeface="Calibri"/>
              <a:cs typeface="Calibri"/>
            </a:endParaRPr>
          </a:p>
        </p:txBody>
      </p:sp>
      <p:grpSp>
        <p:nvGrpSpPr>
          <p:cNvPr id="15" name="object 15"/>
          <p:cNvGrpSpPr/>
          <p:nvPr/>
        </p:nvGrpSpPr>
        <p:grpSpPr>
          <a:xfrm>
            <a:off x="2755392" y="4715383"/>
            <a:ext cx="3865245" cy="1120140"/>
            <a:chOff x="2755392" y="4715383"/>
            <a:chExt cx="3865245" cy="1120140"/>
          </a:xfrm>
        </p:grpSpPr>
        <p:sp>
          <p:nvSpPr>
            <p:cNvPr id="16" name="object 16"/>
            <p:cNvSpPr/>
            <p:nvPr/>
          </p:nvSpPr>
          <p:spPr>
            <a:xfrm>
              <a:off x="3936492" y="5483479"/>
              <a:ext cx="2684145" cy="352425"/>
            </a:xfrm>
            <a:custGeom>
              <a:avLst/>
              <a:gdLst/>
              <a:ahLst/>
              <a:cxnLst/>
              <a:rect l="l" t="t" r="r" b="b"/>
              <a:pathLst>
                <a:path w="2684145" h="352425">
                  <a:moveTo>
                    <a:pt x="25768" y="0"/>
                  </a:moveTo>
                  <a:lnTo>
                    <a:pt x="0" y="0"/>
                  </a:lnTo>
                  <a:lnTo>
                    <a:pt x="0" y="351929"/>
                  </a:lnTo>
                  <a:lnTo>
                    <a:pt x="25768" y="351929"/>
                  </a:lnTo>
                  <a:lnTo>
                    <a:pt x="25768" y="0"/>
                  </a:lnTo>
                  <a:close/>
                </a:path>
                <a:path w="2684145" h="352425">
                  <a:moveTo>
                    <a:pt x="2683637" y="0"/>
                  </a:moveTo>
                  <a:lnTo>
                    <a:pt x="2657856" y="0"/>
                  </a:lnTo>
                  <a:lnTo>
                    <a:pt x="2657856" y="351929"/>
                  </a:lnTo>
                  <a:lnTo>
                    <a:pt x="2683637" y="351929"/>
                  </a:lnTo>
                  <a:lnTo>
                    <a:pt x="2683637" y="0"/>
                  </a:lnTo>
                  <a:close/>
                </a:path>
              </a:pathLst>
            </a:custGeom>
            <a:solidFill>
              <a:srgbClr val="BF4F4C"/>
            </a:solidFill>
          </p:spPr>
          <p:txBody>
            <a:bodyPr wrap="square" lIns="0" tIns="0" rIns="0" bIns="0" rtlCol="0"/>
            <a:lstStyle/>
            <a:p>
              <a:endParaRPr/>
            </a:p>
          </p:txBody>
        </p:sp>
        <p:sp>
          <p:nvSpPr>
            <p:cNvPr id="17" name="object 17"/>
            <p:cNvSpPr/>
            <p:nvPr/>
          </p:nvSpPr>
          <p:spPr>
            <a:xfrm>
              <a:off x="2755392" y="4715383"/>
              <a:ext cx="2388235" cy="768350"/>
            </a:xfrm>
            <a:custGeom>
              <a:avLst/>
              <a:gdLst/>
              <a:ahLst/>
              <a:cxnLst/>
              <a:rect l="l" t="t" r="r" b="b"/>
              <a:pathLst>
                <a:path w="2388235" h="768350">
                  <a:moveTo>
                    <a:pt x="2311908" y="0"/>
                  </a:moveTo>
                  <a:lnTo>
                    <a:pt x="76200" y="0"/>
                  </a:lnTo>
                  <a:lnTo>
                    <a:pt x="46291" y="6143"/>
                  </a:lnTo>
                  <a:lnTo>
                    <a:pt x="22098" y="22860"/>
                  </a:lnTo>
                  <a:lnTo>
                    <a:pt x="5905" y="47577"/>
                  </a:lnTo>
                  <a:lnTo>
                    <a:pt x="0" y="77724"/>
                  </a:lnTo>
                  <a:lnTo>
                    <a:pt x="0" y="691896"/>
                  </a:lnTo>
                  <a:lnTo>
                    <a:pt x="5905" y="721804"/>
                  </a:lnTo>
                  <a:lnTo>
                    <a:pt x="22097" y="745998"/>
                  </a:lnTo>
                  <a:lnTo>
                    <a:pt x="46291" y="762190"/>
                  </a:lnTo>
                  <a:lnTo>
                    <a:pt x="76200" y="768096"/>
                  </a:lnTo>
                  <a:lnTo>
                    <a:pt x="2311908" y="768096"/>
                  </a:lnTo>
                  <a:lnTo>
                    <a:pt x="2341816" y="762190"/>
                  </a:lnTo>
                  <a:lnTo>
                    <a:pt x="2366010" y="745998"/>
                  </a:lnTo>
                  <a:lnTo>
                    <a:pt x="2382202" y="721804"/>
                  </a:lnTo>
                  <a:lnTo>
                    <a:pt x="2388108" y="691896"/>
                  </a:lnTo>
                  <a:lnTo>
                    <a:pt x="2388108" y="77724"/>
                  </a:lnTo>
                  <a:lnTo>
                    <a:pt x="2382202" y="47577"/>
                  </a:lnTo>
                  <a:lnTo>
                    <a:pt x="2366010" y="22860"/>
                  </a:lnTo>
                  <a:lnTo>
                    <a:pt x="2341816" y="6143"/>
                  </a:lnTo>
                  <a:lnTo>
                    <a:pt x="2311908" y="0"/>
                  </a:lnTo>
                  <a:close/>
                </a:path>
              </a:pathLst>
            </a:custGeom>
            <a:solidFill>
              <a:srgbClr val="4F7FBC"/>
            </a:solidFill>
          </p:spPr>
          <p:txBody>
            <a:bodyPr wrap="square" lIns="0" tIns="0" rIns="0" bIns="0" rtlCol="0"/>
            <a:lstStyle/>
            <a:p>
              <a:endParaRPr/>
            </a:p>
          </p:txBody>
        </p:sp>
        <p:pic>
          <p:nvPicPr>
            <p:cNvPr id="18" name="object 18"/>
            <p:cNvPicPr/>
            <p:nvPr/>
          </p:nvPicPr>
          <p:blipFill>
            <a:blip r:embed="rId3" cstate="print"/>
            <a:stretch>
              <a:fillRect/>
            </a:stretch>
          </p:blipFill>
          <p:spPr>
            <a:xfrm>
              <a:off x="2889504" y="4843399"/>
              <a:ext cx="2387981" cy="768095"/>
            </a:xfrm>
            <a:prstGeom prst="rect">
              <a:avLst/>
            </a:prstGeom>
          </p:spPr>
        </p:pic>
        <p:sp>
          <p:nvSpPr>
            <p:cNvPr id="19" name="object 19"/>
            <p:cNvSpPr/>
            <p:nvPr/>
          </p:nvSpPr>
          <p:spPr>
            <a:xfrm>
              <a:off x="2875788" y="4831207"/>
              <a:ext cx="2415540" cy="792480"/>
            </a:xfrm>
            <a:custGeom>
              <a:avLst/>
              <a:gdLst/>
              <a:ahLst/>
              <a:cxnLst/>
              <a:rect l="l" t="t" r="r" b="b"/>
              <a:pathLst>
                <a:path w="2415540" h="792479">
                  <a:moveTo>
                    <a:pt x="41148" y="745236"/>
                  </a:moveTo>
                  <a:lnTo>
                    <a:pt x="12192" y="745236"/>
                  </a:lnTo>
                  <a:lnTo>
                    <a:pt x="12192" y="748284"/>
                  </a:lnTo>
                  <a:lnTo>
                    <a:pt x="13716" y="748284"/>
                  </a:lnTo>
                  <a:lnTo>
                    <a:pt x="15239" y="749808"/>
                  </a:lnTo>
                  <a:lnTo>
                    <a:pt x="15239" y="752856"/>
                  </a:lnTo>
                  <a:lnTo>
                    <a:pt x="16763" y="752856"/>
                  </a:lnTo>
                  <a:lnTo>
                    <a:pt x="16763" y="755904"/>
                  </a:lnTo>
                  <a:lnTo>
                    <a:pt x="18287" y="755904"/>
                  </a:lnTo>
                  <a:lnTo>
                    <a:pt x="21336" y="758952"/>
                  </a:lnTo>
                  <a:lnTo>
                    <a:pt x="21336" y="762000"/>
                  </a:lnTo>
                  <a:lnTo>
                    <a:pt x="22860" y="762000"/>
                  </a:lnTo>
                  <a:lnTo>
                    <a:pt x="33528" y="772668"/>
                  </a:lnTo>
                  <a:lnTo>
                    <a:pt x="36575" y="774192"/>
                  </a:lnTo>
                  <a:lnTo>
                    <a:pt x="41148" y="778764"/>
                  </a:lnTo>
                  <a:lnTo>
                    <a:pt x="56387" y="786384"/>
                  </a:lnTo>
                  <a:lnTo>
                    <a:pt x="60960" y="787908"/>
                  </a:lnTo>
                  <a:lnTo>
                    <a:pt x="64007" y="789432"/>
                  </a:lnTo>
                  <a:lnTo>
                    <a:pt x="73151" y="790956"/>
                  </a:lnTo>
                  <a:lnTo>
                    <a:pt x="2343912" y="792353"/>
                  </a:lnTo>
                  <a:lnTo>
                    <a:pt x="2343912" y="790956"/>
                  </a:lnTo>
                  <a:lnTo>
                    <a:pt x="2353056" y="789432"/>
                  </a:lnTo>
                  <a:lnTo>
                    <a:pt x="2357628" y="787908"/>
                  </a:lnTo>
                  <a:lnTo>
                    <a:pt x="2366772" y="783336"/>
                  </a:lnTo>
                  <a:lnTo>
                    <a:pt x="2368296" y="781812"/>
                  </a:lnTo>
                  <a:lnTo>
                    <a:pt x="2374391" y="778764"/>
                  </a:lnTo>
                  <a:lnTo>
                    <a:pt x="2375916" y="777240"/>
                  </a:lnTo>
                  <a:lnTo>
                    <a:pt x="2382012" y="774192"/>
                  </a:lnTo>
                  <a:lnTo>
                    <a:pt x="2388108" y="768096"/>
                  </a:lnTo>
                  <a:lnTo>
                    <a:pt x="2331720" y="768096"/>
                  </a:lnTo>
                  <a:lnTo>
                    <a:pt x="82295" y="766572"/>
                  </a:lnTo>
                  <a:lnTo>
                    <a:pt x="70104" y="765048"/>
                  </a:lnTo>
                  <a:lnTo>
                    <a:pt x="64007" y="762000"/>
                  </a:lnTo>
                  <a:lnTo>
                    <a:pt x="62484" y="760476"/>
                  </a:lnTo>
                  <a:lnTo>
                    <a:pt x="53339" y="755904"/>
                  </a:lnTo>
                  <a:lnTo>
                    <a:pt x="51816" y="754380"/>
                  </a:lnTo>
                  <a:lnTo>
                    <a:pt x="48768" y="752856"/>
                  </a:lnTo>
                  <a:lnTo>
                    <a:pt x="41148" y="745236"/>
                  </a:lnTo>
                  <a:close/>
                </a:path>
                <a:path w="2415540" h="792479">
                  <a:moveTo>
                    <a:pt x="2414016" y="71628"/>
                  </a:moveTo>
                  <a:lnTo>
                    <a:pt x="2388108" y="71628"/>
                  </a:lnTo>
                  <a:lnTo>
                    <a:pt x="2388108" y="79248"/>
                  </a:lnTo>
                  <a:lnTo>
                    <a:pt x="2389632" y="79248"/>
                  </a:lnTo>
                  <a:lnTo>
                    <a:pt x="2388137" y="705612"/>
                  </a:lnTo>
                  <a:lnTo>
                    <a:pt x="2388108" y="717804"/>
                  </a:lnTo>
                  <a:lnTo>
                    <a:pt x="2386584" y="722376"/>
                  </a:lnTo>
                  <a:lnTo>
                    <a:pt x="2385060" y="728472"/>
                  </a:lnTo>
                  <a:lnTo>
                    <a:pt x="2380488" y="737616"/>
                  </a:lnTo>
                  <a:lnTo>
                    <a:pt x="2378964" y="739140"/>
                  </a:lnTo>
                  <a:lnTo>
                    <a:pt x="2377440" y="742188"/>
                  </a:lnTo>
                  <a:lnTo>
                    <a:pt x="2368296" y="751332"/>
                  </a:lnTo>
                  <a:lnTo>
                    <a:pt x="2365248" y="752856"/>
                  </a:lnTo>
                  <a:lnTo>
                    <a:pt x="2359152" y="758952"/>
                  </a:lnTo>
                  <a:lnTo>
                    <a:pt x="2350008" y="763524"/>
                  </a:lnTo>
                  <a:lnTo>
                    <a:pt x="2343912" y="765048"/>
                  </a:lnTo>
                  <a:lnTo>
                    <a:pt x="2331720" y="766572"/>
                  </a:lnTo>
                  <a:lnTo>
                    <a:pt x="2331720" y="768096"/>
                  </a:lnTo>
                  <a:lnTo>
                    <a:pt x="2388108" y="768096"/>
                  </a:lnTo>
                  <a:lnTo>
                    <a:pt x="2397252" y="758952"/>
                  </a:lnTo>
                  <a:lnTo>
                    <a:pt x="2400300" y="752856"/>
                  </a:lnTo>
                  <a:lnTo>
                    <a:pt x="2401824" y="751332"/>
                  </a:lnTo>
                  <a:lnTo>
                    <a:pt x="2406396" y="742188"/>
                  </a:lnTo>
                  <a:lnTo>
                    <a:pt x="2407920" y="737616"/>
                  </a:lnTo>
                  <a:lnTo>
                    <a:pt x="2409444" y="734568"/>
                  </a:lnTo>
                  <a:lnTo>
                    <a:pt x="2412491" y="725424"/>
                  </a:lnTo>
                  <a:lnTo>
                    <a:pt x="2414016" y="711708"/>
                  </a:lnTo>
                  <a:lnTo>
                    <a:pt x="2415413" y="89916"/>
                  </a:lnTo>
                  <a:lnTo>
                    <a:pt x="2415413" y="80772"/>
                  </a:lnTo>
                  <a:lnTo>
                    <a:pt x="2414016" y="80772"/>
                  </a:lnTo>
                  <a:lnTo>
                    <a:pt x="2414016" y="71628"/>
                  </a:lnTo>
                  <a:close/>
                </a:path>
                <a:path w="2415540" h="792479">
                  <a:moveTo>
                    <a:pt x="38100" y="740664"/>
                  </a:moveTo>
                  <a:lnTo>
                    <a:pt x="9143" y="740664"/>
                  </a:lnTo>
                  <a:lnTo>
                    <a:pt x="10668" y="742188"/>
                  </a:lnTo>
                  <a:lnTo>
                    <a:pt x="10668" y="745236"/>
                  </a:lnTo>
                  <a:lnTo>
                    <a:pt x="39624" y="745236"/>
                  </a:lnTo>
                  <a:lnTo>
                    <a:pt x="39624" y="742188"/>
                  </a:lnTo>
                  <a:lnTo>
                    <a:pt x="38100" y="740664"/>
                  </a:lnTo>
                  <a:close/>
                </a:path>
                <a:path w="2415540" h="792479">
                  <a:moveTo>
                    <a:pt x="30480" y="723900"/>
                  </a:moveTo>
                  <a:lnTo>
                    <a:pt x="4572" y="723900"/>
                  </a:lnTo>
                  <a:lnTo>
                    <a:pt x="4572" y="731393"/>
                  </a:lnTo>
                  <a:lnTo>
                    <a:pt x="6095" y="731393"/>
                  </a:lnTo>
                  <a:lnTo>
                    <a:pt x="6095" y="736092"/>
                  </a:lnTo>
                  <a:lnTo>
                    <a:pt x="7619" y="736092"/>
                  </a:lnTo>
                  <a:lnTo>
                    <a:pt x="7619" y="740664"/>
                  </a:lnTo>
                  <a:lnTo>
                    <a:pt x="36575" y="740664"/>
                  </a:lnTo>
                  <a:lnTo>
                    <a:pt x="36575" y="737616"/>
                  </a:lnTo>
                  <a:lnTo>
                    <a:pt x="35051" y="737616"/>
                  </a:lnTo>
                  <a:lnTo>
                    <a:pt x="35051" y="734568"/>
                  </a:lnTo>
                  <a:lnTo>
                    <a:pt x="33528" y="734568"/>
                  </a:lnTo>
                  <a:lnTo>
                    <a:pt x="33528" y="731393"/>
                  </a:lnTo>
                  <a:lnTo>
                    <a:pt x="32004" y="729996"/>
                  </a:lnTo>
                  <a:lnTo>
                    <a:pt x="30480" y="729996"/>
                  </a:lnTo>
                  <a:lnTo>
                    <a:pt x="30480" y="723900"/>
                  </a:lnTo>
                  <a:close/>
                </a:path>
                <a:path w="2415540" h="792479">
                  <a:moveTo>
                    <a:pt x="2334767" y="0"/>
                  </a:moveTo>
                  <a:lnTo>
                    <a:pt x="80772" y="0"/>
                  </a:lnTo>
                  <a:lnTo>
                    <a:pt x="71628" y="1524"/>
                  </a:lnTo>
                  <a:lnTo>
                    <a:pt x="62484" y="4572"/>
                  </a:lnTo>
                  <a:lnTo>
                    <a:pt x="59436" y="6096"/>
                  </a:lnTo>
                  <a:lnTo>
                    <a:pt x="54863" y="7493"/>
                  </a:lnTo>
                  <a:lnTo>
                    <a:pt x="51816" y="9144"/>
                  </a:lnTo>
                  <a:lnTo>
                    <a:pt x="47243" y="10668"/>
                  </a:lnTo>
                  <a:lnTo>
                    <a:pt x="45719" y="12192"/>
                  </a:lnTo>
                  <a:lnTo>
                    <a:pt x="39624" y="15240"/>
                  </a:lnTo>
                  <a:lnTo>
                    <a:pt x="35051" y="19812"/>
                  </a:lnTo>
                  <a:lnTo>
                    <a:pt x="32004" y="21336"/>
                  </a:lnTo>
                  <a:lnTo>
                    <a:pt x="28956" y="24384"/>
                  </a:lnTo>
                  <a:lnTo>
                    <a:pt x="25907" y="25908"/>
                  </a:lnTo>
                  <a:lnTo>
                    <a:pt x="22860" y="32004"/>
                  </a:lnTo>
                  <a:lnTo>
                    <a:pt x="15239" y="39624"/>
                  </a:lnTo>
                  <a:lnTo>
                    <a:pt x="12192" y="45593"/>
                  </a:lnTo>
                  <a:lnTo>
                    <a:pt x="10668" y="47244"/>
                  </a:lnTo>
                  <a:lnTo>
                    <a:pt x="9143" y="51816"/>
                  </a:lnTo>
                  <a:lnTo>
                    <a:pt x="7619" y="54864"/>
                  </a:lnTo>
                  <a:lnTo>
                    <a:pt x="3048" y="68580"/>
                  </a:lnTo>
                  <a:lnTo>
                    <a:pt x="1524" y="71628"/>
                  </a:lnTo>
                  <a:lnTo>
                    <a:pt x="0" y="89916"/>
                  </a:lnTo>
                  <a:lnTo>
                    <a:pt x="0" y="705612"/>
                  </a:lnTo>
                  <a:lnTo>
                    <a:pt x="1524" y="705612"/>
                  </a:lnTo>
                  <a:lnTo>
                    <a:pt x="1524" y="714756"/>
                  </a:lnTo>
                  <a:lnTo>
                    <a:pt x="3048" y="714756"/>
                  </a:lnTo>
                  <a:lnTo>
                    <a:pt x="3048" y="723900"/>
                  </a:lnTo>
                  <a:lnTo>
                    <a:pt x="28956" y="723900"/>
                  </a:lnTo>
                  <a:lnTo>
                    <a:pt x="28956" y="717804"/>
                  </a:lnTo>
                  <a:lnTo>
                    <a:pt x="27431" y="717804"/>
                  </a:lnTo>
                  <a:lnTo>
                    <a:pt x="27431" y="711708"/>
                  </a:lnTo>
                  <a:lnTo>
                    <a:pt x="25907" y="711708"/>
                  </a:lnTo>
                  <a:lnTo>
                    <a:pt x="25907" y="82296"/>
                  </a:lnTo>
                  <a:lnTo>
                    <a:pt x="30480" y="64008"/>
                  </a:lnTo>
                  <a:lnTo>
                    <a:pt x="33528" y="57912"/>
                  </a:lnTo>
                  <a:lnTo>
                    <a:pt x="35051" y="56388"/>
                  </a:lnTo>
                  <a:lnTo>
                    <a:pt x="36575" y="53340"/>
                  </a:lnTo>
                  <a:lnTo>
                    <a:pt x="39624" y="50292"/>
                  </a:lnTo>
                  <a:lnTo>
                    <a:pt x="41148" y="47244"/>
                  </a:lnTo>
                  <a:lnTo>
                    <a:pt x="44195" y="45593"/>
                  </a:lnTo>
                  <a:lnTo>
                    <a:pt x="50292" y="39624"/>
                  </a:lnTo>
                  <a:lnTo>
                    <a:pt x="53339" y="38100"/>
                  </a:lnTo>
                  <a:lnTo>
                    <a:pt x="59436" y="32004"/>
                  </a:lnTo>
                  <a:lnTo>
                    <a:pt x="65531" y="30480"/>
                  </a:lnTo>
                  <a:lnTo>
                    <a:pt x="71628" y="27432"/>
                  </a:lnTo>
                  <a:lnTo>
                    <a:pt x="77724" y="25908"/>
                  </a:lnTo>
                  <a:lnTo>
                    <a:pt x="2388108" y="25908"/>
                  </a:lnTo>
                  <a:lnTo>
                    <a:pt x="2378964" y="16764"/>
                  </a:lnTo>
                  <a:lnTo>
                    <a:pt x="2375916" y="15240"/>
                  </a:lnTo>
                  <a:lnTo>
                    <a:pt x="2374391" y="13716"/>
                  </a:lnTo>
                  <a:lnTo>
                    <a:pt x="2368296" y="10668"/>
                  </a:lnTo>
                  <a:lnTo>
                    <a:pt x="2366772" y="9144"/>
                  </a:lnTo>
                  <a:lnTo>
                    <a:pt x="2360676" y="6096"/>
                  </a:lnTo>
                  <a:lnTo>
                    <a:pt x="2351532" y="3048"/>
                  </a:lnTo>
                  <a:lnTo>
                    <a:pt x="2342388" y="1524"/>
                  </a:lnTo>
                  <a:lnTo>
                    <a:pt x="2334767" y="0"/>
                  </a:lnTo>
                  <a:close/>
                </a:path>
                <a:path w="2415540" h="792479">
                  <a:moveTo>
                    <a:pt x="2412491" y="64008"/>
                  </a:moveTo>
                  <a:lnTo>
                    <a:pt x="2385060" y="64008"/>
                  </a:lnTo>
                  <a:lnTo>
                    <a:pt x="2385060" y="67056"/>
                  </a:lnTo>
                  <a:lnTo>
                    <a:pt x="2386584" y="67056"/>
                  </a:lnTo>
                  <a:lnTo>
                    <a:pt x="2386584" y="71628"/>
                  </a:lnTo>
                  <a:lnTo>
                    <a:pt x="2412491" y="71628"/>
                  </a:lnTo>
                  <a:lnTo>
                    <a:pt x="2412491" y="64008"/>
                  </a:lnTo>
                  <a:close/>
                </a:path>
                <a:path w="2415540" h="792479">
                  <a:moveTo>
                    <a:pt x="2409444" y="54864"/>
                  </a:moveTo>
                  <a:lnTo>
                    <a:pt x="2380488" y="54864"/>
                  </a:lnTo>
                  <a:lnTo>
                    <a:pt x="2380488" y="57912"/>
                  </a:lnTo>
                  <a:lnTo>
                    <a:pt x="2382012" y="57912"/>
                  </a:lnTo>
                  <a:lnTo>
                    <a:pt x="2382012" y="60960"/>
                  </a:lnTo>
                  <a:lnTo>
                    <a:pt x="2383536" y="60960"/>
                  </a:lnTo>
                  <a:lnTo>
                    <a:pt x="2383536" y="64008"/>
                  </a:lnTo>
                  <a:lnTo>
                    <a:pt x="2410967" y="64008"/>
                  </a:lnTo>
                  <a:lnTo>
                    <a:pt x="2410967" y="59436"/>
                  </a:lnTo>
                  <a:lnTo>
                    <a:pt x="2409444" y="59436"/>
                  </a:lnTo>
                  <a:lnTo>
                    <a:pt x="2409444" y="54864"/>
                  </a:lnTo>
                  <a:close/>
                </a:path>
                <a:path w="2415540" h="792479">
                  <a:moveTo>
                    <a:pt x="2388108" y="25908"/>
                  </a:moveTo>
                  <a:lnTo>
                    <a:pt x="2339340" y="25908"/>
                  </a:lnTo>
                  <a:lnTo>
                    <a:pt x="2345436" y="28956"/>
                  </a:lnTo>
                  <a:lnTo>
                    <a:pt x="2351532" y="30480"/>
                  </a:lnTo>
                  <a:lnTo>
                    <a:pt x="2354579" y="32004"/>
                  </a:lnTo>
                  <a:lnTo>
                    <a:pt x="2356104" y="33528"/>
                  </a:lnTo>
                  <a:lnTo>
                    <a:pt x="2365248" y="38100"/>
                  </a:lnTo>
                  <a:lnTo>
                    <a:pt x="2378964" y="51816"/>
                  </a:lnTo>
                  <a:lnTo>
                    <a:pt x="2378964" y="54864"/>
                  </a:lnTo>
                  <a:lnTo>
                    <a:pt x="2407920" y="54864"/>
                  </a:lnTo>
                  <a:lnTo>
                    <a:pt x="2407920" y="51816"/>
                  </a:lnTo>
                  <a:lnTo>
                    <a:pt x="2406396" y="51816"/>
                  </a:lnTo>
                  <a:lnTo>
                    <a:pt x="2406396" y="48768"/>
                  </a:lnTo>
                  <a:lnTo>
                    <a:pt x="2404872" y="47244"/>
                  </a:lnTo>
                  <a:lnTo>
                    <a:pt x="2403348" y="47244"/>
                  </a:lnTo>
                  <a:lnTo>
                    <a:pt x="2403348" y="44196"/>
                  </a:lnTo>
                  <a:lnTo>
                    <a:pt x="2401824" y="44196"/>
                  </a:lnTo>
                  <a:lnTo>
                    <a:pt x="2401824" y="41148"/>
                  </a:lnTo>
                  <a:lnTo>
                    <a:pt x="2400300" y="39624"/>
                  </a:lnTo>
                  <a:lnTo>
                    <a:pt x="2398776" y="39624"/>
                  </a:lnTo>
                  <a:lnTo>
                    <a:pt x="2398776" y="36576"/>
                  </a:lnTo>
                  <a:lnTo>
                    <a:pt x="2388108" y="25908"/>
                  </a:lnTo>
                  <a:close/>
                </a:path>
              </a:pathLst>
            </a:custGeom>
            <a:solidFill>
              <a:srgbClr val="4F7FBC"/>
            </a:solidFill>
          </p:spPr>
          <p:txBody>
            <a:bodyPr wrap="square" lIns="0" tIns="0" rIns="0" bIns="0" rtlCol="0"/>
            <a:lstStyle/>
            <a:p>
              <a:endParaRPr/>
            </a:p>
          </p:txBody>
        </p:sp>
      </p:grpSp>
      <p:sp>
        <p:nvSpPr>
          <p:cNvPr id="20" name="object 20"/>
          <p:cNvSpPr txBox="1"/>
          <p:nvPr/>
        </p:nvSpPr>
        <p:spPr>
          <a:xfrm>
            <a:off x="3004820" y="4940426"/>
            <a:ext cx="2152650" cy="521334"/>
          </a:xfrm>
          <a:prstGeom prst="rect">
            <a:avLst/>
          </a:prstGeom>
        </p:spPr>
        <p:txBody>
          <a:bodyPr vert="horz" wrap="square" lIns="0" tIns="40005" rIns="0" bIns="0" rtlCol="0">
            <a:spAutoFit/>
          </a:bodyPr>
          <a:lstStyle/>
          <a:p>
            <a:pPr marL="415925" marR="5080" indent="-403860">
              <a:lnSpc>
                <a:spcPts val="1860"/>
              </a:lnSpc>
              <a:spcBef>
                <a:spcPts val="315"/>
              </a:spcBef>
            </a:pPr>
            <a:r>
              <a:rPr sz="1700" dirty="0">
                <a:latin typeface="Calibri"/>
                <a:cs typeface="Calibri"/>
              </a:rPr>
              <a:t>Finding</a:t>
            </a:r>
            <a:r>
              <a:rPr sz="1700" spc="-65" dirty="0">
                <a:latin typeface="Calibri"/>
                <a:cs typeface="Calibri"/>
              </a:rPr>
              <a:t> </a:t>
            </a:r>
            <a:r>
              <a:rPr sz="1700" dirty="0">
                <a:latin typeface="Calibri"/>
                <a:cs typeface="Calibri"/>
              </a:rPr>
              <a:t>of</a:t>
            </a:r>
            <a:r>
              <a:rPr sz="1700" spc="-15" dirty="0">
                <a:latin typeface="Calibri"/>
                <a:cs typeface="Calibri"/>
              </a:rPr>
              <a:t> </a:t>
            </a:r>
            <a:r>
              <a:rPr sz="1700" dirty="0">
                <a:latin typeface="Calibri"/>
                <a:cs typeface="Calibri"/>
              </a:rPr>
              <a:t>No</a:t>
            </a:r>
            <a:r>
              <a:rPr sz="1700" spc="-25" dirty="0">
                <a:latin typeface="Calibri"/>
                <a:cs typeface="Calibri"/>
              </a:rPr>
              <a:t> </a:t>
            </a:r>
            <a:r>
              <a:rPr sz="1700" spc="-10" dirty="0">
                <a:latin typeface="Calibri"/>
                <a:cs typeface="Calibri"/>
              </a:rPr>
              <a:t>Significant </a:t>
            </a:r>
            <a:r>
              <a:rPr sz="1700" dirty="0">
                <a:latin typeface="Calibri"/>
                <a:cs typeface="Calibri"/>
              </a:rPr>
              <a:t>Impact</a:t>
            </a:r>
            <a:r>
              <a:rPr sz="1700" spc="-65" dirty="0">
                <a:latin typeface="Calibri"/>
                <a:cs typeface="Calibri"/>
              </a:rPr>
              <a:t> </a:t>
            </a:r>
            <a:r>
              <a:rPr sz="1700" spc="-10" dirty="0">
                <a:latin typeface="Calibri"/>
                <a:cs typeface="Calibri"/>
              </a:rPr>
              <a:t>(FONSI)</a:t>
            </a:r>
            <a:endParaRPr sz="1700">
              <a:latin typeface="Calibri"/>
              <a:cs typeface="Calibri"/>
            </a:endParaRPr>
          </a:p>
        </p:txBody>
      </p:sp>
      <p:grpSp>
        <p:nvGrpSpPr>
          <p:cNvPr id="21" name="object 21"/>
          <p:cNvGrpSpPr/>
          <p:nvPr/>
        </p:nvGrpSpPr>
        <p:grpSpPr>
          <a:xfrm>
            <a:off x="2755392" y="5835522"/>
            <a:ext cx="2536190" cy="908685"/>
            <a:chOff x="2755392" y="5835522"/>
            <a:chExt cx="2536190" cy="908685"/>
          </a:xfrm>
        </p:grpSpPr>
        <p:sp>
          <p:nvSpPr>
            <p:cNvPr id="22" name="object 22"/>
            <p:cNvSpPr/>
            <p:nvPr/>
          </p:nvSpPr>
          <p:spPr>
            <a:xfrm>
              <a:off x="2755392" y="5835522"/>
              <a:ext cx="2388235" cy="768350"/>
            </a:xfrm>
            <a:custGeom>
              <a:avLst/>
              <a:gdLst/>
              <a:ahLst/>
              <a:cxnLst/>
              <a:rect l="l" t="t" r="r" b="b"/>
              <a:pathLst>
                <a:path w="2388235" h="768350">
                  <a:moveTo>
                    <a:pt x="2311908" y="0"/>
                  </a:moveTo>
                  <a:lnTo>
                    <a:pt x="76200" y="0"/>
                  </a:lnTo>
                  <a:lnTo>
                    <a:pt x="46291" y="6119"/>
                  </a:lnTo>
                  <a:lnTo>
                    <a:pt x="22098" y="22669"/>
                  </a:lnTo>
                  <a:lnTo>
                    <a:pt x="5905" y="46934"/>
                  </a:lnTo>
                  <a:lnTo>
                    <a:pt x="0" y="76200"/>
                  </a:lnTo>
                  <a:lnTo>
                    <a:pt x="0" y="690371"/>
                  </a:lnTo>
                  <a:lnTo>
                    <a:pt x="5905" y="720518"/>
                  </a:lnTo>
                  <a:lnTo>
                    <a:pt x="22097" y="745235"/>
                  </a:lnTo>
                  <a:lnTo>
                    <a:pt x="46291" y="761952"/>
                  </a:lnTo>
                  <a:lnTo>
                    <a:pt x="76200" y="768095"/>
                  </a:lnTo>
                  <a:lnTo>
                    <a:pt x="2311908" y="768095"/>
                  </a:lnTo>
                  <a:lnTo>
                    <a:pt x="2341816" y="761952"/>
                  </a:lnTo>
                  <a:lnTo>
                    <a:pt x="2366010" y="745235"/>
                  </a:lnTo>
                  <a:lnTo>
                    <a:pt x="2382202" y="720518"/>
                  </a:lnTo>
                  <a:lnTo>
                    <a:pt x="2388108" y="690371"/>
                  </a:lnTo>
                  <a:lnTo>
                    <a:pt x="2388108" y="76200"/>
                  </a:lnTo>
                  <a:lnTo>
                    <a:pt x="2382202" y="46934"/>
                  </a:lnTo>
                  <a:lnTo>
                    <a:pt x="2366010" y="22669"/>
                  </a:lnTo>
                  <a:lnTo>
                    <a:pt x="2341816" y="6119"/>
                  </a:lnTo>
                  <a:lnTo>
                    <a:pt x="2311908" y="0"/>
                  </a:lnTo>
                  <a:close/>
                </a:path>
              </a:pathLst>
            </a:custGeom>
            <a:solidFill>
              <a:srgbClr val="BF4F4C"/>
            </a:solidFill>
          </p:spPr>
          <p:txBody>
            <a:bodyPr wrap="square" lIns="0" tIns="0" rIns="0" bIns="0" rtlCol="0"/>
            <a:lstStyle/>
            <a:p>
              <a:endParaRPr/>
            </a:p>
          </p:txBody>
        </p:sp>
        <p:pic>
          <p:nvPicPr>
            <p:cNvPr id="23" name="object 23"/>
            <p:cNvPicPr/>
            <p:nvPr/>
          </p:nvPicPr>
          <p:blipFill>
            <a:blip r:embed="rId4" cstate="print"/>
            <a:stretch>
              <a:fillRect/>
            </a:stretch>
          </p:blipFill>
          <p:spPr>
            <a:xfrm>
              <a:off x="2889504" y="5963538"/>
              <a:ext cx="2387981" cy="768095"/>
            </a:xfrm>
            <a:prstGeom prst="rect">
              <a:avLst/>
            </a:prstGeom>
          </p:spPr>
        </p:pic>
        <p:sp>
          <p:nvSpPr>
            <p:cNvPr id="24" name="object 24"/>
            <p:cNvSpPr/>
            <p:nvPr/>
          </p:nvSpPr>
          <p:spPr>
            <a:xfrm>
              <a:off x="2875788" y="5949822"/>
              <a:ext cx="2415540" cy="794385"/>
            </a:xfrm>
            <a:custGeom>
              <a:avLst/>
              <a:gdLst/>
              <a:ahLst/>
              <a:cxnLst/>
              <a:rect l="l" t="t" r="r" b="b"/>
              <a:pathLst>
                <a:path w="2415540" h="794384">
                  <a:moveTo>
                    <a:pt x="41148" y="746760"/>
                  </a:moveTo>
                  <a:lnTo>
                    <a:pt x="12192" y="746760"/>
                  </a:lnTo>
                  <a:lnTo>
                    <a:pt x="12192" y="749807"/>
                  </a:lnTo>
                  <a:lnTo>
                    <a:pt x="13716" y="749807"/>
                  </a:lnTo>
                  <a:lnTo>
                    <a:pt x="16763" y="752855"/>
                  </a:lnTo>
                  <a:lnTo>
                    <a:pt x="16763" y="755776"/>
                  </a:lnTo>
                  <a:lnTo>
                    <a:pt x="18287" y="755776"/>
                  </a:lnTo>
                  <a:lnTo>
                    <a:pt x="19812" y="757427"/>
                  </a:lnTo>
                  <a:lnTo>
                    <a:pt x="19812" y="760476"/>
                  </a:lnTo>
                  <a:lnTo>
                    <a:pt x="21336" y="760476"/>
                  </a:lnTo>
                  <a:lnTo>
                    <a:pt x="21336" y="763523"/>
                  </a:lnTo>
                  <a:lnTo>
                    <a:pt x="22860" y="763523"/>
                  </a:lnTo>
                  <a:lnTo>
                    <a:pt x="33528" y="774191"/>
                  </a:lnTo>
                  <a:lnTo>
                    <a:pt x="39624" y="777239"/>
                  </a:lnTo>
                  <a:lnTo>
                    <a:pt x="41148" y="778763"/>
                  </a:lnTo>
                  <a:lnTo>
                    <a:pt x="44195" y="780288"/>
                  </a:lnTo>
                  <a:lnTo>
                    <a:pt x="47243" y="783335"/>
                  </a:lnTo>
                  <a:lnTo>
                    <a:pt x="60960" y="787907"/>
                  </a:lnTo>
                  <a:lnTo>
                    <a:pt x="64007" y="789432"/>
                  </a:lnTo>
                  <a:lnTo>
                    <a:pt x="73151" y="792479"/>
                  </a:lnTo>
                  <a:lnTo>
                    <a:pt x="2343912" y="793876"/>
                  </a:lnTo>
                  <a:lnTo>
                    <a:pt x="2343912" y="792479"/>
                  </a:lnTo>
                  <a:lnTo>
                    <a:pt x="2357628" y="787907"/>
                  </a:lnTo>
                  <a:lnTo>
                    <a:pt x="2360676" y="786383"/>
                  </a:lnTo>
                  <a:lnTo>
                    <a:pt x="2365248" y="784860"/>
                  </a:lnTo>
                  <a:lnTo>
                    <a:pt x="2374391" y="780288"/>
                  </a:lnTo>
                  <a:lnTo>
                    <a:pt x="2375916" y="778763"/>
                  </a:lnTo>
                  <a:lnTo>
                    <a:pt x="2378964" y="777239"/>
                  </a:lnTo>
                  <a:lnTo>
                    <a:pt x="2388108" y="768095"/>
                  </a:lnTo>
                  <a:lnTo>
                    <a:pt x="2337816" y="768095"/>
                  </a:lnTo>
                  <a:lnTo>
                    <a:pt x="76200" y="766571"/>
                  </a:lnTo>
                  <a:lnTo>
                    <a:pt x="64007" y="763523"/>
                  </a:lnTo>
                  <a:lnTo>
                    <a:pt x="62484" y="761999"/>
                  </a:lnTo>
                  <a:lnTo>
                    <a:pt x="53339" y="757427"/>
                  </a:lnTo>
                  <a:lnTo>
                    <a:pt x="47243" y="751332"/>
                  </a:lnTo>
                  <a:lnTo>
                    <a:pt x="44195" y="749807"/>
                  </a:lnTo>
                  <a:lnTo>
                    <a:pt x="41148" y="746760"/>
                  </a:lnTo>
                  <a:close/>
                </a:path>
                <a:path w="2415540" h="794384">
                  <a:moveTo>
                    <a:pt x="2414016" y="73151"/>
                  </a:moveTo>
                  <a:lnTo>
                    <a:pt x="2388108" y="73151"/>
                  </a:lnTo>
                  <a:lnTo>
                    <a:pt x="2388108" y="79247"/>
                  </a:lnTo>
                  <a:lnTo>
                    <a:pt x="2389632" y="79247"/>
                  </a:lnTo>
                  <a:lnTo>
                    <a:pt x="2388133" y="707135"/>
                  </a:lnTo>
                  <a:lnTo>
                    <a:pt x="2363724" y="755776"/>
                  </a:lnTo>
                  <a:lnTo>
                    <a:pt x="2360676" y="757427"/>
                  </a:lnTo>
                  <a:lnTo>
                    <a:pt x="2359152" y="758951"/>
                  </a:lnTo>
                  <a:lnTo>
                    <a:pt x="2350008" y="763523"/>
                  </a:lnTo>
                  <a:lnTo>
                    <a:pt x="2337816" y="766571"/>
                  </a:lnTo>
                  <a:lnTo>
                    <a:pt x="2337816" y="768095"/>
                  </a:lnTo>
                  <a:lnTo>
                    <a:pt x="2388108" y="768095"/>
                  </a:lnTo>
                  <a:lnTo>
                    <a:pt x="2398776" y="757427"/>
                  </a:lnTo>
                  <a:lnTo>
                    <a:pt x="2400300" y="754379"/>
                  </a:lnTo>
                  <a:lnTo>
                    <a:pt x="2401824" y="752855"/>
                  </a:lnTo>
                  <a:lnTo>
                    <a:pt x="2406396" y="743711"/>
                  </a:lnTo>
                  <a:lnTo>
                    <a:pt x="2410967" y="729995"/>
                  </a:lnTo>
                  <a:lnTo>
                    <a:pt x="2412491" y="726947"/>
                  </a:lnTo>
                  <a:lnTo>
                    <a:pt x="2414016" y="713232"/>
                  </a:lnTo>
                  <a:lnTo>
                    <a:pt x="2415413" y="89915"/>
                  </a:lnTo>
                  <a:lnTo>
                    <a:pt x="2415413" y="82295"/>
                  </a:lnTo>
                  <a:lnTo>
                    <a:pt x="2414016" y="82295"/>
                  </a:lnTo>
                  <a:lnTo>
                    <a:pt x="2414016" y="73151"/>
                  </a:lnTo>
                  <a:close/>
                </a:path>
                <a:path w="2415540" h="794384">
                  <a:moveTo>
                    <a:pt x="39624" y="743711"/>
                  </a:moveTo>
                  <a:lnTo>
                    <a:pt x="10668" y="743711"/>
                  </a:lnTo>
                  <a:lnTo>
                    <a:pt x="10668" y="746760"/>
                  </a:lnTo>
                  <a:lnTo>
                    <a:pt x="39624" y="746760"/>
                  </a:lnTo>
                  <a:lnTo>
                    <a:pt x="39624" y="743711"/>
                  </a:lnTo>
                  <a:close/>
                </a:path>
                <a:path w="2415540" h="794384">
                  <a:moveTo>
                    <a:pt x="38100" y="740663"/>
                  </a:moveTo>
                  <a:lnTo>
                    <a:pt x="9143" y="740663"/>
                  </a:lnTo>
                  <a:lnTo>
                    <a:pt x="9143" y="743711"/>
                  </a:lnTo>
                  <a:lnTo>
                    <a:pt x="38100" y="743711"/>
                  </a:lnTo>
                  <a:lnTo>
                    <a:pt x="38100" y="740663"/>
                  </a:lnTo>
                  <a:close/>
                </a:path>
                <a:path w="2415540" h="794384">
                  <a:moveTo>
                    <a:pt x="35051" y="736091"/>
                  </a:moveTo>
                  <a:lnTo>
                    <a:pt x="7619" y="736091"/>
                  </a:lnTo>
                  <a:lnTo>
                    <a:pt x="7619" y="740663"/>
                  </a:lnTo>
                  <a:lnTo>
                    <a:pt x="36575" y="740663"/>
                  </a:lnTo>
                  <a:lnTo>
                    <a:pt x="36575" y="737615"/>
                  </a:lnTo>
                  <a:lnTo>
                    <a:pt x="35051" y="736091"/>
                  </a:lnTo>
                  <a:close/>
                </a:path>
                <a:path w="2415540" h="794384">
                  <a:moveTo>
                    <a:pt x="33528" y="733043"/>
                  </a:moveTo>
                  <a:lnTo>
                    <a:pt x="6095" y="733043"/>
                  </a:lnTo>
                  <a:lnTo>
                    <a:pt x="6095" y="736091"/>
                  </a:lnTo>
                  <a:lnTo>
                    <a:pt x="33528" y="736091"/>
                  </a:lnTo>
                  <a:lnTo>
                    <a:pt x="33528" y="733043"/>
                  </a:lnTo>
                  <a:close/>
                </a:path>
                <a:path w="2415540" h="794384">
                  <a:moveTo>
                    <a:pt x="30480" y="723899"/>
                  </a:moveTo>
                  <a:lnTo>
                    <a:pt x="4572" y="723899"/>
                  </a:lnTo>
                  <a:lnTo>
                    <a:pt x="4572" y="733043"/>
                  </a:lnTo>
                  <a:lnTo>
                    <a:pt x="32004" y="733043"/>
                  </a:lnTo>
                  <a:lnTo>
                    <a:pt x="32004" y="729995"/>
                  </a:lnTo>
                  <a:lnTo>
                    <a:pt x="30480" y="729995"/>
                  </a:lnTo>
                  <a:lnTo>
                    <a:pt x="30480" y="723899"/>
                  </a:lnTo>
                  <a:close/>
                </a:path>
                <a:path w="2415540" h="794384">
                  <a:moveTo>
                    <a:pt x="2325624" y="0"/>
                  </a:moveTo>
                  <a:lnTo>
                    <a:pt x="89916" y="0"/>
                  </a:lnTo>
                  <a:lnTo>
                    <a:pt x="62484" y="4571"/>
                  </a:lnTo>
                  <a:lnTo>
                    <a:pt x="59436" y="6095"/>
                  </a:lnTo>
                  <a:lnTo>
                    <a:pt x="54863" y="7619"/>
                  </a:lnTo>
                  <a:lnTo>
                    <a:pt x="53339" y="9143"/>
                  </a:lnTo>
                  <a:lnTo>
                    <a:pt x="47243" y="12191"/>
                  </a:lnTo>
                  <a:lnTo>
                    <a:pt x="45719" y="13715"/>
                  </a:lnTo>
                  <a:lnTo>
                    <a:pt x="39624" y="16763"/>
                  </a:lnTo>
                  <a:lnTo>
                    <a:pt x="38100" y="18287"/>
                  </a:lnTo>
                  <a:lnTo>
                    <a:pt x="32004" y="21335"/>
                  </a:lnTo>
                  <a:lnTo>
                    <a:pt x="25907" y="27431"/>
                  </a:lnTo>
                  <a:lnTo>
                    <a:pt x="24384" y="30479"/>
                  </a:lnTo>
                  <a:lnTo>
                    <a:pt x="21336" y="33527"/>
                  </a:lnTo>
                  <a:lnTo>
                    <a:pt x="19812" y="36575"/>
                  </a:lnTo>
                  <a:lnTo>
                    <a:pt x="15239" y="41147"/>
                  </a:lnTo>
                  <a:lnTo>
                    <a:pt x="13716" y="44195"/>
                  </a:lnTo>
                  <a:lnTo>
                    <a:pt x="10668" y="47243"/>
                  </a:lnTo>
                  <a:lnTo>
                    <a:pt x="6095" y="60959"/>
                  </a:lnTo>
                  <a:lnTo>
                    <a:pt x="4572" y="64007"/>
                  </a:lnTo>
                  <a:lnTo>
                    <a:pt x="1524" y="73151"/>
                  </a:lnTo>
                  <a:lnTo>
                    <a:pt x="0" y="89915"/>
                  </a:lnTo>
                  <a:lnTo>
                    <a:pt x="0" y="707135"/>
                  </a:lnTo>
                  <a:lnTo>
                    <a:pt x="1524" y="707135"/>
                  </a:lnTo>
                  <a:lnTo>
                    <a:pt x="1524" y="716279"/>
                  </a:lnTo>
                  <a:lnTo>
                    <a:pt x="3048" y="716279"/>
                  </a:lnTo>
                  <a:lnTo>
                    <a:pt x="3048" y="723899"/>
                  </a:lnTo>
                  <a:lnTo>
                    <a:pt x="28956" y="723899"/>
                  </a:lnTo>
                  <a:lnTo>
                    <a:pt x="28956" y="717676"/>
                  </a:lnTo>
                  <a:lnTo>
                    <a:pt x="27431" y="717676"/>
                  </a:lnTo>
                  <a:lnTo>
                    <a:pt x="27431" y="711707"/>
                  </a:lnTo>
                  <a:lnTo>
                    <a:pt x="25907" y="711707"/>
                  </a:lnTo>
                  <a:lnTo>
                    <a:pt x="25907" y="82295"/>
                  </a:lnTo>
                  <a:lnTo>
                    <a:pt x="30480" y="64007"/>
                  </a:lnTo>
                  <a:lnTo>
                    <a:pt x="32004" y="62483"/>
                  </a:lnTo>
                  <a:lnTo>
                    <a:pt x="36575" y="53339"/>
                  </a:lnTo>
                  <a:lnTo>
                    <a:pt x="50292" y="39623"/>
                  </a:lnTo>
                  <a:lnTo>
                    <a:pt x="53339" y="38099"/>
                  </a:lnTo>
                  <a:lnTo>
                    <a:pt x="54863" y="36575"/>
                  </a:lnTo>
                  <a:lnTo>
                    <a:pt x="57912" y="35051"/>
                  </a:lnTo>
                  <a:lnTo>
                    <a:pt x="59436" y="33527"/>
                  </a:lnTo>
                  <a:lnTo>
                    <a:pt x="65531" y="30479"/>
                  </a:lnTo>
                  <a:lnTo>
                    <a:pt x="83819" y="25907"/>
                  </a:lnTo>
                  <a:lnTo>
                    <a:pt x="2388108" y="25907"/>
                  </a:lnTo>
                  <a:lnTo>
                    <a:pt x="2385060" y="22859"/>
                  </a:lnTo>
                  <a:lnTo>
                    <a:pt x="2382012" y="21335"/>
                  </a:lnTo>
                  <a:lnTo>
                    <a:pt x="2374391" y="13715"/>
                  </a:lnTo>
                  <a:lnTo>
                    <a:pt x="2365248" y="9143"/>
                  </a:lnTo>
                  <a:lnTo>
                    <a:pt x="2342388" y="1523"/>
                  </a:lnTo>
                  <a:lnTo>
                    <a:pt x="2325624" y="0"/>
                  </a:lnTo>
                  <a:close/>
                </a:path>
                <a:path w="2415540" h="794384">
                  <a:moveTo>
                    <a:pt x="2412491" y="64007"/>
                  </a:moveTo>
                  <a:lnTo>
                    <a:pt x="2385060" y="64007"/>
                  </a:lnTo>
                  <a:lnTo>
                    <a:pt x="2385060" y="67055"/>
                  </a:lnTo>
                  <a:lnTo>
                    <a:pt x="2386584" y="67055"/>
                  </a:lnTo>
                  <a:lnTo>
                    <a:pt x="2386584" y="73151"/>
                  </a:lnTo>
                  <a:lnTo>
                    <a:pt x="2412491" y="73151"/>
                  </a:lnTo>
                  <a:lnTo>
                    <a:pt x="2412491" y="64007"/>
                  </a:lnTo>
                  <a:close/>
                </a:path>
                <a:path w="2415540" h="794384">
                  <a:moveTo>
                    <a:pt x="2409444" y="56387"/>
                  </a:moveTo>
                  <a:lnTo>
                    <a:pt x="2380488" y="56387"/>
                  </a:lnTo>
                  <a:lnTo>
                    <a:pt x="2382012" y="57911"/>
                  </a:lnTo>
                  <a:lnTo>
                    <a:pt x="2382012" y="60959"/>
                  </a:lnTo>
                  <a:lnTo>
                    <a:pt x="2383536" y="60959"/>
                  </a:lnTo>
                  <a:lnTo>
                    <a:pt x="2383536" y="64007"/>
                  </a:lnTo>
                  <a:lnTo>
                    <a:pt x="2410967" y="64007"/>
                  </a:lnTo>
                  <a:lnTo>
                    <a:pt x="2410967" y="59435"/>
                  </a:lnTo>
                  <a:lnTo>
                    <a:pt x="2409444" y="59435"/>
                  </a:lnTo>
                  <a:lnTo>
                    <a:pt x="2409444" y="56387"/>
                  </a:lnTo>
                  <a:close/>
                </a:path>
                <a:path w="2415540" h="794384">
                  <a:moveTo>
                    <a:pt x="2388108" y="25907"/>
                  </a:moveTo>
                  <a:lnTo>
                    <a:pt x="2333244" y="25907"/>
                  </a:lnTo>
                  <a:lnTo>
                    <a:pt x="2351532" y="30479"/>
                  </a:lnTo>
                  <a:lnTo>
                    <a:pt x="2354579" y="31876"/>
                  </a:lnTo>
                  <a:lnTo>
                    <a:pt x="2356104" y="33527"/>
                  </a:lnTo>
                  <a:lnTo>
                    <a:pt x="2362200" y="36575"/>
                  </a:lnTo>
                  <a:lnTo>
                    <a:pt x="2378964" y="53339"/>
                  </a:lnTo>
                  <a:lnTo>
                    <a:pt x="2378964" y="56387"/>
                  </a:lnTo>
                  <a:lnTo>
                    <a:pt x="2407920" y="56387"/>
                  </a:lnTo>
                  <a:lnTo>
                    <a:pt x="2407920" y="53339"/>
                  </a:lnTo>
                  <a:lnTo>
                    <a:pt x="2406396" y="53339"/>
                  </a:lnTo>
                  <a:lnTo>
                    <a:pt x="2406396" y="50291"/>
                  </a:lnTo>
                  <a:lnTo>
                    <a:pt x="2404872" y="48767"/>
                  </a:lnTo>
                  <a:lnTo>
                    <a:pt x="2403348" y="48767"/>
                  </a:lnTo>
                  <a:lnTo>
                    <a:pt x="2403348" y="45719"/>
                  </a:lnTo>
                  <a:lnTo>
                    <a:pt x="2401824" y="45719"/>
                  </a:lnTo>
                  <a:lnTo>
                    <a:pt x="2401824" y="42671"/>
                  </a:lnTo>
                  <a:lnTo>
                    <a:pt x="2400300" y="41147"/>
                  </a:lnTo>
                  <a:lnTo>
                    <a:pt x="2398776" y="41147"/>
                  </a:lnTo>
                  <a:lnTo>
                    <a:pt x="2398776" y="38099"/>
                  </a:lnTo>
                  <a:lnTo>
                    <a:pt x="2397252" y="38099"/>
                  </a:lnTo>
                  <a:lnTo>
                    <a:pt x="2397252" y="35051"/>
                  </a:lnTo>
                  <a:lnTo>
                    <a:pt x="2388108" y="25907"/>
                  </a:lnTo>
                  <a:close/>
                </a:path>
              </a:pathLst>
            </a:custGeom>
            <a:solidFill>
              <a:srgbClr val="BF4F4C"/>
            </a:solidFill>
          </p:spPr>
          <p:txBody>
            <a:bodyPr wrap="square" lIns="0" tIns="0" rIns="0" bIns="0" rtlCol="0"/>
            <a:lstStyle/>
            <a:p>
              <a:endParaRPr/>
            </a:p>
          </p:txBody>
        </p:sp>
      </p:grpSp>
      <p:sp>
        <p:nvSpPr>
          <p:cNvPr id="25" name="object 25"/>
          <p:cNvSpPr txBox="1"/>
          <p:nvPr/>
        </p:nvSpPr>
        <p:spPr>
          <a:xfrm>
            <a:off x="3620515" y="6177915"/>
            <a:ext cx="923290" cy="285115"/>
          </a:xfrm>
          <a:prstGeom prst="rect">
            <a:avLst/>
          </a:prstGeom>
        </p:spPr>
        <p:txBody>
          <a:bodyPr vert="horz" wrap="square" lIns="0" tIns="12700" rIns="0" bIns="0" rtlCol="0">
            <a:spAutoFit/>
          </a:bodyPr>
          <a:lstStyle/>
          <a:p>
            <a:pPr marL="12700">
              <a:lnSpc>
                <a:spcPct val="100000"/>
              </a:lnSpc>
              <a:spcBef>
                <a:spcPts val="100"/>
              </a:spcBef>
            </a:pPr>
            <a:r>
              <a:rPr sz="1700" spc="-10" dirty="0">
                <a:latin typeface="Calibri"/>
                <a:cs typeface="Calibri"/>
              </a:rPr>
              <a:t>NOI/RROF</a:t>
            </a:r>
            <a:endParaRPr sz="1700">
              <a:latin typeface="Calibri"/>
              <a:cs typeface="Calibri"/>
            </a:endParaRPr>
          </a:p>
        </p:txBody>
      </p:sp>
      <p:grpSp>
        <p:nvGrpSpPr>
          <p:cNvPr id="26" name="object 26"/>
          <p:cNvGrpSpPr/>
          <p:nvPr/>
        </p:nvGrpSpPr>
        <p:grpSpPr>
          <a:xfrm>
            <a:off x="5413247" y="4715383"/>
            <a:ext cx="2536190" cy="908685"/>
            <a:chOff x="5413247" y="4715383"/>
            <a:chExt cx="2536190" cy="908685"/>
          </a:xfrm>
        </p:grpSpPr>
        <p:sp>
          <p:nvSpPr>
            <p:cNvPr id="27" name="object 27"/>
            <p:cNvSpPr/>
            <p:nvPr/>
          </p:nvSpPr>
          <p:spPr>
            <a:xfrm>
              <a:off x="5413247" y="4715383"/>
              <a:ext cx="2388235" cy="768350"/>
            </a:xfrm>
            <a:custGeom>
              <a:avLst/>
              <a:gdLst/>
              <a:ahLst/>
              <a:cxnLst/>
              <a:rect l="l" t="t" r="r" b="b"/>
              <a:pathLst>
                <a:path w="2388234" h="768350">
                  <a:moveTo>
                    <a:pt x="2311907" y="0"/>
                  </a:moveTo>
                  <a:lnTo>
                    <a:pt x="76200" y="0"/>
                  </a:lnTo>
                  <a:lnTo>
                    <a:pt x="46291" y="6143"/>
                  </a:lnTo>
                  <a:lnTo>
                    <a:pt x="22097" y="22860"/>
                  </a:lnTo>
                  <a:lnTo>
                    <a:pt x="5905" y="47577"/>
                  </a:lnTo>
                  <a:lnTo>
                    <a:pt x="0" y="77724"/>
                  </a:lnTo>
                  <a:lnTo>
                    <a:pt x="0" y="691896"/>
                  </a:lnTo>
                  <a:lnTo>
                    <a:pt x="5905" y="721804"/>
                  </a:lnTo>
                  <a:lnTo>
                    <a:pt x="22098" y="745998"/>
                  </a:lnTo>
                  <a:lnTo>
                    <a:pt x="46291" y="762190"/>
                  </a:lnTo>
                  <a:lnTo>
                    <a:pt x="76200" y="768096"/>
                  </a:lnTo>
                  <a:lnTo>
                    <a:pt x="2311907" y="768096"/>
                  </a:lnTo>
                  <a:lnTo>
                    <a:pt x="2341816" y="762190"/>
                  </a:lnTo>
                  <a:lnTo>
                    <a:pt x="2366009" y="745998"/>
                  </a:lnTo>
                  <a:lnTo>
                    <a:pt x="2382202" y="721804"/>
                  </a:lnTo>
                  <a:lnTo>
                    <a:pt x="2388107" y="691896"/>
                  </a:lnTo>
                  <a:lnTo>
                    <a:pt x="2388107" y="77724"/>
                  </a:lnTo>
                  <a:lnTo>
                    <a:pt x="2382202" y="47577"/>
                  </a:lnTo>
                  <a:lnTo>
                    <a:pt x="2366009" y="22860"/>
                  </a:lnTo>
                  <a:lnTo>
                    <a:pt x="2341816" y="6143"/>
                  </a:lnTo>
                  <a:lnTo>
                    <a:pt x="2311907" y="0"/>
                  </a:lnTo>
                  <a:close/>
                </a:path>
              </a:pathLst>
            </a:custGeom>
            <a:solidFill>
              <a:srgbClr val="4F7FBC"/>
            </a:solidFill>
          </p:spPr>
          <p:txBody>
            <a:bodyPr wrap="square" lIns="0" tIns="0" rIns="0" bIns="0" rtlCol="0"/>
            <a:lstStyle/>
            <a:p>
              <a:endParaRPr/>
            </a:p>
          </p:txBody>
        </p:sp>
        <p:pic>
          <p:nvPicPr>
            <p:cNvPr id="28" name="object 28"/>
            <p:cNvPicPr/>
            <p:nvPr/>
          </p:nvPicPr>
          <p:blipFill>
            <a:blip r:embed="rId5" cstate="print"/>
            <a:stretch>
              <a:fillRect/>
            </a:stretch>
          </p:blipFill>
          <p:spPr>
            <a:xfrm>
              <a:off x="5547359" y="4843399"/>
              <a:ext cx="2388108" cy="768095"/>
            </a:xfrm>
            <a:prstGeom prst="rect">
              <a:avLst/>
            </a:prstGeom>
          </p:spPr>
        </p:pic>
        <p:sp>
          <p:nvSpPr>
            <p:cNvPr id="29" name="object 29"/>
            <p:cNvSpPr/>
            <p:nvPr/>
          </p:nvSpPr>
          <p:spPr>
            <a:xfrm>
              <a:off x="5533643" y="4831207"/>
              <a:ext cx="2415540" cy="792480"/>
            </a:xfrm>
            <a:custGeom>
              <a:avLst/>
              <a:gdLst/>
              <a:ahLst/>
              <a:cxnLst/>
              <a:rect l="l" t="t" r="r" b="b"/>
              <a:pathLst>
                <a:path w="2415540" h="792479">
                  <a:moveTo>
                    <a:pt x="41147" y="745236"/>
                  </a:moveTo>
                  <a:lnTo>
                    <a:pt x="12191" y="745236"/>
                  </a:lnTo>
                  <a:lnTo>
                    <a:pt x="12191" y="748284"/>
                  </a:lnTo>
                  <a:lnTo>
                    <a:pt x="13715" y="748284"/>
                  </a:lnTo>
                  <a:lnTo>
                    <a:pt x="15239" y="749808"/>
                  </a:lnTo>
                  <a:lnTo>
                    <a:pt x="15239" y="752856"/>
                  </a:lnTo>
                  <a:lnTo>
                    <a:pt x="16763" y="752856"/>
                  </a:lnTo>
                  <a:lnTo>
                    <a:pt x="16763" y="755904"/>
                  </a:lnTo>
                  <a:lnTo>
                    <a:pt x="18287" y="755904"/>
                  </a:lnTo>
                  <a:lnTo>
                    <a:pt x="21335" y="758952"/>
                  </a:lnTo>
                  <a:lnTo>
                    <a:pt x="21335" y="762000"/>
                  </a:lnTo>
                  <a:lnTo>
                    <a:pt x="22859" y="762000"/>
                  </a:lnTo>
                  <a:lnTo>
                    <a:pt x="33527" y="772668"/>
                  </a:lnTo>
                  <a:lnTo>
                    <a:pt x="36575" y="774192"/>
                  </a:lnTo>
                  <a:lnTo>
                    <a:pt x="41147" y="778764"/>
                  </a:lnTo>
                  <a:lnTo>
                    <a:pt x="56387" y="786384"/>
                  </a:lnTo>
                  <a:lnTo>
                    <a:pt x="60959" y="787908"/>
                  </a:lnTo>
                  <a:lnTo>
                    <a:pt x="64007" y="789432"/>
                  </a:lnTo>
                  <a:lnTo>
                    <a:pt x="73151" y="790956"/>
                  </a:lnTo>
                  <a:lnTo>
                    <a:pt x="2343911" y="792353"/>
                  </a:lnTo>
                  <a:lnTo>
                    <a:pt x="2343911" y="790956"/>
                  </a:lnTo>
                  <a:lnTo>
                    <a:pt x="2353055" y="789432"/>
                  </a:lnTo>
                  <a:lnTo>
                    <a:pt x="2357628" y="787908"/>
                  </a:lnTo>
                  <a:lnTo>
                    <a:pt x="2366772" y="783336"/>
                  </a:lnTo>
                  <a:lnTo>
                    <a:pt x="2368296" y="781812"/>
                  </a:lnTo>
                  <a:lnTo>
                    <a:pt x="2374391" y="778764"/>
                  </a:lnTo>
                  <a:lnTo>
                    <a:pt x="2375915" y="777240"/>
                  </a:lnTo>
                  <a:lnTo>
                    <a:pt x="2382011" y="774192"/>
                  </a:lnTo>
                  <a:lnTo>
                    <a:pt x="2388107" y="768096"/>
                  </a:lnTo>
                  <a:lnTo>
                    <a:pt x="2331720" y="768096"/>
                  </a:lnTo>
                  <a:lnTo>
                    <a:pt x="82295" y="766572"/>
                  </a:lnTo>
                  <a:lnTo>
                    <a:pt x="70103" y="765048"/>
                  </a:lnTo>
                  <a:lnTo>
                    <a:pt x="64007" y="762000"/>
                  </a:lnTo>
                  <a:lnTo>
                    <a:pt x="62483" y="760476"/>
                  </a:lnTo>
                  <a:lnTo>
                    <a:pt x="53339" y="755904"/>
                  </a:lnTo>
                  <a:lnTo>
                    <a:pt x="51815" y="754380"/>
                  </a:lnTo>
                  <a:lnTo>
                    <a:pt x="48767" y="752856"/>
                  </a:lnTo>
                  <a:lnTo>
                    <a:pt x="41147" y="745236"/>
                  </a:lnTo>
                  <a:close/>
                </a:path>
                <a:path w="2415540" h="792479">
                  <a:moveTo>
                    <a:pt x="2414015" y="67056"/>
                  </a:moveTo>
                  <a:lnTo>
                    <a:pt x="2386583" y="67056"/>
                  </a:lnTo>
                  <a:lnTo>
                    <a:pt x="2386583" y="71628"/>
                  </a:lnTo>
                  <a:lnTo>
                    <a:pt x="2388107" y="71628"/>
                  </a:lnTo>
                  <a:lnTo>
                    <a:pt x="2388107" y="79248"/>
                  </a:lnTo>
                  <a:lnTo>
                    <a:pt x="2389631" y="79248"/>
                  </a:lnTo>
                  <a:lnTo>
                    <a:pt x="2388137" y="705612"/>
                  </a:lnTo>
                  <a:lnTo>
                    <a:pt x="2388107" y="717804"/>
                  </a:lnTo>
                  <a:lnTo>
                    <a:pt x="2386583" y="722376"/>
                  </a:lnTo>
                  <a:lnTo>
                    <a:pt x="2385059" y="728472"/>
                  </a:lnTo>
                  <a:lnTo>
                    <a:pt x="2380487" y="737616"/>
                  </a:lnTo>
                  <a:lnTo>
                    <a:pt x="2378963" y="739140"/>
                  </a:lnTo>
                  <a:lnTo>
                    <a:pt x="2377439" y="742188"/>
                  </a:lnTo>
                  <a:lnTo>
                    <a:pt x="2374391" y="745236"/>
                  </a:lnTo>
                  <a:lnTo>
                    <a:pt x="2372867" y="748284"/>
                  </a:lnTo>
                  <a:lnTo>
                    <a:pt x="2369820" y="751332"/>
                  </a:lnTo>
                  <a:lnTo>
                    <a:pt x="2366772" y="752856"/>
                  </a:lnTo>
                  <a:lnTo>
                    <a:pt x="2363724" y="755904"/>
                  </a:lnTo>
                  <a:lnTo>
                    <a:pt x="2360676" y="757428"/>
                  </a:lnTo>
                  <a:lnTo>
                    <a:pt x="2359152" y="758952"/>
                  </a:lnTo>
                  <a:lnTo>
                    <a:pt x="2350007" y="763524"/>
                  </a:lnTo>
                  <a:lnTo>
                    <a:pt x="2343911" y="765048"/>
                  </a:lnTo>
                  <a:lnTo>
                    <a:pt x="2331720" y="766572"/>
                  </a:lnTo>
                  <a:lnTo>
                    <a:pt x="2331720" y="768096"/>
                  </a:lnTo>
                  <a:lnTo>
                    <a:pt x="2388107" y="768096"/>
                  </a:lnTo>
                  <a:lnTo>
                    <a:pt x="2397252" y="758952"/>
                  </a:lnTo>
                  <a:lnTo>
                    <a:pt x="2400300" y="752856"/>
                  </a:lnTo>
                  <a:lnTo>
                    <a:pt x="2401824" y="751332"/>
                  </a:lnTo>
                  <a:lnTo>
                    <a:pt x="2406396" y="742188"/>
                  </a:lnTo>
                  <a:lnTo>
                    <a:pt x="2407920" y="737616"/>
                  </a:lnTo>
                  <a:lnTo>
                    <a:pt x="2409444" y="734568"/>
                  </a:lnTo>
                  <a:lnTo>
                    <a:pt x="2414015" y="720852"/>
                  </a:lnTo>
                  <a:lnTo>
                    <a:pt x="2415413" y="89916"/>
                  </a:lnTo>
                  <a:lnTo>
                    <a:pt x="2415413" y="80772"/>
                  </a:lnTo>
                  <a:lnTo>
                    <a:pt x="2414015" y="80772"/>
                  </a:lnTo>
                  <a:lnTo>
                    <a:pt x="2414015" y="67056"/>
                  </a:lnTo>
                  <a:close/>
                </a:path>
                <a:path w="2415540" h="792479">
                  <a:moveTo>
                    <a:pt x="38100" y="740664"/>
                  </a:moveTo>
                  <a:lnTo>
                    <a:pt x="9143" y="740664"/>
                  </a:lnTo>
                  <a:lnTo>
                    <a:pt x="10667" y="742188"/>
                  </a:lnTo>
                  <a:lnTo>
                    <a:pt x="10667" y="745236"/>
                  </a:lnTo>
                  <a:lnTo>
                    <a:pt x="39623" y="745236"/>
                  </a:lnTo>
                  <a:lnTo>
                    <a:pt x="39623" y="742188"/>
                  </a:lnTo>
                  <a:lnTo>
                    <a:pt x="38100" y="740664"/>
                  </a:lnTo>
                  <a:close/>
                </a:path>
                <a:path w="2415540" h="792479">
                  <a:moveTo>
                    <a:pt x="30479" y="723900"/>
                  </a:moveTo>
                  <a:lnTo>
                    <a:pt x="4571" y="723900"/>
                  </a:lnTo>
                  <a:lnTo>
                    <a:pt x="4571" y="731393"/>
                  </a:lnTo>
                  <a:lnTo>
                    <a:pt x="6095" y="731393"/>
                  </a:lnTo>
                  <a:lnTo>
                    <a:pt x="6095" y="736092"/>
                  </a:lnTo>
                  <a:lnTo>
                    <a:pt x="7619" y="736092"/>
                  </a:lnTo>
                  <a:lnTo>
                    <a:pt x="7619" y="740664"/>
                  </a:lnTo>
                  <a:lnTo>
                    <a:pt x="36575" y="740664"/>
                  </a:lnTo>
                  <a:lnTo>
                    <a:pt x="36575" y="737616"/>
                  </a:lnTo>
                  <a:lnTo>
                    <a:pt x="35051" y="737616"/>
                  </a:lnTo>
                  <a:lnTo>
                    <a:pt x="35051" y="734568"/>
                  </a:lnTo>
                  <a:lnTo>
                    <a:pt x="33527" y="734568"/>
                  </a:lnTo>
                  <a:lnTo>
                    <a:pt x="33527" y="731393"/>
                  </a:lnTo>
                  <a:lnTo>
                    <a:pt x="32003" y="729996"/>
                  </a:lnTo>
                  <a:lnTo>
                    <a:pt x="30479" y="729996"/>
                  </a:lnTo>
                  <a:lnTo>
                    <a:pt x="30479" y="723900"/>
                  </a:lnTo>
                  <a:close/>
                </a:path>
                <a:path w="2415540" h="792479">
                  <a:moveTo>
                    <a:pt x="2334767" y="0"/>
                  </a:moveTo>
                  <a:lnTo>
                    <a:pt x="80771" y="0"/>
                  </a:lnTo>
                  <a:lnTo>
                    <a:pt x="71627" y="1524"/>
                  </a:lnTo>
                  <a:lnTo>
                    <a:pt x="62483" y="4572"/>
                  </a:lnTo>
                  <a:lnTo>
                    <a:pt x="59435" y="6096"/>
                  </a:lnTo>
                  <a:lnTo>
                    <a:pt x="54863" y="7493"/>
                  </a:lnTo>
                  <a:lnTo>
                    <a:pt x="51815" y="9144"/>
                  </a:lnTo>
                  <a:lnTo>
                    <a:pt x="47243" y="10668"/>
                  </a:lnTo>
                  <a:lnTo>
                    <a:pt x="45719" y="12192"/>
                  </a:lnTo>
                  <a:lnTo>
                    <a:pt x="39623" y="15240"/>
                  </a:lnTo>
                  <a:lnTo>
                    <a:pt x="35051" y="19812"/>
                  </a:lnTo>
                  <a:lnTo>
                    <a:pt x="32003" y="21336"/>
                  </a:lnTo>
                  <a:lnTo>
                    <a:pt x="28955" y="24384"/>
                  </a:lnTo>
                  <a:lnTo>
                    <a:pt x="25907" y="25908"/>
                  </a:lnTo>
                  <a:lnTo>
                    <a:pt x="22859" y="32004"/>
                  </a:lnTo>
                  <a:lnTo>
                    <a:pt x="15239" y="39624"/>
                  </a:lnTo>
                  <a:lnTo>
                    <a:pt x="12191" y="45593"/>
                  </a:lnTo>
                  <a:lnTo>
                    <a:pt x="10667" y="47244"/>
                  </a:lnTo>
                  <a:lnTo>
                    <a:pt x="9143" y="51816"/>
                  </a:lnTo>
                  <a:lnTo>
                    <a:pt x="7619" y="54864"/>
                  </a:lnTo>
                  <a:lnTo>
                    <a:pt x="3047" y="68580"/>
                  </a:lnTo>
                  <a:lnTo>
                    <a:pt x="1523" y="71628"/>
                  </a:lnTo>
                  <a:lnTo>
                    <a:pt x="0" y="89916"/>
                  </a:lnTo>
                  <a:lnTo>
                    <a:pt x="0" y="705612"/>
                  </a:lnTo>
                  <a:lnTo>
                    <a:pt x="1523" y="705612"/>
                  </a:lnTo>
                  <a:lnTo>
                    <a:pt x="1523" y="714756"/>
                  </a:lnTo>
                  <a:lnTo>
                    <a:pt x="3047" y="714756"/>
                  </a:lnTo>
                  <a:lnTo>
                    <a:pt x="3047" y="723900"/>
                  </a:lnTo>
                  <a:lnTo>
                    <a:pt x="28955" y="723900"/>
                  </a:lnTo>
                  <a:lnTo>
                    <a:pt x="28955" y="717804"/>
                  </a:lnTo>
                  <a:lnTo>
                    <a:pt x="27431" y="717804"/>
                  </a:lnTo>
                  <a:lnTo>
                    <a:pt x="27431" y="711708"/>
                  </a:lnTo>
                  <a:lnTo>
                    <a:pt x="25907" y="711708"/>
                  </a:lnTo>
                  <a:lnTo>
                    <a:pt x="25907" y="82296"/>
                  </a:lnTo>
                  <a:lnTo>
                    <a:pt x="30479" y="64008"/>
                  </a:lnTo>
                  <a:lnTo>
                    <a:pt x="33527" y="57912"/>
                  </a:lnTo>
                  <a:lnTo>
                    <a:pt x="35051" y="56388"/>
                  </a:lnTo>
                  <a:lnTo>
                    <a:pt x="36575" y="53340"/>
                  </a:lnTo>
                  <a:lnTo>
                    <a:pt x="39623" y="50292"/>
                  </a:lnTo>
                  <a:lnTo>
                    <a:pt x="41147" y="47244"/>
                  </a:lnTo>
                  <a:lnTo>
                    <a:pt x="44195" y="45593"/>
                  </a:lnTo>
                  <a:lnTo>
                    <a:pt x="50291" y="39624"/>
                  </a:lnTo>
                  <a:lnTo>
                    <a:pt x="53339" y="38100"/>
                  </a:lnTo>
                  <a:lnTo>
                    <a:pt x="59435" y="32004"/>
                  </a:lnTo>
                  <a:lnTo>
                    <a:pt x="65531" y="30480"/>
                  </a:lnTo>
                  <a:lnTo>
                    <a:pt x="71627" y="27432"/>
                  </a:lnTo>
                  <a:lnTo>
                    <a:pt x="77723" y="25908"/>
                  </a:lnTo>
                  <a:lnTo>
                    <a:pt x="2388107" y="25908"/>
                  </a:lnTo>
                  <a:lnTo>
                    <a:pt x="2378963" y="16764"/>
                  </a:lnTo>
                  <a:lnTo>
                    <a:pt x="2375915" y="15240"/>
                  </a:lnTo>
                  <a:lnTo>
                    <a:pt x="2374391" y="13716"/>
                  </a:lnTo>
                  <a:lnTo>
                    <a:pt x="2368296" y="10668"/>
                  </a:lnTo>
                  <a:lnTo>
                    <a:pt x="2366772" y="9144"/>
                  </a:lnTo>
                  <a:lnTo>
                    <a:pt x="2360676" y="6096"/>
                  </a:lnTo>
                  <a:lnTo>
                    <a:pt x="2351531" y="3048"/>
                  </a:lnTo>
                  <a:lnTo>
                    <a:pt x="2342387" y="1524"/>
                  </a:lnTo>
                  <a:lnTo>
                    <a:pt x="2334767" y="0"/>
                  </a:lnTo>
                  <a:close/>
                </a:path>
                <a:path w="2415540" h="792479">
                  <a:moveTo>
                    <a:pt x="2412491" y="64008"/>
                  </a:moveTo>
                  <a:lnTo>
                    <a:pt x="2385059" y="64008"/>
                  </a:lnTo>
                  <a:lnTo>
                    <a:pt x="2385059" y="67056"/>
                  </a:lnTo>
                  <a:lnTo>
                    <a:pt x="2412491" y="67056"/>
                  </a:lnTo>
                  <a:lnTo>
                    <a:pt x="2412491" y="64008"/>
                  </a:lnTo>
                  <a:close/>
                </a:path>
                <a:path w="2415540" h="792479">
                  <a:moveTo>
                    <a:pt x="2409444" y="54864"/>
                  </a:moveTo>
                  <a:lnTo>
                    <a:pt x="2380487" y="54864"/>
                  </a:lnTo>
                  <a:lnTo>
                    <a:pt x="2380487" y="57912"/>
                  </a:lnTo>
                  <a:lnTo>
                    <a:pt x="2382011" y="57912"/>
                  </a:lnTo>
                  <a:lnTo>
                    <a:pt x="2382011" y="60960"/>
                  </a:lnTo>
                  <a:lnTo>
                    <a:pt x="2383535" y="60960"/>
                  </a:lnTo>
                  <a:lnTo>
                    <a:pt x="2383535" y="64008"/>
                  </a:lnTo>
                  <a:lnTo>
                    <a:pt x="2410967" y="64008"/>
                  </a:lnTo>
                  <a:lnTo>
                    <a:pt x="2410967" y="59436"/>
                  </a:lnTo>
                  <a:lnTo>
                    <a:pt x="2409444" y="59436"/>
                  </a:lnTo>
                  <a:lnTo>
                    <a:pt x="2409444" y="54864"/>
                  </a:lnTo>
                  <a:close/>
                </a:path>
                <a:path w="2415540" h="792479">
                  <a:moveTo>
                    <a:pt x="2388107" y="25908"/>
                  </a:moveTo>
                  <a:lnTo>
                    <a:pt x="2339339" y="25908"/>
                  </a:lnTo>
                  <a:lnTo>
                    <a:pt x="2345435" y="28956"/>
                  </a:lnTo>
                  <a:lnTo>
                    <a:pt x="2351531" y="30480"/>
                  </a:lnTo>
                  <a:lnTo>
                    <a:pt x="2354579" y="32004"/>
                  </a:lnTo>
                  <a:lnTo>
                    <a:pt x="2356104" y="33528"/>
                  </a:lnTo>
                  <a:lnTo>
                    <a:pt x="2365248" y="38100"/>
                  </a:lnTo>
                  <a:lnTo>
                    <a:pt x="2378963" y="51816"/>
                  </a:lnTo>
                  <a:lnTo>
                    <a:pt x="2378963" y="54864"/>
                  </a:lnTo>
                  <a:lnTo>
                    <a:pt x="2407920" y="54864"/>
                  </a:lnTo>
                  <a:lnTo>
                    <a:pt x="2407920" y="50292"/>
                  </a:lnTo>
                  <a:lnTo>
                    <a:pt x="2406396" y="50292"/>
                  </a:lnTo>
                  <a:lnTo>
                    <a:pt x="2406396" y="47244"/>
                  </a:lnTo>
                  <a:lnTo>
                    <a:pt x="2404872" y="47244"/>
                  </a:lnTo>
                  <a:lnTo>
                    <a:pt x="2404872" y="44196"/>
                  </a:lnTo>
                  <a:lnTo>
                    <a:pt x="2403348" y="44196"/>
                  </a:lnTo>
                  <a:lnTo>
                    <a:pt x="2403348" y="41148"/>
                  </a:lnTo>
                  <a:lnTo>
                    <a:pt x="2388107" y="25908"/>
                  </a:lnTo>
                  <a:close/>
                </a:path>
              </a:pathLst>
            </a:custGeom>
            <a:solidFill>
              <a:srgbClr val="4F7FBC"/>
            </a:solidFill>
          </p:spPr>
          <p:txBody>
            <a:bodyPr wrap="square" lIns="0" tIns="0" rIns="0" bIns="0" rtlCol="0"/>
            <a:lstStyle/>
            <a:p>
              <a:endParaRPr/>
            </a:p>
          </p:txBody>
        </p:sp>
      </p:grpSp>
      <p:sp>
        <p:nvSpPr>
          <p:cNvPr id="30" name="object 30"/>
          <p:cNvSpPr txBox="1"/>
          <p:nvPr/>
        </p:nvSpPr>
        <p:spPr>
          <a:xfrm>
            <a:off x="5813552" y="4940426"/>
            <a:ext cx="1851025" cy="521334"/>
          </a:xfrm>
          <a:prstGeom prst="rect">
            <a:avLst/>
          </a:prstGeom>
        </p:spPr>
        <p:txBody>
          <a:bodyPr vert="horz" wrap="square" lIns="0" tIns="40005" rIns="0" bIns="0" rtlCol="0">
            <a:spAutoFit/>
          </a:bodyPr>
          <a:lstStyle/>
          <a:p>
            <a:pPr marL="620395" marR="5080" indent="-608330">
              <a:lnSpc>
                <a:spcPts val="1860"/>
              </a:lnSpc>
              <a:spcBef>
                <a:spcPts val="315"/>
              </a:spcBef>
            </a:pPr>
            <a:r>
              <a:rPr sz="1700" dirty="0">
                <a:latin typeface="Calibri"/>
                <a:cs typeface="Calibri"/>
              </a:rPr>
              <a:t>Finding</a:t>
            </a:r>
            <a:r>
              <a:rPr sz="1700" spc="-60" dirty="0">
                <a:latin typeface="Calibri"/>
                <a:cs typeface="Calibri"/>
              </a:rPr>
              <a:t> </a:t>
            </a:r>
            <a:r>
              <a:rPr sz="1700" dirty="0">
                <a:latin typeface="Calibri"/>
                <a:cs typeface="Calibri"/>
              </a:rPr>
              <a:t>of</a:t>
            </a:r>
            <a:r>
              <a:rPr sz="1700" spc="-10" dirty="0">
                <a:latin typeface="Calibri"/>
                <a:cs typeface="Calibri"/>
              </a:rPr>
              <a:t> Significant Impact</a:t>
            </a:r>
            <a:endParaRPr sz="1700">
              <a:latin typeface="Calibri"/>
              <a:cs typeface="Calibri"/>
            </a:endParaRPr>
          </a:p>
        </p:txBody>
      </p:sp>
      <p:grpSp>
        <p:nvGrpSpPr>
          <p:cNvPr id="31" name="object 31"/>
          <p:cNvGrpSpPr/>
          <p:nvPr/>
        </p:nvGrpSpPr>
        <p:grpSpPr>
          <a:xfrm>
            <a:off x="5413247" y="5835522"/>
            <a:ext cx="2536190" cy="908685"/>
            <a:chOff x="5413247" y="5835522"/>
            <a:chExt cx="2536190" cy="908685"/>
          </a:xfrm>
        </p:grpSpPr>
        <p:sp>
          <p:nvSpPr>
            <p:cNvPr id="32" name="object 32"/>
            <p:cNvSpPr/>
            <p:nvPr/>
          </p:nvSpPr>
          <p:spPr>
            <a:xfrm>
              <a:off x="5413247" y="5835522"/>
              <a:ext cx="2388235" cy="768350"/>
            </a:xfrm>
            <a:custGeom>
              <a:avLst/>
              <a:gdLst/>
              <a:ahLst/>
              <a:cxnLst/>
              <a:rect l="l" t="t" r="r" b="b"/>
              <a:pathLst>
                <a:path w="2388234" h="768350">
                  <a:moveTo>
                    <a:pt x="2311907" y="0"/>
                  </a:moveTo>
                  <a:lnTo>
                    <a:pt x="76200" y="0"/>
                  </a:lnTo>
                  <a:lnTo>
                    <a:pt x="46291" y="6119"/>
                  </a:lnTo>
                  <a:lnTo>
                    <a:pt x="22097" y="22669"/>
                  </a:lnTo>
                  <a:lnTo>
                    <a:pt x="5905" y="46934"/>
                  </a:lnTo>
                  <a:lnTo>
                    <a:pt x="0" y="76200"/>
                  </a:lnTo>
                  <a:lnTo>
                    <a:pt x="0" y="690371"/>
                  </a:lnTo>
                  <a:lnTo>
                    <a:pt x="5905" y="720518"/>
                  </a:lnTo>
                  <a:lnTo>
                    <a:pt x="22098" y="745235"/>
                  </a:lnTo>
                  <a:lnTo>
                    <a:pt x="46291" y="761952"/>
                  </a:lnTo>
                  <a:lnTo>
                    <a:pt x="76200" y="768095"/>
                  </a:lnTo>
                  <a:lnTo>
                    <a:pt x="2311907" y="768095"/>
                  </a:lnTo>
                  <a:lnTo>
                    <a:pt x="2341816" y="761952"/>
                  </a:lnTo>
                  <a:lnTo>
                    <a:pt x="2366009" y="745235"/>
                  </a:lnTo>
                  <a:lnTo>
                    <a:pt x="2382202" y="720518"/>
                  </a:lnTo>
                  <a:lnTo>
                    <a:pt x="2388107" y="690371"/>
                  </a:lnTo>
                  <a:lnTo>
                    <a:pt x="2388107" y="76200"/>
                  </a:lnTo>
                  <a:lnTo>
                    <a:pt x="2382202" y="46934"/>
                  </a:lnTo>
                  <a:lnTo>
                    <a:pt x="2366009" y="22669"/>
                  </a:lnTo>
                  <a:lnTo>
                    <a:pt x="2341816" y="6119"/>
                  </a:lnTo>
                  <a:lnTo>
                    <a:pt x="2311907" y="0"/>
                  </a:lnTo>
                  <a:close/>
                </a:path>
              </a:pathLst>
            </a:custGeom>
            <a:solidFill>
              <a:srgbClr val="BF4F4C"/>
            </a:solidFill>
          </p:spPr>
          <p:txBody>
            <a:bodyPr wrap="square" lIns="0" tIns="0" rIns="0" bIns="0" rtlCol="0"/>
            <a:lstStyle/>
            <a:p>
              <a:endParaRPr/>
            </a:p>
          </p:txBody>
        </p:sp>
        <p:pic>
          <p:nvPicPr>
            <p:cNvPr id="33" name="object 33"/>
            <p:cNvPicPr/>
            <p:nvPr/>
          </p:nvPicPr>
          <p:blipFill>
            <a:blip r:embed="rId4" cstate="print"/>
            <a:stretch>
              <a:fillRect/>
            </a:stretch>
          </p:blipFill>
          <p:spPr>
            <a:xfrm>
              <a:off x="5547359" y="5963538"/>
              <a:ext cx="2388108" cy="768095"/>
            </a:xfrm>
            <a:prstGeom prst="rect">
              <a:avLst/>
            </a:prstGeom>
          </p:spPr>
        </p:pic>
        <p:sp>
          <p:nvSpPr>
            <p:cNvPr id="34" name="object 34"/>
            <p:cNvSpPr/>
            <p:nvPr/>
          </p:nvSpPr>
          <p:spPr>
            <a:xfrm>
              <a:off x="5533643" y="5949822"/>
              <a:ext cx="2415540" cy="794385"/>
            </a:xfrm>
            <a:custGeom>
              <a:avLst/>
              <a:gdLst/>
              <a:ahLst/>
              <a:cxnLst/>
              <a:rect l="l" t="t" r="r" b="b"/>
              <a:pathLst>
                <a:path w="2415540" h="794384">
                  <a:moveTo>
                    <a:pt x="41147" y="746760"/>
                  </a:moveTo>
                  <a:lnTo>
                    <a:pt x="12191" y="746760"/>
                  </a:lnTo>
                  <a:lnTo>
                    <a:pt x="12191" y="749807"/>
                  </a:lnTo>
                  <a:lnTo>
                    <a:pt x="13715" y="749807"/>
                  </a:lnTo>
                  <a:lnTo>
                    <a:pt x="16763" y="752855"/>
                  </a:lnTo>
                  <a:lnTo>
                    <a:pt x="16763" y="755776"/>
                  </a:lnTo>
                  <a:lnTo>
                    <a:pt x="18287" y="755776"/>
                  </a:lnTo>
                  <a:lnTo>
                    <a:pt x="19811" y="757427"/>
                  </a:lnTo>
                  <a:lnTo>
                    <a:pt x="19811" y="760476"/>
                  </a:lnTo>
                  <a:lnTo>
                    <a:pt x="21335" y="760476"/>
                  </a:lnTo>
                  <a:lnTo>
                    <a:pt x="21335" y="763523"/>
                  </a:lnTo>
                  <a:lnTo>
                    <a:pt x="22859" y="763523"/>
                  </a:lnTo>
                  <a:lnTo>
                    <a:pt x="33527" y="774191"/>
                  </a:lnTo>
                  <a:lnTo>
                    <a:pt x="39623" y="777239"/>
                  </a:lnTo>
                  <a:lnTo>
                    <a:pt x="41147" y="778763"/>
                  </a:lnTo>
                  <a:lnTo>
                    <a:pt x="44195" y="780288"/>
                  </a:lnTo>
                  <a:lnTo>
                    <a:pt x="47243" y="783335"/>
                  </a:lnTo>
                  <a:lnTo>
                    <a:pt x="60959" y="787907"/>
                  </a:lnTo>
                  <a:lnTo>
                    <a:pt x="64007" y="789432"/>
                  </a:lnTo>
                  <a:lnTo>
                    <a:pt x="73151" y="792479"/>
                  </a:lnTo>
                  <a:lnTo>
                    <a:pt x="2343911" y="793876"/>
                  </a:lnTo>
                  <a:lnTo>
                    <a:pt x="2343911" y="792479"/>
                  </a:lnTo>
                  <a:lnTo>
                    <a:pt x="2357628" y="787907"/>
                  </a:lnTo>
                  <a:lnTo>
                    <a:pt x="2360676" y="786383"/>
                  </a:lnTo>
                  <a:lnTo>
                    <a:pt x="2365248" y="784860"/>
                  </a:lnTo>
                  <a:lnTo>
                    <a:pt x="2374391" y="780288"/>
                  </a:lnTo>
                  <a:lnTo>
                    <a:pt x="2375915" y="778763"/>
                  </a:lnTo>
                  <a:lnTo>
                    <a:pt x="2378963" y="777239"/>
                  </a:lnTo>
                  <a:lnTo>
                    <a:pt x="2388107" y="768095"/>
                  </a:lnTo>
                  <a:lnTo>
                    <a:pt x="2337815" y="768095"/>
                  </a:lnTo>
                  <a:lnTo>
                    <a:pt x="76200" y="766571"/>
                  </a:lnTo>
                  <a:lnTo>
                    <a:pt x="64007" y="763523"/>
                  </a:lnTo>
                  <a:lnTo>
                    <a:pt x="62483" y="761999"/>
                  </a:lnTo>
                  <a:lnTo>
                    <a:pt x="53339" y="757427"/>
                  </a:lnTo>
                  <a:lnTo>
                    <a:pt x="47243" y="751332"/>
                  </a:lnTo>
                  <a:lnTo>
                    <a:pt x="44195" y="749807"/>
                  </a:lnTo>
                  <a:lnTo>
                    <a:pt x="41147" y="746760"/>
                  </a:lnTo>
                  <a:close/>
                </a:path>
                <a:path w="2415540" h="794384">
                  <a:moveTo>
                    <a:pt x="2412491" y="64007"/>
                  </a:moveTo>
                  <a:lnTo>
                    <a:pt x="2385059" y="64007"/>
                  </a:lnTo>
                  <a:lnTo>
                    <a:pt x="2385059" y="67055"/>
                  </a:lnTo>
                  <a:lnTo>
                    <a:pt x="2386583" y="67055"/>
                  </a:lnTo>
                  <a:lnTo>
                    <a:pt x="2386583" y="73151"/>
                  </a:lnTo>
                  <a:lnTo>
                    <a:pt x="2388107" y="73151"/>
                  </a:lnTo>
                  <a:lnTo>
                    <a:pt x="2388107" y="79247"/>
                  </a:lnTo>
                  <a:lnTo>
                    <a:pt x="2389631" y="79247"/>
                  </a:lnTo>
                  <a:lnTo>
                    <a:pt x="2388133" y="707135"/>
                  </a:lnTo>
                  <a:lnTo>
                    <a:pt x="2374391" y="745235"/>
                  </a:lnTo>
                  <a:lnTo>
                    <a:pt x="2372867" y="748283"/>
                  </a:lnTo>
                  <a:lnTo>
                    <a:pt x="2366772" y="754379"/>
                  </a:lnTo>
                  <a:lnTo>
                    <a:pt x="2360676" y="757427"/>
                  </a:lnTo>
                  <a:lnTo>
                    <a:pt x="2359152" y="758951"/>
                  </a:lnTo>
                  <a:lnTo>
                    <a:pt x="2350007" y="763523"/>
                  </a:lnTo>
                  <a:lnTo>
                    <a:pt x="2337815" y="766571"/>
                  </a:lnTo>
                  <a:lnTo>
                    <a:pt x="2337815" y="768095"/>
                  </a:lnTo>
                  <a:lnTo>
                    <a:pt x="2388107" y="768095"/>
                  </a:lnTo>
                  <a:lnTo>
                    <a:pt x="2398776" y="757427"/>
                  </a:lnTo>
                  <a:lnTo>
                    <a:pt x="2400300" y="754379"/>
                  </a:lnTo>
                  <a:lnTo>
                    <a:pt x="2401824" y="752855"/>
                  </a:lnTo>
                  <a:lnTo>
                    <a:pt x="2406396" y="743711"/>
                  </a:lnTo>
                  <a:lnTo>
                    <a:pt x="2410967" y="729995"/>
                  </a:lnTo>
                  <a:lnTo>
                    <a:pt x="2412491" y="726947"/>
                  </a:lnTo>
                  <a:lnTo>
                    <a:pt x="2414015" y="722376"/>
                  </a:lnTo>
                  <a:lnTo>
                    <a:pt x="2415413" y="89915"/>
                  </a:lnTo>
                  <a:lnTo>
                    <a:pt x="2415413" y="82295"/>
                  </a:lnTo>
                  <a:lnTo>
                    <a:pt x="2414015" y="82295"/>
                  </a:lnTo>
                  <a:lnTo>
                    <a:pt x="2414015" y="68579"/>
                  </a:lnTo>
                  <a:lnTo>
                    <a:pt x="2412491" y="68579"/>
                  </a:lnTo>
                  <a:lnTo>
                    <a:pt x="2412491" y="64007"/>
                  </a:lnTo>
                  <a:close/>
                </a:path>
                <a:path w="2415540" h="794384">
                  <a:moveTo>
                    <a:pt x="39623" y="743711"/>
                  </a:moveTo>
                  <a:lnTo>
                    <a:pt x="10667" y="743711"/>
                  </a:lnTo>
                  <a:lnTo>
                    <a:pt x="10667" y="746760"/>
                  </a:lnTo>
                  <a:lnTo>
                    <a:pt x="39623" y="746760"/>
                  </a:lnTo>
                  <a:lnTo>
                    <a:pt x="39623" y="743711"/>
                  </a:lnTo>
                  <a:close/>
                </a:path>
                <a:path w="2415540" h="794384">
                  <a:moveTo>
                    <a:pt x="38100" y="740663"/>
                  </a:moveTo>
                  <a:lnTo>
                    <a:pt x="9143" y="740663"/>
                  </a:lnTo>
                  <a:lnTo>
                    <a:pt x="9143" y="743711"/>
                  </a:lnTo>
                  <a:lnTo>
                    <a:pt x="38100" y="743711"/>
                  </a:lnTo>
                  <a:lnTo>
                    <a:pt x="38100" y="740663"/>
                  </a:lnTo>
                  <a:close/>
                </a:path>
                <a:path w="2415540" h="794384">
                  <a:moveTo>
                    <a:pt x="35051" y="736091"/>
                  </a:moveTo>
                  <a:lnTo>
                    <a:pt x="7619" y="736091"/>
                  </a:lnTo>
                  <a:lnTo>
                    <a:pt x="7619" y="740663"/>
                  </a:lnTo>
                  <a:lnTo>
                    <a:pt x="36575" y="740663"/>
                  </a:lnTo>
                  <a:lnTo>
                    <a:pt x="36575" y="737615"/>
                  </a:lnTo>
                  <a:lnTo>
                    <a:pt x="35051" y="736091"/>
                  </a:lnTo>
                  <a:close/>
                </a:path>
                <a:path w="2415540" h="794384">
                  <a:moveTo>
                    <a:pt x="33527" y="733043"/>
                  </a:moveTo>
                  <a:lnTo>
                    <a:pt x="6095" y="733043"/>
                  </a:lnTo>
                  <a:lnTo>
                    <a:pt x="6095" y="736091"/>
                  </a:lnTo>
                  <a:lnTo>
                    <a:pt x="33527" y="736091"/>
                  </a:lnTo>
                  <a:lnTo>
                    <a:pt x="33527" y="733043"/>
                  </a:lnTo>
                  <a:close/>
                </a:path>
                <a:path w="2415540" h="794384">
                  <a:moveTo>
                    <a:pt x="30479" y="723899"/>
                  </a:moveTo>
                  <a:lnTo>
                    <a:pt x="4571" y="723899"/>
                  </a:lnTo>
                  <a:lnTo>
                    <a:pt x="4571" y="733043"/>
                  </a:lnTo>
                  <a:lnTo>
                    <a:pt x="32003" y="733043"/>
                  </a:lnTo>
                  <a:lnTo>
                    <a:pt x="32003" y="729995"/>
                  </a:lnTo>
                  <a:lnTo>
                    <a:pt x="30479" y="729995"/>
                  </a:lnTo>
                  <a:lnTo>
                    <a:pt x="30479" y="723899"/>
                  </a:lnTo>
                  <a:close/>
                </a:path>
                <a:path w="2415540" h="794384">
                  <a:moveTo>
                    <a:pt x="2325624" y="0"/>
                  </a:moveTo>
                  <a:lnTo>
                    <a:pt x="89915" y="0"/>
                  </a:lnTo>
                  <a:lnTo>
                    <a:pt x="62483" y="4571"/>
                  </a:lnTo>
                  <a:lnTo>
                    <a:pt x="59435" y="6095"/>
                  </a:lnTo>
                  <a:lnTo>
                    <a:pt x="54863" y="7619"/>
                  </a:lnTo>
                  <a:lnTo>
                    <a:pt x="53339" y="9143"/>
                  </a:lnTo>
                  <a:lnTo>
                    <a:pt x="47243" y="12191"/>
                  </a:lnTo>
                  <a:lnTo>
                    <a:pt x="45719" y="13715"/>
                  </a:lnTo>
                  <a:lnTo>
                    <a:pt x="39623" y="16763"/>
                  </a:lnTo>
                  <a:lnTo>
                    <a:pt x="38100" y="18287"/>
                  </a:lnTo>
                  <a:lnTo>
                    <a:pt x="32003" y="21335"/>
                  </a:lnTo>
                  <a:lnTo>
                    <a:pt x="25907" y="27431"/>
                  </a:lnTo>
                  <a:lnTo>
                    <a:pt x="24383" y="30479"/>
                  </a:lnTo>
                  <a:lnTo>
                    <a:pt x="21335" y="33527"/>
                  </a:lnTo>
                  <a:lnTo>
                    <a:pt x="19811" y="36575"/>
                  </a:lnTo>
                  <a:lnTo>
                    <a:pt x="15239" y="41147"/>
                  </a:lnTo>
                  <a:lnTo>
                    <a:pt x="13715" y="44195"/>
                  </a:lnTo>
                  <a:lnTo>
                    <a:pt x="10667" y="47243"/>
                  </a:lnTo>
                  <a:lnTo>
                    <a:pt x="6095" y="60959"/>
                  </a:lnTo>
                  <a:lnTo>
                    <a:pt x="4571" y="64007"/>
                  </a:lnTo>
                  <a:lnTo>
                    <a:pt x="1523" y="73151"/>
                  </a:lnTo>
                  <a:lnTo>
                    <a:pt x="0" y="89915"/>
                  </a:lnTo>
                  <a:lnTo>
                    <a:pt x="0" y="707135"/>
                  </a:lnTo>
                  <a:lnTo>
                    <a:pt x="1523" y="707135"/>
                  </a:lnTo>
                  <a:lnTo>
                    <a:pt x="1523" y="716279"/>
                  </a:lnTo>
                  <a:lnTo>
                    <a:pt x="3047" y="716279"/>
                  </a:lnTo>
                  <a:lnTo>
                    <a:pt x="3047" y="723899"/>
                  </a:lnTo>
                  <a:lnTo>
                    <a:pt x="28955" y="723899"/>
                  </a:lnTo>
                  <a:lnTo>
                    <a:pt x="28955" y="717676"/>
                  </a:lnTo>
                  <a:lnTo>
                    <a:pt x="27431" y="717676"/>
                  </a:lnTo>
                  <a:lnTo>
                    <a:pt x="27431" y="711707"/>
                  </a:lnTo>
                  <a:lnTo>
                    <a:pt x="25907" y="711707"/>
                  </a:lnTo>
                  <a:lnTo>
                    <a:pt x="25907" y="82295"/>
                  </a:lnTo>
                  <a:lnTo>
                    <a:pt x="30479" y="64007"/>
                  </a:lnTo>
                  <a:lnTo>
                    <a:pt x="32003" y="62483"/>
                  </a:lnTo>
                  <a:lnTo>
                    <a:pt x="36575" y="53339"/>
                  </a:lnTo>
                  <a:lnTo>
                    <a:pt x="50291" y="39623"/>
                  </a:lnTo>
                  <a:lnTo>
                    <a:pt x="53339" y="38099"/>
                  </a:lnTo>
                  <a:lnTo>
                    <a:pt x="54863" y="36575"/>
                  </a:lnTo>
                  <a:lnTo>
                    <a:pt x="57911" y="35051"/>
                  </a:lnTo>
                  <a:lnTo>
                    <a:pt x="59435" y="33527"/>
                  </a:lnTo>
                  <a:lnTo>
                    <a:pt x="65531" y="30479"/>
                  </a:lnTo>
                  <a:lnTo>
                    <a:pt x="83819" y="25907"/>
                  </a:lnTo>
                  <a:lnTo>
                    <a:pt x="2388107" y="25907"/>
                  </a:lnTo>
                  <a:lnTo>
                    <a:pt x="2385059" y="22859"/>
                  </a:lnTo>
                  <a:lnTo>
                    <a:pt x="2382011" y="21335"/>
                  </a:lnTo>
                  <a:lnTo>
                    <a:pt x="2374391" y="13715"/>
                  </a:lnTo>
                  <a:lnTo>
                    <a:pt x="2365248" y="9143"/>
                  </a:lnTo>
                  <a:lnTo>
                    <a:pt x="2342387" y="1523"/>
                  </a:lnTo>
                  <a:lnTo>
                    <a:pt x="2325624" y="0"/>
                  </a:lnTo>
                  <a:close/>
                </a:path>
                <a:path w="2415540" h="794384">
                  <a:moveTo>
                    <a:pt x="2409444" y="56387"/>
                  </a:moveTo>
                  <a:lnTo>
                    <a:pt x="2380487" y="56387"/>
                  </a:lnTo>
                  <a:lnTo>
                    <a:pt x="2382011" y="57911"/>
                  </a:lnTo>
                  <a:lnTo>
                    <a:pt x="2382011" y="60959"/>
                  </a:lnTo>
                  <a:lnTo>
                    <a:pt x="2383535" y="60959"/>
                  </a:lnTo>
                  <a:lnTo>
                    <a:pt x="2383535" y="64007"/>
                  </a:lnTo>
                  <a:lnTo>
                    <a:pt x="2410967" y="64007"/>
                  </a:lnTo>
                  <a:lnTo>
                    <a:pt x="2410967" y="59435"/>
                  </a:lnTo>
                  <a:lnTo>
                    <a:pt x="2409444" y="59435"/>
                  </a:lnTo>
                  <a:lnTo>
                    <a:pt x="2409444" y="56387"/>
                  </a:lnTo>
                  <a:close/>
                </a:path>
                <a:path w="2415540" h="794384">
                  <a:moveTo>
                    <a:pt x="2388107" y="25907"/>
                  </a:moveTo>
                  <a:lnTo>
                    <a:pt x="2333244" y="25907"/>
                  </a:lnTo>
                  <a:lnTo>
                    <a:pt x="2351531" y="30479"/>
                  </a:lnTo>
                  <a:lnTo>
                    <a:pt x="2354579" y="31876"/>
                  </a:lnTo>
                  <a:lnTo>
                    <a:pt x="2356104" y="33527"/>
                  </a:lnTo>
                  <a:lnTo>
                    <a:pt x="2362200" y="36575"/>
                  </a:lnTo>
                  <a:lnTo>
                    <a:pt x="2378963" y="53339"/>
                  </a:lnTo>
                  <a:lnTo>
                    <a:pt x="2378963" y="56387"/>
                  </a:lnTo>
                  <a:lnTo>
                    <a:pt x="2407920" y="56387"/>
                  </a:lnTo>
                  <a:lnTo>
                    <a:pt x="2407920" y="51815"/>
                  </a:lnTo>
                  <a:lnTo>
                    <a:pt x="2406396" y="51815"/>
                  </a:lnTo>
                  <a:lnTo>
                    <a:pt x="2406396" y="48767"/>
                  </a:lnTo>
                  <a:lnTo>
                    <a:pt x="2404872" y="48767"/>
                  </a:lnTo>
                  <a:lnTo>
                    <a:pt x="2404872" y="45719"/>
                  </a:lnTo>
                  <a:lnTo>
                    <a:pt x="2403348" y="45719"/>
                  </a:lnTo>
                  <a:lnTo>
                    <a:pt x="2403348" y="42671"/>
                  </a:lnTo>
                  <a:lnTo>
                    <a:pt x="2401824" y="41147"/>
                  </a:lnTo>
                  <a:lnTo>
                    <a:pt x="2400300" y="41147"/>
                  </a:lnTo>
                  <a:lnTo>
                    <a:pt x="2400300" y="38099"/>
                  </a:lnTo>
                  <a:lnTo>
                    <a:pt x="2388107" y="25907"/>
                  </a:lnTo>
                  <a:close/>
                </a:path>
              </a:pathLst>
            </a:custGeom>
            <a:solidFill>
              <a:srgbClr val="BF4F4C"/>
            </a:solidFill>
          </p:spPr>
          <p:txBody>
            <a:bodyPr wrap="square" lIns="0" tIns="0" rIns="0" bIns="0" rtlCol="0"/>
            <a:lstStyle/>
            <a:p>
              <a:endParaRPr/>
            </a:p>
          </p:txBody>
        </p:sp>
      </p:grpSp>
      <p:sp>
        <p:nvSpPr>
          <p:cNvPr id="35" name="object 35"/>
          <p:cNvSpPr txBox="1"/>
          <p:nvPr/>
        </p:nvSpPr>
        <p:spPr>
          <a:xfrm>
            <a:off x="6596888" y="6177915"/>
            <a:ext cx="285115" cy="285115"/>
          </a:xfrm>
          <a:prstGeom prst="rect">
            <a:avLst/>
          </a:prstGeom>
        </p:spPr>
        <p:txBody>
          <a:bodyPr vert="horz" wrap="square" lIns="0" tIns="12700" rIns="0" bIns="0" rtlCol="0">
            <a:spAutoFit/>
          </a:bodyPr>
          <a:lstStyle/>
          <a:p>
            <a:pPr marL="12700">
              <a:lnSpc>
                <a:spcPct val="100000"/>
              </a:lnSpc>
              <a:spcBef>
                <a:spcPts val="100"/>
              </a:spcBef>
            </a:pPr>
            <a:r>
              <a:rPr sz="1700" spc="-25" dirty="0">
                <a:latin typeface="Calibri"/>
                <a:cs typeface="Calibri"/>
              </a:rPr>
              <a:t>EIS</a:t>
            </a:r>
            <a:endParaRPr sz="1700">
              <a:latin typeface="Calibri"/>
              <a:cs typeface="Calibri"/>
            </a:endParaRPr>
          </a:p>
        </p:txBody>
      </p:sp>
      <p:sp>
        <p:nvSpPr>
          <p:cNvPr id="36" name="object 36"/>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26</a:t>
            </a:r>
            <a:endParaRPr sz="12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6708" rIns="0" bIns="0" rtlCol="0">
            <a:spAutoFit/>
          </a:bodyPr>
          <a:lstStyle/>
          <a:p>
            <a:pPr marL="12700">
              <a:lnSpc>
                <a:spcPct val="100000"/>
              </a:lnSpc>
              <a:spcBef>
                <a:spcPts val="100"/>
              </a:spcBef>
            </a:pPr>
            <a:r>
              <a:rPr sz="3600" dirty="0"/>
              <a:t>Notice</a:t>
            </a:r>
            <a:r>
              <a:rPr sz="3600" spc="-90" dirty="0"/>
              <a:t> </a:t>
            </a:r>
            <a:r>
              <a:rPr sz="3600" dirty="0"/>
              <a:t>of</a:t>
            </a:r>
            <a:r>
              <a:rPr sz="3600" spc="-85" dirty="0"/>
              <a:t> </a:t>
            </a:r>
            <a:r>
              <a:rPr sz="3600" dirty="0"/>
              <a:t>Intent</a:t>
            </a:r>
            <a:r>
              <a:rPr sz="3600" spc="-90" dirty="0"/>
              <a:t> </a:t>
            </a:r>
            <a:r>
              <a:rPr sz="3600" dirty="0"/>
              <a:t>to</a:t>
            </a:r>
            <a:r>
              <a:rPr sz="3600" spc="-80" dirty="0"/>
              <a:t> </a:t>
            </a:r>
            <a:r>
              <a:rPr sz="3600" dirty="0"/>
              <a:t>Request</a:t>
            </a:r>
            <a:r>
              <a:rPr sz="3600" spc="-100" dirty="0"/>
              <a:t> </a:t>
            </a:r>
            <a:r>
              <a:rPr sz="3600" dirty="0"/>
              <a:t>Release</a:t>
            </a:r>
            <a:r>
              <a:rPr sz="3600" spc="-90" dirty="0"/>
              <a:t> </a:t>
            </a:r>
            <a:r>
              <a:rPr sz="3600" dirty="0"/>
              <a:t>of</a:t>
            </a:r>
            <a:r>
              <a:rPr sz="3600" spc="-85" dirty="0"/>
              <a:t> </a:t>
            </a:r>
            <a:r>
              <a:rPr sz="3600" spc="-10" dirty="0"/>
              <a:t>Funds</a:t>
            </a:r>
            <a:endParaRPr sz="3600"/>
          </a:p>
        </p:txBody>
      </p:sp>
      <p:sp>
        <p:nvSpPr>
          <p:cNvPr id="3" name="object 3"/>
          <p:cNvSpPr txBox="1"/>
          <p:nvPr/>
        </p:nvSpPr>
        <p:spPr>
          <a:xfrm>
            <a:off x="1592072" y="2168144"/>
            <a:ext cx="6974840" cy="1196340"/>
          </a:xfrm>
          <a:prstGeom prst="rect">
            <a:avLst/>
          </a:prstGeom>
        </p:spPr>
        <p:txBody>
          <a:bodyPr vert="horz" wrap="square" lIns="0" tIns="12700" rIns="0" bIns="0" rtlCol="0">
            <a:spAutoFit/>
          </a:bodyPr>
          <a:lstStyle/>
          <a:p>
            <a:pPr marL="355600" marR="5080" indent="-342900">
              <a:lnSpc>
                <a:spcPct val="100000"/>
              </a:lnSpc>
              <a:spcBef>
                <a:spcPts val="100"/>
              </a:spcBef>
            </a:pPr>
            <a:r>
              <a:rPr sz="2400" dirty="0">
                <a:solidFill>
                  <a:srgbClr val="595959"/>
                </a:solidFill>
                <a:latin typeface="Calibri"/>
                <a:cs typeface="Calibri"/>
              </a:rPr>
              <a:t>Inform</a:t>
            </a:r>
            <a:r>
              <a:rPr sz="2400" spc="-80" dirty="0">
                <a:solidFill>
                  <a:srgbClr val="595959"/>
                </a:solidFill>
                <a:latin typeface="Calibri"/>
                <a:cs typeface="Calibri"/>
              </a:rPr>
              <a:t> </a:t>
            </a:r>
            <a:r>
              <a:rPr sz="2400" dirty="0">
                <a:solidFill>
                  <a:srgbClr val="595959"/>
                </a:solidFill>
                <a:latin typeface="Calibri"/>
                <a:cs typeface="Calibri"/>
              </a:rPr>
              <a:t>the</a:t>
            </a:r>
            <a:r>
              <a:rPr sz="2400" spc="-55" dirty="0">
                <a:solidFill>
                  <a:srgbClr val="595959"/>
                </a:solidFill>
                <a:latin typeface="Calibri"/>
                <a:cs typeface="Calibri"/>
              </a:rPr>
              <a:t> </a:t>
            </a:r>
            <a:r>
              <a:rPr sz="2400" dirty="0">
                <a:solidFill>
                  <a:srgbClr val="595959"/>
                </a:solidFill>
                <a:latin typeface="Calibri"/>
                <a:cs typeface="Calibri"/>
              </a:rPr>
              <a:t>public</a:t>
            </a:r>
            <a:r>
              <a:rPr sz="2400" spc="-55" dirty="0">
                <a:solidFill>
                  <a:srgbClr val="595959"/>
                </a:solidFill>
                <a:latin typeface="Calibri"/>
                <a:cs typeface="Calibri"/>
              </a:rPr>
              <a:t> </a:t>
            </a:r>
            <a:r>
              <a:rPr sz="2400" dirty="0">
                <a:solidFill>
                  <a:srgbClr val="595959"/>
                </a:solidFill>
                <a:latin typeface="Calibri"/>
                <a:cs typeface="Calibri"/>
              </a:rPr>
              <a:t>of</a:t>
            </a:r>
            <a:r>
              <a:rPr sz="2400" spc="-55" dirty="0">
                <a:solidFill>
                  <a:srgbClr val="595959"/>
                </a:solidFill>
                <a:latin typeface="Calibri"/>
                <a:cs typeface="Calibri"/>
              </a:rPr>
              <a:t> </a:t>
            </a:r>
            <a:r>
              <a:rPr sz="2400" dirty="0">
                <a:solidFill>
                  <a:srgbClr val="595959"/>
                </a:solidFill>
                <a:latin typeface="Calibri"/>
                <a:cs typeface="Calibri"/>
              </a:rPr>
              <a:t>your</a:t>
            </a:r>
            <a:r>
              <a:rPr sz="2400" spc="-70" dirty="0">
                <a:solidFill>
                  <a:srgbClr val="595959"/>
                </a:solidFill>
                <a:latin typeface="Calibri"/>
                <a:cs typeface="Calibri"/>
              </a:rPr>
              <a:t> </a:t>
            </a:r>
            <a:r>
              <a:rPr sz="2400" dirty="0">
                <a:solidFill>
                  <a:srgbClr val="595959"/>
                </a:solidFill>
                <a:latin typeface="Calibri"/>
                <a:cs typeface="Calibri"/>
              </a:rPr>
              <a:t>intent</a:t>
            </a:r>
            <a:r>
              <a:rPr sz="2400" spc="-60" dirty="0">
                <a:solidFill>
                  <a:srgbClr val="595959"/>
                </a:solidFill>
                <a:latin typeface="Calibri"/>
                <a:cs typeface="Calibri"/>
              </a:rPr>
              <a:t> </a:t>
            </a:r>
            <a:r>
              <a:rPr sz="2400" dirty="0">
                <a:solidFill>
                  <a:srgbClr val="595959"/>
                </a:solidFill>
                <a:latin typeface="Calibri"/>
                <a:cs typeface="Calibri"/>
              </a:rPr>
              <a:t>to</a:t>
            </a:r>
            <a:r>
              <a:rPr sz="2400" spc="-65" dirty="0">
                <a:solidFill>
                  <a:srgbClr val="595959"/>
                </a:solidFill>
                <a:latin typeface="Calibri"/>
                <a:cs typeface="Calibri"/>
              </a:rPr>
              <a:t> </a:t>
            </a:r>
            <a:r>
              <a:rPr sz="2400" dirty="0">
                <a:solidFill>
                  <a:srgbClr val="595959"/>
                </a:solidFill>
                <a:latin typeface="Calibri"/>
                <a:cs typeface="Calibri"/>
              </a:rPr>
              <a:t>submit</a:t>
            </a:r>
            <a:r>
              <a:rPr sz="2400" spc="-65" dirty="0">
                <a:solidFill>
                  <a:srgbClr val="595959"/>
                </a:solidFill>
                <a:latin typeface="Calibri"/>
                <a:cs typeface="Calibri"/>
              </a:rPr>
              <a:t> </a:t>
            </a:r>
            <a:r>
              <a:rPr sz="2400" dirty="0">
                <a:solidFill>
                  <a:srgbClr val="595959"/>
                </a:solidFill>
                <a:latin typeface="Calibri"/>
                <a:cs typeface="Calibri"/>
              </a:rPr>
              <a:t>a</a:t>
            </a:r>
            <a:r>
              <a:rPr sz="2400" spc="-70" dirty="0">
                <a:solidFill>
                  <a:srgbClr val="595959"/>
                </a:solidFill>
                <a:latin typeface="Calibri"/>
                <a:cs typeface="Calibri"/>
              </a:rPr>
              <a:t> </a:t>
            </a:r>
            <a:r>
              <a:rPr sz="2400" dirty="0">
                <a:solidFill>
                  <a:srgbClr val="595959"/>
                </a:solidFill>
                <a:latin typeface="Calibri"/>
                <a:cs typeface="Calibri"/>
              </a:rPr>
              <a:t>Request</a:t>
            </a:r>
            <a:r>
              <a:rPr sz="2400" spc="-65" dirty="0">
                <a:solidFill>
                  <a:srgbClr val="595959"/>
                </a:solidFill>
                <a:latin typeface="Calibri"/>
                <a:cs typeface="Calibri"/>
              </a:rPr>
              <a:t> </a:t>
            </a:r>
            <a:r>
              <a:rPr sz="2400" spc="-25" dirty="0">
                <a:solidFill>
                  <a:srgbClr val="595959"/>
                </a:solidFill>
                <a:latin typeface="Calibri"/>
                <a:cs typeface="Calibri"/>
              </a:rPr>
              <a:t>of </a:t>
            </a:r>
            <a:r>
              <a:rPr sz="2400" dirty="0">
                <a:solidFill>
                  <a:srgbClr val="595959"/>
                </a:solidFill>
                <a:latin typeface="Calibri"/>
                <a:cs typeface="Calibri"/>
              </a:rPr>
              <a:t>Release</a:t>
            </a:r>
            <a:r>
              <a:rPr sz="2400" spc="-85" dirty="0">
                <a:solidFill>
                  <a:srgbClr val="595959"/>
                </a:solidFill>
                <a:latin typeface="Calibri"/>
                <a:cs typeface="Calibri"/>
              </a:rPr>
              <a:t> </a:t>
            </a:r>
            <a:r>
              <a:rPr sz="2400" dirty="0">
                <a:solidFill>
                  <a:srgbClr val="595959"/>
                </a:solidFill>
                <a:latin typeface="Calibri"/>
                <a:cs typeface="Calibri"/>
              </a:rPr>
              <a:t>of</a:t>
            </a:r>
            <a:r>
              <a:rPr sz="2400" spc="-45" dirty="0">
                <a:solidFill>
                  <a:srgbClr val="595959"/>
                </a:solidFill>
                <a:latin typeface="Calibri"/>
                <a:cs typeface="Calibri"/>
              </a:rPr>
              <a:t> </a:t>
            </a:r>
            <a:r>
              <a:rPr sz="2400" dirty="0">
                <a:solidFill>
                  <a:srgbClr val="595959"/>
                </a:solidFill>
                <a:latin typeface="Calibri"/>
                <a:cs typeface="Calibri"/>
              </a:rPr>
              <a:t>Funds</a:t>
            </a:r>
            <a:r>
              <a:rPr sz="2400" spc="-55" dirty="0">
                <a:solidFill>
                  <a:srgbClr val="595959"/>
                </a:solidFill>
                <a:latin typeface="Calibri"/>
                <a:cs typeface="Calibri"/>
              </a:rPr>
              <a:t> </a:t>
            </a:r>
            <a:r>
              <a:rPr sz="2400" dirty="0">
                <a:solidFill>
                  <a:srgbClr val="595959"/>
                </a:solidFill>
                <a:latin typeface="Calibri"/>
                <a:cs typeface="Calibri"/>
              </a:rPr>
              <a:t>(HUD</a:t>
            </a:r>
            <a:r>
              <a:rPr sz="2400" spc="-70" dirty="0">
                <a:solidFill>
                  <a:srgbClr val="595959"/>
                </a:solidFill>
                <a:latin typeface="Calibri"/>
                <a:cs typeface="Calibri"/>
              </a:rPr>
              <a:t> </a:t>
            </a:r>
            <a:r>
              <a:rPr sz="2400" dirty="0">
                <a:solidFill>
                  <a:srgbClr val="595959"/>
                </a:solidFill>
                <a:latin typeface="Calibri"/>
                <a:cs typeface="Calibri"/>
              </a:rPr>
              <a:t>form</a:t>
            </a:r>
            <a:r>
              <a:rPr sz="2400" spc="-55" dirty="0">
                <a:solidFill>
                  <a:srgbClr val="595959"/>
                </a:solidFill>
                <a:latin typeface="Calibri"/>
                <a:cs typeface="Calibri"/>
              </a:rPr>
              <a:t> </a:t>
            </a:r>
            <a:r>
              <a:rPr sz="2400" dirty="0">
                <a:solidFill>
                  <a:srgbClr val="595959"/>
                </a:solidFill>
                <a:latin typeface="Calibri"/>
                <a:cs typeface="Calibri"/>
              </a:rPr>
              <a:t>7015.15)</a:t>
            </a:r>
            <a:r>
              <a:rPr sz="2400" spc="-60" dirty="0">
                <a:solidFill>
                  <a:srgbClr val="595959"/>
                </a:solidFill>
                <a:latin typeface="Calibri"/>
                <a:cs typeface="Calibri"/>
              </a:rPr>
              <a:t> </a:t>
            </a:r>
            <a:r>
              <a:rPr sz="2400" dirty="0">
                <a:solidFill>
                  <a:srgbClr val="595959"/>
                </a:solidFill>
                <a:latin typeface="Calibri"/>
                <a:cs typeface="Calibri"/>
              </a:rPr>
              <a:t>for</a:t>
            </a:r>
            <a:r>
              <a:rPr sz="2400" spc="-55" dirty="0">
                <a:solidFill>
                  <a:srgbClr val="595959"/>
                </a:solidFill>
                <a:latin typeface="Calibri"/>
                <a:cs typeface="Calibri"/>
              </a:rPr>
              <a:t> </a:t>
            </a:r>
            <a:r>
              <a:rPr sz="2400" dirty="0">
                <a:solidFill>
                  <a:srgbClr val="595959"/>
                </a:solidFill>
                <a:latin typeface="Calibri"/>
                <a:cs typeface="Calibri"/>
              </a:rPr>
              <a:t>this</a:t>
            </a:r>
            <a:r>
              <a:rPr sz="2400" spc="-60" dirty="0">
                <a:solidFill>
                  <a:srgbClr val="595959"/>
                </a:solidFill>
                <a:latin typeface="Calibri"/>
                <a:cs typeface="Calibri"/>
              </a:rPr>
              <a:t> </a:t>
            </a:r>
            <a:r>
              <a:rPr sz="2400" spc="-10" dirty="0">
                <a:solidFill>
                  <a:srgbClr val="595959"/>
                </a:solidFill>
                <a:latin typeface="Calibri"/>
                <a:cs typeface="Calibri"/>
              </a:rPr>
              <a:t>project.</a:t>
            </a:r>
            <a:endParaRPr sz="2400">
              <a:latin typeface="Calibri"/>
              <a:cs typeface="Calibri"/>
            </a:endParaRPr>
          </a:p>
          <a:p>
            <a:pPr marL="12700">
              <a:lnSpc>
                <a:spcPct val="100000"/>
              </a:lnSpc>
              <a:spcBef>
                <a:spcPts val="575"/>
              </a:spcBef>
            </a:pPr>
            <a:r>
              <a:rPr sz="2400" dirty="0">
                <a:solidFill>
                  <a:srgbClr val="595959"/>
                </a:solidFill>
                <a:latin typeface="Calibri"/>
                <a:cs typeface="Calibri"/>
              </a:rPr>
              <a:t>Do</a:t>
            </a:r>
            <a:r>
              <a:rPr sz="2400" spc="-55" dirty="0">
                <a:solidFill>
                  <a:srgbClr val="595959"/>
                </a:solidFill>
                <a:latin typeface="Calibri"/>
                <a:cs typeface="Calibri"/>
              </a:rPr>
              <a:t> </a:t>
            </a:r>
            <a:r>
              <a:rPr sz="2400" dirty="0">
                <a:solidFill>
                  <a:srgbClr val="595959"/>
                </a:solidFill>
                <a:latin typeface="Calibri"/>
                <a:cs typeface="Calibri"/>
              </a:rPr>
              <a:t>so</a:t>
            </a:r>
            <a:r>
              <a:rPr sz="2400" spc="-45" dirty="0">
                <a:solidFill>
                  <a:srgbClr val="595959"/>
                </a:solidFill>
                <a:latin typeface="Calibri"/>
                <a:cs typeface="Calibri"/>
              </a:rPr>
              <a:t> </a:t>
            </a:r>
            <a:r>
              <a:rPr sz="2400" dirty="0">
                <a:solidFill>
                  <a:srgbClr val="595959"/>
                </a:solidFill>
                <a:latin typeface="Calibri"/>
                <a:cs typeface="Calibri"/>
              </a:rPr>
              <a:t>by</a:t>
            </a:r>
            <a:r>
              <a:rPr sz="2400" spc="-30" dirty="0">
                <a:solidFill>
                  <a:srgbClr val="595959"/>
                </a:solidFill>
                <a:latin typeface="Calibri"/>
                <a:cs typeface="Calibri"/>
              </a:rPr>
              <a:t> </a:t>
            </a:r>
            <a:r>
              <a:rPr sz="2400" dirty="0">
                <a:solidFill>
                  <a:srgbClr val="595959"/>
                </a:solidFill>
                <a:latin typeface="Calibri"/>
                <a:cs typeface="Calibri"/>
              </a:rPr>
              <a:t>publishing</a:t>
            </a:r>
            <a:r>
              <a:rPr sz="2400" spc="-35" dirty="0">
                <a:solidFill>
                  <a:srgbClr val="595959"/>
                </a:solidFill>
                <a:latin typeface="Calibri"/>
                <a:cs typeface="Calibri"/>
              </a:rPr>
              <a:t> </a:t>
            </a:r>
            <a:r>
              <a:rPr sz="2400" dirty="0">
                <a:solidFill>
                  <a:srgbClr val="595959"/>
                </a:solidFill>
                <a:latin typeface="Calibri"/>
                <a:cs typeface="Calibri"/>
              </a:rPr>
              <a:t>or</a:t>
            </a:r>
            <a:r>
              <a:rPr sz="2400" spc="-35" dirty="0">
                <a:solidFill>
                  <a:srgbClr val="595959"/>
                </a:solidFill>
                <a:latin typeface="Calibri"/>
                <a:cs typeface="Calibri"/>
              </a:rPr>
              <a:t> </a:t>
            </a:r>
            <a:r>
              <a:rPr sz="2400" spc="-10" dirty="0">
                <a:solidFill>
                  <a:srgbClr val="595959"/>
                </a:solidFill>
                <a:latin typeface="Calibri"/>
                <a:cs typeface="Calibri"/>
              </a:rPr>
              <a:t>posting.</a:t>
            </a:r>
            <a:endParaRPr sz="2400">
              <a:latin typeface="Calibri"/>
              <a:cs typeface="Calibri"/>
            </a:endParaRPr>
          </a:p>
        </p:txBody>
      </p:sp>
      <p:grpSp>
        <p:nvGrpSpPr>
          <p:cNvPr id="4" name="object 4"/>
          <p:cNvGrpSpPr/>
          <p:nvPr/>
        </p:nvGrpSpPr>
        <p:grpSpPr>
          <a:xfrm>
            <a:off x="7999476" y="490855"/>
            <a:ext cx="1801495" cy="527685"/>
            <a:chOff x="7999476" y="490855"/>
            <a:chExt cx="1801495" cy="527685"/>
          </a:xfrm>
        </p:grpSpPr>
        <p:sp>
          <p:nvSpPr>
            <p:cNvPr id="5" name="object 5"/>
            <p:cNvSpPr/>
            <p:nvPr/>
          </p:nvSpPr>
          <p:spPr>
            <a:xfrm>
              <a:off x="8011668" y="503047"/>
              <a:ext cx="1775460" cy="502920"/>
            </a:xfrm>
            <a:custGeom>
              <a:avLst/>
              <a:gdLst/>
              <a:ahLst/>
              <a:cxnLst/>
              <a:rect l="l" t="t" r="r" b="b"/>
              <a:pathLst>
                <a:path w="1775459" h="502919">
                  <a:moveTo>
                    <a:pt x="1693163"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1693163" y="502920"/>
                  </a:lnTo>
                  <a:lnTo>
                    <a:pt x="1725310" y="496252"/>
                  </a:lnTo>
                  <a:lnTo>
                    <a:pt x="1751456" y="478155"/>
                  </a:lnTo>
                  <a:lnTo>
                    <a:pt x="1769030" y="451485"/>
                  </a:lnTo>
                  <a:lnTo>
                    <a:pt x="1775459" y="419100"/>
                  </a:lnTo>
                  <a:lnTo>
                    <a:pt x="1775459" y="83820"/>
                  </a:lnTo>
                  <a:lnTo>
                    <a:pt x="1769030" y="51434"/>
                  </a:lnTo>
                  <a:lnTo>
                    <a:pt x="1751456" y="24764"/>
                  </a:lnTo>
                  <a:lnTo>
                    <a:pt x="1725310" y="6667"/>
                  </a:lnTo>
                  <a:lnTo>
                    <a:pt x="1693163" y="0"/>
                  </a:lnTo>
                  <a:close/>
                </a:path>
              </a:pathLst>
            </a:custGeom>
            <a:solidFill>
              <a:srgbClr val="49AAC4"/>
            </a:solidFill>
          </p:spPr>
          <p:txBody>
            <a:bodyPr wrap="square" lIns="0" tIns="0" rIns="0" bIns="0" rtlCol="0"/>
            <a:lstStyle/>
            <a:p>
              <a:endParaRPr/>
            </a:p>
          </p:txBody>
        </p:sp>
        <p:sp>
          <p:nvSpPr>
            <p:cNvPr id="6" name="object 6"/>
            <p:cNvSpPr/>
            <p:nvPr/>
          </p:nvSpPr>
          <p:spPr>
            <a:xfrm>
              <a:off x="7999476" y="490855"/>
              <a:ext cx="1801495" cy="527685"/>
            </a:xfrm>
            <a:custGeom>
              <a:avLst/>
              <a:gdLst/>
              <a:ahLst/>
              <a:cxnLst/>
              <a:rect l="l" t="t" r="r" b="b"/>
              <a:pathLst>
                <a:path w="1801495" h="527685">
                  <a:moveTo>
                    <a:pt x="1799844" y="77724"/>
                  </a:moveTo>
                  <a:lnTo>
                    <a:pt x="1773935" y="77724"/>
                  </a:lnTo>
                  <a:lnTo>
                    <a:pt x="1773935" y="83820"/>
                  </a:lnTo>
                  <a:lnTo>
                    <a:pt x="1775459" y="83820"/>
                  </a:lnTo>
                  <a:lnTo>
                    <a:pt x="1773993" y="432816"/>
                  </a:lnTo>
                  <a:lnTo>
                    <a:pt x="1761744" y="473964"/>
                  </a:lnTo>
                  <a:lnTo>
                    <a:pt x="1725168" y="499745"/>
                  </a:lnTo>
                  <a:lnTo>
                    <a:pt x="1725168" y="501396"/>
                  </a:lnTo>
                  <a:lnTo>
                    <a:pt x="32003" y="501396"/>
                  </a:lnTo>
                  <a:lnTo>
                    <a:pt x="42672" y="512064"/>
                  </a:lnTo>
                  <a:lnTo>
                    <a:pt x="51816" y="516636"/>
                  </a:lnTo>
                  <a:lnTo>
                    <a:pt x="56388" y="518160"/>
                  </a:lnTo>
                  <a:lnTo>
                    <a:pt x="59435" y="519684"/>
                  </a:lnTo>
                  <a:lnTo>
                    <a:pt x="77724" y="525779"/>
                  </a:lnTo>
                  <a:lnTo>
                    <a:pt x="1725168" y="527176"/>
                  </a:lnTo>
                  <a:lnTo>
                    <a:pt x="1725168" y="525779"/>
                  </a:lnTo>
                  <a:lnTo>
                    <a:pt x="1743455" y="519684"/>
                  </a:lnTo>
                  <a:lnTo>
                    <a:pt x="1749552" y="516636"/>
                  </a:lnTo>
                  <a:lnTo>
                    <a:pt x="1751076" y="515112"/>
                  </a:lnTo>
                  <a:lnTo>
                    <a:pt x="1757172" y="512064"/>
                  </a:lnTo>
                  <a:lnTo>
                    <a:pt x="1758696" y="510540"/>
                  </a:lnTo>
                  <a:lnTo>
                    <a:pt x="1761744" y="509016"/>
                  </a:lnTo>
                  <a:lnTo>
                    <a:pt x="1766316" y="504444"/>
                  </a:lnTo>
                  <a:lnTo>
                    <a:pt x="1769364" y="502920"/>
                  </a:lnTo>
                  <a:lnTo>
                    <a:pt x="1781555" y="490727"/>
                  </a:lnTo>
                  <a:lnTo>
                    <a:pt x="1784603" y="484631"/>
                  </a:lnTo>
                  <a:lnTo>
                    <a:pt x="1786127" y="483108"/>
                  </a:lnTo>
                  <a:lnTo>
                    <a:pt x="1793748" y="467868"/>
                  </a:lnTo>
                  <a:lnTo>
                    <a:pt x="1798320" y="454151"/>
                  </a:lnTo>
                  <a:lnTo>
                    <a:pt x="1799844" y="440436"/>
                  </a:lnTo>
                  <a:lnTo>
                    <a:pt x="1801241" y="88392"/>
                  </a:lnTo>
                  <a:lnTo>
                    <a:pt x="1799844" y="88392"/>
                  </a:lnTo>
                  <a:lnTo>
                    <a:pt x="1799844" y="77724"/>
                  </a:lnTo>
                  <a:close/>
                </a:path>
                <a:path w="18014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1725168"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18014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1801495" h="527685">
                  <a:moveTo>
                    <a:pt x="17145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1770888" y="25908"/>
                  </a:lnTo>
                  <a:lnTo>
                    <a:pt x="1764792" y="19812"/>
                  </a:lnTo>
                  <a:lnTo>
                    <a:pt x="1749552" y="12192"/>
                  </a:lnTo>
                  <a:lnTo>
                    <a:pt x="1748027" y="10668"/>
                  </a:lnTo>
                  <a:lnTo>
                    <a:pt x="1741931" y="7620"/>
                  </a:lnTo>
                  <a:lnTo>
                    <a:pt x="1723644" y="1524"/>
                  </a:lnTo>
                  <a:lnTo>
                    <a:pt x="1714500" y="0"/>
                  </a:lnTo>
                  <a:close/>
                </a:path>
                <a:path w="1801495" h="527685">
                  <a:moveTo>
                    <a:pt x="1798320" y="68579"/>
                  </a:moveTo>
                  <a:lnTo>
                    <a:pt x="1770888" y="68579"/>
                  </a:lnTo>
                  <a:lnTo>
                    <a:pt x="1770888" y="71627"/>
                  </a:lnTo>
                  <a:lnTo>
                    <a:pt x="1772412" y="71627"/>
                  </a:lnTo>
                  <a:lnTo>
                    <a:pt x="1772412" y="77724"/>
                  </a:lnTo>
                  <a:lnTo>
                    <a:pt x="1798320" y="77724"/>
                  </a:lnTo>
                  <a:lnTo>
                    <a:pt x="1798320" y="68579"/>
                  </a:lnTo>
                  <a:close/>
                </a:path>
                <a:path w="1801495" h="527685">
                  <a:moveTo>
                    <a:pt x="1795272" y="59436"/>
                  </a:moveTo>
                  <a:lnTo>
                    <a:pt x="1764792" y="59436"/>
                  </a:lnTo>
                  <a:lnTo>
                    <a:pt x="1767840" y="62484"/>
                  </a:lnTo>
                  <a:lnTo>
                    <a:pt x="1767840" y="65531"/>
                  </a:lnTo>
                  <a:lnTo>
                    <a:pt x="1769364" y="65531"/>
                  </a:lnTo>
                  <a:lnTo>
                    <a:pt x="1769364" y="68579"/>
                  </a:lnTo>
                  <a:lnTo>
                    <a:pt x="1796796" y="68579"/>
                  </a:lnTo>
                  <a:lnTo>
                    <a:pt x="1796796" y="64008"/>
                  </a:lnTo>
                  <a:lnTo>
                    <a:pt x="1795272" y="64008"/>
                  </a:lnTo>
                  <a:lnTo>
                    <a:pt x="1795272" y="59436"/>
                  </a:lnTo>
                  <a:close/>
                </a:path>
                <a:path w="1801495" h="527685">
                  <a:moveTo>
                    <a:pt x="1793748" y="56388"/>
                  </a:moveTo>
                  <a:lnTo>
                    <a:pt x="1763268" y="56388"/>
                  </a:lnTo>
                  <a:lnTo>
                    <a:pt x="1763268" y="59436"/>
                  </a:lnTo>
                  <a:lnTo>
                    <a:pt x="1793748" y="59436"/>
                  </a:lnTo>
                  <a:lnTo>
                    <a:pt x="1793748" y="56388"/>
                  </a:lnTo>
                  <a:close/>
                </a:path>
                <a:path w="1801495" h="527685">
                  <a:moveTo>
                    <a:pt x="1770888" y="25908"/>
                  </a:moveTo>
                  <a:lnTo>
                    <a:pt x="1712976" y="25908"/>
                  </a:lnTo>
                  <a:lnTo>
                    <a:pt x="1719072" y="27431"/>
                  </a:lnTo>
                  <a:lnTo>
                    <a:pt x="1726692" y="28955"/>
                  </a:lnTo>
                  <a:lnTo>
                    <a:pt x="1748027" y="39624"/>
                  </a:lnTo>
                  <a:lnTo>
                    <a:pt x="1761744" y="53340"/>
                  </a:lnTo>
                  <a:lnTo>
                    <a:pt x="1761744" y="56388"/>
                  </a:lnTo>
                  <a:lnTo>
                    <a:pt x="1792224" y="56388"/>
                  </a:lnTo>
                  <a:lnTo>
                    <a:pt x="1792224" y="53340"/>
                  </a:lnTo>
                  <a:lnTo>
                    <a:pt x="1790700" y="51816"/>
                  </a:lnTo>
                  <a:lnTo>
                    <a:pt x="1789176" y="51816"/>
                  </a:lnTo>
                  <a:lnTo>
                    <a:pt x="1789176" y="48768"/>
                  </a:lnTo>
                  <a:lnTo>
                    <a:pt x="1787652" y="48768"/>
                  </a:lnTo>
                  <a:lnTo>
                    <a:pt x="1787652" y="45720"/>
                  </a:lnTo>
                  <a:lnTo>
                    <a:pt x="1786127" y="44196"/>
                  </a:lnTo>
                  <a:lnTo>
                    <a:pt x="1784603" y="44196"/>
                  </a:lnTo>
                  <a:lnTo>
                    <a:pt x="1784603" y="41148"/>
                  </a:lnTo>
                  <a:lnTo>
                    <a:pt x="1780031" y="36575"/>
                  </a:lnTo>
                  <a:lnTo>
                    <a:pt x="1778507" y="36575"/>
                  </a:lnTo>
                  <a:lnTo>
                    <a:pt x="1778507" y="33527"/>
                  </a:lnTo>
                  <a:lnTo>
                    <a:pt x="1770888" y="25908"/>
                  </a:lnTo>
                  <a:close/>
                </a:path>
              </a:pathLst>
            </a:custGeom>
            <a:solidFill>
              <a:srgbClr val="FFFFFF"/>
            </a:solidFill>
          </p:spPr>
          <p:txBody>
            <a:bodyPr wrap="square" lIns="0" tIns="0" rIns="0" bIns="0" rtlCol="0"/>
            <a:lstStyle/>
            <a:p>
              <a:endParaRPr/>
            </a:p>
          </p:txBody>
        </p:sp>
      </p:grpSp>
      <p:sp>
        <p:nvSpPr>
          <p:cNvPr id="7" name="object 7"/>
          <p:cNvSpPr txBox="1"/>
          <p:nvPr/>
        </p:nvSpPr>
        <p:spPr>
          <a:xfrm>
            <a:off x="8158988" y="584835"/>
            <a:ext cx="1311910"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Finalize</a:t>
            </a:r>
            <a:r>
              <a:rPr sz="1700" spc="-3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8" name="object 8"/>
          <p:cNvGrpSpPr/>
          <p:nvPr/>
        </p:nvGrpSpPr>
        <p:grpSpPr>
          <a:xfrm>
            <a:off x="772668" y="4747357"/>
            <a:ext cx="9144000" cy="2295428"/>
            <a:chOff x="772668" y="4747357"/>
            <a:chExt cx="9144000" cy="2295428"/>
          </a:xfrm>
        </p:grpSpPr>
        <p:pic>
          <p:nvPicPr>
            <p:cNvPr id="9" name="object 9"/>
            <p:cNvPicPr/>
            <p:nvPr/>
          </p:nvPicPr>
          <p:blipFill>
            <a:blip r:embed="rId2" cstate="print"/>
            <a:stretch>
              <a:fillRect/>
            </a:stretch>
          </p:blipFill>
          <p:spPr>
            <a:xfrm>
              <a:off x="772668" y="4747357"/>
              <a:ext cx="9144000" cy="2047013"/>
            </a:xfrm>
            <a:prstGeom prst="rect">
              <a:avLst/>
            </a:prstGeom>
          </p:spPr>
        </p:pic>
        <p:sp>
          <p:nvSpPr>
            <p:cNvPr id="10" name="object 10"/>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grpSp>
        <p:nvGrpSpPr>
          <p:cNvPr id="14" name="object 14"/>
          <p:cNvGrpSpPr/>
          <p:nvPr/>
        </p:nvGrpSpPr>
        <p:grpSpPr>
          <a:xfrm>
            <a:off x="1229867" y="4012819"/>
            <a:ext cx="8382000" cy="2468880"/>
            <a:chOff x="1229867" y="4012819"/>
            <a:chExt cx="8382000" cy="2468880"/>
          </a:xfrm>
        </p:grpSpPr>
        <p:sp>
          <p:nvSpPr>
            <p:cNvPr id="15" name="object 15"/>
            <p:cNvSpPr/>
            <p:nvPr/>
          </p:nvSpPr>
          <p:spPr>
            <a:xfrm>
              <a:off x="1229868" y="4012818"/>
              <a:ext cx="8382000" cy="810895"/>
            </a:xfrm>
            <a:custGeom>
              <a:avLst/>
              <a:gdLst/>
              <a:ahLst/>
              <a:cxnLst/>
              <a:rect l="l" t="t" r="r" b="b"/>
              <a:pathLst>
                <a:path w="8382000" h="810895">
                  <a:moveTo>
                    <a:pt x="8381987" y="0"/>
                  </a:moveTo>
                  <a:lnTo>
                    <a:pt x="4191000" y="0"/>
                  </a:lnTo>
                  <a:lnTo>
                    <a:pt x="0" y="0"/>
                  </a:lnTo>
                  <a:lnTo>
                    <a:pt x="0" y="810641"/>
                  </a:lnTo>
                  <a:lnTo>
                    <a:pt x="4191000" y="810641"/>
                  </a:lnTo>
                  <a:lnTo>
                    <a:pt x="8381987" y="810641"/>
                  </a:lnTo>
                  <a:lnTo>
                    <a:pt x="8381987" y="0"/>
                  </a:lnTo>
                  <a:close/>
                </a:path>
              </a:pathLst>
            </a:custGeom>
            <a:solidFill>
              <a:srgbClr val="CED6E8"/>
            </a:solidFill>
          </p:spPr>
          <p:txBody>
            <a:bodyPr wrap="square" lIns="0" tIns="0" rIns="0" bIns="0" rtlCol="0"/>
            <a:lstStyle/>
            <a:p>
              <a:endParaRPr/>
            </a:p>
          </p:txBody>
        </p:sp>
        <p:sp>
          <p:nvSpPr>
            <p:cNvPr id="16" name="object 16"/>
            <p:cNvSpPr/>
            <p:nvPr/>
          </p:nvSpPr>
          <p:spPr>
            <a:xfrm>
              <a:off x="1229868" y="4823586"/>
              <a:ext cx="8382000" cy="829310"/>
            </a:xfrm>
            <a:custGeom>
              <a:avLst/>
              <a:gdLst/>
              <a:ahLst/>
              <a:cxnLst/>
              <a:rect l="l" t="t" r="r" b="b"/>
              <a:pathLst>
                <a:path w="8382000" h="829310">
                  <a:moveTo>
                    <a:pt x="8381987" y="0"/>
                  </a:moveTo>
                  <a:lnTo>
                    <a:pt x="4191000" y="0"/>
                  </a:lnTo>
                  <a:lnTo>
                    <a:pt x="0" y="0"/>
                  </a:lnTo>
                  <a:lnTo>
                    <a:pt x="0" y="829056"/>
                  </a:lnTo>
                  <a:lnTo>
                    <a:pt x="4191000" y="829056"/>
                  </a:lnTo>
                  <a:lnTo>
                    <a:pt x="8381987" y="829056"/>
                  </a:lnTo>
                  <a:lnTo>
                    <a:pt x="8381987" y="0"/>
                  </a:lnTo>
                  <a:close/>
                </a:path>
              </a:pathLst>
            </a:custGeom>
            <a:solidFill>
              <a:srgbClr val="E8EAF2"/>
            </a:solidFill>
          </p:spPr>
          <p:txBody>
            <a:bodyPr wrap="square" lIns="0" tIns="0" rIns="0" bIns="0" rtlCol="0"/>
            <a:lstStyle/>
            <a:p>
              <a:endParaRPr/>
            </a:p>
          </p:txBody>
        </p:sp>
        <p:sp>
          <p:nvSpPr>
            <p:cNvPr id="17" name="object 17"/>
            <p:cNvSpPr/>
            <p:nvPr/>
          </p:nvSpPr>
          <p:spPr>
            <a:xfrm>
              <a:off x="1229868" y="5652642"/>
              <a:ext cx="8382000" cy="829310"/>
            </a:xfrm>
            <a:custGeom>
              <a:avLst/>
              <a:gdLst/>
              <a:ahLst/>
              <a:cxnLst/>
              <a:rect l="l" t="t" r="r" b="b"/>
              <a:pathLst>
                <a:path w="8382000" h="829310">
                  <a:moveTo>
                    <a:pt x="8381987" y="0"/>
                  </a:moveTo>
                  <a:lnTo>
                    <a:pt x="4191000" y="0"/>
                  </a:lnTo>
                  <a:lnTo>
                    <a:pt x="0" y="0"/>
                  </a:lnTo>
                  <a:lnTo>
                    <a:pt x="0" y="829056"/>
                  </a:lnTo>
                  <a:lnTo>
                    <a:pt x="4191000" y="829056"/>
                  </a:lnTo>
                  <a:lnTo>
                    <a:pt x="8381987" y="829056"/>
                  </a:lnTo>
                  <a:lnTo>
                    <a:pt x="8381987" y="0"/>
                  </a:lnTo>
                  <a:close/>
                </a:path>
              </a:pathLst>
            </a:custGeom>
            <a:solidFill>
              <a:srgbClr val="CED6E8"/>
            </a:solidFill>
          </p:spPr>
          <p:txBody>
            <a:bodyPr wrap="square" lIns="0" tIns="0" rIns="0" bIns="0" rtlCol="0"/>
            <a:lstStyle/>
            <a:p>
              <a:endParaRPr/>
            </a:p>
          </p:txBody>
        </p:sp>
      </p:grpSp>
      <p:graphicFrame>
        <p:nvGraphicFramePr>
          <p:cNvPr id="18" name="object 18"/>
          <p:cNvGraphicFramePr>
            <a:graphicFrameLocks noGrp="1"/>
          </p:cNvGraphicFramePr>
          <p:nvPr/>
        </p:nvGraphicFramePr>
        <p:xfrm>
          <a:off x="1223772" y="3621151"/>
          <a:ext cx="8382000" cy="2852420"/>
        </p:xfrm>
        <a:graphic>
          <a:graphicData uri="http://schemas.openxmlformats.org/drawingml/2006/table">
            <a:tbl>
              <a:tblPr firstRow="1" bandRow="1">
                <a:tableStyleId>{2D5ABB26-0587-4C30-8999-92F81FD0307C}</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65760">
                <a:tc>
                  <a:txBody>
                    <a:bodyPr/>
                    <a:lstStyle/>
                    <a:p>
                      <a:pPr marL="90170">
                        <a:lnSpc>
                          <a:spcPct val="100000"/>
                        </a:lnSpc>
                        <a:spcBef>
                          <a:spcPts val="229"/>
                        </a:spcBef>
                      </a:pPr>
                      <a:r>
                        <a:rPr sz="1800" b="1" dirty="0">
                          <a:solidFill>
                            <a:srgbClr val="FFFFFF"/>
                          </a:solidFill>
                          <a:latin typeface="Calibri"/>
                          <a:cs typeface="Calibri"/>
                        </a:rPr>
                        <a:t>Type</a:t>
                      </a:r>
                      <a:r>
                        <a:rPr sz="1800" b="1" spc="-55" dirty="0">
                          <a:solidFill>
                            <a:srgbClr val="FFFFFF"/>
                          </a:solidFill>
                          <a:latin typeface="Calibri"/>
                          <a:cs typeface="Calibri"/>
                        </a:rPr>
                        <a:t> </a:t>
                      </a:r>
                      <a:r>
                        <a:rPr sz="1800" b="1" dirty="0">
                          <a:solidFill>
                            <a:srgbClr val="FFFFFF"/>
                          </a:solidFill>
                          <a:latin typeface="Calibri"/>
                          <a:cs typeface="Calibri"/>
                        </a:rPr>
                        <a:t>of</a:t>
                      </a:r>
                      <a:r>
                        <a:rPr sz="1800" b="1" spc="-45" dirty="0">
                          <a:solidFill>
                            <a:srgbClr val="FFFFFF"/>
                          </a:solidFill>
                          <a:latin typeface="Calibri"/>
                          <a:cs typeface="Calibri"/>
                        </a:rPr>
                        <a:t> </a:t>
                      </a:r>
                      <a:r>
                        <a:rPr sz="1800" b="1" spc="-10" dirty="0">
                          <a:solidFill>
                            <a:srgbClr val="FFFFFF"/>
                          </a:solidFill>
                          <a:latin typeface="Calibri"/>
                          <a:cs typeface="Calibri"/>
                        </a:rPr>
                        <a:t>Notice</a:t>
                      </a:r>
                      <a:endParaRPr sz="1800">
                        <a:latin typeface="Calibri"/>
                        <a:cs typeface="Calibri"/>
                      </a:endParaRPr>
                    </a:p>
                  </a:txBody>
                  <a:tcPr marL="0" marR="0" marT="29209" marB="0">
                    <a:lnL w="19050">
                      <a:solidFill>
                        <a:srgbClr val="FFFFFF"/>
                      </a:solidFill>
                      <a:prstDash val="solid"/>
                    </a:lnL>
                    <a:lnR w="19050">
                      <a:solidFill>
                        <a:srgbClr val="FFFFFF"/>
                      </a:solidFill>
                      <a:prstDash val="solid"/>
                    </a:lnR>
                    <a:lnT w="19050">
                      <a:solidFill>
                        <a:srgbClr val="FFFFFF"/>
                      </a:solidFill>
                      <a:prstDash val="solid"/>
                    </a:lnT>
                    <a:lnB w="38100">
                      <a:solidFill>
                        <a:srgbClr val="FFFFFF"/>
                      </a:solidFill>
                      <a:prstDash val="solid"/>
                    </a:lnB>
                    <a:solidFill>
                      <a:srgbClr val="4F7FBC"/>
                    </a:solidFill>
                  </a:tcPr>
                </a:tc>
                <a:tc>
                  <a:txBody>
                    <a:bodyPr/>
                    <a:lstStyle/>
                    <a:p>
                      <a:pPr marL="90170">
                        <a:lnSpc>
                          <a:spcPct val="100000"/>
                        </a:lnSpc>
                        <a:spcBef>
                          <a:spcPts val="229"/>
                        </a:spcBef>
                      </a:pPr>
                      <a:r>
                        <a:rPr sz="1800" b="1" dirty="0">
                          <a:solidFill>
                            <a:srgbClr val="FFFFFF"/>
                          </a:solidFill>
                          <a:latin typeface="Calibri"/>
                          <a:cs typeface="Calibri"/>
                        </a:rPr>
                        <a:t>Length</a:t>
                      </a:r>
                      <a:r>
                        <a:rPr sz="1800" b="1" spc="-50" dirty="0">
                          <a:solidFill>
                            <a:srgbClr val="FFFFFF"/>
                          </a:solidFill>
                          <a:latin typeface="Calibri"/>
                          <a:cs typeface="Calibri"/>
                        </a:rPr>
                        <a:t> </a:t>
                      </a:r>
                      <a:r>
                        <a:rPr sz="1800" b="1" dirty="0">
                          <a:solidFill>
                            <a:srgbClr val="FFFFFF"/>
                          </a:solidFill>
                          <a:latin typeface="Calibri"/>
                          <a:cs typeface="Calibri"/>
                        </a:rPr>
                        <a:t>of</a:t>
                      </a:r>
                      <a:r>
                        <a:rPr sz="1800" b="1" spc="-15" dirty="0">
                          <a:solidFill>
                            <a:srgbClr val="FFFFFF"/>
                          </a:solidFill>
                          <a:latin typeface="Calibri"/>
                          <a:cs typeface="Calibri"/>
                        </a:rPr>
                        <a:t> </a:t>
                      </a:r>
                      <a:r>
                        <a:rPr sz="1800" b="1" dirty="0">
                          <a:solidFill>
                            <a:srgbClr val="FFFFFF"/>
                          </a:solidFill>
                          <a:latin typeface="Calibri"/>
                          <a:cs typeface="Calibri"/>
                        </a:rPr>
                        <a:t>Comment</a:t>
                      </a:r>
                      <a:r>
                        <a:rPr sz="1800" b="1" spc="-50" dirty="0">
                          <a:solidFill>
                            <a:srgbClr val="FFFFFF"/>
                          </a:solidFill>
                          <a:latin typeface="Calibri"/>
                          <a:cs typeface="Calibri"/>
                        </a:rPr>
                        <a:t> </a:t>
                      </a:r>
                      <a:r>
                        <a:rPr sz="1800" b="1" spc="-10" dirty="0">
                          <a:solidFill>
                            <a:srgbClr val="FFFFFF"/>
                          </a:solidFill>
                          <a:latin typeface="Calibri"/>
                          <a:cs typeface="Calibri"/>
                        </a:rPr>
                        <a:t>Period</a:t>
                      </a:r>
                      <a:endParaRPr sz="1800">
                        <a:latin typeface="Calibri"/>
                        <a:cs typeface="Calibri"/>
                      </a:endParaRPr>
                    </a:p>
                  </a:txBody>
                  <a:tcPr marL="0" marR="0" marT="29209" marB="0">
                    <a:lnL w="19050">
                      <a:solidFill>
                        <a:srgbClr val="FFFFFF"/>
                      </a:solidFill>
                      <a:prstDash val="solid"/>
                    </a:lnL>
                    <a:lnR w="19050">
                      <a:solidFill>
                        <a:srgbClr val="FFFFFF"/>
                      </a:solidFill>
                      <a:prstDash val="solid"/>
                    </a:lnR>
                    <a:lnT w="19050">
                      <a:solidFill>
                        <a:srgbClr val="FFFFFF"/>
                      </a:solidFill>
                      <a:prstDash val="solid"/>
                    </a:lnT>
                    <a:lnB w="38100">
                      <a:solidFill>
                        <a:srgbClr val="FFFFFF"/>
                      </a:solidFill>
                      <a:prstDash val="solid"/>
                    </a:lnB>
                    <a:solidFill>
                      <a:srgbClr val="4F7FBC"/>
                    </a:solidFill>
                  </a:tcPr>
                </a:tc>
                <a:extLst>
                  <a:ext uri="{0D108BD9-81ED-4DB2-BD59-A6C34878D82A}">
                    <a16:rowId xmlns:a16="http://schemas.microsoft.com/office/drawing/2014/main" val="10000"/>
                  </a:ext>
                </a:extLst>
              </a:tr>
              <a:tr h="828675">
                <a:tc>
                  <a:txBody>
                    <a:bodyPr/>
                    <a:lstStyle/>
                    <a:p>
                      <a:pPr marL="90170">
                        <a:lnSpc>
                          <a:spcPct val="100000"/>
                        </a:lnSpc>
                        <a:spcBef>
                          <a:spcPts val="229"/>
                        </a:spcBef>
                      </a:pPr>
                      <a:r>
                        <a:rPr sz="1800" dirty="0">
                          <a:latin typeface="Calibri"/>
                          <a:cs typeface="Calibri"/>
                        </a:rPr>
                        <a:t>Notice</a:t>
                      </a:r>
                      <a:r>
                        <a:rPr sz="1800" spc="-25" dirty="0">
                          <a:latin typeface="Calibri"/>
                          <a:cs typeface="Calibri"/>
                        </a:rPr>
                        <a:t> </a:t>
                      </a:r>
                      <a:r>
                        <a:rPr sz="1800" dirty="0">
                          <a:latin typeface="Calibri"/>
                          <a:cs typeface="Calibri"/>
                        </a:rPr>
                        <a:t>of</a:t>
                      </a:r>
                      <a:r>
                        <a:rPr sz="1800" spc="-15" dirty="0">
                          <a:latin typeface="Calibri"/>
                          <a:cs typeface="Calibri"/>
                        </a:rPr>
                        <a:t> </a:t>
                      </a:r>
                      <a:r>
                        <a:rPr sz="1800" spc="-20" dirty="0">
                          <a:latin typeface="Calibri"/>
                          <a:cs typeface="Calibri"/>
                        </a:rPr>
                        <a:t>FONSI</a:t>
                      </a:r>
                      <a:endParaRPr sz="1800">
                        <a:latin typeface="Calibri"/>
                        <a:cs typeface="Calibri"/>
                      </a:endParaRPr>
                    </a:p>
                  </a:txBody>
                  <a:tcPr marL="0" marR="0" marT="29209" marB="0">
                    <a:lnL w="19050">
                      <a:solidFill>
                        <a:srgbClr val="FFFFFF"/>
                      </a:solidFill>
                      <a:prstDash val="solid"/>
                    </a:lnL>
                    <a:lnR w="19050">
                      <a:solidFill>
                        <a:srgbClr val="FFFFFF"/>
                      </a:solidFill>
                      <a:prstDash val="solid"/>
                    </a:lnR>
                    <a:lnT w="38100">
                      <a:solidFill>
                        <a:srgbClr val="FFFFFF"/>
                      </a:solidFill>
                      <a:prstDash val="solid"/>
                    </a:lnT>
                    <a:lnB w="19050">
                      <a:solidFill>
                        <a:srgbClr val="FFFFFF"/>
                      </a:solidFill>
                      <a:prstDash val="solid"/>
                    </a:lnB>
                  </a:tcPr>
                </a:tc>
                <a:tc>
                  <a:txBody>
                    <a:bodyPr/>
                    <a:lstStyle/>
                    <a:p>
                      <a:pPr marL="90170">
                        <a:lnSpc>
                          <a:spcPct val="100000"/>
                        </a:lnSpc>
                        <a:spcBef>
                          <a:spcPts val="229"/>
                        </a:spcBef>
                      </a:pPr>
                      <a:r>
                        <a:rPr sz="1800" dirty="0">
                          <a:latin typeface="Calibri"/>
                          <a:cs typeface="Calibri"/>
                        </a:rPr>
                        <a:t>15</a:t>
                      </a:r>
                      <a:r>
                        <a:rPr sz="1800" spc="-60" dirty="0">
                          <a:latin typeface="Calibri"/>
                          <a:cs typeface="Calibri"/>
                        </a:rPr>
                        <a:t> </a:t>
                      </a:r>
                      <a:r>
                        <a:rPr sz="1800" dirty="0">
                          <a:latin typeface="Calibri"/>
                          <a:cs typeface="Calibri"/>
                        </a:rPr>
                        <a:t>days</a:t>
                      </a:r>
                      <a:r>
                        <a:rPr sz="1800" spc="-40" dirty="0">
                          <a:latin typeface="Calibri"/>
                          <a:cs typeface="Calibri"/>
                        </a:rPr>
                        <a:t> </a:t>
                      </a:r>
                      <a:r>
                        <a:rPr sz="1800" dirty="0">
                          <a:latin typeface="Calibri"/>
                          <a:cs typeface="Calibri"/>
                        </a:rPr>
                        <a:t>when</a:t>
                      </a:r>
                      <a:r>
                        <a:rPr sz="1800" spc="-30" dirty="0">
                          <a:latin typeface="Calibri"/>
                          <a:cs typeface="Calibri"/>
                        </a:rPr>
                        <a:t> </a:t>
                      </a:r>
                      <a:r>
                        <a:rPr sz="1800" spc="-10" dirty="0">
                          <a:latin typeface="Calibri"/>
                          <a:cs typeface="Calibri"/>
                        </a:rPr>
                        <a:t>published</a:t>
                      </a:r>
                      <a:endParaRPr sz="1800">
                        <a:latin typeface="Calibri"/>
                        <a:cs typeface="Calibri"/>
                      </a:endParaRPr>
                    </a:p>
                    <a:p>
                      <a:pPr marL="90170">
                        <a:lnSpc>
                          <a:spcPct val="100000"/>
                        </a:lnSpc>
                      </a:pPr>
                      <a:r>
                        <a:rPr sz="1800" dirty="0">
                          <a:latin typeface="Calibri"/>
                          <a:cs typeface="Calibri"/>
                        </a:rPr>
                        <a:t>Or</a:t>
                      </a:r>
                      <a:r>
                        <a:rPr sz="1800" spc="-50" dirty="0">
                          <a:latin typeface="Calibri"/>
                          <a:cs typeface="Calibri"/>
                        </a:rPr>
                        <a:t> </a:t>
                      </a:r>
                      <a:r>
                        <a:rPr sz="1800" dirty="0">
                          <a:latin typeface="Calibri"/>
                          <a:cs typeface="Calibri"/>
                        </a:rPr>
                        <a:t>18</a:t>
                      </a:r>
                      <a:r>
                        <a:rPr sz="1800" spc="-25" dirty="0">
                          <a:latin typeface="Calibri"/>
                          <a:cs typeface="Calibri"/>
                        </a:rPr>
                        <a:t> </a:t>
                      </a:r>
                      <a:r>
                        <a:rPr sz="1800" dirty="0">
                          <a:latin typeface="Calibri"/>
                          <a:cs typeface="Calibri"/>
                        </a:rPr>
                        <a:t>days</a:t>
                      </a:r>
                      <a:r>
                        <a:rPr sz="1800" spc="-40" dirty="0">
                          <a:latin typeface="Calibri"/>
                          <a:cs typeface="Calibri"/>
                        </a:rPr>
                        <a:t> </a:t>
                      </a:r>
                      <a:r>
                        <a:rPr sz="1800" dirty="0">
                          <a:latin typeface="Calibri"/>
                          <a:cs typeface="Calibri"/>
                        </a:rPr>
                        <a:t>when</a:t>
                      </a:r>
                      <a:r>
                        <a:rPr sz="1800" spc="-20" dirty="0">
                          <a:latin typeface="Calibri"/>
                          <a:cs typeface="Calibri"/>
                        </a:rPr>
                        <a:t> </a:t>
                      </a:r>
                      <a:r>
                        <a:rPr sz="1800" dirty="0">
                          <a:latin typeface="Calibri"/>
                          <a:cs typeface="Calibri"/>
                        </a:rPr>
                        <a:t>mailing</a:t>
                      </a:r>
                      <a:r>
                        <a:rPr sz="1800" spc="-20" dirty="0">
                          <a:latin typeface="Calibri"/>
                          <a:cs typeface="Calibri"/>
                        </a:rPr>
                        <a:t> </a:t>
                      </a:r>
                      <a:r>
                        <a:rPr sz="1800" dirty="0">
                          <a:latin typeface="Calibri"/>
                          <a:cs typeface="Calibri"/>
                        </a:rPr>
                        <a:t>and</a:t>
                      </a:r>
                      <a:r>
                        <a:rPr sz="1800" spc="-20" dirty="0">
                          <a:latin typeface="Calibri"/>
                          <a:cs typeface="Calibri"/>
                        </a:rPr>
                        <a:t> </a:t>
                      </a:r>
                      <a:r>
                        <a:rPr sz="1800" spc="-10" dirty="0">
                          <a:latin typeface="Calibri"/>
                          <a:cs typeface="Calibri"/>
                        </a:rPr>
                        <a:t>posting</a:t>
                      </a:r>
                      <a:endParaRPr sz="1800">
                        <a:latin typeface="Calibri"/>
                        <a:cs typeface="Calibri"/>
                      </a:endParaRPr>
                    </a:p>
                  </a:txBody>
                  <a:tcPr marL="0" marR="0" marT="29209" marB="0">
                    <a:lnL w="19050">
                      <a:solidFill>
                        <a:srgbClr val="FFFFFF"/>
                      </a:solidFill>
                      <a:prstDash val="solid"/>
                    </a:lnL>
                    <a:lnR w="19050">
                      <a:solidFill>
                        <a:srgbClr val="FFFFFF"/>
                      </a:solidFill>
                      <a:prstDash val="solid"/>
                    </a:lnR>
                    <a:lnT w="38100">
                      <a:solidFill>
                        <a:srgbClr val="FFFFFF"/>
                      </a:solidFill>
                      <a:prstDash val="solid"/>
                    </a:lnT>
                    <a:lnB w="19050">
                      <a:solidFill>
                        <a:srgbClr val="FFFFFF"/>
                      </a:solidFill>
                      <a:prstDash val="solid"/>
                    </a:lnB>
                  </a:tcPr>
                </a:tc>
                <a:extLst>
                  <a:ext uri="{0D108BD9-81ED-4DB2-BD59-A6C34878D82A}">
                    <a16:rowId xmlns:a16="http://schemas.microsoft.com/office/drawing/2014/main" val="10001"/>
                  </a:ext>
                </a:extLst>
              </a:tr>
              <a:tr h="829310">
                <a:tc>
                  <a:txBody>
                    <a:bodyPr/>
                    <a:lstStyle/>
                    <a:p>
                      <a:pPr marL="90170" marR="253365">
                        <a:lnSpc>
                          <a:spcPct val="100000"/>
                        </a:lnSpc>
                        <a:spcBef>
                          <a:spcPts val="229"/>
                        </a:spcBef>
                      </a:pPr>
                      <a:r>
                        <a:rPr sz="1800" dirty="0">
                          <a:latin typeface="Calibri"/>
                          <a:cs typeface="Calibri"/>
                        </a:rPr>
                        <a:t>Notice</a:t>
                      </a:r>
                      <a:r>
                        <a:rPr sz="1800" spc="-50" dirty="0">
                          <a:latin typeface="Calibri"/>
                          <a:cs typeface="Calibri"/>
                        </a:rPr>
                        <a:t> </a:t>
                      </a:r>
                      <a:r>
                        <a:rPr sz="1800" dirty="0">
                          <a:latin typeface="Calibri"/>
                          <a:cs typeface="Calibri"/>
                        </a:rPr>
                        <a:t>of</a:t>
                      </a:r>
                      <a:r>
                        <a:rPr sz="1800" spc="-40" dirty="0">
                          <a:latin typeface="Calibri"/>
                          <a:cs typeface="Calibri"/>
                        </a:rPr>
                        <a:t> </a:t>
                      </a:r>
                      <a:r>
                        <a:rPr sz="1800" dirty="0">
                          <a:latin typeface="Calibri"/>
                          <a:cs typeface="Calibri"/>
                        </a:rPr>
                        <a:t>Intent</a:t>
                      </a:r>
                      <a:r>
                        <a:rPr sz="1800" spc="-60" dirty="0">
                          <a:latin typeface="Calibri"/>
                          <a:cs typeface="Calibri"/>
                        </a:rPr>
                        <a:t> </a:t>
                      </a:r>
                      <a:r>
                        <a:rPr sz="1800" dirty="0">
                          <a:latin typeface="Calibri"/>
                          <a:cs typeface="Calibri"/>
                        </a:rPr>
                        <a:t>to</a:t>
                      </a:r>
                      <a:r>
                        <a:rPr sz="1800" spc="-60" dirty="0">
                          <a:latin typeface="Calibri"/>
                          <a:cs typeface="Calibri"/>
                        </a:rPr>
                        <a:t> </a:t>
                      </a:r>
                      <a:r>
                        <a:rPr sz="1800" dirty="0">
                          <a:latin typeface="Calibri"/>
                          <a:cs typeface="Calibri"/>
                        </a:rPr>
                        <a:t>Request</a:t>
                      </a:r>
                      <a:r>
                        <a:rPr sz="1800" spc="-45" dirty="0">
                          <a:latin typeface="Calibri"/>
                          <a:cs typeface="Calibri"/>
                        </a:rPr>
                        <a:t> </a:t>
                      </a:r>
                      <a:r>
                        <a:rPr sz="1800" dirty="0">
                          <a:latin typeface="Calibri"/>
                          <a:cs typeface="Calibri"/>
                        </a:rPr>
                        <a:t>for</a:t>
                      </a:r>
                      <a:r>
                        <a:rPr sz="1800" spc="-55" dirty="0">
                          <a:latin typeface="Calibri"/>
                          <a:cs typeface="Calibri"/>
                        </a:rPr>
                        <a:t> </a:t>
                      </a:r>
                      <a:r>
                        <a:rPr sz="1800" dirty="0">
                          <a:latin typeface="Calibri"/>
                          <a:cs typeface="Calibri"/>
                        </a:rPr>
                        <a:t>Release</a:t>
                      </a:r>
                      <a:r>
                        <a:rPr sz="1800" spc="-40" dirty="0">
                          <a:latin typeface="Calibri"/>
                          <a:cs typeface="Calibri"/>
                        </a:rPr>
                        <a:t> </a:t>
                      </a:r>
                      <a:r>
                        <a:rPr sz="1800" spc="-25" dirty="0">
                          <a:latin typeface="Calibri"/>
                          <a:cs typeface="Calibri"/>
                        </a:rPr>
                        <a:t>of </a:t>
                      </a:r>
                      <a:r>
                        <a:rPr sz="1800" dirty="0">
                          <a:latin typeface="Calibri"/>
                          <a:cs typeface="Calibri"/>
                        </a:rPr>
                        <a:t>Funds</a:t>
                      </a:r>
                      <a:r>
                        <a:rPr sz="1800" spc="-30" dirty="0">
                          <a:latin typeface="Calibri"/>
                          <a:cs typeface="Calibri"/>
                        </a:rPr>
                        <a:t> </a:t>
                      </a:r>
                      <a:r>
                        <a:rPr sz="1800" spc="-10" dirty="0">
                          <a:latin typeface="Calibri"/>
                          <a:cs typeface="Calibri"/>
                        </a:rPr>
                        <a:t>(NOI-</a:t>
                      </a:r>
                      <a:r>
                        <a:rPr sz="1800" spc="-20" dirty="0">
                          <a:latin typeface="Calibri"/>
                          <a:cs typeface="Calibri"/>
                        </a:rPr>
                        <a:t>RROF)</a:t>
                      </a:r>
                      <a:endParaRPr sz="1800">
                        <a:latin typeface="Calibri"/>
                        <a:cs typeface="Calibri"/>
                      </a:endParaRPr>
                    </a:p>
                  </a:txBody>
                  <a:tcPr marL="0" marR="0" marT="29209" marB="0">
                    <a:lnL w="19050">
                      <a:solidFill>
                        <a:srgbClr val="FFFFFF"/>
                      </a:solidFill>
                      <a:prstDash val="solid"/>
                    </a:lnL>
                    <a:lnR w="19050">
                      <a:solidFill>
                        <a:srgbClr val="FFFFFF"/>
                      </a:solidFill>
                      <a:prstDash val="solid"/>
                    </a:lnR>
                    <a:lnT w="19050">
                      <a:solidFill>
                        <a:srgbClr val="FFFFFF"/>
                      </a:solidFill>
                      <a:prstDash val="solid"/>
                    </a:lnT>
                    <a:lnB w="12700">
                      <a:solidFill>
                        <a:srgbClr val="FFFFFF"/>
                      </a:solidFill>
                      <a:prstDash val="solid"/>
                    </a:lnB>
                  </a:tcPr>
                </a:tc>
                <a:tc>
                  <a:txBody>
                    <a:bodyPr/>
                    <a:lstStyle/>
                    <a:p>
                      <a:pPr marL="90170">
                        <a:lnSpc>
                          <a:spcPct val="100000"/>
                        </a:lnSpc>
                        <a:spcBef>
                          <a:spcPts val="229"/>
                        </a:spcBef>
                      </a:pPr>
                      <a:r>
                        <a:rPr sz="1800" dirty="0">
                          <a:latin typeface="Calibri"/>
                          <a:cs typeface="Calibri"/>
                        </a:rPr>
                        <a:t>7</a:t>
                      </a:r>
                      <a:r>
                        <a:rPr sz="1800" spc="-55" dirty="0">
                          <a:latin typeface="Calibri"/>
                          <a:cs typeface="Calibri"/>
                        </a:rPr>
                        <a:t> </a:t>
                      </a:r>
                      <a:r>
                        <a:rPr sz="1800" dirty="0">
                          <a:latin typeface="Calibri"/>
                          <a:cs typeface="Calibri"/>
                        </a:rPr>
                        <a:t>days</a:t>
                      </a:r>
                      <a:r>
                        <a:rPr sz="1800" spc="-40" dirty="0">
                          <a:latin typeface="Calibri"/>
                          <a:cs typeface="Calibri"/>
                        </a:rPr>
                        <a:t> </a:t>
                      </a:r>
                      <a:r>
                        <a:rPr sz="1800" dirty="0">
                          <a:latin typeface="Calibri"/>
                          <a:cs typeface="Calibri"/>
                        </a:rPr>
                        <a:t>when</a:t>
                      </a:r>
                      <a:r>
                        <a:rPr sz="1800" spc="-25" dirty="0">
                          <a:latin typeface="Calibri"/>
                          <a:cs typeface="Calibri"/>
                        </a:rPr>
                        <a:t> </a:t>
                      </a:r>
                      <a:r>
                        <a:rPr sz="1800" spc="-10" dirty="0">
                          <a:latin typeface="Calibri"/>
                          <a:cs typeface="Calibri"/>
                        </a:rPr>
                        <a:t>published</a:t>
                      </a:r>
                      <a:endParaRPr sz="1800">
                        <a:latin typeface="Calibri"/>
                        <a:cs typeface="Calibri"/>
                      </a:endParaRPr>
                    </a:p>
                    <a:p>
                      <a:pPr marL="90170">
                        <a:lnSpc>
                          <a:spcPct val="100000"/>
                        </a:lnSpc>
                      </a:pPr>
                      <a:r>
                        <a:rPr sz="1800" dirty="0">
                          <a:latin typeface="Calibri"/>
                          <a:cs typeface="Calibri"/>
                        </a:rPr>
                        <a:t>Or</a:t>
                      </a:r>
                      <a:r>
                        <a:rPr sz="1800" spc="-45" dirty="0">
                          <a:latin typeface="Calibri"/>
                          <a:cs typeface="Calibri"/>
                        </a:rPr>
                        <a:t> </a:t>
                      </a:r>
                      <a:r>
                        <a:rPr sz="1800" dirty="0">
                          <a:latin typeface="Calibri"/>
                          <a:cs typeface="Calibri"/>
                        </a:rPr>
                        <a:t>10</a:t>
                      </a:r>
                      <a:r>
                        <a:rPr sz="1800" spc="-20" dirty="0">
                          <a:latin typeface="Calibri"/>
                          <a:cs typeface="Calibri"/>
                        </a:rPr>
                        <a:t> </a:t>
                      </a:r>
                      <a:r>
                        <a:rPr sz="1800" dirty="0">
                          <a:latin typeface="Calibri"/>
                          <a:cs typeface="Calibri"/>
                        </a:rPr>
                        <a:t>days</a:t>
                      </a:r>
                      <a:r>
                        <a:rPr sz="1800" spc="-40" dirty="0">
                          <a:latin typeface="Calibri"/>
                          <a:cs typeface="Calibri"/>
                        </a:rPr>
                        <a:t> </a:t>
                      </a:r>
                      <a:r>
                        <a:rPr sz="1800" dirty="0">
                          <a:latin typeface="Calibri"/>
                          <a:cs typeface="Calibri"/>
                        </a:rPr>
                        <a:t>when</a:t>
                      </a:r>
                      <a:r>
                        <a:rPr sz="1800" spc="380" dirty="0">
                          <a:latin typeface="Calibri"/>
                          <a:cs typeface="Calibri"/>
                        </a:rPr>
                        <a:t> </a:t>
                      </a:r>
                      <a:r>
                        <a:rPr sz="1800" dirty="0">
                          <a:latin typeface="Calibri"/>
                          <a:cs typeface="Calibri"/>
                        </a:rPr>
                        <a:t>only</a:t>
                      </a:r>
                      <a:r>
                        <a:rPr sz="1800" spc="-30" dirty="0">
                          <a:latin typeface="Calibri"/>
                          <a:cs typeface="Calibri"/>
                        </a:rPr>
                        <a:t> </a:t>
                      </a:r>
                      <a:r>
                        <a:rPr sz="1800" dirty="0">
                          <a:latin typeface="Calibri"/>
                          <a:cs typeface="Calibri"/>
                        </a:rPr>
                        <a:t>mailing</a:t>
                      </a:r>
                      <a:r>
                        <a:rPr sz="1800" spc="-5" dirty="0">
                          <a:latin typeface="Calibri"/>
                          <a:cs typeface="Calibri"/>
                        </a:rPr>
                        <a:t> </a:t>
                      </a:r>
                      <a:r>
                        <a:rPr sz="1800" dirty="0">
                          <a:latin typeface="Calibri"/>
                          <a:cs typeface="Calibri"/>
                        </a:rPr>
                        <a:t>and</a:t>
                      </a:r>
                      <a:r>
                        <a:rPr sz="1800" spc="-30" dirty="0">
                          <a:latin typeface="Calibri"/>
                          <a:cs typeface="Calibri"/>
                        </a:rPr>
                        <a:t> </a:t>
                      </a:r>
                      <a:r>
                        <a:rPr sz="1800" spc="-10" dirty="0">
                          <a:latin typeface="Calibri"/>
                          <a:cs typeface="Calibri"/>
                        </a:rPr>
                        <a:t>posting</a:t>
                      </a:r>
                      <a:endParaRPr sz="1800">
                        <a:latin typeface="Calibri"/>
                        <a:cs typeface="Calibri"/>
                      </a:endParaRPr>
                    </a:p>
                  </a:txBody>
                  <a:tcPr marL="0" marR="0" marT="29209" marB="0">
                    <a:lnL w="19050">
                      <a:solidFill>
                        <a:srgbClr val="FFFFFF"/>
                      </a:solidFill>
                      <a:prstDash val="solid"/>
                    </a:lnL>
                    <a:lnR w="19050">
                      <a:solidFill>
                        <a:srgbClr val="FFFFFF"/>
                      </a:solidFill>
                      <a:prstDash val="solid"/>
                    </a:lnR>
                    <a:lnT w="1905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828675">
                <a:tc>
                  <a:txBody>
                    <a:bodyPr/>
                    <a:lstStyle/>
                    <a:p>
                      <a:pPr marL="90170">
                        <a:lnSpc>
                          <a:spcPct val="100000"/>
                        </a:lnSpc>
                        <a:spcBef>
                          <a:spcPts val="225"/>
                        </a:spcBef>
                      </a:pPr>
                      <a:r>
                        <a:rPr sz="1800" spc="-10" dirty="0">
                          <a:latin typeface="Calibri"/>
                          <a:cs typeface="Calibri"/>
                        </a:rPr>
                        <a:t>Concurrent</a:t>
                      </a:r>
                      <a:r>
                        <a:rPr sz="1800" spc="-35" dirty="0">
                          <a:latin typeface="Calibri"/>
                          <a:cs typeface="Calibri"/>
                        </a:rPr>
                        <a:t> </a:t>
                      </a:r>
                      <a:r>
                        <a:rPr sz="1800" dirty="0">
                          <a:latin typeface="Calibri"/>
                          <a:cs typeface="Calibri"/>
                        </a:rPr>
                        <a:t>or</a:t>
                      </a:r>
                      <a:r>
                        <a:rPr sz="1800" spc="-50" dirty="0">
                          <a:latin typeface="Calibri"/>
                          <a:cs typeface="Calibri"/>
                        </a:rPr>
                        <a:t> </a:t>
                      </a:r>
                      <a:r>
                        <a:rPr sz="1800" dirty="0">
                          <a:latin typeface="Calibri"/>
                          <a:cs typeface="Calibri"/>
                        </a:rPr>
                        <a:t>combined</a:t>
                      </a:r>
                      <a:r>
                        <a:rPr sz="1800" spc="-20" dirty="0">
                          <a:latin typeface="Calibri"/>
                          <a:cs typeface="Calibri"/>
                        </a:rPr>
                        <a:t> </a:t>
                      </a:r>
                      <a:r>
                        <a:rPr sz="1800" spc="-10" dirty="0">
                          <a:latin typeface="Calibri"/>
                          <a:cs typeface="Calibri"/>
                        </a:rPr>
                        <a:t>notices</a:t>
                      </a:r>
                      <a:endParaRPr sz="1800">
                        <a:latin typeface="Calibri"/>
                        <a:cs typeface="Calibri"/>
                      </a:endParaRPr>
                    </a:p>
                  </a:txBody>
                  <a:tcPr marL="0" marR="0" marT="28575" marB="0">
                    <a:lnL w="19050">
                      <a:solidFill>
                        <a:srgbClr val="FFFFFF"/>
                      </a:solidFill>
                      <a:prstDash val="solid"/>
                    </a:lnL>
                    <a:lnR w="19050">
                      <a:solidFill>
                        <a:srgbClr val="FFFFFF"/>
                      </a:solidFill>
                      <a:prstDash val="solid"/>
                    </a:lnR>
                    <a:lnT w="12700">
                      <a:solidFill>
                        <a:srgbClr val="FFFFFF"/>
                      </a:solidFill>
                      <a:prstDash val="solid"/>
                    </a:lnT>
                    <a:lnB w="12700">
                      <a:solidFill>
                        <a:srgbClr val="FFFFFF"/>
                      </a:solidFill>
                      <a:prstDash val="solid"/>
                    </a:lnB>
                  </a:tcPr>
                </a:tc>
                <a:tc>
                  <a:txBody>
                    <a:bodyPr/>
                    <a:lstStyle/>
                    <a:p>
                      <a:pPr marL="90170">
                        <a:lnSpc>
                          <a:spcPct val="100000"/>
                        </a:lnSpc>
                        <a:spcBef>
                          <a:spcPts val="225"/>
                        </a:spcBef>
                      </a:pPr>
                      <a:r>
                        <a:rPr sz="1800" dirty="0">
                          <a:latin typeface="Calibri"/>
                          <a:cs typeface="Calibri"/>
                        </a:rPr>
                        <a:t>15</a:t>
                      </a:r>
                      <a:r>
                        <a:rPr sz="1800" spc="-60" dirty="0">
                          <a:latin typeface="Calibri"/>
                          <a:cs typeface="Calibri"/>
                        </a:rPr>
                        <a:t> </a:t>
                      </a:r>
                      <a:r>
                        <a:rPr sz="1800" dirty="0">
                          <a:latin typeface="Calibri"/>
                          <a:cs typeface="Calibri"/>
                        </a:rPr>
                        <a:t>days</a:t>
                      </a:r>
                      <a:r>
                        <a:rPr sz="1800" spc="-40" dirty="0">
                          <a:latin typeface="Calibri"/>
                          <a:cs typeface="Calibri"/>
                        </a:rPr>
                        <a:t> </a:t>
                      </a:r>
                      <a:r>
                        <a:rPr sz="1800" dirty="0">
                          <a:latin typeface="Calibri"/>
                          <a:cs typeface="Calibri"/>
                        </a:rPr>
                        <a:t>when</a:t>
                      </a:r>
                      <a:r>
                        <a:rPr sz="1800" spc="-30" dirty="0">
                          <a:latin typeface="Calibri"/>
                          <a:cs typeface="Calibri"/>
                        </a:rPr>
                        <a:t> </a:t>
                      </a:r>
                      <a:r>
                        <a:rPr sz="1800" spc="-10" dirty="0">
                          <a:latin typeface="Calibri"/>
                          <a:cs typeface="Calibri"/>
                        </a:rPr>
                        <a:t>published</a:t>
                      </a:r>
                      <a:endParaRPr sz="1800">
                        <a:latin typeface="Calibri"/>
                        <a:cs typeface="Calibri"/>
                      </a:endParaRPr>
                    </a:p>
                    <a:p>
                      <a:pPr marL="90170">
                        <a:lnSpc>
                          <a:spcPct val="100000"/>
                        </a:lnSpc>
                      </a:pPr>
                      <a:r>
                        <a:rPr sz="1800" dirty="0">
                          <a:latin typeface="Calibri"/>
                          <a:cs typeface="Calibri"/>
                        </a:rPr>
                        <a:t>Or</a:t>
                      </a:r>
                      <a:r>
                        <a:rPr sz="1800" spc="-50" dirty="0">
                          <a:latin typeface="Calibri"/>
                          <a:cs typeface="Calibri"/>
                        </a:rPr>
                        <a:t> </a:t>
                      </a:r>
                      <a:r>
                        <a:rPr sz="1800" dirty="0">
                          <a:latin typeface="Calibri"/>
                          <a:cs typeface="Calibri"/>
                        </a:rPr>
                        <a:t>18</a:t>
                      </a:r>
                      <a:r>
                        <a:rPr sz="1800" spc="-25" dirty="0">
                          <a:latin typeface="Calibri"/>
                          <a:cs typeface="Calibri"/>
                        </a:rPr>
                        <a:t> </a:t>
                      </a:r>
                      <a:r>
                        <a:rPr sz="1800" dirty="0">
                          <a:latin typeface="Calibri"/>
                          <a:cs typeface="Calibri"/>
                        </a:rPr>
                        <a:t>days</a:t>
                      </a:r>
                      <a:r>
                        <a:rPr sz="1800" spc="-40" dirty="0">
                          <a:latin typeface="Calibri"/>
                          <a:cs typeface="Calibri"/>
                        </a:rPr>
                        <a:t> </a:t>
                      </a:r>
                      <a:r>
                        <a:rPr sz="1800" dirty="0">
                          <a:latin typeface="Calibri"/>
                          <a:cs typeface="Calibri"/>
                        </a:rPr>
                        <a:t>when</a:t>
                      </a:r>
                      <a:r>
                        <a:rPr sz="1800" spc="-20" dirty="0">
                          <a:latin typeface="Calibri"/>
                          <a:cs typeface="Calibri"/>
                        </a:rPr>
                        <a:t> </a:t>
                      </a:r>
                      <a:r>
                        <a:rPr sz="1800" dirty="0">
                          <a:latin typeface="Calibri"/>
                          <a:cs typeface="Calibri"/>
                        </a:rPr>
                        <a:t>mailing</a:t>
                      </a:r>
                      <a:r>
                        <a:rPr sz="1800" spc="-20" dirty="0">
                          <a:latin typeface="Calibri"/>
                          <a:cs typeface="Calibri"/>
                        </a:rPr>
                        <a:t> </a:t>
                      </a:r>
                      <a:r>
                        <a:rPr sz="1800" dirty="0">
                          <a:latin typeface="Calibri"/>
                          <a:cs typeface="Calibri"/>
                        </a:rPr>
                        <a:t>and</a:t>
                      </a:r>
                      <a:r>
                        <a:rPr sz="1800" spc="-20" dirty="0">
                          <a:latin typeface="Calibri"/>
                          <a:cs typeface="Calibri"/>
                        </a:rPr>
                        <a:t> </a:t>
                      </a:r>
                      <a:r>
                        <a:rPr sz="1800" spc="-10" dirty="0">
                          <a:latin typeface="Calibri"/>
                          <a:cs typeface="Calibri"/>
                        </a:rPr>
                        <a:t>posting</a:t>
                      </a:r>
                      <a:endParaRPr sz="1800">
                        <a:latin typeface="Calibri"/>
                        <a:cs typeface="Calibri"/>
                      </a:endParaRPr>
                    </a:p>
                  </a:txBody>
                  <a:tcPr marL="0" marR="0" marT="28575" marB="0">
                    <a:lnL w="19050">
                      <a:solidFill>
                        <a:srgbClr val="FFFFFF"/>
                      </a:solidFill>
                      <a:prstDash val="solid"/>
                    </a:lnL>
                    <a:lnR w="1905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bl>
          </a:graphicData>
        </a:graphic>
      </p:graphicFrame>
      <p:sp>
        <p:nvSpPr>
          <p:cNvPr id="19" name="object 19"/>
          <p:cNvSpPr txBox="1"/>
          <p:nvPr/>
        </p:nvSpPr>
        <p:spPr>
          <a:xfrm>
            <a:off x="1017951" y="6718563"/>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25</a:t>
            </a:fld>
            <a:endParaRPr sz="1200" dirty="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6708" rIns="0" bIns="0" rtlCol="0">
            <a:spAutoFit/>
          </a:bodyPr>
          <a:lstStyle/>
          <a:p>
            <a:pPr marL="393700">
              <a:lnSpc>
                <a:spcPct val="100000"/>
              </a:lnSpc>
              <a:spcBef>
                <a:spcPts val="100"/>
              </a:spcBef>
            </a:pPr>
            <a:r>
              <a:rPr lang="en-US" sz="3600" dirty="0"/>
              <a:t>T</a:t>
            </a:r>
            <a:r>
              <a:rPr sz="3600" dirty="0"/>
              <a:t>he</a:t>
            </a:r>
            <a:r>
              <a:rPr sz="3600" spc="-85" dirty="0"/>
              <a:t> </a:t>
            </a:r>
            <a:r>
              <a:rPr sz="3600" spc="-25" dirty="0"/>
              <a:t>RRO</a:t>
            </a:r>
            <a:r>
              <a:rPr lang="en-US" sz="3600" spc="-25" dirty="0"/>
              <a:t>F</a:t>
            </a:r>
            <a:endParaRPr sz="3600" dirty="0"/>
          </a:p>
        </p:txBody>
      </p:sp>
      <p:grpSp>
        <p:nvGrpSpPr>
          <p:cNvPr id="3" name="object 3"/>
          <p:cNvGrpSpPr/>
          <p:nvPr/>
        </p:nvGrpSpPr>
        <p:grpSpPr>
          <a:xfrm>
            <a:off x="7999476" y="490855"/>
            <a:ext cx="1801495" cy="527685"/>
            <a:chOff x="7999476" y="490855"/>
            <a:chExt cx="1801495" cy="527685"/>
          </a:xfrm>
        </p:grpSpPr>
        <p:sp>
          <p:nvSpPr>
            <p:cNvPr id="4" name="object 4"/>
            <p:cNvSpPr/>
            <p:nvPr/>
          </p:nvSpPr>
          <p:spPr>
            <a:xfrm>
              <a:off x="8011668" y="503047"/>
              <a:ext cx="1775460" cy="502920"/>
            </a:xfrm>
            <a:custGeom>
              <a:avLst/>
              <a:gdLst/>
              <a:ahLst/>
              <a:cxnLst/>
              <a:rect l="l" t="t" r="r" b="b"/>
              <a:pathLst>
                <a:path w="1775459" h="502919">
                  <a:moveTo>
                    <a:pt x="1693163"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1693163" y="502920"/>
                  </a:lnTo>
                  <a:lnTo>
                    <a:pt x="1725310" y="496252"/>
                  </a:lnTo>
                  <a:lnTo>
                    <a:pt x="1751456" y="478155"/>
                  </a:lnTo>
                  <a:lnTo>
                    <a:pt x="1769030" y="451485"/>
                  </a:lnTo>
                  <a:lnTo>
                    <a:pt x="1775459" y="419100"/>
                  </a:lnTo>
                  <a:lnTo>
                    <a:pt x="1775459" y="83820"/>
                  </a:lnTo>
                  <a:lnTo>
                    <a:pt x="1769030" y="51434"/>
                  </a:lnTo>
                  <a:lnTo>
                    <a:pt x="1751456" y="24764"/>
                  </a:lnTo>
                  <a:lnTo>
                    <a:pt x="1725310" y="6667"/>
                  </a:lnTo>
                  <a:lnTo>
                    <a:pt x="1693163" y="0"/>
                  </a:lnTo>
                  <a:close/>
                </a:path>
              </a:pathLst>
            </a:custGeom>
            <a:solidFill>
              <a:srgbClr val="49AAC4"/>
            </a:solidFill>
          </p:spPr>
          <p:txBody>
            <a:bodyPr wrap="square" lIns="0" tIns="0" rIns="0" bIns="0" rtlCol="0"/>
            <a:lstStyle/>
            <a:p>
              <a:endParaRPr/>
            </a:p>
          </p:txBody>
        </p:sp>
        <p:sp>
          <p:nvSpPr>
            <p:cNvPr id="5" name="object 5"/>
            <p:cNvSpPr/>
            <p:nvPr/>
          </p:nvSpPr>
          <p:spPr>
            <a:xfrm>
              <a:off x="7999476" y="490855"/>
              <a:ext cx="1801495" cy="527685"/>
            </a:xfrm>
            <a:custGeom>
              <a:avLst/>
              <a:gdLst/>
              <a:ahLst/>
              <a:cxnLst/>
              <a:rect l="l" t="t" r="r" b="b"/>
              <a:pathLst>
                <a:path w="1801495" h="527685">
                  <a:moveTo>
                    <a:pt x="1799844" y="77724"/>
                  </a:moveTo>
                  <a:lnTo>
                    <a:pt x="1773935" y="77724"/>
                  </a:lnTo>
                  <a:lnTo>
                    <a:pt x="1773935" y="83820"/>
                  </a:lnTo>
                  <a:lnTo>
                    <a:pt x="1775459" y="83820"/>
                  </a:lnTo>
                  <a:lnTo>
                    <a:pt x="1773993" y="432816"/>
                  </a:lnTo>
                  <a:lnTo>
                    <a:pt x="1761744" y="473964"/>
                  </a:lnTo>
                  <a:lnTo>
                    <a:pt x="1725168" y="499745"/>
                  </a:lnTo>
                  <a:lnTo>
                    <a:pt x="1725168" y="501396"/>
                  </a:lnTo>
                  <a:lnTo>
                    <a:pt x="32003" y="501396"/>
                  </a:lnTo>
                  <a:lnTo>
                    <a:pt x="42672" y="512064"/>
                  </a:lnTo>
                  <a:lnTo>
                    <a:pt x="51816" y="516636"/>
                  </a:lnTo>
                  <a:lnTo>
                    <a:pt x="56388" y="518160"/>
                  </a:lnTo>
                  <a:lnTo>
                    <a:pt x="59435" y="519684"/>
                  </a:lnTo>
                  <a:lnTo>
                    <a:pt x="77724" y="525779"/>
                  </a:lnTo>
                  <a:lnTo>
                    <a:pt x="1725168" y="527176"/>
                  </a:lnTo>
                  <a:lnTo>
                    <a:pt x="1725168" y="525779"/>
                  </a:lnTo>
                  <a:lnTo>
                    <a:pt x="1743455" y="519684"/>
                  </a:lnTo>
                  <a:lnTo>
                    <a:pt x="1749552" y="516636"/>
                  </a:lnTo>
                  <a:lnTo>
                    <a:pt x="1751076" y="515112"/>
                  </a:lnTo>
                  <a:lnTo>
                    <a:pt x="1757172" y="512064"/>
                  </a:lnTo>
                  <a:lnTo>
                    <a:pt x="1758696" y="510540"/>
                  </a:lnTo>
                  <a:lnTo>
                    <a:pt x="1761744" y="509016"/>
                  </a:lnTo>
                  <a:lnTo>
                    <a:pt x="1766316" y="504444"/>
                  </a:lnTo>
                  <a:lnTo>
                    <a:pt x="1769364" y="502920"/>
                  </a:lnTo>
                  <a:lnTo>
                    <a:pt x="1781555" y="490727"/>
                  </a:lnTo>
                  <a:lnTo>
                    <a:pt x="1784603" y="484631"/>
                  </a:lnTo>
                  <a:lnTo>
                    <a:pt x="1786127" y="483108"/>
                  </a:lnTo>
                  <a:lnTo>
                    <a:pt x="1793748" y="467868"/>
                  </a:lnTo>
                  <a:lnTo>
                    <a:pt x="1798320" y="454151"/>
                  </a:lnTo>
                  <a:lnTo>
                    <a:pt x="1799844" y="440436"/>
                  </a:lnTo>
                  <a:lnTo>
                    <a:pt x="1801241" y="88392"/>
                  </a:lnTo>
                  <a:lnTo>
                    <a:pt x="1799844" y="88392"/>
                  </a:lnTo>
                  <a:lnTo>
                    <a:pt x="1799844" y="77724"/>
                  </a:lnTo>
                  <a:close/>
                </a:path>
                <a:path w="18014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1725168"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18014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1801495" h="527685">
                  <a:moveTo>
                    <a:pt x="17145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1770888" y="25908"/>
                  </a:lnTo>
                  <a:lnTo>
                    <a:pt x="1764792" y="19812"/>
                  </a:lnTo>
                  <a:lnTo>
                    <a:pt x="1749552" y="12192"/>
                  </a:lnTo>
                  <a:lnTo>
                    <a:pt x="1748027" y="10668"/>
                  </a:lnTo>
                  <a:lnTo>
                    <a:pt x="1741931" y="7620"/>
                  </a:lnTo>
                  <a:lnTo>
                    <a:pt x="1723644" y="1524"/>
                  </a:lnTo>
                  <a:lnTo>
                    <a:pt x="1714500" y="0"/>
                  </a:lnTo>
                  <a:close/>
                </a:path>
                <a:path w="1801495" h="527685">
                  <a:moveTo>
                    <a:pt x="1798320" y="68579"/>
                  </a:moveTo>
                  <a:lnTo>
                    <a:pt x="1770888" y="68579"/>
                  </a:lnTo>
                  <a:lnTo>
                    <a:pt x="1770888" y="71627"/>
                  </a:lnTo>
                  <a:lnTo>
                    <a:pt x="1772412" y="71627"/>
                  </a:lnTo>
                  <a:lnTo>
                    <a:pt x="1772412" y="77724"/>
                  </a:lnTo>
                  <a:lnTo>
                    <a:pt x="1798320" y="77724"/>
                  </a:lnTo>
                  <a:lnTo>
                    <a:pt x="1798320" y="68579"/>
                  </a:lnTo>
                  <a:close/>
                </a:path>
                <a:path w="1801495" h="527685">
                  <a:moveTo>
                    <a:pt x="1795272" y="59436"/>
                  </a:moveTo>
                  <a:lnTo>
                    <a:pt x="1764792" y="59436"/>
                  </a:lnTo>
                  <a:lnTo>
                    <a:pt x="1767840" y="62484"/>
                  </a:lnTo>
                  <a:lnTo>
                    <a:pt x="1767840" y="65531"/>
                  </a:lnTo>
                  <a:lnTo>
                    <a:pt x="1769364" y="65531"/>
                  </a:lnTo>
                  <a:lnTo>
                    <a:pt x="1769364" y="68579"/>
                  </a:lnTo>
                  <a:lnTo>
                    <a:pt x="1796796" y="68579"/>
                  </a:lnTo>
                  <a:lnTo>
                    <a:pt x="1796796" y="64008"/>
                  </a:lnTo>
                  <a:lnTo>
                    <a:pt x="1795272" y="64008"/>
                  </a:lnTo>
                  <a:lnTo>
                    <a:pt x="1795272" y="59436"/>
                  </a:lnTo>
                  <a:close/>
                </a:path>
                <a:path w="1801495" h="527685">
                  <a:moveTo>
                    <a:pt x="1793748" y="56388"/>
                  </a:moveTo>
                  <a:lnTo>
                    <a:pt x="1763268" y="56388"/>
                  </a:lnTo>
                  <a:lnTo>
                    <a:pt x="1763268" y="59436"/>
                  </a:lnTo>
                  <a:lnTo>
                    <a:pt x="1793748" y="59436"/>
                  </a:lnTo>
                  <a:lnTo>
                    <a:pt x="1793748" y="56388"/>
                  </a:lnTo>
                  <a:close/>
                </a:path>
                <a:path w="1801495" h="527685">
                  <a:moveTo>
                    <a:pt x="1770888" y="25908"/>
                  </a:moveTo>
                  <a:lnTo>
                    <a:pt x="1712976" y="25908"/>
                  </a:lnTo>
                  <a:lnTo>
                    <a:pt x="1719072" y="27431"/>
                  </a:lnTo>
                  <a:lnTo>
                    <a:pt x="1726692" y="28955"/>
                  </a:lnTo>
                  <a:lnTo>
                    <a:pt x="1748027" y="39624"/>
                  </a:lnTo>
                  <a:lnTo>
                    <a:pt x="1761744" y="53340"/>
                  </a:lnTo>
                  <a:lnTo>
                    <a:pt x="1761744" y="56388"/>
                  </a:lnTo>
                  <a:lnTo>
                    <a:pt x="1792224" y="56388"/>
                  </a:lnTo>
                  <a:lnTo>
                    <a:pt x="1792224" y="53340"/>
                  </a:lnTo>
                  <a:lnTo>
                    <a:pt x="1790700" y="51816"/>
                  </a:lnTo>
                  <a:lnTo>
                    <a:pt x="1789176" y="51816"/>
                  </a:lnTo>
                  <a:lnTo>
                    <a:pt x="1789176" y="48768"/>
                  </a:lnTo>
                  <a:lnTo>
                    <a:pt x="1787652" y="48768"/>
                  </a:lnTo>
                  <a:lnTo>
                    <a:pt x="1787652" y="45720"/>
                  </a:lnTo>
                  <a:lnTo>
                    <a:pt x="1786127" y="44196"/>
                  </a:lnTo>
                  <a:lnTo>
                    <a:pt x="1784603" y="44196"/>
                  </a:lnTo>
                  <a:lnTo>
                    <a:pt x="1784603" y="41148"/>
                  </a:lnTo>
                  <a:lnTo>
                    <a:pt x="1780031" y="36575"/>
                  </a:lnTo>
                  <a:lnTo>
                    <a:pt x="1778507" y="36575"/>
                  </a:lnTo>
                  <a:lnTo>
                    <a:pt x="1778507" y="33527"/>
                  </a:lnTo>
                  <a:lnTo>
                    <a:pt x="1770888" y="25908"/>
                  </a:lnTo>
                  <a:close/>
                </a:path>
              </a:pathLst>
            </a:custGeom>
            <a:solidFill>
              <a:srgbClr val="FFFFFF"/>
            </a:solidFill>
          </p:spPr>
          <p:txBody>
            <a:bodyPr wrap="square" lIns="0" tIns="0" rIns="0" bIns="0" rtlCol="0"/>
            <a:lstStyle/>
            <a:p>
              <a:endParaRPr/>
            </a:p>
          </p:txBody>
        </p:sp>
      </p:grpSp>
      <p:sp>
        <p:nvSpPr>
          <p:cNvPr id="6" name="object 6"/>
          <p:cNvSpPr txBox="1"/>
          <p:nvPr/>
        </p:nvSpPr>
        <p:spPr>
          <a:xfrm>
            <a:off x="8158988" y="584835"/>
            <a:ext cx="1311910" cy="2851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Finalize</a:t>
            </a:r>
            <a:r>
              <a:rPr sz="1700" spc="-3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7" name="object 7"/>
          <p:cNvGrpSpPr/>
          <p:nvPr/>
        </p:nvGrpSpPr>
        <p:grpSpPr>
          <a:xfrm>
            <a:off x="772668" y="3779646"/>
            <a:ext cx="9144000" cy="3429000"/>
            <a:chOff x="772668" y="3779646"/>
            <a:chExt cx="9144000" cy="3429000"/>
          </a:xfrm>
        </p:grpSpPr>
        <p:sp>
          <p:nvSpPr>
            <p:cNvPr id="8" name="object 8"/>
            <p:cNvSpPr/>
            <p:nvPr/>
          </p:nvSpPr>
          <p:spPr>
            <a:xfrm>
              <a:off x="772668" y="3779646"/>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772668" y="4698618"/>
              <a:ext cx="9144000" cy="2510028"/>
            </a:xfrm>
            <a:prstGeom prst="rect">
              <a:avLst/>
            </a:prstGeom>
          </p:spPr>
        </p:pic>
        <p:sp>
          <p:nvSpPr>
            <p:cNvPr id="10" name="object 10"/>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grpSp>
      <p:sp>
        <p:nvSpPr>
          <p:cNvPr id="14" name="object 14"/>
          <p:cNvSpPr txBox="1"/>
          <p:nvPr/>
        </p:nvSpPr>
        <p:spPr>
          <a:xfrm>
            <a:off x="1613408" y="2003552"/>
            <a:ext cx="6799580" cy="2950167"/>
          </a:xfrm>
          <a:prstGeom prst="rect">
            <a:avLst/>
          </a:prstGeom>
        </p:spPr>
        <p:txBody>
          <a:bodyPr vert="horz" wrap="square" lIns="0" tIns="53975" rIns="0" bIns="0" rtlCol="0">
            <a:spAutoFit/>
          </a:bodyPr>
          <a:lstStyle/>
          <a:p>
            <a:pPr marL="12700" marR="529590" algn="just">
              <a:lnSpc>
                <a:spcPts val="2590"/>
              </a:lnSpc>
              <a:spcBef>
                <a:spcPts val="425"/>
              </a:spcBef>
            </a:pPr>
            <a:r>
              <a:rPr sz="2400" dirty="0">
                <a:solidFill>
                  <a:srgbClr val="595959"/>
                </a:solidFill>
                <a:latin typeface="Calibri"/>
                <a:cs typeface="Calibri"/>
              </a:rPr>
              <a:t>The</a:t>
            </a:r>
            <a:r>
              <a:rPr sz="2400" spc="-45" dirty="0">
                <a:solidFill>
                  <a:srgbClr val="595959"/>
                </a:solidFill>
                <a:latin typeface="Calibri"/>
                <a:cs typeface="Calibri"/>
              </a:rPr>
              <a:t> </a:t>
            </a:r>
            <a:r>
              <a:rPr sz="2400" dirty="0">
                <a:solidFill>
                  <a:srgbClr val="595959"/>
                </a:solidFill>
                <a:latin typeface="Calibri"/>
                <a:cs typeface="Calibri"/>
              </a:rPr>
              <a:t>RROF</a:t>
            </a:r>
            <a:r>
              <a:rPr sz="2400" spc="-70" dirty="0">
                <a:solidFill>
                  <a:srgbClr val="595959"/>
                </a:solidFill>
                <a:latin typeface="Calibri"/>
                <a:cs typeface="Calibri"/>
              </a:rPr>
              <a:t> </a:t>
            </a:r>
            <a:r>
              <a:rPr sz="2400" dirty="0">
                <a:solidFill>
                  <a:srgbClr val="595959"/>
                </a:solidFill>
                <a:latin typeface="Calibri"/>
                <a:cs typeface="Calibri"/>
              </a:rPr>
              <a:t>may</a:t>
            </a:r>
            <a:r>
              <a:rPr sz="2400" spc="-50" dirty="0">
                <a:solidFill>
                  <a:srgbClr val="595959"/>
                </a:solidFill>
                <a:latin typeface="Calibri"/>
                <a:cs typeface="Calibri"/>
              </a:rPr>
              <a:t> </a:t>
            </a:r>
            <a:r>
              <a:rPr sz="2400" dirty="0">
                <a:solidFill>
                  <a:srgbClr val="595959"/>
                </a:solidFill>
                <a:latin typeface="Calibri"/>
                <a:cs typeface="Calibri"/>
              </a:rPr>
              <a:t>be</a:t>
            </a:r>
            <a:r>
              <a:rPr sz="2400" spc="-45" dirty="0">
                <a:solidFill>
                  <a:srgbClr val="595959"/>
                </a:solidFill>
                <a:latin typeface="Calibri"/>
                <a:cs typeface="Calibri"/>
              </a:rPr>
              <a:t> </a:t>
            </a:r>
            <a:r>
              <a:rPr sz="2400" spc="-10" dirty="0">
                <a:solidFill>
                  <a:srgbClr val="595959"/>
                </a:solidFill>
                <a:latin typeface="Calibri"/>
                <a:cs typeface="Calibri"/>
              </a:rPr>
              <a:t>disapproved</a:t>
            </a:r>
            <a:r>
              <a:rPr sz="2400" spc="-35" dirty="0">
                <a:solidFill>
                  <a:srgbClr val="595959"/>
                </a:solidFill>
                <a:latin typeface="Calibri"/>
                <a:cs typeface="Calibri"/>
              </a:rPr>
              <a:t> </a:t>
            </a:r>
            <a:r>
              <a:rPr sz="2400" dirty="0">
                <a:solidFill>
                  <a:srgbClr val="595959"/>
                </a:solidFill>
                <a:latin typeface="Calibri"/>
                <a:cs typeface="Calibri"/>
              </a:rPr>
              <a:t>(58.75)</a:t>
            </a:r>
            <a:r>
              <a:rPr sz="2400" spc="-60" dirty="0">
                <a:solidFill>
                  <a:srgbClr val="595959"/>
                </a:solidFill>
                <a:latin typeface="Calibri"/>
                <a:cs typeface="Calibri"/>
              </a:rPr>
              <a:t> </a:t>
            </a:r>
            <a:r>
              <a:rPr sz="2400" dirty="0">
                <a:solidFill>
                  <a:srgbClr val="595959"/>
                </a:solidFill>
                <a:latin typeface="Calibri"/>
                <a:cs typeface="Calibri"/>
              </a:rPr>
              <a:t>if</a:t>
            </a:r>
            <a:r>
              <a:rPr sz="2400" spc="-45" dirty="0">
                <a:solidFill>
                  <a:srgbClr val="595959"/>
                </a:solidFill>
                <a:latin typeface="Calibri"/>
                <a:cs typeface="Calibri"/>
              </a:rPr>
              <a:t> </a:t>
            </a:r>
            <a:r>
              <a:rPr sz="2400" dirty="0">
                <a:solidFill>
                  <a:srgbClr val="595959"/>
                </a:solidFill>
                <a:latin typeface="Calibri"/>
                <a:cs typeface="Calibri"/>
              </a:rPr>
              <a:t>any</a:t>
            </a:r>
            <a:r>
              <a:rPr sz="2400" spc="-45" dirty="0">
                <a:solidFill>
                  <a:srgbClr val="595959"/>
                </a:solidFill>
                <a:latin typeface="Calibri"/>
                <a:cs typeface="Calibri"/>
              </a:rPr>
              <a:t> </a:t>
            </a:r>
            <a:r>
              <a:rPr sz="2400" dirty="0">
                <a:solidFill>
                  <a:srgbClr val="595959"/>
                </a:solidFill>
                <a:latin typeface="Calibri"/>
                <a:cs typeface="Calibri"/>
              </a:rPr>
              <a:t>of</a:t>
            </a:r>
            <a:r>
              <a:rPr sz="2400" spc="-45" dirty="0">
                <a:solidFill>
                  <a:srgbClr val="595959"/>
                </a:solidFill>
                <a:latin typeface="Calibri"/>
                <a:cs typeface="Calibri"/>
              </a:rPr>
              <a:t> </a:t>
            </a:r>
            <a:r>
              <a:rPr sz="2400" spc="-25" dirty="0">
                <a:solidFill>
                  <a:srgbClr val="595959"/>
                </a:solidFill>
                <a:latin typeface="Calibri"/>
                <a:cs typeface="Calibri"/>
              </a:rPr>
              <a:t>the </a:t>
            </a:r>
            <a:r>
              <a:rPr sz="2400" dirty="0">
                <a:solidFill>
                  <a:srgbClr val="595959"/>
                </a:solidFill>
                <a:latin typeface="Calibri"/>
                <a:cs typeface="Calibri"/>
              </a:rPr>
              <a:t>following</a:t>
            </a:r>
            <a:r>
              <a:rPr sz="2400" spc="-114" dirty="0">
                <a:solidFill>
                  <a:srgbClr val="595959"/>
                </a:solidFill>
                <a:latin typeface="Calibri"/>
                <a:cs typeface="Calibri"/>
              </a:rPr>
              <a:t> </a:t>
            </a:r>
            <a:r>
              <a:rPr sz="2400" dirty="0">
                <a:solidFill>
                  <a:srgbClr val="595959"/>
                </a:solidFill>
                <a:latin typeface="Calibri"/>
                <a:cs typeface="Calibri"/>
              </a:rPr>
              <a:t>conditions</a:t>
            </a:r>
            <a:r>
              <a:rPr sz="2400" spc="-105" dirty="0">
                <a:solidFill>
                  <a:srgbClr val="595959"/>
                </a:solidFill>
                <a:latin typeface="Calibri"/>
                <a:cs typeface="Calibri"/>
              </a:rPr>
              <a:t> </a:t>
            </a:r>
            <a:r>
              <a:rPr sz="2400" spc="-10" dirty="0">
                <a:solidFill>
                  <a:srgbClr val="595959"/>
                </a:solidFill>
                <a:latin typeface="Calibri"/>
                <a:cs typeface="Calibri"/>
              </a:rPr>
              <a:t>apply:</a:t>
            </a:r>
            <a:endParaRPr sz="2400" dirty="0">
              <a:latin typeface="Calibri"/>
              <a:cs typeface="Calibri"/>
            </a:endParaRPr>
          </a:p>
          <a:p>
            <a:pPr marL="353060" marR="443230" indent="-340360" algn="l">
              <a:lnSpc>
                <a:spcPts val="2590"/>
              </a:lnSpc>
              <a:spcBef>
                <a:spcPts val="580"/>
              </a:spcBef>
              <a:buFont typeface="Arial"/>
              <a:buChar char="•"/>
              <a:tabLst>
                <a:tab pos="355600" algn="l"/>
              </a:tabLst>
            </a:pPr>
            <a:r>
              <a:rPr sz="2400" dirty="0">
                <a:solidFill>
                  <a:srgbClr val="595959"/>
                </a:solidFill>
                <a:latin typeface="Calibri"/>
                <a:cs typeface="Calibri"/>
              </a:rPr>
              <a:t>HUD</a:t>
            </a:r>
            <a:r>
              <a:rPr sz="2400" spc="-60" dirty="0">
                <a:solidFill>
                  <a:srgbClr val="595959"/>
                </a:solidFill>
                <a:latin typeface="Calibri"/>
                <a:cs typeface="Calibri"/>
              </a:rPr>
              <a:t> </a:t>
            </a:r>
            <a:r>
              <a:rPr sz="2400" dirty="0">
                <a:solidFill>
                  <a:srgbClr val="595959"/>
                </a:solidFill>
                <a:latin typeface="Calibri"/>
                <a:cs typeface="Calibri"/>
              </a:rPr>
              <a:t>has</a:t>
            </a:r>
            <a:r>
              <a:rPr sz="2400" spc="-40" dirty="0">
                <a:solidFill>
                  <a:srgbClr val="595959"/>
                </a:solidFill>
                <a:latin typeface="Calibri"/>
                <a:cs typeface="Calibri"/>
              </a:rPr>
              <a:t> </a:t>
            </a:r>
            <a:r>
              <a:rPr lang="en-US" sz="2400" spc="-40" dirty="0">
                <a:solidFill>
                  <a:srgbClr val="595959"/>
                </a:solidFill>
                <a:latin typeface="Calibri"/>
                <a:cs typeface="Calibri"/>
              </a:rPr>
              <a:t>ac</a:t>
            </a:r>
            <a:r>
              <a:rPr sz="2400" dirty="0">
                <a:solidFill>
                  <a:srgbClr val="595959"/>
                </a:solidFill>
                <a:latin typeface="Calibri"/>
                <a:cs typeface="Calibri"/>
              </a:rPr>
              <a:t>knowledge</a:t>
            </a:r>
            <a:r>
              <a:rPr lang="en-US" sz="2400" dirty="0">
                <a:solidFill>
                  <a:srgbClr val="595959"/>
                </a:solidFill>
                <a:latin typeface="Calibri"/>
                <a:cs typeface="Calibri"/>
              </a:rPr>
              <a:t>d</a:t>
            </a:r>
            <a:r>
              <a:rPr sz="2400" spc="-35" dirty="0">
                <a:solidFill>
                  <a:srgbClr val="595959"/>
                </a:solidFill>
                <a:latin typeface="Calibri"/>
                <a:cs typeface="Calibri"/>
              </a:rPr>
              <a:t> </a:t>
            </a:r>
            <a:r>
              <a:rPr sz="2400" dirty="0">
                <a:solidFill>
                  <a:srgbClr val="595959"/>
                </a:solidFill>
                <a:latin typeface="Calibri"/>
                <a:cs typeface="Calibri"/>
              </a:rPr>
              <a:t>that</a:t>
            </a:r>
            <a:r>
              <a:rPr sz="2400" spc="-50" dirty="0">
                <a:solidFill>
                  <a:srgbClr val="595959"/>
                </a:solidFill>
                <a:latin typeface="Calibri"/>
                <a:cs typeface="Calibri"/>
              </a:rPr>
              <a:t> </a:t>
            </a:r>
            <a:r>
              <a:rPr sz="2400" dirty="0">
                <a:solidFill>
                  <a:srgbClr val="595959"/>
                </a:solidFill>
                <a:latin typeface="Calibri"/>
                <a:cs typeface="Calibri"/>
              </a:rPr>
              <a:t>the</a:t>
            </a:r>
            <a:r>
              <a:rPr sz="2400" spc="-40" dirty="0">
                <a:solidFill>
                  <a:srgbClr val="595959"/>
                </a:solidFill>
                <a:latin typeface="Calibri"/>
                <a:cs typeface="Calibri"/>
              </a:rPr>
              <a:t> </a:t>
            </a:r>
            <a:r>
              <a:rPr sz="2400" dirty="0">
                <a:solidFill>
                  <a:srgbClr val="595959"/>
                </a:solidFill>
                <a:latin typeface="Calibri"/>
                <a:cs typeface="Calibri"/>
              </a:rPr>
              <a:t>RE</a:t>
            </a:r>
            <a:r>
              <a:rPr sz="2400" spc="-50" dirty="0">
                <a:solidFill>
                  <a:srgbClr val="595959"/>
                </a:solidFill>
                <a:latin typeface="Calibri"/>
                <a:cs typeface="Calibri"/>
              </a:rPr>
              <a:t> </a:t>
            </a:r>
            <a:r>
              <a:rPr sz="2400" dirty="0">
                <a:solidFill>
                  <a:srgbClr val="595959"/>
                </a:solidFill>
                <a:latin typeface="Calibri"/>
                <a:cs typeface="Calibri"/>
              </a:rPr>
              <a:t>did</a:t>
            </a:r>
            <a:r>
              <a:rPr sz="2400" spc="-40" dirty="0">
                <a:solidFill>
                  <a:srgbClr val="595959"/>
                </a:solidFill>
                <a:latin typeface="Calibri"/>
                <a:cs typeface="Calibri"/>
              </a:rPr>
              <a:t> </a:t>
            </a:r>
            <a:r>
              <a:rPr sz="2400" dirty="0">
                <a:solidFill>
                  <a:srgbClr val="595959"/>
                </a:solidFill>
                <a:latin typeface="Calibri"/>
                <a:cs typeface="Calibri"/>
              </a:rPr>
              <a:t>not</a:t>
            </a:r>
            <a:r>
              <a:rPr sz="2400" spc="-45" dirty="0">
                <a:solidFill>
                  <a:srgbClr val="595959"/>
                </a:solidFill>
                <a:latin typeface="Calibri"/>
                <a:cs typeface="Calibri"/>
              </a:rPr>
              <a:t> </a:t>
            </a:r>
            <a:r>
              <a:rPr sz="2400" spc="-10" dirty="0">
                <a:solidFill>
                  <a:srgbClr val="595959"/>
                </a:solidFill>
                <a:latin typeface="Calibri"/>
                <a:cs typeface="Calibri"/>
              </a:rPr>
              <a:t>properly </a:t>
            </a:r>
            <a:r>
              <a:rPr sz="2400" dirty="0">
                <a:solidFill>
                  <a:srgbClr val="595959"/>
                </a:solidFill>
                <a:latin typeface="Calibri"/>
                <a:cs typeface="Calibri"/>
              </a:rPr>
              <a:t>conduct</a:t>
            </a:r>
            <a:r>
              <a:rPr sz="2400" spc="-100" dirty="0">
                <a:solidFill>
                  <a:srgbClr val="595959"/>
                </a:solidFill>
                <a:latin typeface="Calibri"/>
                <a:cs typeface="Calibri"/>
              </a:rPr>
              <a:t> </a:t>
            </a:r>
            <a:r>
              <a:rPr sz="2400" dirty="0">
                <a:solidFill>
                  <a:srgbClr val="595959"/>
                </a:solidFill>
                <a:latin typeface="Calibri"/>
                <a:cs typeface="Calibri"/>
              </a:rPr>
              <a:t>the</a:t>
            </a:r>
            <a:r>
              <a:rPr sz="2400" spc="-65" dirty="0">
                <a:solidFill>
                  <a:srgbClr val="595959"/>
                </a:solidFill>
                <a:latin typeface="Calibri"/>
                <a:cs typeface="Calibri"/>
              </a:rPr>
              <a:t> </a:t>
            </a:r>
            <a:r>
              <a:rPr sz="2400" spc="-10" dirty="0">
                <a:solidFill>
                  <a:srgbClr val="595959"/>
                </a:solidFill>
                <a:latin typeface="Calibri"/>
                <a:cs typeface="Calibri"/>
              </a:rPr>
              <a:t>environmental</a:t>
            </a:r>
            <a:r>
              <a:rPr sz="2400" spc="-85" dirty="0">
                <a:solidFill>
                  <a:srgbClr val="595959"/>
                </a:solidFill>
                <a:latin typeface="Calibri"/>
                <a:cs typeface="Calibri"/>
              </a:rPr>
              <a:t> </a:t>
            </a:r>
            <a:r>
              <a:rPr sz="2400" spc="-10" dirty="0">
                <a:solidFill>
                  <a:srgbClr val="595959"/>
                </a:solidFill>
                <a:latin typeface="Calibri"/>
                <a:cs typeface="Calibri"/>
              </a:rPr>
              <a:t>review.</a:t>
            </a:r>
            <a:endParaRPr sz="2400" dirty="0">
              <a:latin typeface="Calibri"/>
              <a:cs typeface="Calibri"/>
            </a:endParaRPr>
          </a:p>
          <a:p>
            <a:pPr marL="353060" indent="-340360" algn="just">
              <a:lnSpc>
                <a:spcPct val="100000"/>
              </a:lnSpc>
              <a:spcBef>
                <a:spcPts val="254"/>
              </a:spcBef>
              <a:buFont typeface="Arial"/>
              <a:buChar char="•"/>
              <a:tabLst>
                <a:tab pos="353060" algn="l"/>
              </a:tabLst>
            </a:pPr>
            <a:r>
              <a:rPr sz="2400" dirty="0">
                <a:solidFill>
                  <a:srgbClr val="595959"/>
                </a:solidFill>
                <a:latin typeface="Calibri"/>
                <a:cs typeface="Calibri"/>
              </a:rPr>
              <a:t>HUD</a:t>
            </a:r>
            <a:r>
              <a:rPr sz="2400" spc="-70" dirty="0">
                <a:solidFill>
                  <a:srgbClr val="595959"/>
                </a:solidFill>
                <a:latin typeface="Calibri"/>
                <a:cs typeface="Calibri"/>
              </a:rPr>
              <a:t> </a:t>
            </a:r>
            <a:r>
              <a:rPr sz="2400" dirty="0">
                <a:solidFill>
                  <a:srgbClr val="595959"/>
                </a:solidFill>
                <a:latin typeface="Calibri"/>
                <a:cs typeface="Calibri"/>
              </a:rPr>
              <a:t>finds</a:t>
            </a:r>
            <a:r>
              <a:rPr sz="2400" spc="-55" dirty="0">
                <a:solidFill>
                  <a:srgbClr val="595959"/>
                </a:solidFill>
                <a:latin typeface="Calibri"/>
                <a:cs typeface="Calibri"/>
              </a:rPr>
              <a:t> </a:t>
            </a:r>
            <a:r>
              <a:rPr sz="2400" dirty="0">
                <a:solidFill>
                  <a:srgbClr val="595959"/>
                </a:solidFill>
                <a:latin typeface="Calibri"/>
                <a:cs typeface="Calibri"/>
              </a:rPr>
              <a:t>inaccuracies</a:t>
            </a:r>
            <a:r>
              <a:rPr sz="2400" spc="-75" dirty="0">
                <a:solidFill>
                  <a:srgbClr val="595959"/>
                </a:solidFill>
                <a:latin typeface="Calibri"/>
                <a:cs typeface="Calibri"/>
              </a:rPr>
              <a:t> </a:t>
            </a:r>
            <a:r>
              <a:rPr sz="2400" dirty="0">
                <a:solidFill>
                  <a:srgbClr val="595959"/>
                </a:solidFill>
                <a:latin typeface="Calibri"/>
                <a:cs typeface="Calibri"/>
              </a:rPr>
              <a:t>in</a:t>
            </a:r>
            <a:r>
              <a:rPr sz="2400" spc="-55" dirty="0">
                <a:solidFill>
                  <a:srgbClr val="595959"/>
                </a:solidFill>
                <a:latin typeface="Calibri"/>
                <a:cs typeface="Calibri"/>
              </a:rPr>
              <a:t> </a:t>
            </a:r>
            <a:r>
              <a:rPr sz="2400" dirty="0">
                <a:solidFill>
                  <a:srgbClr val="595959"/>
                </a:solidFill>
                <a:latin typeface="Calibri"/>
                <a:cs typeface="Calibri"/>
              </a:rPr>
              <a:t>the</a:t>
            </a:r>
            <a:r>
              <a:rPr sz="2400" spc="-55" dirty="0">
                <a:solidFill>
                  <a:srgbClr val="595959"/>
                </a:solidFill>
                <a:latin typeface="Calibri"/>
                <a:cs typeface="Calibri"/>
              </a:rPr>
              <a:t> </a:t>
            </a:r>
            <a:r>
              <a:rPr sz="2400" dirty="0">
                <a:solidFill>
                  <a:srgbClr val="595959"/>
                </a:solidFill>
                <a:latin typeface="Calibri"/>
                <a:cs typeface="Calibri"/>
              </a:rPr>
              <a:t>Certification</a:t>
            </a:r>
            <a:r>
              <a:rPr sz="2400" spc="-65" dirty="0">
                <a:solidFill>
                  <a:srgbClr val="595959"/>
                </a:solidFill>
                <a:latin typeface="Calibri"/>
                <a:cs typeface="Calibri"/>
              </a:rPr>
              <a:t> </a:t>
            </a:r>
            <a:r>
              <a:rPr sz="2400" dirty="0">
                <a:solidFill>
                  <a:srgbClr val="595959"/>
                </a:solidFill>
                <a:latin typeface="Calibri"/>
                <a:cs typeface="Calibri"/>
              </a:rPr>
              <a:t>or</a:t>
            </a:r>
            <a:r>
              <a:rPr sz="2400" spc="-65" dirty="0">
                <a:solidFill>
                  <a:srgbClr val="595959"/>
                </a:solidFill>
                <a:latin typeface="Calibri"/>
                <a:cs typeface="Calibri"/>
              </a:rPr>
              <a:t> </a:t>
            </a:r>
            <a:r>
              <a:rPr sz="2400" spc="-10" dirty="0">
                <a:solidFill>
                  <a:srgbClr val="595959"/>
                </a:solidFill>
                <a:latin typeface="Calibri"/>
                <a:cs typeface="Calibri"/>
              </a:rPr>
              <a:t>RROF.</a:t>
            </a:r>
            <a:endParaRPr sz="2400" dirty="0">
              <a:latin typeface="Calibri"/>
              <a:cs typeface="Calibri"/>
            </a:endParaRPr>
          </a:p>
          <a:p>
            <a:pPr marL="353060" marR="5080" indent="-340360" algn="just">
              <a:lnSpc>
                <a:spcPts val="2590"/>
              </a:lnSpc>
              <a:spcBef>
                <a:spcPts val="615"/>
              </a:spcBef>
              <a:buFont typeface="Arial"/>
              <a:buChar char="•"/>
              <a:tabLst>
                <a:tab pos="355600" algn="l"/>
              </a:tabLst>
            </a:pPr>
            <a:r>
              <a:rPr sz="2400" dirty="0">
                <a:solidFill>
                  <a:srgbClr val="595959"/>
                </a:solidFill>
                <a:latin typeface="Calibri"/>
                <a:cs typeface="Calibri"/>
              </a:rPr>
              <a:t>HUD</a:t>
            </a:r>
            <a:r>
              <a:rPr sz="2400" spc="-85" dirty="0">
                <a:solidFill>
                  <a:srgbClr val="595959"/>
                </a:solidFill>
                <a:latin typeface="Calibri"/>
                <a:cs typeface="Calibri"/>
              </a:rPr>
              <a:t> </a:t>
            </a:r>
            <a:r>
              <a:rPr sz="2400" dirty="0">
                <a:solidFill>
                  <a:srgbClr val="595959"/>
                </a:solidFill>
                <a:latin typeface="Calibri"/>
                <a:cs typeface="Calibri"/>
              </a:rPr>
              <a:t>receives</a:t>
            </a:r>
            <a:r>
              <a:rPr sz="2400" spc="-75" dirty="0">
                <a:solidFill>
                  <a:srgbClr val="595959"/>
                </a:solidFill>
                <a:latin typeface="Calibri"/>
                <a:cs typeface="Calibri"/>
              </a:rPr>
              <a:t> </a:t>
            </a:r>
            <a:r>
              <a:rPr sz="2400" dirty="0">
                <a:solidFill>
                  <a:srgbClr val="595959"/>
                </a:solidFill>
                <a:latin typeface="Calibri"/>
                <a:cs typeface="Calibri"/>
              </a:rPr>
              <a:t>valid</a:t>
            </a:r>
            <a:r>
              <a:rPr sz="2400" spc="-70" dirty="0">
                <a:solidFill>
                  <a:srgbClr val="595959"/>
                </a:solidFill>
                <a:latin typeface="Calibri"/>
                <a:cs typeface="Calibri"/>
              </a:rPr>
              <a:t> </a:t>
            </a:r>
            <a:r>
              <a:rPr sz="2400" dirty="0">
                <a:solidFill>
                  <a:srgbClr val="595959"/>
                </a:solidFill>
                <a:latin typeface="Calibri"/>
                <a:cs typeface="Calibri"/>
              </a:rPr>
              <a:t>public</a:t>
            </a:r>
            <a:r>
              <a:rPr sz="2400" spc="-75" dirty="0">
                <a:solidFill>
                  <a:srgbClr val="595959"/>
                </a:solidFill>
                <a:latin typeface="Calibri"/>
                <a:cs typeface="Calibri"/>
              </a:rPr>
              <a:t> </a:t>
            </a:r>
            <a:r>
              <a:rPr sz="2400" dirty="0">
                <a:solidFill>
                  <a:srgbClr val="595959"/>
                </a:solidFill>
                <a:latin typeface="Calibri"/>
                <a:cs typeface="Calibri"/>
              </a:rPr>
              <a:t>objections</a:t>
            </a:r>
            <a:r>
              <a:rPr sz="2400" spc="-75" dirty="0">
                <a:solidFill>
                  <a:srgbClr val="595959"/>
                </a:solidFill>
                <a:latin typeface="Calibri"/>
                <a:cs typeface="Calibri"/>
              </a:rPr>
              <a:t> </a:t>
            </a:r>
            <a:r>
              <a:rPr sz="2400" spc="-10" dirty="0">
                <a:solidFill>
                  <a:srgbClr val="595959"/>
                </a:solidFill>
                <a:latin typeface="Calibri"/>
                <a:cs typeface="Calibri"/>
              </a:rPr>
              <a:t>attesting</a:t>
            </a:r>
            <a:r>
              <a:rPr sz="2400" spc="-90" dirty="0">
                <a:solidFill>
                  <a:srgbClr val="595959"/>
                </a:solidFill>
                <a:latin typeface="Calibri"/>
                <a:cs typeface="Calibri"/>
              </a:rPr>
              <a:t> </a:t>
            </a:r>
            <a:r>
              <a:rPr sz="2400" dirty="0">
                <a:solidFill>
                  <a:srgbClr val="595959"/>
                </a:solidFill>
                <a:latin typeface="Calibri"/>
                <a:cs typeface="Calibri"/>
              </a:rPr>
              <a:t>to</a:t>
            </a:r>
            <a:r>
              <a:rPr sz="2400" spc="-75" dirty="0">
                <a:solidFill>
                  <a:srgbClr val="595959"/>
                </a:solidFill>
                <a:latin typeface="Calibri"/>
                <a:cs typeface="Calibri"/>
              </a:rPr>
              <a:t> </a:t>
            </a:r>
            <a:r>
              <a:rPr sz="2400" spc="-25" dirty="0">
                <a:solidFill>
                  <a:srgbClr val="595959"/>
                </a:solidFill>
                <a:latin typeface="Calibri"/>
                <a:cs typeface="Calibri"/>
              </a:rPr>
              <a:t>the 	</a:t>
            </a:r>
            <a:r>
              <a:rPr sz="2400" dirty="0">
                <a:solidFill>
                  <a:srgbClr val="595959"/>
                </a:solidFill>
                <a:latin typeface="Calibri"/>
                <a:cs typeface="Calibri"/>
              </a:rPr>
              <a:t>inaccuracy</a:t>
            </a:r>
            <a:r>
              <a:rPr sz="2400" spc="-75" dirty="0">
                <a:solidFill>
                  <a:srgbClr val="595959"/>
                </a:solidFill>
                <a:latin typeface="Calibri"/>
                <a:cs typeface="Calibri"/>
              </a:rPr>
              <a:t> </a:t>
            </a:r>
            <a:r>
              <a:rPr sz="2400" dirty="0">
                <a:solidFill>
                  <a:srgbClr val="595959"/>
                </a:solidFill>
                <a:latin typeface="Calibri"/>
                <a:cs typeface="Calibri"/>
              </a:rPr>
              <a:t>or</a:t>
            </a:r>
            <a:r>
              <a:rPr sz="2400" spc="-30" dirty="0">
                <a:solidFill>
                  <a:srgbClr val="595959"/>
                </a:solidFill>
                <a:latin typeface="Calibri"/>
                <a:cs typeface="Calibri"/>
              </a:rPr>
              <a:t> </a:t>
            </a:r>
            <a:r>
              <a:rPr sz="2400" spc="-20" dirty="0">
                <a:solidFill>
                  <a:srgbClr val="595959"/>
                </a:solidFill>
                <a:latin typeface="Calibri"/>
                <a:cs typeface="Calibri"/>
              </a:rPr>
              <a:t>non-</a:t>
            </a:r>
            <a:r>
              <a:rPr sz="2400" dirty="0">
                <a:solidFill>
                  <a:srgbClr val="595959"/>
                </a:solidFill>
                <a:latin typeface="Calibri"/>
                <a:cs typeface="Calibri"/>
              </a:rPr>
              <a:t>compliance</a:t>
            </a:r>
            <a:r>
              <a:rPr sz="2400" spc="-35" dirty="0">
                <a:solidFill>
                  <a:srgbClr val="595959"/>
                </a:solidFill>
                <a:latin typeface="Calibri"/>
                <a:cs typeface="Calibri"/>
              </a:rPr>
              <a:t> </a:t>
            </a:r>
            <a:r>
              <a:rPr sz="2400" dirty="0">
                <a:solidFill>
                  <a:srgbClr val="595959"/>
                </a:solidFill>
                <a:latin typeface="Calibri"/>
                <a:cs typeface="Calibri"/>
              </a:rPr>
              <a:t>of</a:t>
            </a:r>
            <a:r>
              <a:rPr sz="2400" spc="-25" dirty="0">
                <a:solidFill>
                  <a:srgbClr val="595959"/>
                </a:solidFill>
                <a:latin typeface="Calibri"/>
                <a:cs typeface="Calibri"/>
              </a:rPr>
              <a:t> </a:t>
            </a:r>
            <a:r>
              <a:rPr sz="2400" dirty="0">
                <a:solidFill>
                  <a:srgbClr val="595959"/>
                </a:solidFill>
                <a:latin typeface="Calibri"/>
                <a:cs typeface="Calibri"/>
              </a:rPr>
              <a:t>the</a:t>
            </a:r>
            <a:r>
              <a:rPr sz="2400" spc="-30" dirty="0">
                <a:solidFill>
                  <a:srgbClr val="595959"/>
                </a:solidFill>
                <a:latin typeface="Calibri"/>
                <a:cs typeface="Calibri"/>
              </a:rPr>
              <a:t> </a:t>
            </a:r>
            <a:r>
              <a:rPr sz="2400" spc="-10" dirty="0">
                <a:solidFill>
                  <a:srgbClr val="595959"/>
                </a:solidFill>
                <a:latin typeface="Calibri"/>
                <a:cs typeface="Calibri"/>
              </a:rPr>
              <a:t>environmental 	review.</a:t>
            </a:r>
            <a:endParaRPr sz="2400" dirty="0">
              <a:latin typeface="Calibri"/>
              <a:cs typeface="Calibri"/>
            </a:endParaRPr>
          </a:p>
        </p:txBody>
      </p:sp>
      <p:grpSp>
        <p:nvGrpSpPr>
          <p:cNvPr id="15" name="object 15"/>
          <p:cNvGrpSpPr/>
          <p:nvPr/>
        </p:nvGrpSpPr>
        <p:grpSpPr>
          <a:xfrm>
            <a:off x="3439667" y="4608829"/>
            <a:ext cx="4291965" cy="1771650"/>
            <a:chOff x="3439667" y="4608829"/>
            <a:chExt cx="4291965" cy="1771650"/>
          </a:xfrm>
        </p:grpSpPr>
        <p:pic>
          <p:nvPicPr>
            <p:cNvPr id="16" name="object 16"/>
            <p:cNvPicPr/>
            <p:nvPr/>
          </p:nvPicPr>
          <p:blipFill>
            <a:blip r:embed="rId3" cstate="print"/>
            <a:stretch>
              <a:fillRect/>
            </a:stretch>
          </p:blipFill>
          <p:spPr>
            <a:xfrm>
              <a:off x="3439667" y="4617846"/>
              <a:ext cx="2255519" cy="1752600"/>
            </a:xfrm>
            <a:prstGeom prst="rect">
              <a:avLst/>
            </a:prstGeom>
          </p:spPr>
        </p:pic>
        <p:pic>
          <p:nvPicPr>
            <p:cNvPr id="17" name="object 17"/>
            <p:cNvPicPr/>
            <p:nvPr/>
          </p:nvPicPr>
          <p:blipFill>
            <a:blip r:embed="rId4" cstate="print"/>
            <a:stretch>
              <a:fillRect/>
            </a:stretch>
          </p:blipFill>
          <p:spPr>
            <a:xfrm>
              <a:off x="5954267" y="4617846"/>
              <a:ext cx="1766315" cy="1752600"/>
            </a:xfrm>
            <a:prstGeom prst="rect">
              <a:avLst/>
            </a:prstGeom>
          </p:spPr>
        </p:pic>
        <p:sp>
          <p:nvSpPr>
            <p:cNvPr id="18" name="object 18"/>
            <p:cNvSpPr/>
            <p:nvPr/>
          </p:nvSpPr>
          <p:spPr>
            <a:xfrm>
              <a:off x="5945124" y="4608829"/>
              <a:ext cx="1786255" cy="1771650"/>
            </a:xfrm>
            <a:custGeom>
              <a:avLst/>
              <a:gdLst/>
              <a:ahLst/>
              <a:cxnLst/>
              <a:rect l="l" t="t" r="r" b="b"/>
              <a:pathLst>
                <a:path w="1786254" h="1771650">
                  <a:moveTo>
                    <a:pt x="1786128" y="0"/>
                  </a:moveTo>
                  <a:lnTo>
                    <a:pt x="0" y="0"/>
                  </a:lnTo>
                  <a:lnTo>
                    <a:pt x="0" y="8890"/>
                  </a:lnTo>
                  <a:lnTo>
                    <a:pt x="0" y="1761490"/>
                  </a:lnTo>
                  <a:lnTo>
                    <a:pt x="0" y="1771650"/>
                  </a:lnTo>
                  <a:lnTo>
                    <a:pt x="1786128" y="1771650"/>
                  </a:lnTo>
                  <a:lnTo>
                    <a:pt x="1786128" y="1761629"/>
                  </a:lnTo>
                  <a:lnTo>
                    <a:pt x="1786128" y="1761490"/>
                  </a:lnTo>
                  <a:lnTo>
                    <a:pt x="1786128" y="9029"/>
                  </a:lnTo>
                  <a:lnTo>
                    <a:pt x="1775460" y="9029"/>
                  </a:lnTo>
                  <a:lnTo>
                    <a:pt x="1775460" y="1761490"/>
                  </a:lnTo>
                  <a:lnTo>
                    <a:pt x="9144" y="1761490"/>
                  </a:lnTo>
                  <a:lnTo>
                    <a:pt x="9144" y="8890"/>
                  </a:lnTo>
                  <a:lnTo>
                    <a:pt x="1786128" y="8890"/>
                  </a:lnTo>
                  <a:lnTo>
                    <a:pt x="1786128" y="0"/>
                  </a:lnTo>
                  <a:close/>
                </a:path>
              </a:pathLst>
            </a:custGeom>
            <a:solidFill>
              <a:srgbClr val="000000"/>
            </a:solidFill>
          </p:spPr>
          <p:txBody>
            <a:bodyPr wrap="square" lIns="0" tIns="0" rIns="0" bIns="0" rtlCol="0"/>
            <a:lstStyle/>
            <a:p>
              <a:endParaRPr/>
            </a:p>
          </p:txBody>
        </p:sp>
      </p:gr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688975">
              <a:lnSpc>
                <a:spcPct val="100000"/>
              </a:lnSpc>
              <a:spcBef>
                <a:spcPts val="100"/>
              </a:spcBef>
            </a:pPr>
            <a:r>
              <a:rPr sz="3600" dirty="0"/>
              <a:t>Authority</a:t>
            </a:r>
            <a:r>
              <a:rPr sz="3600" spc="-110" dirty="0"/>
              <a:t> </a:t>
            </a:r>
            <a:r>
              <a:rPr sz="3600" dirty="0"/>
              <a:t>to</a:t>
            </a:r>
            <a:r>
              <a:rPr sz="3600" spc="-70" dirty="0"/>
              <a:t> </a:t>
            </a:r>
            <a:r>
              <a:rPr sz="3600" dirty="0"/>
              <a:t>Use</a:t>
            </a:r>
            <a:r>
              <a:rPr sz="3600" spc="-55" dirty="0"/>
              <a:t> </a:t>
            </a:r>
            <a:r>
              <a:rPr sz="3600" dirty="0"/>
              <a:t>Grant</a:t>
            </a:r>
            <a:r>
              <a:rPr sz="3600" spc="-85" dirty="0"/>
              <a:t> </a:t>
            </a:r>
            <a:r>
              <a:rPr sz="3600" dirty="0"/>
              <a:t>Funds</a:t>
            </a:r>
            <a:r>
              <a:rPr sz="3600" spc="-100" dirty="0"/>
              <a:t> </a:t>
            </a:r>
            <a:r>
              <a:rPr sz="3600" spc="-10" dirty="0"/>
              <a:t>(AUGF)</a:t>
            </a:r>
            <a:endParaRPr sz="3600"/>
          </a:p>
        </p:txBody>
      </p:sp>
      <p:sp>
        <p:nvSpPr>
          <p:cNvPr id="3" name="object 3"/>
          <p:cNvSpPr txBox="1"/>
          <p:nvPr/>
        </p:nvSpPr>
        <p:spPr>
          <a:xfrm>
            <a:off x="1537208" y="2043175"/>
            <a:ext cx="7555865" cy="1031240"/>
          </a:xfrm>
          <a:prstGeom prst="rect">
            <a:avLst/>
          </a:prstGeom>
        </p:spPr>
        <p:txBody>
          <a:bodyPr vert="horz" wrap="square" lIns="0" tIns="12065" rIns="0" bIns="0" rtlCol="0">
            <a:spAutoFit/>
          </a:bodyPr>
          <a:lstStyle/>
          <a:p>
            <a:pPr marL="12700" marR="5080">
              <a:lnSpc>
                <a:spcPct val="100000"/>
              </a:lnSpc>
              <a:spcBef>
                <a:spcPts val="95"/>
              </a:spcBef>
            </a:pPr>
            <a:r>
              <a:rPr sz="2200" dirty="0">
                <a:solidFill>
                  <a:srgbClr val="595959"/>
                </a:solidFill>
                <a:latin typeface="Calibri"/>
                <a:cs typeface="Calibri"/>
              </a:rPr>
              <a:t>If</a:t>
            </a:r>
            <a:r>
              <a:rPr sz="2200" spc="-60" dirty="0">
                <a:solidFill>
                  <a:srgbClr val="595959"/>
                </a:solidFill>
                <a:latin typeface="Calibri"/>
                <a:cs typeface="Calibri"/>
              </a:rPr>
              <a:t> </a:t>
            </a:r>
            <a:r>
              <a:rPr sz="2200" dirty="0">
                <a:solidFill>
                  <a:srgbClr val="595959"/>
                </a:solidFill>
                <a:latin typeface="Calibri"/>
                <a:cs typeface="Calibri"/>
              </a:rPr>
              <a:t>there</a:t>
            </a:r>
            <a:r>
              <a:rPr sz="2200" spc="-40" dirty="0">
                <a:solidFill>
                  <a:srgbClr val="595959"/>
                </a:solidFill>
                <a:latin typeface="Calibri"/>
                <a:cs typeface="Calibri"/>
              </a:rPr>
              <a:t> </a:t>
            </a:r>
            <a:r>
              <a:rPr sz="2200" dirty="0">
                <a:solidFill>
                  <a:srgbClr val="595959"/>
                </a:solidFill>
                <a:latin typeface="Calibri"/>
                <a:cs typeface="Calibri"/>
              </a:rPr>
              <a:t>are</a:t>
            </a:r>
            <a:r>
              <a:rPr sz="2200" spc="-55" dirty="0">
                <a:solidFill>
                  <a:srgbClr val="595959"/>
                </a:solidFill>
                <a:latin typeface="Calibri"/>
                <a:cs typeface="Calibri"/>
              </a:rPr>
              <a:t> </a:t>
            </a:r>
            <a:r>
              <a:rPr sz="2200" dirty="0">
                <a:solidFill>
                  <a:srgbClr val="595959"/>
                </a:solidFill>
                <a:latin typeface="Calibri"/>
                <a:cs typeface="Calibri"/>
              </a:rPr>
              <a:t>no</a:t>
            </a:r>
            <a:r>
              <a:rPr sz="2200" spc="-35" dirty="0">
                <a:solidFill>
                  <a:srgbClr val="595959"/>
                </a:solidFill>
                <a:latin typeface="Calibri"/>
                <a:cs typeface="Calibri"/>
              </a:rPr>
              <a:t> </a:t>
            </a:r>
            <a:r>
              <a:rPr sz="2200" dirty="0">
                <a:solidFill>
                  <a:srgbClr val="595959"/>
                </a:solidFill>
                <a:latin typeface="Calibri"/>
                <a:cs typeface="Calibri"/>
              </a:rPr>
              <a:t>objections</a:t>
            </a:r>
            <a:r>
              <a:rPr sz="2200" spc="-50" dirty="0">
                <a:solidFill>
                  <a:srgbClr val="595959"/>
                </a:solidFill>
                <a:latin typeface="Calibri"/>
                <a:cs typeface="Calibri"/>
              </a:rPr>
              <a:t> </a:t>
            </a:r>
            <a:r>
              <a:rPr sz="2200" dirty="0">
                <a:solidFill>
                  <a:srgbClr val="595959"/>
                </a:solidFill>
                <a:latin typeface="Calibri"/>
                <a:cs typeface="Calibri"/>
              </a:rPr>
              <a:t>raised</a:t>
            </a:r>
            <a:r>
              <a:rPr sz="2200" spc="-55" dirty="0">
                <a:solidFill>
                  <a:srgbClr val="595959"/>
                </a:solidFill>
                <a:latin typeface="Calibri"/>
                <a:cs typeface="Calibri"/>
              </a:rPr>
              <a:t> </a:t>
            </a:r>
            <a:r>
              <a:rPr sz="2200" spc="-10" dirty="0">
                <a:solidFill>
                  <a:srgbClr val="595959"/>
                </a:solidFill>
                <a:latin typeface="Calibri"/>
                <a:cs typeface="Calibri"/>
              </a:rPr>
              <a:t>regarding</a:t>
            </a:r>
            <a:r>
              <a:rPr sz="2200" spc="-65" dirty="0">
                <a:solidFill>
                  <a:srgbClr val="595959"/>
                </a:solidFill>
                <a:latin typeface="Calibri"/>
                <a:cs typeface="Calibri"/>
              </a:rPr>
              <a:t> </a:t>
            </a:r>
            <a:r>
              <a:rPr sz="2200" dirty="0">
                <a:solidFill>
                  <a:srgbClr val="595959"/>
                </a:solidFill>
                <a:latin typeface="Calibri"/>
                <a:cs typeface="Calibri"/>
              </a:rPr>
              <a:t>the</a:t>
            </a:r>
            <a:r>
              <a:rPr sz="2200" spc="-35" dirty="0">
                <a:solidFill>
                  <a:srgbClr val="595959"/>
                </a:solidFill>
                <a:latin typeface="Calibri"/>
                <a:cs typeface="Calibri"/>
              </a:rPr>
              <a:t> </a:t>
            </a:r>
            <a:r>
              <a:rPr sz="2200" dirty="0">
                <a:solidFill>
                  <a:srgbClr val="595959"/>
                </a:solidFill>
                <a:latin typeface="Calibri"/>
                <a:cs typeface="Calibri"/>
              </a:rPr>
              <a:t>project</a:t>
            </a:r>
            <a:r>
              <a:rPr sz="2200" spc="-55" dirty="0">
                <a:solidFill>
                  <a:srgbClr val="595959"/>
                </a:solidFill>
                <a:latin typeface="Calibri"/>
                <a:cs typeface="Calibri"/>
              </a:rPr>
              <a:t> </a:t>
            </a:r>
            <a:r>
              <a:rPr sz="2200" dirty="0">
                <a:solidFill>
                  <a:srgbClr val="595959"/>
                </a:solidFill>
                <a:latin typeface="Calibri"/>
                <a:cs typeface="Calibri"/>
              </a:rPr>
              <a:t>or</a:t>
            </a:r>
            <a:r>
              <a:rPr sz="2200" spc="-40" dirty="0">
                <a:solidFill>
                  <a:srgbClr val="595959"/>
                </a:solidFill>
                <a:latin typeface="Calibri"/>
                <a:cs typeface="Calibri"/>
              </a:rPr>
              <a:t> </a:t>
            </a:r>
            <a:r>
              <a:rPr sz="2200" spc="-25" dirty="0">
                <a:solidFill>
                  <a:srgbClr val="595959"/>
                </a:solidFill>
                <a:latin typeface="Calibri"/>
                <a:cs typeface="Calibri"/>
              </a:rPr>
              <a:t>the </a:t>
            </a:r>
            <a:r>
              <a:rPr sz="2200" spc="-10" dirty="0">
                <a:solidFill>
                  <a:srgbClr val="595959"/>
                </a:solidFill>
                <a:latin typeface="Calibri"/>
                <a:cs typeface="Calibri"/>
              </a:rPr>
              <a:t>Certification</a:t>
            </a:r>
            <a:r>
              <a:rPr sz="2200" spc="-55" dirty="0">
                <a:solidFill>
                  <a:srgbClr val="595959"/>
                </a:solidFill>
                <a:latin typeface="Calibri"/>
                <a:cs typeface="Calibri"/>
              </a:rPr>
              <a:t> </a:t>
            </a:r>
            <a:r>
              <a:rPr sz="2200" dirty="0">
                <a:solidFill>
                  <a:srgbClr val="595959"/>
                </a:solidFill>
                <a:latin typeface="Calibri"/>
                <a:cs typeface="Calibri"/>
              </a:rPr>
              <a:t>and</a:t>
            </a:r>
            <a:r>
              <a:rPr sz="2200" spc="-50" dirty="0">
                <a:solidFill>
                  <a:srgbClr val="595959"/>
                </a:solidFill>
                <a:latin typeface="Calibri"/>
                <a:cs typeface="Calibri"/>
              </a:rPr>
              <a:t> </a:t>
            </a:r>
            <a:r>
              <a:rPr sz="2200" spc="-45" dirty="0">
                <a:solidFill>
                  <a:srgbClr val="595959"/>
                </a:solidFill>
                <a:latin typeface="Calibri"/>
                <a:cs typeface="Calibri"/>
              </a:rPr>
              <a:t>RROF,</a:t>
            </a:r>
            <a:r>
              <a:rPr sz="2200" dirty="0">
                <a:solidFill>
                  <a:srgbClr val="595959"/>
                </a:solidFill>
                <a:latin typeface="Calibri"/>
                <a:cs typeface="Calibri"/>
              </a:rPr>
              <a:t> then</a:t>
            </a:r>
            <a:r>
              <a:rPr sz="2200" spc="-45" dirty="0">
                <a:solidFill>
                  <a:srgbClr val="595959"/>
                </a:solidFill>
                <a:latin typeface="Calibri"/>
                <a:cs typeface="Calibri"/>
              </a:rPr>
              <a:t> </a:t>
            </a:r>
            <a:r>
              <a:rPr sz="2200" dirty="0">
                <a:solidFill>
                  <a:srgbClr val="595959"/>
                </a:solidFill>
                <a:latin typeface="Calibri"/>
                <a:cs typeface="Calibri"/>
              </a:rPr>
              <a:t>HUD</a:t>
            </a:r>
            <a:r>
              <a:rPr sz="2200" spc="-30" dirty="0">
                <a:solidFill>
                  <a:srgbClr val="595959"/>
                </a:solidFill>
                <a:latin typeface="Calibri"/>
                <a:cs typeface="Calibri"/>
              </a:rPr>
              <a:t> </a:t>
            </a:r>
            <a:r>
              <a:rPr sz="2200" dirty="0">
                <a:solidFill>
                  <a:srgbClr val="595959"/>
                </a:solidFill>
                <a:latin typeface="Calibri"/>
                <a:cs typeface="Calibri"/>
              </a:rPr>
              <a:t>approves</a:t>
            </a:r>
            <a:r>
              <a:rPr sz="2200" spc="-50" dirty="0">
                <a:solidFill>
                  <a:srgbClr val="595959"/>
                </a:solidFill>
                <a:latin typeface="Calibri"/>
                <a:cs typeface="Calibri"/>
              </a:rPr>
              <a:t> </a:t>
            </a:r>
            <a:r>
              <a:rPr sz="2200" dirty="0">
                <a:solidFill>
                  <a:srgbClr val="595959"/>
                </a:solidFill>
                <a:latin typeface="Calibri"/>
                <a:cs typeface="Calibri"/>
              </a:rPr>
              <a:t>the</a:t>
            </a:r>
            <a:r>
              <a:rPr sz="2200" spc="-25" dirty="0">
                <a:solidFill>
                  <a:srgbClr val="595959"/>
                </a:solidFill>
                <a:latin typeface="Calibri"/>
                <a:cs typeface="Calibri"/>
              </a:rPr>
              <a:t> </a:t>
            </a:r>
            <a:r>
              <a:rPr sz="2200" dirty="0">
                <a:solidFill>
                  <a:srgbClr val="595959"/>
                </a:solidFill>
                <a:latin typeface="Calibri"/>
                <a:cs typeface="Calibri"/>
              </a:rPr>
              <a:t>release</a:t>
            </a:r>
            <a:r>
              <a:rPr sz="2200" spc="-50" dirty="0">
                <a:solidFill>
                  <a:srgbClr val="595959"/>
                </a:solidFill>
                <a:latin typeface="Calibri"/>
                <a:cs typeface="Calibri"/>
              </a:rPr>
              <a:t> </a:t>
            </a:r>
            <a:r>
              <a:rPr sz="2200" dirty="0">
                <a:solidFill>
                  <a:srgbClr val="595959"/>
                </a:solidFill>
                <a:latin typeface="Calibri"/>
                <a:cs typeface="Calibri"/>
              </a:rPr>
              <a:t>of</a:t>
            </a:r>
            <a:r>
              <a:rPr sz="2200" spc="-40" dirty="0">
                <a:solidFill>
                  <a:srgbClr val="595959"/>
                </a:solidFill>
                <a:latin typeface="Calibri"/>
                <a:cs typeface="Calibri"/>
              </a:rPr>
              <a:t> </a:t>
            </a:r>
            <a:r>
              <a:rPr sz="2200" dirty="0">
                <a:solidFill>
                  <a:srgbClr val="595959"/>
                </a:solidFill>
                <a:latin typeface="Calibri"/>
                <a:cs typeface="Calibri"/>
              </a:rPr>
              <a:t>funds</a:t>
            </a:r>
            <a:r>
              <a:rPr sz="2200" spc="-35" dirty="0">
                <a:solidFill>
                  <a:srgbClr val="595959"/>
                </a:solidFill>
                <a:latin typeface="Calibri"/>
                <a:cs typeface="Calibri"/>
              </a:rPr>
              <a:t> </a:t>
            </a:r>
            <a:r>
              <a:rPr sz="2200" spc="-25" dirty="0">
                <a:solidFill>
                  <a:srgbClr val="595959"/>
                </a:solidFill>
                <a:latin typeface="Calibri"/>
                <a:cs typeface="Calibri"/>
              </a:rPr>
              <a:t>by </a:t>
            </a:r>
            <a:r>
              <a:rPr sz="2200" dirty="0">
                <a:solidFill>
                  <a:srgbClr val="595959"/>
                </a:solidFill>
                <a:latin typeface="Calibri"/>
                <a:cs typeface="Calibri"/>
              </a:rPr>
              <a:t>filling</a:t>
            </a:r>
            <a:r>
              <a:rPr sz="2200" spc="-70" dirty="0">
                <a:solidFill>
                  <a:srgbClr val="595959"/>
                </a:solidFill>
                <a:latin typeface="Calibri"/>
                <a:cs typeface="Calibri"/>
              </a:rPr>
              <a:t> </a:t>
            </a:r>
            <a:r>
              <a:rPr sz="2200" dirty="0">
                <a:solidFill>
                  <a:srgbClr val="595959"/>
                </a:solidFill>
                <a:latin typeface="Calibri"/>
                <a:cs typeface="Calibri"/>
              </a:rPr>
              <a:t>out</a:t>
            </a:r>
            <a:r>
              <a:rPr sz="2200" spc="-45" dirty="0">
                <a:solidFill>
                  <a:srgbClr val="595959"/>
                </a:solidFill>
                <a:latin typeface="Calibri"/>
                <a:cs typeface="Calibri"/>
              </a:rPr>
              <a:t> </a:t>
            </a:r>
            <a:r>
              <a:rPr sz="2200" dirty="0">
                <a:solidFill>
                  <a:srgbClr val="595959"/>
                </a:solidFill>
                <a:latin typeface="Calibri"/>
                <a:cs typeface="Calibri"/>
              </a:rPr>
              <a:t>form</a:t>
            </a:r>
            <a:r>
              <a:rPr sz="2200" spc="-35" dirty="0">
                <a:solidFill>
                  <a:srgbClr val="595959"/>
                </a:solidFill>
                <a:latin typeface="Calibri"/>
                <a:cs typeface="Calibri"/>
              </a:rPr>
              <a:t> </a:t>
            </a:r>
            <a:r>
              <a:rPr sz="2200" spc="-10" dirty="0">
                <a:solidFill>
                  <a:srgbClr val="595959"/>
                </a:solidFill>
                <a:latin typeface="Calibri"/>
                <a:cs typeface="Calibri"/>
              </a:rPr>
              <a:t>7015.16.</a:t>
            </a:r>
            <a:endParaRPr sz="2200">
              <a:latin typeface="Calibri"/>
              <a:cs typeface="Calibri"/>
            </a:endParaRPr>
          </a:p>
        </p:txBody>
      </p:sp>
      <p:grpSp>
        <p:nvGrpSpPr>
          <p:cNvPr id="4" name="object 4"/>
          <p:cNvGrpSpPr/>
          <p:nvPr/>
        </p:nvGrpSpPr>
        <p:grpSpPr>
          <a:xfrm>
            <a:off x="5561076" y="490855"/>
            <a:ext cx="4239895" cy="527685"/>
            <a:chOff x="5561076" y="490855"/>
            <a:chExt cx="4239895" cy="527685"/>
          </a:xfrm>
        </p:grpSpPr>
        <p:sp>
          <p:nvSpPr>
            <p:cNvPr id="5" name="object 5"/>
            <p:cNvSpPr/>
            <p:nvPr/>
          </p:nvSpPr>
          <p:spPr>
            <a:xfrm>
              <a:off x="7478268" y="503047"/>
              <a:ext cx="2308860" cy="502920"/>
            </a:xfrm>
            <a:custGeom>
              <a:avLst/>
              <a:gdLst/>
              <a:ahLst/>
              <a:cxnLst/>
              <a:rect l="l" t="t" r="r" b="b"/>
              <a:pathLst>
                <a:path w="2308859" h="502919">
                  <a:moveTo>
                    <a:pt x="2226563"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226563" y="502920"/>
                  </a:lnTo>
                  <a:lnTo>
                    <a:pt x="2258710" y="496252"/>
                  </a:lnTo>
                  <a:lnTo>
                    <a:pt x="2284856" y="478155"/>
                  </a:lnTo>
                  <a:lnTo>
                    <a:pt x="2302430" y="451485"/>
                  </a:lnTo>
                  <a:lnTo>
                    <a:pt x="2308859" y="419100"/>
                  </a:lnTo>
                  <a:lnTo>
                    <a:pt x="2308859" y="83820"/>
                  </a:lnTo>
                  <a:lnTo>
                    <a:pt x="2302430" y="51434"/>
                  </a:lnTo>
                  <a:lnTo>
                    <a:pt x="2284856" y="24764"/>
                  </a:lnTo>
                  <a:lnTo>
                    <a:pt x="2258710" y="6667"/>
                  </a:lnTo>
                  <a:lnTo>
                    <a:pt x="2226563" y="0"/>
                  </a:lnTo>
                  <a:close/>
                </a:path>
              </a:pathLst>
            </a:custGeom>
            <a:solidFill>
              <a:srgbClr val="00AF4F"/>
            </a:solidFill>
          </p:spPr>
          <p:txBody>
            <a:bodyPr wrap="square" lIns="0" tIns="0" rIns="0" bIns="0" rtlCol="0"/>
            <a:lstStyle/>
            <a:p>
              <a:endParaRPr/>
            </a:p>
          </p:txBody>
        </p:sp>
        <p:sp>
          <p:nvSpPr>
            <p:cNvPr id="6" name="object 6"/>
            <p:cNvSpPr/>
            <p:nvPr/>
          </p:nvSpPr>
          <p:spPr>
            <a:xfrm>
              <a:off x="7466076" y="490855"/>
              <a:ext cx="2334895" cy="527685"/>
            </a:xfrm>
            <a:custGeom>
              <a:avLst/>
              <a:gdLst/>
              <a:ahLst/>
              <a:cxnLst/>
              <a:rect l="l" t="t" r="r" b="b"/>
              <a:pathLst>
                <a:path w="2334895" h="527685">
                  <a:moveTo>
                    <a:pt x="2333244" y="77724"/>
                  </a:moveTo>
                  <a:lnTo>
                    <a:pt x="2307335" y="77724"/>
                  </a:lnTo>
                  <a:lnTo>
                    <a:pt x="2307335" y="83820"/>
                  </a:lnTo>
                  <a:lnTo>
                    <a:pt x="2308859" y="83820"/>
                  </a:lnTo>
                  <a:lnTo>
                    <a:pt x="2307393" y="432816"/>
                  </a:lnTo>
                  <a:lnTo>
                    <a:pt x="2295144" y="473964"/>
                  </a:lnTo>
                  <a:lnTo>
                    <a:pt x="2258568" y="499745"/>
                  </a:lnTo>
                  <a:lnTo>
                    <a:pt x="2258568" y="501396"/>
                  </a:lnTo>
                  <a:lnTo>
                    <a:pt x="32003" y="501396"/>
                  </a:lnTo>
                  <a:lnTo>
                    <a:pt x="42672" y="512064"/>
                  </a:lnTo>
                  <a:lnTo>
                    <a:pt x="51816" y="516636"/>
                  </a:lnTo>
                  <a:lnTo>
                    <a:pt x="56388" y="518160"/>
                  </a:lnTo>
                  <a:lnTo>
                    <a:pt x="59435" y="519684"/>
                  </a:lnTo>
                  <a:lnTo>
                    <a:pt x="77724" y="525779"/>
                  </a:lnTo>
                  <a:lnTo>
                    <a:pt x="2258568" y="527176"/>
                  </a:lnTo>
                  <a:lnTo>
                    <a:pt x="2258568" y="525779"/>
                  </a:lnTo>
                  <a:lnTo>
                    <a:pt x="2276855" y="519684"/>
                  </a:lnTo>
                  <a:lnTo>
                    <a:pt x="2282952" y="516636"/>
                  </a:lnTo>
                  <a:lnTo>
                    <a:pt x="2284476" y="515112"/>
                  </a:lnTo>
                  <a:lnTo>
                    <a:pt x="2290572" y="512064"/>
                  </a:lnTo>
                  <a:lnTo>
                    <a:pt x="2292096" y="510540"/>
                  </a:lnTo>
                  <a:lnTo>
                    <a:pt x="2295144" y="509016"/>
                  </a:lnTo>
                  <a:lnTo>
                    <a:pt x="2299716" y="504444"/>
                  </a:lnTo>
                  <a:lnTo>
                    <a:pt x="2302764" y="502920"/>
                  </a:lnTo>
                  <a:lnTo>
                    <a:pt x="2314955" y="490727"/>
                  </a:lnTo>
                  <a:lnTo>
                    <a:pt x="2318004" y="484631"/>
                  </a:lnTo>
                  <a:lnTo>
                    <a:pt x="2319528" y="483108"/>
                  </a:lnTo>
                  <a:lnTo>
                    <a:pt x="2327148" y="467868"/>
                  </a:lnTo>
                  <a:lnTo>
                    <a:pt x="2331720" y="454151"/>
                  </a:lnTo>
                  <a:lnTo>
                    <a:pt x="2333244" y="440436"/>
                  </a:lnTo>
                  <a:lnTo>
                    <a:pt x="2334641" y="88392"/>
                  </a:lnTo>
                  <a:lnTo>
                    <a:pt x="2333244" y="88392"/>
                  </a:lnTo>
                  <a:lnTo>
                    <a:pt x="2333244" y="77724"/>
                  </a:lnTo>
                  <a:close/>
                </a:path>
                <a:path w="23348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258568"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3348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334895" h="527685">
                  <a:moveTo>
                    <a:pt x="22479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304288" y="25908"/>
                  </a:lnTo>
                  <a:lnTo>
                    <a:pt x="2298192" y="19812"/>
                  </a:lnTo>
                  <a:lnTo>
                    <a:pt x="2282952" y="12192"/>
                  </a:lnTo>
                  <a:lnTo>
                    <a:pt x="2281428" y="10668"/>
                  </a:lnTo>
                  <a:lnTo>
                    <a:pt x="2275331" y="7620"/>
                  </a:lnTo>
                  <a:lnTo>
                    <a:pt x="2257044" y="1524"/>
                  </a:lnTo>
                  <a:lnTo>
                    <a:pt x="2247900" y="0"/>
                  </a:lnTo>
                  <a:close/>
                </a:path>
                <a:path w="2334895" h="527685">
                  <a:moveTo>
                    <a:pt x="2331720" y="68579"/>
                  </a:moveTo>
                  <a:lnTo>
                    <a:pt x="2304288" y="68579"/>
                  </a:lnTo>
                  <a:lnTo>
                    <a:pt x="2304288" y="71627"/>
                  </a:lnTo>
                  <a:lnTo>
                    <a:pt x="2305812" y="71627"/>
                  </a:lnTo>
                  <a:lnTo>
                    <a:pt x="2305812" y="77724"/>
                  </a:lnTo>
                  <a:lnTo>
                    <a:pt x="2331720" y="77724"/>
                  </a:lnTo>
                  <a:lnTo>
                    <a:pt x="2331720" y="68579"/>
                  </a:lnTo>
                  <a:close/>
                </a:path>
                <a:path w="2334895" h="527685">
                  <a:moveTo>
                    <a:pt x="2328672" y="59436"/>
                  </a:moveTo>
                  <a:lnTo>
                    <a:pt x="2298192" y="59436"/>
                  </a:lnTo>
                  <a:lnTo>
                    <a:pt x="2301240" y="62484"/>
                  </a:lnTo>
                  <a:lnTo>
                    <a:pt x="2301240" y="65531"/>
                  </a:lnTo>
                  <a:lnTo>
                    <a:pt x="2302764" y="65531"/>
                  </a:lnTo>
                  <a:lnTo>
                    <a:pt x="2302764" y="68579"/>
                  </a:lnTo>
                  <a:lnTo>
                    <a:pt x="2330196" y="68579"/>
                  </a:lnTo>
                  <a:lnTo>
                    <a:pt x="2330196" y="64008"/>
                  </a:lnTo>
                  <a:lnTo>
                    <a:pt x="2328672" y="64008"/>
                  </a:lnTo>
                  <a:lnTo>
                    <a:pt x="2328672" y="59436"/>
                  </a:lnTo>
                  <a:close/>
                </a:path>
                <a:path w="2334895" h="527685">
                  <a:moveTo>
                    <a:pt x="2327148" y="56388"/>
                  </a:moveTo>
                  <a:lnTo>
                    <a:pt x="2296668" y="56388"/>
                  </a:lnTo>
                  <a:lnTo>
                    <a:pt x="2296668" y="59436"/>
                  </a:lnTo>
                  <a:lnTo>
                    <a:pt x="2327148" y="59436"/>
                  </a:lnTo>
                  <a:lnTo>
                    <a:pt x="2327148" y="56388"/>
                  </a:lnTo>
                  <a:close/>
                </a:path>
                <a:path w="2334895" h="527685">
                  <a:moveTo>
                    <a:pt x="2304288" y="25908"/>
                  </a:moveTo>
                  <a:lnTo>
                    <a:pt x="2246376" y="25908"/>
                  </a:lnTo>
                  <a:lnTo>
                    <a:pt x="2252472" y="27431"/>
                  </a:lnTo>
                  <a:lnTo>
                    <a:pt x="2260092" y="28955"/>
                  </a:lnTo>
                  <a:lnTo>
                    <a:pt x="2281428" y="39624"/>
                  </a:lnTo>
                  <a:lnTo>
                    <a:pt x="2295144" y="53340"/>
                  </a:lnTo>
                  <a:lnTo>
                    <a:pt x="2295144" y="56388"/>
                  </a:lnTo>
                  <a:lnTo>
                    <a:pt x="2325624" y="56388"/>
                  </a:lnTo>
                  <a:lnTo>
                    <a:pt x="2325624" y="53340"/>
                  </a:lnTo>
                  <a:lnTo>
                    <a:pt x="2324100" y="51816"/>
                  </a:lnTo>
                  <a:lnTo>
                    <a:pt x="2322576" y="51816"/>
                  </a:lnTo>
                  <a:lnTo>
                    <a:pt x="2322576" y="48768"/>
                  </a:lnTo>
                  <a:lnTo>
                    <a:pt x="2321052" y="48768"/>
                  </a:lnTo>
                  <a:lnTo>
                    <a:pt x="2321052" y="45720"/>
                  </a:lnTo>
                  <a:lnTo>
                    <a:pt x="2319528" y="44196"/>
                  </a:lnTo>
                  <a:lnTo>
                    <a:pt x="2318004" y="44196"/>
                  </a:lnTo>
                  <a:lnTo>
                    <a:pt x="2318004" y="41148"/>
                  </a:lnTo>
                  <a:lnTo>
                    <a:pt x="2313431" y="36575"/>
                  </a:lnTo>
                  <a:lnTo>
                    <a:pt x="2311907" y="36575"/>
                  </a:lnTo>
                  <a:lnTo>
                    <a:pt x="2311907" y="33527"/>
                  </a:lnTo>
                  <a:lnTo>
                    <a:pt x="2304288" y="25908"/>
                  </a:lnTo>
                  <a:close/>
                </a:path>
              </a:pathLst>
            </a:custGeom>
            <a:solidFill>
              <a:srgbClr val="FFFFFF"/>
            </a:solidFill>
          </p:spPr>
          <p:txBody>
            <a:bodyPr wrap="square" lIns="0" tIns="0" rIns="0" bIns="0" rtlCol="0"/>
            <a:lstStyle/>
            <a:p>
              <a:endParaRPr/>
            </a:p>
          </p:txBody>
        </p:sp>
        <p:sp>
          <p:nvSpPr>
            <p:cNvPr id="7" name="object 7"/>
            <p:cNvSpPr/>
            <p:nvPr/>
          </p:nvSpPr>
          <p:spPr>
            <a:xfrm>
              <a:off x="5573268" y="503047"/>
              <a:ext cx="1775460" cy="502920"/>
            </a:xfrm>
            <a:custGeom>
              <a:avLst/>
              <a:gdLst/>
              <a:ahLst/>
              <a:cxnLst/>
              <a:rect l="l" t="t" r="r" b="b"/>
              <a:pathLst>
                <a:path w="1775459" h="502919">
                  <a:moveTo>
                    <a:pt x="1693164" y="0"/>
                  </a:moveTo>
                  <a:lnTo>
                    <a:pt x="83820" y="0"/>
                  </a:lnTo>
                  <a:lnTo>
                    <a:pt x="51435" y="6667"/>
                  </a:lnTo>
                  <a:lnTo>
                    <a:pt x="24764" y="24764"/>
                  </a:lnTo>
                  <a:lnTo>
                    <a:pt x="6667" y="51434"/>
                  </a:lnTo>
                  <a:lnTo>
                    <a:pt x="0" y="83820"/>
                  </a:lnTo>
                  <a:lnTo>
                    <a:pt x="0" y="419100"/>
                  </a:lnTo>
                  <a:lnTo>
                    <a:pt x="6667" y="451485"/>
                  </a:lnTo>
                  <a:lnTo>
                    <a:pt x="24764" y="478155"/>
                  </a:lnTo>
                  <a:lnTo>
                    <a:pt x="51435" y="496252"/>
                  </a:lnTo>
                  <a:lnTo>
                    <a:pt x="83820" y="502920"/>
                  </a:lnTo>
                  <a:lnTo>
                    <a:pt x="1693164" y="502920"/>
                  </a:lnTo>
                  <a:lnTo>
                    <a:pt x="1725310" y="496252"/>
                  </a:lnTo>
                  <a:lnTo>
                    <a:pt x="1751457" y="478155"/>
                  </a:lnTo>
                  <a:lnTo>
                    <a:pt x="1769030" y="451485"/>
                  </a:lnTo>
                  <a:lnTo>
                    <a:pt x="1775460" y="419100"/>
                  </a:lnTo>
                  <a:lnTo>
                    <a:pt x="1775460" y="83820"/>
                  </a:lnTo>
                  <a:lnTo>
                    <a:pt x="1769030" y="51434"/>
                  </a:lnTo>
                  <a:lnTo>
                    <a:pt x="1751457" y="24764"/>
                  </a:lnTo>
                  <a:lnTo>
                    <a:pt x="1725310" y="6667"/>
                  </a:lnTo>
                  <a:lnTo>
                    <a:pt x="1693164" y="0"/>
                  </a:lnTo>
                  <a:close/>
                </a:path>
              </a:pathLst>
            </a:custGeom>
            <a:solidFill>
              <a:srgbClr val="49AAC4"/>
            </a:solidFill>
          </p:spPr>
          <p:txBody>
            <a:bodyPr wrap="square" lIns="0" tIns="0" rIns="0" bIns="0" rtlCol="0"/>
            <a:lstStyle/>
            <a:p>
              <a:endParaRPr/>
            </a:p>
          </p:txBody>
        </p:sp>
        <p:sp>
          <p:nvSpPr>
            <p:cNvPr id="8" name="object 8"/>
            <p:cNvSpPr/>
            <p:nvPr/>
          </p:nvSpPr>
          <p:spPr>
            <a:xfrm>
              <a:off x="5561076" y="490855"/>
              <a:ext cx="1801495" cy="527685"/>
            </a:xfrm>
            <a:custGeom>
              <a:avLst/>
              <a:gdLst/>
              <a:ahLst/>
              <a:cxnLst/>
              <a:rect l="l" t="t" r="r" b="b"/>
              <a:pathLst>
                <a:path w="1801495" h="527685">
                  <a:moveTo>
                    <a:pt x="1799844" y="77724"/>
                  </a:moveTo>
                  <a:lnTo>
                    <a:pt x="1773935" y="77724"/>
                  </a:lnTo>
                  <a:lnTo>
                    <a:pt x="1773935" y="83820"/>
                  </a:lnTo>
                  <a:lnTo>
                    <a:pt x="1775459" y="83820"/>
                  </a:lnTo>
                  <a:lnTo>
                    <a:pt x="1773993" y="432816"/>
                  </a:lnTo>
                  <a:lnTo>
                    <a:pt x="1761744" y="473964"/>
                  </a:lnTo>
                  <a:lnTo>
                    <a:pt x="1725168" y="499745"/>
                  </a:lnTo>
                  <a:lnTo>
                    <a:pt x="1725168" y="501396"/>
                  </a:lnTo>
                  <a:lnTo>
                    <a:pt x="32003" y="501396"/>
                  </a:lnTo>
                  <a:lnTo>
                    <a:pt x="42672" y="512064"/>
                  </a:lnTo>
                  <a:lnTo>
                    <a:pt x="51815" y="516636"/>
                  </a:lnTo>
                  <a:lnTo>
                    <a:pt x="56387" y="518160"/>
                  </a:lnTo>
                  <a:lnTo>
                    <a:pt x="59436" y="519684"/>
                  </a:lnTo>
                  <a:lnTo>
                    <a:pt x="77724" y="525779"/>
                  </a:lnTo>
                  <a:lnTo>
                    <a:pt x="1725168" y="527176"/>
                  </a:lnTo>
                  <a:lnTo>
                    <a:pt x="1725168" y="525779"/>
                  </a:lnTo>
                  <a:lnTo>
                    <a:pt x="1743455" y="519684"/>
                  </a:lnTo>
                  <a:lnTo>
                    <a:pt x="1749552" y="516636"/>
                  </a:lnTo>
                  <a:lnTo>
                    <a:pt x="1751076" y="515112"/>
                  </a:lnTo>
                  <a:lnTo>
                    <a:pt x="1757172" y="512064"/>
                  </a:lnTo>
                  <a:lnTo>
                    <a:pt x="1758696" y="510540"/>
                  </a:lnTo>
                  <a:lnTo>
                    <a:pt x="1761744" y="509016"/>
                  </a:lnTo>
                  <a:lnTo>
                    <a:pt x="1766316" y="504444"/>
                  </a:lnTo>
                  <a:lnTo>
                    <a:pt x="1769364" y="502920"/>
                  </a:lnTo>
                  <a:lnTo>
                    <a:pt x="1781555" y="490727"/>
                  </a:lnTo>
                  <a:lnTo>
                    <a:pt x="1784603" y="484631"/>
                  </a:lnTo>
                  <a:lnTo>
                    <a:pt x="1786127" y="483108"/>
                  </a:lnTo>
                  <a:lnTo>
                    <a:pt x="1793748" y="467868"/>
                  </a:lnTo>
                  <a:lnTo>
                    <a:pt x="1798320" y="454151"/>
                  </a:lnTo>
                  <a:lnTo>
                    <a:pt x="1799844" y="440436"/>
                  </a:lnTo>
                  <a:lnTo>
                    <a:pt x="1801241" y="88392"/>
                  </a:lnTo>
                  <a:lnTo>
                    <a:pt x="1799844" y="88392"/>
                  </a:lnTo>
                  <a:lnTo>
                    <a:pt x="1799844" y="77724"/>
                  </a:lnTo>
                  <a:close/>
                </a:path>
                <a:path w="1801495" h="527685">
                  <a:moveTo>
                    <a:pt x="35051" y="466344"/>
                  </a:moveTo>
                  <a:lnTo>
                    <a:pt x="7620" y="466344"/>
                  </a:lnTo>
                  <a:lnTo>
                    <a:pt x="7620" y="470916"/>
                  </a:lnTo>
                  <a:lnTo>
                    <a:pt x="9144" y="470916"/>
                  </a:lnTo>
                  <a:lnTo>
                    <a:pt x="10668" y="472440"/>
                  </a:lnTo>
                  <a:lnTo>
                    <a:pt x="10668" y="475488"/>
                  </a:lnTo>
                  <a:lnTo>
                    <a:pt x="12191" y="475488"/>
                  </a:lnTo>
                  <a:lnTo>
                    <a:pt x="12191" y="478536"/>
                  </a:lnTo>
                  <a:lnTo>
                    <a:pt x="13715" y="478536"/>
                  </a:lnTo>
                  <a:lnTo>
                    <a:pt x="13715" y="481584"/>
                  </a:lnTo>
                  <a:lnTo>
                    <a:pt x="15239" y="481584"/>
                  </a:lnTo>
                  <a:lnTo>
                    <a:pt x="15239" y="484631"/>
                  </a:lnTo>
                  <a:lnTo>
                    <a:pt x="16763" y="484631"/>
                  </a:lnTo>
                  <a:lnTo>
                    <a:pt x="16763" y="487679"/>
                  </a:lnTo>
                  <a:lnTo>
                    <a:pt x="18287" y="487679"/>
                  </a:lnTo>
                  <a:lnTo>
                    <a:pt x="28956" y="498348"/>
                  </a:lnTo>
                  <a:lnTo>
                    <a:pt x="28956" y="501396"/>
                  </a:lnTo>
                  <a:lnTo>
                    <a:pt x="1725168" y="501396"/>
                  </a:lnTo>
                  <a:lnTo>
                    <a:pt x="82296" y="499745"/>
                  </a:lnTo>
                  <a:lnTo>
                    <a:pt x="59436" y="490727"/>
                  </a:lnTo>
                  <a:lnTo>
                    <a:pt x="50291"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18014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1801495" h="527685">
                  <a:moveTo>
                    <a:pt x="1714500" y="0"/>
                  </a:moveTo>
                  <a:lnTo>
                    <a:pt x="96012" y="0"/>
                  </a:lnTo>
                  <a:lnTo>
                    <a:pt x="86868" y="1524"/>
                  </a:lnTo>
                  <a:lnTo>
                    <a:pt x="67056" y="4445"/>
                  </a:lnTo>
                  <a:lnTo>
                    <a:pt x="57912" y="7620"/>
                  </a:lnTo>
                  <a:lnTo>
                    <a:pt x="56387" y="9144"/>
                  </a:lnTo>
                  <a:lnTo>
                    <a:pt x="50291" y="12192"/>
                  </a:lnTo>
                  <a:lnTo>
                    <a:pt x="48768" y="13716"/>
                  </a:lnTo>
                  <a:lnTo>
                    <a:pt x="42672" y="16764"/>
                  </a:lnTo>
                  <a:lnTo>
                    <a:pt x="38100" y="21336"/>
                  </a:lnTo>
                  <a:lnTo>
                    <a:pt x="35051" y="22860"/>
                  </a:lnTo>
                  <a:lnTo>
                    <a:pt x="30479" y="27431"/>
                  </a:lnTo>
                  <a:lnTo>
                    <a:pt x="27432" y="28955"/>
                  </a:lnTo>
                  <a:lnTo>
                    <a:pt x="21336" y="35051"/>
                  </a:lnTo>
                  <a:lnTo>
                    <a:pt x="18287" y="41148"/>
                  </a:lnTo>
                  <a:lnTo>
                    <a:pt x="16763"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6" y="452627"/>
                  </a:lnTo>
                  <a:lnTo>
                    <a:pt x="28956" y="446531"/>
                  </a:lnTo>
                  <a:lnTo>
                    <a:pt x="27432" y="446531"/>
                  </a:lnTo>
                  <a:lnTo>
                    <a:pt x="27432" y="438912"/>
                  </a:lnTo>
                  <a:lnTo>
                    <a:pt x="25908" y="438912"/>
                  </a:lnTo>
                  <a:lnTo>
                    <a:pt x="25908" y="88392"/>
                  </a:lnTo>
                  <a:lnTo>
                    <a:pt x="27432" y="82296"/>
                  </a:lnTo>
                  <a:lnTo>
                    <a:pt x="28956" y="74675"/>
                  </a:lnTo>
                  <a:lnTo>
                    <a:pt x="38100" y="56388"/>
                  </a:lnTo>
                  <a:lnTo>
                    <a:pt x="41148" y="53340"/>
                  </a:lnTo>
                  <a:lnTo>
                    <a:pt x="42672" y="50292"/>
                  </a:lnTo>
                  <a:lnTo>
                    <a:pt x="51815" y="41148"/>
                  </a:lnTo>
                  <a:lnTo>
                    <a:pt x="60960" y="36575"/>
                  </a:lnTo>
                  <a:lnTo>
                    <a:pt x="64008" y="33527"/>
                  </a:lnTo>
                  <a:lnTo>
                    <a:pt x="70103" y="30479"/>
                  </a:lnTo>
                  <a:lnTo>
                    <a:pt x="82296" y="27431"/>
                  </a:lnTo>
                  <a:lnTo>
                    <a:pt x="89915" y="25908"/>
                  </a:lnTo>
                  <a:lnTo>
                    <a:pt x="1770888" y="25908"/>
                  </a:lnTo>
                  <a:lnTo>
                    <a:pt x="1764792" y="19812"/>
                  </a:lnTo>
                  <a:lnTo>
                    <a:pt x="1749552" y="12192"/>
                  </a:lnTo>
                  <a:lnTo>
                    <a:pt x="1748027" y="10668"/>
                  </a:lnTo>
                  <a:lnTo>
                    <a:pt x="1741931" y="7620"/>
                  </a:lnTo>
                  <a:lnTo>
                    <a:pt x="1723644" y="1524"/>
                  </a:lnTo>
                  <a:lnTo>
                    <a:pt x="1714500" y="0"/>
                  </a:lnTo>
                  <a:close/>
                </a:path>
                <a:path w="1801495" h="527685">
                  <a:moveTo>
                    <a:pt x="1798320" y="68579"/>
                  </a:moveTo>
                  <a:lnTo>
                    <a:pt x="1770888" y="68579"/>
                  </a:lnTo>
                  <a:lnTo>
                    <a:pt x="1770888" y="71627"/>
                  </a:lnTo>
                  <a:lnTo>
                    <a:pt x="1772412" y="71627"/>
                  </a:lnTo>
                  <a:lnTo>
                    <a:pt x="1772412" y="77724"/>
                  </a:lnTo>
                  <a:lnTo>
                    <a:pt x="1798320" y="77724"/>
                  </a:lnTo>
                  <a:lnTo>
                    <a:pt x="1798320" y="68579"/>
                  </a:lnTo>
                  <a:close/>
                </a:path>
                <a:path w="1801495" h="527685">
                  <a:moveTo>
                    <a:pt x="1795272" y="59436"/>
                  </a:moveTo>
                  <a:lnTo>
                    <a:pt x="1764792" y="59436"/>
                  </a:lnTo>
                  <a:lnTo>
                    <a:pt x="1767840" y="62484"/>
                  </a:lnTo>
                  <a:lnTo>
                    <a:pt x="1767840" y="65531"/>
                  </a:lnTo>
                  <a:lnTo>
                    <a:pt x="1769364" y="65531"/>
                  </a:lnTo>
                  <a:lnTo>
                    <a:pt x="1769364" y="68579"/>
                  </a:lnTo>
                  <a:lnTo>
                    <a:pt x="1796796" y="68579"/>
                  </a:lnTo>
                  <a:lnTo>
                    <a:pt x="1796796" y="64008"/>
                  </a:lnTo>
                  <a:lnTo>
                    <a:pt x="1795272" y="64008"/>
                  </a:lnTo>
                  <a:lnTo>
                    <a:pt x="1795272" y="59436"/>
                  </a:lnTo>
                  <a:close/>
                </a:path>
                <a:path w="1801495" h="527685">
                  <a:moveTo>
                    <a:pt x="1793748" y="56388"/>
                  </a:moveTo>
                  <a:lnTo>
                    <a:pt x="1763268" y="56388"/>
                  </a:lnTo>
                  <a:lnTo>
                    <a:pt x="1763268" y="59436"/>
                  </a:lnTo>
                  <a:lnTo>
                    <a:pt x="1793748" y="59436"/>
                  </a:lnTo>
                  <a:lnTo>
                    <a:pt x="1793748" y="56388"/>
                  </a:lnTo>
                  <a:close/>
                </a:path>
                <a:path w="1801495" h="527685">
                  <a:moveTo>
                    <a:pt x="1770888" y="25908"/>
                  </a:moveTo>
                  <a:lnTo>
                    <a:pt x="1712976" y="25908"/>
                  </a:lnTo>
                  <a:lnTo>
                    <a:pt x="1719072" y="27431"/>
                  </a:lnTo>
                  <a:lnTo>
                    <a:pt x="1726692" y="28955"/>
                  </a:lnTo>
                  <a:lnTo>
                    <a:pt x="1748027" y="39624"/>
                  </a:lnTo>
                  <a:lnTo>
                    <a:pt x="1761744" y="53340"/>
                  </a:lnTo>
                  <a:lnTo>
                    <a:pt x="1761744" y="56388"/>
                  </a:lnTo>
                  <a:lnTo>
                    <a:pt x="1792224" y="56388"/>
                  </a:lnTo>
                  <a:lnTo>
                    <a:pt x="1792224" y="53340"/>
                  </a:lnTo>
                  <a:lnTo>
                    <a:pt x="1790700" y="51816"/>
                  </a:lnTo>
                  <a:lnTo>
                    <a:pt x="1789176" y="51816"/>
                  </a:lnTo>
                  <a:lnTo>
                    <a:pt x="1789176" y="48768"/>
                  </a:lnTo>
                  <a:lnTo>
                    <a:pt x="1787652" y="48768"/>
                  </a:lnTo>
                  <a:lnTo>
                    <a:pt x="1787652" y="45720"/>
                  </a:lnTo>
                  <a:lnTo>
                    <a:pt x="1786127" y="44196"/>
                  </a:lnTo>
                  <a:lnTo>
                    <a:pt x="1784603" y="44196"/>
                  </a:lnTo>
                  <a:lnTo>
                    <a:pt x="1784603" y="41148"/>
                  </a:lnTo>
                  <a:lnTo>
                    <a:pt x="1780031" y="36575"/>
                  </a:lnTo>
                  <a:lnTo>
                    <a:pt x="1778507" y="36575"/>
                  </a:lnTo>
                  <a:lnTo>
                    <a:pt x="1778507" y="33527"/>
                  </a:lnTo>
                  <a:lnTo>
                    <a:pt x="1770888" y="25908"/>
                  </a:lnTo>
                  <a:close/>
                </a:path>
              </a:pathLst>
            </a:custGeom>
            <a:solidFill>
              <a:srgbClr val="FFFFFF"/>
            </a:solidFill>
          </p:spPr>
          <p:txBody>
            <a:bodyPr wrap="square" lIns="0" tIns="0" rIns="0" bIns="0" rtlCol="0"/>
            <a:lstStyle/>
            <a:p>
              <a:endParaRPr/>
            </a:p>
          </p:txBody>
        </p:sp>
      </p:grpSp>
      <p:sp>
        <p:nvSpPr>
          <p:cNvPr id="9" name="object 9"/>
          <p:cNvSpPr txBox="1"/>
          <p:nvPr/>
        </p:nvSpPr>
        <p:spPr>
          <a:xfrm>
            <a:off x="5720588" y="584835"/>
            <a:ext cx="3791585" cy="285115"/>
          </a:xfrm>
          <a:prstGeom prst="rect">
            <a:avLst/>
          </a:prstGeom>
        </p:spPr>
        <p:txBody>
          <a:bodyPr vert="horz" wrap="square" lIns="0" tIns="12700" rIns="0" bIns="0" rtlCol="0">
            <a:spAutoFit/>
          </a:bodyPr>
          <a:lstStyle/>
          <a:p>
            <a:pPr marL="12700">
              <a:lnSpc>
                <a:spcPct val="100000"/>
              </a:lnSpc>
              <a:spcBef>
                <a:spcPts val="100"/>
              </a:spcBef>
              <a:tabLst>
                <a:tab pos="1920239" algn="l"/>
              </a:tabLst>
            </a:pPr>
            <a:r>
              <a:rPr sz="1700" spc="-10" dirty="0">
                <a:solidFill>
                  <a:srgbClr val="FFFFFF"/>
                </a:solidFill>
                <a:latin typeface="Calibri"/>
                <a:cs typeface="Calibri"/>
              </a:rPr>
              <a:t>Finalize</a:t>
            </a:r>
            <a:r>
              <a:rPr sz="1700" spc="-35" dirty="0">
                <a:solidFill>
                  <a:srgbClr val="FFFFFF"/>
                </a:solidFill>
                <a:latin typeface="Calibri"/>
                <a:cs typeface="Calibri"/>
              </a:rPr>
              <a:t> </a:t>
            </a:r>
            <a:r>
              <a:rPr sz="1700" spc="-10" dirty="0">
                <a:solidFill>
                  <a:srgbClr val="FFFFFF"/>
                </a:solidFill>
                <a:latin typeface="Calibri"/>
                <a:cs typeface="Calibri"/>
              </a:rPr>
              <a:t>review</a:t>
            </a:r>
            <a:r>
              <a:rPr sz="1700" dirty="0">
                <a:solidFill>
                  <a:srgbClr val="FFFFFF"/>
                </a:solidFill>
                <a:latin typeface="Calibri"/>
                <a:cs typeface="Calibri"/>
              </a:rPr>
              <a:t>	Expend</a:t>
            </a:r>
            <a:r>
              <a:rPr sz="1700" spc="-90" dirty="0">
                <a:solidFill>
                  <a:srgbClr val="FFFFFF"/>
                </a:solidFill>
                <a:latin typeface="Calibri"/>
                <a:cs typeface="Calibri"/>
              </a:rPr>
              <a:t> </a:t>
            </a:r>
            <a:r>
              <a:rPr sz="1700" dirty="0">
                <a:solidFill>
                  <a:srgbClr val="FFFFFF"/>
                </a:solidFill>
                <a:latin typeface="Calibri"/>
                <a:cs typeface="Calibri"/>
              </a:rPr>
              <a:t>project</a:t>
            </a:r>
            <a:r>
              <a:rPr sz="1700" spc="-40" dirty="0">
                <a:solidFill>
                  <a:srgbClr val="FFFFFF"/>
                </a:solidFill>
                <a:latin typeface="Calibri"/>
                <a:cs typeface="Calibri"/>
              </a:rPr>
              <a:t> </a:t>
            </a:r>
            <a:r>
              <a:rPr sz="1700" spc="-10" dirty="0">
                <a:solidFill>
                  <a:srgbClr val="FFFFFF"/>
                </a:solidFill>
                <a:latin typeface="Calibri"/>
                <a:cs typeface="Calibri"/>
              </a:rPr>
              <a:t>funds</a:t>
            </a:r>
            <a:endParaRPr sz="1700">
              <a:latin typeface="Calibri"/>
              <a:cs typeface="Calibri"/>
            </a:endParaRPr>
          </a:p>
        </p:txBody>
      </p:sp>
      <p:grpSp>
        <p:nvGrpSpPr>
          <p:cNvPr id="10" name="object 10"/>
          <p:cNvGrpSpPr/>
          <p:nvPr/>
        </p:nvGrpSpPr>
        <p:grpSpPr>
          <a:xfrm>
            <a:off x="772668" y="3461343"/>
            <a:ext cx="9144000" cy="3581442"/>
            <a:chOff x="772668" y="3461343"/>
            <a:chExt cx="9144000" cy="3581442"/>
          </a:xfrm>
        </p:grpSpPr>
        <p:pic>
          <p:nvPicPr>
            <p:cNvPr id="11" name="object 11"/>
            <p:cNvPicPr/>
            <p:nvPr/>
          </p:nvPicPr>
          <p:blipFill>
            <a:blip r:embed="rId2" cstate="print"/>
            <a:stretch>
              <a:fillRect/>
            </a:stretch>
          </p:blipFill>
          <p:spPr>
            <a:xfrm>
              <a:off x="7250526" y="3619140"/>
              <a:ext cx="1574889" cy="160506"/>
            </a:xfrm>
            <a:prstGeom prst="rect">
              <a:avLst/>
            </a:prstGeom>
          </p:spPr>
        </p:pic>
        <p:pic>
          <p:nvPicPr>
            <p:cNvPr id="12" name="object 12"/>
            <p:cNvPicPr/>
            <p:nvPr/>
          </p:nvPicPr>
          <p:blipFill>
            <a:blip r:embed="rId3" cstate="print"/>
            <a:stretch>
              <a:fillRect/>
            </a:stretch>
          </p:blipFill>
          <p:spPr>
            <a:xfrm>
              <a:off x="1064772" y="3461343"/>
              <a:ext cx="3958302" cy="318303"/>
            </a:xfrm>
            <a:prstGeom prst="rect">
              <a:avLst/>
            </a:prstGeom>
          </p:spPr>
        </p:pic>
        <p:pic>
          <p:nvPicPr>
            <p:cNvPr id="13" name="object 13"/>
            <p:cNvPicPr/>
            <p:nvPr/>
          </p:nvPicPr>
          <p:blipFill>
            <a:blip r:embed="rId4" cstate="print"/>
            <a:stretch>
              <a:fillRect/>
            </a:stretch>
          </p:blipFill>
          <p:spPr>
            <a:xfrm>
              <a:off x="772668" y="4747357"/>
              <a:ext cx="9144000" cy="2047013"/>
            </a:xfrm>
            <a:prstGeom prst="rect">
              <a:avLst/>
            </a:prstGeom>
          </p:spPr>
        </p:pic>
        <p:sp>
          <p:nvSpPr>
            <p:cNvPr id="14" name="object 14"/>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6" name="object 16"/>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18" name="object 18"/>
            <p:cNvPicPr/>
            <p:nvPr/>
          </p:nvPicPr>
          <p:blipFill>
            <a:blip r:embed="rId5" cstate="print"/>
            <a:stretch>
              <a:fillRect/>
            </a:stretch>
          </p:blipFill>
          <p:spPr>
            <a:xfrm>
              <a:off x="5498591" y="4468495"/>
              <a:ext cx="1828800" cy="1828800"/>
            </a:xfrm>
            <a:prstGeom prst="rect">
              <a:avLst/>
            </a:prstGeom>
          </p:spPr>
        </p:pic>
      </p:grpSp>
      <p:grpSp>
        <p:nvGrpSpPr>
          <p:cNvPr id="20" name="object 20"/>
          <p:cNvGrpSpPr/>
          <p:nvPr/>
        </p:nvGrpSpPr>
        <p:grpSpPr>
          <a:xfrm>
            <a:off x="923163" y="3776853"/>
            <a:ext cx="8863965" cy="3276600"/>
            <a:chOff x="925067" y="3779646"/>
            <a:chExt cx="8863965" cy="3276600"/>
          </a:xfrm>
        </p:grpSpPr>
        <p:pic>
          <p:nvPicPr>
            <p:cNvPr id="21" name="object 21"/>
            <p:cNvPicPr/>
            <p:nvPr/>
          </p:nvPicPr>
          <p:blipFill>
            <a:blip r:embed="rId6" cstate="print"/>
            <a:stretch>
              <a:fillRect/>
            </a:stretch>
          </p:blipFill>
          <p:spPr>
            <a:xfrm>
              <a:off x="7173467" y="3779646"/>
              <a:ext cx="2615183" cy="3276600"/>
            </a:xfrm>
            <a:prstGeom prst="rect">
              <a:avLst/>
            </a:prstGeom>
          </p:spPr>
        </p:pic>
        <p:pic>
          <p:nvPicPr>
            <p:cNvPr id="22" name="object 22"/>
            <p:cNvPicPr/>
            <p:nvPr/>
          </p:nvPicPr>
          <p:blipFill>
            <a:blip r:embed="rId7" cstate="print"/>
            <a:stretch>
              <a:fillRect/>
            </a:stretch>
          </p:blipFill>
          <p:spPr>
            <a:xfrm>
              <a:off x="925067" y="3779646"/>
              <a:ext cx="4936235" cy="1981200"/>
            </a:xfrm>
            <a:prstGeom prst="rect">
              <a:avLst/>
            </a:prstGeom>
          </p:spPr>
        </p:pic>
      </p:grpSp>
      <p:sp>
        <p:nvSpPr>
          <p:cNvPr id="23" name="object 23"/>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30</a:t>
            </a:r>
            <a:endParaRPr sz="1200" dirty="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2072" y="910843"/>
            <a:ext cx="3130550"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FFFFFF"/>
                </a:solidFill>
                <a:latin typeface="Calibri"/>
                <a:cs typeface="Calibri"/>
              </a:rPr>
              <a:t>Say</a:t>
            </a:r>
            <a:r>
              <a:rPr sz="4000" spc="-85" dirty="0">
                <a:solidFill>
                  <a:srgbClr val="FFFFFF"/>
                </a:solidFill>
                <a:latin typeface="Calibri"/>
                <a:cs typeface="Calibri"/>
              </a:rPr>
              <a:t> </a:t>
            </a:r>
            <a:r>
              <a:rPr sz="4000" dirty="0">
                <a:solidFill>
                  <a:srgbClr val="FFFFFF"/>
                </a:solidFill>
                <a:latin typeface="Calibri"/>
                <a:cs typeface="Calibri"/>
              </a:rPr>
              <a:t>that</a:t>
            </a:r>
            <a:r>
              <a:rPr sz="4000" spc="-70" dirty="0">
                <a:solidFill>
                  <a:srgbClr val="FFFFFF"/>
                </a:solidFill>
                <a:latin typeface="Calibri"/>
                <a:cs typeface="Calibri"/>
              </a:rPr>
              <a:t> </a:t>
            </a:r>
            <a:r>
              <a:rPr sz="4000" spc="-10" dirty="0">
                <a:solidFill>
                  <a:srgbClr val="FFFFFF"/>
                </a:solidFill>
                <a:latin typeface="Calibri"/>
                <a:cs typeface="Calibri"/>
              </a:rPr>
              <a:t>again?</a:t>
            </a:r>
            <a:endParaRPr sz="4000">
              <a:latin typeface="Calibri"/>
              <a:cs typeface="Calibri"/>
            </a:endParaRPr>
          </a:p>
        </p:txBody>
      </p:sp>
      <p:grpSp>
        <p:nvGrpSpPr>
          <p:cNvPr id="3" name="object 3"/>
          <p:cNvGrpSpPr/>
          <p:nvPr/>
        </p:nvGrpSpPr>
        <p:grpSpPr>
          <a:xfrm>
            <a:off x="4632959" y="1874647"/>
            <a:ext cx="2575560" cy="1597660"/>
            <a:chOff x="4632959" y="1874647"/>
            <a:chExt cx="2575560" cy="1597660"/>
          </a:xfrm>
        </p:grpSpPr>
        <p:sp>
          <p:nvSpPr>
            <p:cNvPr id="4" name="object 4"/>
            <p:cNvSpPr/>
            <p:nvPr/>
          </p:nvSpPr>
          <p:spPr>
            <a:xfrm>
              <a:off x="7182611" y="3223386"/>
              <a:ext cx="26034" cy="248920"/>
            </a:xfrm>
            <a:custGeom>
              <a:avLst/>
              <a:gdLst/>
              <a:ahLst/>
              <a:cxnLst/>
              <a:rect l="l" t="t" r="r" b="b"/>
              <a:pathLst>
                <a:path w="26034" h="248920">
                  <a:moveTo>
                    <a:pt x="25780" y="0"/>
                  </a:moveTo>
                  <a:lnTo>
                    <a:pt x="0" y="0"/>
                  </a:lnTo>
                  <a:lnTo>
                    <a:pt x="0" y="248412"/>
                  </a:lnTo>
                  <a:lnTo>
                    <a:pt x="25780" y="248412"/>
                  </a:lnTo>
                  <a:lnTo>
                    <a:pt x="25780" y="0"/>
                  </a:lnTo>
                  <a:close/>
                </a:path>
              </a:pathLst>
            </a:custGeom>
            <a:solidFill>
              <a:srgbClr val="99BA59"/>
            </a:solidFill>
          </p:spPr>
          <p:txBody>
            <a:bodyPr wrap="square" lIns="0" tIns="0" rIns="0" bIns="0" rtlCol="0"/>
            <a:lstStyle/>
            <a:p>
              <a:endParaRPr/>
            </a:p>
          </p:txBody>
        </p:sp>
        <p:sp>
          <p:nvSpPr>
            <p:cNvPr id="5" name="object 5"/>
            <p:cNvSpPr/>
            <p:nvPr/>
          </p:nvSpPr>
          <p:spPr>
            <a:xfrm>
              <a:off x="7182611" y="2418715"/>
              <a:ext cx="26034" cy="250190"/>
            </a:xfrm>
            <a:custGeom>
              <a:avLst/>
              <a:gdLst/>
              <a:ahLst/>
              <a:cxnLst/>
              <a:rect l="l" t="t" r="r" b="b"/>
              <a:pathLst>
                <a:path w="26034" h="250189">
                  <a:moveTo>
                    <a:pt x="25780" y="0"/>
                  </a:moveTo>
                  <a:lnTo>
                    <a:pt x="0" y="0"/>
                  </a:lnTo>
                  <a:lnTo>
                    <a:pt x="0" y="249809"/>
                  </a:lnTo>
                  <a:lnTo>
                    <a:pt x="25780" y="249809"/>
                  </a:lnTo>
                  <a:lnTo>
                    <a:pt x="25780" y="0"/>
                  </a:lnTo>
                  <a:close/>
                </a:path>
              </a:pathLst>
            </a:custGeom>
            <a:solidFill>
              <a:srgbClr val="BF4F4C"/>
            </a:solidFill>
          </p:spPr>
          <p:txBody>
            <a:bodyPr wrap="square" lIns="0" tIns="0" rIns="0" bIns="0" rtlCol="0"/>
            <a:lstStyle/>
            <a:p>
              <a:endParaRPr/>
            </a:p>
          </p:txBody>
        </p:sp>
        <p:sp>
          <p:nvSpPr>
            <p:cNvPr id="6" name="object 6"/>
            <p:cNvSpPr/>
            <p:nvPr/>
          </p:nvSpPr>
          <p:spPr>
            <a:xfrm>
              <a:off x="6094475" y="3211194"/>
              <a:ext cx="24765" cy="248285"/>
            </a:xfrm>
            <a:custGeom>
              <a:avLst/>
              <a:gdLst/>
              <a:ahLst/>
              <a:cxnLst/>
              <a:rect l="l" t="t" r="r" b="b"/>
              <a:pathLst>
                <a:path w="24764" h="248285">
                  <a:moveTo>
                    <a:pt x="24257" y="0"/>
                  </a:moveTo>
                  <a:lnTo>
                    <a:pt x="0" y="0"/>
                  </a:lnTo>
                  <a:lnTo>
                    <a:pt x="0" y="248285"/>
                  </a:lnTo>
                  <a:lnTo>
                    <a:pt x="24257" y="248285"/>
                  </a:lnTo>
                  <a:lnTo>
                    <a:pt x="24257" y="0"/>
                  </a:lnTo>
                  <a:close/>
                </a:path>
              </a:pathLst>
            </a:custGeom>
            <a:solidFill>
              <a:srgbClr val="99BA59"/>
            </a:solidFill>
          </p:spPr>
          <p:txBody>
            <a:bodyPr wrap="square" lIns="0" tIns="0" rIns="0" bIns="0" rtlCol="0"/>
            <a:lstStyle/>
            <a:p>
              <a:endParaRPr/>
            </a:p>
          </p:txBody>
        </p:sp>
        <p:sp>
          <p:nvSpPr>
            <p:cNvPr id="7" name="object 7"/>
            <p:cNvSpPr/>
            <p:nvPr/>
          </p:nvSpPr>
          <p:spPr>
            <a:xfrm>
              <a:off x="6094475" y="2418715"/>
              <a:ext cx="24765" cy="248285"/>
            </a:xfrm>
            <a:custGeom>
              <a:avLst/>
              <a:gdLst/>
              <a:ahLst/>
              <a:cxnLst/>
              <a:rect l="l" t="t" r="r" b="b"/>
              <a:pathLst>
                <a:path w="24764" h="248285">
                  <a:moveTo>
                    <a:pt x="24257" y="0"/>
                  </a:moveTo>
                  <a:lnTo>
                    <a:pt x="0" y="0"/>
                  </a:lnTo>
                  <a:lnTo>
                    <a:pt x="0" y="248285"/>
                  </a:lnTo>
                  <a:lnTo>
                    <a:pt x="24257" y="248285"/>
                  </a:lnTo>
                  <a:lnTo>
                    <a:pt x="24257" y="0"/>
                  </a:lnTo>
                  <a:close/>
                </a:path>
              </a:pathLst>
            </a:custGeom>
            <a:solidFill>
              <a:srgbClr val="BF4F4C"/>
            </a:solidFill>
          </p:spPr>
          <p:txBody>
            <a:bodyPr wrap="square" lIns="0" tIns="0" rIns="0" bIns="0" rtlCol="0"/>
            <a:lstStyle/>
            <a:p>
              <a:endParaRPr/>
            </a:p>
          </p:txBody>
        </p:sp>
        <p:sp>
          <p:nvSpPr>
            <p:cNvPr id="8" name="object 8"/>
            <p:cNvSpPr/>
            <p:nvPr/>
          </p:nvSpPr>
          <p:spPr>
            <a:xfrm>
              <a:off x="5047487" y="3211194"/>
              <a:ext cx="26034" cy="248285"/>
            </a:xfrm>
            <a:custGeom>
              <a:avLst/>
              <a:gdLst/>
              <a:ahLst/>
              <a:cxnLst/>
              <a:rect l="l" t="t" r="r" b="b"/>
              <a:pathLst>
                <a:path w="26035" h="248285">
                  <a:moveTo>
                    <a:pt x="25780" y="0"/>
                  </a:moveTo>
                  <a:lnTo>
                    <a:pt x="0" y="0"/>
                  </a:lnTo>
                  <a:lnTo>
                    <a:pt x="0" y="248285"/>
                  </a:lnTo>
                  <a:lnTo>
                    <a:pt x="25780" y="248285"/>
                  </a:lnTo>
                  <a:lnTo>
                    <a:pt x="25780" y="0"/>
                  </a:lnTo>
                  <a:close/>
                </a:path>
              </a:pathLst>
            </a:custGeom>
            <a:solidFill>
              <a:srgbClr val="99BA59"/>
            </a:solidFill>
          </p:spPr>
          <p:txBody>
            <a:bodyPr wrap="square" lIns="0" tIns="0" rIns="0" bIns="0" rtlCol="0"/>
            <a:lstStyle/>
            <a:p>
              <a:endParaRPr/>
            </a:p>
          </p:txBody>
        </p:sp>
        <p:sp>
          <p:nvSpPr>
            <p:cNvPr id="9" name="object 9"/>
            <p:cNvSpPr/>
            <p:nvPr/>
          </p:nvSpPr>
          <p:spPr>
            <a:xfrm>
              <a:off x="5047487" y="2418715"/>
              <a:ext cx="26034" cy="248285"/>
            </a:xfrm>
            <a:custGeom>
              <a:avLst/>
              <a:gdLst/>
              <a:ahLst/>
              <a:cxnLst/>
              <a:rect l="l" t="t" r="r" b="b"/>
              <a:pathLst>
                <a:path w="26035" h="248285">
                  <a:moveTo>
                    <a:pt x="25780" y="0"/>
                  </a:moveTo>
                  <a:lnTo>
                    <a:pt x="0" y="0"/>
                  </a:lnTo>
                  <a:lnTo>
                    <a:pt x="0" y="248285"/>
                  </a:lnTo>
                  <a:lnTo>
                    <a:pt x="25780" y="248285"/>
                  </a:lnTo>
                  <a:lnTo>
                    <a:pt x="25780" y="0"/>
                  </a:lnTo>
                  <a:close/>
                </a:path>
              </a:pathLst>
            </a:custGeom>
            <a:solidFill>
              <a:srgbClr val="BF4F4C"/>
            </a:solidFill>
          </p:spPr>
          <p:txBody>
            <a:bodyPr wrap="square" lIns="0" tIns="0" rIns="0" bIns="0" rtlCol="0"/>
            <a:lstStyle/>
            <a:p>
              <a:endParaRPr/>
            </a:p>
          </p:txBody>
        </p:sp>
        <p:sp>
          <p:nvSpPr>
            <p:cNvPr id="10" name="object 10"/>
            <p:cNvSpPr/>
            <p:nvPr/>
          </p:nvSpPr>
          <p:spPr>
            <a:xfrm>
              <a:off x="4632959" y="1874647"/>
              <a:ext cx="855344" cy="544195"/>
            </a:xfrm>
            <a:custGeom>
              <a:avLst/>
              <a:gdLst/>
              <a:ahLst/>
              <a:cxnLst/>
              <a:rect l="l" t="t" r="r" b="b"/>
              <a:pathLst>
                <a:path w="855345" h="544194">
                  <a:moveTo>
                    <a:pt x="801624" y="0"/>
                  </a:moveTo>
                  <a:lnTo>
                    <a:pt x="53339" y="0"/>
                  </a:lnTo>
                  <a:lnTo>
                    <a:pt x="32789" y="4286"/>
                  </a:lnTo>
                  <a:lnTo>
                    <a:pt x="15811" y="16001"/>
                  </a:lnTo>
                  <a:lnTo>
                    <a:pt x="4262" y="33432"/>
                  </a:lnTo>
                  <a:lnTo>
                    <a:pt x="0" y="54863"/>
                  </a:lnTo>
                  <a:lnTo>
                    <a:pt x="0" y="489203"/>
                  </a:lnTo>
                  <a:lnTo>
                    <a:pt x="4262" y="510635"/>
                  </a:lnTo>
                  <a:lnTo>
                    <a:pt x="15811" y="528065"/>
                  </a:lnTo>
                  <a:lnTo>
                    <a:pt x="32789" y="539781"/>
                  </a:lnTo>
                  <a:lnTo>
                    <a:pt x="53339" y="544067"/>
                  </a:lnTo>
                  <a:lnTo>
                    <a:pt x="801624" y="544067"/>
                  </a:lnTo>
                  <a:lnTo>
                    <a:pt x="822174" y="539781"/>
                  </a:lnTo>
                  <a:lnTo>
                    <a:pt x="839152" y="528065"/>
                  </a:lnTo>
                  <a:lnTo>
                    <a:pt x="850701" y="510635"/>
                  </a:lnTo>
                  <a:lnTo>
                    <a:pt x="854963" y="489203"/>
                  </a:lnTo>
                  <a:lnTo>
                    <a:pt x="854963" y="54863"/>
                  </a:lnTo>
                  <a:lnTo>
                    <a:pt x="850701" y="33432"/>
                  </a:lnTo>
                  <a:lnTo>
                    <a:pt x="839152" y="16001"/>
                  </a:lnTo>
                  <a:lnTo>
                    <a:pt x="822174" y="4286"/>
                  </a:lnTo>
                  <a:lnTo>
                    <a:pt x="801624" y="0"/>
                  </a:lnTo>
                  <a:close/>
                </a:path>
              </a:pathLst>
            </a:custGeom>
            <a:solidFill>
              <a:srgbClr val="4F7FBC"/>
            </a:solidFill>
          </p:spPr>
          <p:txBody>
            <a:bodyPr wrap="square" lIns="0" tIns="0" rIns="0" bIns="0" rtlCol="0"/>
            <a:lstStyle/>
            <a:p>
              <a:endParaRPr/>
            </a:p>
          </p:txBody>
        </p:sp>
        <p:pic>
          <p:nvPicPr>
            <p:cNvPr id="11" name="object 11"/>
            <p:cNvPicPr/>
            <p:nvPr/>
          </p:nvPicPr>
          <p:blipFill>
            <a:blip r:embed="rId2" cstate="print"/>
            <a:stretch>
              <a:fillRect/>
            </a:stretch>
          </p:blipFill>
          <p:spPr>
            <a:xfrm>
              <a:off x="4727447" y="1966087"/>
              <a:ext cx="856488" cy="542543"/>
            </a:xfrm>
            <a:prstGeom prst="rect">
              <a:avLst/>
            </a:prstGeom>
          </p:spPr>
        </p:pic>
        <p:sp>
          <p:nvSpPr>
            <p:cNvPr id="12" name="object 12"/>
            <p:cNvSpPr/>
            <p:nvPr/>
          </p:nvSpPr>
          <p:spPr>
            <a:xfrm>
              <a:off x="4715255" y="1952371"/>
              <a:ext cx="880744" cy="570230"/>
            </a:xfrm>
            <a:custGeom>
              <a:avLst/>
              <a:gdLst/>
              <a:ahLst/>
              <a:cxnLst/>
              <a:rect l="l" t="t" r="r" b="b"/>
              <a:pathLst>
                <a:path w="880745" h="570230">
                  <a:moveTo>
                    <a:pt x="813816" y="0"/>
                  </a:moveTo>
                  <a:lnTo>
                    <a:pt x="65532" y="0"/>
                  </a:lnTo>
                  <a:lnTo>
                    <a:pt x="54864" y="1524"/>
                  </a:lnTo>
                  <a:lnTo>
                    <a:pt x="51816" y="3048"/>
                  </a:lnTo>
                  <a:lnTo>
                    <a:pt x="47244" y="4571"/>
                  </a:lnTo>
                  <a:lnTo>
                    <a:pt x="39624" y="6095"/>
                  </a:lnTo>
                  <a:lnTo>
                    <a:pt x="38100" y="7619"/>
                  </a:lnTo>
                  <a:lnTo>
                    <a:pt x="35052" y="9143"/>
                  </a:lnTo>
                  <a:lnTo>
                    <a:pt x="33528" y="10667"/>
                  </a:lnTo>
                  <a:lnTo>
                    <a:pt x="28956" y="12191"/>
                  </a:lnTo>
                  <a:lnTo>
                    <a:pt x="22860" y="18287"/>
                  </a:lnTo>
                  <a:lnTo>
                    <a:pt x="19812" y="19812"/>
                  </a:lnTo>
                  <a:lnTo>
                    <a:pt x="18288" y="21336"/>
                  </a:lnTo>
                  <a:lnTo>
                    <a:pt x="16764" y="24383"/>
                  </a:lnTo>
                  <a:lnTo>
                    <a:pt x="12192" y="28828"/>
                  </a:lnTo>
                  <a:lnTo>
                    <a:pt x="6096" y="41148"/>
                  </a:lnTo>
                  <a:lnTo>
                    <a:pt x="4572" y="42671"/>
                  </a:lnTo>
                  <a:lnTo>
                    <a:pt x="3048" y="48767"/>
                  </a:lnTo>
                  <a:lnTo>
                    <a:pt x="1524" y="53339"/>
                  </a:lnTo>
                  <a:lnTo>
                    <a:pt x="0" y="66928"/>
                  </a:lnTo>
                  <a:lnTo>
                    <a:pt x="0" y="505967"/>
                  </a:lnTo>
                  <a:lnTo>
                    <a:pt x="1524" y="505967"/>
                  </a:lnTo>
                  <a:lnTo>
                    <a:pt x="1524" y="518159"/>
                  </a:lnTo>
                  <a:lnTo>
                    <a:pt x="3048" y="518159"/>
                  </a:lnTo>
                  <a:lnTo>
                    <a:pt x="3048" y="522731"/>
                  </a:lnTo>
                  <a:lnTo>
                    <a:pt x="4572" y="522731"/>
                  </a:lnTo>
                  <a:lnTo>
                    <a:pt x="4572" y="528827"/>
                  </a:lnTo>
                  <a:lnTo>
                    <a:pt x="6096" y="528827"/>
                  </a:lnTo>
                  <a:lnTo>
                    <a:pt x="6096" y="531876"/>
                  </a:lnTo>
                  <a:lnTo>
                    <a:pt x="7620" y="531876"/>
                  </a:lnTo>
                  <a:lnTo>
                    <a:pt x="7620" y="534924"/>
                  </a:lnTo>
                  <a:lnTo>
                    <a:pt x="9144" y="534924"/>
                  </a:lnTo>
                  <a:lnTo>
                    <a:pt x="9144" y="537971"/>
                  </a:lnTo>
                  <a:lnTo>
                    <a:pt x="10668" y="537971"/>
                  </a:lnTo>
                  <a:lnTo>
                    <a:pt x="10668" y="541019"/>
                  </a:lnTo>
                  <a:lnTo>
                    <a:pt x="12192" y="541019"/>
                  </a:lnTo>
                  <a:lnTo>
                    <a:pt x="18288" y="547115"/>
                  </a:lnTo>
                  <a:lnTo>
                    <a:pt x="18288" y="550163"/>
                  </a:lnTo>
                  <a:lnTo>
                    <a:pt x="19812" y="550163"/>
                  </a:lnTo>
                  <a:lnTo>
                    <a:pt x="22860" y="551688"/>
                  </a:lnTo>
                  <a:lnTo>
                    <a:pt x="30480" y="559307"/>
                  </a:lnTo>
                  <a:lnTo>
                    <a:pt x="42672" y="565403"/>
                  </a:lnTo>
                  <a:lnTo>
                    <a:pt x="47244" y="566927"/>
                  </a:lnTo>
                  <a:lnTo>
                    <a:pt x="54864" y="568451"/>
                  </a:lnTo>
                  <a:lnTo>
                    <a:pt x="826008" y="569849"/>
                  </a:lnTo>
                  <a:lnTo>
                    <a:pt x="826008" y="568451"/>
                  </a:lnTo>
                  <a:lnTo>
                    <a:pt x="833628" y="566927"/>
                  </a:lnTo>
                  <a:lnTo>
                    <a:pt x="838200" y="565403"/>
                  </a:lnTo>
                  <a:lnTo>
                    <a:pt x="850392" y="559307"/>
                  </a:lnTo>
                  <a:lnTo>
                    <a:pt x="851916" y="557783"/>
                  </a:lnTo>
                  <a:lnTo>
                    <a:pt x="854964" y="556259"/>
                  </a:lnTo>
                  <a:lnTo>
                    <a:pt x="867156" y="544067"/>
                  </a:lnTo>
                  <a:lnTo>
                    <a:pt x="827532" y="544067"/>
                  </a:lnTo>
                  <a:lnTo>
                    <a:pt x="48768" y="542543"/>
                  </a:lnTo>
                  <a:lnTo>
                    <a:pt x="48768" y="539495"/>
                  </a:lnTo>
                  <a:lnTo>
                    <a:pt x="42672" y="536448"/>
                  </a:lnTo>
                  <a:lnTo>
                    <a:pt x="36576" y="530351"/>
                  </a:lnTo>
                  <a:lnTo>
                    <a:pt x="35052" y="530351"/>
                  </a:lnTo>
                  <a:lnTo>
                    <a:pt x="35052" y="527303"/>
                  </a:lnTo>
                  <a:lnTo>
                    <a:pt x="32004" y="524128"/>
                  </a:lnTo>
                  <a:lnTo>
                    <a:pt x="30480" y="524128"/>
                  </a:lnTo>
                  <a:lnTo>
                    <a:pt x="30480" y="521207"/>
                  </a:lnTo>
                  <a:lnTo>
                    <a:pt x="28956" y="521207"/>
                  </a:lnTo>
                  <a:lnTo>
                    <a:pt x="28956" y="515112"/>
                  </a:lnTo>
                  <a:lnTo>
                    <a:pt x="27432" y="515112"/>
                  </a:lnTo>
                  <a:lnTo>
                    <a:pt x="27432" y="510539"/>
                  </a:lnTo>
                  <a:lnTo>
                    <a:pt x="25908" y="510539"/>
                  </a:lnTo>
                  <a:lnTo>
                    <a:pt x="25908" y="502919"/>
                  </a:lnTo>
                  <a:lnTo>
                    <a:pt x="24384" y="502919"/>
                  </a:lnTo>
                  <a:lnTo>
                    <a:pt x="24384" y="66928"/>
                  </a:lnTo>
                  <a:lnTo>
                    <a:pt x="25908" y="60959"/>
                  </a:lnTo>
                  <a:lnTo>
                    <a:pt x="28956" y="51815"/>
                  </a:lnTo>
                  <a:lnTo>
                    <a:pt x="30480" y="48767"/>
                  </a:lnTo>
                  <a:lnTo>
                    <a:pt x="32004" y="47243"/>
                  </a:lnTo>
                  <a:lnTo>
                    <a:pt x="35052" y="41148"/>
                  </a:lnTo>
                  <a:lnTo>
                    <a:pt x="42672" y="33527"/>
                  </a:lnTo>
                  <a:lnTo>
                    <a:pt x="48768" y="30479"/>
                  </a:lnTo>
                  <a:lnTo>
                    <a:pt x="53340" y="28828"/>
                  </a:lnTo>
                  <a:lnTo>
                    <a:pt x="56388" y="27431"/>
                  </a:lnTo>
                  <a:lnTo>
                    <a:pt x="68580" y="25907"/>
                  </a:lnTo>
                  <a:lnTo>
                    <a:pt x="867156" y="25907"/>
                  </a:lnTo>
                  <a:lnTo>
                    <a:pt x="854964" y="13715"/>
                  </a:lnTo>
                  <a:lnTo>
                    <a:pt x="845820" y="9143"/>
                  </a:lnTo>
                  <a:lnTo>
                    <a:pt x="844296" y="7619"/>
                  </a:lnTo>
                  <a:lnTo>
                    <a:pt x="841248" y="6095"/>
                  </a:lnTo>
                  <a:lnTo>
                    <a:pt x="833628" y="4571"/>
                  </a:lnTo>
                  <a:lnTo>
                    <a:pt x="829056" y="3048"/>
                  </a:lnTo>
                  <a:lnTo>
                    <a:pt x="826008" y="1524"/>
                  </a:lnTo>
                  <a:lnTo>
                    <a:pt x="813816" y="0"/>
                  </a:lnTo>
                  <a:close/>
                </a:path>
                <a:path w="880745" h="570230">
                  <a:moveTo>
                    <a:pt x="880745" y="56387"/>
                  </a:moveTo>
                  <a:lnTo>
                    <a:pt x="854964" y="56387"/>
                  </a:lnTo>
                  <a:lnTo>
                    <a:pt x="853480" y="502919"/>
                  </a:lnTo>
                  <a:lnTo>
                    <a:pt x="853440" y="515112"/>
                  </a:lnTo>
                  <a:lnTo>
                    <a:pt x="851916" y="521207"/>
                  </a:lnTo>
                  <a:lnTo>
                    <a:pt x="850392" y="522731"/>
                  </a:lnTo>
                  <a:lnTo>
                    <a:pt x="848868" y="525779"/>
                  </a:lnTo>
                  <a:lnTo>
                    <a:pt x="845820" y="528827"/>
                  </a:lnTo>
                  <a:lnTo>
                    <a:pt x="845820" y="531876"/>
                  </a:lnTo>
                  <a:lnTo>
                    <a:pt x="842772" y="531876"/>
                  </a:lnTo>
                  <a:lnTo>
                    <a:pt x="838200" y="536448"/>
                  </a:lnTo>
                  <a:lnTo>
                    <a:pt x="832104" y="539495"/>
                  </a:lnTo>
                  <a:lnTo>
                    <a:pt x="832104" y="542543"/>
                  </a:lnTo>
                  <a:lnTo>
                    <a:pt x="827532" y="542543"/>
                  </a:lnTo>
                  <a:lnTo>
                    <a:pt x="827532" y="544067"/>
                  </a:lnTo>
                  <a:lnTo>
                    <a:pt x="867156" y="544067"/>
                  </a:lnTo>
                  <a:lnTo>
                    <a:pt x="868680" y="541019"/>
                  </a:lnTo>
                  <a:lnTo>
                    <a:pt x="870204" y="539495"/>
                  </a:lnTo>
                  <a:lnTo>
                    <a:pt x="876300" y="527303"/>
                  </a:lnTo>
                  <a:lnTo>
                    <a:pt x="877824" y="522731"/>
                  </a:lnTo>
                  <a:lnTo>
                    <a:pt x="879348" y="515112"/>
                  </a:lnTo>
                  <a:lnTo>
                    <a:pt x="880745" y="66928"/>
                  </a:lnTo>
                  <a:lnTo>
                    <a:pt x="880745" y="56387"/>
                  </a:lnTo>
                  <a:close/>
                </a:path>
                <a:path w="880745" h="570230">
                  <a:moveTo>
                    <a:pt x="876300" y="42671"/>
                  </a:moveTo>
                  <a:lnTo>
                    <a:pt x="847344" y="42671"/>
                  </a:lnTo>
                  <a:lnTo>
                    <a:pt x="848868" y="44195"/>
                  </a:lnTo>
                  <a:lnTo>
                    <a:pt x="848868" y="47243"/>
                  </a:lnTo>
                  <a:lnTo>
                    <a:pt x="850392" y="47243"/>
                  </a:lnTo>
                  <a:lnTo>
                    <a:pt x="850392" y="50291"/>
                  </a:lnTo>
                  <a:lnTo>
                    <a:pt x="851916" y="50291"/>
                  </a:lnTo>
                  <a:lnTo>
                    <a:pt x="853440" y="51815"/>
                  </a:lnTo>
                  <a:lnTo>
                    <a:pt x="853440" y="56387"/>
                  </a:lnTo>
                  <a:lnTo>
                    <a:pt x="879348" y="56387"/>
                  </a:lnTo>
                  <a:lnTo>
                    <a:pt x="879348" y="48767"/>
                  </a:lnTo>
                  <a:lnTo>
                    <a:pt x="877824" y="48767"/>
                  </a:lnTo>
                  <a:lnTo>
                    <a:pt x="877824" y="44195"/>
                  </a:lnTo>
                  <a:lnTo>
                    <a:pt x="876300" y="42671"/>
                  </a:lnTo>
                  <a:close/>
                </a:path>
                <a:path w="880745" h="570230">
                  <a:moveTo>
                    <a:pt x="867156" y="25907"/>
                  </a:moveTo>
                  <a:lnTo>
                    <a:pt x="813816" y="25907"/>
                  </a:lnTo>
                  <a:lnTo>
                    <a:pt x="826008" y="27431"/>
                  </a:lnTo>
                  <a:lnTo>
                    <a:pt x="838200" y="33527"/>
                  </a:lnTo>
                  <a:lnTo>
                    <a:pt x="842772" y="38100"/>
                  </a:lnTo>
                  <a:lnTo>
                    <a:pt x="845820" y="39624"/>
                  </a:lnTo>
                  <a:lnTo>
                    <a:pt x="845820" y="42671"/>
                  </a:lnTo>
                  <a:lnTo>
                    <a:pt x="874776" y="42671"/>
                  </a:lnTo>
                  <a:lnTo>
                    <a:pt x="874776" y="39624"/>
                  </a:lnTo>
                  <a:lnTo>
                    <a:pt x="873252" y="39624"/>
                  </a:lnTo>
                  <a:lnTo>
                    <a:pt x="873252" y="36575"/>
                  </a:lnTo>
                  <a:lnTo>
                    <a:pt x="871728" y="36575"/>
                  </a:lnTo>
                  <a:lnTo>
                    <a:pt x="871728" y="33527"/>
                  </a:lnTo>
                  <a:lnTo>
                    <a:pt x="870204" y="33527"/>
                  </a:lnTo>
                  <a:lnTo>
                    <a:pt x="870204" y="30479"/>
                  </a:lnTo>
                  <a:lnTo>
                    <a:pt x="868680" y="30479"/>
                  </a:lnTo>
                  <a:lnTo>
                    <a:pt x="868680" y="27431"/>
                  </a:lnTo>
                  <a:lnTo>
                    <a:pt x="867156" y="25907"/>
                  </a:lnTo>
                  <a:close/>
                </a:path>
              </a:pathLst>
            </a:custGeom>
            <a:solidFill>
              <a:srgbClr val="4F7FBC"/>
            </a:solidFill>
          </p:spPr>
          <p:txBody>
            <a:bodyPr wrap="square" lIns="0" tIns="0" rIns="0" bIns="0" rtlCol="0"/>
            <a:lstStyle/>
            <a:p>
              <a:endParaRPr/>
            </a:p>
          </p:txBody>
        </p:sp>
      </p:grpSp>
      <p:grpSp>
        <p:nvGrpSpPr>
          <p:cNvPr id="13" name="object 13"/>
          <p:cNvGrpSpPr/>
          <p:nvPr/>
        </p:nvGrpSpPr>
        <p:grpSpPr>
          <a:xfrm>
            <a:off x="3585971" y="1874647"/>
            <a:ext cx="964565" cy="792480"/>
            <a:chOff x="3585971" y="1874647"/>
            <a:chExt cx="964565" cy="792480"/>
          </a:xfrm>
        </p:grpSpPr>
        <p:sp>
          <p:nvSpPr>
            <p:cNvPr id="14" name="object 14"/>
            <p:cNvSpPr/>
            <p:nvPr/>
          </p:nvSpPr>
          <p:spPr>
            <a:xfrm>
              <a:off x="4002023" y="2418715"/>
              <a:ext cx="24765" cy="248285"/>
            </a:xfrm>
            <a:custGeom>
              <a:avLst/>
              <a:gdLst/>
              <a:ahLst/>
              <a:cxnLst/>
              <a:rect l="l" t="t" r="r" b="b"/>
              <a:pathLst>
                <a:path w="24764" h="248285">
                  <a:moveTo>
                    <a:pt x="24384" y="0"/>
                  </a:moveTo>
                  <a:lnTo>
                    <a:pt x="0" y="0"/>
                  </a:lnTo>
                  <a:lnTo>
                    <a:pt x="0" y="248285"/>
                  </a:lnTo>
                  <a:lnTo>
                    <a:pt x="24384" y="248285"/>
                  </a:lnTo>
                  <a:lnTo>
                    <a:pt x="24384" y="0"/>
                  </a:lnTo>
                  <a:close/>
                </a:path>
              </a:pathLst>
            </a:custGeom>
            <a:solidFill>
              <a:srgbClr val="BF4F4C"/>
            </a:solidFill>
          </p:spPr>
          <p:txBody>
            <a:bodyPr wrap="square" lIns="0" tIns="0" rIns="0" bIns="0" rtlCol="0"/>
            <a:lstStyle/>
            <a:p>
              <a:endParaRPr/>
            </a:p>
          </p:txBody>
        </p:sp>
        <p:sp>
          <p:nvSpPr>
            <p:cNvPr id="15" name="object 15"/>
            <p:cNvSpPr/>
            <p:nvPr/>
          </p:nvSpPr>
          <p:spPr>
            <a:xfrm>
              <a:off x="3585971" y="1874647"/>
              <a:ext cx="856615" cy="544195"/>
            </a:xfrm>
            <a:custGeom>
              <a:avLst/>
              <a:gdLst/>
              <a:ahLst/>
              <a:cxnLst/>
              <a:rect l="l" t="t" r="r" b="b"/>
              <a:pathLst>
                <a:path w="856614" h="544194">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6" y="528065"/>
                  </a:lnTo>
                  <a:lnTo>
                    <a:pt x="852201" y="510635"/>
                  </a:lnTo>
                  <a:lnTo>
                    <a:pt x="856488" y="489203"/>
                  </a:lnTo>
                  <a:lnTo>
                    <a:pt x="856488" y="54863"/>
                  </a:lnTo>
                  <a:lnTo>
                    <a:pt x="852201" y="33432"/>
                  </a:lnTo>
                  <a:lnTo>
                    <a:pt x="840486" y="16001"/>
                  </a:lnTo>
                  <a:lnTo>
                    <a:pt x="823055" y="4286"/>
                  </a:lnTo>
                  <a:lnTo>
                    <a:pt x="801624" y="0"/>
                  </a:lnTo>
                  <a:close/>
                </a:path>
              </a:pathLst>
            </a:custGeom>
            <a:solidFill>
              <a:srgbClr val="4F7FBC"/>
            </a:solidFill>
          </p:spPr>
          <p:txBody>
            <a:bodyPr wrap="square" lIns="0" tIns="0" rIns="0" bIns="0" rtlCol="0"/>
            <a:lstStyle/>
            <a:p>
              <a:endParaRPr/>
            </a:p>
          </p:txBody>
        </p:sp>
        <p:pic>
          <p:nvPicPr>
            <p:cNvPr id="16" name="object 16"/>
            <p:cNvPicPr/>
            <p:nvPr/>
          </p:nvPicPr>
          <p:blipFill>
            <a:blip r:embed="rId3" cstate="print"/>
            <a:stretch>
              <a:fillRect/>
            </a:stretch>
          </p:blipFill>
          <p:spPr>
            <a:xfrm>
              <a:off x="3681983" y="1966087"/>
              <a:ext cx="854963" cy="542543"/>
            </a:xfrm>
            <a:prstGeom prst="rect">
              <a:avLst/>
            </a:prstGeom>
          </p:spPr>
        </p:pic>
        <p:sp>
          <p:nvSpPr>
            <p:cNvPr id="17" name="object 17"/>
            <p:cNvSpPr/>
            <p:nvPr/>
          </p:nvSpPr>
          <p:spPr>
            <a:xfrm>
              <a:off x="3668267" y="1952371"/>
              <a:ext cx="882650" cy="570230"/>
            </a:xfrm>
            <a:custGeom>
              <a:avLst/>
              <a:gdLst/>
              <a:ahLst/>
              <a:cxnLst/>
              <a:rect l="l" t="t" r="r" b="b"/>
              <a:pathLst>
                <a:path w="882650" h="570230">
                  <a:moveTo>
                    <a:pt x="32004" y="522731"/>
                  </a:moveTo>
                  <a:lnTo>
                    <a:pt x="6096" y="522731"/>
                  </a:lnTo>
                  <a:lnTo>
                    <a:pt x="6096" y="531876"/>
                  </a:lnTo>
                  <a:lnTo>
                    <a:pt x="7620" y="531876"/>
                  </a:lnTo>
                  <a:lnTo>
                    <a:pt x="7620" y="534924"/>
                  </a:lnTo>
                  <a:lnTo>
                    <a:pt x="9144" y="534924"/>
                  </a:lnTo>
                  <a:lnTo>
                    <a:pt x="9144" y="537971"/>
                  </a:lnTo>
                  <a:lnTo>
                    <a:pt x="10668" y="537971"/>
                  </a:lnTo>
                  <a:lnTo>
                    <a:pt x="10668" y="541019"/>
                  </a:lnTo>
                  <a:lnTo>
                    <a:pt x="12192" y="541019"/>
                  </a:lnTo>
                  <a:lnTo>
                    <a:pt x="30480" y="559307"/>
                  </a:lnTo>
                  <a:lnTo>
                    <a:pt x="35052" y="560831"/>
                  </a:lnTo>
                  <a:lnTo>
                    <a:pt x="41148" y="563879"/>
                  </a:lnTo>
                  <a:lnTo>
                    <a:pt x="42672" y="565403"/>
                  </a:lnTo>
                  <a:lnTo>
                    <a:pt x="54864" y="568451"/>
                  </a:lnTo>
                  <a:lnTo>
                    <a:pt x="827532" y="569849"/>
                  </a:lnTo>
                  <a:lnTo>
                    <a:pt x="827532" y="568451"/>
                  </a:lnTo>
                  <a:lnTo>
                    <a:pt x="835152" y="566927"/>
                  </a:lnTo>
                  <a:lnTo>
                    <a:pt x="839724" y="565403"/>
                  </a:lnTo>
                  <a:lnTo>
                    <a:pt x="851916" y="559307"/>
                  </a:lnTo>
                  <a:lnTo>
                    <a:pt x="867156" y="544067"/>
                  </a:lnTo>
                  <a:lnTo>
                    <a:pt x="827532" y="544067"/>
                  </a:lnTo>
                  <a:lnTo>
                    <a:pt x="50292" y="542543"/>
                  </a:lnTo>
                  <a:lnTo>
                    <a:pt x="50292" y="539495"/>
                  </a:lnTo>
                  <a:lnTo>
                    <a:pt x="44196" y="536448"/>
                  </a:lnTo>
                  <a:lnTo>
                    <a:pt x="33528" y="525779"/>
                  </a:lnTo>
                  <a:lnTo>
                    <a:pt x="32004" y="525779"/>
                  </a:lnTo>
                  <a:lnTo>
                    <a:pt x="32004" y="522731"/>
                  </a:lnTo>
                  <a:close/>
                </a:path>
                <a:path w="882650" h="570230">
                  <a:moveTo>
                    <a:pt x="882268" y="56387"/>
                  </a:moveTo>
                  <a:lnTo>
                    <a:pt x="856488" y="56387"/>
                  </a:lnTo>
                  <a:lnTo>
                    <a:pt x="855004" y="502919"/>
                  </a:lnTo>
                  <a:lnTo>
                    <a:pt x="854964" y="515112"/>
                  </a:lnTo>
                  <a:lnTo>
                    <a:pt x="853440" y="519683"/>
                  </a:lnTo>
                  <a:lnTo>
                    <a:pt x="851916" y="521207"/>
                  </a:lnTo>
                  <a:lnTo>
                    <a:pt x="848868" y="527303"/>
                  </a:lnTo>
                  <a:lnTo>
                    <a:pt x="844296" y="531876"/>
                  </a:lnTo>
                  <a:lnTo>
                    <a:pt x="844296" y="534924"/>
                  </a:lnTo>
                  <a:lnTo>
                    <a:pt x="841248" y="534924"/>
                  </a:lnTo>
                  <a:lnTo>
                    <a:pt x="839724" y="536448"/>
                  </a:lnTo>
                  <a:lnTo>
                    <a:pt x="833628" y="539495"/>
                  </a:lnTo>
                  <a:lnTo>
                    <a:pt x="832104" y="541019"/>
                  </a:lnTo>
                  <a:lnTo>
                    <a:pt x="827532" y="542543"/>
                  </a:lnTo>
                  <a:lnTo>
                    <a:pt x="827532" y="544067"/>
                  </a:lnTo>
                  <a:lnTo>
                    <a:pt x="867156" y="544067"/>
                  </a:lnTo>
                  <a:lnTo>
                    <a:pt x="871728" y="539495"/>
                  </a:lnTo>
                  <a:lnTo>
                    <a:pt x="874776" y="533400"/>
                  </a:lnTo>
                  <a:lnTo>
                    <a:pt x="876300" y="527303"/>
                  </a:lnTo>
                  <a:lnTo>
                    <a:pt x="879348" y="521207"/>
                  </a:lnTo>
                  <a:lnTo>
                    <a:pt x="880872" y="515112"/>
                  </a:lnTo>
                  <a:lnTo>
                    <a:pt x="882268" y="66928"/>
                  </a:lnTo>
                  <a:lnTo>
                    <a:pt x="882268" y="56387"/>
                  </a:lnTo>
                  <a:close/>
                </a:path>
                <a:path w="882650" h="570230">
                  <a:moveTo>
                    <a:pt x="30480" y="516636"/>
                  </a:moveTo>
                  <a:lnTo>
                    <a:pt x="3048" y="516636"/>
                  </a:lnTo>
                  <a:lnTo>
                    <a:pt x="4572" y="518159"/>
                  </a:lnTo>
                  <a:lnTo>
                    <a:pt x="4572" y="522731"/>
                  </a:lnTo>
                  <a:lnTo>
                    <a:pt x="30480" y="522731"/>
                  </a:lnTo>
                  <a:lnTo>
                    <a:pt x="30480" y="516636"/>
                  </a:lnTo>
                  <a:close/>
                </a:path>
                <a:path w="882650" h="570230">
                  <a:moveTo>
                    <a:pt x="815340" y="0"/>
                  </a:moveTo>
                  <a:lnTo>
                    <a:pt x="67056" y="0"/>
                  </a:lnTo>
                  <a:lnTo>
                    <a:pt x="54864" y="1524"/>
                  </a:lnTo>
                  <a:lnTo>
                    <a:pt x="53340" y="3048"/>
                  </a:lnTo>
                  <a:lnTo>
                    <a:pt x="48768" y="4571"/>
                  </a:lnTo>
                  <a:lnTo>
                    <a:pt x="41148" y="6095"/>
                  </a:lnTo>
                  <a:lnTo>
                    <a:pt x="39624" y="7619"/>
                  </a:lnTo>
                  <a:lnTo>
                    <a:pt x="33528" y="10667"/>
                  </a:lnTo>
                  <a:lnTo>
                    <a:pt x="28956" y="12191"/>
                  </a:lnTo>
                  <a:lnTo>
                    <a:pt x="12192" y="28828"/>
                  </a:lnTo>
                  <a:lnTo>
                    <a:pt x="6096" y="41148"/>
                  </a:lnTo>
                  <a:lnTo>
                    <a:pt x="4572" y="48767"/>
                  </a:lnTo>
                  <a:lnTo>
                    <a:pt x="3048" y="53339"/>
                  </a:lnTo>
                  <a:lnTo>
                    <a:pt x="1524" y="54863"/>
                  </a:lnTo>
                  <a:lnTo>
                    <a:pt x="0" y="66928"/>
                  </a:lnTo>
                  <a:lnTo>
                    <a:pt x="0" y="505967"/>
                  </a:lnTo>
                  <a:lnTo>
                    <a:pt x="1524" y="505967"/>
                  </a:lnTo>
                  <a:lnTo>
                    <a:pt x="1524" y="516636"/>
                  </a:lnTo>
                  <a:lnTo>
                    <a:pt x="28956" y="516636"/>
                  </a:lnTo>
                  <a:lnTo>
                    <a:pt x="28956" y="513588"/>
                  </a:lnTo>
                  <a:lnTo>
                    <a:pt x="27432" y="513588"/>
                  </a:lnTo>
                  <a:lnTo>
                    <a:pt x="27432" y="502919"/>
                  </a:lnTo>
                  <a:lnTo>
                    <a:pt x="25908" y="502919"/>
                  </a:lnTo>
                  <a:lnTo>
                    <a:pt x="25908" y="66928"/>
                  </a:lnTo>
                  <a:lnTo>
                    <a:pt x="27432" y="57912"/>
                  </a:lnTo>
                  <a:lnTo>
                    <a:pt x="28956" y="54863"/>
                  </a:lnTo>
                  <a:lnTo>
                    <a:pt x="30480" y="50291"/>
                  </a:lnTo>
                  <a:lnTo>
                    <a:pt x="33528" y="44195"/>
                  </a:lnTo>
                  <a:lnTo>
                    <a:pt x="44196" y="33527"/>
                  </a:lnTo>
                  <a:lnTo>
                    <a:pt x="50292" y="30479"/>
                  </a:lnTo>
                  <a:lnTo>
                    <a:pt x="56387" y="28828"/>
                  </a:lnTo>
                  <a:lnTo>
                    <a:pt x="60960" y="27431"/>
                  </a:lnTo>
                  <a:lnTo>
                    <a:pt x="68580" y="25907"/>
                  </a:lnTo>
                  <a:lnTo>
                    <a:pt x="867156" y="25907"/>
                  </a:lnTo>
                  <a:lnTo>
                    <a:pt x="853440" y="12191"/>
                  </a:lnTo>
                  <a:lnTo>
                    <a:pt x="847344" y="9143"/>
                  </a:lnTo>
                  <a:lnTo>
                    <a:pt x="845820" y="7619"/>
                  </a:lnTo>
                  <a:lnTo>
                    <a:pt x="842772" y="6095"/>
                  </a:lnTo>
                  <a:lnTo>
                    <a:pt x="835152" y="4571"/>
                  </a:lnTo>
                  <a:lnTo>
                    <a:pt x="829056" y="3048"/>
                  </a:lnTo>
                  <a:lnTo>
                    <a:pt x="827532" y="1524"/>
                  </a:lnTo>
                  <a:lnTo>
                    <a:pt x="815340" y="0"/>
                  </a:lnTo>
                  <a:close/>
                </a:path>
                <a:path w="882650" h="570230">
                  <a:moveTo>
                    <a:pt x="880872" y="50291"/>
                  </a:moveTo>
                  <a:lnTo>
                    <a:pt x="853440" y="50291"/>
                  </a:lnTo>
                  <a:lnTo>
                    <a:pt x="854964" y="51815"/>
                  </a:lnTo>
                  <a:lnTo>
                    <a:pt x="854964" y="56387"/>
                  </a:lnTo>
                  <a:lnTo>
                    <a:pt x="880872" y="56387"/>
                  </a:lnTo>
                  <a:lnTo>
                    <a:pt x="880872" y="50291"/>
                  </a:lnTo>
                  <a:close/>
                </a:path>
                <a:path w="882650" h="570230">
                  <a:moveTo>
                    <a:pt x="867156" y="25907"/>
                  </a:moveTo>
                  <a:lnTo>
                    <a:pt x="815340" y="25907"/>
                  </a:lnTo>
                  <a:lnTo>
                    <a:pt x="826008" y="27431"/>
                  </a:lnTo>
                  <a:lnTo>
                    <a:pt x="829056" y="28828"/>
                  </a:lnTo>
                  <a:lnTo>
                    <a:pt x="833628" y="30479"/>
                  </a:lnTo>
                  <a:lnTo>
                    <a:pt x="839724" y="33527"/>
                  </a:lnTo>
                  <a:lnTo>
                    <a:pt x="844296" y="38100"/>
                  </a:lnTo>
                  <a:lnTo>
                    <a:pt x="844296" y="41148"/>
                  </a:lnTo>
                  <a:lnTo>
                    <a:pt x="845820" y="41148"/>
                  </a:lnTo>
                  <a:lnTo>
                    <a:pt x="851916" y="47243"/>
                  </a:lnTo>
                  <a:lnTo>
                    <a:pt x="851916" y="50291"/>
                  </a:lnTo>
                  <a:lnTo>
                    <a:pt x="879348" y="50291"/>
                  </a:lnTo>
                  <a:lnTo>
                    <a:pt x="879348" y="47243"/>
                  </a:lnTo>
                  <a:lnTo>
                    <a:pt x="877824" y="47243"/>
                  </a:lnTo>
                  <a:lnTo>
                    <a:pt x="877824" y="44195"/>
                  </a:lnTo>
                  <a:lnTo>
                    <a:pt x="876300" y="44195"/>
                  </a:lnTo>
                  <a:lnTo>
                    <a:pt x="876300" y="39624"/>
                  </a:lnTo>
                  <a:lnTo>
                    <a:pt x="874776" y="39624"/>
                  </a:lnTo>
                  <a:lnTo>
                    <a:pt x="874776" y="36575"/>
                  </a:lnTo>
                  <a:lnTo>
                    <a:pt x="873252" y="36575"/>
                  </a:lnTo>
                  <a:lnTo>
                    <a:pt x="873252" y="33527"/>
                  </a:lnTo>
                  <a:lnTo>
                    <a:pt x="871728" y="33527"/>
                  </a:lnTo>
                  <a:lnTo>
                    <a:pt x="871728" y="30479"/>
                  </a:lnTo>
                  <a:lnTo>
                    <a:pt x="867156" y="25907"/>
                  </a:lnTo>
                  <a:close/>
                </a:path>
              </a:pathLst>
            </a:custGeom>
            <a:solidFill>
              <a:srgbClr val="4F7FBC"/>
            </a:solidFill>
          </p:spPr>
          <p:txBody>
            <a:bodyPr wrap="square" lIns="0" tIns="0" rIns="0" bIns="0" rtlCol="0"/>
            <a:lstStyle/>
            <a:p>
              <a:endParaRPr/>
            </a:p>
          </p:txBody>
        </p:sp>
      </p:grpSp>
      <p:grpSp>
        <p:nvGrpSpPr>
          <p:cNvPr id="18" name="object 18"/>
          <p:cNvGrpSpPr/>
          <p:nvPr/>
        </p:nvGrpSpPr>
        <p:grpSpPr>
          <a:xfrm>
            <a:off x="2540507" y="1874647"/>
            <a:ext cx="963294" cy="792480"/>
            <a:chOff x="2540507" y="1874647"/>
            <a:chExt cx="963294" cy="792480"/>
          </a:xfrm>
        </p:grpSpPr>
        <p:sp>
          <p:nvSpPr>
            <p:cNvPr id="19" name="object 19"/>
            <p:cNvSpPr/>
            <p:nvPr/>
          </p:nvSpPr>
          <p:spPr>
            <a:xfrm>
              <a:off x="2955035" y="2418715"/>
              <a:ext cx="26034" cy="248285"/>
            </a:xfrm>
            <a:custGeom>
              <a:avLst/>
              <a:gdLst/>
              <a:ahLst/>
              <a:cxnLst/>
              <a:rect l="l" t="t" r="r" b="b"/>
              <a:pathLst>
                <a:path w="26035" h="248285">
                  <a:moveTo>
                    <a:pt x="25781" y="0"/>
                  </a:moveTo>
                  <a:lnTo>
                    <a:pt x="0" y="0"/>
                  </a:lnTo>
                  <a:lnTo>
                    <a:pt x="0" y="248285"/>
                  </a:lnTo>
                  <a:lnTo>
                    <a:pt x="25781" y="248285"/>
                  </a:lnTo>
                  <a:lnTo>
                    <a:pt x="25781" y="0"/>
                  </a:lnTo>
                  <a:close/>
                </a:path>
              </a:pathLst>
            </a:custGeom>
            <a:solidFill>
              <a:srgbClr val="BF4F4C"/>
            </a:solidFill>
          </p:spPr>
          <p:txBody>
            <a:bodyPr wrap="square" lIns="0" tIns="0" rIns="0" bIns="0" rtlCol="0"/>
            <a:lstStyle/>
            <a:p>
              <a:endParaRPr/>
            </a:p>
          </p:txBody>
        </p:sp>
        <p:sp>
          <p:nvSpPr>
            <p:cNvPr id="20" name="object 20"/>
            <p:cNvSpPr/>
            <p:nvPr/>
          </p:nvSpPr>
          <p:spPr>
            <a:xfrm>
              <a:off x="2540507" y="1874647"/>
              <a:ext cx="856615" cy="544195"/>
            </a:xfrm>
            <a:custGeom>
              <a:avLst/>
              <a:gdLst/>
              <a:ahLst/>
              <a:cxnLst/>
              <a:rect l="l" t="t" r="r" b="b"/>
              <a:pathLst>
                <a:path w="856614" h="544194">
                  <a:moveTo>
                    <a:pt x="801624" y="0"/>
                  </a:moveTo>
                  <a:lnTo>
                    <a:pt x="54864" y="0"/>
                  </a:lnTo>
                  <a:lnTo>
                    <a:pt x="33432" y="4286"/>
                  </a:lnTo>
                  <a:lnTo>
                    <a:pt x="16002" y="16001"/>
                  </a:lnTo>
                  <a:lnTo>
                    <a:pt x="4286" y="33432"/>
                  </a:lnTo>
                  <a:lnTo>
                    <a:pt x="0" y="54863"/>
                  </a:lnTo>
                  <a:lnTo>
                    <a:pt x="0" y="489203"/>
                  </a:lnTo>
                  <a:lnTo>
                    <a:pt x="4286" y="510635"/>
                  </a:lnTo>
                  <a:lnTo>
                    <a:pt x="16002" y="528065"/>
                  </a:lnTo>
                  <a:lnTo>
                    <a:pt x="33432" y="539781"/>
                  </a:lnTo>
                  <a:lnTo>
                    <a:pt x="54864" y="544067"/>
                  </a:lnTo>
                  <a:lnTo>
                    <a:pt x="801624" y="544067"/>
                  </a:lnTo>
                  <a:lnTo>
                    <a:pt x="823055" y="539781"/>
                  </a:lnTo>
                  <a:lnTo>
                    <a:pt x="840486" y="528065"/>
                  </a:lnTo>
                  <a:lnTo>
                    <a:pt x="852201" y="510635"/>
                  </a:lnTo>
                  <a:lnTo>
                    <a:pt x="856488" y="489203"/>
                  </a:lnTo>
                  <a:lnTo>
                    <a:pt x="856488" y="54863"/>
                  </a:lnTo>
                  <a:lnTo>
                    <a:pt x="852201" y="33432"/>
                  </a:lnTo>
                  <a:lnTo>
                    <a:pt x="840486" y="16001"/>
                  </a:lnTo>
                  <a:lnTo>
                    <a:pt x="823055" y="4286"/>
                  </a:lnTo>
                  <a:lnTo>
                    <a:pt x="801624" y="0"/>
                  </a:lnTo>
                  <a:close/>
                </a:path>
              </a:pathLst>
            </a:custGeom>
            <a:solidFill>
              <a:srgbClr val="4F7FBC"/>
            </a:solidFill>
          </p:spPr>
          <p:txBody>
            <a:bodyPr wrap="square" lIns="0" tIns="0" rIns="0" bIns="0" rtlCol="0"/>
            <a:lstStyle/>
            <a:p>
              <a:endParaRPr/>
            </a:p>
          </p:txBody>
        </p:sp>
        <p:pic>
          <p:nvPicPr>
            <p:cNvPr id="21" name="object 21"/>
            <p:cNvPicPr/>
            <p:nvPr/>
          </p:nvPicPr>
          <p:blipFill>
            <a:blip r:embed="rId4" cstate="print"/>
            <a:stretch>
              <a:fillRect/>
            </a:stretch>
          </p:blipFill>
          <p:spPr>
            <a:xfrm>
              <a:off x="2634995" y="1966087"/>
              <a:ext cx="856487" cy="542543"/>
            </a:xfrm>
            <a:prstGeom prst="rect">
              <a:avLst/>
            </a:prstGeom>
          </p:spPr>
        </p:pic>
        <p:sp>
          <p:nvSpPr>
            <p:cNvPr id="22" name="object 22"/>
            <p:cNvSpPr/>
            <p:nvPr/>
          </p:nvSpPr>
          <p:spPr>
            <a:xfrm>
              <a:off x="2622803" y="1952371"/>
              <a:ext cx="880744" cy="570230"/>
            </a:xfrm>
            <a:custGeom>
              <a:avLst/>
              <a:gdLst/>
              <a:ahLst/>
              <a:cxnLst/>
              <a:rect l="l" t="t" r="r" b="b"/>
              <a:pathLst>
                <a:path w="880745" h="570230">
                  <a:moveTo>
                    <a:pt x="32003" y="522731"/>
                  </a:moveTo>
                  <a:lnTo>
                    <a:pt x="4571" y="522731"/>
                  </a:lnTo>
                  <a:lnTo>
                    <a:pt x="4571" y="528827"/>
                  </a:lnTo>
                  <a:lnTo>
                    <a:pt x="6095" y="528827"/>
                  </a:lnTo>
                  <a:lnTo>
                    <a:pt x="6095" y="531876"/>
                  </a:lnTo>
                  <a:lnTo>
                    <a:pt x="7619" y="531876"/>
                  </a:lnTo>
                  <a:lnTo>
                    <a:pt x="7619" y="534924"/>
                  </a:lnTo>
                  <a:lnTo>
                    <a:pt x="9143" y="534924"/>
                  </a:lnTo>
                  <a:lnTo>
                    <a:pt x="9143" y="537971"/>
                  </a:lnTo>
                  <a:lnTo>
                    <a:pt x="10668" y="537971"/>
                  </a:lnTo>
                  <a:lnTo>
                    <a:pt x="10668" y="541019"/>
                  </a:lnTo>
                  <a:lnTo>
                    <a:pt x="12191" y="541019"/>
                  </a:lnTo>
                  <a:lnTo>
                    <a:pt x="18287" y="547115"/>
                  </a:lnTo>
                  <a:lnTo>
                    <a:pt x="18287" y="550163"/>
                  </a:lnTo>
                  <a:lnTo>
                    <a:pt x="21335" y="550163"/>
                  </a:lnTo>
                  <a:lnTo>
                    <a:pt x="54863" y="568451"/>
                  </a:lnTo>
                  <a:lnTo>
                    <a:pt x="826007" y="569849"/>
                  </a:lnTo>
                  <a:lnTo>
                    <a:pt x="826007" y="568451"/>
                  </a:lnTo>
                  <a:lnTo>
                    <a:pt x="835151" y="566927"/>
                  </a:lnTo>
                  <a:lnTo>
                    <a:pt x="839723" y="565403"/>
                  </a:lnTo>
                  <a:lnTo>
                    <a:pt x="841247" y="563879"/>
                  </a:lnTo>
                  <a:lnTo>
                    <a:pt x="853440" y="557783"/>
                  </a:lnTo>
                  <a:lnTo>
                    <a:pt x="867156" y="544067"/>
                  </a:lnTo>
                  <a:lnTo>
                    <a:pt x="827532" y="544067"/>
                  </a:lnTo>
                  <a:lnTo>
                    <a:pt x="54863" y="542543"/>
                  </a:lnTo>
                  <a:lnTo>
                    <a:pt x="50291" y="541019"/>
                  </a:lnTo>
                  <a:lnTo>
                    <a:pt x="48768" y="539495"/>
                  </a:lnTo>
                  <a:lnTo>
                    <a:pt x="42671" y="536448"/>
                  </a:lnTo>
                  <a:lnTo>
                    <a:pt x="36575" y="530351"/>
                  </a:lnTo>
                  <a:lnTo>
                    <a:pt x="35051" y="530351"/>
                  </a:lnTo>
                  <a:lnTo>
                    <a:pt x="35051" y="527303"/>
                  </a:lnTo>
                  <a:lnTo>
                    <a:pt x="33527" y="525779"/>
                  </a:lnTo>
                  <a:lnTo>
                    <a:pt x="32003" y="525779"/>
                  </a:lnTo>
                  <a:lnTo>
                    <a:pt x="32003" y="522731"/>
                  </a:lnTo>
                  <a:close/>
                </a:path>
                <a:path w="880745" h="570230">
                  <a:moveTo>
                    <a:pt x="867156" y="25907"/>
                  </a:moveTo>
                  <a:lnTo>
                    <a:pt x="813816" y="25907"/>
                  </a:lnTo>
                  <a:lnTo>
                    <a:pt x="826007" y="27431"/>
                  </a:lnTo>
                  <a:lnTo>
                    <a:pt x="838199" y="33527"/>
                  </a:lnTo>
                  <a:lnTo>
                    <a:pt x="847344" y="42671"/>
                  </a:lnTo>
                  <a:lnTo>
                    <a:pt x="850392" y="44195"/>
                  </a:lnTo>
                  <a:lnTo>
                    <a:pt x="850392" y="47243"/>
                  </a:lnTo>
                  <a:lnTo>
                    <a:pt x="851916" y="47243"/>
                  </a:lnTo>
                  <a:lnTo>
                    <a:pt x="851916" y="50291"/>
                  </a:lnTo>
                  <a:lnTo>
                    <a:pt x="853440" y="50291"/>
                  </a:lnTo>
                  <a:lnTo>
                    <a:pt x="853440" y="56387"/>
                  </a:lnTo>
                  <a:lnTo>
                    <a:pt x="854963" y="56387"/>
                  </a:lnTo>
                  <a:lnTo>
                    <a:pt x="854963" y="59436"/>
                  </a:lnTo>
                  <a:lnTo>
                    <a:pt x="856487" y="59436"/>
                  </a:lnTo>
                  <a:lnTo>
                    <a:pt x="854984" y="505967"/>
                  </a:lnTo>
                  <a:lnTo>
                    <a:pt x="854963" y="512063"/>
                  </a:lnTo>
                  <a:lnTo>
                    <a:pt x="853440" y="515112"/>
                  </a:lnTo>
                  <a:lnTo>
                    <a:pt x="851916" y="521207"/>
                  </a:lnTo>
                  <a:lnTo>
                    <a:pt x="850392" y="524128"/>
                  </a:lnTo>
                  <a:lnTo>
                    <a:pt x="850392" y="527303"/>
                  </a:lnTo>
                  <a:lnTo>
                    <a:pt x="847344" y="527303"/>
                  </a:lnTo>
                  <a:lnTo>
                    <a:pt x="845819" y="528827"/>
                  </a:lnTo>
                  <a:lnTo>
                    <a:pt x="844295" y="531876"/>
                  </a:lnTo>
                  <a:lnTo>
                    <a:pt x="839723" y="536448"/>
                  </a:lnTo>
                  <a:lnTo>
                    <a:pt x="835151" y="537971"/>
                  </a:lnTo>
                  <a:lnTo>
                    <a:pt x="832104" y="539495"/>
                  </a:lnTo>
                  <a:lnTo>
                    <a:pt x="832104" y="542543"/>
                  </a:lnTo>
                  <a:lnTo>
                    <a:pt x="827532" y="542543"/>
                  </a:lnTo>
                  <a:lnTo>
                    <a:pt x="827532" y="544067"/>
                  </a:lnTo>
                  <a:lnTo>
                    <a:pt x="867156" y="544067"/>
                  </a:lnTo>
                  <a:lnTo>
                    <a:pt x="868680" y="541019"/>
                  </a:lnTo>
                  <a:lnTo>
                    <a:pt x="871728" y="537971"/>
                  </a:lnTo>
                  <a:lnTo>
                    <a:pt x="873251" y="534924"/>
                  </a:lnTo>
                  <a:lnTo>
                    <a:pt x="874775" y="533400"/>
                  </a:lnTo>
                  <a:lnTo>
                    <a:pt x="876299" y="527303"/>
                  </a:lnTo>
                  <a:lnTo>
                    <a:pt x="877823" y="522731"/>
                  </a:lnTo>
                  <a:lnTo>
                    <a:pt x="879347" y="516636"/>
                  </a:lnTo>
                  <a:lnTo>
                    <a:pt x="880744" y="66928"/>
                  </a:lnTo>
                  <a:lnTo>
                    <a:pt x="880744" y="54863"/>
                  </a:lnTo>
                  <a:lnTo>
                    <a:pt x="879347" y="54863"/>
                  </a:lnTo>
                  <a:lnTo>
                    <a:pt x="879347" y="48767"/>
                  </a:lnTo>
                  <a:lnTo>
                    <a:pt x="877823" y="48767"/>
                  </a:lnTo>
                  <a:lnTo>
                    <a:pt x="877823" y="44195"/>
                  </a:lnTo>
                  <a:lnTo>
                    <a:pt x="876299" y="44195"/>
                  </a:lnTo>
                  <a:lnTo>
                    <a:pt x="876299" y="39624"/>
                  </a:lnTo>
                  <a:lnTo>
                    <a:pt x="874775" y="38100"/>
                  </a:lnTo>
                  <a:lnTo>
                    <a:pt x="873251" y="38100"/>
                  </a:lnTo>
                  <a:lnTo>
                    <a:pt x="873251" y="35051"/>
                  </a:lnTo>
                  <a:lnTo>
                    <a:pt x="871728" y="33527"/>
                  </a:lnTo>
                  <a:lnTo>
                    <a:pt x="870204" y="33527"/>
                  </a:lnTo>
                  <a:lnTo>
                    <a:pt x="870204" y="30479"/>
                  </a:lnTo>
                  <a:lnTo>
                    <a:pt x="868680" y="30479"/>
                  </a:lnTo>
                  <a:lnTo>
                    <a:pt x="868680" y="27431"/>
                  </a:lnTo>
                  <a:lnTo>
                    <a:pt x="867156" y="25907"/>
                  </a:lnTo>
                  <a:close/>
                </a:path>
                <a:path w="880745" h="570230">
                  <a:moveTo>
                    <a:pt x="813816" y="0"/>
                  </a:moveTo>
                  <a:lnTo>
                    <a:pt x="65531" y="0"/>
                  </a:lnTo>
                  <a:lnTo>
                    <a:pt x="54863" y="1524"/>
                  </a:lnTo>
                  <a:lnTo>
                    <a:pt x="51815" y="3048"/>
                  </a:lnTo>
                  <a:lnTo>
                    <a:pt x="47243" y="4571"/>
                  </a:lnTo>
                  <a:lnTo>
                    <a:pt x="39623" y="6095"/>
                  </a:lnTo>
                  <a:lnTo>
                    <a:pt x="38100" y="7619"/>
                  </a:lnTo>
                  <a:lnTo>
                    <a:pt x="35051" y="9143"/>
                  </a:lnTo>
                  <a:lnTo>
                    <a:pt x="33527" y="10667"/>
                  </a:lnTo>
                  <a:lnTo>
                    <a:pt x="28956" y="12191"/>
                  </a:lnTo>
                  <a:lnTo>
                    <a:pt x="21335" y="19812"/>
                  </a:lnTo>
                  <a:lnTo>
                    <a:pt x="18287" y="21336"/>
                  </a:lnTo>
                  <a:lnTo>
                    <a:pt x="16763" y="24383"/>
                  </a:lnTo>
                  <a:lnTo>
                    <a:pt x="12191" y="28828"/>
                  </a:lnTo>
                  <a:lnTo>
                    <a:pt x="6095" y="41148"/>
                  </a:lnTo>
                  <a:lnTo>
                    <a:pt x="4571" y="42671"/>
                  </a:lnTo>
                  <a:lnTo>
                    <a:pt x="3047" y="48767"/>
                  </a:lnTo>
                  <a:lnTo>
                    <a:pt x="1523" y="53339"/>
                  </a:lnTo>
                  <a:lnTo>
                    <a:pt x="0" y="66928"/>
                  </a:lnTo>
                  <a:lnTo>
                    <a:pt x="0" y="505967"/>
                  </a:lnTo>
                  <a:lnTo>
                    <a:pt x="1523" y="505967"/>
                  </a:lnTo>
                  <a:lnTo>
                    <a:pt x="1523" y="518159"/>
                  </a:lnTo>
                  <a:lnTo>
                    <a:pt x="3047" y="518159"/>
                  </a:lnTo>
                  <a:lnTo>
                    <a:pt x="3047" y="522731"/>
                  </a:lnTo>
                  <a:lnTo>
                    <a:pt x="30479" y="522731"/>
                  </a:lnTo>
                  <a:lnTo>
                    <a:pt x="30479" y="519683"/>
                  </a:lnTo>
                  <a:lnTo>
                    <a:pt x="28956" y="519683"/>
                  </a:lnTo>
                  <a:lnTo>
                    <a:pt x="28956" y="515112"/>
                  </a:lnTo>
                  <a:lnTo>
                    <a:pt x="27431" y="515112"/>
                  </a:lnTo>
                  <a:lnTo>
                    <a:pt x="27431" y="510539"/>
                  </a:lnTo>
                  <a:lnTo>
                    <a:pt x="25907" y="510539"/>
                  </a:lnTo>
                  <a:lnTo>
                    <a:pt x="25907" y="60959"/>
                  </a:lnTo>
                  <a:lnTo>
                    <a:pt x="27431" y="56387"/>
                  </a:lnTo>
                  <a:lnTo>
                    <a:pt x="33527" y="44195"/>
                  </a:lnTo>
                  <a:lnTo>
                    <a:pt x="36575" y="41148"/>
                  </a:lnTo>
                  <a:lnTo>
                    <a:pt x="38100" y="38100"/>
                  </a:lnTo>
                  <a:lnTo>
                    <a:pt x="42671" y="33527"/>
                  </a:lnTo>
                  <a:lnTo>
                    <a:pt x="48768" y="30479"/>
                  </a:lnTo>
                  <a:lnTo>
                    <a:pt x="53339" y="28828"/>
                  </a:lnTo>
                  <a:lnTo>
                    <a:pt x="56387" y="27431"/>
                  </a:lnTo>
                  <a:lnTo>
                    <a:pt x="68579" y="25907"/>
                  </a:lnTo>
                  <a:lnTo>
                    <a:pt x="867156" y="25907"/>
                  </a:lnTo>
                  <a:lnTo>
                    <a:pt x="853440" y="12191"/>
                  </a:lnTo>
                  <a:lnTo>
                    <a:pt x="848868" y="10667"/>
                  </a:lnTo>
                  <a:lnTo>
                    <a:pt x="845819" y="9143"/>
                  </a:lnTo>
                  <a:lnTo>
                    <a:pt x="844295" y="7619"/>
                  </a:lnTo>
                  <a:lnTo>
                    <a:pt x="841247" y="6095"/>
                  </a:lnTo>
                  <a:lnTo>
                    <a:pt x="829056" y="3048"/>
                  </a:lnTo>
                  <a:lnTo>
                    <a:pt x="826007" y="1524"/>
                  </a:lnTo>
                  <a:lnTo>
                    <a:pt x="813816" y="0"/>
                  </a:lnTo>
                  <a:close/>
                </a:path>
              </a:pathLst>
            </a:custGeom>
            <a:solidFill>
              <a:srgbClr val="4F7FBC"/>
            </a:solidFill>
          </p:spPr>
          <p:txBody>
            <a:bodyPr wrap="square" lIns="0" tIns="0" rIns="0" bIns="0" rtlCol="0"/>
            <a:lstStyle/>
            <a:p>
              <a:endParaRPr/>
            </a:p>
          </p:txBody>
        </p:sp>
      </p:grpSp>
      <p:sp>
        <p:nvSpPr>
          <p:cNvPr id="23" name="object 23"/>
          <p:cNvSpPr txBox="1"/>
          <p:nvPr/>
        </p:nvSpPr>
        <p:spPr>
          <a:xfrm>
            <a:off x="2853944" y="2133092"/>
            <a:ext cx="41529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Exempt</a:t>
            </a:r>
            <a:endParaRPr sz="1000">
              <a:latin typeface="Calibri"/>
              <a:cs typeface="Calibri"/>
            </a:endParaRPr>
          </a:p>
        </p:txBody>
      </p:sp>
      <p:grpSp>
        <p:nvGrpSpPr>
          <p:cNvPr id="24" name="object 24"/>
          <p:cNvGrpSpPr/>
          <p:nvPr/>
        </p:nvGrpSpPr>
        <p:grpSpPr>
          <a:xfrm>
            <a:off x="2540507" y="2667000"/>
            <a:ext cx="963294" cy="647700"/>
            <a:chOff x="2540507" y="2667000"/>
            <a:chExt cx="963294" cy="647700"/>
          </a:xfrm>
        </p:grpSpPr>
        <p:sp>
          <p:nvSpPr>
            <p:cNvPr id="25" name="object 25"/>
            <p:cNvSpPr/>
            <p:nvPr/>
          </p:nvSpPr>
          <p:spPr>
            <a:xfrm>
              <a:off x="2540507" y="2667000"/>
              <a:ext cx="856615" cy="544195"/>
            </a:xfrm>
            <a:custGeom>
              <a:avLst/>
              <a:gdLst/>
              <a:ahLst/>
              <a:cxnLst/>
              <a:rect l="l" t="t" r="r" b="b"/>
              <a:pathLst>
                <a:path w="856614" h="544194">
                  <a:moveTo>
                    <a:pt x="801624" y="0"/>
                  </a:moveTo>
                  <a:lnTo>
                    <a:pt x="54864" y="0"/>
                  </a:lnTo>
                  <a:lnTo>
                    <a:pt x="33432" y="4306"/>
                  </a:lnTo>
                  <a:lnTo>
                    <a:pt x="16002" y="16065"/>
                  </a:lnTo>
                  <a:lnTo>
                    <a:pt x="4286" y="33539"/>
                  </a:lnTo>
                  <a:lnTo>
                    <a:pt x="0" y="54990"/>
                  </a:lnTo>
                  <a:lnTo>
                    <a:pt x="0" y="489330"/>
                  </a:lnTo>
                  <a:lnTo>
                    <a:pt x="4286" y="510762"/>
                  </a:lnTo>
                  <a:lnTo>
                    <a:pt x="16002" y="528193"/>
                  </a:lnTo>
                  <a:lnTo>
                    <a:pt x="33432" y="539908"/>
                  </a:lnTo>
                  <a:lnTo>
                    <a:pt x="54864" y="544195"/>
                  </a:lnTo>
                  <a:lnTo>
                    <a:pt x="801624" y="544195"/>
                  </a:lnTo>
                  <a:lnTo>
                    <a:pt x="823055" y="539908"/>
                  </a:lnTo>
                  <a:lnTo>
                    <a:pt x="840485" y="528193"/>
                  </a:lnTo>
                  <a:lnTo>
                    <a:pt x="852201" y="510762"/>
                  </a:lnTo>
                  <a:lnTo>
                    <a:pt x="856488" y="489330"/>
                  </a:lnTo>
                  <a:lnTo>
                    <a:pt x="856488" y="54990"/>
                  </a:lnTo>
                  <a:lnTo>
                    <a:pt x="852201" y="33539"/>
                  </a:lnTo>
                  <a:lnTo>
                    <a:pt x="840486" y="16065"/>
                  </a:lnTo>
                  <a:lnTo>
                    <a:pt x="823055" y="4306"/>
                  </a:lnTo>
                  <a:lnTo>
                    <a:pt x="801624" y="0"/>
                  </a:lnTo>
                  <a:close/>
                </a:path>
              </a:pathLst>
            </a:custGeom>
            <a:solidFill>
              <a:srgbClr val="BF4F4C"/>
            </a:solidFill>
          </p:spPr>
          <p:txBody>
            <a:bodyPr wrap="square" lIns="0" tIns="0" rIns="0" bIns="0" rtlCol="0"/>
            <a:lstStyle/>
            <a:p>
              <a:endParaRPr/>
            </a:p>
          </p:txBody>
        </p:sp>
        <p:pic>
          <p:nvPicPr>
            <p:cNvPr id="26" name="object 26"/>
            <p:cNvPicPr/>
            <p:nvPr/>
          </p:nvPicPr>
          <p:blipFill>
            <a:blip r:embed="rId5" cstate="print"/>
            <a:stretch>
              <a:fillRect/>
            </a:stretch>
          </p:blipFill>
          <p:spPr>
            <a:xfrm>
              <a:off x="2634995" y="2758567"/>
              <a:ext cx="856487" cy="542416"/>
            </a:xfrm>
            <a:prstGeom prst="rect">
              <a:avLst/>
            </a:prstGeom>
          </p:spPr>
        </p:pic>
        <p:sp>
          <p:nvSpPr>
            <p:cNvPr id="27" name="object 27"/>
            <p:cNvSpPr/>
            <p:nvPr/>
          </p:nvSpPr>
          <p:spPr>
            <a:xfrm>
              <a:off x="2622803" y="2744851"/>
              <a:ext cx="880744" cy="570230"/>
            </a:xfrm>
            <a:custGeom>
              <a:avLst/>
              <a:gdLst/>
              <a:ahLst/>
              <a:cxnLst/>
              <a:rect l="l" t="t" r="r" b="b"/>
              <a:pathLst>
                <a:path w="880745" h="570229">
                  <a:moveTo>
                    <a:pt x="32003" y="522732"/>
                  </a:moveTo>
                  <a:lnTo>
                    <a:pt x="4571" y="522732"/>
                  </a:lnTo>
                  <a:lnTo>
                    <a:pt x="4571" y="528827"/>
                  </a:lnTo>
                  <a:lnTo>
                    <a:pt x="6095" y="528827"/>
                  </a:lnTo>
                  <a:lnTo>
                    <a:pt x="6095" y="531749"/>
                  </a:lnTo>
                  <a:lnTo>
                    <a:pt x="7619" y="531749"/>
                  </a:lnTo>
                  <a:lnTo>
                    <a:pt x="7619" y="534924"/>
                  </a:lnTo>
                  <a:lnTo>
                    <a:pt x="9143" y="534924"/>
                  </a:lnTo>
                  <a:lnTo>
                    <a:pt x="9143" y="537972"/>
                  </a:lnTo>
                  <a:lnTo>
                    <a:pt x="10668" y="537972"/>
                  </a:lnTo>
                  <a:lnTo>
                    <a:pt x="10668" y="541020"/>
                  </a:lnTo>
                  <a:lnTo>
                    <a:pt x="12191" y="541020"/>
                  </a:lnTo>
                  <a:lnTo>
                    <a:pt x="18287" y="547115"/>
                  </a:lnTo>
                  <a:lnTo>
                    <a:pt x="18287" y="550163"/>
                  </a:lnTo>
                  <a:lnTo>
                    <a:pt x="21335" y="550163"/>
                  </a:lnTo>
                  <a:lnTo>
                    <a:pt x="30479" y="559308"/>
                  </a:lnTo>
                  <a:lnTo>
                    <a:pt x="36575" y="562356"/>
                  </a:lnTo>
                  <a:lnTo>
                    <a:pt x="42671" y="563879"/>
                  </a:lnTo>
                  <a:lnTo>
                    <a:pt x="48768" y="566927"/>
                  </a:lnTo>
                  <a:lnTo>
                    <a:pt x="54863" y="568451"/>
                  </a:lnTo>
                  <a:lnTo>
                    <a:pt x="826007" y="569849"/>
                  </a:lnTo>
                  <a:lnTo>
                    <a:pt x="826007" y="568451"/>
                  </a:lnTo>
                  <a:lnTo>
                    <a:pt x="833628" y="566927"/>
                  </a:lnTo>
                  <a:lnTo>
                    <a:pt x="839723" y="563879"/>
                  </a:lnTo>
                  <a:lnTo>
                    <a:pt x="844295" y="562356"/>
                  </a:lnTo>
                  <a:lnTo>
                    <a:pt x="853440" y="557784"/>
                  </a:lnTo>
                  <a:lnTo>
                    <a:pt x="867156" y="544068"/>
                  </a:lnTo>
                  <a:lnTo>
                    <a:pt x="827532" y="544068"/>
                  </a:lnTo>
                  <a:lnTo>
                    <a:pt x="54863" y="542544"/>
                  </a:lnTo>
                  <a:lnTo>
                    <a:pt x="50291" y="541020"/>
                  </a:lnTo>
                  <a:lnTo>
                    <a:pt x="48768" y="539496"/>
                  </a:lnTo>
                  <a:lnTo>
                    <a:pt x="42671" y="536448"/>
                  </a:lnTo>
                  <a:lnTo>
                    <a:pt x="36575" y="530351"/>
                  </a:lnTo>
                  <a:lnTo>
                    <a:pt x="35051" y="530351"/>
                  </a:lnTo>
                  <a:lnTo>
                    <a:pt x="35051" y="527303"/>
                  </a:lnTo>
                  <a:lnTo>
                    <a:pt x="33527" y="525779"/>
                  </a:lnTo>
                  <a:lnTo>
                    <a:pt x="32003" y="525779"/>
                  </a:lnTo>
                  <a:lnTo>
                    <a:pt x="32003" y="522732"/>
                  </a:lnTo>
                  <a:close/>
                </a:path>
                <a:path w="880745" h="570229">
                  <a:moveTo>
                    <a:pt x="867156" y="25908"/>
                  </a:moveTo>
                  <a:lnTo>
                    <a:pt x="813816" y="25908"/>
                  </a:lnTo>
                  <a:lnTo>
                    <a:pt x="827532" y="27432"/>
                  </a:lnTo>
                  <a:lnTo>
                    <a:pt x="829056" y="28956"/>
                  </a:lnTo>
                  <a:lnTo>
                    <a:pt x="838199" y="33527"/>
                  </a:lnTo>
                  <a:lnTo>
                    <a:pt x="842771" y="38100"/>
                  </a:lnTo>
                  <a:lnTo>
                    <a:pt x="845819" y="39624"/>
                  </a:lnTo>
                  <a:lnTo>
                    <a:pt x="845819" y="42672"/>
                  </a:lnTo>
                  <a:lnTo>
                    <a:pt x="847344" y="42672"/>
                  </a:lnTo>
                  <a:lnTo>
                    <a:pt x="850392" y="44196"/>
                  </a:lnTo>
                  <a:lnTo>
                    <a:pt x="850392" y="47244"/>
                  </a:lnTo>
                  <a:lnTo>
                    <a:pt x="851916" y="47244"/>
                  </a:lnTo>
                  <a:lnTo>
                    <a:pt x="851916" y="50291"/>
                  </a:lnTo>
                  <a:lnTo>
                    <a:pt x="853440" y="50291"/>
                  </a:lnTo>
                  <a:lnTo>
                    <a:pt x="853440" y="56387"/>
                  </a:lnTo>
                  <a:lnTo>
                    <a:pt x="854963" y="56387"/>
                  </a:lnTo>
                  <a:lnTo>
                    <a:pt x="854963" y="59436"/>
                  </a:lnTo>
                  <a:lnTo>
                    <a:pt x="856487" y="59436"/>
                  </a:lnTo>
                  <a:lnTo>
                    <a:pt x="854984" y="505968"/>
                  </a:lnTo>
                  <a:lnTo>
                    <a:pt x="854963" y="512063"/>
                  </a:lnTo>
                  <a:lnTo>
                    <a:pt x="853440" y="515112"/>
                  </a:lnTo>
                  <a:lnTo>
                    <a:pt x="851916" y="521208"/>
                  </a:lnTo>
                  <a:lnTo>
                    <a:pt x="848868" y="527303"/>
                  </a:lnTo>
                  <a:lnTo>
                    <a:pt x="839723" y="536448"/>
                  </a:lnTo>
                  <a:lnTo>
                    <a:pt x="835151" y="537972"/>
                  </a:lnTo>
                  <a:lnTo>
                    <a:pt x="832104" y="539496"/>
                  </a:lnTo>
                  <a:lnTo>
                    <a:pt x="832104" y="542544"/>
                  </a:lnTo>
                  <a:lnTo>
                    <a:pt x="827532" y="542544"/>
                  </a:lnTo>
                  <a:lnTo>
                    <a:pt x="827532" y="544068"/>
                  </a:lnTo>
                  <a:lnTo>
                    <a:pt x="867156" y="544068"/>
                  </a:lnTo>
                  <a:lnTo>
                    <a:pt x="868680" y="541020"/>
                  </a:lnTo>
                  <a:lnTo>
                    <a:pt x="871728" y="537972"/>
                  </a:lnTo>
                  <a:lnTo>
                    <a:pt x="873251" y="534924"/>
                  </a:lnTo>
                  <a:lnTo>
                    <a:pt x="874775" y="533400"/>
                  </a:lnTo>
                  <a:lnTo>
                    <a:pt x="876299" y="527303"/>
                  </a:lnTo>
                  <a:lnTo>
                    <a:pt x="877823" y="522732"/>
                  </a:lnTo>
                  <a:lnTo>
                    <a:pt x="879347" y="516636"/>
                  </a:lnTo>
                  <a:lnTo>
                    <a:pt x="880744" y="67056"/>
                  </a:lnTo>
                  <a:lnTo>
                    <a:pt x="880744" y="54863"/>
                  </a:lnTo>
                  <a:lnTo>
                    <a:pt x="879347" y="54863"/>
                  </a:lnTo>
                  <a:lnTo>
                    <a:pt x="879347" y="48768"/>
                  </a:lnTo>
                  <a:lnTo>
                    <a:pt x="877823" y="48768"/>
                  </a:lnTo>
                  <a:lnTo>
                    <a:pt x="877823" y="44196"/>
                  </a:lnTo>
                  <a:lnTo>
                    <a:pt x="876299" y="44196"/>
                  </a:lnTo>
                  <a:lnTo>
                    <a:pt x="876299" y="39624"/>
                  </a:lnTo>
                  <a:lnTo>
                    <a:pt x="874775" y="38100"/>
                  </a:lnTo>
                  <a:lnTo>
                    <a:pt x="873251" y="38100"/>
                  </a:lnTo>
                  <a:lnTo>
                    <a:pt x="873251" y="35051"/>
                  </a:lnTo>
                  <a:lnTo>
                    <a:pt x="871728" y="33527"/>
                  </a:lnTo>
                  <a:lnTo>
                    <a:pt x="870204" y="33527"/>
                  </a:lnTo>
                  <a:lnTo>
                    <a:pt x="870204" y="30479"/>
                  </a:lnTo>
                  <a:lnTo>
                    <a:pt x="868680" y="30479"/>
                  </a:lnTo>
                  <a:lnTo>
                    <a:pt x="868680" y="27432"/>
                  </a:lnTo>
                  <a:lnTo>
                    <a:pt x="867156" y="25908"/>
                  </a:lnTo>
                  <a:close/>
                </a:path>
                <a:path w="880745" h="570229">
                  <a:moveTo>
                    <a:pt x="813816" y="0"/>
                  </a:moveTo>
                  <a:lnTo>
                    <a:pt x="65531" y="0"/>
                  </a:lnTo>
                  <a:lnTo>
                    <a:pt x="54863" y="1524"/>
                  </a:lnTo>
                  <a:lnTo>
                    <a:pt x="51815" y="3048"/>
                  </a:lnTo>
                  <a:lnTo>
                    <a:pt x="47243" y="4572"/>
                  </a:lnTo>
                  <a:lnTo>
                    <a:pt x="39623" y="6096"/>
                  </a:lnTo>
                  <a:lnTo>
                    <a:pt x="38100" y="7620"/>
                  </a:lnTo>
                  <a:lnTo>
                    <a:pt x="35051" y="9144"/>
                  </a:lnTo>
                  <a:lnTo>
                    <a:pt x="33527" y="10668"/>
                  </a:lnTo>
                  <a:lnTo>
                    <a:pt x="28956" y="12191"/>
                  </a:lnTo>
                  <a:lnTo>
                    <a:pt x="21335" y="19812"/>
                  </a:lnTo>
                  <a:lnTo>
                    <a:pt x="18287" y="21336"/>
                  </a:lnTo>
                  <a:lnTo>
                    <a:pt x="16763" y="24384"/>
                  </a:lnTo>
                  <a:lnTo>
                    <a:pt x="12191" y="28956"/>
                  </a:lnTo>
                  <a:lnTo>
                    <a:pt x="6095" y="41148"/>
                  </a:lnTo>
                  <a:lnTo>
                    <a:pt x="4571" y="42672"/>
                  </a:lnTo>
                  <a:lnTo>
                    <a:pt x="3047" y="48768"/>
                  </a:lnTo>
                  <a:lnTo>
                    <a:pt x="1523" y="53339"/>
                  </a:lnTo>
                  <a:lnTo>
                    <a:pt x="0" y="67056"/>
                  </a:lnTo>
                  <a:lnTo>
                    <a:pt x="0" y="505968"/>
                  </a:lnTo>
                  <a:lnTo>
                    <a:pt x="1523" y="505968"/>
                  </a:lnTo>
                  <a:lnTo>
                    <a:pt x="1523" y="518160"/>
                  </a:lnTo>
                  <a:lnTo>
                    <a:pt x="3047" y="518160"/>
                  </a:lnTo>
                  <a:lnTo>
                    <a:pt x="3047" y="522732"/>
                  </a:lnTo>
                  <a:lnTo>
                    <a:pt x="30479" y="522732"/>
                  </a:lnTo>
                  <a:lnTo>
                    <a:pt x="30479" y="519684"/>
                  </a:lnTo>
                  <a:lnTo>
                    <a:pt x="28956" y="519684"/>
                  </a:lnTo>
                  <a:lnTo>
                    <a:pt x="28956" y="515112"/>
                  </a:lnTo>
                  <a:lnTo>
                    <a:pt x="27431" y="515112"/>
                  </a:lnTo>
                  <a:lnTo>
                    <a:pt x="27431" y="510539"/>
                  </a:lnTo>
                  <a:lnTo>
                    <a:pt x="25907" y="510539"/>
                  </a:lnTo>
                  <a:lnTo>
                    <a:pt x="25907" y="60960"/>
                  </a:lnTo>
                  <a:lnTo>
                    <a:pt x="28956" y="51815"/>
                  </a:lnTo>
                  <a:lnTo>
                    <a:pt x="32003" y="45720"/>
                  </a:lnTo>
                  <a:lnTo>
                    <a:pt x="33527" y="44196"/>
                  </a:lnTo>
                  <a:lnTo>
                    <a:pt x="35051" y="41148"/>
                  </a:lnTo>
                  <a:lnTo>
                    <a:pt x="42671" y="33527"/>
                  </a:lnTo>
                  <a:lnTo>
                    <a:pt x="54863" y="27432"/>
                  </a:lnTo>
                  <a:lnTo>
                    <a:pt x="68579" y="25908"/>
                  </a:lnTo>
                  <a:lnTo>
                    <a:pt x="867156" y="25908"/>
                  </a:lnTo>
                  <a:lnTo>
                    <a:pt x="853440" y="12191"/>
                  </a:lnTo>
                  <a:lnTo>
                    <a:pt x="848868" y="10668"/>
                  </a:lnTo>
                  <a:lnTo>
                    <a:pt x="845819" y="9144"/>
                  </a:lnTo>
                  <a:lnTo>
                    <a:pt x="844295" y="7620"/>
                  </a:lnTo>
                  <a:lnTo>
                    <a:pt x="841247" y="6096"/>
                  </a:lnTo>
                  <a:lnTo>
                    <a:pt x="829056" y="3048"/>
                  </a:lnTo>
                  <a:lnTo>
                    <a:pt x="826007" y="1524"/>
                  </a:lnTo>
                  <a:lnTo>
                    <a:pt x="813816" y="0"/>
                  </a:lnTo>
                  <a:close/>
                </a:path>
              </a:pathLst>
            </a:custGeom>
            <a:solidFill>
              <a:srgbClr val="BF4F4C"/>
            </a:solidFill>
          </p:spPr>
          <p:txBody>
            <a:bodyPr wrap="square" lIns="0" tIns="0" rIns="0" bIns="0" rtlCol="0"/>
            <a:lstStyle/>
            <a:p>
              <a:endParaRPr/>
            </a:p>
          </p:txBody>
        </p:sp>
      </p:grpSp>
      <p:sp>
        <p:nvSpPr>
          <p:cNvPr id="28" name="object 28"/>
          <p:cNvSpPr txBox="1"/>
          <p:nvPr/>
        </p:nvSpPr>
        <p:spPr>
          <a:xfrm>
            <a:off x="2747264"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sp>
        <p:nvSpPr>
          <p:cNvPr id="29" name="object 29"/>
          <p:cNvSpPr txBox="1"/>
          <p:nvPr/>
        </p:nvSpPr>
        <p:spPr>
          <a:xfrm>
            <a:off x="3931411" y="2133092"/>
            <a:ext cx="35687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CENST</a:t>
            </a:r>
            <a:endParaRPr sz="1000">
              <a:latin typeface="Calibri"/>
              <a:cs typeface="Calibri"/>
            </a:endParaRPr>
          </a:p>
        </p:txBody>
      </p:sp>
      <p:grpSp>
        <p:nvGrpSpPr>
          <p:cNvPr id="30" name="object 30"/>
          <p:cNvGrpSpPr/>
          <p:nvPr/>
        </p:nvGrpSpPr>
        <p:grpSpPr>
          <a:xfrm>
            <a:off x="3585971" y="2667000"/>
            <a:ext cx="964565" cy="647700"/>
            <a:chOff x="3585971" y="2667000"/>
            <a:chExt cx="964565" cy="647700"/>
          </a:xfrm>
        </p:grpSpPr>
        <p:sp>
          <p:nvSpPr>
            <p:cNvPr id="31" name="object 31"/>
            <p:cNvSpPr/>
            <p:nvPr/>
          </p:nvSpPr>
          <p:spPr>
            <a:xfrm>
              <a:off x="3585971" y="2667000"/>
              <a:ext cx="856615" cy="544195"/>
            </a:xfrm>
            <a:custGeom>
              <a:avLst/>
              <a:gdLst/>
              <a:ahLst/>
              <a:cxnLst/>
              <a:rect l="l" t="t" r="r" b="b"/>
              <a:pathLst>
                <a:path w="856614" h="544194">
                  <a:moveTo>
                    <a:pt x="801624" y="0"/>
                  </a:moveTo>
                  <a:lnTo>
                    <a:pt x="54863" y="0"/>
                  </a:lnTo>
                  <a:lnTo>
                    <a:pt x="33432" y="4306"/>
                  </a:lnTo>
                  <a:lnTo>
                    <a:pt x="16001" y="16065"/>
                  </a:lnTo>
                  <a:lnTo>
                    <a:pt x="4286" y="33539"/>
                  </a:lnTo>
                  <a:lnTo>
                    <a:pt x="0" y="54990"/>
                  </a:lnTo>
                  <a:lnTo>
                    <a:pt x="0" y="489330"/>
                  </a:lnTo>
                  <a:lnTo>
                    <a:pt x="4286" y="510762"/>
                  </a:lnTo>
                  <a:lnTo>
                    <a:pt x="16001" y="528193"/>
                  </a:lnTo>
                  <a:lnTo>
                    <a:pt x="33432" y="539908"/>
                  </a:lnTo>
                  <a:lnTo>
                    <a:pt x="54863" y="544195"/>
                  </a:lnTo>
                  <a:lnTo>
                    <a:pt x="801624" y="544195"/>
                  </a:lnTo>
                  <a:lnTo>
                    <a:pt x="823055" y="539908"/>
                  </a:lnTo>
                  <a:lnTo>
                    <a:pt x="840485" y="528193"/>
                  </a:lnTo>
                  <a:lnTo>
                    <a:pt x="852201" y="510762"/>
                  </a:lnTo>
                  <a:lnTo>
                    <a:pt x="856488" y="489330"/>
                  </a:lnTo>
                  <a:lnTo>
                    <a:pt x="856488" y="54990"/>
                  </a:lnTo>
                  <a:lnTo>
                    <a:pt x="852201" y="33539"/>
                  </a:lnTo>
                  <a:lnTo>
                    <a:pt x="840486" y="16065"/>
                  </a:lnTo>
                  <a:lnTo>
                    <a:pt x="823055" y="4306"/>
                  </a:lnTo>
                  <a:lnTo>
                    <a:pt x="801624" y="0"/>
                  </a:lnTo>
                  <a:close/>
                </a:path>
              </a:pathLst>
            </a:custGeom>
            <a:solidFill>
              <a:srgbClr val="BF4F4C"/>
            </a:solidFill>
          </p:spPr>
          <p:txBody>
            <a:bodyPr wrap="square" lIns="0" tIns="0" rIns="0" bIns="0" rtlCol="0"/>
            <a:lstStyle/>
            <a:p>
              <a:endParaRPr/>
            </a:p>
          </p:txBody>
        </p:sp>
        <p:pic>
          <p:nvPicPr>
            <p:cNvPr id="32" name="object 32"/>
            <p:cNvPicPr/>
            <p:nvPr/>
          </p:nvPicPr>
          <p:blipFill>
            <a:blip r:embed="rId6" cstate="print"/>
            <a:stretch>
              <a:fillRect/>
            </a:stretch>
          </p:blipFill>
          <p:spPr>
            <a:xfrm>
              <a:off x="3681983" y="2758567"/>
              <a:ext cx="854963" cy="542416"/>
            </a:xfrm>
            <a:prstGeom prst="rect">
              <a:avLst/>
            </a:prstGeom>
          </p:spPr>
        </p:pic>
        <p:sp>
          <p:nvSpPr>
            <p:cNvPr id="33" name="object 33"/>
            <p:cNvSpPr/>
            <p:nvPr/>
          </p:nvSpPr>
          <p:spPr>
            <a:xfrm>
              <a:off x="3668267" y="2744851"/>
              <a:ext cx="882650" cy="570230"/>
            </a:xfrm>
            <a:custGeom>
              <a:avLst/>
              <a:gdLst/>
              <a:ahLst/>
              <a:cxnLst/>
              <a:rect l="l" t="t" r="r" b="b"/>
              <a:pathLst>
                <a:path w="882650" h="570229">
                  <a:moveTo>
                    <a:pt x="32004" y="522732"/>
                  </a:moveTo>
                  <a:lnTo>
                    <a:pt x="6096" y="522732"/>
                  </a:lnTo>
                  <a:lnTo>
                    <a:pt x="6096" y="531749"/>
                  </a:lnTo>
                  <a:lnTo>
                    <a:pt x="7620" y="531749"/>
                  </a:lnTo>
                  <a:lnTo>
                    <a:pt x="7620" y="534924"/>
                  </a:lnTo>
                  <a:lnTo>
                    <a:pt x="9144" y="534924"/>
                  </a:lnTo>
                  <a:lnTo>
                    <a:pt x="9144" y="537972"/>
                  </a:lnTo>
                  <a:lnTo>
                    <a:pt x="10668" y="537972"/>
                  </a:lnTo>
                  <a:lnTo>
                    <a:pt x="10668" y="541020"/>
                  </a:lnTo>
                  <a:lnTo>
                    <a:pt x="12192" y="541020"/>
                  </a:lnTo>
                  <a:lnTo>
                    <a:pt x="28956" y="557784"/>
                  </a:lnTo>
                  <a:lnTo>
                    <a:pt x="41148" y="563879"/>
                  </a:lnTo>
                  <a:lnTo>
                    <a:pt x="42672" y="565403"/>
                  </a:lnTo>
                  <a:lnTo>
                    <a:pt x="54864" y="568451"/>
                  </a:lnTo>
                  <a:lnTo>
                    <a:pt x="827532" y="569849"/>
                  </a:lnTo>
                  <a:lnTo>
                    <a:pt x="827532" y="568451"/>
                  </a:lnTo>
                  <a:lnTo>
                    <a:pt x="833628" y="566927"/>
                  </a:lnTo>
                  <a:lnTo>
                    <a:pt x="839724" y="563879"/>
                  </a:lnTo>
                  <a:lnTo>
                    <a:pt x="845820" y="562356"/>
                  </a:lnTo>
                  <a:lnTo>
                    <a:pt x="851916" y="559308"/>
                  </a:lnTo>
                  <a:lnTo>
                    <a:pt x="867156" y="544068"/>
                  </a:lnTo>
                  <a:lnTo>
                    <a:pt x="827532" y="544068"/>
                  </a:lnTo>
                  <a:lnTo>
                    <a:pt x="56387" y="542544"/>
                  </a:lnTo>
                  <a:lnTo>
                    <a:pt x="50292" y="541020"/>
                  </a:lnTo>
                  <a:lnTo>
                    <a:pt x="48768" y="539496"/>
                  </a:lnTo>
                  <a:lnTo>
                    <a:pt x="45720" y="537972"/>
                  </a:lnTo>
                  <a:lnTo>
                    <a:pt x="33528" y="525779"/>
                  </a:lnTo>
                  <a:lnTo>
                    <a:pt x="32004" y="525779"/>
                  </a:lnTo>
                  <a:lnTo>
                    <a:pt x="32004" y="522732"/>
                  </a:lnTo>
                  <a:close/>
                </a:path>
                <a:path w="882650" h="570229">
                  <a:moveTo>
                    <a:pt x="882268" y="56387"/>
                  </a:moveTo>
                  <a:lnTo>
                    <a:pt x="856488" y="56387"/>
                  </a:lnTo>
                  <a:lnTo>
                    <a:pt x="855004" y="502920"/>
                  </a:lnTo>
                  <a:lnTo>
                    <a:pt x="854964" y="515112"/>
                  </a:lnTo>
                  <a:lnTo>
                    <a:pt x="853440" y="519684"/>
                  </a:lnTo>
                  <a:lnTo>
                    <a:pt x="851916" y="521208"/>
                  </a:lnTo>
                  <a:lnTo>
                    <a:pt x="848868" y="527303"/>
                  </a:lnTo>
                  <a:lnTo>
                    <a:pt x="847344" y="528827"/>
                  </a:lnTo>
                  <a:lnTo>
                    <a:pt x="845820" y="531749"/>
                  </a:lnTo>
                  <a:lnTo>
                    <a:pt x="844296" y="533400"/>
                  </a:lnTo>
                  <a:lnTo>
                    <a:pt x="841248" y="534924"/>
                  </a:lnTo>
                  <a:lnTo>
                    <a:pt x="839724" y="536448"/>
                  </a:lnTo>
                  <a:lnTo>
                    <a:pt x="833628" y="539496"/>
                  </a:lnTo>
                  <a:lnTo>
                    <a:pt x="832104" y="541020"/>
                  </a:lnTo>
                  <a:lnTo>
                    <a:pt x="827532" y="542544"/>
                  </a:lnTo>
                  <a:lnTo>
                    <a:pt x="827532" y="544068"/>
                  </a:lnTo>
                  <a:lnTo>
                    <a:pt x="867156" y="544068"/>
                  </a:lnTo>
                  <a:lnTo>
                    <a:pt x="871728" y="539496"/>
                  </a:lnTo>
                  <a:lnTo>
                    <a:pt x="877824" y="527303"/>
                  </a:lnTo>
                  <a:lnTo>
                    <a:pt x="879348" y="522732"/>
                  </a:lnTo>
                  <a:lnTo>
                    <a:pt x="880872" y="515112"/>
                  </a:lnTo>
                  <a:lnTo>
                    <a:pt x="882268" y="67056"/>
                  </a:lnTo>
                  <a:lnTo>
                    <a:pt x="882268" y="56387"/>
                  </a:lnTo>
                  <a:close/>
                </a:path>
                <a:path w="882650" h="570229">
                  <a:moveTo>
                    <a:pt x="815340" y="0"/>
                  </a:moveTo>
                  <a:lnTo>
                    <a:pt x="67056" y="0"/>
                  </a:lnTo>
                  <a:lnTo>
                    <a:pt x="53340" y="1524"/>
                  </a:lnTo>
                  <a:lnTo>
                    <a:pt x="47244" y="4572"/>
                  </a:lnTo>
                  <a:lnTo>
                    <a:pt x="41148" y="6096"/>
                  </a:lnTo>
                  <a:lnTo>
                    <a:pt x="39624" y="7620"/>
                  </a:lnTo>
                  <a:lnTo>
                    <a:pt x="33528" y="10668"/>
                  </a:lnTo>
                  <a:lnTo>
                    <a:pt x="28956" y="12191"/>
                  </a:lnTo>
                  <a:lnTo>
                    <a:pt x="12192" y="28956"/>
                  </a:lnTo>
                  <a:lnTo>
                    <a:pt x="6096" y="41148"/>
                  </a:lnTo>
                  <a:lnTo>
                    <a:pt x="4572" y="48768"/>
                  </a:lnTo>
                  <a:lnTo>
                    <a:pt x="3048" y="53339"/>
                  </a:lnTo>
                  <a:lnTo>
                    <a:pt x="1524" y="54863"/>
                  </a:lnTo>
                  <a:lnTo>
                    <a:pt x="0" y="67056"/>
                  </a:lnTo>
                  <a:lnTo>
                    <a:pt x="0" y="505968"/>
                  </a:lnTo>
                  <a:lnTo>
                    <a:pt x="1524" y="505968"/>
                  </a:lnTo>
                  <a:lnTo>
                    <a:pt x="1524" y="516636"/>
                  </a:lnTo>
                  <a:lnTo>
                    <a:pt x="3048" y="516636"/>
                  </a:lnTo>
                  <a:lnTo>
                    <a:pt x="4572" y="518160"/>
                  </a:lnTo>
                  <a:lnTo>
                    <a:pt x="4572" y="522732"/>
                  </a:lnTo>
                  <a:lnTo>
                    <a:pt x="30480" y="522732"/>
                  </a:lnTo>
                  <a:lnTo>
                    <a:pt x="30480" y="515112"/>
                  </a:lnTo>
                  <a:lnTo>
                    <a:pt x="28956" y="515112"/>
                  </a:lnTo>
                  <a:lnTo>
                    <a:pt x="28956" y="510539"/>
                  </a:lnTo>
                  <a:lnTo>
                    <a:pt x="27432" y="510539"/>
                  </a:lnTo>
                  <a:lnTo>
                    <a:pt x="27432" y="502920"/>
                  </a:lnTo>
                  <a:lnTo>
                    <a:pt x="25908" y="502920"/>
                  </a:lnTo>
                  <a:lnTo>
                    <a:pt x="25908" y="67056"/>
                  </a:lnTo>
                  <a:lnTo>
                    <a:pt x="27432" y="57912"/>
                  </a:lnTo>
                  <a:lnTo>
                    <a:pt x="28956" y="54863"/>
                  </a:lnTo>
                  <a:lnTo>
                    <a:pt x="30480" y="48768"/>
                  </a:lnTo>
                  <a:lnTo>
                    <a:pt x="32004" y="45720"/>
                  </a:lnTo>
                  <a:lnTo>
                    <a:pt x="44196" y="33527"/>
                  </a:lnTo>
                  <a:lnTo>
                    <a:pt x="50292" y="30479"/>
                  </a:lnTo>
                  <a:lnTo>
                    <a:pt x="54864" y="28956"/>
                  </a:lnTo>
                  <a:lnTo>
                    <a:pt x="57912" y="27432"/>
                  </a:lnTo>
                  <a:lnTo>
                    <a:pt x="68580" y="25908"/>
                  </a:lnTo>
                  <a:lnTo>
                    <a:pt x="867156" y="25908"/>
                  </a:lnTo>
                  <a:lnTo>
                    <a:pt x="853440" y="12191"/>
                  </a:lnTo>
                  <a:lnTo>
                    <a:pt x="847344" y="9144"/>
                  </a:lnTo>
                  <a:lnTo>
                    <a:pt x="845820" y="7620"/>
                  </a:lnTo>
                  <a:lnTo>
                    <a:pt x="842772" y="6096"/>
                  </a:lnTo>
                  <a:lnTo>
                    <a:pt x="835152" y="4572"/>
                  </a:lnTo>
                  <a:lnTo>
                    <a:pt x="829056" y="3048"/>
                  </a:lnTo>
                  <a:lnTo>
                    <a:pt x="827532" y="1524"/>
                  </a:lnTo>
                  <a:lnTo>
                    <a:pt x="815340" y="0"/>
                  </a:lnTo>
                  <a:close/>
                </a:path>
                <a:path w="882650" h="570229">
                  <a:moveTo>
                    <a:pt x="880872" y="50291"/>
                  </a:moveTo>
                  <a:lnTo>
                    <a:pt x="853440" y="50291"/>
                  </a:lnTo>
                  <a:lnTo>
                    <a:pt x="854964" y="51815"/>
                  </a:lnTo>
                  <a:lnTo>
                    <a:pt x="854964" y="56387"/>
                  </a:lnTo>
                  <a:lnTo>
                    <a:pt x="880872" y="56387"/>
                  </a:lnTo>
                  <a:lnTo>
                    <a:pt x="880872" y="50291"/>
                  </a:lnTo>
                  <a:close/>
                </a:path>
                <a:path w="882650" h="570229">
                  <a:moveTo>
                    <a:pt x="879348" y="47244"/>
                  </a:moveTo>
                  <a:lnTo>
                    <a:pt x="851916" y="47244"/>
                  </a:lnTo>
                  <a:lnTo>
                    <a:pt x="851916" y="50291"/>
                  </a:lnTo>
                  <a:lnTo>
                    <a:pt x="879348" y="50291"/>
                  </a:lnTo>
                  <a:lnTo>
                    <a:pt x="879348" y="47244"/>
                  </a:lnTo>
                  <a:close/>
                </a:path>
                <a:path w="882650" h="570229">
                  <a:moveTo>
                    <a:pt x="867156" y="25908"/>
                  </a:moveTo>
                  <a:lnTo>
                    <a:pt x="815340" y="25908"/>
                  </a:lnTo>
                  <a:lnTo>
                    <a:pt x="827532" y="27432"/>
                  </a:lnTo>
                  <a:lnTo>
                    <a:pt x="839724" y="33527"/>
                  </a:lnTo>
                  <a:lnTo>
                    <a:pt x="850392" y="44196"/>
                  </a:lnTo>
                  <a:lnTo>
                    <a:pt x="850392" y="47244"/>
                  </a:lnTo>
                  <a:lnTo>
                    <a:pt x="877824" y="47244"/>
                  </a:lnTo>
                  <a:lnTo>
                    <a:pt x="877824" y="44196"/>
                  </a:lnTo>
                  <a:lnTo>
                    <a:pt x="876300" y="44196"/>
                  </a:lnTo>
                  <a:lnTo>
                    <a:pt x="876300" y="39624"/>
                  </a:lnTo>
                  <a:lnTo>
                    <a:pt x="874776" y="39624"/>
                  </a:lnTo>
                  <a:lnTo>
                    <a:pt x="874776" y="36449"/>
                  </a:lnTo>
                  <a:lnTo>
                    <a:pt x="873252" y="36449"/>
                  </a:lnTo>
                  <a:lnTo>
                    <a:pt x="873252" y="33527"/>
                  </a:lnTo>
                  <a:lnTo>
                    <a:pt x="871728" y="33527"/>
                  </a:lnTo>
                  <a:lnTo>
                    <a:pt x="871728" y="30479"/>
                  </a:lnTo>
                  <a:lnTo>
                    <a:pt x="867156" y="25908"/>
                  </a:lnTo>
                  <a:close/>
                </a:path>
              </a:pathLst>
            </a:custGeom>
            <a:solidFill>
              <a:srgbClr val="BF4F4C"/>
            </a:solidFill>
          </p:spPr>
          <p:txBody>
            <a:bodyPr wrap="square" lIns="0" tIns="0" rIns="0" bIns="0" rtlCol="0"/>
            <a:lstStyle/>
            <a:p>
              <a:endParaRPr/>
            </a:p>
          </p:txBody>
        </p:sp>
      </p:grpSp>
      <p:sp>
        <p:nvSpPr>
          <p:cNvPr id="34" name="object 34"/>
          <p:cNvSpPr txBox="1"/>
          <p:nvPr/>
        </p:nvSpPr>
        <p:spPr>
          <a:xfrm>
            <a:off x="3794252"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sp>
        <p:nvSpPr>
          <p:cNvPr id="35" name="object 35"/>
          <p:cNvSpPr txBox="1"/>
          <p:nvPr/>
        </p:nvSpPr>
        <p:spPr>
          <a:xfrm>
            <a:off x="5018023" y="2133092"/>
            <a:ext cx="274955"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CEST</a:t>
            </a:r>
            <a:endParaRPr sz="1000">
              <a:latin typeface="Calibri"/>
              <a:cs typeface="Calibri"/>
            </a:endParaRPr>
          </a:p>
        </p:txBody>
      </p:sp>
      <p:grpSp>
        <p:nvGrpSpPr>
          <p:cNvPr id="36" name="object 36"/>
          <p:cNvGrpSpPr/>
          <p:nvPr/>
        </p:nvGrpSpPr>
        <p:grpSpPr>
          <a:xfrm>
            <a:off x="4632959" y="2667000"/>
            <a:ext cx="963294" cy="647700"/>
            <a:chOff x="4632959" y="2667000"/>
            <a:chExt cx="963294" cy="647700"/>
          </a:xfrm>
        </p:grpSpPr>
        <p:sp>
          <p:nvSpPr>
            <p:cNvPr id="37" name="object 37"/>
            <p:cNvSpPr/>
            <p:nvPr/>
          </p:nvSpPr>
          <p:spPr>
            <a:xfrm>
              <a:off x="4632959" y="2667000"/>
              <a:ext cx="855344" cy="544195"/>
            </a:xfrm>
            <a:custGeom>
              <a:avLst/>
              <a:gdLst/>
              <a:ahLst/>
              <a:cxnLst/>
              <a:rect l="l" t="t" r="r" b="b"/>
              <a:pathLst>
                <a:path w="855345" h="544194">
                  <a:moveTo>
                    <a:pt x="801624" y="0"/>
                  </a:moveTo>
                  <a:lnTo>
                    <a:pt x="53339" y="0"/>
                  </a:lnTo>
                  <a:lnTo>
                    <a:pt x="32789" y="4306"/>
                  </a:lnTo>
                  <a:lnTo>
                    <a:pt x="15811" y="16065"/>
                  </a:lnTo>
                  <a:lnTo>
                    <a:pt x="4262" y="33539"/>
                  </a:lnTo>
                  <a:lnTo>
                    <a:pt x="0" y="54990"/>
                  </a:lnTo>
                  <a:lnTo>
                    <a:pt x="0" y="489330"/>
                  </a:lnTo>
                  <a:lnTo>
                    <a:pt x="4262" y="510762"/>
                  </a:lnTo>
                  <a:lnTo>
                    <a:pt x="15811" y="528193"/>
                  </a:lnTo>
                  <a:lnTo>
                    <a:pt x="32789" y="539908"/>
                  </a:lnTo>
                  <a:lnTo>
                    <a:pt x="53339" y="544195"/>
                  </a:lnTo>
                  <a:lnTo>
                    <a:pt x="801624" y="544195"/>
                  </a:lnTo>
                  <a:lnTo>
                    <a:pt x="822174" y="539908"/>
                  </a:lnTo>
                  <a:lnTo>
                    <a:pt x="839152" y="528193"/>
                  </a:lnTo>
                  <a:lnTo>
                    <a:pt x="850701" y="510762"/>
                  </a:lnTo>
                  <a:lnTo>
                    <a:pt x="854963" y="489330"/>
                  </a:lnTo>
                  <a:lnTo>
                    <a:pt x="854963" y="54990"/>
                  </a:lnTo>
                  <a:lnTo>
                    <a:pt x="850701" y="33539"/>
                  </a:lnTo>
                  <a:lnTo>
                    <a:pt x="839152" y="16065"/>
                  </a:lnTo>
                  <a:lnTo>
                    <a:pt x="822174" y="4306"/>
                  </a:lnTo>
                  <a:lnTo>
                    <a:pt x="801624" y="0"/>
                  </a:lnTo>
                  <a:close/>
                </a:path>
              </a:pathLst>
            </a:custGeom>
            <a:solidFill>
              <a:srgbClr val="BF4F4C"/>
            </a:solidFill>
          </p:spPr>
          <p:txBody>
            <a:bodyPr wrap="square" lIns="0" tIns="0" rIns="0" bIns="0" rtlCol="0"/>
            <a:lstStyle/>
            <a:p>
              <a:endParaRPr/>
            </a:p>
          </p:txBody>
        </p:sp>
        <p:pic>
          <p:nvPicPr>
            <p:cNvPr id="38" name="object 38"/>
            <p:cNvPicPr/>
            <p:nvPr/>
          </p:nvPicPr>
          <p:blipFill>
            <a:blip r:embed="rId7" cstate="print"/>
            <a:stretch>
              <a:fillRect/>
            </a:stretch>
          </p:blipFill>
          <p:spPr>
            <a:xfrm>
              <a:off x="4727447" y="2758567"/>
              <a:ext cx="856488" cy="542416"/>
            </a:xfrm>
            <a:prstGeom prst="rect">
              <a:avLst/>
            </a:prstGeom>
          </p:spPr>
        </p:pic>
        <p:sp>
          <p:nvSpPr>
            <p:cNvPr id="39" name="object 39"/>
            <p:cNvSpPr/>
            <p:nvPr/>
          </p:nvSpPr>
          <p:spPr>
            <a:xfrm>
              <a:off x="4715255" y="2744851"/>
              <a:ext cx="880744" cy="570230"/>
            </a:xfrm>
            <a:custGeom>
              <a:avLst/>
              <a:gdLst/>
              <a:ahLst/>
              <a:cxnLst/>
              <a:rect l="l" t="t" r="r" b="b"/>
              <a:pathLst>
                <a:path w="880745" h="570229">
                  <a:moveTo>
                    <a:pt x="813816" y="0"/>
                  </a:moveTo>
                  <a:lnTo>
                    <a:pt x="65532" y="0"/>
                  </a:lnTo>
                  <a:lnTo>
                    <a:pt x="54864" y="1524"/>
                  </a:lnTo>
                  <a:lnTo>
                    <a:pt x="51816" y="3048"/>
                  </a:lnTo>
                  <a:lnTo>
                    <a:pt x="47244" y="4572"/>
                  </a:lnTo>
                  <a:lnTo>
                    <a:pt x="39624" y="6096"/>
                  </a:lnTo>
                  <a:lnTo>
                    <a:pt x="38100" y="7620"/>
                  </a:lnTo>
                  <a:lnTo>
                    <a:pt x="35052" y="9144"/>
                  </a:lnTo>
                  <a:lnTo>
                    <a:pt x="33528" y="10668"/>
                  </a:lnTo>
                  <a:lnTo>
                    <a:pt x="28956" y="12191"/>
                  </a:lnTo>
                  <a:lnTo>
                    <a:pt x="22860" y="18287"/>
                  </a:lnTo>
                  <a:lnTo>
                    <a:pt x="19812" y="19812"/>
                  </a:lnTo>
                  <a:lnTo>
                    <a:pt x="18288" y="21336"/>
                  </a:lnTo>
                  <a:lnTo>
                    <a:pt x="16764" y="24384"/>
                  </a:lnTo>
                  <a:lnTo>
                    <a:pt x="10668" y="30479"/>
                  </a:lnTo>
                  <a:lnTo>
                    <a:pt x="9144" y="35051"/>
                  </a:lnTo>
                  <a:lnTo>
                    <a:pt x="6096" y="41148"/>
                  </a:lnTo>
                  <a:lnTo>
                    <a:pt x="4572" y="42672"/>
                  </a:lnTo>
                  <a:lnTo>
                    <a:pt x="3048" y="48768"/>
                  </a:lnTo>
                  <a:lnTo>
                    <a:pt x="1524" y="53339"/>
                  </a:lnTo>
                  <a:lnTo>
                    <a:pt x="0" y="67056"/>
                  </a:lnTo>
                  <a:lnTo>
                    <a:pt x="0" y="505968"/>
                  </a:lnTo>
                  <a:lnTo>
                    <a:pt x="1524" y="505968"/>
                  </a:lnTo>
                  <a:lnTo>
                    <a:pt x="1524" y="518160"/>
                  </a:lnTo>
                  <a:lnTo>
                    <a:pt x="3048" y="518160"/>
                  </a:lnTo>
                  <a:lnTo>
                    <a:pt x="3048" y="522732"/>
                  </a:lnTo>
                  <a:lnTo>
                    <a:pt x="4572" y="522732"/>
                  </a:lnTo>
                  <a:lnTo>
                    <a:pt x="4572" y="528827"/>
                  </a:lnTo>
                  <a:lnTo>
                    <a:pt x="6096" y="528827"/>
                  </a:lnTo>
                  <a:lnTo>
                    <a:pt x="6096" y="531749"/>
                  </a:lnTo>
                  <a:lnTo>
                    <a:pt x="7620" y="531749"/>
                  </a:lnTo>
                  <a:lnTo>
                    <a:pt x="7620" y="534924"/>
                  </a:lnTo>
                  <a:lnTo>
                    <a:pt x="9144" y="534924"/>
                  </a:lnTo>
                  <a:lnTo>
                    <a:pt x="9144" y="537972"/>
                  </a:lnTo>
                  <a:lnTo>
                    <a:pt x="10668" y="537972"/>
                  </a:lnTo>
                  <a:lnTo>
                    <a:pt x="10668" y="541020"/>
                  </a:lnTo>
                  <a:lnTo>
                    <a:pt x="12192" y="541020"/>
                  </a:lnTo>
                  <a:lnTo>
                    <a:pt x="18288" y="547115"/>
                  </a:lnTo>
                  <a:lnTo>
                    <a:pt x="18288" y="550163"/>
                  </a:lnTo>
                  <a:lnTo>
                    <a:pt x="19812" y="550163"/>
                  </a:lnTo>
                  <a:lnTo>
                    <a:pt x="22860" y="551688"/>
                  </a:lnTo>
                  <a:lnTo>
                    <a:pt x="30480" y="559308"/>
                  </a:lnTo>
                  <a:lnTo>
                    <a:pt x="36576" y="562356"/>
                  </a:lnTo>
                  <a:lnTo>
                    <a:pt x="42672" y="563879"/>
                  </a:lnTo>
                  <a:lnTo>
                    <a:pt x="48768" y="566927"/>
                  </a:lnTo>
                  <a:lnTo>
                    <a:pt x="54864" y="568451"/>
                  </a:lnTo>
                  <a:lnTo>
                    <a:pt x="826008" y="569849"/>
                  </a:lnTo>
                  <a:lnTo>
                    <a:pt x="826008" y="568451"/>
                  </a:lnTo>
                  <a:lnTo>
                    <a:pt x="832104" y="566927"/>
                  </a:lnTo>
                  <a:lnTo>
                    <a:pt x="838200" y="563879"/>
                  </a:lnTo>
                  <a:lnTo>
                    <a:pt x="844296" y="562356"/>
                  </a:lnTo>
                  <a:lnTo>
                    <a:pt x="850392" y="559308"/>
                  </a:lnTo>
                  <a:lnTo>
                    <a:pt x="851916" y="557784"/>
                  </a:lnTo>
                  <a:lnTo>
                    <a:pt x="854964" y="556260"/>
                  </a:lnTo>
                  <a:lnTo>
                    <a:pt x="867156" y="544068"/>
                  </a:lnTo>
                  <a:lnTo>
                    <a:pt x="827532" y="544068"/>
                  </a:lnTo>
                  <a:lnTo>
                    <a:pt x="48768" y="542544"/>
                  </a:lnTo>
                  <a:lnTo>
                    <a:pt x="48768" y="539496"/>
                  </a:lnTo>
                  <a:lnTo>
                    <a:pt x="42672" y="536448"/>
                  </a:lnTo>
                  <a:lnTo>
                    <a:pt x="36576" y="530351"/>
                  </a:lnTo>
                  <a:lnTo>
                    <a:pt x="35052" y="530351"/>
                  </a:lnTo>
                  <a:lnTo>
                    <a:pt x="35052" y="527303"/>
                  </a:lnTo>
                  <a:lnTo>
                    <a:pt x="32004" y="524256"/>
                  </a:lnTo>
                  <a:lnTo>
                    <a:pt x="30480" y="524256"/>
                  </a:lnTo>
                  <a:lnTo>
                    <a:pt x="30480" y="521208"/>
                  </a:lnTo>
                  <a:lnTo>
                    <a:pt x="28956" y="521208"/>
                  </a:lnTo>
                  <a:lnTo>
                    <a:pt x="28956" y="515112"/>
                  </a:lnTo>
                  <a:lnTo>
                    <a:pt x="27432" y="515112"/>
                  </a:lnTo>
                  <a:lnTo>
                    <a:pt x="27432" y="510539"/>
                  </a:lnTo>
                  <a:lnTo>
                    <a:pt x="25908" y="510539"/>
                  </a:lnTo>
                  <a:lnTo>
                    <a:pt x="25908" y="502920"/>
                  </a:lnTo>
                  <a:lnTo>
                    <a:pt x="24384" y="502920"/>
                  </a:lnTo>
                  <a:lnTo>
                    <a:pt x="24384" y="67056"/>
                  </a:lnTo>
                  <a:lnTo>
                    <a:pt x="25908" y="60960"/>
                  </a:lnTo>
                  <a:lnTo>
                    <a:pt x="28956" y="51815"/>
                  </a:lnTo>
                  <a:lnTo>
                    <a:pt x="32004" y="45720"/>
                  </a:lnTo>
                  <a:lnTo>
                    <a:pt x="33528" y="44196"/>
                  </a:lnTo>
                  <a:lnTo>
                    <a:pt x="35052" y="41148"/>
                  </a:lnTo>
                  <a:lnTo>
                    <a:pt x="42672" y="33527"/>
                  </a:lnTo>
                  <a:lnTo>
                    <a:pt x="54864" y="27432"/>
                  </a:lnTo>
                  <a:lnTo>
                    <a:pt x="68580" y="25908"/>
                  </a:lnTo>
                  <a:lnTo>
                    <a:pt x="867156" y="25908"/>
                  </a:lnTo>
                  <a:lnTo>
                    <a:pt x="854964" y="13715"/>
                  </a:lnTo>
                  <a:lnTo>
                    <a:pt x="845820" y="9144"/>
                  </a:lnTo>
                  <a:lnTo>
                    <a:pt x="844296" y="7620"/>
                  </a:lnTo>
                  <a:lnTo>
                    <a:pt x="841248" y="6096"/>
                  </a:lnTo>
                  <a:lnTo>
                    <a:pt x="833628" y="4572"/>
                  </a:lnTo>
                  <a:lnTo>
                    <a:pt x="829056" y="3048"/>
                  </a:lnTo>
                  <a:lnTo>
                    <a:pt x="826008" y="1524"/>
                  </a:lnTo>
                  <a:lnTo>
                    <a:pt x="813816" y="0"/>
                  </a:lnTo>
                  <a:close/>
                </a:path>
                <a:path w="880745" h="570229">
                  <a:moveTo>
                    <a:pt x="880745" y="56387"/>
                  </a:moveTo>
                  <a:lnTo>
                    <a:pt x="854964" y="56387"/>
                  </a:lnTo>
                  <a:lnTo>
                    <a:pt x="853480" y="502920"/>
                  </a:lnTo>
                  <a:lnTo>
                    <a:pt x="853440" y="515112"/>
                  </a:lnTo>
                  <a:lnTo>
                    <a:pt x="851916" y="521208"/>
                  </a:lnTo>
                  <a:lnTo>
                    <a:pt x="850392" y="522732"/>
                  </a:lnTo>
                  <a:lnTo>
                    <a:pt x="848868" y="525779"/>
                  </a:lnTo>
                  <a:lnTo>
                    <a:pt x="845820" y="528827"/>
                  </a:lnTo>
                  <a:lnTo>
                    <a:pt x="845820" y="531749"/>
                  </a:lnTo>
                  <a:lnTo>
                    <a:pt x="842772" y="531749"/>
                  </a:lnTo>
                  <a:lnTo>
                    <a:pt x="838200" y="536448"/>
                  </a:lnTo>
                  <a:lnTo>
                    <a:pt x="832104" y="539496"/>
                  </a:lnTo>
                  <a:lnTo>
                    <a:pt x="832104" y="542544"/>
                  </a:lnTo>
                  <a:lnTo>
                    <a:pt x="827532" y="542544"/>
                  </a:lnTo>
                  <a:lnTo>
                    <a:pt x="827532" y="544068"/>
                  </a:lnTo>
                  <a:lnTo>
                    <a:pt x="867156" y="544068"/>
                  </a:lnTo>
                  <a:lnTo>
                    <a:pt x="868680" y="541020"/>
                  </a:lnTo>
                  <a:lnTo>
                    <a:pt x="870204" y="539496"/>
                  </a:lnTo>
                  <a:lnTo>
                    <a:pt x="876300" y="527303"/>
                  </a:lnTo>
                  <a:lnTo>
                    <a:pt x="877824" y="522732"/>
                  </a:lnTo>
                  <a:lnTo>
                    <a:pt x="879348" y="515112"/>
                  </a:lnTo>
                  <a:lnTo>
                    <a:pt x="880745" y="67056"/>
                  </a:lnTo>
                  <a:lnTo>
                    <a:pt x="880745" y="56387"/>
                  </a:lnTo>
                  <a:close/>
                </a:path>
                <a:path w="880745" h="570229">
                  <a:moveTo>
                    <a:pt x="879348" y="48768"/>
                  </a:moveTo>
                  <a:lnTo>
                    <a:pt x="851916" y="48768"/>
                  </a:lnTo>
                  <a:lnTo>
                    <a:pt x="851916" y="51815"/>
                  </a:lnTo>
                  <a:lnTo>
                    <a:pt x="853440" y="51815"/>
                  </a:lnTo>
                  <a:lnTo>
                    <a:pt x="853440" y="56387"/>
                  </a:lnTo>
                  <a:lnTo>
                    <a:pt x="879348" y="56387"/>
                  </a:lnTo>
                  <a:lnTo>
                    <a:pt x="879348" y="48768"/>
                  </a:lnTo>
                  <a:close/>
                </a:path>
                <a:path w="880745" h="570229">
                  <a:moveTo>
                    <a:pt x="876300" y="42672"/>
                  </a:moveTo>
                  <a:lnTo>
                    <a:pt x="847344" y="42672"/>
                  </a:lnTo>
                  <a:lnTo>
                    <a:pt x="850392" y="45720"/>
                  </a:lnTo>
                  <a:lnTo>
                    <a:pt x="850392" y="48768"/>
                  </a:lnTo>
                  <a:lnTo>
                    <a:pt x="877824" y="48768"/>
                  </a:lnTo>
                  <a:lnTo>
                    <a:pt x="877824" y="44196"/>
                  </a:lnTo>
                  <a:lnTo>
                    <a:pt x="876300" y="42672"/>
                  </a:lnTo>
                  <a:close/>
                </a:path>
                <a:path w="880745" h="570229">
                  <a:moveTo>
                    <a:pt x="867156" y="25908"/>
                  </a:moveTo>
                  <a:lnTo>
                    <a:pt x="813816" y="25908"/>
                  </a:lnTo>
                  <a:lnTo>
                    <a:pt x="827532" y="27432"/>
                  </a:lnTo>
                  <a:lnTo>
                    <a:pt x="829056" y="28956"/>
                  </a:lnTo>
                  <a:lnTo>
                    <a:pt x="838200" y="33527"/>
                  </a:lnTo>
                  <a:lnTo>
                    <a:pt x="842772" y="38100"/>
                  </a:lnTo>
                  <a:lnTo>
                    <a:pt x="845820" y="39624"/>
                  </a:lnTo>
                  <a:lnTo>
                    <a:pt x="845820" y="42672"/>
                  </a:lnTo>
                  <a:lnTo>
                    <a:pt x="874776" y="42672"/>
                  </a:lnTo>
                  <a:lnTo>
                    <a:pt x="874776" y="38100"/>
                  </a:lnTo>
                  <a:lnTo>
                    <a:pt x="873252" y="38100"/>
                  </a:lnTo>
                  <a:lnTo>
                    <a:pt x="873252" y="35051"/>
                  </a:lnTo>
                  <a:lnTo>
                    <a:pt x="871728" y="35051"/>
                  </a:lnTo>
                  <a:lnTo>
                    <a:pt x="871728" y="32003"/>
                  </a:lnTo>
                  <a:lnTo>
                    <a:pt x="870204" y="30479"/>
                  </a:lnTo>
                  <a:lnTo>
                    <a:pt x="868680" y="30479"/>
                  </a:lnTo>
                  <a:lnTo>
                    <a:pt x="868680" y="27432"/>
                  </a:lnTo>
                  <a:lnTo>
                    <a:pt x="867156" y="25908"/>
                  </a:lnTo>
                  <a:close/>
                </a:path>
              </a:pathLst>
            </a:custGeom>
            <a:solidFill>
              <a:srgbClr val="BF4F4C"/>
            </a:solidFill>
          </p:spPr>
          <p:txBody>
            <a:bodyPr wrap="square" lIns="0" tIns="0" rIns="0" bIns="0" rtlCol="0"/>
            <a:lstStyle/>
            <a:p>
              <a:endParaRPr/>
            </a:p>
          </p:txBody>
        </p:sp>
      </p:grpSp>
      <p:sp>
        <p:nvSpPr>
          <p:cNvPr id="40" name="object 40"/>
          <p:cNvSpPr txBox="1"/>
          <p:nvPr/>
        </p:nvSpPr>
        <p:spPr>
          <a:xfrm>
            <a:off x="4839715"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41" name="object 41"/>
          <p:cNvGrpSpPr/>
          <p:nvPr/>
        </p:nvGrpSpPr>
        <p:grpSpPr>
          <a:xfrm>
            <a:off x="4632959" y="3459607"/>
            <a:ext cx="963294" cy="320040"/>
            <a:chOff x="4632959" y="3459607"/>
            <a:chExt cx="963294" cy="320040"/>
          </a:xfrm>
        </p:grpSpPr>
        <p:sp>
          <p:nvSpPr>
            <p:cNvPr id="42" name="object 42"/>
            <p:cNvSpPr/>
            <p:nvPr/>
          </p:nvSpPr>
          <p:spPr>
            <a:xfrm>
              <a:off x="4632959" y="3459607"/>
              <a:ext cx="855344" cy="320040"/>
            </a:xfrm>
            <a:custGeom>
              <a:avLst/>
              <a:gdLst/>
              <a:ahLst/>
              <a:cxnLst/>
              <a:rect l="l" t="t" r="r" b="b"/>
              <a:pathLst>
                <a:path w="855345" h="320039">
                  <a:moveTo>
                    <a:pt x="801624" y="0"/>
                  </a:moveTo>
                  <a:lnTo>
                    <a:pt x="53339" y="0"/>
                  </a:lnTo>
                  <a:lnTo>
                    <a:pt x="32789" y="4286"/>
                  </a:lnTo>
                  <a:lnTo>
                    <a:pt x="15811" y="16001"/>
                  </a:lnTo>
                  <a:lnTo>
                    <a:pt x="4262" y="33432"/>
                  </a:lnTo>
                  <a:lnTo>
                    <a:pt x="0" y="54863"/>
                  </a:lnTo>
                  <a:lnTo>
                    <a:pt x="0" y="320039"/>
                  </a:lnTo>
                  <a:lnTo>
                    <a:pt x="854963" y="320039"/>
                  </a:lnTo>
                  <a:lnTo>
                    <a:pt x="854963" y="54863"/>
                  </a:lnTo>
                  <a:lnTo>
                    <a:pt x="850701" y="33432"/>
                  </a:lnTo>
                  <a:lnTo>
                    <a:pt x="839152" y="16001"/>
                  </a:lnTo>
                  <a:lnTo>
                    <a:pt x="822174" y="4286"/>
                  </a:lnTo>
                  <a:lnTo>
                    <a:pt x="801624" y="0"/>
                  </a:lnTo>
                  <a:close/>
                </a:path>
              </a:pathLst>
            </a:custGeom>
            <a:solidFill>
              <a:srgbClr val="99BA59"/>
            </a:solidFill>
          </p:spPr>
          <p:txBody>
            <a:bodyPr wrap="square" lIns="0" tIns="0" rIns="0" bIns="0" rtlCol="0"/>
            <a:lstStyle/>
            <a:p>
              <a:endParaRPr/>
            </a:p>
          </p:txBody>
        </p:sp>
        <p:pic>
          <p:nvPicPr>
            <p:cNvPr id="43" name="object 43"/>
            <p:cNvPicPr/>
            <p:nvPr/>
          </p:nvPicPr>
          <p:blipFill>
            <a:blip r:embed="rId8" cstate="print"/>
            <a:stretch>
              <a:fillRect/>
            </a:stretch>
          </p:blipFill>
          <p:spPr>
            <a:xfrm>
              <a:off x="4727447" y="3551047"/>
              <a:ext cx="856488" cy="228600"/>
            </a:xfrm>
            <a:prstGeom prst="rect">
              <a:avLst/>
            </a:prstGeom>
          </p:spPr>
        </p:pic>
        <p:sp>
          <p:nvSpPr>
            <p:cNvPr id="44" name="object 44"/>
            <p:cNvSpPr/>
            <p:nvPr/>
          </p:nvSpPr>
          <p:spPr>
            <a:xfrm>
              <a:off x="4715255" y="3537331"/>
              <a:ext cx="881380" cy="242570"/>
            </a:xfrm>
            <a:custGeom>
              <a:avLst/>
              <a:gdLst/>
              <a:ahLst/>
              <a:cxnLst/>
              <a:rect l="l" t="t" r="r" b="b"/>
              <a:pathLst>
                <a:path w="881379" h="242570">
                  <a:moveTo>
                    <a:pt x="813816" y="0"/>
                  </a:moveTo>
                  <a:lnTo>
                    <a:pt x="65532" y="0"/>
                  </a:lnTo>
                  <a:lnTo>
                    <a:pt x="51816" y="1524"/>
                  </a:lnTo>
                  <a:lnTo>
                    <a:pt x="45720" y="4572"/>
                  </a:lnTo>
                  <a:lnTo>
                    <a:pt x="39624" y="5969"/>
                  </a:lnTo>
                  <a:lnTo>
                    <a:pt x="30480" y="10668"/>
                  </a:lnTo>
                  <a:lnTo>
                    <a:pt x="22860" y="18288"/>
                  </a:lnTo>
                  <a:lnTo>
                    <a:pt x="19812" y="19812"/>
                  </a:lnTo>
                  <a:lnTo>
                    <a:pt x="18288" y="21336"/>
                  </a:lnTo>
                  <a:lnTo>
                    <a:pt x="16764" y="24384"/>
                  </a:lnTo>
                  <a:lnTo>
                    <a:pt x="10668" y="30480"/>
                  </a:lnTo>
                  <a:lnTo>
                    <a:pt x="4572" y="42672"/>
                  </a:lnTo>
                  <a:lnTo>
                    <a:pt x="3048" y="48768"/>
                  </a:lnTo>
                  <a:lnTo>
                    <a:pt x="1524" y="53340"/>
                  </a:lnTo>
                  <a:lnTo>
                    <a:pt x="0" y="67056"/>
                  </a:lnTo>
                  <a:lnTo>
                    <a:pt x="0" y="242189"/>
                  </a:lnTo>
                  <a:lnTo>
                    <a:pt x="24384" y="242189"/>
                  </a:lnTo>
                  <a:lnTo>
                    <a:pt x="24384" y="67056"/>
                  </a:lnTo>
                  <a:lnTo>
                    <a:pt x="25908" y="60960"/>
                  </a:lnTo>
                  <a:lnTo>
                    <a:pt x="27432" y="56388"/>
                  </a:lnTo>
                  <a:lnTo>
                    <a:pt x="28956" y="50292"/>
                  </a:lnTo>
                  <a:lnTo>
                    <a:pt x="30480" y="47244"/>
                  </a:lnTo>
                  <a:lnTo>
                    <a:pt x="33528" y="44069"/>
                  </a:lnTo>
                  <a:lnTo>
                    <a:pt x="35052" y="41148"/>
                  </a:lnTo>
                  <a:lnTo>
                    <a:pt x="42672" y="33528"/>
                  </a:lnTo>
                  <a:lnTo>
                    <a:pt x="54864" y="27432"/>
                  </a:lnTo>
                  <a:lnTo>
                    <a:pt x="68580" y="25908"/>
                  </a:lnTo>
                  <a:lnTo>
                    <a:pt x="867156" y="25908"/>
                  </a:lnTo>
                  <a:lnTo>
                    <a:pt x="854964" y="13716"/>
                  </a:lnTo>
                  <a:lnTo>
                    <a:pt x="851916" y="12192"/>
                  </a:lnTo>
                  <a:lnTo>
                    <a:pt x="850392" y="10668"/>
                  </a:lnTo>
                  <a:lnTo>
                    <a:pt x="841248" y="5969"/>
                  </a:lnTo>
                  <a:lnTo>
                    <a:pt x="835152" y="4572"/>
                  </a:lnTo>
                  <a:lnTo>
                    <a:pt x="829056" y="1524"/>
                  </a:lnTo>
                  <a:lnTo>
                    <a:pt x="813816" y="0"/>
                  </a:lnTo>
                  <a:close/>
                </a:path>
                <a:path w="881379" h="242570">
                  <a:moveTo>
                    <a:pt x="880745" y="56388"/>
                  </a:moveTo>
                  <a:lnTo>
                    <a:pt x="854964" y="56388"/>
                  </a:lnTo>
                  <a:lnTo>
                    <a:pt x="854964" y="242189"/>
                  </a:lnTo>
                  <a:lnTo>
                    <a:pt x="880871" y="242189"/>
                  </a:lnTo>
                  <a:lnTo>
                    <a:pt x="880745" y="56388"/>
                  </a:lnTo>
                  <a:close/>
                </a:path>
                <a:path w="881379" h="242570">
                  <a:moveTo>
                    <a:pt x="879348" y="48768"/>
                  </a:moveTo>
                  <a:lnTo>
                    <a:pt x="851916" y="48768"/>
                  </a:lnTo>
                  <a:lnTo>
                    <a:pt x="853440" y="50292"/>
                  </a:lnTo>
                  <a:lnTo>
                    <a:pt x="853440" y="56388"/>
                  </a:lnTo>
                  <a:lnTo>
                    <a:pt x="879348" y="56388"/>
                  </a:lnTo>
                  <a:lnTo>
                    <a:pt x="879348" y="48768"/>
                  </a:lnTo>
                  <a:close/>
                </a:path>
                <a:path w="881379" h="242570">
                  <a:moveTo>
                    <a:pt x="867156" y="25908"/>
                  </a:moveTo>
                  <a:lnTo>
                    <a:pt x="813816" y="25908"/>
                  </a:lnTo>
                  <a:lnTo>
                    <a:pt x="827532" y="27432"/>
                  </a:lnTo>
                  <a:lnTo>
                    <a:pt x="829056" y="28956"/>
                  </a:lnTo>
                  <a:lnTo>
                    <a:pt x="838200" y="33528"/>
                  </a:lnTo>
                  <a:lnTo>
                    <a:pt x="842772" y="38100"/>
                  </a:lnTo>
                  <a:lnTo>
                    <a:pt x="845820" y="39624"/>
                  </a:lnTo>
                  <a:lnTo>
                    <a:pt x="845820" y="42672"/>
                  </a:lnTo>
                  <a:lnTo>
                    <a:pt x="847344" y="42672"/>
                  </a:lnTo>
                  <a:lnTo>
                    <a:pt x="850392" y="45720"/>
                  </a:lnTo>
                  <a:lnTo>
                    <a:pt x="850392" y="48768"/>
                  </a:lnTo>
                  <a:lnTo>
                    <a:pt x="877824" y="48768"/>
                  </a:lnTo>
                  <a:lnTo>
                    <a:pt x="877824" y="44069"/>
                  </a:lnTo>
                  <a:lnTo>
                    <a:pt x="876300" y="44069"/>
                  </a:lnTo>
                  <a:lnTo>
                    <a:pt x="876300" y="41148"/>
                  </a:lnTo>
                  <a:lnTo>
                    <a:pt x="874776" y="41148"/>
                  </a:lnTo>
                  <a:lnTo>
                    <a:pt x="874776" y="38100"/>
                  </a:lnTo>
                  <a:lnTo>
                    <a:pt x="873252" y="38100"/>
                  </a:lnTo>
                  <a:lnTo>
                    <a:pt x="873252" y="35052"/>
                  </a:lnTo>
                  <a:lnTo>
                    <a:pt x="871728" y="35052"/>
                  </a:lnTo>
                  <a:lnTo>
                    <a:pt x="871728" y="32004"/>
                  </a:lnTo>
                  <a:lnTo>
                    <a:pt x="870204" y="30480"/>
                  </a:lnTo>
                  <a:lnTo>
                    <a:pt x="868680" y="30480"/>
                  </a:lnTo>
                  <a:lnTo>
                    <a:pt x="868680" y="27432"/>
                  </a:lnTo>
                  <a:lnTo>
                    <a:pt x="867156" y="25908"/>
                  </a:lnTo>
                  <a:close/>
                </a:path>
              </a:pathLst>
            </a:custGeom>
            <a:solidFill>
              <a:srgbClr val="99BA59"/>
            </a:solidFill>
          </p:spPr>
          <p:txBody>
            <a:bodyPr wrap="square" lIns="0" tIns="0" rIns="0" bIns="0" rtlCol="0"/>
            <a:lstStyle/>
            <a:p>
              <a:endParaRPr/>
            </a:p>
          </p:txBody>
        </p:sp>
      </p:grpSp>
      <p:sp>
        <p:nvSpPr>
          <p:cNvPr id="45" name="object 45"/>
          <p:cNvSpPr txBox="1"/>
          <p:nvPr/>
        </p:nvSpPr>
        <p:spPr>
          <a:xfrm>
            <a:off x="5030215" y="3647948"/>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46" name="object 46"/>
          <p:cNvGrpSpPr/>
          <p:nvPr/>
        </p:nvGrpSpPr>
        <p:grpSpPr>
          <a:xfrm>
            <a:off x="5678423" y="1874647"/>
            <a:ext cx="963294" cy="647700"/>
            <a:chOff x="5678423" y="1874647"/>
            <a:chExt cx="963294" cy="647700"/>
          </a:xfrm>
        </p:grpSpPr>
        <p:sp>
          <p:nvSpPr>
            <p:cNvPr id="47" name="object 47"/>
            <p:cNvSpPr/>
            <p:nvPr/>
          </p:nvSpPr>
          <p:spPr>
            <a:xfrm>
              <a:off x="5678423" y="1874647"/>
              <a:ext cx="856615" cy="544195"/>
            </a:xfrm>
            <a:custGeom>
              <a:avLst/>
              <a:gdLst/>
              <a:ahLst/>
              <a:cxnLst/>
              <a:rect l="l" t="t" r="r" b="b"/>
              <a:pathLst>
                <a:path w="856615" h="544194">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5" y="528065"/>
                  </a:lnTo>
                  <a:lnTo>
                    <a:pt x="852201" y="510635"/>
                  </a:lnTo>
                  <a:lnTo>
                    <a:pt x="856487" y="489203"/>
                  </a:lnTo>
                  <a:lnTo>
                    <a:pt x="856487" y="54863"/>
                  </a:lnTo>
                  <a:lnTo>
                    <a:pt x="852201" y="33432"/>
                  </a:lnTo>
                  <a:lnTo>
                    <a:pt x="840485" y="16001"/>
                  </a:lnTo>
                  <a:lnTo>
                    <a:pt x="823055" y="4286"/>
                  </a:lnTo>
                  <a:lnTo>
                    <a:pt x="801624" y="0"/>
                  </a:lnTo>
                  <a:close/>
                </a:path>
              </a:pathLst>
            </a:custGeom>
            <a:solidFill>
              <a:srgbClr val="4F7FBC"/>
            </a:solidFill>
          </p:spPr>
          <p:txBody>
            <a:bodyPr wrap="square" lIns="0" tIns="0" rIns="0" bIns="0" rtlCol="0"/>
            <a:lstStyle/>
            <a:p>
              <a:endParaRPr/>
            </a:p>
          </p:txBody>
        </p:sp>
        <p:pic>
          <p:nvPicPr>
            <p:cNvPr id="48" name="object 48"/>
            <p:cNvPicPr/>
            <p:nvPr/>
          </p:nvPicPr>
          <p:blipFill>
            <a:blip r:embed="rId9" cstate="print"/>
            <a:stretch>
              <a:fillRect/>
            </a:stretch>
          </p:blipFill>
          <p:spPr>
            <a:xfrm>
              <a:off x="5774435" y="1966087"/>
              <a:ext cx="854837" cy="542543"/>
            </a:xfrm>
            <a:prstGeom prst="rect">
              <a:avLst/>
            </a:prstGeom>
          </p:spPr>
        </p:pic>
        <p:sp>
          <p:nvSpPr>
            <p:cNvPr id="49" name="object 49"/>
            <p:cNvSpPr/>
            <p:nvPr/>
          </p:nvSpPr>
          <p:spPr>
            <a:xfrm>
              <a:off x="5760719" y="1952371"/>
              <a:ext cx="880744" cy="570230"/>
            </a:xfrm>
            <a:custGeom>
              <a:avLst/>
              <a:gdLst/>
              <a:ahLst/>
              <a:cxnLst/>
              <a:rect l="l" t="t" r="r" b="b"/>
              <a:pathLst>
                <a:path w="880745" h="570230">
                  <a:moveTo>
                    <a:pt x="32003" y="522731"/>
                  </a:moveTo>
                  <a:lnTo>
                    <a:pt x="4571" y="522731"/>
                  </a:lnTo>
                  <a:lnTo>
                    <a:pt x="4571" y="528827"/>
                  </a:lnTo>
                  <a:lnTo>
                    <a:pt x="6095" y="528827"/>
                  </a:lnTo>
                  <a:lnTo>
                    <a:pt x="6095" y="531876"/>
                  </a:lnTo>
                  <a:lnTo>
                    <a:pt x="7619" y="531876"/>
                  </a:lnTo>
                  <a:lnTo>
                    <a:pt x="7619" y="534924"/>
                  </a:lnTo>
                  <a:lnTo>
                    <a:pt x="9143" y="534924"/>
                  </a:lnTo>
                  <a:lnTo>
                    <a:pt x="9143" y="537971"/>
                  </a:lnTo>
                  <a:lnTo>
                    <a:pt x="10667" y="537971"/>
                  </a:lnTo>
                  <a:lnTo>
                    <a:pt x="10667" y="541019"/>
                  </a:lnTo>
                  <a:lnTo>
                    <a:pt x="12191" y="541019"/>
                  </a:lnTo>
                  <a:lnTo>
                    <a:pt x="18287" y="547115"/>
                  </a:lnTo>
                  <a:lnTo>
                    <a:pt x="18287" y="550163"/>
                  </a:lnTo>
                  <a:lnTo>
                    <a:pt x="21335" y="550163"/>
                  </a:lnTo>
                  <a:lnTo>
                    <a:pt x="30479" y="559307"/>
                  </a:lnTo>
                  <a:lnTo>
                    <a:pt x="42671" y="565403"/>
                  </a:lnTo>
                  <a:lnTo>
                    <a:pt x="54863" y="568451"/>
                  </a:lnTo>
                  <a:lnTo>
                    <a:pt x="827531" y="569849"/>
                  </a:lnTo>
                  <a:lnTo>
                    <a:pt x="827531" y="568451"/>
                  </a:lnTo>
                  <a:lnTo>
                    <a:pt x="835151" y="566927"/>
                  </a:lnTo>
                  <a:lnTo>
                    <a:pt x="839724" y="565403"/>
                  </a:lnTo>
                  <a:lnTo>
                    <a:pt x="841248" y="563879"/>
                  </a:lnTo>
                  <a:lnTo>
                    <a:pt x="853439" y="557783"/>
                  </a:lnTo>
                  <a:lnTo>
                    <a:pt x="867155" y="544067"/>
                  </a:lnTo>
                  <a:lnTo>
                    <a:pt x="827531" y="544067"/>
                  </a:lnTo>
                  <a:lnTo>
                    <a:pt x="54863" y="542543"/>
                  </a:lnTo>
                  <a:lnTo>
                    <a:pt x="50291" y="541019"/>
                  </a:lnTo>
                  <a:lnTo>
                    <a:pt x="48767" y="539495"/>
                  </a:lnTo>
                  <a:lnTo>
                    <a:pt x="45719" y="537971"/>
                  </a:lnTo>
                  <a:lnTo>
                    <a:pt x="39624" y="531876"/>
                  </a:lnTo>
                  <a:lnTo>
                    <a:pt x="36575" y="530351"/>
                  </a:lnTo>
                  <a:lnTo>
                    <a:pt x="35051" y="530351"/>
                  </a:lnTo>
                  <a:lnTo>
                    <a:pt x="35051" y="527303"/>
                  </a:lnTo>
                  <a:lnTo>
                    <a:pt x="33527" y="525779"/>
                  </a:lnTo>
                  <a:lnTo>
                    <a:pt x="32003" y="525779"/>
                  </a:lnTo>
                  <a:lnTo>
                    <a:pt x="32003" y="522731"/>
                  </a:lnTo>
                  <a:close/>
                </a:path>
                <a:path w="880745" h="570230">
                  <a:moveTo>
                    <a:pt x="867260" y="25907"/>
                  </a:moveTo>
                  <a:lnTo>
                    <a:pt x="813815" y="25907"/>
                  </a:lnTo>
                  <a:lnTo>
                    <a:pt x="821435" y="27431"/>
                  </a:lnTo>
                  <a:lnTo>
                    <a:pt x="827531" y="28828"/>
                  </a:lnTo>
                  <a:lnTo>
                    <a:pt x="832103" y="30479"/>
                  </a:lnTo>
                  <a:lnTo>
                    <a:pt x="838200" y="33527"/>
                  </a:lnTo>
                  <a:lnTo>
                    <a:pt x="851915" y="47243"/>
                  </a:lnTo>
                  <a:lnTo>
                    <a:pt x="851915" y="50291"/>
                  </a:lnTo>
                  <a:lnTo>
                    <a:pt x="853439" y="50291"/>
                  </a:lnTo>
                  <a:lnTo>
                    <a:pt x="853439" y="56387"/>
                  </a:lnTo>
                  <a:lnTo>
                    <a:pt x="854963" y="56387"/>
                  </a:lnTo>
                  <a:lnTo>
                    <a:pt x="854963" y="59436"/>
                  </a:lnTo>
                  <a:lnTo>
                    <a:pt x="856487" y="59436"/>
                  </a:lnTo>
                  <a:lnTo>
                    <a:pt x="854994" y="502919"/>
                  </a:lnTo>
                  <a:lnTo>
                    <a:pt x="854963" y="512063"/>
                  </a:lnTo>
                  <a:lnTo>
                    <a:pt x="853439" y="515112"/>
                  </a:lnTo>
                  <a:lnTo>
                    <a:pt x="851915" y="521207"/>
                  </a:lnTo>
                  <a:lnTo>
                    <a:pt x="848868" y="527303"/>
                  </a:lnTo>
                  <a:lnTo>
                    <a:pt x="839724" y="536448"/>
                  </a:lnTo>
                  <a:lnTo>
                    <a:pt x="835151" y="537971"/>
                  </a:lnTo>
                  <a:lnTo>
                    <a:pt x="832103" y="539495"/>
                  </a:lnTo>
                  <a:lnTo>
                    <a:pt x="832103" y="542543"/>
                  </a:lnTo>
                  <a:lnTo>
                    <a:pt x="827531" y="542543"/>
                  </a:lnTo>
                  <a:lnTo>
                    <a:pt x="827531" y="544067"/>
                  </a:lnTo>
                  <a:lnTo>
                    <a:pt x="867155" y="544067"/>
                  </a:lnTo>
                  <a:lnTo>
                    <a:pt x="868679" y="542543"/>
                  </a:lnTo>
                  <a:lnTo>
                    <a:pt x="870203" y="539495"/>
                  </a:lnTo>
                  <a:lnTo>
                    <a:pt x="871727" y="537971"/>
                  </a:lnTo>
                  <a:lnTo>
                    <a:pt x="873251" y="534924"/>
                  </a:lnTo>
                  <a:lnTo>
                    <a:pt x="874776" y="533400"/>
                  </a:lnTo>
                  <a:lnTo>
                    <a:pt x="876300" y="527303"/>
                  </a:lnTo>
                  <a:lnTo>
                    <a:pt x="877824" y="522731"/>
                  </a:lnTo>
                  <a:lnTo>
                    <a:pt x="879348" y="516636"/>
                  </a:lnTo>
                  <a:lnTo>
                    <a:pt x="880745" y="66928"/>
                  </a:lnTo>
                  <a:lnTo>
                    <a:pt x="880745" y="54863"/>
                  </a:lnTo>
                  <a:lnTo>
                    <a:pt x="879348" y="54863"/>
                  </a:lnTo>
                  <a:lnTo>
                    <a:pt x="879348" y="48767"/>
                  </a:lnTo>
                  <a:lnTo>
                    <a:pt x="877824" y="48767"/>
                  </a:lnTo>
                  <a:lnTo>
                    <a:pt x="877824" y="44195"/>
                  </a:lnTo>
                  <a:lnTo>
                    <a:pt x="876300" y="44195"/>
                  </a:lnTo>
                  <a:lnTo>
                    <a:pt x="876300" y="39624"/>
                  </a:lnTo>
                  <a:lnTo>
                    <a:pt x="874776" y="38100"/>
                  </a:lnTo>
                  <a:lnTo>
                    <a:pt x="873251" y="38100"/>
                  </a:lnTo>
                  <a:lnTo>
                    <a:pt x="873251" y="35051"/>
                  </a:lnTo>
                  <a:lnTo>
                    <a:pt x="871727" y="33527"/>
                  </a:lnTo>
                  <a:lnTo>
                    <a:pt x="870203" y="33527"/>
                  </a:lnTo>
                  <a:lnTo>
                    <a:pt x="870203" y="28828"/>
                  </a:lnTo>
                  <a:lnTo>
                    <a:pt x="867260" y="25907"/>
                  </a:lnTo>
                  <a:close/>
                </a:path>
                <a:path w="880745" h="570230">
                  <a:moveTo>
                    <a:pt x="813815" y="0"/>
                  </a:moveTo>
                  <a:lnTo>
                    <a:pt x="65531" y="0"/>
                  </a:lnTo>
                  <a:lnTo>
                    <a:pt x="54863" y="1524"/>
                  </a:lnTo>
                  <a:lnTo>
                    <a:pt x="53339" y="3048"/>
                  </a:lnTo>
                  <a:lnTo>
                    <a:pt x="48767" y="4571"/>
                  </a:lnTo>
                  <a:lnTo>
                    <a:pt x="39624" y="6095"/>
                  </a:lnTo>
                  <a:lnTo>
                    <a:pt x="38100" y="7619"/>
                  </a:lnTo>
                  <a:lnTo>
                    <a:pt x="35051" y="9143"/>
                  </a:lnTo>
                  <a:lnTo>
                    <a:pt x="33527" y="10667"/>
                  </a:lnTo>
                  <a:lnTo>
                    <a:pt x="28955" y="12191"/>
                  </a:lnTo>
                  <a:lnTo>
                    <a:pt x="21335" y="19812"/>
                  </a:lnTo>
                  <a:lnTo>
                    <a:pt x="18287" y="21336"/>
                  </a:lnTo>
                  <a:lnTo>
                    <a:pt x="16763" y="24383"/>
                  </a:lnTo>
                  <a:lnTo>
                    <a:pt x="12191" y="28828"/>
                  </a:lnTo>
                  <a:lnTo>
                    <a:pt x="6095" y="41148"/>
                  </a:lnTo>
                  <a:lnTo>
                    <a:pt x="4571" y="42671"/>
                  </a:lnTo>
                  <a:lnTo>
                    <a:pt x="3047" y="48767"/>
                  </a:lnTo>
                  <a:lnTo>
                    <a:pt x="1524" y="53339"/>
                  </a:lnTo>
                  <a:lnTo>
                    <a:pt x="0" y="66928"/>
                  </a:lnTo>
                  <a:lnTo>
                    <a:pt x="0" y="505967"/>
                  </a:lnTo>
                  <a:lnTo>
                    <a:pt x="1524" y="505967"/>
                  </a:lnTo>
                  <a:lnTo>
                    <a:pt x="1524" y="518159"/>
                  </a:lnTo>
                  <a:lnTo>
                    <a:pt x="3047" y="518159"/>
                  </a:lnTo>
                  <a:lnTo>
                    <a:pt x="3047" y="522731"/>
                  </a:lnTo>
                  <a:lnTo>
                    <a:pt x="30479" y="522731"/>
                  </a:lnTo>
                  <a:lnTo>
                    <a:pt x="30479" y="519683"/>
                  </a:lnTo>
                  <a:lnTo>
                    <a:pt x="28955" y="519683"/>
                  </a:lnTo>
                  <a:lnTo>
                    <a:pt x="28955" y="515112"/>
                  </a:lnTo>
                  <a:lnTo>
                    <a:pt x="27431" y="515112"/>
                  </a:lnTo>
                  <a:lnTo>
                    <a:pt x="27431" y="502919"/>
                  </a:lnTo>
                  <a:lnTo>
                    <a:pt x="25907" y="502919"/>
                  </a:lnTo>
                  <a:lnTo>
                    <a:pt x="25907" y="66928"/>
                  </a:lnTo>
                  <a:lnTo>
                    <a:pt x="27431" y="56387"/>
                  </a:lnTo>
                  <a:lnTo>
                    <a:pt x="35051" y="41148"/>
                  </a:lnTo>
                  <a:lnTo>
                    <a:pt x="36575" y="39624"/>
                  </a:lnTo>
                  <a:lnTo>
                    <a:pt x="39624" y="38100"/>
                  </a:lnTo>
                  <a:lnTo>
                    <a:pt x="45719" y="32003"/>
                  </a:lnTo>
                  <a:lnTo>
                    <a:pt x="48767" y="30479"/>
                  </a:lnTo>
                  <a:lnTo>
                    <a:pt x="53339" y="28828"/>
                  </a:lnTo>
                  <a:lnTo>
                    <a:pt x="56387" y="27431"/>
                  </a:lnTo>
                  <a:lnTo>
                    <a:pt x="68579" y="25907"/>
                  </a:lnTo>
                  <a:lnTo>
                    <a:pt x="867260" y="25907"/>
                  </a:lnTo>
                  <a:lnTo>
                    <a:pt x="853439" y="12191"/>
                  </a:lnTo>
                  <a:lnTo>
                    <a:pt x="848868" y="10667"/>
                  </a:lnTo>
                  <a:lnTo>
                    <a:pt x="845820" y="9143"/>
                  </a:lnTo>
                  <a:lnTo>
                    <a:pt x="844296" y="7619"/>
                  </a:lnTo>
                  <a:lnTo>
                    <a:pt x="841248" y="6095"/>
                  </a:lnTo>
                  <a:lnTo>
                    <a:pt x="829055" y="3048"/>
                  </a:lnTo>
                  <a:lnTo>
                    <a:pt x="827531" y="1524"/>
                  </a:lnTo>
                  <a:lnTo>
                    <a:pt x="813815" y="0"/>
                  </a:lnTo>
                  <a:close/>
                </a:path>
              </a:pathLst>
            </a:custGeom>
            <a:solidFill>
              <a:srgbClr val="4F7FBC"/>
            </a:solidFill>
          </p:spPr>
          <p:txBody>
            <a:bodyPr wrap="square" lIns="0" tIns="0" rIns="0" bIns="0" rtlCol="0"/>
            <a:lstStyle/>
            <a:p>
              <a:endParaRPr/>
            </a:p>
          </p:txBody>
        </p:sp>
      </p:grpSp>
      <p:sp>
        <p:nvSpPr>
          <p:cNvPr id="50" name="object 50"/>
          <p:cNvSpPr txBox="1"/>
          <p:nvPr/>
        </p:nvSpPr>
        <p:spPr>
          <a:xfrm>
            <a:off x="6119876" y="2133092"/>
            <a:ext cx="16129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Calibri"/>
                <a:cs typeface="Calibri"/>
              </a:rPr>
              <a:t>EA</a:t>
            </a:r>
            <a:endParaRPr sz="1000">
              <a:latin typeface="Calibri"/>
              <a:cs typeface="Calibri"/>
            </a:endParaRPr>
          </a:p>
        </p:txBody>
      </p:sp>
      <p:grpSp>
        <p:nvGrpSpPr>
          <p:cNvPr id="51" name="object 51"/>
          <p:cNvGrpSpPr/>
          <p:nvPr/>
        </p:nvGrpSpPr>
        <p:grpSpPr>
          <a:xfrm>
            <a:off x="5678423" y="2667000"/>
            <a:ext cx="963294" cy="647700"/>
            <a:chOff x="5678423" y="2667000"/>
            <a:chExt cx="963294" cy="647700"/>
          </a:xfrm>
        </p:grpSpPr>
        <p:sp>
          <p:nvSpPr>
            <p:cNvPr id="52" name="object 52"/>
            <p:cNvSpPr/>
            <p:nvPr/>
          </p:nvSpPr>
          <p:spPr>
            <a:xfrm>
              <a:off x="5678424" y="2666999"/>
              <a:ext cx="963294" cy="647700"/>
            </a:xfrm>
            <a:custGeom>
              <a:avLst/>
              <a:gdLst/>
              <a:ahLst/>
              <a:cxnLst/>
              <a:rect l="l" t="t" r="r" b="b"/>
              <a:pathLst>
                <a:path w="963295" h="647700">
                  <a:moveTo>
                    <a:pt x="963041" y="132715"/>
                  </a:moveTo>
                  <a:lnTo>
                    <a:pt x="961644" y="132715"/>
                  </a:lnTo>
                  <a:lnTo>
                    <a:pt x="961644" y="126619"/>
                  </a:lnTo>
                  <a:lnTo>
                    <a:pt x="960120" y="126619"/>
                  </a:lnTo>
                  <a:lnTo>
                    <a:pt x="960120" y="122047"/>
                  </a:lnTo>
                  <a:lnTo>
                    <a:pt x="958596" y="122047"/>
                  </a:lnTo>
                  <a:lnTo>
                    <a:pt x="958596" y="117475"/>
                  </a:lnTo>
                  <a:lnTo>
                    <a:pt x="957072" y="115951"/>
                  </a:lnTo>
                  <a:lnTo>
                    <a:pt x="955548" y="115951"/>
                  </a:lnTo>
                  <a:lnTo>
                    <a:pt x="955548" y="112903"/>
                  </a:lnTo>
                  <a:lnTo>
                    <a:pt x="954024" y="111379"/>
                  </a:lnTo>
                  <a:lnTo>
                    <a:pt x="952500" y="111379"/>
                  </a:lnTo>
                  <a:lnTo>
                    <a:pt x="952500" y="106807"/>
                  </a:lnTo>
                  <a:lnTo>
                    <a:pt x="949452" y="103759"/>
                  </a:lnTo>
                  <a:lnTo>
                    <a:pt x="938771" y="93091"/>
                  </a:lnTo>
                  <a:lnTo>
                    <a:pt x="938771" y="137287"/>
                  </a:lnTo>
                  <a:lnTo>
                    <a:pt x="937285" y="580771"/>
                  </a:lnTo>
                  <a:lnTo>
                    <a:pt x="937247" y="589915"/>
                  </a:lnTo>
                  <a:lnTo>
                    <a:pt x="935723" y="592963"/>
                  </a:lnTo>
                  <a:lnTo>
                    <a:pt x="934199" y="599059"/>
                  </a:lnTo>
                  <a:lnTo>
                    <a:pt x="931164" y="605155"/>
                  </a:lnTo>
                  <a:lnTo>
                    <a:pt x="922020" y="614299"/>
                  </a:lnTo>
                  <a:lnTo>
                    <a:pt x="915924" y="617347"/>
                  </a:lnTo>
                  <a:lnTo>
                    <a:pt x="914400" y="618871"/>
                  </a:lnTo>
                  <a:lnTo>
                    <a:pt x="909828" y="620395"/>
                  </a:lnTo>
                  <a:lnTo>
                    <a:pt x="909828" y="621919"/>
                  </a:lnTo>
                  <a:lnTo>
                    <a:pt x="137160" y="620395"/>
                  </a:lnTo>
                  <a:lnTo>
                    <a:pt x="132588" y="618871"/>
                  </a:lnTo>
                  <a:lnTo>
                    <a:pt x="131064" y="617347"/>
                  </a:lnTo>
                  <a:lnTo>
                    <a:pt x="128016" y="615823"/>
                  </a:lnTo>
                  <a:lnTo>
                    <a:pt x="121920" y="609600"/>
                  </a:lnTo>
                  <a:lnTo>
                    <a:pt x="118872" y="608203"/>
                  </a:lnTo>
                  <a:lnTo>
                    <a:pt x="117348" y="608203"/>
                  </a:lnTo>
                  <a:lnTo>
                    <a:pt x="117348" y="605155"/>
                  </a:lnTo>
                  <a:lnTo>
                    <a:pt x="115824" y="603631"/>
                  </a:lnTo>
                  <a:lnTo>
                    <a:pt x="114300" y="603631"/>
                  </a:lnTo>
                  <a:lnTo>
                    <a:pt x="114300" y="600583"/>
                  </a:lnTo>
                  <a:lnTo>
                    <a:pt x="112776" y="600583"/>
                  </a:lnTo>
                  <a:lnTo>
                    <a:pt x="112776" y="597535"/>
                  </a:lnTo>
                  <a:lnTo>
                    <a:pt x="111252" y="597535"/>
                  </a:lnTo>
                  <a:lnTo>
                    <a:pt x="111252" y="592963"/>
                  </a:lnTo>
                  <a:lnTo>
                    <a:pt x="109728" y="592963"/>
                  </a:lnTo>
                  <a:lnTo>
                    <a:pt x="109728" y="580771"/>
                  </a:lnTo>
                  <a:lnTo>
                    <a:pt x="108204" y="580771"/>
                  </a:lnTo>
                  <a:lnTo>
                    <a:pt x="108204" y="544195"/>
                  </a:lnTo>
                  <a:lnTo>
                    <a:pt x="801624" y="544195"/>
                  </a:lnTo>
                  <a:lnTo>
                    <a:pt x="823048" y="539915"/>
                  </a:lnTo>
                  <a:lnTo>
                    <a:pt x="840473" y="528205"/>
                  </a:lnTo>
                  <a:lnTo>
                    <a:pt x="852195" y="510768"/>
                  </a:lnTo>
                  <a:lnTo>
                    <a:pt x="856475" y="489331"/>
                  </a:lnTo>
                  <a:lnTo>
                    <a:pt x="856475" y="103759"/>
                  </a:lnTo>
                  <a:lnTo>
                    <a:pt x="896099" y="103759"/>
                  </a:lnTo>
                  <a:lnTo>
                    <a:pt x="908304" y="105283"/>
                  </a:lnTo>
                  <a:lnTo>
                    <a:pt x="920496" y="111379"/>
                  </a:lnTo>
                  <a:lnTo>
                    <a:pt x="925068" y="115951"/>
                  </a:lnTo>
                  <a:lnTo>
                    <a:pt x="928116" y="117475"/>
                  </a:lnTo>
                  <a:lnTo>
                    <a:pt x="932675" y="122047"/>
                  </a:lnTo>
                  <a:lnTo>
                    <a:pt x="932675" y="125095"/>
                  </a:lnTo>
                  <a:lnTo>
                    <a:pt x="934199" y="125095"/>
                  </a:lnTo>
                  <a:lnTo>
                    <a:pt x="934199" y="128143"/>
                  </a:lnTo>
                  <a:lnTo>
                    <a:pt x="935723" y="128143"/>
                  </a:lnTo>
                  <a:lnTo>
                    <a:pt x="935723" y="134239"/>
                  </a:lnTo>
                  <a:lnTo>
                    <a:pt x="937247" y="134239"/>
                  </a:lnTo>
                  <a:lnTo>
                    <a:pt x="937247" y="137287"/>
                  </a:lnTo>
                  <a:lnTo>
                    <a:pt x="938771" y="137287"/>
                  </a:lnTo>
                  <a:lnTo>
                    <a:pt x="938771" y="93091"/>
                  </a:lnTo>
                  <a:lnTo>
                    <a:pt x="935723" y="90043"/>
                  </a:lnTo>
                  <a:lnTo>
                    <a:pt x="931164" y="88519"/>
                  </a:lnTo>
                  <a:lnTo>
                    <a:pt x="928116" y="86995"/>
                  </a:lnTo>
                  <a:lnTo>
                    <a:pt x="926592" y="85471"/>
                  </a:lnTo>
                  <a:lnTo>
                    <a:pt x="923544" y="83947"/>
                  </a:lnTo>
                  <a:lnTo>
                    <a:pt x="918972" y="82423"/>
                  </a:lnTo>
                  <a:lnTo>
                    <a:pt x="915924" y="80899"/>
                  </a:lnTo>
                  <a:lnTo>
                    <a:pt x="911352" y="79375"/>
                  </a:lnTo>
                  <a:lnTo>
                    <a:pt x="896099" y="77851"/>
                  </a:lnTo>
                  <a:lnTo>
                    <a:pt x="856475" y="77851"/>
                  </a:lnTo>
                  <a:lnTo>
                    <a:pt x="856475" y="54991"/>
                  </a:lnTo>
                  <a:lnTo>
                    <a:pt x="852195" y="33540"/>
                  </a:lnTo>
                  <a:lnTo>
                    <a:pt x="840473" y="16065"/>
                  </a:lnTo>
                  <a:lnTo>
                    <a:pt x="823048" y="4318"/>
                  </a:lnTo>
                  <a:lnTo>
                    <a:pt x="801624" y="0"/>
                  </a:lnTo>
                  <a:lnTo>
                    <a:pt x="54864" y="0"/>
                  </a:lnTo>
                  <a:lnTo>
                    <a:pt x="33426" y="4318"/>
                  </a:lnTo>
                  <a:lnTo>
                    <a:pt x="16002" y="16065"/>
                  </a:lnTo>
                  <a:lnTo>
                    <a:pt x="4279" y="33540"/>
                  </a:lnTo>
                  <a:lnTo>
                    <a:pt x="0" y="54991"/>
                  </a:lnTo>
                  <a:lnTo>
                    <a:pt x="0" y="489331"/>
                  </a:lnTo>
                  <a:lnTo>
                    <a:pt x="4279" y="510768"/>
                  </a:lnTo>
                  <a:lnTo>
                    <a:pt x="16002" y="528205"/>
                  </a:lnTo>
                  <a:lnTo>
                    <a:pt x="33426" y="539915"/>
                  </a:lnTo>
                  <a:lnTo>
                    <a:pt x="54864" y="544195"/>
                  </a:lnTo>
                  <a:lnTo>
                    <a:pt x="82296" y="544195"/>
                  </a:lnTo>
                  <a:lnTo>
                    <a:pt x="82296" y="583819"/>
                  </a:lnTo>
                  <a:lnTo>
                    <a:pt x="83820" y="583819"/>
                  </a:lnTo>
                  <a:lnTo>
                    <a:pt x="83820" y="596011"/>
                  </a:lnTo>
                  <a:lnTo>
                    <a:pt x="85344" y="596011"/>
                  </a:lnTo>
                  <a:lnTo>
                    <a:pt x="85344" y="600583"/>
                  </a:lnTo>
                  <a:lnTo>
                    <a:pt x="86868" y="600583"/>
                  </a:lnTo>
                  <a:lnTo>
                    <a:pt x="86868" y="606679"/>
                  </a:lnTo>
                  <a:lnTo>
                    <a:pt x="88392" y="606679"/>
                  </a:lnTo>
                  <a:lnTo>
                    <a:pt x="88392" y="609600"/>
                  </a:lnTo>
                  <a:lnTo>
                    <a:pt x="89916" y="609600"/>
                  </a:lnTo>
                  <a:lnTo>
                    <a:pt x="89916" y="612775"/>
                  </a:lnTo>
                  <a:lnTo>
                    <a:pt x="91440" y="612775"/>
                  </a:lnTo>
                  <a:lnTo>
                    <a:pt x="91440" y="615823"/>
                  </a:lnTo>
                  <a:lnTo>
                    <a:pt x="92964" y="615823"/>
                  </a:lnTo>
                  <a:lnTo>
                    <a:pt x="92964" y="618871"/>
                  </a:lnTo>
                  <a:lnTo>
                    <a:pt x="94488" y="618871"/>
                  </a:lnTo>
                  <a:lnTo>
                    <a:pt x="112776" y="637159"/>
                  </a:lnTo>
                  <a:lnTo>
                    <a:pt x="118872" y="640207"/>
                  </a:lnTo>
                  <a:lnTo>
                    <a:pt x="124968" y="641731"/>
                  </a:lnTo>
                  <a:lnTo>
                    <a:pt x="129540" y="643255"/>
                  </a:lnTo>
                  <a:lnTo>
                    <a:pt x="132588" y="644779"/>
                  </a:lnTo>
                  <a:lnTo>
                    <a:pt x="137160" y="646303"/>
                  </a:lnTo>
                  <a:lnTo>
                    <a:pt x="909815" y="647700"/>
                  </a:lnTo>
                  <a:lnTo>
                    <a:pt x="909828" y="646303"/>
                  </a:lnTo>
                  <a:lnTo>
                    <a:pt x="917448" y="644779"/>
                  </a:lnTo>
                  <a:lnTo>
                    <a:pt x="922020" y="643255"/>
                  </a:lnTo>
                  <a:lnTo>
                    <a:pt x="923544" y="641731"/>
                  </a:lnTo>
                  <a:lnTo>
                    <a:pt x="935723" y="635635"/>
                  </a:lnTo>
                  <a:lnTo>
                    <a:pt x="949452" y="621919"/>
                  </a:lnTo>
                  <a:lnTo>
                    <a:pt x="950976" y="618871"/>
                  </a:lnTo>
                  <a:lnTo>
                    <a:pt x="954024" y="615823"/>
                  </a:lnTo>
                  <a:lnTo>
                    <a:pt x="955548" y="612775"/>
                  </a:lnTo>
                  <a:lnTo>
                    <a:pt x="957072" y="611251"/>
                  </a:lnTo>
                  <a:lnTo>
                    <a:pt x="958596" y="605155"/>
                  </a:lnTo>
                  <a:lnTo>
                    <a:pt x="960120" y="600583"/>
                  </a:lnTo>
                  <a:lnTo>
                    <a:pt x="961644" y="594487"/>
                  </a:lnTo>
                  <a:lnTo>
                    <a:pt x="963041" y="144919"/>
                  </a:lnTo>
                  <a:lnTo>
                    <a:pt x="963041" y="132715"/>
                  </a:lnTo>
                  <a:close/>
                </a:path>
              </a:pathLst>
            </a:custGeom>
            <a:solidFill>
              <a:srgbClr val="BF4F4C"/>
            </a:solidFill>
          </p:spPr>
          <p:txBody>
            <a:bodyPr wrap="square" lIns="0" tIns="0" rIns="0" bIns="0" rtlCol="0"/>
            <a:lstStyle/>
            <a:p>
              <a:endParaRPr/>
            </a:p>
          </p:txBody>
        </p:sp>
        <p:pic>
          <p:nvPicPr>
            <p:cNvPr id="53" name="object 53"/>
            <p:cNvPicPr/>
            <p:nvPr/>
          </p:nvPicPr>
          <p:blipFill>
            <a:blip r:embed="rId10" cstate="print"/>
            <a:stretch>
              <a:fillRect/>
            </a:stretch>
          </p:blipFill>
          <p:spPr>
            <a:xfrm>
              <a:off x="5774435" y="2758567"/>
              <a:ext cx="854837" cy="542416"/>
            </a:xfrm>
            <a:prstGeom prst="rect">
              <a:avLst/>
            </a:prstGeom>
          </p:spPr>
        </p:pic>
      </p:grpSp>
      <p:sp>
        <p:nvSpPr>
          <p:cNvPr id="54" name="object 54"/>
          <p:cNvSpPr txBox="1"/>
          <p:nvPr/>
        </p:nvSpPr>
        <p:spPr>
          <a:xfrm>
            <a:off x="5885179" y="2855467"/>
            <a:ext cx="629920" cy="317500"/>
          </a:xfrm>
          <a:prstGeom prst="rect">
            <a:avLst/>
          </a:prstGeom>
        </p:spPr>
        <p:txBody>
          <a:bodyPr vert="horz" wrap="square" lIns="0" tIns="12065" rIns="0" bIns="0" rtlCol="0">
            <a:spAutoFit/>
          </a:bodyPr>
          <a:lstStyle/>
          <a:p>
            <a:pPr marL="635"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55" name="object 55"/>
          <p:cNvGrpSpPr/>
          <p:nvPr/>
        </p:nvGrpSpPr>
        <p:grpSpPr>
          <a:xfrm>
            <a:off x="5678423" y="3459607"/>
            <a:ext cx="963294" cy="320040"/>
            <a:chOff x="5678423" y="3459607"/>
            <a:chExt cx="963294" cy="320040"/>
          </a:xfrm>
        </p:grpSpPr>
        <p:sp>
          <p:nvSpPr>
            <p:cNvPr id="56" name="object 56"/>
            <p:cNvSpPr/>
            <p:nvPr/>
          </p:nvSpPr>
          <p:spPr>
            <a:xfrm>
              <a:off x="5678424" y="3459606"/>
              <a:ext cx="963294" cy="320040"/>
            </a:xfrm>
            <a:custGeom>
              <a:avLst/>
              <a:gdLst/>
              <a:ahLst/>
              <a:cxnLst/>
              <a:rect l="l" t="t" r="r" b="b"/>
              <a:pathLst>
                <a:path w="963295" h="320039">
                  <a:moveTo>
                    <a:pt x="963155" y="319913"/>
                  </a:moveTo>
                  <a:lnTo>
                    <a:pt x="963041" y="132588"/>
                  </a:lnTo>
                  <a:lnTo>
                    <a:pt x="961644" y="132588"/>
                  </a:lnTo>
                  <a:lnTo>
                    <a:pt x="961644" y="126492"/>
                  </a:lnTo>
                  <a:lnTo>
                    <a:pt x="960120" y="126492"/>
                  </a:lnTo>
                  <a:lnTo>
                    <a:pt x="960120" y="121793"/>
                  </a:lnTo>
                  <a:lnTo>
                    <a:pt x="958596" y="121793"/>
                  </a:lnTo>
                  <a:lnTo>
                    <a:pt x="958596" y="117348"/>
                  </a:lnTo>
                  <a:lnTo>
                    <a:pt x="957072" y="117348"/>
                  </a:lnTo>
                  <a:lnTo>
                    <a:pt x="957072" y="114300"/>
                  </a:lnTo>
                  <a:lnTo>
                    <a:pt x="955548" y="114300"/>
                  </a:lnTo>
                  <a:lnTo>
                    <a:pt x="955548" y="111252"/>
                  </a:lnTo>
                  <a:lnTo>
                    <a:pt x="954024" y="109728"/>
                  </a:lnTo>
                  <a:lnTo>
                    <a:pt x="952500" y="109728"/>
                  </a:lnTo>
                  <a:lnTo>
                    <a:pt x="952500" y="106680"/>
                  </a:lnTo>
                  <a:lnTo>
                    <a:pt x="949452" y="103632"/>
                  </a:lnTo>
                  <a:lnTo>
                    <a:pt x="935723" y="89916"/>
                  </a:lnTo>
                  <a:lnTo>
                    <a:pt x="923544" y="83693"/>
                  </a:lnTo>
                  <a:lnTo>
                    <a:pt x="922020" y="82296"/>
                  </a:lnTo>
                  <a:lnTo>
                    <a:pt x="917448" y="80772"/>
                  </a:lnTo>
                  <a:lnTo>
                    <a:pt x="911352" y="79248"/>
                  </a:lnTo>
                  <a:lnTo>
                    <a:pt x="896099" y="77724"/>
                  </a:lnTo>
                  <a:lnTo>
                    <a:pt x="856475" y="77724"/>
                  </a:lnTo>
                  <a:lnTo>
                    <a:pt x="856475" y="54864"/>
                  </a:lnTo>
                  <a:lnTo>
                    <a:pt x="852195" y="33439"/>
                  </a:lnTo>
                  <a:lnTo>
                    <a:pt x="840473" y="16002"/>
                  </a:lnTo>
                  <a:lnTo>
                    <a:pt x="823048" y="4292"/>
                  </a:lnTo>
                  <a:lnTo>
                    <a:pt x="801624" y="0"/>
                  </a:lnTo>
                  <a:lnTo>
                    <a:pt x="54864" y="0"/>
                  </a:lnTo>
                  <a:lnTo>
                    <a:pt x="33426" y="4292"/>
                  </a:lnTo>
                  <a:lnTo>
                    <a:pt x="16002" y="16002"/>
                  </a:lnTo>
                  <a:lnTo>
                    <a:pt x="4279" y="33439"/>
                  </a:lnTo>
                  <a:lnTo>
                    <a:pt x="0" y="54864"/>
                  </a:lnTo>
                  <a:lnTo>
                    <a:pt x="0" y="320040"/>
                  </a:lnTo>
                  <a:lnTo>
                    <a:pt x="856475" y="320040"/>
                  </a:lnTo>
                  <a:lnTo>
                    <a:pt x="856475" y="103632"/>
                  </a:lnTo>
                  <a:lnTo>
                    <a:pt x="896099" y="103632"/>
                  </a:lnTo>
                  <a:lnTo>
                    <a:pt x="909828" y="105156"/>
                  </a:lnTo>
                  <a:lnTo>
                    <a:pt x="911352" y="106680"/>
                  </a:lnTo>
                  <a:lnTo>
                    <a:pt x="920496" y="111252"/>
                  </a:lnTo>
                  <a:lnTo>
                    <a:pt x="925068" y="115824"/>
                  </a:lnTo>
                  <a:lnTo>
                    <a:pt x="928116" y="117348"/>
                  </a:lnTo>
                  <a:lnTo>
                    <a:pt x="932675" y="121793"/>
                  </a:lnTo>
                  <a:lnTo>
                    <a:pt x="932675" y="124968"/>
                  </a:lnTo>
                  <a:lnTo>
                    <a:pt x="934199" y="124968"/>
                  </a:lnTo>
                  <a:lnTo>
                    <a:pt x="934199" y="128016"/>
                  </a:lnTo>
                  <a:lnTo>
                    <a:pt x="935723" y="128016"/>
                  </a:lnTo>
                  <a:lnTo>
                    <a:pt x="935723" y="134112"/>
                  </a:lnTo>
                  <a:lnTo>
                    <a:pt x="937247" y="134112"/>
                  </a:lnTo>
                  <a:lnTo>
                    <a:pt x="937247" y="137160"/>
                  </a:lnTo>
                  <a:lnTo>
                    <a:pt x="938771" y="137160"/>
                  </a:lnTo>
                  <a:lnTo>
                    <a:pt x="938771" y="319913"/>
                  </a:lnTo>
                  <a:lnTo>
                    <a:pt x="963155" y="319913"/>
                  </a:lnTo>
                  <a:close/>
                </a:path>
              </a:pathLst>
            </a:custGeom>
            <a:solidFill>
              <a:srgbClr val="99BA59"/>
            </a:solidFill>
          </p:spPr>
          <p:txBody>
            <a:bodyPr wrap="square" lIns="0" tIns="0" rIns="0" bIns="0" rtlCol="0"/>
            <a:lstStyle/>
            <a:p>
              <a:endParaRPr/>
            </a:p>
          </p:txBody>
        </p:sp>
        <p:pic>
          <p:nvPicPr>
            <p:cNvPr id="57" name="object 57"/>
            <p:cNvPicPr/>
            <p:nvPr/>
          </p:nvPicPr>
          <p:blipFill>
            <a:blip r:embed="rId11" cstate="print"/>
            <a:stretch>
              <a:fillRect/>
            </a:stretch>
          </p:blipFill>
          <p:spPr>
            <a:xfrm>
              <a:off x="5774435" y="3551047"/>
              <a:ext cx="854963" cy="228600"/>
            </a:xfrm>
            <a:prstGeom prst="rect">
              <a:avLst/>
            </a:prstGeom>
          </p:spPr>
        </p:pic>
      </p:grpSp>
      <p:sp>
        <p:nvSpPr>
          <p:cNvPr id="58" name="object 58"/>
          <p:cNvSpPr txBox="1"/>
          <p:nvPr/>
        </p:nvSpPr>
        <p:spPr>
          <a:xfrm>
            <a:off x="6075679" y="3647948"/>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59" name="object 59"/>
          <p:cNvGrpSpPr/>
          <p:nvPr/>
        </p:nvGrpSpPr>
        <p:grpSpPr>
          <a:xfrm>
            <a:off x="6768083" y="1874647"/>
            <a:ext cx="963294" cy="647700"/>
            <a:chOff x="6768083" y="1874647"/>
            <a:chExt cx="963294" cy="647700"/>
          </a:xfrm>
        </p:grpSpPr>
        <p:sp>
          <p:nvSpPr>
            <p:cNvPr id="60" name="object 60"/>
            <p:cNvSpPr/>
            <p:nvPr/>
          </p:nvSpPr>
          <p:spPr>
            <a:xfrm>
              <a:off x="6768084" y="1874646"/>
              <a:ext cx="963294" cy="647700"/>
            </a:xfrm>
            <a:custGeom>
              <a:avLst/>
              <a:gdLst/>
              <a:ahLst/>
              <a:cxnLst/>
              <a:rect l="l" t="t" r="r" b="b"/>
              <a:pathLst>
                <a:path w="963295" h="647700">
                  <a:moveTo>
                    <a:pt x="963041" y="134112"/>
                  </a:moveTo>
                  <a:lnTo>
                    <a:pt x="961644" y="134112"/>
                  </a:lnTo>
                  <a:lnTo>
                    <a:pt x="961644" y="126492"/>
                  </a:lnTo>
                  <a:lnTo>
                    <a:pt x="960120" y="126492"/>
                  </a:lnTo>
                  <a:lnTo>
                    <a:pt x="960120" y="121920"/>
                  </a:lnTo>
                  <a:lnTo>
                    <a:pt x="958596" y="120396"/>
                  </a:lnTo>
                  <a:lnTo>
                    <a:pt x="957072" y="120396"/>
                  </a:lnTo>
                  <a:lnTo>
                    <a:pt x="957072" y="117348"/>
                  </a:lnTo>
                  <a:lnTo>
                    <a:pt x="955548" y="117348"/>
                  </a:lnTo>
                  <a:lnTo>
                    <a:pt x="955548" y="114300"/>
                  </a:lnTo>
                  <a:lnTo>
                    <a:pt x="954024" y="114300"/>
                  </a:lnTo>
                  <a:lnTo>
                    <a:pt x="954024" y="111252"/>
                  </a:lnTo>
                  <a:lnTo>
                    <a:pt x="952500" y="111252"/>
                  </a:lnTo>
                  <a:lnTo>
                    <a:pt x="952500" y="108204"/>
                  </a:lnTo>
                  <a:lnTo>
                    <a:pt x="950976" y="108204"/>
                  </a:lnTo>
                  <a:lnTo>
                    <a:pt x="950976" y="105156"/>
                  </a:lnTo>
                  <a:lnTo>
                    <a:pt x="949452" y="103632"/>
                  </a:lnTo>
                  <a:lnTo>
                    <a:pt x="937260" y="91440"/>
                  </a:lnTo>
                  <a:lnTo>
                    <a:pt x="937260" y="134112"/>
                  </a:lnTo>
                  <a:lnTo>
                    <a:pt x="935774" y="580644"/>
                  </a:lnTo>
                  <a:lnTo>
                    <a:pt x="935736" y="592836"/>
                  </a:lnTo>
                  <a:lnTo>
                    <a:pt x="934212" y="598932"/>
                  </a:lnTo>
                  <a:lnTo>
                    <a:pt x="932688" y="600456"/>
                  </a:lnTo>
                  <a:lnTo>
                    <a:pt x="931164" y="603504"/>
                  </a:lnTo>
                  <a:lnTo>
                    <a:pt x="928116" y="606552"/>
                  </a:lnTo>
                  <a:lnTo>
                    <a:pt x="928116" y="609600"/>
                  </a:lnTo>
                  <a:lnTo>
                    <a:pt x="925068" y="609600"/>
                  </a:lnTo>
                  <a:lnTo>
                    <a:pt x="920496" y="614172"/>
                  </a:lnTo>
                  <a:lnTo>
                    <a:pt x="914400" y="617220"/>
                  </a:lnTo>
                  <a:lnTo>
                    <a:pt x="912876" y="618744"/>
                  </a:lnTo>
                  <a:lnTo>
                    <a:pt x="908304" y="620268"/>
                  </a:lnTo>
                  <a:lnTo>
                    <a:pt x="908304" y="621792"/>
                  </a:lnTo>
                  <a:lnTo>
                    <a:pt x="131064" y="620268"/>
                  </a:lnTo>
                  <a:lnTo>
                    <a:pt x="131064" y="617220"/>
                  </a:lnTo>
                  <a:lnTo>
                    <a:pt x="124968" y="614172"/>
                  </a:lnTo>
                  <a:lnTo>
                    <a:pt x="118872" y="608076"/>
                  </a:lnTo>
                  <a:lnTo>
                    <a:pt x="117348" y="608076"/>
                  </a:lnTo>
                  <a:lnTo>
                    <a:pt x="117348" y="605028"/>
                  </a:lnTo>
                  <a:lnTo>
                    <a:pt x="114300" y="601853"/>
                  </a:lnTo>
                  <a:lnTo>
                    <a:pt x="112776" y="601853"/>
                  </a:lnTo>
                  <a:lnTo>
                    <a:pt x="112776" y="598932"/>
                  </a:lnTo>
                  <a:lnTo>
                    <a:pt x="111252" y="598932"/>
                  </a:lnTo>
                  <a:lnTo>
                    <a:pt x="111252" y="592836"/>
                  </a:lnTo>
                  <a:lnTo>
                    <a:pt x="109728" y="592836"/>
                  </a:lnTo>
                  <a:lnTo>
                    <a:pt x="109728" y="588264"/>
                  </a:lnTo>
                  <a:lnTo>
                    <a:pt x="108204" y="588264"/>
                  </a:lnTo>
                  <a:lnTo>
                    <a:pt x="108204" y="580644"/>
                  </a:lnTo>
                  <a:lnTo>
                    <a:pt x="106680" y="580644"/>
                  </a:lnTo>
                  <a:lnTo>
                    <a:pt x="106680" y="544068"/>
                  </a:lnTo>
                  <a:lnTo>
                    <a:pt x="801624" y="544068"/>
                  </a:lnTo>
                  <a:lnTo>
                    <a:pt x="822172" y="539788"/>
                  </a:lnTo>
                  <a:lnTo>
                    <a:pt x="839152" y="528066"/>
                  </a:lnTo>
                  <a:lnTo>
                    <a:pt x="850696" y="510641"/>
                  </a:lnTo>
                  <a:lnTo>
                    <a:pt x="854964" y="489204"/>
                  </a:lnTo>
                  <a:lnTo>
                    <a:pt x="854964" y="103632"/>
                  </a:lnTo>
                  <a:lnTo>
                    <a:pt x="896112" y="103632"/>
                  </a:lnTo>
                  <a:lnTo>
                    <a:pt x="906780" y="105156"/>
                  </a:lnTo>
                  <a:lnTo>
                    <a:pt x="909828" y="106553"/>
                  </a:lnTo>
                  <a:lnTo>
                    <a:pt x="914400" y="108204"/>
                  </a:lnTo>
                  <a:lnTo>
                    <a:pt x="920496" y="111252"/>
                  </a:lnTo>
                  <a:lnTo>
                    <a:pt x="925068" y="115824"/>
                  </a:lnTo>
                  <a:lnTo>
                    <a:pt x="928116" y="117348"/>
                  </a:lnTo>
                  <a:lnTo>
                    <a:pt x="928116" y="120396"/>
                  </a:lnTo>
                  <a:lnTo>
                    <a:pt x="929640" y="120396"/>
                  </a:lnTo>
                  <a:lnTo>
                    <a:pt x="931164" y="121920"/>
                  </a:lnTo>
                  <a:lnTo>
                    <a:pt x="931164" y="124968"/>
                  </a:lnTo>
                  <a:lnTo>
                    <a:pt x="932688" y="124968"/>
                  </a:lnTo>
                  <a:lnTo>
                    <a:pt x="932688" y="128016"/>
                  </a:lnTo>
                  <a:lnTo>
                    <a:pt x="934212" y="128016"/>
                  </a:lnTo>
                  <a:lnTo>
                    <a:pt x="935736" y="129540"/>
                  </a:lnTo>
                  <a:lnTo>
                    <a:pt x="935736" y="134112"/>
                  </a:lnTo>
                  <a:lnTo>
                    <a:pt x="937260" y="134112"/>
                  </a:lnTo>
                  <a:lnTo>
                    <a:pt x="937260" y="91440"/>
                  </a:lnTo>
                  <a:lnTo>
                    <a:pt x="928116" y="86868"/>
                  </a:lnTo>
                  <a:lnTo>
                    <a:pt x="926592" y="85344"/>
                  </a:lnTo>
                  <a:lnTo>
                    <a:pt x="923544" y="83820"/>
                  </a:lnTo>
                  <a:lnTo>
                    <a:pt x="915924" y="82296"/>
                  </a:lnTo>
                  <a:lnTo>
                    <a:pt x="911352" y="80772"/>
                  </a:lnTo>
                  <a:lnTo>
                    <a:pt x="908304" y="79248"/>
                  </a:lnTo>
                  <a:lnTo>
                    <a:pt x="896112" y="77724"/>
                  </a:lnTo>
                  <a:lnTo>
                    <a:pt x="854964" y="77724"/>
                  </a:lnTo>
                  <a:lnTo>
                    <a:pt x="854964" y="54864"/>
                  </a:lnTo>
                  <a:lnTo>
                    <a:pt x="850696" y="33439"/>
                  </a:lnTo>
                  <a:lnTo>
                    <a:pt x="839152" y="16002"/>
                  </a:lnTo>
                  <a:lnTo>
                    <a:pt x="822172" y="4292"/>
                  </a:lnTo>
                  <a:lnTo>
                    <a:pt x="801624" y="0"/>
                  </a:lnTo>
                  <a:lnTo>
                    <a:pt x="53340" y="0"/>
                  </a:lnTo>
                  <a:lnTo>
                    <a:pt x="32778" y="4292"/>
                  </a:lnTo>
                  <a:lnTo>
                    <a:pt x="15811" y="16002"/>
                  </a:lnTo>
                  <a:lnTo>
                    <a:pt x="4254" y="33439"/>
                  </a:lnTo>
                  <a:lnTo>
                    <a:pt x="0" y="54864"/>
                  </a:lnTo>
                  <a:lnTo>
                    <a:pt x="0" y="489204"/>
                  </a:lnTo>
                  <a:lnTo>
                    <a:pt x="4254" y="510641"/>
                  </a:lnTo>
                  <a:lnTo>
                    <a:pt x="15811" y="528066"/>
                  </a:lnTo>
                  <a:lnTo>
                    <a:pt x="32778" y="539788"/>
                  </a:lnTo>
                  <a:lnTo>
                    <a:pt x="53340" y="544068"/>
                  </a:lnTo>
                  <a:lnTo>
                    <a:pt x="82296" y="544068"/>
                  </a:lnTo>
                  <a:lnTo>
                    <a:pt x="82296" y="583692"/>
                  </a:lnTo>
                  <a:lnTo>
                    <a:pt x="83820" y="583692"/>
                  </a:lnTo>
                  <a:lnTo>
                    <a:pt x="83820" y="595884"/>
                  </a:lnTo>
                  <a:lnTo>
                    <a:pt x="85344" y="595884"/>
                  </a:lnTo>
                  <a:lnTo>
                    <a:pt x="85344" y="600456"/>
                  </a:lnTo>
                  <a:lnTo>
                    <a:pt x="86868" y="600456"/>
                  </a:lnTo>
                  <a:lnTo>
                    <a:pt x="86868" y="606552"/>
                  </a:lnTo>
                  <a:lnTo>
                    <a:pt x="88392" y="606552"/>
                  </a:lnTo>
                  <a:lnTo>
                    <a:pt x="88392" y="609600"/>
                  </a:lnTo>
                  <a:lnTo>
                    <a:pt x="89916" y="609600"/>
                  </a:lnTo>
                  <a:lnTo>
                    <a:pt x="89916" y="612648"/>
                  </a:lnTo>
                  <a:lnTo>
                    <a:pt x="91440" y="612648"/>
                  </a:lnTo>
                  <a:lnTo>
                    <a:pt x="91440" y="615696"/>
                  </a:lnTo>
                  <a:lnTo>
                    <a:pt x="92964" y="615696"/>
                  </a:lnTo>
                  <a:lnTo>
                    <a:pt x="92964" y="618744"/>
                  </a:lnTo>
                  <a:lnTo>
                    <a:pt x="94488" y="618744"/>
                  </a:lnTo>
                  <a:lnTo>
                    <a:pt x="100584" y="624840"/>
                  </a:lnTo>
                  <a:lnTo>
                    <a:pt x="100584" y="627888"/>
                  </a:lnTo>
                  <a:lnTo>
                    <a:pt x="102108" y="627888"/>
                  </a:lnTo>
                  <a:lnTo>
                    <a:pt x="105156" y="629412"/>
                  </a:lnTo>
                  <a:lnTo>
                    <a:pt x="112776" y="637032"/>
                  </a:lnTo>
                  <a:lnTo>
                    <a:pt x="121920" y="641604"/>
                  </a:lnTo>
                  <a:lnTo>
                    <a:pt x="123444" y="643128"/>
                  </a:lnTo>
                  <a:lnTo>
                    <a:pt x="129540" y="644652"/>
                  </a:lnTo>
                  <a:lnTo>
                    <a:pt x="137160" y="646176"/>
                  </a:lnTo>
                  <a:lnTo>
                    <a:pt x="908304" y="647573"/>
                  </a:lnTo>
                  <a:lnTo>
                    <a:pt x="908304" y="646176"/>
                  </a:lnTo>
                  <a:lnTo>
                    <a:pt x="915924" y="644652"/>
                  </a:lnTo>
                  <a:lnTo>
                    <a:pt x="920496" y="643128"/>
                  </a:lnTo>
                  <a:lnTo>
                    <a:pt x="932688" y="637032"/>
                  </a:lnTo>
                  <a:lnTo>
                    <a:pt x="934212" y="635508"/>
                  </a:lnTo>
                  <a:lnTo>
                    <a:pt x="937260" y="633984"/>
                  </a:lnTo>
                  <a:lnTo>
                    <a:pt x="949452" y="621792"/>
                  </a:lnTo>
                  <a:lnTo>
                    <a:pt x="950976" y="618744"/>
                  </a:lnTo>
                  <a:lnTo>
                    <a:pt x="952500" y="617220"/>
                  </a:lnTo>
                  <a:lnTo>
                    <a:pt x="958596" y="605028"/>
                  </a:lnTo>
                  <a:lnTo>
                    <a:pt x="960120" y="600456"/>
                  </a:lnTo>
                  <a:lnTo>
                    <a:pt x="961644" y="592836"/>
                  </a:lnTo>
                  <a:lnTo>
                    <a:pt x="963041" y="144653"/>
                  </a:lnTo>
                  <a:lnTo>
                    <a:pt x="963041" y="134112"/>
                  </a:lnTo>
                  <a:close/>
                </a:path>
              </a:pathLst>
            </a:custGeom>
            <a:solidFill>
              <a:srgbClr val="4F7FBC"/>
            </a:solidFill>
          </p:spPr>
          <p:txBody>
            <a:bodyPr wrap="square" lIns="0" tIns="0" rIns="0" bIns="0" rtlCol="0"/>
            <a:lstStyle/>
            <a:p>
              <a:endParaRPr/>
            </a:p>
          </p:txBody>
        </p:sp>
        <p:pic>
          <p:nvPicPr>
            <p:cNvPr id="61" name="object 61"/>
            <p:cNvPicPr/>
            <p:nvPr/>
          </p:nvPicPr>
          <p:blipFill>
            <a:blip r:embed="rId3" cstate="print"/>
            <a:stretch>
              <a:fillRect/>
            </a:stretch>
          </p:blipFill>
          <p:spPr>
            <a:xfrm>
              <a:off x="6862571" y="1966087"/>
              <a:ext cx="856360" cy="542543"/>
            </a:xfrm>
            <a:prstGeom prst="rect">
              <a:avLst/>
            </a:prstGeom>
          </p:spPr>
        </p:pic>
      </p:grpSp>
      <p:sp>
        <p:nvSpPr>
          <p:cNvPr id="62" name="object 62"/>
          <p:cNvSpPr txBox="1"/>
          <p:nvPr/>
        </p:nvSpPr>
        <p:spPr>
          <a:xfrm>
            <a:off x="7200392" y="2133092"/>
            <a:ext cx="17780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Calibri"/>
                <a:cs typeface="Calibri"/>
              </a:rPr>
              <a:t>EIS</a:t>
            </a:r>
            <a:endParaRPr sz="1000">
              <a:latin typeface="Calibri"/>
              <a:cs typeface="Calibri"/>
            </a:endParaRPr>
          </a:p>
        </p:txBody>
      </p:sp>
      <p:grpSp>
        <p:nvGrpSpPr>
          <p:cNvPr id="63" name="object 63"/>
          <p:cNvGrpSpPr/>
          <p:nvPr/>
        </p:nvGrpSpPr>
        <p:grpSpPr>
          <a:xfrm>
            <a:off x="6768083" y="2668651"/>
            <a:ext cx="963294" cy="658495"/>
            <a:chOff x="6768083" y="2668651"/>
            <a:chExt cx="963294" cy="658495"/>
          </a:xfrm>
        </p:grpSpPr>
        <p:sp>
          <p:nvSpPr>
            <p:cNvPr id="64" name="object 64"/>
            <p:cNvSpPr/>
            <p:nvPr/>
          </p:nvSpPr>
          <p:spPr>
            <a:xfrm>
              <a:off x="6768083" y="2668651"/>
              <a:ext cx="855344" cy="554990"/>
            </a:xfrm>
            <a:custGeom>
              <a:avLst/>
              <a:gdLst/>
              <a:ahLst/>
              <a:cxnLst/>
              <a:rect l="l" t="t" r="r" b="b"/>
              <a:pathLst>
                <a:path w="855345" h="554989">
                  <a:moveTo>
                    <a:pt x="800100" y="0"/>
                  </a:moveTo>
                  <a:lnTo>
                    <a:pt x="54864" y="0"/>
                  </a:lnTo>
                  <a:lnTo>
                    <a:pt x="33432" y="4286"/>
                  </a:lnTo>
                  <a:lnTo>
                    <a:pt x="16001" y="16001"/>
                  </a:lnTo>
                  <a:lnTo>
                    <a:pt x="4286" y="33432"/>
                  </a:lnTo>
                  <a:lnTo>
                    <a:pt x="0" y="54863"/>
                  </a:lnTo>
                  <a:lnTo>
                    <a:pt x="0" y="499872"/>
                  </a:lnTo>
                  <a:lnTo>
                    <a:pt x="4286" y="521303"/>
                  </a:lnTo>
                  <a:lnTo>
                    <a:pt x="16001" y="538734"/>
                  </a:lnTo>
                  <a:lnTo>
                    <a:pt x="33432" y="550449"/>
                  </a:lnTo>
                  <a:lnTo>
                    <a:pt x="54864" y="554736"/>
                  </a:lnTo>
                  <a:lnTo>
                    <a:pt x="800100" y="554736"/>
                  </a:lnTo>
                  <a:lnTo>
                    <a:pt x="821531" y="550449"/>
                  </a:lnTo>
                  <a:lnTo>
                    <a:pt x="838962" y="538734"/>
                  </a:lnTo>
                  <a:lnTo>
                    <a:pt x="850677" y="521303"/>
                  </a:lnTo>
                  <a:lnTo>
                    <a:pt x="854964" y="499872"/>
                  </a:lnTo>
                  <a:lnTo>
                    <a:pt x="854964" y="54863"/>
                  </a:lnTo>
                  <a:lnTo>
                    <a:pt x="850677" y="33432"/>
                  </a:lnTo>
                  <a:lnTo>
                    <a:pt x="838962" y="16001"/>
                  </a:lnTo>
                  <a:lnTo>
                    <a:pt x="821531" y="4286"/>
                  </a:lnTo>
                  <a:lnTo>
                    <a:pt x="800100" y="0"/>
                  </a:lnTo>
                  <a:close/>
                </a:path>
              </a:pathLst>
            </a:custGeom>
            <a:solidFill>
              <a:srgbClr val="BF4F4C"/>
            </a:solidFill>
          </p:spPr>
          <p:txBody>
            <a:bodyPr wrap="square" lIns="0" tIns="0" rIns="0" bIns="0" rtlCol="0"/>
            <a:lstStyle/>
            <a:p>
              <a:endParaRPr/>
            </a:p>
          </p:txBody>
        </p:sp>
        <p:pic>
          <p:nvPicPr>
            <p:cNvPr id="65" name="object 65"/>
            <p:cNvPicPr/>
            <p:nvPr/>
          </p:nvPicPr>
          <p:blipFill>
            <a:blip r:embed="rId12" cstate="print"/>
            <a:stretch>
              <a:fillRect/>
            </a:stretch>
          </p:blipFill>
          <p:spPr>
            <a:xfrm>
              <a:off x="6862571" y="2758567"/>
              <a:ext cx="856360" cy="556133"/>
            </a:xfrm>
            <a:prstGeom prst="rect">
              <a:avLst/>
            </a:prstGeom>
          </p:spPr>
        </p:pic>
        <p:sp>
          <p:nvSpPr>
            <p:cNvPr id="66" name="object 66"/>
            <p:cNvSpPr/>
            <p:nvPr/>
          </p:nvSpPr>
          <p:spPr>
            <a:xfrm>
              <a:off x="6850379" y="2746375"/>
              <a:ext cx="881380" cy="581025"/>
            </a:xfrm>
            <a:custGeom>
              <a:avLst/>
              <a:gdLst/>
              <a:ahLst/>
              <a:cxnLst/>
              <a:rect l="l" t="t" r="r" b="b"/>
              <a:pathLst>
                <a:path w="881379" h="581025">
                  <a:moveTo>
                    <a:pt x="32003" y="533400"/>
                  </a:moveTo>
                  <a:lnTo>
                    <a:pt x="4572" y="533400"/>
                  </a:lnTo>
                  <a:lnTo>
                    <a:pt x="4572" y="539496"/>
                  </a:lnTo>
                  <a:lnTo>
                    <a:pt x="6096" y="539496"/>
                  </a:lnTo>
                  <a:lnTo>
                    <a:pt x="7620" y="541020"/>
                  </a:lnTo>
                  <a:lnTo>
                    <a:pt x="7620" y="544067"/>
                  </a:lnTo>
                  <a:lnTo>
                    <a:pt x="9144" y="544067"/>
                  </a:lnTo>
                  <a:lnTo>
                    <a:pt x="9144" y="547115"/>
                  </a:lnTo>
                  <a:lnTo>
                    <a:pt x="10668" y="547115"/>
                  </a:lnTo>
                  <a:lnTo>
                    <a:pt x="10668" y="551688"/>
                  </a:lnTo>
                  <a:lnTo>
                    <a:pt x="12192" y="551688"/>
                  </a:lnTo>
                  <a:lnTo>
                    <a:pt x="18288" y="557784"/>
                  </a:lnTo>
                  <a:lnTo>
                    <a:pt x="18288" y="560832"/>
                  </a:lnTo>
                  <a:lnTo>
                    <a:pt x="21336" y="560832"/>
                  </a:lnTo>
                  <a:lnTo>
                    <a:pt x="30479" y="569976"/>
                  </a:lnTo>
                  <a:lnTo>
                    <a:pt x="42672" y="576072"/>
                  </a:lnTo>
                  <a:lnTo>
                    <a:pt x="54864" y="579120"/>
                  </a:lnTo>
                  <a:lnTo>
                    <a:pt x="761745" y="580516"/>
                  </a:lnTo>
                  <a:lnTo>
                    <a:pt x="826008" y="580516"/>
                  </a:lnTo>
                  <a:lnTo>
                    <a:pt x="826008" y="579120"/>
                  </a:lnTo>
                  <a:lnTo>
                    <a:pt x="833627" y="577596"/>
                  </a:lnTo>
                  <a:lnTo>
                    <a:pt x="838200" y="576072"/>
                  </a:lnTo>
                  <a:lnTo>
                    <a:pt x="839724" y="574548"/>
                  </a:lnTo>
                  <a:lnTo>
                    <a:pt x="844296" y="573024"/>
                  </a:lnTo>
                  <a:lnTo>
                    <a:pt x="850392" y="569976"/>
                  </a:lnTo>
                  <a:lnTo>
                    <a:pt x="865631" y="554736"/>
                  </a:lnTo>
                  <a:lnTo>
                    <a:pt x="826008" y="554736"/>
                  </a:lnTo>
                  <a:lnTo>
                    <a:pt x="56388" y="553212"/>
                  </a:lnTo>
                  <a:lnTo>
                    <a:pt x="50292" y="551688"/>
                  </a:lnTo>
                  <a:lnTo>
                    <a:pt x="47244" y="550163"/>
                  </a:lnTo>
                  <a:lnTo>
                    <a:pt x="45720" y="548639"/>
                  </a:lnTo>
                  <a:lnTo>
                    <a:pt x="42672" y="547115"/>
                  </a:lnTo>
                  <a:lnTo>
                    <a:pt x="36575" y="541020"/>
                  </a:lnTo>
                  <a:lnTo>
                    <a:pt x="35051" y="541020"/>
                  </a:lnTo>
                  <a:lnTo>
                    <a:pt x="35051" y="537972"/>
                  </a:lnTo>
                  <a:lnTo>
                    <a:pt x="33527" y="536448"/>
                  </a:lnTo>
                  <a:lnTo>
                    <a:pt x="32003" y="536448"/>
                  </a:lnTo>
                  <a:lnTo>
                    <a:pt x="32003" y="533400"/>
                  </a:lnTo>
                  <a:close/>
                </a:path>
                <a:path w="881379" h="581025">
                  <a:moveTo>
                    <a:pt x="880872" y="56387"/>
                  </a:moveTo>
                  <a:lnTo>
                    <a:pt x="854964" y="56387"/>
                  </a:lnTo>
                  <a:lnTo>
                    <a:pt x="853479" y="513588"/>
                  </a:lnTo>
                  <a:lnTo>
                    <a:pt x="853440" y="525779"/>
                  </a:lnTo>
                  <a:lnTo>
                    <a:pt x="851916" y="530225"/>
                  </a:lnTo>
                  <a:lnTo>
                    <a:pt x="848868" y="536448"/>
                  </a:lnTo>
                  <a:lnTo>
                    <a:pt x="845820" y="539496"/>
                  </a:lnTo>
                  <a:lnTo>
                    <a:pt x="844296" y="542544"/>
                  </a:lnTo>
                  <a:lnTo>
                    <a:pt x="842772" y="544067"/>
                  </a:lnTo>
                  <a:lnTo>
                    <a:pt x="839724" y="545591"/>
                  </a:lnTo>
                  <a:lnTo>
                    <a:pt x="836676" y="548639"/>
                  </a:lnTo>
                  <a:lnTo>
                    <a:pt x="830579" y="551688"/>
                  </a:lnTo>
                  <a:lnTo>
                    <a:pt x="826008" y="553212"/>
                  </a:lnTo>
                  <a:lnTo>
                    <a:pt x="826008" y="554736"/>
                  </a:lnTo>
                  <a:lnTo>
                    <a:pt x="865631" y="554736"/>
                  </a:lnTo>
                  <a:lnTo>
                    <a:pt x="870203" y="550163"/>
                  </a:lnTo>
                  <a:lnTo>
                    <a:pt x="873251" y="544067"/>
                  </a:lnTo>
                  <a:lnTo>
                    <a:pt x="874776" y="539496"/>
                  </a:lnTo>
                  <a:lnTo>
                    <a:pt x="876300" y="537972"/>
                  </a:lnTo>
                  <a:lnTo>
                    <a:pt x="877824" y="533400"/>
                  </a:lnTo>
                  <a:lnTo>
                    <a:pt x="879348" y="525779"/>
                  </a:lnTo>
                  <a:lnTo>
                    <a:pt x="880832" y="68579"/>
                  </a:lnTo>
                  <a:lnTo>
                    <a:pt x="880872" y="56387"/>
                  </a:lnTo>
                  <a:close/>
                </a:path>
                <a:path w="881379" h="581025">
                  <a:moveTo>
                    <a:pt x="27431" y="521208"/>
                  </a:moveTo>
                  <a:lnTo>
                    <a:pt x="1524" y="521208"/>
                  </a:lnTo>
                  <a:lnTo>
                    <a:pt x="1524" y="528827"/>
                  </a:lnTo>
                  <a:lnTo>
                    <a:pt x="3048" y="528827"/>
                  </a:lnTo>
                  <a:lnTo>
                    <a:pt x="3048" y="533400"/>
                  </a:lnTo>
                  <a:lnTo>
                    <a:pt x="30479" y="533400"/>
                  </a:lnTo>
                  <a:lnTo>
                    <a:pt x="30479" y="530225"/>
                  </a:lnTo>
                  <a:lnTo>
                    <a:pt x="28955" y="530225"/>
                  </a:lnTo>
                  <a:lnTo>
                    <a:pt x="28955" y="525779"/>
                  </a:lnTo>
                  <a:lnTo>
                    <a:pt x="27431" y="525779"/>
                  </a:lnTo>
                  <a:lnTo>
                    <a:pt x="27431" y="521208"/>
                  </a:lnTo>
                  <a:close/>
                </a:path>
                <a:path w="881379" h="581025">
                  <a:moveTo>
                    <a:pt x="818388" y="0"/>
                  </a:moveTo>
                  <a:lnTo>
                    <a:pt x="60960" y="0"/>
                  </a:lnTo>
                  <a:lnTo>
                    <a:pt x="53340" y="1524"/>
                  </a:lnTo>
                  <a:lnTo>
                    <a:pt x="48768" y="3048"/>
                  </a:lnTo>
                  <a:lnTo>
                    <a:pt x="42672" y="4572"/>
                  </a:lnTo>
                  <a:lnTo>
                    <a:pt x="30479" y="10667"/>
                  </a:lnTo>
                  <a:lnTo>
                    <a:pt x="24384" y="16763"/>
                  </a:lnTo>
                  <a:lnTo>
                    <a:pt x="21336" y="18287"/>
                  </a:lnTo>
                  <a:lnTo>
                    <a:pt x="18288" y="21336"/>
                  </a:lnTo>
                  <a:lnTo>
                    <a:pt x="16764" y="24384"/>
                  </a:lnTo>
                  <a:lnTo>
                    <a:pt x="10668" y="30479"/>
                  </a:lnTo>
                  <a:lnTo>
                    <a:pt x="4572" y="42672"/>
                  </a:lnTo>
                  <a:lnTo>
                    <a:pt x="3048" y="48767"/>
                  </a:lnTo>
                  <a:lnTo>
                    <a:pt x="1524" y="53339"/>
                  </a:lnTo>
                  <a:lnTo>
                    <a:pt x="0" y="60960"/>
                  </a:lnTo>
                  <a:lnTo>
                    <a:pt x="0" y="521208"/>
                  </a:lnTo>
                  <a:lnTo>
                    <a:pt x="25908" y="521208"/>
                  </a:lnTo>
                  <a:lnTo>
                    <a:pt x="25908" y="513588"/>
                  </a:lnTo>
                  <a:lnTo>
                    <a:pt x="24384" y="513588"/>
                  </a:lnTo>
                  <a:lnTo>
                    <a:pt x="24384" y="68579"/>
                  </a:lnTo>
                  <a:lnTo>
                    <a:pt x="25908" y="60960"/>
                  </a:lnTo>
                  <a:lnTo>
                    <a:pt x="27431" y="56387"/>
                  </a:lnTo>
                  <a:lnTo>
                    <a:pt x="28955" y="50291"/>
                  </a:lnTo>
                  <a:lnTo>
                    <a:pt x="30479" y="47244"/>
                  </a:lnTo>
                  <a:lnTo>
                    <a:pt x="33527" y="44196"/>
                  </a:lnTo>
                  <a:lnTo>
                    <a:pt x="35051" y="41148"/>
                  </a:lnTo>
                  <a:lnTo>
                    <a:pt x="42672" y="33527"/>
                  </a:lnTo>
                  <a:lnTo>
                    <a:pt x="45720" y="32003"/>
                  </a:lnTo>
                  <a:lnTo>
                    <a:pt x="47244" y="30479"/>
                  </a:lnTo>
                  <a:lnTo>
                    <a:pt x="50292" y="28955"/>
                  </a:lnTo>
                  <a:lnTo>
                    <a:pt x="56388" y="27432"/>
                  </a:lnTo>
                  <a:lnTo>
                    <a:pt x="60960" y="25908"/>
                  </a:lnTo>
                  <a:lnTo>
                    <a:pt x="68579" y="24384"/>
                  </a:lnTo>
                  <a:lnTo>
                    <a:pt x="864108" y="24384"/>
                  </a:lnTo>
                  <a:lnTo>
                    <a:pt x="862584" y="22860"/>
                  </a:lnTo>
                  <a:lnTo>
                    <a:pt x="861060" y="22860"/>
                  </a:lnTo>
                  <a:lnTo>
                    <a:pt x="861060" y="19812"/>
                  </a:lnTo>
                  <a:lnTo>
                    <a:pt x="854964" y="13715"/>
                  </a:lnTo>
                  <a:lnTo>
                    <a:pt x="851916" y="12191"/>
                  </a:lnTo>
                  <a:lnTo>
                    <a:pt x="850392" y="10667"/>
                  </a:lnTo>
                  <a:lnTo>
                    <a:pt x="844296" y="7620"/>
                  </a:lnTo>
                  <a:lnTo>
                    <a:pt x="839724" y="6096"/>
                  </a:lnTo>
                  <a:lnTo>
                    <a:pt x="838200" y="4572"/>
                  </a:lnTo>
                  <a:lnTo>
                    <a:pt x="833627" y="3048"/>
                  </a:lnTo>
                  <a:lnTo>
                    <a:pt x="827531" y="1524"/>
                  </a:lnTo>
                  <a:lnTo>
                    <a:pt x="818388" y="0"/>
                  </a:lnTo>
                  <a:close/>
                </a:path>
                <a:path w="881379" h="581025">
                  <a:moveTo>
                    <a:pt x="879348" y="48767"/>
                  </a:moveTo>
                  <a:lnTo>
                    <a:pt x="851916" y="48767"/>
                  </a:lnTo>
                  <a:lnTo>
                    <a:pt x="853440" y="50291"/>
                  </a:lnTo>
                  <a:lnTo>
                    <a:pt x="853440" y="56387"/>
                  </a:lnTo>
                  <a:lnTo>
                    <a:pt x="879348" y="56387"/>
                  </a:lnTo>
                  <a:lnTo>
                    <a:pt x="879348" y="48767"/>
                  </a:lnTo>
                  <a:close/>
                </a:path>
                <a:path w="881379" h="581025">
                  <a:moveTo>
                    <a:pt x="864108" y="24384"/>
                  </a:moveTo>
                  <a:lnTo>
                    <a:pt x="812292" y="24384"/>
                  </a:lnTo>
                  <a:lnTo>
                    <a:pt x="819912" y="25908"/>
                  </a:lnTo>
                  <a:lnTo>
                    <a:pt x="826008" y="27432"/>
                  </a:lnTo>
                  <a:lnTo>
                    <a:pt x="830579" y="28955"/>
                  </a:lnTo>
                  <a:lnTo>
                    <a:pt x="836676" y="32003"/>
                  </a:lnTo>
                  <a:lnTo>
                    <a:pt x="839724" y="34925"/>
                  </a:lnTo>
                  <a:lnTo>
                    <a:pt x="842772" y="36575"/>
                  </a:lnTo>
                  <a:lnTo>
                    <a:pt x="845820" y="39624"/>
                  </a:lnTo>
                  <a:lnTo>
                    <a:pt x="845820" y="42672"/>
                  </a:lnTo>
                  <a:lnTo>
                    <a:pt x="847344" y="42672"/>
                  </a:lnTo>
                  <a:lnTo>
                    <a:pt x="850392" y="45720"/>
                  </a:lnTo>
                  <a:lnTo>
                    <a:pt x="850392" y="48767"/>
                  </a:lnTo>
                  <a:lnTo>
                    <a:pt x="877824" y="48767"/>
                  </a:lnTo>
                  <a:lnTo>
                    <a:pt x="877824" y="44196"/>
                  </a:lnTo>
                  <a:lnTo>
                    <a:pt x="876300" y="44196"/>
                  </a:lnTo>
                  <a:lnTo>
                    <a:pt x="876300" y="41148"/>
                  </a:lnTo>
                  <a:lnTo>
                    <a:pt x="874776" y="41148"/>
                  </a:lnTo>
                  <a:lnTo>
                    <a:pt x="874776" y="38100"/>
                  </a:lnTo>
                  <a:lnTo>
                    <a:pt x="873251" y="38100"/>
                  </a:lnTo>
                  <a:lnTo>
                    <a:pt x="873251" y="34925"/>
                  </a:lnTo>
                  <a:lnTo>
                    <a:pt x="871727" y="34925"/>
                  </a:lnTo>
                  <a:lnTo>
                    <a:pt x="871727" y="32003"/>
                  </a:lnTo>
                  <a:lnTo>
                    <a:pt x="864108" y="24384"/>
                  </a:lnTo>
                  <a:close/>
                </a:path>
              </a:pathLst>
            </a:custGeom>
            <a:solidFill>
              <a:srgbClr val="BF4F4C"/>
            </a:solidFill>
          </p:spPr>
          <p:txBody>
            <a:bodyPr wrap="square" lIns="0" tIns="0" rIns="0" bIns="0" rtlCol="0"/>
            <a:lstStyle/>
            <a:p>
              <a:endParaRPr/>
            </a:p>
          </p:txBody>
        </p:sp>
      </p:grpSp>
      <p:sp>
        <p:nvSpPr>
          <p:cNvPr id="67" name="object 67"/>
          <p:cNvSpPr txBox="1"/>
          <p:nvPr/>
        </p:nvSpPr>
        <p:spPr>
          <a:xfrm>
            <a:off x="6974840" y="2861563"/>
            <a:ext cx="629920" cy="317500"/>
          </a:xfrm>
          <a:prstGeom prst="rect">
            <a:avLst/>
          </a:prstGeom>
        </p:spPr>
        <p:txBody>
          <a:bodyPr vert="horz" wrap="square" lIns="0" tIns="12065" rIns="0" bIns="0" rtlCol="0">
            <a:spAutoFit/>
          </a:bodyPr>
          <a:lstStyle/>
          <a:p>
            <a:pPr algn="ctr">
              <a:lnSpc>
                <a:spcPts val="1150"/>
              </a:lnSpc>
              <a:spcBef>
                <a:spcPts val="95"/>
              </a:spcBef>
            </a:pPr>
            <a:r>
              <a:rPr sz="1000" spc="-20" dirty="0">
                <a:latin typeface="Calibri"/>
                <a:cs typeface="Calibri"/>
              </a:rPr>
              <a:t>58.6</a:t>
            </a:r>
            <a:endParaRPr sz="1000">
              <a:latin typeface="Calibri"/>
              <a:cs typeface="Calibri"/>
            </a:endParaRPr>
          </a:p>
          <a:p>
            <a:pPr algn="ctr">
              <a:lnSpc>
                <a:spcPts val="1150"/>
              </a:lnSpc>
            </a:pPr>
            <a:r>
              <a:rPr sz="1000" spc="-10" dirty="0">
                <a:latin typeface="Calibri"/>
                <a:cs typeface="Calibri"/>
              </a:rPr>
              <a:t>Compliance</a:t>
            </a:r>
            <a:endParaRPr sz="1000">
              <a:latin typeface="Calibri"/>
              <a:cs typeface="Calibri"/>
            </a:endParaRPr>
          </a:p>
        </p:txBody>
      </p:sp>
      <p:grpSp>
        <p:nvGrpSpPr>
          <p:cNvPr id="68" name="object 68"/>
          <p:cNvGrpSpPr/>
          <p:nvPr/>
        </p:nvGrpSpPr>
        <p:grpSpPr>
          <a:xfrm>
            <a:off x="6768083" y="3471798"/>
            <a:ext cx="963294" cy="307975"/>
            <a:chOff x="6768083" y="3471798"/>
            <a:chExt cx="963294" cy="307975"/>
          </a:xfrm>
        </p:grpSpPr>
        <p:sp>
          <p:nvSpPr>
            <p:cNvPr id="69" name="object 69"/>
            <p:cNvSpPr/>
            <p:nvPr/>
          </p:nvSpPr>
          <p:spPr>
            <a:xfrm>
              <a:off x="6768083" y="3471798"/>
              <a:ext cx="855344" cy="307975"/>
            </a:xfrm>
            <a:custGeom>
              <a:avLst/>
              <a:gdLst/>
              <a:ahLst/>
              <a:cxnLst/>
              <a:rect l="l" t="t" r="r" b="b"/>
              <a:pathLst>
                <a:path w="855345" h="307975">
                  <a:moveTo>
                    <a:pt x="801623" y="0"/>
                  </a:moveTo>
                  <a:lnTo>
                    <a:pt x="53340" y="0"/>
                  </a:lnTo>
                  <a:lnTo>
                    <a:pt x="32789" y="4286"/>
                  </a:lnTo>
                  <a:lnTo>
                    <a:pt x="15811" y="16001"/>
                  </a:lnTo>
                  <a:lnTo>
                    <a:pt x="4262" y="33432"/>
                  </a:lnTo>
                  <a:lnTo>
                    <a:pt x="0" y="54863"/>
                  </a:lnTo>
                  <a:lnTo>
                    <a:pt x="0" y="307848"/>
                  </a:lnTo>
                  <a:lnTo>
                    <a:pt x="854964" y="307848"/>
                  </a:lnTo>
                  <a:lnTo>
                    <a:pt x="854964" y="54863"/>
                  </a:lnTo>
                  <a:lnTo>
                    <a:pt x="850701" y="33432"/>
                  </a:lnTo>
                  <a:lnTo>
                    <a:pt x="839152" y="16001"/>
                  </a:lnTo>
                  <a:lnTo>
                    <a:pt x="822174" y="4286"/>
                  </a:lnTo>
                  <a:lnTo>
                    <a:pt x="801623" y="0"/>
                  </a:lnTo>
                  <a:close/>
                </a:path>
              </a:pathLst>
            </a:custGeom>
            <a:solidFill>
              <a:srgbClr val="99BA59"/>
            </a:solidFill>
          </p:spPr>
          <p:txBody>
            <a:bodyPr wrap="square" lIns="0" tIns="0" rIns="0" bIns="0" rtlCol="0"/>
            <a:lstStyle/>
            <a:p>
              <a:endParaRPr/>
            </a:p>
          </p:txBody>
        </p:sp>
        <p:pic>
          <p:nvPicPr>
            <p:cNvPr id="70" name="object 70"/>
            <p:cNvPicPr/>
            <p:nvPr/>
          </p:nvPicPr>
          <p:blipFill>
            <a:blip r:embed="rId13" cstate="print"/>
            <a:stretch>
              <a:fillRect/>
            </a:stretch>
          </p:blipFill>
          <p:spPr>
            <a:xfrm>
              <a:off x="6862571" y="3563238"/>
              <a:ext cx="856360" cy="216408"/>
            </a:xfrm>
            <a:prstGeom prst="rect">
              <a:avLst/>
            </a:prstGeom>
          </p:spPr>
        </p:pic>
        <p:sp>
          <p:nvSpPr>
            <p:cNvPr id="71" name="object 71"/>
            <p:cNvSpPr/>
            <p:nvPr/>
          </p:nvSpPr>
          <p:spPr>
            <a:xfrm>
              <a:off x="6850379" y="3549522"/>
              <a:ext cx="881380" cy="230504"/>
            </a:xfrm>
            <a:custGeom>
              <a:avLst/>
              <a:gdLst/>
              <a:ahLst/>
              <a:cxnLst/>
              <a:rect l="l" t="t" r="r" b="b"/>
              <a:pathLst>
                <a:path w="881379" h="230504">
                  <a:moveTo>
                    <a:pt x="813816" y="0"/>
                  </a:moveTo>
                  <a:lnTo>
                    <a:pt x="65531" y="0"/>
                  </a:lnTo>
                  <a:lnTo>
                    <a:pt x="51816" y="1524"/>
                  </a:lnTo>
                  <a:lnTo>
                    <a:pt x="45720" y="4572"/>
                  </a:lnTo>
                  <a:lnTo>
                    <a:pt x="39624" y="6096"/>
                  </a:lnTo>
                  <a:lnTo>
                    <a:pt x="30479" y="10667"/>
                  </a:lnTo>
                  <a:lnTo>
                    <a:pt x="22860" y="18287"/>
                  </a:lnTo>
                  <a:lnTo>
                    <a:pt x="19812" y="19812"/>
                  </a:lnTo>
                  <a:lnTo>
                    <a:pt x="18288" y="21336"/>
                  </a:lnTo>
                  <a:lnTo>
                    <a:pt x="16764" y="24384"/>
                  </a:lnTo>
                  <a:lnTo>
                    <a:pt x="10668" y="30479"/>
                  </a:lnTo>
                  <a:lnTo>
                    <a:pt x="4572" y="42672"/>
                  </a:lnTo>
                  <a:lnTo>
                    <a:pt x="3048" y="48767"/>
                  </a:lnTo>
                  <a:lnTo>
                    <a:pt x="1524" y="53339"/>
                  </a:lnTo>
                  <a:lnTo>
                    <a:pt x="0" y="67055"/>
                  </a:lnTo>
                  <a:lnTo>
                    <a:pt x="0" y="230124"/>
                  </a:lnTo>
                  <a:lnTo>
                    <a:pt x="24384" y="230124"/>
                  </a:lnTo>
                  <a:lnTo>
                    <a:pt x="24384" y="67055"/>
                  </a:lnTo>
                  <a:lnTo>
                    <a:pt x="25908" y="60960"/>
                  </a:lnTo>
                  <a:lnTo>
                    <a:pt x="27431" y="56387"/>
                  </a:lnTo>
                  <a:lnTo>
                    <a:pt x="28955" y="50291"/>
                  </a:lnTo>
                  <a:lnTo>
                    <a:pt x="30479" y="47243"/>
                  </a:lnTo>
                  <a:lnTo>
                    <a:pt x="33527" y="44196"/>
                  </a:lnTo>
                  <a:lnTo>
                    <a:pt x="35051" y="41148"/>
                  </a:lnTo>
                  <a:lnTo>
                    <a:pt x="42672" y="33527"/>
                  </a:lnTo>
                  <a:lnTo>
                    <a:pt x="54864" y="27431"/>
                  </a:lnTo>
                  <a:lnTo>
                    <a:pt x="68579" y="25907"/>
                  </a:lnTo>
                  <a:lnTo>
                    <a:pt x="867155" y="25907"/>
                  </a:lnTo>
                  <a:lnTo>
                    <a:pt x="854964" y="13715"/>
                  </a:lnTo>
                  <a:lnTo>
                    <a:pt x="851916" y="12191"/>
                  </a:lnTo>
                  <a:lnTo>
                    <a:pt x="850392" y="10667"/>
                  </a:lnTo>
                  <a:lnTo>
                    <a:pt x="841248" y="6096"/>
                  </a:lnTo>
                  <a:lnTo>
                    <a:pt x="835151" y="4572"/>
                  </a:lnTo>
                  <a:lnTo>
                    <a:pt x="829055" y="1524"/>
                  </a:lnTo>
                  <a:lnTo>
                    <a:pt x="813816" y="0"/>
                  </a:lnTo>
                  <a:close/>
                </a:path>
                <a:path w="881379" h="230504">
                  <a:moveTo>
                    <a:pt x="880872" y="56387"/>
                  </a:moveTo>
                  <a:lnTo>
                    <a:pt x="854964" y="56387"/>
                  </a:lnTo>
                  <a:lnTo>
                    <a:pt x="854964" y="230124"/>
                  </a:lnTo>
                  <a:lnTo>
                    <a:pt x="880872" y="230124"/>
                  </a:lnTo>
                  <a:lnTo>
                    <a:pt x="880872" y="56387"/>
                  </a:lnTo>
                  <a:close/>
                </a:path>
                <a:path w="881379" h="230504">
                  <a:moveTo>
                    <a:pt x="879348" y="48767"/>
                  </a:moveTo>
                  <a:lnTo>
                    <a:pt x="851916" y="48767"/>
                  </a:lnTo>
                  <a:lnTo>
                    <a:pt x="853440" y="50291"/>
                  </a:lnTo>
                  <a:lnTo>
                    <a:pt x="853440" y="56387"/>
                  </a:lnTo>
                  <a:lnTo>
                    <a:pt x="879348" y="56387"/>
                  </a:lnTo>
                  <a:lnTo>
                    <a:pt x="879348" y="48767"/>
                  </a:lnTo>
                  <a:close/>
                </a:path>
                <a:path w="881379" h="230504">
                  <a:moveTo>
                    <a:pt x="867155" y="25907"/>
                  </a:moveTo>
                  <a:lnTo>
                    <a:pt x="813816" y="25907"/>
                  </a:lnTo>
                  <a:lnTo>
                    <a:pt x="826008" y="27431"/>
                  </a:lnTo>
                  <a:lnTo>
                    <a:pt x="838200" y="33527"/>
                  </a:lnTo>
                  <a:lnTo>
                    <a:pt x="842772" y="38100"/>
                  </a:lnTo>
                  <a:lnTo>
                    <a:pt x="845820" y="39624"/>
                  </a:lnTo>
                  <a:lnTo>
                    <a:pt x="845820" y="42672"/>
                  </a:lnTo>
                  <a:lnTo>
                    <a:pt x="847344" y="42672"/>
                  </a:lnTo>
                  <a:lnTo>
                    <a:pt x="850392" y="45719"/>
                  </a:lnTo>
                  <a:lnTo>
                    <a:pt x="850392" y="48767"/>
                  </a:lnTo>
                  <a:lnTo>
                    <a:pt x="877824" y="48767"/>
                  </a:lnTo>
                  <a:lnTo>
                    <a:pt x="877824" y="44196"/>
                  </a:lnTo>
                  <a:lnTo>
                    <a:pt x="876300" y="44196"/>
                  </a:lnTo>
                  <a:lnTo>
                    <a:pt x="876300" y="41148"/>
                  </a:lnTo>
                  <a:lnTo>
                    <a:pt x="874776" y="41148"/>
                  </a:lnTo>
                  <a:lnTo>
                    <a:pt x="874776" y="38100"/>
                  </a:lnTo>
                  <a:lnTo>
                    <a:pt x="873251" y="38100"/>
                  </a:lnTo>
                  <a:lnTo>
                    <a:pt x="873251" y="35051"/>
                  </a:lnTo>
                  <a:lnTo>
                    <a:pt x="871727" y="35051"/>
                  </a:lnTo>
                  <a:lnTo>
                    <a:pt x="871727" y="31876"/>
                  </a:lnTo>
                  <a:lnTo>
                    <a:pt x="870203" y="30479"/>
                  </a:lnTo>
                  <a:lnTo>
                    <a:pt x="868679" y="30479"/>
                  </a:lnTo>
                  <a:lnTo>
                    <a:pt x="868679" y="27431"/>
                  </a:lnTo>
                  <a:lnTo>
                    <a:pt x="867155" y="25907"/>
                  </a:lnTo>
                  <a:close/>
                </a:path>
              </a:pathLst>
            </a:custGeom>
            <a:solidFill>
              <a:srgbClr val="99BA59"/>
            </a:solidFill>
          </p:spPr>
          <p:txBody>
            <a:bodyPr wrap="square" lIns="0" tIns="0" rIns="0" bIns="0" rtlCol="0"/>
            <a:lstStyle/>
            <a:p>
              <a:endParaRPr/>
            </a:p>
          </p:txBody>
        </p:sp>
      </p:grpSp>
      <p:sp>
        <p:nvSpPr>
          <p:cNvPr id="72" name="object 72"/>
          <p:cNvSpPr txBox="1"/>
          <p:nvPr/>
        </p:nvSpPr>
        <p:spPr>
          <a:xfrm>
            <a:off x="7165340" y="3660140"/>
            <a:ext cx="249554"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58.5</a:t>
            </a:r>
            <a:endParaRPr sz="1000">
              <a:latin typeface="Calibri"/>
              <a:cs typeface="Calibri"/>
            </a:endParaRPr>
          </a:p>
        </p:txBody>
      </p:sp>
      <p:grpSp>
        <p:nvGrpSpPr>
          <p:cNvPr id="73" name="object 73"/>
          <p:cNvGrpSpPr/>
          <p:nvPr/>
        </p:nvGrpSpPr>
        <p:grpSpPr>
          <a:xfrm>
            <a:off x="772668" y="3474846"/>
            <a:ext cx="9144000" cy="3733800"/>
            <a:chOff x="772668" y="3474846"/>
            <a:chExt cx="9144000" cy="3733800"/>
          </a:xfrm>
        </p:grpSpPr>
        <p:pic>
          <p:nvPicPr>
            <p:cNvPr id="74" name="object 74"/>
            <p:cNvPicPr/>
            <p:nvPr/>
          </p:nvPicPr>
          <p:blipFill>
            <a:blip r:embed="rId14" cstate="print"/>
            <a:stretch>
              <a:fillRect/>
            </a:stretch>
          </p:blipFill>
          <p:spPr>
            <a:xfrm>
              <a:off x="2874263" y="3474846"/>
              <a:ext cx="390144" cy="304800"/>
            </a:xfrm>
            <a:prstGeom prst="rect">
              <a:avLst/>
            </a:prstGeom>
          </p:spPr>
        </p:pic>
        <p:pic>
          <p:nvPicPr>
            <p:cNvPr id="75" name="object 75"/>
            <p:cNvPicPr/>
            <p:nvPr/>
          </p:nvPicPr>
          <p:blipFill>
            <a:blip r:embed="rId14" cstate="print"/>
            <a:stretch>
              <a:fillRect/>
            </a:stretch>
          </p:blipFill>
          <p:spPr>
            <a:xfrm>
              <a:off x="3864863" y="3474846"/>
              <a:ext cx="390143" cy="304800"/>
            </a:xfrm>
            <a:prstGeom prst="rect">
              <a:avLst/>
            </a:prstGeom>
          </p:spPr>
        </p:pic>
        <p:sp>
          <p:nvSpPr>
            <p:cNvPr id="76" name="object 76"/>
            <p:cNvSpPr/>
            <p:nvPr/>
          </p:nvSpPr>
          <p:spPr>
            <a:xfrm>
              <a:off x="772668" y="3779646"/>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77" name="object 77"/>
            <p:cNvPicPr/>
            <p:nvPr/>
          </p:nvPicPr>
          <p:blipFill>
            <a:blip r:embed="rId15" cstate="print"/>
            <a:stretch>
              <a:fillRect/>
            </a:stretch>
          </p:blipFill>
          <p:spPr>
            <a:xfrm>
              <a:off x="772668" y="4698618"/>
              <a:ext cx="9144000" cy="2510028"/>
            </a:xfrm>
            <a:prstGeom prst="rect">
              <a:avLst/>
            </a:prstGeom>
          </p:spPr>
        </p:pic>
        <p:sp>
          <p:nvSpPr>
            <p:cNvPr id="78" name="object 78"/>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80" name="object 80"/>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sp>
          <p:nvSpPr>
            <p:cNvPr id="82" name="object 82"/>
            <p:cNvSpPr/>
            <p:nvPr/>
          </p:nvSpPr>
          <p:spPr>
            <a:xfrm>
              <a:off x="5047488" y="4003674"/>
              <a:ext cx="2160905" cy="1833880"/>
            </a:xfrm>
            <a:custGeom>
              <a:avLst/>
              <a:gdLst/>
              <a:ahLst/>
              <a:cxnLst/>
              <a:rect l="l" t="t" r="r" b="b"/>
              <a:pathLst>
                <a:path w="2160904" h="1833879">
                  <a:moveTo>
                    <a:pt x="28956" y="1205357"/>
                  </a:moveTo>
                  <a:lnTo>
                    <a:pt x="28943" y="1121664"/>
                  </a:lnTo>
                  <a:lnTo>
                    <a:pt x="27432" y="1121664"/>
                  </a:lnTo>
                  <a:lnTo>
                    <a:pt x="27432" y="1118616"/>
                  </a:lnTo>
                  <a:lnTo>
                    <a:pt x="25908" y="1118616"/>
                  </a:lnTo>
                  <a:lnTo>
                    <a:pt x="25908" y="0"/>
                  </a:lnTo>
                  <a:lnTo>
                    <a:pt x="0" y="0"/>
                  </a:lnTo>
                  <a:lnTo>
                    <a:pt x="0" y="1127772"/>
                  </a:lnTo>
                  <a:lnTo>
                    <a:pt x="1524" y="1127760"/>
                  </a:lnTo>
                  <a:lnTo>
                    <a:pt x="1524" y="1132332"/>
                  </a:lnTo>
                  <a:lnTo>
                    <a:pt x="3048" y="1132332"/>
                  </a:lnTo>
                  <a:lnTo>
                    <a:pt x="3048" y="1135380"/>
                  </a:lnTo>
                  <a:lnTo>
                    <a:pt x="4572" y="1135380"/>
                  </a:lnTo>
                  <a:lnTo>
                    <a:pt x="4572" y="1205382"/>
                  </a:lnTo>
                  <a:lnTo>
                    <a:pt x="28956" y="1205357"/>
                  </a:lnTo>
                  <a:close/>
                </a:path>
                <a:path w="2160904" h="1833879">
                  <a:moveTo>
                    <a:pt x="1071245" y="792480"/>
                  </a:moveTo>
                  <a:lnTo>
                    <a:pt x="1046988" y="792480"/>
                  </a:lnTo>
                  <a:lnTo>
                    <a:pt x="1046988" y="1040892"/>
                  </a:lnTo>
                  <a:lnTo>
                    <a:pt x="1071245" y="1040892"/>
                  </a:lnTo>
                  <a:lnTo>
                    <a:pt x="1071245" y="792480"/>
                  </a:lnTo>
                  <a:close/>
                </a:path>
                <a:path w="2160904" h="1833879">
                  <a:moveTo>
                    <a:pt x="1071245" y="0"/>
                  </a:moveTo>
                  <a:lnTo>
                    <a:pt x="1046988" y="0"/>
                  </a:lnTo>
                  <a:lnTo>
                    <a:pt x="1046988" y="248285"/>
                  </a:lnTo>
                  <a:lnTo>
                    <a:pt x="1071245" y="248285"/>
                  </a:lnTo>
                  <a:lnTo>
                    <a:pt x="1071245" y="0"/>
                  </a:lnTo>
                  <a:close/>
                </a:path>
                <a:path w="2160904" h="1833879">
                  <a:moveTo>
                    <a:pt x="1071359" y="1584960"/>
                  </a:moveTo>
                  <a:lnTo>
                    <a:pt x="1046975" y="1584960"/>
                  </a:lnTo>
                  <a:lnTo>
                    <a:pt x="1045464" y="1744980"/>
                  </a:lnTo>
                  <a:lnTo>
                    <a:pt x="1040892" y="1749425"/>
                  </a:lnTo>
                  <a:lnTo>
                    <a:pt x="1039368" y="1754124"/>
                  </a:lnTo>
                  <a:lnTo>
                    <a:pt x="1039368" y="1833372"/>
                  </a:lnTo>
                  <a:lnTo>
                    <a:pt x="1065276" y="1833257"/>
                  </a:lnTo>
                  <a:lnTo>
                    <a:pt x="1065276" y="1766316"/>
                  </a:lnTo>
                  <a:lnTo>
                    <a:pt x="1068324" y="1764792"/>
                  </a:lnTo>
                  <a:lnTo>
                    <a:pt x="1069848" y="1761744"/>
                  </a:lnTo>
                  <a:lnTo>
                    <a:pt x="1071359" y="1584960"/>
                  </a:lnTo>
                  <a:close/>
                </a:path>
                <a:path w="2160904" h="1833879">
                  <a:moveTo>
                    <a:pt x="2160892" y="1117092"/>
                  </a:moveTo>
                  <a:lnTo>
                    <a:pt x="2135124" y="1117092"/>
                  </a:lnTo>
                  <a:lnTo>
                    <a:pt x="2135124" y="1366901"/>
                  </a:lnTo>
                  <a:lnTo>
                    <a:pt x="2160892" y="1366901"/>
                  </a:lnTo>
                  <a:lnTo>
                    <a:pt x="2160892" y="1117092"/>
                  </a:lnTo>
                  <a:close/>
                </a:path>
                <a:path w="2160904" h="1833879">
                  <a:moveTo>
                    <a:pt x="2160892" y="12192"/>
                  </a:moveTo>
                  <a:lnTo>
                    <a:pt x="2135124" y="12192"/>
                  </a:lnTo>
                  <a:lnTo>
                    <a:pt x="2135124" y="260477"/>
                  </a:lnTo>
                  <a:lnTo>
                    <a:pt x="2160892" y="260477"/>
                  </a:lnTo>
                  <a:lnTo>
                    <a:pt x="2160892" y="12192"/>
                  </a:lnTo>
                  <a:close/>
                </a:path>
              </a:pathLst>
            </a:custGeom>
            <a:solidFill>
              <a:srgbClr val="7F63A0"/>
            </a:solidFill>
          </p:spPr>
          <p:txBody>
            <a:bodyPr wrap="square" lIns="0" tIns="0" rIns="0" bIns="0" rtlCol="0"/>
            <a:lstStyle/>
            <a:p>
              <a:endParaRPr/>
            </a:p>
          </p:txBody>
        </p:sp>
        <p:sp>
          <p:nvSpPr>
            <p:cNvPr id="83" name="object 83"/>
            <p:cNvSpPr/>
            <p:nvPr/>
          </p:nvSpPr>
          <p:spPr>
            <a:xfrm>
              <a:off x="4632959" y="3779646"/>
              <a:ext cx="855344" cy="224154"/>
            </a:xfrm>
            <a:custGeom>
              <a:avLst/>
              <a:gdLst/>
              <a:ahLst/>
              <a:cxnLst/>
              <a:rect l="l" t="t" r="r" b="b"/>
              <a:pathLst>
                <a:path w="855345" h="224154">
                  <a:moveTo>
                    <a:pt x="854963" y="0"/>
                  </a:moveTo>
                  <a:lnTo>
                    <a:pt x="0" y="0"/>
                  </a:lnTo>
                  <a:lnTo>
                    <a:pt x="0" y="169163"/>
                  </a:lnTo>
                  <a:lnTo>
                    <a:pt x="4262" y="190595"/>
                  </a:lnTo>
                  <a:lnTo>
                    <a:pt x="15811" y="208025"/>
                  </a:lnTo>
                  <a:lnTo>
                    <a:pt x="32789" y="219741"/>
                  </a:lnTo>
                  <a:lnTo>
                    <a:pt x="53339" y="224027"/>
                  </a:lnTo>
                  <a:lnTo>
                    <a:pt x="801624" y="224027"/>
                  </a:lnTo>
                  <a:lnTo>
                    <a:pt x="822174" y="219741"/>
                  </a:lnTo>
                  <a:lnTo>
                    <a:pt x="839152" y="208025"/>
                  </a:lnTo>
                  <a:lnTo>
                    <a:pt x="850701" y="190595"/>
                  </a:lnTo>
                  <a:lnTo>
                    <a:pt x="854963" y="169163"/>
                  </a:lnTo>
                  <a:lnTo>
                    <a:pt x="854963" y="0"/>
                  </a:lnTo>
                  <a:close/>
                </a:path>
              </a:pathLst>
            </a:custGeom>
            <a:solidFill>
              <a:srgbClr val="99BA59"/>
            </a:solidFill>
          </p:spPr>
          <p:txBody>
            <a:bodyPr wrap="square" lIns="0" tIns="0" rIns="0" bIns="0" rtlCol="0"/>
            <a:lstStyle/>
            <a:p>
              <a:endParaRPr/>
            </a:p>
          </p:txBody>
        </p:sp>
        <p:pic>
          <p:nvPicPr>
            <p:cNvPr id="84" name="object 84"/>
            <p:cNvPicPr/>
            <p:nvPr/>
          </p:nvPicPr>
          <p:blipFill>
            <a:blip r:embed="rId16" cstate="print"/>
            <a:stretch>
              <a:fillRect/>
            </a:stretch>
          </p:blipFill>
          <p:spPr>
            <a:xfrm>
              <a:off x="4727447" y="3779646"/>
              <a:ext cx="856487" cy="313816"/>
            </a:xfrm>
            <a:prstGeom prst="rect">
              <a:avLst/>
            </a:prstGeom>
          </p:spPr>
        </p:pic>
        <p:sp>
          <p:nvSpPr>
            <p:cNvPr id="85" name="object 85"/>
            <p:cNvSpPr/>
            <p:nvPr/>
          </p:nvSpPr>
          <p:spPr>
            <a:xfrm>
              <a:off x="4715256" y="3779646"/>
              <a:ext cx="881380" cy="327660"/>
            </a:xfrm>
            <a:custGeom>
              <a:avLst/>
              <a:gdLst/>
              <a:ahLst/>
              <a:cxnLst/>
              <a:rect l="l" t="t" r="r" b="b"/>
              <a:pathLst>
                <a:path w="881379" h="327660">
                  <a:moveTo>
                    <a:pt x="24384" y="0"/>
                  </a:moveTo>
                  <a:lnTo>
                    <a:pt x="0" y="0"/>
                  </a:lnTo>
                  <a:lnTo>
                    <a:pt x="0" y="262127"/>
                  </a:lnTo>
                  <a:lnTo>
                    <a:pt x="1524" y="262127"/>
                  </a:lnTo>
                  <a:lnTo>
                    <a:pt x="1524" y="275843"/>
                  </a:lnTo>
                  <a:lnTo>
                    <a:pt x="3048" y="275843"/>
                  </a:lnTo>
                  <a:lnTo>
                    <a:pt x="3048" y="280415"/>
                  </a:lnTo>
                  <a:lnTo>
                    <a:pt x="4572" y="280415"/>
                  </a:lnTo>
                  <a:lnTo>
                    <a:pt x="4572" y="286512"/>
                  </a:lnTo>
                  <a:lnTo>
                    <a:pt x="6096" y="286512"/>
                  </a:lnTo>
                  <a:lnTo>
                    <a:pt x="6096" y="289560"/>
                  </a:lnTo>
                  <a:lnTo>
                    <a:pt x="7620" y="289560"/>
                  </a:lnTo>
                  <a:lnTo>
                    <a:pt x="7620" y="292607"/>
                  </a:lnTo>
                  <a:lnTo>
                    <a:pt x="9144" y="292607"/>
                  </a:lnTo>
                  <a:lnTo>
                    <a:pt x="9144" y="295655"/>
                  </a:lnTo>
                  <a:lnTo>
                    <a:pt x="10668" y="295655"/>
                  </a:lnTo>
                  <a:lnTo>
                    <a:pt x="10668" y="298703"/>
                  </a:lnTo>
                  <a:lnTo>
                    <a:pt x="12192" y="298703"/>
                  </a:lnTo>
                  <a:lnTo>
                    <a:pt x="18288" y="304800"/>
                  </a:lnTo>
                  <a:lnTo>
                    <a:pt x="18288" y="307848"/>
                  </a:lnTo>
                  <a:lnTo>
                    <a:pt x="19812" y="307848"/>
                  </a:lnTo>
                  <a:lnTo>
                    <a:pt x="22860" y="309372"/>
                  </a:lnTo>
                  <a:lnTo>
                    <a:pt x="30480" y="316991"/>
                  </a:lnTo>
                  <a:lnTo>
                    <a:pt x="36576" y="320039"/>
                  </a:lnTo>
                  <a:lnTo>
                    <a:pt x="42672" y="321563"/>
                  </a:lnTo>
                  <a:lnTo>
                    <a:pt x="51816" y="324612"/>
                  </a:lnTo>
                  <a:lnTo>
                    <a:pt x="54864" y="326136"/>
                  </a:lnTo>
                  <a:lnTo>
                    <a:pt x="826008" y="327660"/>
                  </a:lnTo>
                  <a:lnTo>
                    <a:pt x="826008" y="326136"/>
                  </a:lnTo>
                  <a:lnTo>
                    <a:pt x="829056" y="324612"/>
                  </a:lnTo>
                  <a:lnTo>
                    <a:pt x="838200" y="321563"/>
                  </a:lnTo>
                  <a:lnTo>
                    <a:pt x="844296" y="320039"/>
                  </a:lnTo>
                  <a:lnTo>
                    <a:pt x="850392" y="316991"/>
                  </a:lnTo>
                  <a:lnTo>
                    <a:pt x="851916" y="315467"/>
                  </a:lnTo>
                  <a:lnTo>
                    <a:pt x="854964" y="313943"/>
                  </a:lnTo>
                  <a:lnTo>
                    <a:pt x="867156" y="301751"/>
                  </a:lnTo>
                  <a:lnTo>
                    <a:pt x="54864" y="301751"/>
                  </a:lnTo>
                  <a:lnTo>
                    <a:pt x="54864" y="300227"/>
                  </a:lnTo>
                  <a:lnTo>
                    <a:pt x="48768" y="300227"/>
                  </a:lnTo>
                  <a:lnTo>
                    <a:pt x="48768" y="297052"/>
                  </a:lnTo>
                  <a:lnTo>
                    <a:pt x="42672" y="294131"/>
                  </a:lnTo>
                  <a:lnTo>
                    <a:pt x="36576" y="288036"/>
                  </a:lnTo>
                  <a:lnTo>
                    <a:pt x="35052" y="288036"/>
                  </a:lnTo>
                  <a:lnTo>
                    <a:pt x="35052" y="284988"/>
                  </a:lnTo>
                  <a:lnTo>
                    <a:pt x="32004" y="281939"/>
                  </a:lnTo>
                  <a:lnTo>
                    <a:pt x="30480" y="281939"/>
                  </a:lnTo>
                  <a:lnTo>
                    <a:pt x="30480" y="278891"/>
                  </a:lnTo>
                  <a:lnTo>
                    <a:pt x="28956" y="278891"/>
                  </a:lnTo>
                  <a:lnTo>
                    <a:pt x="28956" y="272795"/>
                  </a:lnTo>
                  <a:lnTo>
                    <a:pt x="27432" y="272795"/>
                  </a:lnTo>
                  <a:lnTo>
                    <a:pt x="27432" y="268224"/>
                  </a:lnTo>
                  <a:lnTo>
                    <a:pt x="25908" y="268224"/>
                  </a:lnTo>
                  <a:lnTo>
                    <a:pt x="25908" y="260603"/>
                  </a:lnTo>
                  <a:lnTo>
                    <a:pt x="24384" y="260603"/>
                  </a:lnTo>
                  <a:lnTo>
                    <a:pt x="24384" y="0"/>
                  </a:lnTo>
                  <a:close/>
                </a:path>
                <a:path w="881379" h="327660">
                  <a:moveTo>
                    <a:pt x="880872" y="0"/>
                  </a:moveTo>
                  <a:lnTo>
                    <a:pt x="854964" y="0"/>
                  </a:lnTo>
                  <a:lnTo>
                    <a:pt x="853508" y="260603"/>
                  </a:lnTo>
                  <a:lnTo>
                    <a:pt x="853440" y="272795"/>
                  </a:lnTo>
                  <a:lnTo>
                    <a:pt x="851916" y="278891"/>
                  </a:lnTo>
                  <a:lnTo>
                    <a:pt x="850392" y="280415"/>
                  </a:lnTo>
                  <a:lnTo>
                    <a:pt x="848868" y="283463"/>
                  </a:lnTo>
                  <a:lnTo>
                    <a:pt x="845820" y="286512"/>
                  </a:lnTo>
                  <a:lnTo>
                    <a:pt x="845820" y="289560"/>
                  </a:lnTo>
                  <a:lnTo>
                    <a:pt x="842772" y="289560"/>
                  </a:lnTo>
                  <a:lnTo>
                    <a:pt x="838200" y="294131"/>
                  </a:lnTo>
                  <a:lnTo>
                    <a:pt x="832104" y="297052"/>
                  </a:lnTo>
                  <a:lnTo>
                    <a:pt x="832104" y="300227"/>
                  </a:lnTo>
                  <a:lnTo>
                    <a:pt x="54864" y="301751"/>
                  </a:lnTo>
                  <a:lnTo>
                    <a:pt x="867156" y="301751"/>
                  </a:lnTo>
                  <a:lnTo>
                    <a:pt x="868680" y="298703"/>
                  </a:lnTo>
                  <a:lnTo>
                    <a:pt x="870204" y="297052"/>
                  </a:lnTo>
                  <a:lnTo>
                    <a:pt x="876300" y="284988"/>
                  </a:lnTo>
                  <a:lnTo>
                    <a:pt x="877824" y="280415"/>
                  </a:lnTo>
                  <a:lnTo>
                    <a:pt x="879348" y="272795"/>
                  </a:lnTo>
                  <a:lnTo>
                    <a:pt x="880872" y="0"/>
                  </a:lnTo>
                  <a:close/>
                </a:path>
              </a:pathLst>
            </a:custGeom>
            <a:solidFill>
              <a:srgbClr val="99BA59"/>
            </a:solidFill>
          </p:spPr>
          <p:txBody>
            <a:bodyPr wrap="square" lIns="0" tIns="0" rIns="0" bIns="0" rtlCol="0"/>
            <a:lstStyle/>
            <a:p>
              <a:endParaRPr/>
            </a:p>
          </p:txBody>
        </p:sp>
      </p:grpSp>
      <p:grpSp>
        <p:nvGrpSpPr>
          <p:cNvPr id="86" name="object 86"/>
          <p:cNvGrpSpPr/>
          <p:nvPr/>
        </p:nvGrpSpPr>
        <p:grpSpPr>
          <a:xfrm>
            <a:off x="7466076" y="490855"/>
            <a:ext cx="2334895" cy="527685"/>
            <a:chOff x="7466076" y="490855"/>
            <a:chExt cx="2334895" cy="527685"/>
          </a:xfrm>
        </p:grpSpPr>
        <p:sp>
          <p:nvSpPr>
            <p:cNvPr id="87" name="object 87"/>
            <p:cNvSpPr/>
            <p:nvPr/>
          </p:nvSpPr>
          <p:spPr>
            <a:xfrm>
              <a:off x="7478268" y="503047"/>
              <a:ext cx="2308860" cy="502920"/>
            </a:xfrm>
            <a:custGeom>
              <a:avLst/>
              <a:gdLst/>
              <a:ahLst/>
              <a:cxnLst/>
              <a:rect l="l" t="t" r="r" b="b"/>
              <a:pathLst>
                <a:path w="2308859" h="502919">
                  <a:moveTo>
                    <a:pt x="2226563" y="0"/>
                  </a:moveTo>
                  <a:lnTo>
                    <a:pt x="83820" y="0"/>
                  </a:lnTo>
                  <a:lnTo>
                    <a:pt x="51434" y="6667"/>
                  </a:lnTo>
                  <a:lnTo>
                    <a:pt x="24764" y="24764"/>
                  </a:lnTo>
                  <a:lnTo>
                    <a:pt x="6667" y="51434"/>
                  </a:lnTo>
                  <a:lnTo>
                    <a:pt x="0" y="83820"/>
                  </a:lnTo>
                  <a:lnTo>
                    <a:pt x="0" y="419100"/>
                  </a:lnTo>
                  <a:lnTo>
                    <a:pt x="6667" y="451485"/>
                  </a:lnTo>
                  <a:lnTo>
                    <a:pt x="24764" y="478155"/>
                  </a:lnTo>
                  <a:lnTo>
                    <a:pt x="51434" y="496252"/>
                  </a:lnTo>
                  <a:lnTo>
                    <a:pt x="83820" y="502920"/>
                  </a:lnTo>
                  <a:lnTo>
                    <a:pt x="2226563" y="502920"/>
                  </a:lnTo>
                  <a:lnTo>
                    <a:pt x="2258710" y="496252"/>
                  </a:lnTo>
                  <a:lnTo>
                    <a:pt x="2284856" y="478155"/>
                  </a:lnTo>
                  <a:lnTo>
                    <a:pt x="2302430" y="451485"/>
                  </a:lnTo>
                  <a:lnTo>
                    <a:pt x="2308859" y="419100"/>
                  </a:lnTo>
                  <a:lnTo>
                    <a:pt x="2308859" y="83820"/>
                  </a:lnTo>
                  <a:lnTo>
                    <a:pt x="2302430" y="51434"/>
                  </a:lnTo>
                  <a:lnTo>
                    <a:pt x="2284856" y="24764"/>
                  </a:lnTo>
                  <a:lnTo>
                    <a:pt x="2258710" y="6667"/>
                  </a:lnTo>
                  <a:lnTo>
                    <a:pt x="2226563" y="0"/>
                  </a:lnTo>
                  <a:close/>
                </a:path>
              </a:pathLst>
            </a:custGeom>
            <a:solidFill>
              <a:srgbClr val="00AF4F"/>
            </a:solidFill>
          </p:spPr>
          <p:txBody>
            <a:bodyPr wrap="square" lIns="0" tIns="0" rIns="0" bIns="0" rtlCol="0"/>
            <a:lstStyle/>
            <a:p>
              <a:endParaRPr/>
            </a:p>
          </p:txBody>
        </p:sp>
        <p:sp>
          <p:nvSpPr>
            <p:cNvPr id="88" name="object 88"/>
            <p:cNvSpPr/>
            <p:nvPr/>
          </p:nvSpPr>
          <p:spPr>
            <a:xfrm>
              <a:off x="7466076" y="490855"/>
              <a:ext cx="2334895" cy="527685"/>
            </a:xfrm>
            <a:custGeom>
              <a:avLst/>
              <a:gdLst/>
              <a:ahLst/>
              <a:cxnLst/>
              <a:rect l="l" t="t" r="r" b="b"/>
              <a:pathLst>
                <a:path w="2334895" h="527685">
                  <a:moveTo>
                    <a:pt x="2333244" y="77724"/>
                  </a:moveTo>
                  <a:lnTo>
                    <a:pt x="2307335" y="77724"/>
                  </a:lnTo>
                  <a:lnTo>
                    <a:pt x="2307335" y="83820"/>
                  </a:lnTo>
                  <a:lnTo>
                    <a:pt x="2308859" y="83820"/>
                  </a:lnTo>
                  <a:lnTo>
                    <a:pt x="2307393" y="432816"/>
                  </a:lnTo>
                  <a:lnTo>
                    <a:pt x="2295144" y="473964"/>
                  </a:lnTo>
                  <a:lnTo>
                    <a:pt x="2258568" y="499745"/>
                  </a:lnTo>
                  <a:lnTo>
                    <a:pt x="2258568" y="501396"/>
                  </a:lnTo>
                  <a:lnTo>
                    <a:pt x="32003" y="501396"/>
                  </a:lnTo>
                  <a:lnTo>
                    <a:pt x="42672" y="512064"/>
                  </a:lnTo>
                  <a:lnTo>
                    <a:pt x="51816" y="516636"/>
                  </a:lnTo>
                  <a:lnTo>
                    <a:pt x="56388" y="518160"/>
                  </a:lnTo>
                  <a:lnTo>
                    <a:pt x="59435" y="519684"/>
                  </a:lnTo>
                  <a:lnTo>
                    <a:pt x="77724" y="525779"/>
                  </a:lnTo>
                  <a:lnTo>
                    <a:pt x="2258568" y="527176"/>
                  </a:lnTo>
                  <a:lnTo>
                    <a:pt x="2258568" y="525779"/>
                  </a:lnTo>
                  <a:lnTo>
                    <a:pt x="2276855" y="519684"/>
                  </a:lnTo>
                  <a:lnTo>
                    <a:pt x="2282952" y="516636"/>
                  </a:lnTo>
                  <a:lnTo>
                    <a:pt x="2284476" y="515112"/>
                  </a:lnTo>
                  <a:lnTo>
                    <a:pt x="2290572" y="512064"/>
                  </a:lnTo>
                  <a:lnTo>
                    <a:pt x="2292096" y="510540"/>
                  </a:lnTo>
                  <a:lnTo>
                    <a:pt x="2295144" y="509016"/>
                  </a:lnTo>
                  <a:lnTo>
                    <a:pt x="2299716" y="504444"/>
                  </a:lnTo>
                  <a:lnTo>
                    <a:pt x="2302764" y="502920"/>
                  </a:lnTo>
                  <a:lnTo>
                    <a:pt x="2314955" y="490727"/>
                  </a:lnTo>
                  <a:lnTo>
                    <a:pt x="2318004" y="484631"/>
                  </a:lnTo>
                  <a:lnTo>
                    <a:pt x="2319528" y="483108"/>
                  </a:lnTo>
                  <a:lnTo>
                    <a:pt x="2327148" y="467868"/>
                  </a:lnTo>
                  <a:lnTo>
                    <a:pt x="2331720" y="454151"/>
                  </a:lnTo>
                  <a:lnTo>
                    <a:pt x="2333244" y="440436"/>
                  </a:lnTo>
                  <a:lnTo>
                    <a:pt x="2334641" y="88392"/>
                  </a:lnTo>
                  <a:lnTo>
                    <a:pt x="2333244" y="88392"/>
                  </a:lnTo>
                  <a:lnTo>
                    <a:pt x="2333244" y="77724"/>
                  </a:lnTo>
                  <a:close/>
                </a:path>
                <a:path w="2334895" h="527685">
                  <a:moveTo>
                    <a:pt x="35051" y="466344"/>
                  </a:moveTo>
                  <a:lnTo>
                    <a:pt x="7620" y="466344"/>
                  </a:lnTo>
                  <a:lnTo>
                    <a:pt x="7620" y="470916"/>
                  </a:lnTo>
                  <a:lnTo>
                    <a:pt x="9144" y="470916"/>
                  </a:lnTo>
                  <a:lnTo>
                    <a:pt x="10668" y="472440"/>
                  </a:lnTo>
                  <a:lnTo>
                    <a:pt x="10668" y="475488"/>
                  </a:lnTo>
                  <a:lnTo>
                    <a:pt x="12192" y="475488"/>
                  </a:lnTo>
                  <a:lnTo>
                    <a:pt x="12192" y="478536"/>
                  </a:lnTo>
                  <a:lnTo>
                    <a:pt x="13716" y="478536"/>
                  </a:lnTo>
                  <a:lnTo>
                    <a:pt x="13716" y="481584"/>
                  </a:lnTo>
                  <a:lnTo>
                    <a:pt x="15240" y="481584"/>
                  </a:lnTo>
                  <a:lnTo>
                    <a:pt x="15240" y="484631"/>
                  </a:lnTo>
                  <a:lnTo>
                    <a:pt x="16764" y="484631"/>
                  </a:lnTo>
                  <a:lnTo>
                    <a:pt x="16764" y="487679"/>
                  </a:lnTo>
                  <a:lnTo>
                    <a:pt x="18288" y="487679"/>
                  </a:lnTo>
                  <a:lnTo>
                    <a:pt x="28955" y="498348"/>
                  </a:lnTo>
                  <a:lnTo>
                    <a:pt x="28955" y="501396"/>
                  </a:lnTo>
                  <a:lnTo>
                    <a:pt x="2258568" y="501396"/>
                  </a:lnTo>
                  <a:lnTo>
                    <a:pt x="82296" y="499745"/>
                  </a:lnTo>
                  <a:lnTo>
                    <a:pt x="59435" y="490727"/>
                  </a:lnTo>
                  <a:lnTo>
                    <a:pt x="50292" y="486155"/>
                  </a:lnTo>
                  <a:lnTo>
                    <a:pt x="47244" y="483108"/>
                  </a:lnTo>
                  <a:lnTo>
                    <a:pt x="45720" y="483108"/>
                  </a:lnTo>
                  <a:lnTo>
                    <a:pt x="45720" y="480060"/>
                  </a:lnTo>
                  <a:lnTo>
                    <a:pt x="42672" y="477012"/>
                  </a:lnTo>
                  <a:lnTo>
                    <a:pt x="41148" y="477012"/>
                  </a:lnTo>
                  <a:lnTo>
                    <a:pt x="41148" y="473964"/>
                  </a:lnTo>
                  <a:lnTo>
                    <a:pt x="39624" y="472440"/>
                  </a:lnTo>
                  <a:lnTo>
                    <a:pt x="38100" y="472440"/>
                  </a:lnTo>
                  <a:lnTo>
                    <a:pt x="38100" y="469392"/>
                  </a:lnTo>
                  <a:lnTo>
                    <a:pt x="35051" y="466344"/>
                  </a:lnTo>
                  <a:close/>
                </a:path>
                <a:path w="2334895" h="527685">
                  <a:moveTo>
                    <a:pt x="30479" y="452627"/>
                  </a:moveTo>
                  <a:lnTo>
                    <a:pt x="4572" y="452627"/>
                  </a:lnTo>
                  <a:lnTo>
                    <a:pt x="4572" y="461645"/>
                  </a:lnTo>
                  <a:lnTo>
                    <a:pt x="6096" y="461645"/>
                  </a:lnTo>
                  <a:lnTo>
                    <a:pt x="6096" y="466344"/>
                  </a:lnTo>
                  <a:lnTo>
                    <a:pt x="33527" y="466344"/>
                  </a:lnTo>
                  <a:lnTo>
                    <a:pt x="33527" y="463296"/>
                  </a:lnTo>
                  <a:lnTo>
                    <a:pt x="32003" y="463296"/>
                  </a:lnTo>
                  <a:lnTo>
                    <a:pt x="32003" y="460248"/>
                  </a:lnTo>
                  <a:lnTo>
                    <a:pt x="30479" y="460248"/>
                  </a:lnTo>
                  <a:lnTo>
                    <a:pt x="30479" y="452627"/>
                  </a:lnTo>
                  <a:close/>
                </a:path>
                <a:path w="2334895" h="527685">
                  <a:moveTo>
                    <a:pt x="2247900" y="0"/>
                  </a:moveTo>
                  <a:lnTo>
                    <a:pt x="96012" y="0"/>
                  </a:lnTo>
                  <a:lnTo>
                    <a:pt x="86868" y="1524"/>
                  </a:lnTo>
                  <a:lnTo>
                    <a:pt x="67055" y="4445"/>
                  </a:lnTo>
                  <a:lnTo>
                    <a:pt x="57912" y="7620"/>
                  </a:lnTo>
                  <a:lnTo>
                    <a:pt x="56388" y="9144"/>
                  </a:lnTo>
                  <a:lnTo>
                    <a:pt x="50292" y="12192"/>
                  </a:lnTo>
                  <a:lnTo>
                    <a:pt x="48768" y="13716"/>
                  </a:lnTo>
                  <a:lnTo>
                    <a:pt x="42672" y="16764"/>
                  </a:lnTo>
                  <a:lnTo>
                    <a:pt x="38100" y="21336"/>
                  </a:lnTo>
                  <a:lnTo>
                    <a:pt x="35051" y="22860"/>
                  </a:lnTo>
                  <a:lnTo>
                    <a:pt x="30479" y="27431"/>
                  </a:lnTo>
                  <a:lnTo>
                    <a:pt x="27431" y="28955"/>
                  </a:lnTo>
                  <a:lnTo>
                    <a:pt x="21335" y="35051"/>
                  </a:lnTo>
                  <a:lnTo>
                    <a:pt x="18288" y="41148"/>
                  </a:lnTo>
                  <a:lnTo>
                    <a:pt x="16764" y="42545"/>
                  </a:lnTo>
                  <a:lnTo>
                    <a:pt x="9144" y="57912"/>
                  </a:lnTo>
                  <a:lnTo>
                    <a:pt x="7620" y="59436"/>
                  </a:lnTo>
                  <a:lnTo>
                    <a:pt x="1524" y="77724"/>
                  </a:lnTo>
                  <a:lnTo>
                    <a:pt x="0" y="86868"/>
                  </a:lnTo>
                  <a:lnTo>
                    <a:pt x="0" y="432816"/>
                  </a:lnTo>
                  <a:lnTo>
                    <a:pt x="1524" y="432816"/>
                  </a:lnTo>
                  <a:lnTo>
                    <a:pt x="1524" y="443484"/>
                  </a:lnTo>
                  <a:lnTo>
                    <a:pt x="3048" y="443484"/>
                  </a:lnTo>
                  <a:lnTo>
                    <a:pt x="3048" y="452627"/>
                  </a:lnTo>
                  <a:lnTo>
                    <a:pt x="28955" y="452627"/>
                  </a:lnTo>
                  <a:lnTo>
                    <a:pt x="28955" y="446531"/>
                  </a:lnTo>
                  <a:lnTo>
                    <a:pt x="27431" y="446531"/>
                  </a:lnTo>
                  <a:lnTo>
                    <a:pt x="27431" y="438912"/>
                  </a:lnTo>
                  <a:lnTo>
                    <a:pt x="25907" y="438912"/>
                  </a:lnTo>
                  <a:lnTo>
                    <a:pt x="25907" y="88392"/>
                  </a:lnTo>
                  <a:lnTo>
                    <a:pt x="27431" y="82296"/>
                  </a:lnTo>
                  <a:lnTo>
                    <a:pt x="28955" y="74675"/>
                  </a:lnTo>
                  <a:lnTo>
                    <a:pt x="38100" y="56388"/>
                  </a:lnTo>
                  <a:lnTo>
                    <a:pt x="41148" y="53340"/>
                  </a:lnTo>
                  <a:lnTo>
                    <a:pt x="42672" y="50292"/>
                  </a:lnTo>
                  <a:lnTo>
                    <a:pt x="51816" y="41148"/>
                  </a:lnTo>
                  <a:lnTo>
                    <a:pt x="60959" y="36575"/>
                  </a:lnTo>
                  <a:lnTo>
                    <a:pt x="64007" y="33527"/>
                  </a:lnTo>
                  <a:lnTo>
                    <a:pt x="70103" y="30479"/>
                  </a:lnTo>
                  <a:lnTo>
                    <a:pt x="82296" y="27431"/>
                  </a:lnTo>
                  <a:lnTo>
                    <a:pt x="89916" y="25908"/>
                  </a:lnTo>
                  <a:lnTo>
                    <a:pt x="2304288" y="25908"/>
                  </a:lnTo>
                  <a:lnTo>
                    <a:pt x="2298192" y="19812"/>
                  </a:lnTo>
                  <a:lnTo>
                    <a:pt x="2282952" y="12192"/>
                  </a:lnTo>
                  <a:lnTo>
                    <a:pt x="2281428" y="10668"/>
                  </a:lnTo>
                  <a:lnTo>
                    <a:pt x="2275331" y="7620"/>
                  </a:lnTo>
                  <a:lnTo>
                    <a:pt x="2257044" y="1524"/>
                  </a:lnTo>
                  <a:lnTo>
                    <a:pt x="2247900" y="0"/>
                  </a:lnTo>
                  <a:close/>
                </a:path>
                <a:path w="2334895" h="527685">
                  <a:moveTo>
                    <a:pt x="2331720" y="68579"/>
                  </a:moveTo>
                  <a:lnTo>
                    <a:pt x="2304288" y="68579"/>
                  </a:lnTo>
                  <a:lnTo>
                    <a:pt x="2304288" y="71627"/>
                  </a:lnTo>
                  <a:lnTo>
                    <a:pt x="2305812" y="71627"/>
                  </a:lnTo>
                  <a:lnTo>
                    <a:pt x="2305812" y="77724"/>
                  </a:lnTo>
                  <a:lnTo>
                    <a:pt x="2331720" y="77724"/>
                  </a:lnTo>
                  <a:lnTo>
                    <a:pt x="2331720" y="68579"/>
                  </a:lnTo>
                  <a:close/>
                </a:path>
                <a:path w="2334895" h="527685">
                  <a:moveTo>
                    <a:pt x="2328672" y="59436"/>
                  </a:moveTo>
                  <a:lnTo>
                    <a:pt x="2298192" y="59436"/>
                  </a:lnTo>
                  <a:lnTo>
                    <a:pt x="2301240" y="62484"/>
                  </a:lnTo>
                  <a:lnTo>
                    <a:pt x="2301240" y="65531"/>
                  </a:lnTo>
                  <a:lnTo>
                    <a:pt x="2302764" y="65531"/>
                  </a:lnTo>
                  <a:lnTo>
                    <a:pt x="2302764" y="68579"/>
                  </a:lnTo>
                  <a:lnTo>
                    <a:pt x="2330196" y="68579"/>
                  </a:lnTo>
                  <a:lnTo>
                    <a:pt x="2330196" y="64008"/>
                  </a:lnTo>
                  <a:lnTo>
                    <a:pt x="2328672" y="64008"/>
                  </a:lnTo>
                  <a:lnTo>
                    <a:pt x="2328672" y="59436"/>
                  </a:lnTo>
                  <a:close/>
                </a:path>
                <a:path w="2334895" h="527685">
                  <a:moveTo>
                    <a:pt x="2327148" y="56388"/>
                  </a:moveTo>
                  <a:lnTo>
                    <a:pt x="2296668" y="56388"/>
                  </a:lnTo>
                  <a:lnTo>
                    <a:pt x="2296668" y="59436"/>
                  </a:lnTo>
                  <a:lnTo>
                    <a:pt x="2327148" y="59436"/>
                  </a:lnTo>
                  <a:lnTo>
                    <a:pt x="2327148" y="56388"/>
                  </a:lnTo>
                  <a:close/>
                </a:path>
                <a:path w="2334895" h="527685">
                  <a:moveTo>
                    <a:pt x="2304288" y="25908"/>
                  </a:moveTo>
                  <a:lnTo>
                    <a:pt x="2246376" y="25908"/>
                  </a:lnTo>
                  <a:lnTo>
                    <a:pt x="2252472" y="27431"/>
                  </a:lnTo>
                  <a:lnTo>
                    <a:pt x="2260092" y="28955"/>
                  </a:lnTo>
                  <a:lnTo>
                    <a:pt x="2281428" y="39624"/>
                  </a:lnTo>
                  <a:lnTo>
                    <a:pt x="2295144" y="53340"/>
                  </a:lnTo>
                  <a:lnTo>
                    <a:pt x="2295144" y="56388"/>
                  </a:lnTo>
                  <a:lnTo>
                    <a:pt x="2325624" y="56388"/>
                  </a:lnTo>
                  <a:lnTo>
                    <a:pt x="2325624" y="53340"/>
                  </a:lnTo>
                  <a:lnTo>
                    <a:pt x="2324100" y="51816"/>
                  </a:lnTo>
                  <a:lnTo>
                    <a:pt x="2322576" y="51816"/>
                  </a:lnTo>
                  <a:lnTo>
                    <a:pt x="2322576" y="48768"/>
                  </a:lnTo>
                  <a:lnTo>
                    <a:pt x="2321052" y="48768"/>
                  </a:lnTo>
                  <a:lnTo>
                    <a:pt x="2321052" y="45720"/>
                  </a:lnTo>
                  <a:lnTo>
                    <a:pt x="2319528" y="44196"/>
                  </a:lnTo>
                  <a:lnTo>
                    <a:pt x="2318004" y="44196"/>
                  </a:lnTo>
                  <a:lnTo>
                    <a:pt x="2318004" y="41148"/>
                  </a:lnTo>
                  <a:lnTo>
                    <a:pt x="2313431" y="36575"/>
                  </a:lnTo>
                  <a:lnTo>
                    <a:pt x="2311907" y="36575"/>
                  </a:lnTo>
                  <a:lnTo>
                    <a:pt x="2311907" y="33527"/>
                  </a:lnTo>
                  <a:lnTo>
                    <a:pt x="2304288" y="25908"/>
                  </a:lnTo>
                  <a:close/>
                </a:path>
              </a:pathLst>
            </a:custGeom>
            <a:solidFill>
              <a:srgbClr val="FFFFFF"/>
            </a:solidFill>
          </p:spPr>
          <p:txBody>
            <a:bodyPr wrap="square" lIns="0" tIns="0" rIns="0" bIns="0" rtlCol="0"/>
            <a:lstStyle/>
            <a:p>
              <a:endParaRPr/>
            </a:p>
          </p:txBody>
        </p:sp>
      </p:grpSp>
      <p:sp>
        <p:nvSpPr>
          <p:cNvPr id="89" name="object 89"/>
          <p:cNvSpPr txBox="1">
            <a:spLocks noGrp="1"/>
          </p:cNvSpPr>
          <p:nvPr>
            <p:ph type="title"/>
          </p:nvPr>
        </p:nvSpPr>
        <p:spPr>
          <a:xfrm>
            <a:off x="7628635" y="584835"/>
            <a:ext cx="1883410" cy="285115"/>
          </a:xfrm>
          <a:prstGeom prst="rect">
            <a:avLst/>
          </a:prstGeom>
        </p:spPr>
        <p:txBody>
          <a:bodyPr vert="horz" wrap="square" lIns="0" tIns="12700" rIns="0" bIns="0" rtlCol="0">
            <a:spAutoFit/>
          </a:bodyPr>
          <a:lstStyle/>
          <a:p>
            <a:pPr marL="12700">
              <a:lnSpc>
                <a:spcPct val="100000"/>
              </a:lnSpc>
              <a:spcBef>
                <a:spcPts val="100"/>
              </a:spcBef>
            </a:pPr>
            <a:r>
              <a:rPr sz="1700" dirty="0"/>
              <a:t>Expend</a:t>
            </a:r>
            <a:r>
              <a:rPr sz="1700" spc="-90" dirty="0"/>
              <a:t> </a:t>
            </a:r>
            <a:r>
              <a:rPr sz="1700" dirty="0"/>
              <a:t>project</a:t>
            </a:r>
            <a:r>
              <a:rPr sz="1700" spc="-40" dirty="0"/>
              <a:t> </a:t>
            </a:r>
            <a:r>
              <a:rPr sz="1700" spc="-10" dirty="0"/>
              <a:t>funds</a:t>
            </a:r>
            <a:endParaRPr sz="1700"/>
          </a:p>
        </p:txBody>
      </p:sp>
      <p:sp>
        <p:nvSpPr>
          <p:cNvPr id="90" name="object 90"/>
          <p:cNvSpPr txBox="1"/>
          <p:nvPr/>
        </p:nvSpPr>
        <p:spPr>
          <a:xfrm>
            <a:off x="4839715" y="3788155"/>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91" name="object 91"/>
          <p:cNvGrpSpPr/>
          <p:nvPr/>
        </p:nvGrpSpPr>
        <p:grpSpPr>
          <a:xfrm>
            <a:off x="4636008" y="5209159"/>
            <a:ext cx="964565" cy="788035"/>
            <a:chOff x="4636008" y="5209159"/>
            <a:chExt cx="964565" cy="788035"/>
          </a:xfrm>
        </p:grpSpPr>
        <p:sp>
          <p:nvSpPr>
            <p:cNvPr id="92" name="object 92"/>
            <p:cNvSpPr/>
            <p:nvPr/>
          </p:nvSpPr>
          <p:spPr>
            <a:xfrm>
              <a:off x="4636008" y="5209159"/>
              <a:ext cx="856615" cy="684530"/>
            </a:xfrm>
            <a:custGeom>
              <a:avLst/>
              <a:gdLst/>
              <a:ahLst/>
              <a:cxnLst/>
              <a:rect l="l" t="t" r="r" b="b"/>
              <a:pathLst>
                <a:path w="856614" h="684529">
                  <a:moveTo>
                    <a:pt x="787907" y="0"/>
                  </a:moveTo>
                  <a:lnTo>
                    <a:pt x="68579" y="0"/>
                  </a:lnTo>
                  <a:lnTo>
                    <a:pt x="41790" y="5572"/>
                  </a:lnTo>
                  <a:lnTo>
                    <a:pt x="20002" y="20574"/>
                  </a:lnTo>
                  <a:lnTo>
                    <a:pt x="5357" y="42433"/>
                  </a:lnTo>
                  <a:lnTo>
                    <a:pt x="0" y="68580"/>
                  </a:lnTo>
                  <a:lnTo>
                    <a:pt x="0" y="615696"/>
                  </a:lnTo>
                  <a:lnTo>
                    <a:pt x="5357" y="642485"/>
                  </a:lnTo>
                  <a:lnTo>
                    <a:pt x="20002" y="664273"/>
                  </a:lnTo>
                  <a:lnTo>
                    <a:pt x="41790" y="678918"/>
                  </a:lnTo>
                  <a:lnTo>
                    <a:pt x="68579" y="684276"/>
                  </a:lnTo>
                  <a:lnTo>
                    <a:pt x="787907" y="684276"/>
                  </a:lnTo>
                  <a:lnTo>
                    <a:pt x="814697" y="678918"/>
                  </a:lnTo>
                  <a:lnTo>
                    <a:pt x="836485" y="664273"/>
                  </a:lnTo>
                  <a:lnTo>
                    <a:pt x="851130" y="642485"/>
                  </a:lnTo>
                  <a:lnTo>
                    <a:pt x="856488" y="615696"/>
                  </a:lnTo>
                  <a:lnTo>
                    <a:pt x="856488" y="68580"/>
                  </a:lnTo>
                  <a:lnTo>
                    <a:pt x="851130" y="42433"/>
                  </a:lnTo>
                  <a:lnTo>
                    <a:pt x="836485" y="20574"/>
                  </a:lnTo>
                  <a:lnTo>
                    <a:pt x="814697" y="5572"/>
                  </a:lnTo>
                  <a:lnTo>
                    <a:pt x="787907" y="0"/>
                  </a:lnTo>
                  <a:close/>
                </a:path>
              </a:pathLst>
            </a:custGeom>
            <a:solidFill>
              <a:srgbClr val="7F63A0"/>
            </a:solidFill>
          </p:spPr>
          <p:txBody>
            <a:bodyPr wrap="square" lIns="0" tIns="0" rIns="0" bIns="0" rtlCol="0"/>
            <a:lstStyle/>
            <a:p>
              <a:endParaRPr/>
            </a:p>
          </p:txBody>
        </p:sp>
        <p:pic>
          <p:nvPicPr>
            <p:cNvPr id="93" name="object 93"/>
            <p:cNvPicPr/>
            <p:nvPr/>
          </p:nvPicPr>
          <p:blipFill>
            <a:blip r:embed="rId17" cstate="print"/>
            <a:stretch>
              <a:fillRect/>
            </a:stretch>
          </p:blipFill>
          <p:spPr>
            <a:xfrm>
              <a:off x="4732020" y="5300599"/>
              <a:ext cx="854963" cy="682625"/>
            </a:xfrm>
            <a:prstGeom prst="rect">
              <a:avLst/>
            </a:prstGeom>
          </p:spPr>
        </p:pic>
        <p:sp>
          <p:nvSpPr>
            <p:cNvPr id="94" name="object 94"/>
            <p:cNvSpPr/>
            <p:nvPr/>
          </p:nvSpPr>
          <p:spPr>
            <a:xfrm>
              <a:off x="4718304" y="5286883"/>
              <a:ext cx="882650" cy="710565"/>
            </a:xfrm>
            <a:custGeom>
              <a:avLst/>
              <a:gdLst/>
              <a:ahLst/>
              <a:cxnLst/>
              <a:rect l="l" t="t" r="r" b="b"/>
              <a:pathLst>
                <a:path w="882650" h="710564">
                  <a:moveTo>
                    <a:pt x="41148" y="665988"/>
                  </a:moveTo>
                  <a:lnTo>
                    <a:pt x="10668" y="665988"/>
                  </a:lnTo>
                  <a:lnTo>
                    <a:pt x="10668" y="669036"/>
                  </a:lnTo>
                  <a:lnTo>
                    <a:pt x="12192" y="669036"/>
                  </a:lnTo>
                  <a:lnTo>
                    <a:pt x="12192" y="672084"/>
                  </a:lnTo>
                  <a:lnTo>
                    <a:pt x="13716" y="672084"/>
                  </a:lnTo>
                  <a:lnTo>
                    <a:pt x="13716" y="675132"/>
                  </a:lnTo>
                  <a:lnTo>
                    <a:pt x="15240" y="675132"/>
                  </a:lnTo>
                  <a:lnTo>
                    <a:pt x="22860" y="682752"/>
                  </a:lnTo>
                  <a:lnTo>
                    <a:pt x="22860" y="685800"/>
                  </a:lnTo>
                  <a:lnTo>
                    <a:pt x="24384" y="685800"/>
                  </a:lnTo>
                  <a:lnTo>
                    <a:pt x="25908" y="687324"/>
                  </a:lnTo>
                  <a:lnTo>
                    <a:pt x="28956" y="688848"/>
                  </a:lnTo>
                  <a:lnTo>
                    <a:pt x="36575" y="696468"/>
                  </a:lnTo>
                  <a:lnTo>
                    <a:pt x="48768" y="702564"/>
                  </a:lnTo>
                  <a:lnTo>
                    <a:pt x="50292" y="704088"/>
                  </a:lnTo>
                  <a:lnTo>
                    <a:pt x="57912" y="705612"/>
                  </a:lnTo>
                  <a:lnTo>
                    <a:pt x="62484" y="707136"/>
                  </a:lnTo>
                  <a:lnTo>
                    <a:pt x="74675" y="708660"/>
                  </a:lnTo>
                  <a:lnTo>
                    <a:pt x="809244" y="710184"/>
                  </a:lnTo>
                  <a:lnTo>
                    <a:pt x="809244" y="708660"/>
                  </a:lnTo>
                  <a:lnTo>
                    <a:pt x="818388" y="707136"/>
                  </a:lnTo>
                  <a:lnTo>
                    <a:pt x="826008" y="705612"/>
                  </a:lnTo>
                  <a:lnTo>
                    <a:pt x="830580" y="704088"/>
                  </a:lnTo>
                  <a:lnTo>
                    <a:pt x="845820" y="696468"/>
                  </a:lnTo>
                  <a:lnTo>
                    <a:pt x="847344" y="694817"/>
                  </a:lnTo>
                  <a:lnTo>
                    <a:pt x="850392" y="693420"/>
                  </a:lnTo>
                  <a:lnTo>
                    <a:pt x="851916" y="691896"/>
                  </a:lnTo>
                  <a:lnTo>
                    <a:pt x="854963" y="690372"/>
                  </a:lnTo>
                  <a:lnTo>
                    <a:pt x="858012" y="687324"/>
                  </a:lnTo>
                  <a:lnTo>
                    <a:pt x="859536" y="684276"/>
                  </a:lnTo>
                  <a:lnTo>
                    <a:pt x="812292" y="684276"/>
                  </a:lnTo>
                  <a:lnTo>
                    <a:pt x="70104" y="682752"/>
                  </a:lnTo>
                  <a:lnTo>
                    <a:pt x="64008" y="681228"/>
                  </a:lnTo>
                  <a:lnTo>
                    <a:pt x="59436" y="679704"/>
                  </a:lnTo>
                  <a:lnTo>
                    <a:pt x="57912" y="678180"/>
                  </a:lnTo>
                  <a:lnTo>
                    <a:pt x="54863" y="676656"/>
                  </a:lnTo>
                  <a:lnTo>
                    <a:pt x="53340" y="675132"/>
                  </a:lnTo>
                  <a:lnTo>
                    <a:pt x="50292" y="673608"/>
                  </a:lnTo>
                  <a:lnTo>
                    <a:pt x="48768" y="672084"/>
                  </a:lnTo>
                  <a:lnTo>
                    <a:pt x="45720" y="670560"/>
                  </a:lnTo>
                  <a:lnTo>
                    <a:pt x="41148" y="665988"/>
                  </a:lnTo>
                  <a:close/>
                </a:path>
                <a:path w="882650" h="710564">
                  <a:moveTo>
                    <a:pt x="879348" y="57912"/>
                  </a:moveTo>
                  <a:lnTo>
                    <a:pt x="851916" y="57912"/>
                  </a:lnTo>
                  <a:lnTo>
                    <a:pt x="851916" y="62484"/>
                  </a:lnTo>
                  <a:lnTo>
                    <a:pt x="853440" y="62484"/>
                  </a:lnTo>
                  <a:lnTo>
                    <a:pt x="854963" y="64008"/>
                  </a:lnTo>
                  <a:lnTo>
                    <a:pt x="854963" y="73152"/>
                  </a:lnTo>
                  <a:lnTo>
                    <a:pt x="856488" y="73152"/>
                  </a:lnTo>
                  <a:lnTo>
                    <a:pt x="854988" y="630936"/>
                  </a:lnTo>
                  <a:lnTo>
                    <a:pt x="848868" y="655320"/>
                  </a:lnTo>
                  <a:lnTo>
                    <a:pt x="847344" y="659892"/>
                  </a:lnTo>
                  <a:lnTo>
                    <a:pt x="845820" y="662940"/>
                  </a:lnTo>
                  <a:lnTo>
                    <a:pt x="838200" y="670560"/>
                  </a:lnTo>
                  <a:lnTo>
                    <a:pt x="835151" y="672084"/>
                  </a:lnTo>
                  <a:lnTo>
                    <a:pt x="833628" y="673608"/>
                  </a:lnTo>
                  <a:lnTo>
                    <a:pt x="830580" y="675132"/>
                  </a:lnTo>
                  <a:lnTo>
                    <a:pt x="827532" y="678180"/>
                  </a:lnTo>
                  <a:lnTo>
                    <a:pt x="821436" y="679704"/>
                  </a:lnTo>
                  <a:lnTo>
                    <a:pt x="812292" y="682752"/>
                  </a:lnTo>
                  <a:lnTo>
                    <a:pt x="812292" y="684276"/>
                  </a:lnTo>
                  <a:lnTo>
                    <a:pt x="859536" y="684276"/>
                  </a:lnTo>
                  <a:lnTo>
                    <a:pt x="867156" y="676656"/>
                  </a:lnTo>
                  <a:lnTo>
                    <a:pt x="871728" y="667512"/>
                  </a:lnTo>
                  <a:lnTo>
                    <a:pt x="873251" y="665988"/>
                  </a:lnTo>
                  <a:lnTo>
                    <a:pt x="876300" y="659892"/>
                  </a:lnTo>
                  <a:lnTo>
                    <a:pt x="877824" y="652272"/>
                  </a:lnTo>
                  <a:lnTo>
                    <a:pt x="879348" y="649224"/>
                  </a:lnTo>
                  <a:lnTo>
                    <a:pt x="880872" y="635508"/>
                  </a:lnTo>
                  <a:lnTo>
                    <a:pt x="882269" y="82296"/>
                  </a:lnTo>
                  <a:lnTo>
                    <a:pt x="882269" y="74676"/>
                  </a:lnTo>
                  <a:lnTo>
                    <a:pt x="880872" y="74676"/>
                  </a:lnTo>
                  <a:lnTo>
                    <a:pt x="880872" y="67056"/>
                  </a:lnTo>
                  <a:lnTo>
                    <a:pt x="879348" y="67056"/>
                  </a:lnTo>
                  <a:lnTo>
                    <a:pt x="879348" y="57912"/>
                  </a:lnTo>
                  <a:close/>
                </a:path>
                <a:path w="882650" h="710564">
                  <a:moveTo>
                    <a:pt x="30480" y="646176"/>
                  </a:moveTo>
                  <a:lnTo>
                    <a:pt x="4572" y="646176"/>
                  </a:lnTo>
                  <a:lnTo>
                    <a:pt x="4572" y="655320"/>
                  </a:lnTo>
                  <a:lnTo>
                    <a:pt x="6096" y="655320"/>
                  </a:lnTo>
                  <a:lnTo>
                    <a:pt x="6096" y="658368"/>
                  </a:lnTo>
                  <a:lnTo>
                    <a:pt x="7620" y="658368"/>
                  </a:lnTo>
                  <a:lnTo>
                    <a:pt x="7620" y="662940"/>
                  </a:lnTo>
                  <a:lnTo>
                    <a:pt x="9144" y="662940"/>
                  </a:lnTo>
                  <a:lnTo>
                    <a:pt x="9144" y="665988"/>
                  </a:lnTo>
                  <a:lnTo>
                    <a:pt x="39624" y="665988"/>
                  </a:lnTo>
                  <a:lnTo>
                    <a:pt x="39624" y="662940"/>
                  </a:lnTo>
                  <a:lnTo>
                    <a:pt x="33528" y="656717"/>
                  </a:lnTo>
                  <a:lnTo>
                    <a:pt x="32004" y="656717"/>
                  </a:lnTo>
                  <a:lnTo>
                    <a:pt x="32004" y="650748"/>
                  </a:lnTo>
                  <a:lnTo>
                    <a:pt x="30480" y="650748"/>
                  </a:lnTo>
                  <a:lnTo>
                    <a:pt x="30480" y="646176"/>
                  </a:lnTo>
                  <a:close/>
                </a:path>
                <a:path w="882650" h="710564">
                  <a:moveTo>
                    <a:pt x="800100" y="0"/>
                  </a:moveTo>
                  <a:lnTo>
                    <a:pt x="80772" y="0"/>
                  </a:lnTo>
                  <a:lnTo>
                    <a:pt x="65532" y="3048"/>
                  </a:lnTo>
                  <a:lnTo>
                    <a:pt x="56387" y="4572"/>
                  </a:lnTo>
                  <a:lnTo>
                    <a:pt x="53340" y="6096"/>
                  </a:lnTo>
                  <a:lnTo>
                    <a:pt x="48768" y="7620"/>
                  </a:lnTo>
                  <a:lnTo>
                    <a:pt x="36575" y="13716"/>
                  </a:lnTo>
                  <a:lnTo>
                    <a:pt x="28956" y="21336"/>
                  </a:lnTo>
                  <a:lnTo>
                    <a:pt x="25908" y="22860"/>
                  </a:lnTo>
                  <a:lnTo>
                    <a:pt x="22860" y="25908"/>
                  </a:lnTo>
                  <a:lnTo>
                    <a:pt x="21336" y="28956"/>
                  </a:lnTo>
                  <a:lnTo>
                    <a:pt x="13716" y="36576"/>
                  </a:lnTo>
                  <a:lnTo>
                    <a:pt x="12192" y="41148"/>
                  </a:lnTo>
                  <a:lnTo>
                    <a:pt x="9144" y="47117"/>
                  </a:lnTo>
                  <a:lnTo>
                    <a:pt x="6096" y="50292"/>
                  </a:lnTo>
                  <a:lnTo>
                    <a:pt x="4572" y="57912"/>
                  </a:lnTo>
                  <a:lnTo>
                    <a:pt x="3048" y="62484"/>
                  </a:lnTo>
                  <a:lnTo>
                    <a:pt x="1524" y="65532"/>
                  </a:lnTo>
                  <a:lnTo>
                    <a:pt x="0" y="82296"/>
                  </a:lnTo>
                  <a:lnTo>
                    <a:pt x="0" y="630936"/>
                  </a:lnTo>
                  <a:lnTo>
                    <a:pt x="1524" y="630936"/>
                  </a:lnTo>
                  <a:lnTo>
                    <a:pt x="1524" y="638556"/>
                  </a:lnTo>
                  <a:lnTo>
                    <a:pt x="3048" y="638556"/>
                  </a:lnTo>
                  <a:lnTo>
                    <a:pt x="3048" y="646176"/>
                  </a:lnTo>
                  <a:lnTo>
                    <a:pt x="28956" y="646176"/>
                  </a:lnTo>
                  <a:lnTo>
                    <a:pt x="28956" y="640080"/>
                  </a:lnTo>
                  <a:lnTo>
                    <a:pt x="27432" y="640080"/>
                  </a:lnTo>
                  <a:lnTo>
                    <a:pt x="27432" y="635508"/>
                  </a:lnTo>
                  <a:lnTo>
                    <a:pt x="25908" y="635508"/>
                  </a:lnTo>
                  <a:lnTo>
                    <a:pt x="25908" y="76200"/>
                  </a:lnTo>
                  <a:lnTo>
                    <a:pt x="28956" y="64008"/>
                  </a:lnTo>
                  <a:lnTo>
                    <a:pt x="30480" y="59436"/>
                  </a:lnTo>
                  <a:lnTo>
                    <a:pt x="32004" y="57912"/>
                  </a:lnTo>
                  <a:lnTo>
                    <a:pt x="33528" y="54864"/>
                  </a:lnTo>
                  <a:lnTo>
                    <a:pt x="35051" y="53340"/>
                  </a:lnTo>
                  <a:lnTo>
                    <a:pt x="36575" y="50292"/>
                  </a:lnTo>
                  <a:lnTo>
                    <a:pt x="38100" y="48768"/>
                  </a:lnTo>
                  <a:lnTo>
                    <a:pt x="39624" y="45720"/>
                  </a:lnTo>
                  <a:lnTo>
                    <a:pt x="45720" y="39624"/>
                  </a:lnTo>
                  <a:lnTo>
                    <a:pt x="48768" y="38100"/>
                  </a:lnTo>
                  <a:lnTo>
                    <a:pt x="54863" y="32004"/>
                  </a:lnTo>
                  <a:lnTo>
                    <a:pt x="60960" y="30480"/>
                  </a:lnTo>
                  <a:lnTo>
                    <a:pt x="65532" y="28956"/>
                  </a:lnTo>
                  <a:lnTo>
                    <a:pt x="71628" y="27432"/>
                  </a:lnTo>
                  <a:lnTo>
                    <a:pt x="76200" y="25908"/>
                  </a:lnTo>
                  <a:lnTo>
                    <a:pt x="859536" y="25908"/>
                  </a:lnTo>
                  <a:lnTo>
                    <a:pt x="848868" y="15240"/>
                  </a:lnTo>
                  <a:lnTo>
                    <a:pt x="839724" y="10668"/>
                  </a:lnTo>
                  <a:lnTo>
                    <a:pt x="838200" y="9017"/>
                  </a:lnTo>
                  <a:lnTo>
                    <a:pt x="832104" y="6096"/>
                  </a:lnTo>
                  <a:lnTo>
                    <a:pt x="824484" y="4572"/>
                  </a:lnTo>
                  <a:lnTo>
                    <a:pt x="821436" y="3048"/>
                  </a:lnTo>
                  <a:lnTo>
                    <a:pt x="816863" y="1524"/>
                  </a:lnTo>
                  <a:lnTo>
                    <a:pt x="800100" y="0"/>
                  </a:lnTo>
                  <a:close/>
                </a:path>
                <a:path w="882650" h="710564">
                  <a:moveTo>
                    <a:pt x="859536" y="25908"/>
                  </a:moveTo>
                  <a:lnTo>
                    <a:pt x="807720" y="25908"/>
                  </a:lnTo>
                  <a:lnTo>
                    <a:pt x="812292" y="27432"/>
                  </a:lnTo>
                  <a:lnTo>
                    <a:pt x="818388" y="28956"/>
                  </a:lnTo>
                  <a:lnTo>
                    <a:pt x="822960" y="30480"/>
                  </a:lnTo>
                  <a:lnTo>
                    <a:pt x="826008" y="32004"/>
                  </a:lnTo>
                  <a:lnTo>
                    <a:pt x="827532" y="33528"/>
                  </a:lnTo>
                  <a:lnTo>
                    <a:pt x="830580" y="35052"/>
                  </a:lnTo>
                  <a:lnTo>
                    <a:pt x="832104" y="36576"/>
                  </a:lnTo>
                  <a:lnTo>
                    <a:pt x="835151" y="38100"/>
                  </a:lnTo>
                  <a:lnTo>
                    <a:pt x="836676" y="39624"/>
                  </a:lnTo>
                  <a:lnTo>
                    <a:pt x="839724" y="41148"/>
                  </a:lnTo>
                  <a:lnTo>
                    <a:pt x="844296" y="45720"/>
                  </a:lnTo>
                  <a:lnTo>
                    <a:pt x="844296" y="48768"/>
                  </a:lnTo>
                  <a:lnTo>
                    <a:pt x="845820" y="48768"/>
                  </a:lnTo>
                  <a:lnTo>
                    <a:pt x="848868" y="51816"/>
                  </a:lnTo>
                  <a:lnTo>
                    <a:pt x="848868" y="54864"/>
                  </a:lnTo>
                  <a:lnTo>
                    <a:pt x="850392" y="54864"/>
                  </a:lnTo>
                  <a:lnTo>
                    <a:pt x="850392" y="57912"/>
                  </a:lnTo>
                  <a:lnTo>
                    <a:pt x="877824" y="57912"/>
                  </a:lnTo>
                  <a:lnTo>
                    <a:pt x="877824" y="53340"/>
                  </a:lnTo>
                  <a:lnTo>
                    <a:pt x="876300" y="53340"/>
                  </a:lnTo>
                  <a:lnTo>
                    <a:pt x="876300" y="50292"/>
                  </a:lnTo>
                  <a:lnTo>
                    <a:pt x="874776" y="50292"/>
                  </a:lnTo>
                  <a:lnTo>
                    <a:pt x="874776" y="47117"/>
                  </a:lnTo>
                  <a:lnTo>
                    <a:pt x="873251" y="47117"/>
                  </a:lnTo>
                  <a:lnTo>
                    <a:pt x="873251" y="44196"/>
                  </a:lnTo>
                  <a:lnTo>
                    <a:pt x="871728" y="44196"/>
                  </a:lnTo>
                  <a:lnTo>
                    <a:pt x="871728" y="41148"/>
                  </a:lnTo>
                  <a:lnTo>
                    <a:pt x="870204" y="41148"/>
                  </a:lnTo>
                  <a:lnTo>
                    <a:pt x="870204" y="38100"/>
                  </a:lnTo>
                  <a:lnTo>
                    <a:pt x="868680" y="36576"/>
                  </a:lnTo>
                  <a:lnTo>
                    <a:pt x="867156" y="36576"/>
                  </a:lnTo>
                  <a:lnTo>
                    <a:pt x="867156" y="33528"/>
                  </a:lnTo>
                  <a:lnTo>
                    <a:pt x="859536" y="25908"/>
                  </a:lnTo>
                  <a:close/>
                </a:path>
              </a:pathLst>
            </a:custGeom>
            <a:solidFill>
              <a:srgbClr val="7F63A0"/>
            </a:solidFill>
          </p:spPr>
          <p:txBody>
            <a:bodyPr wrap="square" lIns="0" tIns="0" rIns="0" bIns="0" rtlCol="0"/>
            <a:lstStyle/>
            <a:p>
              <a:endParaRPr/>
            </a:p>
          </p:txBody>
        </p:sp>
      </p:grpSp>
      <p:sp>
        <p:nvSpPr>
          <p:cNvPr id="95" name="object 95"/>
          <p:cNvSpPr txBox="1"/>
          <p:nvPr/>
        </p:nvSpPr>
        <p:spPr>
          <a:xfrm>
            <a:off x="4882388" y="5397500"/>
            <a:ext cx="551815" cy="456565"/>
          </a:xfrm>
          <a:prstGeom prst="rect">
            <a:avLst/>
          </a:prstGeom>
        </p:spPr>
        <p:txBody>
          <a:bodyPr vert="horz" wrap="square" lIns="0" tIns="12065" rIns="0" bIns="0" rtlCol="0">
            <a:spAutoFit/>
          </a:bodyPr>
          <a:lstStyle/>
          <a:p>
            <a:pPr algn="ctr">
              <a:lnSpc>
                <a:spcPts val="1150"/>
              </a:lnSpc>
              <a:spcBef>
                <a:spcPts val="95"/>
              </a:spcBef>
            </a:pPr>
            <a:r>
              <a:rPr sz="1000" spc="-10" dirty="0">
                <a:latin typeface="Calibri"/>
                <a:cs typeface="Calibri"/>
              </a:rPr>
              <a:t>NOI/RROF</a:t>
            </a:r>
            <a:endParaRPr sz="1000">
              <a:latin typeface="Calibri"/>
              <a:cs typeface="Calibri"/>
            </a:endParaRPr>
          </a:p>
          <a:p>
            <a:pPr marL="79375" marR="73660" indent="635" algn="ctr">
              <a:lnSpc>
                <a:spcPts val="1090"/>
              </a:lnSpc>
              <a:spcBef>
                <a:spcPts val="80"/>
              </a:spcBef>
            </a:pPr>
            <a:r>
              <a:rPr sz="1000" spc="-10" dirty="0">
                <a:latin typeface="Calibri"/>
                <a:cs typeface="Calibri"/>
              </a:rPr>
              <a:t>unless exempt</a:t>
            </a:r>
            <a:endParaRPr sz="1000">
              <a:latin typeface="Calibri"/>
              <a:cs typeface="Calibri"/>
            </a:endParaRPr>
          </a:p>
        </p:txBody>
      </p:sp>
      <p:grpSp>
        <p:nvGrpSpPr>
          <p:cNvPr id="96" name="object 96"/>
          <p:cNvGrpSpPr/>
          <p:nvPr/>
        </p:nvGrpSpPr>
        <p:grpSpPr>
          <a:xfrm>
            <a:off x="5678423" y="3779646"/>
            <a:ext cx="963294" cy="327660"/>
            <a:chOff x="5678423" y="3779646"/>
            <a:chExt cx="963294" cy="327660"/>
          </a:xfrm>
        </p:grpSpPr>
        <p:sp>
          <p:nvSpPr>
            <p:cNvPr id="97" name="object 97"/>
            <p:cNvSpPr/>
            <p:nvPr/>
          </p:nvSpPr>
          <p:spPr>
            <a:xfrm>
              <a:off x="5678423" y="3779646"/>
              <a:ext cx="856615" cy="224154"/>
            </a:xfrm>
            <a:custGeom>
              <a:avLst/>
              <a:gdLst/>
              <a:ahLst/>
              <a:cxnLst/>
              <a:rect l="l" t="t" r="r" b="b"/>
              <a:pathLst>
                <a:path w="856615" h="224154">
                  <a:moveTo>
                    <a:pt x="856487" y="0"/>
                  </a:moveTo>
                  <a:lnTo>
                    <a:pt x="0" y="0"/>
                  </a:lnTo>
                  <a:lnTo>
                    <a:pt x="0" y="169163"/>
                  </a:lnTo>
                  <a:lnTo>
                    <a:pt x="4286" y="190595"/>
                  </a:lnTo>
                  <a:lnTo>
                    <a:pt x="16001" y="208025"/>
                  </a:lnTo>
                  <a:lnTo>
                    <a:pt x="33432" y="219741"/>
                  </a:lnTo>
                  <a:lnTo>
                    <a:pt x="54863" y="224027"/>
                  </a:lnTo>
                  <a:lnTo>
                    <a:pt x="801624" y="224027"/>
                  </a:lnTo>
                  <a:lnTo>
                    <a:pt x="823055" y="219741"/>
                  </a:lnTo>
                  <a:lnTo>
                    <a:pt x="840485" y="208025"/>
                  </a:lnTo>
                  <a:lnTo>
                    <a:pt x="852201" y="190595"/>
                  </a:lnTo>
                  <a:lnTo>
                    <a:pt x="856487" y="169163"/>
                  </a:lnTo>
                  <a:lnTo>
                    <a:pt x="856487" y="0"/>
                  </a:lnTo>
                  <a:close/>
                </a:path>
              </a:pathLst>
            </a:custGeom>
            <a:solidFill>
              <a:srgbClr val="99BA59"/>
            </a:solidFill>
          </p:spPr>
          <p:txBody>
            <a:bodyPr wrap="square" lIns="0" tIns="0" rIns="0" bIns="0" rtlCol="0"/>
            <a:lstStyle/>
            <a:p>
              <a:endParaRPr/>
            </a:p>
          </p:txBody>
        </p:sp>
        <p:pic>
          <p:nvPicPr>
            <p:cNvPr id="98" name="object 98"/>
            <p:cNvPicPr/>
            <p:nvPr/>
          </p:nvPicPr>
          <p:blipFill>
            <a:blip r:embed="rId18" cstate="print"/>
            <a:stretch>
              <a:fillRect/>
            </a:stretch>
          </p:blipFill>
          <p:spPr>
            <a:xfrm>
              <a:off x="5774435" y="3779646"/>
              <a:ext cx="854963" cy="313816"/>
            </a:xfrm>
            <a:prstGeom prst="rect">
              <a:avLst/>
            </a:prstGeom>
          </p:spPr>
        </p:pic>
        <p:sp>
          <p:nvSpPr>
            <p:cNvPr id="99" name="object 99"/>
            <p:cNvSpPr/>
            <p:nvPr/>
          </p:nvSpPr>
          <p:spPr>
            <a:xfrm>
              <a:off x="5760719" y="3779646"/>
              <a:ext cx="881380" cy="327660"/>
            </a:xfrm>
            <a:custGeom>
              <a:avLst/>
              <a:gdLst/>
              <a:ahLst/>
              <a:cxnLst/>
              <a:rect l="l" t="t" r="r" b="b"/>
              <a:pathLst>
                <a:path w="881379" h="327660">
                  <a:moveTo>
                    <a:pt x="32003" y="280415"/>
                  </a:moveTo>
                  <a:lnTo>
                    <a:pt x="4571" y="280415"/>
                  </a:lnTo>
                  <a:lnTo>
                    <a:pt x="4571" y="286512"/>
                  </a:lnTo>
                  <a:lnTo>
                    <a:pt x="6095" y="286512"/>
                  </a:lnTo>
                  <a:lnTo>
                    <a:pt x="6095" y="289560"/>
                  </a:lnTo>
                  <a:lnTo>
                    <a:pt x="7619" y="289560"/>
                  </a:lnTo>
                  <a:lnTo>
                    <a:pt x="7619" y="292607"/>
                  </a:lnTo>
                  <a:lnTo>
                    <a:pt x="9143" y="292607"/>
                  </a:lnTo>
                  <a:lnTo>
                    <a:pt x="9143" y="295655"/>
                  </a:lnTo>
                  <a:lnTo>
                    <a:pt x="10667" y="295655"/>
                  </a:lnTo>
                  <a:lnTo>
                    <a:pt x="10667" y="298703"/>
                  </a:lnTo>
                  <a:lnTo>
                    <a:pt x="12191" y="298703"/>
                  </a:lnTo>
                  <a:lnTo>
                    <a:pt x="30479" y="316991"/>
                  </a:lnTo>
                  <a:lnTo>
                    <a:pt x="36575" y="320039"/>
                  </a:lnTo>
                  <a:lnTo>
                    <a:pt x="48767" y="323088"/>
                  </a:lnTo>
                  <a:lnTo>
                    <a:pt x="53339" y="324612"/>
                  </a:lnTo>
                  <a:lnTo>
                    <a:pt x="54863" y="326136"/>
                  </a:lnTo>
                  <a:lnTo>
                    <a:pt x="827531" y="327660"/>
                  </a:lnTo>
                  <a:lnTo>
                    <a:pt x="827531" y="326136"/>
                  </a:lnTo>
                  <a:lnTo>
                    <a:pt x="833627" y="324612"/>
                  </a:lnTo>
                  <a:lnTo>
                    <a:pt x="839724" y="321563"/>
                  </a:lnTo>
                  <a:lnTo>
                    <a:pt x="844296" y="320039"/>
                  </a:lnTo>
                  <a:lnTo>
                    <a:pt x="853439" y="315467"/>
                  </a:lnTo>
                  <a:lnTo>
                    <a:pt x="867155" y="301751"/>
                  </a:lnTo>
                  <a:lnTo>
                    <a:pt x="54863" y="301751"/>
                  </a:lnTo>
                  <a:lnTo>
                    <a:pt x="54863" y="300227"/>
                  </a:lnTo>
                  <a:lnTo>
                    <a:pt x="50291" y="298703"/>
                  </a:lnTo>
                  <a:lnTo>
                    <a:pt x="48767" y="297052"/>
                  </a:lnTo>
                  <a:lnTo>
                    <a:pt x="45719" y="295655"/>
                  </a:lnTo>
                  <a:lnTo>
                    <a:pt x="39624" y="289560"/>
                  </a:lnTo>
                  <a:lnTo>
                    <a:pt x="36575" y="288036"/>
                  </a:lnTo>
                  <a:lnTo>
                    <a:pt x="35051" y="288036"/>
                  </a:lnTo>
                  <a:lnTo>
                    <a:pt x="35051" y="284988"/>
                  </a:lnTo>
                  <a:lnTo>
                    <a:pt x="33527" y="283463"/>
                  </a:lnTo>
                  <a:lnTo>
                    <a:pt x="32003" y="283463"/>
                  </a:lnTo>
                  <a:lnTo>
                    <a:pt x="32003" y="280415"/>
                  </a:lnTo>
                  <a:close/>
                </a:path>
                <a:path w="881379" h="327660">
                  <a:moveTo>
                    <a:pt x="880872" y="0"/>
                  </a:moveTo>
                  <a:lnTo>
                    <a:pt x="856487" y="0"/>
                  </a:lnTo>
                  <a:lnTo>
                    <a:pt x="855015" y="260603"/>
                  </a:lnTo>
                  <a:lnTo>
                    <a:pt x="854963" y="269748"/>
                  </a:lnTo>
                  <a:lnTo>
                    <a:pt x="853439" y="272795"/>
                  </a:lnTo>
                  <a:lnTo>
                    <a:pt x="851915" y="278891"/>
                  </a:lnTo>
                  <a:lnTo>
                    <a:pt x="848868" y="284988"/>
                  </a:lnTo>
                  <a:lnTo>
                    <a:pt x="845820" y="288036"/>
                  </a:lnTo>
                  <a:lnTo>
                    <a:pt x="842772" y="289560"/>
                  </a:lnTo>
                  <a:lnTo>
                    <a:pt x="836676" y="295655"/>
                  </a:lnTo>
                  <a:lnTo>
                    <a:pt x="833627" y="297052"/>
                  </a:lnTo>
                  <a:lnTo>
                    <a:pt x="829055" y="298703"/>
                  </a:lnTo>
                  <a:lnTo>
                    <a:pt x="826007" y="300227"/>
                  </a:lnTo>
                  <a:lnTo>
                    <a:pt x="54863" y="301751"/>
                  </a:lnTo>
                  <a:lnTo>
                    <a:pt x="867155" y="301751"/>
                  </a:lnTo>
                  <a:lnTo>
                    <a:pt x="868679" y="298703"/>
                  </a:lnTo>
                  <a:lnTo>
                    <a:pt x="871727" y="295655"/>
                  </a:lnTo>
                  <a:lnTo>
                    <a:pt x="874776" y="289560"/>
                  </a:lnTo>
                  <a:lnTo>
                    <a:pt x="877824" y="280415"/>
                  </a:lnTo>
                  <a:lnTo>
                    <a:pt x="879348" y="274319"/>
                  </a:lnTo>
                  <a:lnTo>
                    <a:pt x="880872" y="0"/>
                  </a:lnTo>
                  <a:close/>
                </a:path>
                <a:path w="881379" h="327660">
                  <a:moveTo>
                    <a:pt x="25907" y="0"/>
                  </a:moveTo>
                  <a:lnTo>
                    <a:pt x="0" y="0"/>
                  </a:lnTo>
                  <a:lnTo>
                    <a:pt x="0" y="262127"/>
                  </a:lnTo>
                  <a:lnTo>
                    <a:pt x="1524" y="262127"/>
                  </a:lnTo>
                  <a:lnTo>
                    <a:pt x="1524" y="275843"/>
                  </a:lnTo>
                  <a:lnTo>
                    <a:pt x="3047" y="275843"/>
                  </a:lnTo>
                  <a:lnTo>
                    <a:pt x="3047" y="280415"/>
                  </a:lnTo>
                  <a:lnTo>
                    <a:pt x="30479" y="280415"/>
                  </a:lnTo>
                  <a:lnTo>
                    <a:pt x="30479" y="277367"/>
                  </a:lnTo>
                  <a:lnTo>
                    <a:pt x="28955" y="277367"/>
                  </a:lnTo>
                  <a:lnTo>
                    <a:pt x="28955" y="272795"/>
                  </a:lnTo>
                  <a:lnTo>
                    <a:pt x="27431" y="272795"/>
                  </a:lnTo>
                  <a:lnTo>
                    <a:pt x="27431" y="260603"/>
                  </a:lnTo>
                  <a:lnTo>
                    <a:pt x="25907" y="260603"/>
                  </a:lnTo>
                  <a:lnTo>
                    <a:pt x="25907" y="0"/>
                  </a:lnTo>
                  <a:close/>
                </a:path>
              </a:pathLst>
            </a:custGeom>
            <a:solidFill>
              <a:srgbClr val="99BA59"/>
            </a:solidFill>
          </p:spPr>
          <p:txBody>
            <a:bodyPr wrap="square" lIns="0" tIns="0" rIns="0" bIns="0" rtlCol="0"/>
            <a:lstStyle/>
            <a:p>
              <a:endParaRPr/>
            </a:p>
          </p:txBody>
        </p:sp>
      </p:grpSp>
      <p:sp>
        <p:nvSpPr>
          <p:cNvPr id="100" name="object 100"/>
          <p:cNvSpPr txBox="1"/>
          <p:nvPr/>
        </p:nvSpPr>
        <p:spPr>
          <a:xfrm>
            <a:off x="5885179" y="3788155"/>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101" name="object 101"/>
          <p:cNvGrpSpPr/>
          <p:nvPr/>
        </p:nvGrpSpPr>
        <p:grpSpPr>
          <a:xfrm>
            <a:off x="5678423" y="4252086"/>
            <a:ext cx="963294" cy="647700"/>
            <a:chOff x="5678423" y="4252086"/>
            <a:chExt cx="963294" cy="647700"/>
          </a:xfrm>
        </p:grpSpPr>
        <p:sp>
          <p:nvSpPr>
            <p:cNvPr id="102" name="object 102"/>
            <p:cNvSpPr/>
            <p:nvPr/>
          </p:nvSpPr>
          <p:spPr>
            <a:xfrm>
              <a:off x="5678423" y="4252086"/>
              <a:ext cx="856615" cy="544195"/>
            </a:xfrm>
            <a:custGeom>
              <a:avLst/>
              <a:gdLst/>
              <a:ahLst/>
              <a:cxnLst/>
              <a:rect l="l" t="t" r="r" b="b"/>
              <a:pathLst>
                <a:path w="856615" h="544195">
                  <a:moveTo>
                    <a:pt x="801624" y="0"/>
                  </a:moveTo>
                  <a:lnTo>
                    <a:pt x="54863" y="0"/>
                  </a:lnTo>
                  <a:lnTo>
                    <a:pt x="33432" y="4286"/>
                  </a:lnTo>
                  <a:lnTo>
                    <a:pt x="16001" y="16001"/>
                  </a:lnTo>
                  <a:lnTo>
                    <a:pt x="4286" y="33432"/>
                  </a:lnTo>
                  <a:lnTo>
                    <a:pt x="0" y="54863"/>
                  </a:lnTo>
                  <a:lnTo>
                    <a:pt x="0" y="489204"/>
                  </a:lnTo>
                  <a:lnTo>
                    <a:pt x="4286" y="510635"/>
                  </a:lnTo>
                  <a:lnTo>
                    <a:pt x="16002" y="528066"/>
                  </a:lnTo>
                  <a:lnTo>
                    <a:pt x="33432" y="539781"/>
                  </a:lnTo>
                  <a:lnTo>
                    <a:pt x="54863" y="544068"/>
                  </a:lnTo>
                  <a:lnTo>
                    <a:pt x="801624" y="544068"/>
                  </a:lnTo>
                  <a:lnTo>
                    <a:pt x="823055" y="539781"/>
                  </a:lnTo>
                  <a:lnTo>
                    <a:pt x="840485" y="528066"/>
                  </a:lnTo>
                  <a:lnTo>
                    <a:pt x="852201" y="510635"/>
                  </a:lnTo>
                  <a:lnTo>
                    <a:pt x="856487" y="489204"/>
                  </a:lnTo>
                  <a:lnTo>
                    <a:pt x="856487" y="54863"/>
                  </a:lnTo>
                  <a:lnTo>
                    <a:pt x="852201" y="33432"/>
                  </a:lnTo>
                  <a:lnTo>
                    <a:pt x="840485" y="16001"/>
                  </a:lnTo>
                  <a:lnTo>
                    <a:pt x="823055" y="4286"/>
                  </a:lnTo>
                  <a:lnTo>
                    <a:pt x="801624" y="0"/>
                  </a:lnTo>
                  <a:close/>
                </a:path>
              </a:pathLst>
            </a:custGeom>
            <a:solidFill>
              <a:srgbClr val="49AAC4"/>
            </a:solidFill>
          </p:spPr>
          <p:txBody>
            <a:bodyPr wrap="square" lIns="0" tIns="0" rIns="0" bIns="0" rtlCol="0"/>
            <a:lstStyle/>
            <a:p>
              <a:endParaRPr/>
            </a:p>
          </p:txBody>
        </p:sp>
        <p:pic>
          <p:nvPicPr>
            <p:cNvPr id="103" name="object 103"/>
            <p:cNvPicPr/>
            <p:nvPr/>
          </p:nvPicPr>
          <p:blipFill>
            <a:blip r:embed="rId9" cstate="print"/>
            <a:stretch>
              <a:fillRect/>
            </a:stretch>
          </p:blipFill>
          <p:spPr>
            <a:xfrm>
              <a:off x="5774435" y="4343399"/>
              <a:ext cx="854837" cy="542544"/>
            </a:xfrm>
            <a:prstGeom prst="rect">
              <a:avLst/>
            </a:prstGeom>
          </p:spPr>
        </p:pic>
        <p:sp>
          <p:nvSpPr>
            <p:cNvPr id="104" name="object 104"/>
            <p:cNvSpPr/>
            <p:nvPr/>
          </p:nvSpPr>
          <p:spPr>
            <a:xfrm>
              <a:off x="5760719" y="4329810"/>
              <a:ext cx="880744" cy="570230"/>
            </a:xfrm>
            <a:custGeom>
              <a:avLst/>
              <a:gdLst/>
              <a:ahLst/>
              <a:cxnLst/>
              <a:rect l="l" t="t" r="r" b="b"/>
              <a:pathLst>
                <a:path w="880745" h="570229">
                  <a:moveTo>
                    <a:pt x="30479" y="518159"/>
                  </a:moveTo>
                  <a:lnTo>
                    <a:pt x="3047" y="518159"/>
                  </a:lnTo>
                  <a:lnTo>
                    <a:pt x="3047" y="522731"/>
                  </a:lnTo>
                  <a:lnTo>
                    <a:pt x="4571" y="522731"/>
                  </a:lnTo>
                  <a:lnTo>
                    <a:pt x="4571" y="528827"/>
                  </a:lnTo>
                  <a:lnTo>
                    <a:pt x="6095" y="528827"/>
                  </a:lnTo>
                  <a:lnTo>
                    <a:pt x="7619" y="530351"/>
                  </a:lnTo>
                  <a:lnTo>
                    <a:pt x="7619" y="533400"/>
                  </a:lnTo>
                  <a:lnTo>
                    <a:pt x="9143" y="533400"/>
                  </a:lnTo>
                  <a:lnTo>
                    <a:pt x="9143" y="536447"/>
                  </a:lnTo>
                  <a:lnTo>
                    <a:pt x="10667" y="536447"/>
                  </a:lnTo>
                  <a:lnTo>
                    <a:pt x="10667" y="541019"/>
                  </a:lnTo>
                  <a:lnTo>
                    <a:pt x="12191" y="541019"/>
                  </a:lnTo>
                  <a:lnTo>
                    <a:pt x="30479" y="559307"/>
                  </a:lnTo>
                  <a:lnTo>
                    <a:pt x="36575" y="562356"/>
                  </a:lnTo>
                  <a:lnTo>
                    <a:pt x="48767" y="565403"/>
                  </a:lnTo>
                  <a:lnTo>
                    <a:pt x="53339" y="566927"/>
                  </a:lnTo>
                  <a:lnTo>
                    <a:pt x="54863" y="568451"/>
                  </a:lnTo>
                  <a:lnTo>
                    <a:pt x="827531" y="569849"/>
                  </a:lnTo>
                  <a:lnTo>
                    <a:pt x="827531" y="568451"/>
                  </a:lnTo>
                  <a:lnTo>
                    <a:pt x="829055" y="566927"/>
                  </a:lnTo>
                  <a:lnTo>
                    <a:pt x="835151" y="565403"/>
                  </a:lnTo>
                  <a:lnTo>
                    <a:pt x="844296" y="562356"/>
                  </a:lnTo>
                  <a:lnTo>
                    <a:pt x="853439" y="557783"/>
                  </a:lnTo>
                  <a:lnTo>
                    <a:pt x="867155" y="544068"/>
                  </a:lnTo>
                  <a:lnTo>
                    <a:pt x="824483" y="544068"/>
                  </a:lnTo>
                  <a:lnTo>
                    <a:pt x="56387" y="542544"/>
                  </a:lnTo>
                  <a:lnTo>
                    <a:pt x="53339" y="541019"/>
                  </a:lnTo>
                  <a:lnTo>
                    <a:pt x="48767" y="539495"/>
                  </a:lnTo>
                  <a:lnTo>
                    <a:pt x="45719" y="537971"/>
                  </a:lnTo>
                  <a:lnTo>
                    <a:pt x="35051" y="527303"/>
                  </a:lnTo>
                  <a:lnTo>
                    <a:pt x="33527" y="527303"/>
                  </a:lnTo>
                  <a:lnTo>
                    <a:pt x="33527" y="524256"/>
                  </a:lnTo>
                  <a:lnTo>
                    <a:pt x="32003" y="524256"/>
                  </a:lnTo>
                  <a:lnTo>
                    <a:pt x="32003" y="521207"/>
                  </a:lnTo>
                  <a:lnTo>
                    <a:pt x="30479" y="521207"/>
                  </a:lnTo>
                  <a:lnTo>
                    <a:pt x="30479" y="518159"/>
                  </a:lnTo>
                  <a:close/>
                </a:path>
                <a:path w="880745" h="570229">
                  <a:moveTo>
                    <a:pt x="867155" y="25907"/>
                  </a:moveTo>
                  <a:lnTo>
                    <a:pt x="813815" y="25907"/>
                  </a:lnTo>
                  <a:lnTo>
                    <a:pt x="827531" y="27431"/>
                  </a:lnTo>
                  <a:lnTo>
                    <a:pt x="829055" y="28956"/>
                  </a:lnTo>
                  <a:lnTo>
                    <a:pt x="835151" y="32003"/>
                  </a:lnTo>
                  <a:lnTo>
                    <a:pt x="839724" y="33527"/>
                  </a:lnTo>
                  <a:lnTo>
                    <a:pt x="850391" y="44195"/>
                  </a:lnTo>
                  <a:lnTo>
                    <a:pt x="850391" y="47243"/>
                  </a:lnTo>
                  <a:lnTo>
                    <a:pt x="851915" y="47243"/>
                  </a:lnTo>
                  <a:lnTo>
                    <a:pt x="851915" y="50291"/>
                  </a:lnTo>
                  <a:lnTo>
                    <a:pt x="853439" y="50291"/>
                  </a:lnTo>
                  <a:lnTo>
                    <a:pt x="853439" y="56387"/>
                  </a:lnTo>
                  <a:lnTo>
                    <a:pt x="854963" y="56387"/>
                  </a:lnTo>
                  <a:lnTo>
                    <a:pt x="854963" y="59436"/>
                  </a:lnTo>
                  <a:lnTo>
                    <a:pt x="856487" y="59436"/>
                  </a:lnTo>
                  <a:lnTo>
                    <a:pt x="854994" y="502919"/>
                  </a:lnTo>
                  <a:lnTo>
                    <a:pt x="854963" y="512063"/>
                  </a:lnTo>
                  <a:lnTo>
                    <a:pt x="853439" y="515112"/>
                  </a:lnTo>
                  <a:lnTo>
                    <a:pt x="851915" y="521207"/>
                  </a:lnTo>
                  <a:lnTo>
                    <a:pt x="850391" y="524256"/>
                  </a:lnTo>
                  <a:lnTo>
                    <a:pt x="836676" y="537971"/>
                  </a:lnTo>
                  <a:lnTo>
                    <a:pt x="833627" y="539495"/>
                  </a:lnTo>
                  <a:lnTo>
                    <a:pt x="827531" y="541019"/>
                  </a:lnTo>
                  <a:lnTo>
                    <a:pt x="824483" y="542544"/>
                  </a:lnTo>
                  <a:lnTo>
                    <a:pt x="824483" y="544068"/>
                  </a:lnTo>
                  <a:lnTo>
                    <a:pt x="867155" y="544068"/>
                  </a:lnTo>
                  <a:lnTo>
                    <a:pt x="870203" y="537971"/>
                  </a:lnTo>
                  <a:lnTo>
                    <a:pt x="871727" y="536447"/>
                  </a:lnTo>
                  <a:lnTo>
                    <a:pt x="873251" y="533400"/>
                  </a:lnTo>
                  <a:lnTo>
                    <a:pt x="874776" y="531876"/>
                  </a:lnTo>
                  <a:lnTo>
                    <a:pt x="877824" y="522731"/>
                  </a:lnTo>
                  <a:lnTo>
                    <a:pt x="879348" y="516636"/>
                  </a:lnTo>
                  <a:lnTo>
                    <a:pt x="880745" y="67056"/>
                  </a:lnTo>
                  <a:lnTo>
                    <a:pt x="880745" y="54864"/>
                  </a:lnTo>
                  <a:lnTo>
                    <a:pt x="879348" y="54864"/>
                  </a:lnTo>
                  <a:lnTo>
                    <a:pt x="879348" y="48768"/>
                  </a:lnTo>
                  <a:lnTo>
                    <a:pt x="877824" y="48768"/>
                  </a:lnTo>
                  <a:lnTo>
                    <a:pt x="877824" y="44195"/>
                  </a:lnTo>
                  <a:lnTo>
                    <a:pt x="876300" y="44195"/>
                  </a:lnTo>
                  <a:lnTo>
                    <a:pt x="876300" y="38100"/>
                  </a:lnTo>
                  <a:lnTo>
                    <a:pt x="874776" y="36575"/>
                  </a:lnTo>
                  <a:lnTo>
                    <a:pt x="873251" y="36575"/>
                  </a:lnTo>
                  <a:lnTo>
                    <a:pt x="873251" y="33527"/>
                  </a:lnTo>
                  <a:lnTo>
                    <a:pt x="871727" y="32003"/>
                  </a:lnTo>
                  <a:lnTo>
                    <a:pt x="870203" y="32003"/>
                  </a:lnTo>
                  <a:lnTo>
                    <a:pt x="870203" y="28956"/>
                  </a:lnTo>
                  <a:lnTo>
                    <a:pt x="867155" y="25907"/>
                  </a:lnTo>
                  <a:close/>
                </a:path>
                <a:path w="880745" h="570229">
                  <a:moveTo>
                    <a:pt x="813815" y="0"/>
                  </a:moveTo>
                  <a:lnTo>
                    <a:pt x="65531" y="0"/>
                  </a:lnTo>
                  <a:lnTo>
                    <a:pt x="53339" y="1524"/>
                  </a:lnTo>
                  <a:lnTo>
                    <a:pt x="48767" y="3047"/>
                  </a:lnTo>
                  <a:lnTo>
                    <a:pt x="42671" y="4571"/>
                  </a:lnTo>
                  <a:lnTo>
                    <a:pt x="30479" y="10668"/>
                  </a:lnTo>
                  <a:lnTo>
                    <a:pt x="21335" y="19812"/>
                  </a:lnTo>
                  <a:lnTo>
                    <a:pt x="18287" y="21336"/>
                  </a:lnTo>
                  <a:lnTo>
                    <a:pt x="16763" y="24383"/>
                  </a:lnTo>
                  <a:lnTo>
                    <a:pt x="10667" y="30480"/>
                  </a:lnTo>
                  <a:lnTo>
                    <a:pt x="4571" y="42671"/>
                  </a:lnTo>
                  <a:lnTo>
                    <a:pt x="3047" y="48768"/>
                  </a:lnTo>
                  <a:lnTo>
                    <a:pt x="1524" y="53339"/>
                  </a:lnTo>
                  <a:lnTo>
                    <a:pt x="0" y="67056"/>
                  </a:lnTo>
                  <a:lnTo>
                    <a:pt x="0" y="504444"/>
                  </a:lnTo>
                  <a:lnTo>
                    <a:pt x="1524" y="504444"/>
                  </a:lnTo>
                  <a:lnTo>
                    <a:pt x="1524" y="518159"/>
                  </a:lnTo>
                  <a:lnTo>
                    <a:pt x="28955" y="518159"/>
                  </a:lnTo>
                  <a:lnTo>
                    <a:pt x="28955" y="515112"/>
                  </a:lnTo>
                  <a:lnTo>
                    <a:pt x="27431" y="515112"/>
                  </a:lnTo>
                  <a:lnTo>
                    <a:pt x="27431" y="502919"/>
                  </a:lnTo>
                  <a:lnTo>
                    <a:pt x="25907" y="502919"/>
                  </a:lnTo>
                  <a:lnTo>
                    <a:pt x="25907" y="67056"/>
                  </a:lnTo>
                  <a:lnTo>
                    <a:pt x="27431" y="56387"/>
                  </a:lnTo>
                  <a:lnTo>
                    <a:pt x="28955" y="51688"/>
                  </a:lnTo>
                  <a:lnTo>
                    <a:pt x="32003" y="45719"/>
                  </a:lnTo>
                  <a:lnTo>
                    <a:pt x="33527" y="44195"/>
                  </a:lnTo>
                  <a:lnTo>
                    <a:pt x="35051" y="41147"/>
                  </a:lnTo>
                  <a:lnTo>
                    <a:pt x="36575" y="39624"/>
                  </a:lnTo>
                  <a:lnTo>
                    <a:pt x="39624" y="38100"/>
                  </a:lnTo>
                  <a:lnTo>
                    <a:pt x="45719" y="32003"/>
                  </a:lnTo>
                  <a:lnTo>
                    <a:pt x="54863" y="27431"/>
                  </a:lnTo>
                  <a:lnTo>
                    <a:pt x="68579" y="25907"/>
                  </a:lnTo>
                  <a:lnTo>
                    <a:pt x="867155" y="25907"/>
                  </a:lnTo>
                  <a:lnTo>
                    <a:pt x="853439" y="12191"/>
                  </a:lnTo>
                  <a:lnTo>
                    <a:pt x="841248" y="6095"/>
                  </a:lnTo>
                  <a:lnTo>
                    <a:pt x="839724" y="4571"/>
                  </a:lnTo>
                  <a:lnTo>
                    <a:pt x="835151" y="3047"/>
                  </a:lnTo>
                  <a:lnTo>
                    <a:pt x="829055" y="1524"/>
                  </a:lnTo>
                  <a:lnTo>
                    <a:pt x="813815" y="0"/>
                  </a:lnTo>
                  <a:close/>
                </a:path>
              </a:pathLst>
            </a:custGeom>
            <a:solidFill>
              <a:srgbClr val="49AAC4"/>
            </a:solidFill>
          </p:spPr>
          <p:txBody>
            <a:bodyPr wrap="square" lIns="0" tIns="0" rIns="0" bIns="0" rtlCol="0"/>
            <a:lstStyle/>
            <a:p>
              <a:endParaRPr/>
            </a:p>
          </p:txBody>
        </p:sp>
      </p:grpSp>
      <p:sp>
        <p:nvSpPr>
          <p:cNvPr id="105" name="object 105"/>
          <p:cNvSpPr txBox="1"/>
          <p:nvPr/>
        </p:nvSpPr>
        <p:spPr>
          <a:xfrm>
            <a:off x="5918708" y="4510532"/>
            <a:ext cx="564515"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EA</a:t>
            </a:r>
            <a:r>
              <a:rPr sz="1000" spc="-15" dirty="0">
                <a:latin typeface="Calibri"/>
                <a:cs typeface="Calibri"/>
              </a:rPr>
              <a:t> </a:t>
            </a:r>
            <a:r>
              <a:rPr sz="1000" spc="-10" dirty="0">
                <a:latin typeface="Calibri"/>
                <a:cs typeface="Calibri"/>
              </a:rPr>
              <a:t>Factors</a:t>
            </a:r>
            <a:endParaRPr sz="1000">
              <a:latin typeface="Calibri"/>
              <a:cs typeface="Calibri"/>
            </a:endParaRPr>
          </a:p>
        </p:txBody>
      </p:sp>
      <p:grpSp>
        <p:nvGrpSpPr>
          <p:cNvPr id="106" name="object 106"/>
          <p:cNvGrpSpPr/>
          <p:nvPr/>
        </p:nvGrpSpPr>
        <p:grpSpPr>
          <a:xfrm>
            <a:off x="5678423" y="5044566"/>
            <a:ext cx="963294" cy="646430"/>
            <a:chOff x="5678423" y="5044566"/>
            <a:chExt cx="963294" cy="646430"/>
          </a:xfrm>
        </p:grpSpPr>
        <p:sp>
          <p:nvSpPr>
            <p:cNvPr id="107" name="object 107"/>
            <p:cNvSpPr/>
            <p:nvPr/>
          </p:nvSpPr>
          <p:spPr>
            <a:xfrm>
              <a:off x="5678423" y="5044566"/>
              <a:ext cx="856615" cy="544195"/>
            </a:xfrm>
            <a:custGeom>
              <a:avLst/>
              <a:gdLst/>
              <a:ahLst/>
              <a:cxnLst/>
              <a:rect l="l" t="t" r="r" b="b"/>
              <a:pathLst>
                <a:path w="856615" h="544195">
                  <a:moveTo>
                    <a:pt x="801624" y="0"/>
                  </a:moveTo>
                  <a:lnTo>
                    <a:pt x="54863" y="0"/>
                  </a:lnTo>
                  <a:lnTo>
                    <a:pt x="33432" y="4286"/>
                  </a:lnTo>
                  <a:lnTo>
                    <a:pt x="16001" y="16001"/>
                  </a:lnTo>
                  <a:lnTo>
                    <a:pt x="4286" y="33432"/>
                  </a:lnTo>
                  <a:lnTo>
                    <a:pt x="0" y="54863"/>
                  </a:lnTo>
                  <a:lnTo>
                    <a:pt x="0" y="489203"/>
                  </a:lnTo>
                  <a:lnTo>
                    <a:pt x="4286" y="510635"/>
                  </a:lnTo>
                  <a:lnTo>
                    <a:pt x="16001" y="528065"/>
                  </a:lnTo>
                  <a:lnTo>
                    <a:pt x="33432" y="539781"/>
                  </a:lnTo>
                  <a:lnTo>
                    <a:pt x="54863" y="544067"/>
                  </a:lnTo>
                  <a:lnTo>
                    <a:pt x="801624" y="544067"/>
                  </a:lnTo>
                  <a:lnTo>
                    <a:pt x="823055" y="539781"/>
                  </a:lnTo>
                  <a:lnTo>
                    <a:pt x="840485" y="528065"/>
                  </a:lnTo>
                  <a:lnTo>
                    <a:pt x="852201" y="510635"/>
                  </a:lnTo>
                  <a:lnTo>
                    <a:pt x="856487" y="489203"/>
                  </a:lnTo>
                  <a:lnTo>
                    <a:pt x="856487" y="54863"/>
                  </a:lnTo>
                  <a:lnTo>
                    <a:pt x="852201" y="33432"/>
                  </a:lnTo>
                  <a:lnTo>
                    <a:pt x="840485" y="16001"/>
                  </a:lnTo>
                  <a:lnTo>
                    <a:pt x="823055" y="4286"/>
                  </a:lnTo>
                  <a:lnTo>
                    <a:pt x="801624" y="0"/>
                  </a:lnTo>
                  <a:close/>
                </a:path>
              </a:pathLst>
            </a:custGeom>
            <a:solidFill>
              <a:srgbClr val="7F63A0"/>
            </a:solidFill>
          </p:spPr>
          <p:txBody>
            <a:bodyPr wrap="square" lIns="0" tIns="0" rIns="0" bIns="0" rtlCol="0"/>
            <a:lstStyle/>
            <a:p>
              <a:endParaRPr/>
            </a:p>
          </p:txBody>
        </p:sp>
        <p:pic>
          <p:nvPicPr>
            <p:cNvPr id="108" name="object 108"/>
            <p:cNvPicPr/>
            <p:nvPr/>
          </p:nvPicPr>
          <p:blipFill>
            <a:blip r:embed="rId19" cstate="print"/>
            <a:stretch>
              <a:fillRect/>
            </a:stretch>
          </p:blipFill>
          <p:spPr>
            <a:xfrm>
              <a:off x="5774435" y="5136006"/>
              <a:ext cx="854837" cy="542417"/>
            </a:xfrm>
            <a:prstGeom prst="rect">
              <a:avLst/>
            </a:prstGeom>
          </p:spPr>
        </p:pic>
        <p:sp>
          <p:nvSpPr>
            <p:cNvPr id="109" name="object 109"/>
            <p:cNvSpPr/>
            <p:nvPr/>
          </p:nvSpPr>
          <p:spPr>
            <a:xfrm>
              <a:off x="5760719" y="5122290"/>
              <a:ext cx="880744" cy="568960"/>
            </a:xfrm>
            <a:custGeom>
              <a:avLst/>
              <a:gdLst/>
              <a:ahLst/>
              <a:cxnLst/>
              <a:rect l="l" t="t" r="r" b="b"/>
              <a:pathLst>
                <a:path w="880745" h="568960">
                  <a:moveTo>
                    <a:pt x="30479" y="518159"/>
                  </a:moveTo>
                  <a:lnTo>
                    <a:pt x="3047" y="518159"/>
                  </a:lnTo>
                  <a:lnTo>
                    <a:pt x="3047" y="522731"/>
                  </a:lnTo>
                  <a:lnTo>
                    <a:pt x="4571" y="522731"/>
                  </a:lnTo>
                  <a:lnTo>
                    <a:pt x="4571" y="528827"/>
                  </a:lnTo>
                  <a:lnTo>
                    <a:pt x="6095" y="528827"/>
                  </a:lnTo>
                  <a:lnTo>
                    <a:pt x="7619" y="530351"/>
                  </a:lnTo>
                  <a:lnTo>
                    <a:pt x="7619" y="533399"/>
                  </a:lnTo>
                  <a:lnTo>
                    <a:pt x="9143" y="533399"/>
                  </a:lnTo>
                  <a:lnTo>
                    <a:pt x="9143" y="536447"/>
                  </a:lnTo>
                  <a:lnTo>
                    <a:pt x="10667" y="536447"/>
                  </a:lnTo>
                  <a:lnTo>
                    <a:pt x="10667" y="539495"/>
                  </a:lnTo>
                  <a:lnTo>
                    <a:pt x="12191" y="539495"/>
                  </a:lnTo>
                  <a:lnTo>
                    <a:pt x="12191" y="542543"/>
                  </a:lnTo>
                  <a:lnTo>
                    <a:pt x="13715" y="542543"/>
                  </a:lnTo>
                  <a:lnTo>
                    <a:pt x="27431" y="556259"/>
                  </a:lnTo>
                  <a:lnTo>
                    <a:pt x="33527" y="559307"/>
                  </a:lnTo>
                  <a:lnTo>
                    <a:pt x="35051" y="560831"/>
                  </a:lnTo>
                  <a:lnTo>
                    <a:pt x="38100" y="562355"/>
                  </a:lnTo>
                  <a:lnTo>
                    <a:pt x="42671" y="563879"/>
                  </a:lnTo>
                  <a:lnTo>
                    <a:pt x="48767" y="565403"/>
                  </a:lnTo>
                  <a:lnTo>
                    <a:pt x="53339" y="566927"/>
                  </a:lnTo>
                  <a:lnTo>
                    <a:pt x="829055" y="568451"/>
                  </a:lnTo>
                  <a:lnTo>
                    <a:pt x="829055" y="566927"/>
                  </a:lnTo>
                  <a:lnTo>
                    <a:pt x="835151" y="565403"/>
                  </a:lnTo>
                  <a:lnTo>
                    <a:pt x="844296" y="562355"/>
                  </a:lnTo>
                  <a:lnTo>
                    <a:pt x="845820" y="560831"/>
                  </a:lnTo>
                  <a:lnTo>
                    <a:pt x="848868" y="559307"/>
                  </a:lnTo>
                  <a:lnTo>
                    <a:pt x="850391" y="557783"/>
                  </a:lnTo>
                  <a:lnTo>
                    <a:pt x="856487" y="554608"/>
                  </a:lnTo>
                  <a:lnTo>
                    <a:pt x="867155" y="544067"/>
                  </a:lnTo>
                  <a:lnTo>
                    <a:pt x="824483" y="544067"/>
                  </a:lnTo>
                  <a:lnTo>
                    <a:pt x="57912" y="542543"/>
                  </a:lnTo>
                  <a:lnTo>
                    <a:pt x="54863" y="541019"/>
                  </a:lnTo>
                  <a:lnTo>
                    <a:pt x="48767" y="539495"/>
                  </a:lnTo>
                  <a:lnTo>
                    <a:pt x="45719" y="537971"/>
                  </a:lnTo>
                  <a:lnTo>
                    <a:pt x="35051" y="527303"/>
                  </a:lnTo>
                  <a:lnTo>
                    <a:pt x="33527" y="527303"/>
                  </a:lnTo>
                  <a:lnTo>
                    <a:pt x="33527" y="524255"/>
                  </a:lnTo>
                  <a:lnTo>
                    <a:pt x="32003" y="524255"/>
                  </a:lnTo>
                  <a:lnTo>
                    <a:pt x="32003" y="521207"/>
                  </a:lnTo>
                  <a:lnTo>
                    <a:pt x="30479" y="521207"/>
                  </a:lnTo>
                  <a:lnTo>
                    <a:pt x="30479" y="518159"/>
                  </a:lnTo>
                  <a:close/>
                </a:path>
                <a:path w="880745" h="568960">
                  <a:moveTo>
                    <a:pt x="867155" y="25907"/>
                  </a:moveTo>
                  <a:lnTo>
                    <a:pt x="813815" y="25907"/>
                  </a:lnTo>
                  <a:lnTo>
                    <a:pt x="827531" y="27431"/>
                  </a:lnTo>
                  <a:lnTo>
                    <a:pt x="829055" y="28955"/>
                  </a:lnTo>
                  <a:lnTo>
                    <a:pt x="835151" y="32003"/>
                  </a:lnTo>
                  <a:lnTo>
                    <a:pt x="839724" y="33527"/>
                  </a:lnTo>
                  <a:lnTo>
                    <a:pt x="850391" y="44195"/>
                  </a:lnTo>
                  <a:lnTo>
                    <a:pt x="850391" y="47243"/>
                  </a:lnTo>
                  <a:lnTo>
                    <a:pt x="851915" y="47243"/>
                  </a:lnTo>
                  <a:lnTo>
                    <a:pt x="851915" y="50291"/>
                  </a:lnTo>
                  <a:lnTo>
                    <a:pt x="853439" y="50291"/>
                  </a:lnTo>
                  <a:lnTo>
                    <a:pt x="853439" y="56387"/>
                  </a:lnTo>
                  <a:lnTo>
                    <a:pt x="854963" y="56387"/>
                  </a:lnTo>
                  <a:lnTo>
                    <a:pt x="854963" y="59308"/>
                  </a:lnTo>
                  <a:lnTo>
                    <a:pt x="856487" y="59308"/>
                  </a:lnTo>
                  <a:lnTo>
                    <a:pt x="854994" y="502919"/>
                  </a:lnTo>
                  <a:lnTo>
                    <a:pt x="854963" y="512063"/>
                  </a:lnTo>
                  <a:lnTo>
                    <a:pt x="853439" y="515111"/>
                  </a:lnTo>
                  <a:lnTo>
                    <a:pt x="851915" y="521207"/>
                  </a:lnTo>
                  <a:lnTo>
                    <a:pt x="850391" y="524255"/>
                  </a:lnTo>
                  <a:lnTo>
                    <a:pt x="836676" y="537971"/>
                  </a:lnTo>
                  <a:lnTo>
                    <a:pt x="833627" y="539495"/>
                  </a:lnTo>
                  <a:lnTo>
                    <a:pt x="827531" y="541019"/>
                  </a:lnTo>
                  <a:lnTo>
                    <a:pt x="824483" y="542543"/>
                  </a:lnTo>
                  <a:lnTo>
                    <a:pt x="824483" y="544067"/>
                  </a:lnTo>
                  <a:lnTo>
                    <a:pt x="867155" y="544067"/>
                  </a:lnTo>
                  <a:lnTo>
                    <a:pt x="870203" y="537971"/>
                  </a:lnTo>
                  <a:lnTo>
                    <a:pt x="871727" y="536447"/>
                  </a:lnTo>
                  <a:lnTo>
                    <a:pt x="873251" y="533399"/>
                  </a:lnTo>
                  <a:lnTo>
                    <a:pt x="874776" y="531875"/>
                  </a:lnTo>
                  <a:lnTo>
                    <a:pt x="877824" y="522731"/>
                  </a:lnTo>
                  <a:lnTo>
                    <a:pt x="879348" y="516508"/>
                  </a:lnTo>
                  <a:lnTo>
                    <a:pt x="880745" y="67055"/>
                  </a:lnTo>
                  <a:lnTo>
                    <a:pt x="880745" y="54863"/>
                  </a:lnTo>
                  <a:lnTo>
                    <a:pt x="879348" y="54863"/>
                  </a:lnTo>
                  <a:lnTo>
                    <a:pt x="879348" y="48767"/>
                  </a:lnTo>
                  <a:lnTo>
                    <a:pt x="877824" y="48767"/>
                  </a:lnTo>
                  <a:lnTo>
                    <a:pt x="877824" y="44195"/>
                  </a:lnTo>
                  <a:lnTo>
                    <a:pt x="876300" y="44195"/>
                  </a:lnTo>
                  <a:lnTo>
                    <a:pt x="876300" y="38099"/>
                  </a:lnTo>
                  <a:lnTo>
                    <a:pt x="874776" y="36575"/>
                  </a:lnTo>
                  <a:lnTo>
                    <a:pt x="873251" y="36575"/>
                  </a:lnTo>
                  <a:lnTo>
                    <a:pt x="873251" y="33527"/>
                  </a:lnTo>
                  <a:lnTo>
                    <a:pt x="871727" y="32003"/>
                  </a:lnTo>
                  <a:lnTo>
                    <a:pt x="870203" y="32003"/>
                  </a:lnTo>
                  <a:lnTo>
                    <a:pt x="870203" y="28955"/>
                  </a:lnTo>
                  <a:lnTo>
                    <a:pt x="867155" y="25907"/>
                  </a:lnTo>
                  <a:close/>
                </a:path>
                <a:path w="880745" h="568960">
                  <a:moveTo>
                    <a:pt x="813815" y="0"/>
                  </a:moveTo>
                  <a:lnTo>
                    <a:pt x="65531" y="0"/>
                  </a:lnTo>
                  <a:lnTo>
                    <a:pt x="53339" y="1523"/>
                  </a:lnTo>
                  <a:lnTo>
                    <a:pt x="48767" y="3047"/>
                  </a:lnTo>
                  <a:lnTo>
                    <a:pt x="42671" y="4571"/>
                  </a:lnTo>
                  <a:lnTo>
                    <a:pt x="30479" y="10667"/>
                  </a:lnTo>
                  <a:lnTo>
                    <a:pt x="24383" y="16763"/>
                  </a:lnTo>
                  <a:lnTo>
                    <a:pt x="21335" y="18287"/>
                  </a:lnTo>
                  <a:lnTo>
                    <a:pt x="18287" y="21208"/>
                  </a:lnTo>
                  <a:lnTo>
                    <a:pt x="16763" y="24383"/>
                  </a:lnTo>
                  <a:lnTo>
                    <a:pt x="10667" y="30479"/>
                  </a:lnTo>
                  <a:lnTo>
                    <a:pt x="4571" y="42671"/>
                  </a:lnTo>
                  <a:lnTo>
                    <a:pt x="3047" y="48767"/>
                  </a:lnTo>
                  <a:lnTo>
                    <a:pt x="1524" y="53339"/>
                  </a:lnTo>
                  <a:lnTo>
                    <a:pt x="0" y="67055"/>
                  </a:lnTo>
                  <a:lnTo>
                    <a:pt x="0" y="504443"/>
                  </a:lnTo>
                  <a:lnTo>
                    <a:pt x="1524" y="504443"/>
                  </a:lnTo>
                  <a:lnTo>
                    <a:pt x="1524" y="518159"/>
                  </a:lnTo>
                  <a:lnTo>
                    <a:pt x="28955" y="518159"/>
                  </a:lnTo>
                  <a:lnTo>
                    <a:pt x="28955" y="515111"/>
                  </a:lnTo>
                  <a:lnTo>
                    <a:pt x="27431" y="515111"/>
                  </a:lnTo>
                  <a:lnTo>
                    <a:pt x="27431" y="502919"/>
                  </a:lnTo>
                  <a:lnTo>
                    <a:pt x="25907" y="502919"/>
                  </a:lnTo>
                  <a:lnTo>
                    <a:pt x="25907" y="67055"/>
                  </a:lnTo>
                  <a:lnTo>
                    <a:pt x="27431" y="54863"/>
                  </a:lnTo>
                  <a:lnTo>
                    <a:pt x="32003" y="45719"/>
                  </a:lnTo>
                  <a:lnTo>
                    <a:pt x="33527" y="44195"/>
                  </a:lnTo>
                  <a:lnTo>
                    <a:pt x="35051" y="41147"/>
                  </a:lnTo>
                  <a:lnTo>
                    <a:pt x="41147" y="35051"/>
                  </a:lnTo>
                  <a:lnTo>
                    <a:pt x="44195" y="33527"/>
                  </a:lnTo>
                  <a:lnTo>
                    <a:pt x="45719" y="32003"/>
                  </a:lnTo>
                  <a:lnTo>
                    <a:pt x="54863" y="27431"/>
                  </a:lnTo>
                  <a:lnTo>
                    <a:pt x="68579" y="25907"/>
                  </a:lnTo>
                  <a:lnTo>
                    <a:pt x="867155" y="25907"/>
                  </a:lnTo>
                  <a:lnTo>
                    <a:pt x="853439" y="12191"/>
                  </a:lnTo>
                  <a:lnTo>
                    <a:pt x="841248" y="6095"/>
                  </a:lnTo>
                  <a:lnTo>
                    <a:pt x="839724" y="4571"/>
                  </a:lnTo>
                  <a:lnTo>
                    <a:pt x="835151" y="3047"/>
                  </a:lnTo>
                  <a:lnTo>
                    <a:pt x="829055" y="1523"/>
                  </a:lnTo>
                  <a:lnTo>
                    <a:pt x="813815" y="0"/>
                  </a:lnTo>
                  <a:close/>
                </a:path>
              </a:pathLst>
            </a:custGeom>
            <a:solidFill>
              <a:srgbClr val="7F63A0"/>
            </a:solidFill>
          </p:spPr>
          <p:txBody>
            <a:bodyPr wrap="square" lIns="0" tIns="0" rIns="0" bIns="0" rtlCol="0"/>
            <a:lstStyle/>
            <a:p>
              <a:endParaRPr/>
            </a:p>
          </p:txBody>
        </p:sp>
      </p:grpSp>
      <p:sp>
        <p:nvSpPr>
          <p:cNvPr id="110" name="object 110"/>
          <p:cNvSpPr txBox="1"/>
          <p:nvPr/>
        </p:nvSpPr>
        <p:spPr>
          <a:xfrm>
            <a:off x="6029959" y="5303011"/>
            <a:ext cx="33972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FONSI</a:t>
            </a:r>
            <a:endParaRPr sz="1000">
              <a:latin typeface="Calibri"/>
              <a:cs typeface="Calibri"/>
            </a:endParaRPr>
          </a:p>
        </p:txBody>
      </p:sp>
      <p:grpSp>
        <p:nvGrpSpPr>
          <p:cNvPr id="111" name="object 111"/>
          <p:cNvGrpSpPr/>
          <p:nvPr/>
        </p:nvGrpSpPr>
        <p:grpSpPr>
          <a:xfrm>
            <a:off x="5672328" y="5837046"/>
            <a:ext cx="963294" cy="646430"/>
            <a:chOff x="5672328" y="5837046"/>
            <a:chExt cx="963294" cy="646430"/>
          </a:xfrm>
        </p:grpSpPr>
        <p:sp>
          <p:nvSpPr>
            <p:cNvPr id="112" name="object 112"/>
            <p:cNvSpPr/>
            <p:nvPr/>
          </p:nvSpPr>
          <p:spPr>
            <a:xfrm>
              <a:off x="5672328" y="5837046"/>
              <a:ext cx="855344" cy="544195"/>
            </a:xfrm>
            <a:custGeom>
              <a:avLst/>
              <a:gdLst/>
              <a:ahLst/>
              <a:cxnLst/>
              <a:rect l="l" t="t" r="r" b="b"/>
              <a:pathLst>
                <a:path w="855345" h="544195">
                  <a:moveTo>
                    <a:pt x="801624" y="0"/>
                  </a:moveTo>
                  <a:lnTo>
                    <a:pt x="53339" y="0"/>
                  </a:lnTo>
                  <a:lnTo>
                    <a:pt x="32789" y="4286"/>
                  </a:lnTo>
                  <a:lnTo>
                    <a:pt x="15811" y="16001"/>
                  </a:lnTo>
                  <a:lnTo>
                    <a:pt x="4262" y="33432"/>
                  </a:lnTo>
                  <a:lnTo>
                    <a:pt x="0" y="54863"/>
                  </a:lnTo>
                  <a:lnTo>
                    <a:pt x="0" y="489203"/>
                  </a:lnTo>
                  <a:lnTo>
                    <a:pt x="4262" y="510635"/>
                  </a:lnTo>
                  <a:lnTo>
                    <a:pt x="15811" y="528065"/>
                  </a:lnTo>
                  <a:lnTo>
                    <a:pt x="32789" y="539781"/>
                  </a:lnTo>
                  <a:lnTo>
                    <a:pt x="53339" y="544067"/>
                  </a:lnTo>
                  <a:lnTo>
                    <a:pt x="801624" y="544067"/>
                  </a:lnTo>
                  <a:lnTo>
                    <a:pt x="822174" y="539781"/>
                  </a:lnTo>
                  <a:lnTo>
                    <a:pt x="839152" y="528065"/>
                  </a:lnTo>
                  <a:lnTo>
                    <a:pt x="850701" y="510635"/>
                  </a:lnTo>
                  <a:lnTo>
                    <a:pt x="854964" y="489203"/>
                  </a:lnTo>
                  <a:lnTo>
                    <a:pt x="854964" y="54863"/>
                  </a:lnTo>
                  <a:lnTo>
                    <a:pt x="850701" y="33432"/>
                  </a:lnTo>
                  <a:lnTo>
                    <a:pt x="839152" y="16001"/>
                  </a:lnTo>
                  <a:lnTo>
                    <a:pt x="822174" y="4286"/>
                  </a:lnTo>
                  <a:lnTo>
                    <a:pt x="801624" y="0"/>
                  </a:lnTo>
                  <a:close/>
                </a:path>
              </a:pathLst>
            </a:custGeom>
            <a:solidFill>
              <a:srgbClr val="7F63A0"/>
            </a:solidFill>
          </p:spPr>
          <p:txBody>
            <a:bodyPr wrap="square" lIns="0" tIns="0" rIns="0" bIns="0" rtlCol="0"/>
            <a:lstStyle/>
            <a:p>
              <a:endParaRPr/>
            </a:p>
          </p:txBody>
        </p:sp>
        <p:pic>
          <p:nvPicPr>
            <p:cNvPr id="113" name="object 113"/>
            <p:cNvPicPr/>
            <p:nvPr/>
          </p:nvPicPr>
          <p:blipFill>
            <a:blip r:embed="rId20" cstate="print"/>
            <a:stretch>
              <a:fillRect/>
            </a:stretch>
          </p:blipFill>
          <p:spPr>
            <a:xfrm>
              <a:off x="5766816" y="5926962"/>
              <a:ext cx="856488" cy="543941"/>
            </a:xfrm>
            <a:prstGeom prst="rect">
              <a:avLst/>
            </a:prstGeom>
          </p:spPr>
        </p:pic>
        <p:sp>
          <p:nvSpPr>
            <p:cNvPr id="114" name="object 114"/>
            <p:cNvSpPr/>
            <p:nvPr/>
          </p:nvSpPr>
          <p:spPr>
            <a:xfrm>
              <a:off x="5754624" y="5914770"/>
              <a:ext cx="881380" cy="568325"/>
            </a:xfrm>
            <a:custGeom>
              <a:avLst/>
              <a:gdLst/>
              <a:ahLst/>
              <a:cxnLst/>
              <a:rect l="l" t="t" r="r" b="b"/>
              <a:pathLst>
                <a:path w="881379" h="568325">
                  <a:moveTo>
                    <a:pt x="39624" y="533399"/>
                  </a:moveTo>
                  <a:lnTo>
                    <a:pt x="9143" y="533399"/>
                  </a:lnTo>
                  <a:lnTo>
                    <a:pt x="9143" y="536447"/>
                  </a:lnTo>
                  <a:lnTo>
                    <a:pt x="10667" y="536447"/>
                  </a:lnTo>
                  <a:lnTo>
                    <a:pt x="10667" y="539495"/>
                  </a:lnTo>
                  <a:lnTo>
                    <a:pt x="12191" y="539495"/>
                  </a:lnTo>
                  <a:lnTo>
                    <a:pt x="12191" y="542543"/>
                  </a:lnTo>
                  <a:lnTo>
                    <a:pt x="13715" y="542543"/>
                  </a:lnTo>
                  <a:lnTo>
                    <a:pt x="18287" y="547115"/>
                  </a:lnTo>
                  <a:lnTo>
                    <a:pt x="18287" y="550163"/>
                  </a:lnTo>
                  <a:lnTo>
                    <a:pt x="19812" y="550163"/>
                  </a:lnTo>
                  <a:lnTo>
                    <a:pt x="22860" y="551687"/>
                  </a:lnTo>
                  <a:lnTo>
                    <a:pt x="27431" y="556259"/>
                  </a:lnTo>
                  <a:lnTo>
                    <a:pt x="33527" y="559307"/>
                  </a:lnTo>
                  <a:lnTo>
                    <a:pt x="35051" y="560831"/>
                  </a:lnTo>
                  <a:lnTo>
                    <a:pt x="41148" y="563879"/>
                  </a:lnTo>
                  <a:lnTo>
                    <a:pt x="47243" y="565403"/>
                  </a:lnTo>
                  <a:lnTo>
                    <a:pt x="51815" y="566927"/>
                  </a:lnTo>
                  <a:lnTo>
                    <a:pt x="764285" y="568324"/>
                  </a:lnTo>
                  <a:lnTo>
                    <a:pt x="829055" y="568324"/>
                  </a:lnTo>
                  <a:lnTo>
                    <a:pt x="829055" y="566927"/>
                  </a:lnTo>
                  <a:lnTo>
                    <a:pt x="838200" y="563879"/>
                  </a:lnTo>
                  <a:lnTo>
                    <a:pt x="844296" y="562228"/>
                  </a:lnTo>
                  <a:lnTo>
                    <a:pt x="845820" y="560831"/>
                  </a:lnTo>
                  <a:lnTo>
                    <a:pt x="848868" y="559307"/>
                  </a:lnTo>
                  <a:lnTo>
                    <a:pt x="851916" y="556259"/>
                  </a:lnTo>
                  <a:lnTo>
                    <a:pt x="854964" y="554735"/>
                  </a:lnTo>
                  <a:lnTo>
                    <a:pt x="856487" y="553211"/>
                  </a:lnTo>
                  <a:lnTo>
                    <a:pt x="859535" y="551687"/>
                  </a:lnTo>
                  <a:lnTo>
                    <a:pt x="867155" y="544067"/>
                  </a:lnTo>
                  <a:lnTo>
                    <a:pt x="822959" y="544067"/>
                  </a:lnTo>
                  <a:lnTo>
                    <a:pt x="56387" y="542543"/>
                  </a:lnTo>
                  <a:lnTo>
                    <a:pt x="54863" y="541019"/>
                  </a:lnTo>
                  <a:lnTo>
                    <a:pt x="48767" y="539495"/>
                  </a:lnTo>
                  <a:lnTo>
                    <a:pt x="42672" y="536447"/>
                  </a:lnTo>
                  <a:lnTo>
                    <a:pt x="39624" y="533399"/>
                  </a:lnTo>
                  <a:close/>
                </a:path>
                <a:path w="881379" h="568325">
                  <a:moveTo>
                    <a:pt x="880872" y="56387"/>
                  </a:moveTo>
                  <a:lnTo>
                    <a:pt x="854964" y="56387"/>
                  </a:lnTo>
                  <a:lnTo>
                    <a:pt x="853480" y="502919"/>
                  </a:lnTo>
                  <a:lnTo>
                    <a:pt x="853440" y="515111"/>
                  </a:lnTo>
                  <a:lnTo>
                    <a:pt x="851916" y="519683"/>
                  </a:lnTo>
                  <a:lnTo>
                    <a:pt x="850392" y="521207"/>
                  </a:lnTo>
                  <a:lnTo>
                    <a:pt x="847344" y="527303"/>
                  </a:lnTo>
                  <a:lnTo>
                    <a:pt x="838200" y="536447"/>
                  </a:lnTo>
                  <a:lnTo>
                    <a:pt x="832103" y="539495"/>
                  </a:lnTo>
                  <a:lnTo>
                    <a:pt x="826007" y="541019"/>
                  </a:lnTo>
                  <a:lnTo>
                    <a:pt x="822959" y="542543"/>
                  </a:lnTo>
                  <a:lnTo>
                    <a:pt x="822959" y="544067"/>
                  </a:lnTo>
                  <a:lnTo>
                    <a:pt x="867155" y="544067"/>
                  </a:lnTo>
                  <a:lnTo>
                    <a:pt x="874776" y="528827"/>
                  </a:lnTo>
                  <a:lnTo>
                    <a:pt x="876300" y="527303"/>
                  </a:lnTo>
                  <a:lnTo>
                    <a:pt x="877824" y="522731"/>
                  </a:lnTo>
                  <a:lnTo>
                    <a:pt x="879348" y="515111"/>
                  </a:lnTo>
                  <a:lnTo>
                    <a:pt x="880836" y="66928"/>
                  </a:lnTo>
                  <a:lnTo>
                    <a:pt x="880872" y="56387"/>
                  </a:lnTo>
                  <a:close/>
                </a:path>
                <a:path w="881379" h="568325">
                  <a:moveTo>
                    <a:pt x="813816" y="0"/>
                  </a:moveTo>
                  <a:lnTo>
                    <a:pt x="65531" y="0"/>
                  </a:lnTo>
                  <a:lnTo>
                    <a:pt x="51815" y="1523"/>
                  </a:lnTo>
                  <a:lnTo>
                    <a:pt x="47243" y="3047"/>
                  </a:lnTo>
                  <a:lnTo>
                    <a:pt x="41148" y="4571"/>
                  </a:lnTo>
                  <a:lnTo>
                    <a:pt x="39624" y="6095"/>
                  </a:lnTo>
                  <a:lnTo>
                    <a:pt x="27431" y="12191"/>
                  </a:lnTo>
                  <a:lnTo>
                    <a:pt x="18287" y="21335"/>
                  </a:lnTo>
                  <a:lnTo>
                    <a:pt x="16763" y="24383"/>
                  </a:lnTo>
                  <a:lnTo>
                    <a:pt x="10667" y="30479"/>
                  </a:lnTo>
                  <a:lnTo>
                    <a:pt x="4572" y="42671"/>
                  </a:lnTo>
                  <a:lnTo>
                    <a:pt x="3048" y="48767"/>
                  </a:lnTo>
                  <a:lnTo>
                    <a:pt x="1524" y="53339"/>
                  </a:lnTo>
                  <a:lnTo>
                    <a:pt x="0" y="54863"/>
                  </a:lnTo>
                  <a:lnTo>
                    <a:pt x="0" y="516635"/>
                  </a:lnTo>
                  <a:lnTo>
                    <a:pt x="1524" y="516635"/>
                  </a:lnTo>
                  <a:lnTo>
                    <a:pt x="3048" y="518159"/>
                  </a:lnTo>
                  <a:lnTo>
                    <a:pt x="3048" y="522731"/>
                  </a:lnTo>
                  <a:lnTo>
                    <a:pt x="4572" y="522731"/>
                  </a:lnTo>
                  <a:lnTo>
                    <a:pt x="4572" y="528827"/>
                  </a:lnTo>
                  <a:lnTo>
                    <a:pt x="6096" y="528827"/>
                  </a:lnTo>
                  <a:lnTo>
                    <a:pt x="7620" y="530351"/>
                  </a:lnTo>
                  <a:lnTo>
                    <a:pt x="7620" y="533399"/>
                  </a:lnTo>
                  <a:lnTo>
                    <a:pt x="38100" y="533399"/>
                  </a:lnTo>
                  <a:lnTo>
                    <a:pt x="38100" y="530351"/>
                  </a:lnTo>
                  <a:lnTo>
                    <a:pt x="32003" y="524128"/>
                  </a:lnTo>
                  <a:lnTo>
                    <a:pt x="30479" y="524128"/>
                  </a:lnTo>
                  <a:lnTo>
                    <a:pt x="30479" y="521207"/>
                  </a:lnTo>
                  <a:lnTo>
                    <a:pt x="28955" y="521207"/>
                  </a:lnTo>
                  <a:lnTo>
                    <a:pt x="28955" y="515111"/>
                  </a:lnTo>
                  <a:lnTo>
                    <a:pt x="27431" y="515111"/>
                  </a:lnTo>
                  <a:lnTo>
                    <a:pt x="27431" y="510539"/>
                  </a:lnTo>
                  <a:lnTo>
                    <a:pt x="25908" y="510539"/>
                  </a:lnTo>
                  <a:lnTo>
                    <a:pt x="25908" y="502919"/>
                  </a:lnTo>
                  <a:lnTo>
                    <a:pt x="24384" y="502919"/>
                  </a:lnTo>
                  <a:lnTo>
                    <a:pt x="24384" y="66928"/>
                  </a:lnTo>
                  <a:lnTo>
                    <a:pt x="25908" y="59435"/>
                  </a:lnTo>
                  <a:lnTo>
                    <a:pt x="27431" y="54863"/>
                  </a:lnTo>
                  <a:lnTo>
                    <a:pt x="28955" y="48767"/>
                  </a:lnTo>
                  <a:lnTo>
                    <a:pt x="30479" y="45719"/>
                  </a:lnTo>
                  <a:lnTo>
                    <a:pt x="33527" y="44195"/>
                  </a:lnTo>
                  <a:lnTo>
                    <a:pt x="35051" y="41147"/>
                  </a:lnTo>
                  <a:lnTo>
                    <a:pt x="42672" y="33527"/>
                  </a:lnTo>
                  <a:lnTo>
                    <a:pt x="54863" y="27431"/>
                  </a:lnTo>
                  <a:lnTo>
                    <a:pt x="68579" y="25907"/>
                  </a:lnTo>
                  <a:lnTo>
                    <a:pt x="867155" y="25907"/>
                  </a:lnTo>
                  <a:lnTo>
                    <a:pt x="854964" y="13715"/>
                  </a:lnTo>
                  <a:lnTo>
                    <a:pt x="851916" y="12191"/>
                  </a:lnTo>
                  <a:lnTo>
                    <a:pt x="850392" y="10667"/>
                  </a:lnTo>
                  <a:lnTo>
                    <a:pt x="838200" y="4571"/>
                  </a:lnTo>
                  <a:lnTo>
                    <a:pt x="829055" y="1523"/>
                  </a:lnTo>
                  <a:lnTo>
                    <a:pt x="813816" y="0"/>
                  </a:lnTo>
                  <a:close/>
                </a:path>
                <a:path w="881379" h="568325">
                  <a:moveTo>
                    <a:pt x="879348" y="48767"/>
                  </a:moveTo>
                  <a:lnTo>
                    <a:pt x="851916" y="48767"/>
                  </a:lnTo>
                  <a:lnTo>
                    <a:pt x="853440" y="50291"/>
                  </a:lnTo>
                  <a:lnTo>
                    <a:pt x="853440" y="56387"/>
                  </a:lnTo>
                  <a:lnTo>
                    <a:pt x="879348" y="56387"/>
                  </a:lnTo>
                  <a:lnTo>
                    <a:pt x="879348" y="48767"/>
                  </a:lnTo>
                  <a:close/>
                </a:path>
                <a:path w="881379" h="568325">
                  <a:moveTo>
                    <a:pt x="867155" y="25907"/>
                  </a:moveTo>
                  <a:lnTo>
                    <a:pt x="813816" y="25907"/>
                  </a:lnTo>
                  <a:lnTo>
                    <a:pt x="826007" y="27431"/>
                  </a:lnTo>
                  <a:lnTo>
                    <a:pt x="835151" y="32003"/>
                  </a:lnTo>
                  <a:lnTo>
                    <a:pt x="839724" y="33527"/>
                  </a:lnTo>
                  <a:lnTo>
                    <a:pt x="845820" y="39623"/>
                  </a:lnTo>
                  <a:lnTo>
                    <a:pt x="845820" y="42671"/>
                  </a:lnTo>
                  <a:lnTo>
                    <a:pt x="847344" y="42671"/>
                  </a:lnTo>
                  <a:lnTo>
                    <a:pt x="850392" y="45719"/>
                  </a:lnTo>
                  <a:lnTo>
                    <a:pt x="850392" y="48767"/>
                  </a:lnTo>
                  <a:lnTo>
                    <a:pt x="877824" y="48767"/>
                  </a:lnTo>
                  <a:lnTo>
                    <a:pt x="877824" y="44195"/>
                  </a:lnTo>
                  <a:lnTo>
                    <a:pt x="876300" y="44195"/>
                  </a:lnTo>
                  <a:lnTo>
                    <a:pt x="876300" y="41147"/>
                  </a:lnTo>
                  <a:lnTo>
                    <a:pt x="874776" y="41147"/>
                  </a:lnTo>
                  <a:lnTo>
                    <a:pt x="874776" y="38099"/>
                  </a:lnTo>
                  <a:lnTo>
                    <a:pt x="873251" y="38099"/>
                  </a:lnTo>
                  <a:lnTo>
                    <a:pt x="873251" y="35051"/>
                  </a:lnTo>
                  <a:lnTo>
                    <a:pt x="871727" y="35051"/>
                  </a:lnTo>
                  <a:lnTo>
                    <a:pt x="871727" y="32003"/>
                  </a:lnTo>
                  <a:lnTo>
                    <a:pt x="870203" y="30479"/>
                  </a:lnTo>
                  <a:lnTo>
                    <a:pt x="868679" y="30479"/>
                  </a:lnTo>
                  <a:lnTo>
                    <a:pt x="868679" y="27431"/>
                  </a:lnTo>
                  <a:lnTo>
                    <a:pt x="867155" y="25907"/>
                  </a:lnTo>
                  <a:close/>
                </a:path>
              </a:pathLst>
            </a:custGeom>
            <a:solidFill>
              <a:srgbClr val="7F63A0"/>
            </a:solidFill>
          </p:spPr>
          <p:txBody>
            <a:bodyPr wrap="square" lIns="0" tIns="0" rIns="0" bIns="0" rtlCol="0"/>
            <a:lstStyle/>
            <a:p>
              <a:endParaRPr/>
            </a:p>
          </p:txBody>
        </p:sp>
      </p:grpSp>
      <p:sp>
        <p:nvSpPr>
          <p:cNvPr id="115" name="object 115"/>
          <p:cNvSpPr txBox="1"/>
          <p:nvPr/>
        </p:nvSpPr>
        <p:spPr>
          <a:xfrm>
            <a:off x="5918708" y="6095491"/>
            <a:ext cx="55181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NOI/RROF</a:t>
            </a:r>
            <a:endParaRPr sz="1000">
              <a:latin typeface="Calibri"/>
              <a:cs typeface="Calibri"/>
            </a:endParaRPr>
          </a:p>
        </p:txBody>
      </p:sp>
      <p:grpSp>
        <p:nvGrpSpPr>
          <p:cNvPr id="116" name="object 116"/>
          <p:cNvGrpSpPr/>
          <p:nvPr/>
        </p:nvGrpSpPr>
        <p:grpSpPr>
          <a:xfrm>
            <a:off x="6768083" y="3779646"/>
            <a:ext cx="963294" cy="340360"/>
            <a:chOff x="6768083" y="3779646"/>
            <a:chExt cx="963294" cy="340360"/>
          </a:xfrm>
        </p:grpSpPr>
        <p:sp>
          <p:nvSpPr>
            <p:cNvPr id="117" name="object 117"/>
            <p:cNvSpPr/>
            <p:nvPr/>
          </p:nvSpPr>
          <p:spPr>
            <a:xfrm>
              <a:off x="6768083" y="3779646"/>
              <a:ext cx="855344" cy="236220"/>
            </a:xfrm>
            <a:custGeom>
              <a:avLst/>
              <a:gdLst/>
              <a:ahLst/>
              <a:cxnLst/>
              <a:rect l="l" t="t" r="r" b="b"/>
              <a:pathLst>
                <a:path w="855345" h="236220">
                  <a:moveTo>
                    <a:pt x="854964" y="0"/>
                  </a:moveTo>
                  <a:lnTo>
                    <a:pt x="0" y="0"/>
                  </a:lnTo>
                  <a:lnTo>
                    <a:pt x="0" y="181355"/>
                  </a:lnTo>
                  <a:lnTo>
                    <a:pt x="4262" y="202787"/>
                  </a:lnTo>
                  <a:lnTo>
                    <a:pt x="15811" y="220217"/>
                  </a:lnTo>
                  <a:lnTo>
                    <a:pt x="32789" y="231933"/>
                  </a:lnTo>
                  <a:lnTo>
                    <a:pt x="53340" y="236219"/>
                  </a:lnTo>
                  <a:lnTo>
                    <a:pt x="801624" y="236219"/>
                  </a:lnTo>
                  <a:lnTo>
                    <a:pt x="822174" y="231933"/>
                  </a:lnTo>
                  <a:lnTo>
                    <a:pt x="839152" y="220217"/>
                  </a:lnTo>
                  <a:lnTo>
                    <a:pt x="850701" y="202787"/>
                  </a:lnTo>
                  <a:lnTo>
                    <a:pt x="854964" y="181355"/>
                  </a:lnTo>
                  <a:lnTo>
                    <a:pt x="854964" y="0"/>
                  </a:lnTo>
                  <a:close/>
                </a:path>
              </a:pathLst>
            </a:custGeom>
            <a:solidFill>
              <a:srgbClr val="99BA59"/>
            </a:solidFill>
          </p:spPr>
          <p:txBody>
            <a:bodyPr wrap="square" lIns="0" tIns="0" rIns="0" bIns="0" rtlCol="0"/>
            <a:lstStyle/>
            <a:p>
              <a:endParaRPr/>
            </a:p>
          </p:txBody>
        </p:sp>
        <p:pic>
          <p:nvPicPr>
            <p:cNvPr id="118" name="object 118"/>
            <p:cNvPicPr/>
            <p:nvPr/>
          </p:nvPicPr>
          <p:blipFill>
            <a:blip r:embed="rId21" cstate="print"/>
            <a:stretch>
              <a:fillRect/>
            </a:stretch>
          </p:blipFill>
          <p:spPr>
            <a:xfrm>
              <a:off x="6862571" y="3779646"/>
              <a:ext cx="856487" cy="326009"/>
            </a:xfrm>
            <a:prstGeom prst="rect">
              <a:avLst/>
            </a:prstGeom>
          </p:spPr>
        </p:pic>
        <p:sp>
          <p:nvSpPr>
            <p:cNvPr id="119" name="object 119"/>
            <p:cNvSpPr/>
            <p:nvPr/>
          </p:nvSpPr>
          <p:spPr>
            <a:xfrm>
              <a:off x="6850379" y="3779646"/>
              <a:ext cx="881380" cy="340360"/>
            </a:xfrm>
            <a:custGeom>
              <a:avLst/>
              <a:gdLst/>
              <a:ahLst/>
              <a:cxnLst/>
              <a:rect l="l" t="t" r="r" b="b"/>
              <a:pathLst>
                <a:path w="881379" h="340360">
                  <a:moveTo>
                    <a:pt x="39624" y="303275"/>
                  </a:moveTo>
                  <a:lnTo>
                    <a:pt x="9144" y="303275"/>
                  </a:lnTo>
                  <a:lnTo>
                    <a:pt x="9144" y="306324"/>
                  </a:lnTo>
                  <a:lnTo>
                    <a:pt x="10668" y="306324"/>
                  </a:lnTo>
                  <a:lnTo>
                    <a:pt x="10668" y="310895"/>
                  </a:lnTo>
                  <a:lnTo>
                    <a:pt x="12192" y="310895"/>
                  </a:lnTo>
                  <a:lnTo>
                    <a:pt x="18288" y="316991"/>
                  </a:lnTo>
                  <a:lnTo>
                    <a:pt x="18288" y="320039"/>
                  </a:lnTo>
                  <a:lnTo>
                    <a:pt x="19812" y="320039"/>
                  </a:lnTo>
                  <a:lnTo>
                    <a:pt x="22860" y="321563"/>
                  </a:lnTo>
                  <a:lnTo>
                    <a:pt x="30479" y="329183"/>
                  </a:lnTo>
                  <a:lnTo>
                    <a:pt x="36575" y="332231"/>
                  </a:lnTo>
                  <a:lnTo>
                    <a:pt x="41148" y="333755"/>
                  </a:lnTo>
                  <a:lnTo>
                    <a:pt x="47244" y="335152"/>
                  </a:lnTo>
                  <a:lnTo>
                    <a:pt x="51816" y="336803"/>
                  </a:lnTo>
                  <a:lnTo>
                    <a:pt x="54864" y="338327"/>
                  </a:lnTo>
                  <a:lnTo>
                    <a:pt x="826008" y="339851"/>
                  </a:lnTo>
                  <a:lnTo>
                    <a:pt x="826008" y="338327"/>
                  </a:lnTo>
                  <a:lnTo>
                    <a:pt x="829055" y="336803"/>
                  </a:lnTo>
                  <a:lnTo>
                    <a:pt x="838200" y="333755"/>
                  </a:lnTo>
                  <a:lnTo>
                    <a:pt x="844296" y="332231"/>
                  </a:lnTo>
                  <a:lnTo>
                    <a:pt x="850392" y="329183"/>
                  </a:lnTo>
                  <a:lnTo>
                    <a:pt x="851916" y="327660"/>
                  </a:lnTo>
                  <a:lnTo>
                    <a:pt x="854964" y="326136"/>
                  </a:lnTo>
                  <a:lnTo>
                    <a:pt x="867155" y="313943"/>
                  </a:lnTo>
                  <a:lnTo>
                    <a:pt x="56388" y="313943"/>
                  </a:lnTo>
                  <a:lnTo>
                    <a:pt x="56388" y="312419"/>
                  </a:lnTo>
                  <a:lnTo>
                    <a:pt x="53340" y="310895"/>
                  </a:lnTo>
                  <a:lnTo>
                    <a:pt x="48768" y="309372"/>
                  </a:lnTo>
                  <a:lnTo>
                    <a:pt x="42672" y="306324"/>
                  </a:lnTo>
                  <a:lnTo>
                    <a:pt x="39624" y="303275"/>
                  </a:lnTo>
                  <a:close/>
                </a:path>
                <a:path w="881379" h="340360">
                  <a:moveTo>
                    <a:pt x="880872" y="0"/>
                  </a:moveTo>
                  <a:lnTo>
                    <a:pt x="854964" y="0"/>
                  </a:lnTo>
                  <a:lnTo>
                    <a:pt x="853505" y="272795"/>
                  </a:lnTo>
                  <a:lnTo>
                    <a:pt x="853440" y="284988"/>
                  </a:lnTo>
                  <a:lnTo>
                    <a:pt x="851916" y="289560"/>
                  </a:lnTo>
                  <a:lnTo>
                    <a:pt x="848868" y="295655"/>
                  </a:lnTo>
                  <a:lnTo>
                    <a:pt x="838200" y="306324"/>
                  </a:lnTo>
                  <a:lnTo>
                    <a:pt x="832103" y="309372"/>
                  </a:lnTo>
                  <a:lnTo>
                    <a:pt x="827531" y="310895"/>
                  </a:lnTo>
                  <a:lnTo>
                    <a:pt x="824484" y="312419"/>
                  </a:lnTo>
                  <a:lnTo>
                    <a:pt x="56388" y="313943"/>
                  </a:lnTo>
                  <a:lnTo>
                    <a:pt x="867155" y="313943"/>
                  </a:lnTo>
                  <a:lnTo>
                    <a:pt x="868679" y="310895"/>
                  </a:lnTo>
                  <a:lnTo>
                    <a:pt x="870203" y="309372"/>
                  </a:lnTo>
                  <a:lnTo>
                    <a:pt x="873251" y="303275"/>
                  </a:lnTo>
                  <a:lnTo>
                    <a:pt x="874776" y="298703"/>
                  </a:lnTo>
                  <a:lnTo>
                    <a:pt x="876300" y="297052"/>
                  </a:lnTo>
                  <a:lnTo>
                    <a:pt x="877824" y="292607"/>
                  </a:lnTo>
                  <a:lnTo>
                    <a:pt x="879348" y="284988"/>
                  </a:lnTo>
                  <a:lnTo>
                    <a:pt x="880872" y="0"/>
                  </a:lnTo>
                  <a:close/>
                </a:path>
                <a:path w="881379" h="340360">
                  <a:moveTo>
                    <a:pt x="32003" y="292607"/>
                  </a:moveTo>
                  <a:lnTo>
                    <a:pt x="4572" y="292607"/>
                  </a:lnTo>
                  <a:lnTo>
                    <a:pt x="4572" y="298703"/>
                  </a:lnTo>
                  <a:lnTo>
                    <a:pt x="6096" y="298703"/>
                  </a:lnTo>
                  <a:lnTo>
                    <a:pt x="7620" y="300227"/>
                  </a:lnTo>
                  <a:lnTo>
                    <a:pt x="7620" y="303275"/>
                  </a:lnTo>
                  <a:lnTo>
                    <a:pt x="38100" y="303275"/>
                  </a:lnTo>
                  <a:lnTo>
                    <a:pt x="38100" y="300227"/>
                  </a:lnTo>
                  <a:lnTo>
                    <a:pt x="33527" y="295655"/>
                  </a:lnTo>
                  <a:lnTo>
                    <a:pt x="32003" y="295655"/>
                  </a:lnTo>
                  <a:lnTo>
                    <a:pt x="32003" y="292607"/>
                  </a:lnTo>
                  <a:close/>
                </a:path>
                <a:path w="881379" h="340360">
                  <a:moveTo>
                    <a:pt x="24384" y="0"/>
                  </a:moveTo>
                  <a:lnTo>
                    <a:pt x="0" y="0"/>
                  </a:lnTo>
                  <a:lnTo>
                    <a:pt x="0" y="274319"/>
                  </a:lnTo>
                  <a:lnTo>
                    <a:pt x="1524" y="274319"/>
                  </a:lnTo>
                  <a:lnTo>
                    <a:pt x="1524" y="288036"/>
                  </a:lnTo>
                  <a:lnTo>
                    <a:pt x="3048" y="288036"/>
                  </a:lnTo>
                  <a:lnTo>
                    <a:pt x="3048" y="292607"/>
                  </a:lnTo>
                  <a:lnTo>
                    <a:pt x="30479" y="292607"/>
                  </a:lnTo>
                  <a:lnTo>
                    <a:pt x="30479" y="289560"/>
                  </a:lnTo>
                  <a:lnTo>
                    <a:pt x="28955" y="289560"/>
                  </a:lnTo>
                  <a:lnTo>
                    <a:pt x="28955" y="284988"/>
                  </a:lnTo>
                  <a:lnTo>
                    <a:pt x="27431" y="284988"/>
                  </a:lnTo>
                  <a:lnTo>
                    <a:pt x="27431" y="280415"/>
                  </a:lnTo>
                  <a:lnTo>
                    <a:pt x="25908" y="280415"/>
                  </a:lnTo>
                  <a:lnTo>
                    <a:pt x="25908" y="272795"/>
                  </a:lnTo>
                  <a:lnTo>
                    <a:pt x="24384" y="272795"/>
                  </a:lnTo>
                  <a:lnTo>
                    <a:pt x="24384" y="0"/>
                  </a:lnTo>
                  <a:close/>
                </a:path>
              </a:pathLst>
            </a:custGeom>
            <a:solidFill>
              <a:srgbClr val="99BA59"/>
            </a:solidFill>
          </p:spPr>
          <p:txBody>
            <a:bodyPr wrap="square" lIns="0" tIns="0" rIns="0" bIns="0" rtlCol="0"/>
            <a:lstStyle/>
            <a:p>
              <a:endParaRPr/>
            </a:p>
          </p:txBody>
        </p:sp>
      </p:grpSp>
      <p:sp>
        <p:nvSpPr>
          <p:cNvPr id="120" name="object 120"/>
          <p:cNvSpPr txBox="1"/>
          <p:nvPr/>
        </p:nvSpPr>
        <p:spPr>
          <a:xfrm>
            <a:off x="6974840" y="3800348"/>
            <a:ext cx="62992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Compliance</a:t>
            </a:r>
            <a:endParaRPr sz="1000">
              <a:latin typeface="Calibri"/>
              <a:cs typeface="Calibri"/>
            </a:endParaRPr>
          </a:p>
        </p:txBody>
      </p:sp>
      <p:grpSp>
        <p:nvGrpSpPr>
          <p:cNvPr id="121" name="object 121"/>
          <p:cNvGrpSpPr/>
          <p:nvPr/>
        </p:nvGrpSpPr>
        <p:grpSpPr>
          <a:xfrm>
            <a:off x="6768083" y="4264278"/>
            <a:ext cx="963294" cy="960119"/>
            <a:chOff x="6768083" y="4264278"/>
            <a:chExt cx="963294" cy="960119"/>
          </a:xfrm>
        </p:grpSpPr>
        <p:sp>
          <p:nvSpPr>
            <p:cNvPr id="122" name="object 122"/>
            <p:cNvSpPr/>
            <p:nvPr/>
          </p:nvSpPr>
          <p:spPr>
            <a:xfrm>
              <a:off x="6768083" y="4264278"/>
              <a:ext cx="855344" cy="856615"/>
            </a:xfrm>
            <a:custGeom>
              <a:avLst/>
              <a:gdLst/>
              <a:ahLst/>
              <a:cxnLst/>
              <a:rect l="l" t="t" r="r" b="b"/>
              <a:pathLst>
                <a:path w="855345" h="856614">
                  <a:moveTo>
                    <a:pt x="769620" y="0"/>
                  </a:moveTo>
                  <a:lnTo>
                    <a:pt x="85344" y="0"/>
                  </a:lnTo>
                  <a:lnTo>
                    <a:pt x="52077" y="6691"/>
                  </a:lnTo>
                  <a:lnTo>
                    <a:pt x="24955" y="24955"/>
                  </a:lnTo>
                  <a:lnTo>
                    <a:pt x="6691" y="52077"/>
                  </a:lnTo>
                  <a:lnTo>
                    <a:pt x="0" y="85344"/>
                  </a:lnTo>
                  <a:lnTo>
                    <a:pt x="0" y="771144"/>
                  </a:lnTo>
                  <a:lnTo>
                    <a:pt x="6691" y="804410"/>
                  </a:lnTo>
                  <a:lnTo>
                    <a:pt x="24955" y="831532"/>
                  </a:lnTo>
                  <a:lnTo>
                    <a:pt x="52077" y="849796"/>
                  </a:lnTo>
                  <a:lnTo>
                    <a:pt x="85344" y="856488"/>
                  </a:lnTo>
                  <a:lnTo>
                    <a:pt x="769620" y="856488"/>
                  </a:lnTo>
                  <a:lnTo>
                    <a:pt x="802886" y="849796"/>
                  </a:lnTo>
                  <a:lnTo>
                    <a:pt x="830008" y="831532"/>
                  </a:lnTo>
                  <a:lnTo>
                    <a:pt x="848272" y="804410"/>
                  </a:lnTo>
                  <a:lnTo>
                    <a:pt x="854964" y="771144"/>
                  </a:lnTo>
                  <a:lnTo>
                    <a:pt x="854964" y="85344"/>
                  </a:lnTo>
                  <a:lnTo>
                    <a:pt x="848272" y="52077"/>
                  </a:lnTo>
                  <a:lnTo>
                    <a:pt x="830008" y="24955"/>
                  </a:lnTo>
                  <a:lnTo>
                    <a:pt x="802886" y="6691"/>
                  </a:lnTo>
                  <a:lnTo>
                    <a:pt x="769620" y="0"/>
                  </a:lnTo>
                  <a:close/>
                </a:path>
              </a:pathLst>
            </a:custGeom>
            <a:solidFill>
              <a:srgbClr val="F49344"/>
            </a:solidFill>
          </p:spPr>
          <p:txBody>
            <a:bodyPr wrap="square" lIns="0" tIns="0" rIns="0" bIns="0" rtlCol="0"/>
            <a:lstStyle/>
            <a:p>
              <a:endParaRPr/>
            </a:p>
          </p:txBody>
        </p:sp>
        <p:pic>
          <p:nvPicPr>
            <p:cNvPr id="123" name="object 123"/>
            <p:cNvPicPr/>
            <p:nvPr/>
          </p:nvPicPr>
          <p:blipFill>
            <a:blip r:embed="rId22" cstate="print"/>
            <a:stretch>
              <a:fillRect/>
            </a:stretch>
          </p:blipFill>
          <p:spPr>
            <a:xfrm>
              <a:off x="6862571" y="4355718"/>
              <a:ext cx="856360" cy="856488"/>
            </a:xfrm>
            <a:prstGeom prst="rect">
              <a:avLst/>
            </a:prstGeom>
          </p:spPr>
        </p:pic>
        <p:sp>
          <p:nvSpPr>
            <p:cNvPr id="124" name="object 124"/>
            <p:cNvSpPr/>
            <p:nvPr/>
          </p:nvSpPr>
          <p:spPr>
            <a:xfrm>
              <a:off x="6850379" y="4342002"/>
              <a:ext cx="880744" cy="882650"/>
            </a:xfrm>
            <a:custGeom>
              <a:avLst/>
              <a:gdLst/>
              <a:ahLst/>
              <a:cxnLst/>
              <a:rect l="l" t="t" r="r" b="b"/>
              <a:pathLst>
                <a:path w="880745" h="882650">
                  <a:moveTo>
                    <a:pt x="35051" y="819912"/>
                  </a:moveTo>
                  <a:lnTo>
                    <a:pt x="7620" y="819912"/>
                  </a:lnTo>
                  <a:lnTo>
                    <a:pt x="7620" y="824484"/>
                  </a:lnTo>
                  <a:lnTo>
                    <a:pt x="9144" y="824484"/>
                  </a:lnTo>
                  <a:lnTo>
                    <a:pt x="9144" y="827532"/>
                  </a:lnTo>
                  <a:lnTo>
                    <a:pt x="10668" y="827532"/>
                  </a:lnTo>
                  <a:lnTo>
                    <a:pt x="10668" y="830580"/>
                  </a:lnTo>
                  <a:lnTo>
                    <a:pt x="12192" y="830580"/>
                  </a:lnTo>
                  <a:lnTo>
                    <a:pt x="12192" y="833628"/>
                  </a:lnTo>
                  <a:lnTo>
                    <a:pt x="13716" y="833628"/>
                  </a:lnTo>
                  <a:lnTo>
                    <a:pt x="15240" y="835152"/>
                  </a:lnTo>
                  <a:lnTo>
                    <a:pt x="15240" y="838200"/>
                  </a:lnTo>
                  <a:lnTo>
                    <a:pt x="16764" y="838200"/>
                  </a:lnTo>
                  <a:lnTo>
                    <a:pt x="16764" y="841248"/>
                  </a:lnTo>
                  <a:lnTo>
                    <a:pt x="18288" y="841248"/>
                  </a:lnTo>
                  <a:lnTo>
                    <a:pt x="22860" y="845820"/>
                  </a:lnTo>
                  <a:lnTo>
                    <a:pt x="22860" y="848868"/>
                  </a:lnTo>
                  <a:lnTo>
                    <a:pt x="24384" y="848868"/>
                  </a:lnTo>
                  <a:lnTo>
                    <a:pt x="36575" y="861060"/>
                  </a:lnTo>
                  <a:lnTo>
                    <a:pt x="42672" y="864108"/>
                  </a:lnTo>
                  <a:lnTo>
                    <a:pt x="44196" y="865632"/>
                  </a:lnTo>
                  <a:lnTo>
                    <a:pt x="50292" y="868680"/>
                  </a:lnTo>
                  <a:lnTo>
                    <a:pt x="51816" y="870204"/>
                  </a:lnTo>
                  <a:lnTo>
                    <a:pt x="57912" y="873252"/>
                  </a:lnTo>
                  <a:lnTo>
                    <a:pt x="59436" y="874776"/>
                  </a:lnTo>
                  <a:lnTo>
                    <a:pt x="65531" y="876300"/>
                  </a:lnTo>
                  <a:lnTo>
                    <a:pt x="79248" y="880872"/>
                  </a:lnTo>
                  <a:lnTo>
                    <a:pt x="803148" y="882396"/>
                  </a:lnTo>
                  <a:lnTo>
                    <a:pt x="803148" y="880872"/>
                  </a:lnTo>
                  <a:lnTo>
                    <a:pt x="821436" y="874776"/>
                  </a:lnTo>
                  <a:lnTo>
                    <a:pt x="836676" y="867156"/>
                  </a:lnTo>
                  <a:lnTo>
                    <a:pt x="838200" y="865632"/>
                  </a:lnTo>
                  <a:lnTo>
                    <a:pt x="841248" y="864108"/>
                  </a:lnTo>
                  <a:lnTo>
                    <a:pt x="848868" y="856488"/>
                  </a:lnTo>
                  <a:lnTo>
                    <a:pt x="800100" y="856488"/>
                  </a:lnTo>
                  <a:lnTo>
                    <a:pt x="82296" y="854964"/>
                  </a:lnTo>
                  <a:lnTo>
                    <a:pt x="76200" y="853440"/>
                  </a:lnTo>
                  <a:lnTo>
                    <a:pt x="73151" y="851916"/>
                  </a:lnTo>
                  <a:lnTo>
                    <a:pt x="68579" y="850392"/>
                  </a:lnTo>
                  <a:lnTo>
                    <a:pt x="56388" y="844296"/>
                  </a:lnTo>
                  <a:lnTo>
                    <a:pt x="53340" y="841248"/>
                  </a:lnTo>
                  <a:lnTo>
                    <a:pt x="50292" y="839597"/>
                  </a:lnTo>
                  <a:lnTo>
                    <a:pt x="42672" y="832104"/>
                  </a:lnTo>
                  <a:lnTo>
                    <a:pt x="41148" y="832104"/>
                  </a:lnTo>
                  <a:lnTo>
                    <a:pt x="41148" y="829056"/>
                  </a:lnTo>
                  <a:lnTo>
                    <a:pt x="38100" y="826008"/>
                  </a:lnTo>
                  <a:lnTo>
                    <a:pt x="36575" y="826008"/>
                  </a:lnTo>
                  <a:lnTo>
                    <a:pt x="36575" y="822960"/>
                  </a:lnTo>
                  <a:lnTo>
                    <a:pt x="35051" y="822960"/>
                  </a:lnTo>
                  <a:lnTo>
                    <a:pt x="35051" y="819912"/>
                  </a:lnTo>
                  <a:close/>
                </a:path>
                <a:path w="880745" h="882650">
                  <a:moveTo>
                    <a:pt x="880745" y="79248"/>
                  </a:moveTo>
                  <a:lnTo>
                    <a:pt x="853440" y="79248"/>
                  </a:lnTo>
                  <a:lnTo>
                    <a:pt x="853440" y="82296"/>
                  </a:lnTo>
                  <a:lnTo>
                    <a:pt x="854964" y="82296"/>
                  </a:lnTo>
                  <a:lnTo>
                    <a:pt x="853472" y="784860"/>
                  </a:lnTo>
                  <a:lnTo>
                    <a:pt x="853440" y="800100"/>
                  </a:lnTo>
                  <a:lnTo>
                    <a:pt x="851916" y="806196"/>
                  </a:lnTo>
                  <a:lnTo>
                    <a:pt x="848868" y="812292"/>
                  </a:lnTo>
                  <a:lnTo>
                    <a:pt x="847344" y="816864"/>
                  </a:lnTo>
                  <a:lnTo>
                    <a:pt x="842772" y="826008"/>
                  </a:lnTo>
                  <a:lnTo>
                    <a:pt x="838200" y="830580"/>
                  </a:lnTo>
                  <a:lnTo>
                    <a:pt x="836676" y="833628"/>
                  </a:lnTo>
                  <a:lnTo>
                    <a:pt x="829055" y="841248"/>
                  </a:lnTo>
                  <a:lnTo>
                    <a:pt x="822960" y="844296"/>
                  </a:lnTo>
                  <a:lnTo>
                    <a:pt x="819912" y="847344"/>
                  </a:lnTo>
                  <a:lnTo>
                    <a:pt x="810768" y="851916"/>
                  </a:lnTo>
                  <a:lnTo>
                    <a:pt x="803148" y="853440"/>
                  </a:lnTo>
                  <a:lnTo>
                    <a:pt x="800100" y="854964"/>
                  </a:lnTo>
                  <a:lnTo>
                    <a:pt x="800100" y="856488"/>
                  </a:lnTo>
                  <a:lnTo>
                    <a:pt x="848868" y="856488"/>
                  </a:lnTo>
                  <a:lnTo>
                    <a:pt x="861060" y="844296"/>
                  </a:lnTo>
                  <a:lnTo>
                    <a:pt x="864108" y="838200"/>
                  </a:lnTo>
                  <a:lnTo>
                    <a:pt x="865631" y="836676"/>
                  </a:lnTo>
                  <a:lnTo>
                    <a:pt x="873251" y="821436"/>
                  </a:lnTo>
                  <a:lnTo>
                    <a:pt x="879348" y="803148"/>
                  </a:lnTo>
                  <a:lnTo>
                    <a:pt x="880745" y="99060"/>
                  </a:lnTo>
                  <a:lnTo>
                    <a:pt x="880745" y="79248"/>
                  </a:lnTo>
                  <a:close/>
                </a:path>
                <a:path w="880745" h="882650">
                  <a:moveTo>
                    <a:pt x="28955" y="806196"/>
                  </a:moveTo>
                  <a:lnTo>
                    <a:pt x="3048" y="806196"/>
                  </a:lnTo>
                  <a:lnTo>
                    <a:pt x="3048" y="810768"/>
                  </a:lnTo>
                  <a:lnTo>
                    <a:pt x="4572" y="810768"/>
                  </a:lnTo>
                  <a:lnTo>
                    <a:pt x="4572" y="815340"/>
                  </a:lnTo>
                  <a:lnTo>
                    <a:pt x="6096" y="815340"/>
                  </a:lnTo>
                  <a:lnTo>
                    <a:pt x="6096" y="819912"/>
                  </a:lnTo>
                  <a:lnTo>
                    <a:pt x="33527" y="819912"/>
                  </a:lnTo>
                  <a:lnTo>
                    <a:pt x="33527" y="816864"/>
                  </a:lnTo>
                  <a:lnTo>
                    <a:pt x="32003" y="816864"/>
                  </a:lnTo>
                  <a:lnTo>
                    <a:pt x="32003" y="813816"/>
                  </a:lnTo>
                  <a:lnTo>
                    <a:pt x="30479" y="813816"/>
                  </a:lnTo>
                  <a:lnTo>
                    <a:pt x="30479" y="809244"/>
                  </a:lnTo>
                  <a:lnTo>
                    <a:pt x="28955" y="809244"/>
                  </a:lnTo>
                  <a:lnTo>
                    <a:pt x="28955" y="806196"/>
                  </a:lnTo>
                  <a:close/>
                </a:path>
                <a:path w="880745" h="882650">
                  <a:moveTo>
                    <a:pt x="783335" y="0"/>
                  </a:moveTo>
                  <a:lnTo>
                    <a:pt x="97535" y="0"/>
                  </a:lnTo>
                  <a:lnTo>
                    <a:pt x="86868" y="1397"/>
                  </a:lnTo>
                  <a:lnTo>
                    <a:pt x="68579" y="4572"/>
                  </a:lnTo>
                  <a:lnTo>
                    <a:pt x="59436" y="9144"/>
                  </a:lnTo>
                  <a:lnTo>
                    <a:pt x="50292" y="12192"/>
                  </a:lnTo>
                  <a:lnTo>
                    <a:pt x="48768" y="13716"/>
                  </a:lnTo>
                  <a:lnTo>
                    <a:pt x="42672" y="16764"/>
                  </a:lnTo>
                  <a:lnTo>
                    <a:pt x="38100" y="21336"/>
                  </a:lnTo>
                  <a:lnTo>
                    <a:pt x="35051" y="22860"/>
                  </a:lnTo>
                  <a:lnTo>
                    <a:pt x="30479" y="27432"/>
                  </a:lnTo>
                  <a:lnTo>
                    <a:pt x="27431" y="28956"/>
                  </a:lnTo>
                  <a:lnTo>
                    <a:pt x="25908" y="32004"/>
                  </a:lnTo>
                  <a:lnTo>
                    <a:pt x="21336" y="36576"/>
                  </a:lnTo>
                  <a:lnTo>
                    <a:pt x="18288" y="42672"/>
                  </a:lnTo>
                  <a:lnTo>
                    <a:pt x="16764" y="44196"/>
                  </a:lnTo>
                  <a:lnTo>
                    <a:pt x="15240" y="47244"/>
                  </a:lnTo>
                  <a:lnTo>
                    <a:pt x="10668" y="51816"/>
                  </a:lnTo>
                  <a:lnTo>
                    <a:pt x="1524" y="79248"/>
                  </a:lnTo>
                  <a:lnTo>
                    <a:pt x="0" y="89916"/>
                  </a:lnTo>
                  <a:lnTo>
                    <a:pt x="0" y="795528"/>
                  </a:lnTo>
                  <a:lnTo>
                    <a:pt x="1524" y="795528"/>
                  </a:lnTo>
                  <a:lnTo>
                    <a:pt x="1524" y="806196"/>
                  </a:lnTo>
                  <a:lnTo>
                    <a:pt x="27431" y="806196"/>
                  </a:lnTo>
                  <a:lnTo>
                    <a:pt x="27431" y="800100"/>
                  </a:lnTo>
                  <a:lnTo>
                    <a:pt x="25908" y="800100"/>
                  </a:lnTo>
                  <a:lnTo>
                    <a:pt x="25908" y="784860"/>
                  </a:lnTo>
                  <a:lnTo>
                    <a:pt x="24384" y="784860"/>
                  </a:lnTo>
                  <a:lnTo>
                    <a:pt x="24384" y="99060"/>
                  </a:lnTo>
                  <a:lnTo>
                    <a:pt x="25908" y="83820"/>
                  </a:lnTo>
                  <a:lnTo>
                    <a:pt x="27431" y="80772"/>
                  </a:lnTo>
                  <a:lnTo>
                    <a:pt x="28955" y="76200"/>
                  </a:lnTo>
                  <a:lnTo>
                    <a:pt x="30479" y="70104"/>
                  </a:lnTo>
                  <a:lnTo>
                    <a:pt x="33527" y="64008"/>
                  </a:lnTo>
                  <a:lnTo>
                    <a:pt x="36575" y="60960"/>
                  </a:lnTo>
                  <a:lnTo>
                    <a:pt x="38100" y="57912"/>
                  </a:lnTo>
                  <a:lnTo>
                    <a:pt x="41148" y="54864"/>
                  </a:lnTo>
                  <a:lnTo>
                    <a:pt x="42672" y="51816"/>
                  </a:lnTo>
                  <a:lnTo>
                    <a:pt x="51816" y="42672"/>
                  </a:lnTo>
                  <a:lnTo>
                    <a:pt x="54864" y="41148"/>
                  </a:lnTo>
                  <a:lnTo>
                    <a:pt x="57912" y="38100"/>
                  </a:lnTo>
                  <a:lnTo>
                    <a:pt x="60960" y="36576"/>
                  </a:lnTo>
                  <a:lnTo>
                    <a:pt x="64008" y="33528"/>
                  </a:lnTo>
                  <a:lnTo>
                    <a:pt x="70103" y="32004"/>
                  </a:lnTo>
                  <a:lnTo>
                    <a:pt x="74675" y="30480"/>
                  </a:lnTo>
                  <a:lnTo>
                    <a:pt x="77724" y="28956"/>
                  </a:lnTo>
                  <a:lnTo>
                    <a:pt x="83820" y="27432"/>
                  </a:lnTo>
                  <a:lnTo>
                    <a:pt x="91440" y="25908"/>
                  </a:lnTo>
                  <a:lnTo>
                    <a:pt x="848868" y="25908"/>
                  </a:lnTo>
                  <a:lnTo>
                    <a:pt x="847344" y="24384"/>
                  </a:lnTo>
                  <a:lnTo>
                    <a:pt x="844296" y="22860"/>
                  </a:lnTo>
                  <a:lnTo>
                    <a:pt x="839724" y="18288"/>
                  </a:lnTo>
                  <a:lnTo>
                    <a:pt x="836676" y="16764"/>
                  </a:lnTo>
                  <a:lnTo>
                    <a:pt x="835151" y="15240"/>
                  </a:lnTo>
                  <a:lnTo>
                    <a:pt x="819912" y="7620"/>
                  </a:lnTo>
                  <a:lnTo>
                    <a:pt x="801624" y="1397"/>
                  </a:lnTo>
                  <a:lnTo>
                    <a:pt x="783335" y="0"/>
                  </a:lnTo>
                  <a:close/>
                </a:path>
                <a:path w="880745" h="882650">
                  <a:moveTo>
                    <a:pt x="876300" y="65532"/>
                  </a:moveTo>
                  <a:lnTo>
                    <a:pt x="848868" y="65532"/>
                  </a:lnTo>
                  <a:lnTo>
                    <a:pt x="848868" y="68580"/>
                  </a:lnTo>
                  <a:lnTo>
                    <a:pt x="850392" y="68580"/>
                  </a:lnTo>
                  <a:lnTo>
                    <a:pt x="850392" y="71628"/>
                  </a:lnTo>
                  <a:lnTo>
                    <a:pt x="851916" y="71628"/>
                  </a:lnTo>
                  <a:lnTo>
                    <a:pt x="851916" y="79248"/>
                  </a:lnTo>
                  <a:lnTo>
                    <a:pt x="879348" y="79248"/>
                  </a:lnTo>
                  <a:lnTo>
                    <a:pt x="879348" y="74676"/>
                  </a:lnTo>
                  <a:lnTo>
                    <a:pt x="877824" y="74676"/>
                  </a:lnTo>
                  <a:lnTo>
                    <a:pt x="877824" y="70104"/>
                  </a:lnTo>
                  <a:lnTo>
                    <a:pt x="876300" y="70104"/>
                  </a:lnTo>
                  <a:lnTo>
                    <a:pt x="876300" y="65532"/>
                  </a:lnTo>
                  <a:close/>
                </a:path>
                <a:path w="880745" h="882650">
                  <a:moveTo>
                    <a:pt x="848868" y="25908"/>
                  </a:moveTo>
                  <a:lnTo>
                    <a:pt x="790955" y="25908"/>
                  </a:lnTo>
                  <a:lnTo>
                    <a:pt x="798576" y="27432"/>
                  </a:lnTo>
                  <a:lnTo>
                    <a:pt x="804672" y="28956"/>
                  </a:lnTo>
                  <a:lnTo>
                    <a:pt x="810768" y="32004"/>
                  </a:lnTo>
                  <a:lnTo>
                    <a:pt x="815340" y="33528"/>
                  </a:lnTo>
                  <a:lnTo>
                    <a:pt x="824484" y="38100"/>
                  </a:lnTo>
                  <a:lnTo>
                    <a:pt x="829055" y="42672"/>
                  </a:lnTo>
                  <a:lnTo>
                    <a:pt x="832103" y="44196"/>
                  </a:lnTo>
                  <a:lnTo>
                    <a:pt x="839724" y="51816"/>
                  </a:lnTo>
                  <a:lnTo>
                    <a:pt x="839724" y="54864"/>
                  </a:lnTo>
                  <a:lnTo>
                    <a:pt x="841248" y="54864"/>
                  </a:lnTo>
                  <a:lnTo>
                    <a:pt x="845820" y="59436"/>
                  </a:lnTo>
                  <a:lnTo>
                    <a:pt x="845820" y="62484"/>
                  </a:lnTo>
                  <a:lnTo>
                    <a:pt x="847344" y="62484"/>
                  </a:lnTo>
                  <a:lnTo>
                    <a:pt x="847344" y="65532"/>
                  </a:lnTo>
                  <a:lnTo>
                    <a:pt x="874776" y="65532"/>
                  </a:lnTo>
                  <a:lnTo>
                    <a:pt x="874776" y="60960"/>
                  </a:lnTo>
                  <a:lnTo>
                    <a:pt x="873251" y="60960"/>
                  </a:lnTo>
                  <a:lnTo>
                    <a:pt x="873251" y="57912"/>
                  </a:lnTo>
                  <a:lnTo>
                    <a:pt x="871727" y="57912"/>
                  </a:lnTo>
                  <a:lnTo>
                    <a:pt x="871727" y="54864"/>
                  </a:lnTo>
                  <a:lnTo>
                    <a:pt x="870203" y="53340"/>
                  </a:lnTo>
                  <a:lnTo>
                    <a:pt x="868679" y="53340"/>
                  </a:lnTo>
                  <a:lnTo>
                    <a:pt x="868679" y="50292"/>
                  </a:lnTo>
                  <a:lnTo>
                    <a:pt x="867155" y="50292"/>
                  </a:lnTo>
                  <a:lnTo>
                    <a:pt x="867155" y="47244"/>
                  </a:lnTo>
                  <a:lnTo>
                    <a:pt x="865631" y="47244"/>
                  </a:lnTo>
                  <a:lnTo>
                    <a:pt x="865631" y="44196"/>
                  </a:lnTo>
                  <a:lnTo>
                    <a:pt x="864108" y="44196"/>
                  </a:lnTo>
                  <a:lnTo>
                    <a:pt x="864108" y="41148"/>
                  </a:lnTo>
                  <a:lnTo>
                    <a:pt x="848868" y="25908"/>
                  </a:lnTo>
                  <a:close/>
                </a:path>
              </a:pathLst>
            </a:custGeom>
            <a:solidFill>
              <a:srgbClr val="F49344"/>
            </a:solidFill>
          </p:spPr>
          <p:txBody>
            <a:bodyPr wrap="square" lIns="0" tIns="0" rIns="0" bIns="0" rtlCol="0"/>
            <a:lstStyle/>
            <a:p>
              <a:endParaRPr/>
            </a:p>
          </p:txBody>
        </p:sp>
      </p:grpSp>
      <p:sp>
        <p:nvSpPr>
          <p:cNvPr id="125" name="object 125"/>
          <p:cNvSpPr txBox="1"/>
          <p:nvPr/>
        </p:nvSpPr>
        <p:spPr>
          <a:xfrm>
            <a:off x="6915404" y="4609591"/>
            <a:ext cx="748665" cy="317500"/>
          </a:xfrm>
          <a:prstGeom prst="rect">
            <a:avLst/>
          </a:prstGeom>
        </p:spPr>
        <p:txBody>
          <a:bodyPr vert="horz" wrap="square" lIns="0" tIns="12065" rIns="0" bIns="0" rtlCol="0">
            <a:spAutoFit/>
          </a:bodyPr>
          <a:lstStyle/>
          <a:p>
            <a:pPr marL="635" algn="ctr">
              <a:lnSpc>
                <a:spcPts val="1150"/>
              </a:lnSpc>
              <a:spcBef>
                <a:spcPts val="95"/>
              </a:spcBef>
            </a:pPr>
            <a:r>
              <a:rPr sz="1000" dirty="0">
                <a:latin typeface="Calibri"/>
                <a:cs typeface="Calibri"/>
              </a:rPr>
              <a:t>CEQ</a:t>
            </a:r>
            <a:r>
              <a:rPr sz="1000" spc="-35" dirty="0">
                <a:latin typeface="Calibri"/>
                <a:cs typeface="Calibri"/>
              </a:rPr>
              <a:t> </a:t>
            </a:r>
            <a:r>
              <a:rPr sz="1000" spc="-25" dirty="0">
                <a:latin typeface="Calibri"/>
                <a:cs typeface="Calibri"/>
              </a:rPr>
              <a:t>EIS</a:t>
            </a:r>
            <a:endParaRPr sz="1000">
              <a:latin typeface="Calibri"/>
              <a:cs typeface="Calibri"/>
            </a:endParaRPr>
          </a:p>
          <a:p>
            <a:pPr algn="ctr">
              <a:lnSpc>
                <a:spcPts val="1150"/>
              </a:lnSpc>
            </a:pPr>
            <a:r>
              <a:rPr sz="1000" spc="-10" dirty="0">
                <a:latin typeface="Calibri"/>
                <a:cs typeface="Calibri"/>
              </a:rPr>
              <a:t>Requirements</a:t>
            </a:r>
            <a:endParaRPr sz="1000">
              <a:latin typeface="Calibri"/>
              <a:cs typeface="Calibri"/>
            </a:endParaRPr>
          </a:p>
        </p:txBody>
      </p:sp>
      <p:grpSp>
        <p:nvGrpSpPr>
          <p:cNvPr id="126" name="object 126"/>
          <p:cNvGrpSpPr/>
          <p:nvPr/>
        </p:nvGrpSpPr>
        <p:grpSpPr>
          <a:xfrm>
            <a:off x="6768083" y="5370703"/>
            <a:ext cx="963294" cy="646430"/>
            <a:chOff x="6768083" y="5370703"/>
            <a:chExt cx="963294" cy="646430"/>
          </a:xfrm>
        </p:grpSpPr>
        <p:sp>
          <p:nvSpPr>
            <p:cNvPr id="127" name="object 127"/>
            <p:cNvSpPr/>
            <p:nvPr/>
          </p:nvSpPr>
          <p:spPr>
            <a:xfrm>
              <a:off x="6768083" y="5370703"/>
              <a:ext cx="855344" cy="542925"/>
            </a:xfrm>
            <a:custGeom>
              <a:avLst/>
              <a:gdLst/>
              <a:ahLst/>
              <a:cxnLst/>
              <a:rect l="l" t="t" r="r" b="b"/>
              <a:pathLst>
                <a:path w="855345" h="542925">
                  <a:moveTo>
                    <a:pt x="801624" y="0"/>
                  </a:moveTo>
                  <a:lnTo>
                    <a:pt x="53340" y="0"/>
                  </a:lnTo>
                  <a:lnTo>
                    <a:pt x="32789" y="4262"/>
                  </a:lnTo>
                  <a:lnTo>
                    <a:pt x="15811" y="15811"/>
                  </a:lnTo>
                  <a:lnTo>
                    <a:pt x="4262" y="32789"/>
                  </a:lnTo>
                  <a:lnTo>
                    <a:pt x="0" y="53340"/>
                  </a:lnTo>
                  <a:lnTo>
                    <a:pt x="0" y="489204"/>
                  </a:lnTo>
                  <a:lnTo>
                    <a:pt x="4262" y="509754"/>
                  </a:lnTo>
                  <a:lnTo>
                    <a:pt x="15811" y="526732"/>
                  </a:lnTo>
                  <a:lnTo>
                    <a:pt x="32789" y="538281"/>
                  </a:lnTo>
                  <a:lnTo>
                    <a:pt x="53340" y="542544"/>
                  </a:lnTo>
                  <a:lnTo>
                    <a:pt x="801624" y="542544"/>
                  </a:lnTo>
                  <a:lnTo>
                    <a:pt x="822174" y="538281"/>
                  </a:lnTo>
                  <a:lnTo>
                    <a:pt x="839152" y="526732"/>
                  </a:lnTo>
                  <a:lnTo>
                    <a:pt x="850701" y="509754"/>
                  </a:lnTo>
                  <a:lnTo>
                    <a:pt x="854964" y="489204"/>
                  </a:lnTo>
                  <a:lnTo>
                    <a:pt x="854964" y="53340"/>
                  </a:lnTo>
                  <a:lnTo>
                    <a:pt x="850701" y="32789"/>
                  </a:lnTo>
                  <a:lnTo>
                    <a:pt x="839152" y="15811"/>
                  </a:lnTo>
                  <a:lnTo>
                    <a:pt x="822174" y="4262"/>
                  </a:lnTo>
                  <a:lnTo>
                    <a:pt x="801624" y="0"/>
                  </a:lnTo>
                  <a:close/>
                </a:path>
              </a:pathLst>
            </a:custGeom>
            <a:solidFill>
              <a:srgbClr val="7F63A0"/>
            </a:solidFill>
          </p:spPr>
          <p:txBody>
            <a:bodyPr wrap="square" lIns="0" tIns="0" rIns="0" bIns="0" rtlCol="0"/>
            <a:lstStyle/>
            <a:p>
              <a:endParaRPr/>
            </a:p>
          </p:txBody>
        </p:sp>
        <p:pic>
          <p:nvPicPr>
            <p:cNvPr id="128" name="object 128"/>
            <p:cNvPicPr/>
            <p:nvPr/>
          </p:nvPicPr>
          <p:blipFill>
            <a:blip r:embed="rId23" cstate="print"/>
            <a:stretch>
              <a:fillRect/>
            </a:stretch>
          </p:blipFill>
          <p:spPr>
            <a:xfrm>
              <a:off x="6862571" y="5460619"/>
              <a:ext cx="856360" cy="543941"/>
            </a:xfrm>
            <a:prstGeom prst="rect">
              <a:avLst/>
            </a:prstGeom>
          </p:spPr>
        </p:pic>
        <p:sp>
          <p:nvSpPr>
            <p:cNvPr id="129" name="object 129"/>
            <p:cNvSpPr/>
            <p:nvPr/>
          </p:nvSpPr>
          <p:spPr>
            <a:xfrm>
              <a:off x="6850379" y="5448300"/>
              <a:ext cx="880744" cy="568960"/>
            </a:xfrm>
            <a:custGeom>
              <a:avLst/>
              <a:gdLst/>
              <a:ahLst/>
              <a:cxnLst/>
              <a:rect l="l" t="t" r="r" b="b"/>
              <a:pathLst>
                <a:path w="880745" h="568960">
                  <a:moveTo>
                    <a:pt x="35051" y="527431"/>
                  </a:moveTo>
                  <a:lnTo>
                    <a:pt x="6096" y="527431"/>
                  </a:lnTo>
                  <a:lnTo>
                    <a:pt x="6096" y="530479"/>
                  </a:lnTo>
                  <a:lnTo>
                    <a:pt x="7620" y="530479"/>
                  </a:lnTo>
                  <a:lnTo>
                    <a:pt x="7620" y="533400"/>
                  </a:lnTo>
                  <a:lnTo>
                    <a:pt x="9144" y="533400"/>
                  </a:lnTo>
                  <a:lnTo>
                    <a:pt x="9144" y="536575"/>
                  </a:lnTo>
                  <a:lnTo>
                    <a:pt x="10668" y="536575"/>
                  </a:lnTo>
                  <a:lnTo>
                    <a:pt x="10668" y="539622"/>
                  </a:lnTo>
                  <a:lnTo>
                    <a:pt x="12192" y="539622"/>
                  </a:lnTo>
                  <a:lnTo>
                    <a:pt x="18288" y="545719"/>
                  </a:lnTo>
                  <a:lnTo>
                    <a:pt x="18288" y="548766"/>
                  </a:lnTo>
                  <a:lnTo>
                    <a:pt x="19812" y="548766"/>
                  </a:lnTo>
                  <a:lnTo>
                    <a:pt x="19812" y="551815"/>
                  </a:lnTo>
                  <a:lnTo>
                    <a:pt x="22860" y="551815"/>
                  </a:lnTo>
                  <a:lnTo>
                    <a:pt x="24384" y="553338"/>
                  </a:lnTo>
                  <a:lnTo>
                    <a:pt x="27431" y="554863"/>
                  </a:lnTo>
                  <a:lnTo>
                    <a:pt x="30479" y="557911"/>
                  </a:lnTo>
                  <a:lnTo>
                    <a:pt x="39624" y="562483"/>
                  </a:lnTo>
                  <a:lnTo>
                    <a:pt x="41148" y="564007"/>
                  </a:lnTo>
                  <a:lnTo>
                    <a:pt x="47244" y="565531"/>
                  </a:lnTo>
                  <a:lnTo>
                    <a:pt x="54864" y="567055"/>
                  </a:lnTo>
                  <a:lnTo>
                    <a:pt x="761745" y="568451"/>
                  </a:lnTo>
                  <a:lnTo>
                    <a:pt x="826008" y="568451"/>
                  </a:lnTo>
                  <a:lnTo>
                    <a:pt x="826008" y="567055"/>
                  </a:lnTo>
                  <a:lnTo>
                    <a:pt x="833627" y="565531"/>
                  </a:lnTo>
                  <a:lnTo>
                    <a:pt x="838200" y="564007"/>
                  </a:lnTo>
                  <a:lnTo>
                    <a:pt x="850392" y="557911"/>
                  </a:lnTo>
                  <a:lnTo>
                    <a:pt x="851916" y="556387"/>
                  </a:lnTo>
                  <a:lnTo>
                    <a:pt x="854964" y="554863"/>
                  </a:lnTo>
                  <a:lnTo>
                    <a:pt x="856488" y="553338"/>
                  </a:lnTo>
                  <a:lnTo>
                    <a:pt x="859536" y="551815"/>
                  </a:lnTo>
                  <a:lnTo>
                    <a:pt x="861060" y="550291"/>
                  </a:lnTo>
                  <a:lnTo>
                    <a:pt x="862584" y="547243"/>
                  </a:lnTo>
                  <a:lnTo>
                    <a:pt x="867155" y="542671"/>
                  </a:lnTo>
                  <a:lnTo>
                    <a:pt x="826008" y="542671"/>
                  </a:lnTo>
                  <a:lnTo>
                    <a:pt x="54864" y="541147"/>
                  </a:lnTo>
                  <a:lnTo>
                    <a:pt x="50292" y="539622"/>
                  </a:lnTo>
                  <a:lnTo>
                    <a:pt x="47244" y="538099"/>
                  </a:lnTo>
                  <a:lnTo>
                    <a:pt x="45720" y="536575"/>
                  </a:lnTo>
                  <a:lnTo>
                    <a:pt x="42672" y="535051"/>
                  </a:lnTo>
                  <a:lnTo>
                    <a:pt x="35051" y="527431"/>
                  </a:lnTo>
                  <a:close/>
                </a:path>
                <a:path w="880745" h="568960">
                  <a:moveTo>
                    <a:pt x="867155" y="24511"/>
                  </a:moveTo>
                  <a:lnTo>
                    <a:pt x="813816" y="24511"/>
                  </a:lnTo>
                  <a:lnTo>
                    <a:pt x="821436" y="26035"/>
                  </a:lnTo>
                  <a:lnTo>
                    <a:pt x="826008" y="27558"/>
                  </a:lnTo>
                  <a:lnTo>
                    <a:pt x="832103" y="29082"/>
                  </a:lnTo>
                  <a:lnTo>
                    <a:pt x="835151" y="30606"/>
                  </a:lnTo>
                  <a:lnTo>
                    <a:pt x="836676" y="32131"/>
                  </a:lnTo>
                  <a:lnTo>
                    <a:pt x="839724" y="33655"/>
                  </a:lnTo>
                  <a:lnTo>
                    <a:pt x="848868" y="42799"/>
                  </a:lnTo>
                  <a:lnTo>
                    <a:pt x="848868" y="45847"/>
                  </a:lnTo>
                  <a:lnTo>
                    <a:pt x="850392" y="45847"/>
                  </a:lnTo>
                  <a:lnTo>
                    <a:pt x="850392" y="48894"/>
                  </a:lnTo>
                  <a:lnTo>
                    <a:pt x="851916" y="48894"/>
                  </a:lnTo>
                  <a:lnTo>
                    <a:pt x="853440" y="50418"/>
                  </a:lnTo>
                  <a:lnTo>
                    <a:pt x="853440" y="54991"/>
                  </a:lnTo>
                  <a:lnTo>
                    <a:pt x="854964" y="54991"/>
                  </a:lnTo>
                  <a:lnTo>
                    <a:pt x="853480" y="501522"/>
                  </a:lnTo>
                  <a:lnTo>
                    <a:pt x="853440" y="513715"/>
                  </a:lnTo>
                  <a:lnTo>
                    <a:pt x="851916" y="519811"/>
                  </a:lnTo>
                  <a:lnTo>
                    <a:pt x="850392" y="521334"/>
                  </a:lnTo>
                  <a:lnTo>
                    <a:pt x="847344" y="527431"/>
                  </a:lnTo>
                  <a:lnTo>
                    <a:pt x="839724" y="535051"/>
                  </a:lnTo>
                  <a:lnTo>
                    <a:pt x="833627" y="538099"/>
                  </a:lnTo>
                  <a:lnTo>
                    <a:pt x="832103" y="539622"/>
                  </a:lnTo>
                  <a:lnTo>
                    <a:pt x="826008" y="541147"/>
                  </a:lnTo>
                  <a:lnTo>
                    <a:pt x="826008" y="542671"/>
                  </a:lnTo>
                  <a:lnTo>
                    <a:pt x="867155" y="542671"/>
                  </a:lnTo>
                  <a:lnTo>
                    <a:pt x="868679" y="539622"/>
                  </a:lnTo>
                  <a:lnTo>
                    <a:pt x="870203" y="538099"/>
                  </a:lnTo>
                  <a:lnTo>
                    <a:pt x="876300" y="525907"/>
                  </a:lnTo>
                  <a:lnTo>
                    <a:pt x="877824" y="521334"/>
                  </a:lnTo>
                  <a:lnTo>
                    <a:pt x="879348" y="513715"/>
                  </a:lnTo>
                  <a:lnTo>
                    <a:pt x="880745" y="67182"/>
                  </a:lnTo>
                  <a:lnTo>
                    <a:pt x="880745" y="56514"/>
                  </a:lnTo>
                  <a:lnTo>
                    <a:pt x="879348" y="56514"/>
                  </a:lnTo>
                  <a:lnTo>
                    <a:pt x="879348" y="47370"/>
                  </a:lnTo>
                  <a:lnTo>
                    <a:pt x="877824" y="47370"/>
                  </a:lnTo>
                  <a:lnTo>
                    <a:pt x="877824" y="42799"/>
                  </a:lnTo>
                  <a:lnTo>
                    <a:pt x="876300" y="41275"/>
                  </a:lnTo>
                  <a:lnTo>
                    <a:pt x="874776" y="41275"/>
                  </a:lnTo>
                  <a:lnTo>
                    <a:pt x="874776" y="38100"/>
                  </a:lnTo>
                  <a:lnTo>
                    <a:pt x="873251" y="38100"/>
                  </a:lnTo>
                  <a:lnTo>
                    <a:pt x="873251" y="35179"/>
                  </a:lnTo>
                  <a:lnTo>
                    <a:pt x="871727" y="35179"/>
                  </a:lnTo>
                  <a:lnTo>
                    <a:pt x="871727" y="32131"/>
                  </a:lnTo>
                  <a:lnTo>
                    <a:pt x="870203" y="32131"/>
                  </a:lnTo>
                  <a:lnTo>
                    <a:pt x="870203" y="29082"/>
                  </a:lnTo>
                  <a:lnTo>
                    <a:pt x="868679" y="29082"/>
                  </a:lnTo>
                  <a:lnTo>
                    <a:pt x="868679" y="26035"/>
                  </a:lnTo>
                  <a:lnTo>
                    <a:pt x="867155" y="24511"/>
                  </a:lnTo>
                  <a:close/>
                </a:path>
                <a:path w="880745" h="568960">
                  <a:moveTo>
                    <a:pt x="32003" y="522859"/>
                  </a:moveTo>
                  <a:lnTo>
                    <a:pt x="4572" y="522859"/>
                  </a:lnTo>
                  <a:lnTo>
                    <a:pt x="4572" y="527431"/>
                  </a:lnTo>
                  <a:lnTo>
                    <a:pt x="33527" y="527431"/>
                  </a:lnTo>
                  <a:lnTo>
                    <a:pt x="33527" y="524383"/>
                  </a:lnTo>
                  <a:lnTo>
                    <a:pt x="32003" y="522859"/>
                  </a:lnTo>
                  <a:close/>
                </a:path>
                <a:path w="880745" h="568960">
                  <a:moveTo>
                    <a:pt x="826008" y="0"/>
                  </a:moveTo>
                  <a:lnTo>
                    <a:pt x="54863" y="0"/>
                  </a:lnTo>
                  <a:lnTo>
                    <a:pt x="51816" y="1650"/>
                  </a:lnTo>
                  <a:lnTo>
                    <a:pt x="47244" y="3175"/>
                  </a:lnTo>
                  <a:lnTo>
                    <a:pt x="39624" y="4699"/>
                  </a:lnTo>
                  <a:lnTo>
                    <a:pt x="38100" y="6223"/>
                  </a:lnTo>
                  <a:lnTo>
                    <a:pt x="35051" y="7747"/>
                  </a:lnTo>
                  <a:lnTo>
                    <a:pt x="33527" y="9270"/>
                  </a:lnTo>
                  <a:lnTo>
                    <a:pt x="30479" y="10794"/>
                  </a:lnTo>
                  <a:lnTo>
                    <a:pt x="27431" y="13843"/>
                  </a:lnTo>
                  <a:lnTo>
                    <a:pt x="24384" y="15367"/>
                  </a:lnTo>
                  <a:lnTo>
                    <a:pt x="22860" y="16891"/>
                  </a:lnTo>
                  <a:lnTo>
                    <a:pt x="19812" y="18414"/>
                  </a:lnTo>
                  <a:lnTo>
                    <a:pt x="18288" y="19938"/>
                  </a:lnTo>
                  <a:lnTo>
                    <a:pt x="16764" y="22987"/>
                  </a:lnTo>
                  <a:lnTo>
                    <a:pt x="12192" y="27558"/>
                  </a:lnTo>
                  <a:lnTo>
                    <a:pt x="6096" y="39750"/>
                  </a:lnTo>
                  <a:lnTo>
                    <a:pt x="4572" y="41275"/>
                  </a:lnTo>
                  <a:lnTo>
                    <a:pt x="3048" y="47370"/>
                  </a:lnTo>
                  <a:lnTo>
                    <a:pt x="1524" y="51943"/>
                  </a:lnTo>
                  <a:lnTo>
                    <a:pt x="0" y="67182"/>
                  </a:lnTo>
                  <a:lnTo>
                    <a:pt x="0" y="504571"/>
                  </a:lnTo>
                  <a:lnTo>
                    <a:pt x="1524" y="504571"/>
                  </a:lnTo>
                  <a:lnTo>
                    <a:pt x="1524" y="518287"/>
                  </a:lnTo>
                  <a:lnTo>
                    <a:pt x="3048" y="518287"/>
                  </a:lnTo>
                  <a:lnTo>
                    <a:pt x="3048" y="522859"/>
                  </a:lnTo>
                  <a:lnTo>
                    <a:pt x="30479" y="522859"/>
                  </a:lnTo>
                  <a:lnTo>
                    <a:pt x="30479" y="519811"/>
                  </a:lnTo>
                  <a:lnTo>
                    <a:pt x="28955" y="519811"/>
                  </a:lnTo>
                  <a:lnTo>
                    <a:pt x="28955" y="515238"/>
                  </a:lnTo>
                  <a:lnTo>
                    <a:pt x="27431" y="515238"/>
                  </a:lnTo>
                  <a:lnTo>
                    <a:pt x="27431" y="510666"/>
                  </a:lnTo>
                  <a:lnTo>
                    <a:pt x="25908" y="510666"/>
                  </a:lnTo>
                  <a:lnTo>
                    <a:pt x="25908" y="501522"/>
                  </a:lnTo>
                  <a:lnTo>
                    <a:pt x="24384" y="501522"/>
                  </a:lnTo>
                  <a:lnTo>
                    <a:pt x="24384" y="67182"/>
                  </a:lnTo>
                  <a:lnTo>
                    <a:pt x="25908" y="59562"/>
                  </a:lnTo>
                  <a:lnTo>
                    <a:pt x="28955" y="50418"/>
                  </a:lnTo>
                  <a:lnTo>
                    <a:pt x="30479" y="47370"/>
                  </a:lnTo>
                  <a:lnTo>
                    <a:pt x="32003" y="45847"/>
                  </a:lnTo>
                  <a:lnTo>
                    <a:pt x="33527" y="42799"/>
                  </a:lnTo>
                  <a:lnTo>
                    <a:pt x="45720" y="30606"/>
                  </a:lnTo>
                  <a:lnTo>
                    <a:pt x="48768" y="29082"/>
                  </a:lnTo>
                  <a:lnTo>
                    <a:pt x="54864" y="27558"/>
                  </a:lnTo>
                  <a:lnTo>
                    <a:pt x="59436" y="26035"/>
                  </a:lnTo>
                  <a:lnTo>
                    <a:pt x="68579" y="24511"/>
                  </a:lnTo>
                  <a:lnTo>
                    <a:pt x="867155" y="24511"/>
                  </a:lnTo>
                  <a:lnTo>
                    <a:pt x="859536" y="16891"/>
                  </a:lnTo>
                  <a:lnTo>
                    <a:pt x="856488" y="15367"/>
                  </a:lnTo>
                  <a:lnTo>
                    <a:pt x="854964" y="13843"/>
                  </a:lnTo>
                  <a:lnTo>
                    <a:pt x="851916" y="12318"/>
                  </a:lnTo>
                  <a:lnTo>
                    <a:pt x="848868" y="9270"/>
                  </a:lnTo>
                  <a:lnTo>
                    <a:pt x="845820" y="7747"/>
                  </a:lnTo>
                  <a:lnTo>
                    <a:pt x="844296" y="6223"/>
                  </a:lnTo>
                  <a:lnTo>
                    <a:pt x="841248" y="4699"/>
                  </a:lnTo>
                  <a:lnTo>
                    <a:pt x="833627" y="3175"/>
                  </a:lnTo>
                  <a:lnTo>
                    <a:pt x="829055" y="1650"/>
                  </a:lnTo>
                  <a:lnTo>
                    <a:pt x="826008" y="0"/>
                  </a:lnTo>
                  <a:close/>
                </a:path>
              </a:pathLst>
            </a:custGeom>
            <a:solidFill>
              <a:srgbClr val="7F63A0"/>
            </a:solidFill>
          </p:spPr>
          <p:txBody>
            <a:bodyPr wrap="square" lIns="0" tIns="0" rIns="0" bIns="0" rtlCol="0"/>
            <a:lstStyle/>
            <a:p>
              <a:endParaRPr/>
            </a:p>
          </p:txBody>
        </p:sp>
      </p:grpSp>
      <p:sp>
        <p:nvSpPr>
          <p:cNvPr id="130" name="object 130"/>
          <p:cNvSpPr txBox="1"/>
          <p:nvPr/>
        </p:nvSpPr>
        <p:spPr>
          <a:xfrm>
            <a:off x="7014464" y="5627623"/>
            <a:ext cx="55181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NOI/RROF</a:t>
            </a:r>
            <a:endParaRPr sz="1000">
              <a:latin typeface="Calibri"/>
              <a:cs typeface="Calibri"/>
            </a:endParaRPr>
          </a:p>
        </p:txBody>
      </p:sp>
      <p:grpSp>
        <p:nvGrpSpPr>
          <p:cNvPr id="131" name="object 131"/>
          <p:cNvGrpSpPr/>
          <p:nvPr/>
        </p:nvGrpSpPr>
        <p:grpSpPr>
          <a:xfrm>
            <a:off x="2679192" y="3779646"/>
            <a:ext cx="4953000" cy="3429000"/>
            <a:chOff x="2679192" y="3779646"/>
            <a:chExt cx="4953000" cy="3429000"/>
          </a:xfrm>
        </p:grpSpPr>
        <p:pic>
          <p:nvPicPr>
            <p:cNvPr id="132" name="object 132"/>
            <p:cNvPicPr/>
            <p:nvPr/>
          </p:nvPicPr>
          <p:blipFill>
            <a:blip r:embed="rId24" cstate="print"/>
            <a:stretch>
              <a:fillRect/>
            </a:stretch>
          </p:blipFill>
          <p:spPr>
            <a:xfrm>
              <a:off x="2679192" y="3779646"/>
              <a:ext cx="762000" cy="457200"/>
            </a:xfrm>
            <a:prstGeom prst="rect">
              <a:avLst/>
            </a:prstGeom>
          </p:spPr>
        </p:pic>
        <p:pic>
          <p:nvPicPr>
            <p:cNvPr id="133" name="object 133"/>
            <p:cNvPicPr/>
            <p:nvPr/>
          </p:nvPicPr>
          <p:blipFill>
            <a:blip r:embed="rId24" cstate="print"/>
            <a:stretch>
              <a:fillRect/>
            </a:stretch>
          </p:blipFill>
          <p:spPr>
            <a:xfrm>
              <a:off x="3669792" y="3779646"/>
              <a:ext cx="762000" cy="457200"/>
            </a:xfrm>
            <a:prstGeom prst="rect">
              <a:avLst/>
            </a:prstGeom>
          </p:spPr>
        </p:pic>
        <p:pic>
          <p:nvPicPr>
            <p:cNvPr id="134" name="object 134"/>
            <p:cNvPicPr/>
            <p:nvPr/>
          </p:nvPicPr>
          <p:blipFill>
            <a:blip r:embed="rId25" cstate="print"/>
            <a:stretch>
              <a:fillRect/>
            </a:stretch>
          </p:blipFill>
          <p:spPr>
            <a:xfrm>
              <a:off x="4660392" y="6065646"/>
              <a:ext cx="762000" cy="762000"/>
            </a:xfrm>
            <a:prstGeom prst="rect">
              <a:avLst/>
            </a:prstGeom>
          </p:spPr>
        </p:pic>
        <p:pic>
          <p:nvPicPr>
            <p:cNvPr id="135" name="object 135"/>
            <p:cNvPicPr/>
            <p:nvPr/>
          </p:nvPicPr>
          <p:blipFill>
            <a:blip r:embed="rId25" cstate="print"/>
            <a:stretch>
              <a:fillRect/>
            </a:stretch>
          </p:blipFill>
          <p:spPr>
            <a:xfrm>
              <a:off x="5803392" y="6446646"/>
              <a:ext cx="762000" cy="762000"/>
            </a:xfrm>
            <a:prstGeom prst="rect">
              <a:avLst/>
            </a:prstGeom>
          </p:spPr>
        </p:pic>
        <p:pic>
          <p:nvPicPr>
            <p:cNvPr id="136" name="object 136"/>
            <p:cNvPicPr/>
            <p:nvPr/>
          </p:nvPicPr>
          <p:blipFill>
            <a:blip r:embed="rId25" cstate="print"/>
            <a:stretch>
              <a:fillRect/>
            </a:stretch>
          </p:blipFill>
          <p:spPr>
            <a:xfrm>
              <a:off x="6870192" y="6065646"/>
              <a:ext cx="762000" cy="762000"/>
            </a:xfrm>
            <a:prstGeom prst="rect">
              <a:avLst/>
            </a:prstGeom>
          </p:spPr>
        </p:pic>
      </p:grpSp>
      <p:sp>
        <p:nvSpPr>
          <p:cNvPr id="137" name="object 137"/>
          <p:cNvSpPr txBox="1"/>
          <p:nvPr/>
        </p:nvSpPr>
        <p:spPr>
          <a:xfrm>
            <a:off x="1347597" y="6676252"/>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28</a:t>
            </a:fld>
            <a:endParaRPr sz="1200" dirty="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spc="-105" dirty="0"/>
              <a:t>Take-</a:t>
            </a:r>
            <a:r>
              <a:rPr dirty="0"/>
              <a:t>Awa</a:t>
            </a:r>
            <a:r>
              <a:rPr lang="en-US" dirty="0"/>
              <a:t>ys</a:t>
            </a:r>
            <a:endParaRPr spc="-10" dirty="0"/>
          </a:p>
        </p:txBody>
      </p:sp>
      <p:sp>
        <p:nvSpPr>
          <p:cNvPr id="3" name="object 3"/>
          <p:cNvSpPr/>
          <p:nvPr/>
        </p:nvSpPr>
        <p:spPr>
          <a:xfrm>
            <a:off x="1295400" y="2001139"/>
            <a:ext cx="8023859" cy="748665"/>
          </a:xfrm>
          <a:custGeom>
            <a:avLst/>
            <a:gdLst/>
            <a:ahLst/>
            <a:cxnLst/>
            <a:rect l="l" t="t" r="r" b="b"/>
            <a:pathLst>
              <a:path w="8023859" h="748664">
                <a:moveTo>
                  <a:pt x="33528" y="693420"/>
                </a:moveTo>
                <a:lnTo>
                  <a:pt x="7619" y="693420"/>
                </a:lnTo>
                <a:lnTo>
                  <a:pt x="7619" y="697991"/>
                </a:lnTo>
                <a:lnTo>
                  <a:pt x="9143" y="697991"/>
                </a:lnTo>
                <a:lnTo>
                  <a:pt x="9143" y="701039"/>
                </a:lnTo>
                <a:lnTo>
                  <a:pt x="10668" y="701039"/>
                </a:lnTo>
                <a:lnTo>
                  <a:pt x="10668" y="705612"/>
                </a:lnTo>
                <a:lnTo>
                  <a:pt x="12191" y="705612"/>
                </a:lnTo>
                <a:lnTo>
                  <a:pt x="12191" y="708660"/>
                </a:lnTo>
                <a:lnTo>
                  <a:pt x="13715" y="708660"/>
                </a:lnTo>
                <a:lnTo>
                  <a:pt x="13715" y="711708"/>
                </a:lnTo>
                <a:lnTo>
                  <a:pt x="15240" y="711708"/>
                </a:lnTo>
                <a:lnTo>
                  <a:pt x="24384" y="720851"/>
                </a:lnTo>
                <a:lnTo>
                  <a:pt x="24384" y="723900"/>
                </a:lnTo>
                <a:lnTo>
                  <a:pt x="25908" y="723900"/>
                </a:lnTo>
                <a:lnTo>
                  <a:pt x="28956" y="725424"/>
                </a:lnTo>
                <a:lnTo>
                  <a:pt x="38100" y="734568"/>
                </a:lnTo>
                <a:lnTo>
                  <a:pt x="44196" y="737615"/>
                </a:lnTo>
                <a:lnTo>
                  <a:pt x="45719" y="739139"/>
                </a:lnTo>
                <a:lnTo>
                  <a:pt x="50291" y="740663"/>
                </a:lnTo>
                <a:lnTo>
                  <a:pt x="53340" y="742061"/>
                </a:lnTo>
                <a:lnTo>
                  <a:pt x="57912" y="743712"/>
                </a:lnTo>
                <a:lnTo>
                  <a:pt x="60959" y="745236"/>
                </a:lnTo>
                <a:lnTo>
                  <a:pt x="68579" y="746760"/>
                </a:lnTo>
                <a:lnTo>
                  <a:pt x="7956804" y="748157"/>
                </a:lnTo>
                <a:lnTo>
                  <a:pt x="7956804" y="746760"/>
                </a:lnTo>
                <a:lnTo>
                  <a:pt x="7961376" y="745236"/>
                </a:lnTo>
                <a:lnTo>
                  <a:pt x="7964424" y="743712"/>
                </a:lnTo>
                <a:lnTo>
                  <a:pt x="7972044" y="742061"/>
                </a:lnTo>
                <a:lnTo>
                  <a:pt x="7978140" y="739139"/>
                </a:lnTo>
                <a:lnTo>
                  <a:pt x="7979664" y="737615"/>
                </a:lnTo>
                <a:lnTo>
                  <a:pt x="7985759" y="734568"/>
                </a:lnTo>
                <a:lnTo>
                  <a:pt x="7987283" y="733044"/>
                </a:lnTo>
                <a:lnTo>
                  <a:pt x="7990332" y="731520"/>
                </a:lnTo>
                <a:lnTo>
                  <a:pt x="7999476" y="722376"/>
                </a:lnTo>
                <a:lnTo>
                  <a:pt x="67056" y="720851"/>
                </a:lnTo>
                <a:lnTo>
                  <a:pt x="60959" y="717803"/>
                </a:lnTo>
                <a:lnTo>
                  <a:pt x="59436" y="716280"/>
                </a:lnTo>
                <a:lnTo>
                  <a:pt x="56387" y="714756"/>
                </a:lnTo>
                <a:lnTo>
                  <a:pt x="51815" y="713232"/>
                </a:lnTo>
                <a:lnTo>
                  <a:pt x="38100" y="699515"/>
                </a:lnTo>
                <a:lnTo>
                  <a:pt x="36575" y="699515"/>
                </a:lnTo>
                <a:lnTo>
                  <a:pt x="36575" y="696468"/>
                </a:lnTo>
                <a:lnTo>
                  <a:pt x="33528" y="693420"/>
                </a:lnTo>
                <a:close/>
              </a:path>
              <a:path w="8023859" h="748664">
                <a:moveTo>
                  <a:pt x="8022335" y="64008"/>
                </a:moveTo>
                <a:lnTo>
                  <a:pt x="7994904" y="64008"/>
                </a:lnTo>
                <a:lnTo>
                  <a:pt x="7994904" y="67056"/>
                </a:lnTo>
                <a:lnTo>
                  <a:pt x="7996428" y="67056"/>
                </a:lnTo>
                <a:lnTo>
                  <a:pt x="7996428" y="76200"/>
                </a:lnTo>
                <a:lnTo>
                  <a:pt x="7997952" y="76200"/>
                </a:lnTo>
                <a:lnTo>
                  <a:pt x="7996435" y="673608"/>
                </a:lnTo>
                <a:lnTo>
                  <a:pt x="7996428" y="676656"/>
                </a:lnTo>
                <a:lnTo>
                  <a:pt x="7994904" y="681227"/>
                </a:lnTo>
                <a:lnTo>
                  <a:pt x="7993380" y="687324"/>
                </a:lnTo>
                <a:lnTo>
                  <a:pt x="7991856" y="690372"/>
                </a:lnTo>
                <a:lnTo>
                  <a:pt x="7990332" y="691896"/>
                </a:lnTo>
                <a:lnTo>
                  <a:pt x="7988808" y="694944"/>
                </a:lnTo>
                <a:lnTo>
                  <a:pt x="7987283" y="699515"/>
                </a:lnTo>
                <a:lnTo>
                  <a:pt x="7982711" y="703961"/>
                </a:lnTo>
                <a:lnTo>
                  <a:pt x="7979664" y="705612"/>
                </a:lnTo>
                <a:lnTo>
                  <a:pt x="7972044" y="713232"/>
                </a:lnTo>
                <a:lnTo>
                  <a:pt x="7965948" y="716280"/>
                </a:lnTo>
                <a:lnTo>
                  <a:pt x="7961376" y="717803"/>
                </a:lnTo>
                <a:lnTo>
                  <a:pt x="7955280" y="720851"/>
                </a:lnTo>
                <a:lnTo>
                  <a:pt x="7955280" y="722376"/>
                </a:lnTo>
                <a:lnTo>
                  <a:pt x="7999476" y="722376"/>
                </a:lnTo>
                <a:lnTo>
                  <a:pt x="8007096" y="714756"/>
                </a:lnTo>
                <a:lnTo>
                  <a:pt x="8008620" y="711708"/>
                </a:lnTo>
                <a:lnTo>
                  <a:pt x="8010144" y="710184"/>
                </a:lnTo>
                <a:lnTo>
                  <a:pt x="8011668" y="707136"/>
                </a:lnTo>
                <a:lnTo>
                  <a:pt x="8013192" y="702563"/>
                </a:lnTo>
                <a:lnTo>
                  <a:pt x="8016240" y="699515"/>
                </a:lnTo>
                <a:lnTo>
                  <a:pt x="8017764" y="696468"/>
                </a:lnTo>
                <a:lnTo>
                  <a:pt x="8019288" y="688848"/>
                </a:lnTo>
                <a:lnTo>
                  <a:pt x="8022335" y="679703"/>
                </a:lnTo>
                <a:lnTo>
                  <a:pt x="8023856" y="79248"/>
                </a:lnTo>
                <a:lnTo>
                  <a:pt x="8023859" y="77724"/>
                </a:lnTo>
                <a:lnTo>
                  <a:pt x="8022335" y="77724"/>
                </a:lnTo>
                <a:lnTo>
                  <a:pt x="8022335" y="64008"/>
                </a:lnTo>
                <a:close/>
              </a:path>
              <a:path w="8023859" h="748664">
                <a:moveTo>
                  <a:pt x="28956" y="682751"/>
                </a:moveTo>
                <a:lnTo>
                  <a:pt x="3047" y="682751"/>
                </a:lnTo>
                <a:lnTo>
                  <a:pt x="3047" y="685800"/>
                </a:lnTo>
                <a:lnTo>
                  <a:pt x="4571" y="685800"/>
                </a:lnTo>
                <a:lnTo>
                  <a:pt x="4571" y="690372"/>
                </a:lnTo>
                <a:lnTo>
                  <a:pt x="6096" y="690372"/>
                </a:lnTo>
                <a:lnTo>
                  <a:pt x="6096" y="693420"/>
                </a:lnTo>
                <a:lnTo>
                  <a:pt x="32003" y="693420"/>
                </a:lnTo>
                <a:lnTo>
                  <a:pt x="32003" y="687324"/>
                </a:lnTo>
                <a:lnTo>
                  <a:pt x="30480" y="687324"/>
                </a:lnTo>
                <a:lnTo>
                  <a:pt x="30480" y="684276"/>
                </a:lnTo>
                <a:lnTo>
                  <a:pt x="28956" y="682751"/>
                </a:lnTo>
                <a:close/>
              </a:path>
              <a:path w="8023859" h="748664">
                <a:moveTo>
                  <a:pt x="7938516" y="0"/>
                </a:moveTo>
                <a:lnTo>
                  <a:pt x="83819" y="0"/>
                </a:lnTo>
                <a:lnTo>
                  <a:pt x="67056" y="1524"/>
                </a:lnTo>
                <a:lnTo>
                  <a:pt x="64008" y="3048"/>
                </a:lnTo>
                <a:lnTo>
                  <a:pt x="59436" y="4572"/>
                </a:lnTo>
                <a:lnTo>
                  <a:pt x="56387" y="6096"/>
                </a:lnTo>
                <a:lnTo>
                  <a:pt x="51815" y="7620"/>
                </a:lnTo>
                <a:lnTo>
                  <a:pt x="48768" y="9144"/>
                </a:lnTo>
                <a:lnTo>
                  <a:pt x="44196" y="10668"/>
                </a:lnTo>
                <a:lnTo>
                  <a:pt x="42671" y="12191"/>
                </a:lnTo>
                <a:lnTo>
                  <a:pt x="36575" y="15239"/>
                </a:lnTo>
                <a:lnTo>
                  <a:pt x="28956" y="22860"/>
                </a:lnTo>
                <a:lnTo>
                  <a:pt x="25908" y="24384"/>
                </a:lnTo>
                <a:lnTo>
                  <a:pt x="24384" y="25908"/>
                </a:lnTo>
                <a:lnTo>
                  <a:pt x="22859" y="28956"/>
                </a:lnTo>
                <a:lnTo>
                  <a:pt x="13715" y="38100"/>
                </a:lnTo>
                <a:lnTo>
                  <a:pt x="12191" y="42672"/>
                </a:lnTo>
                <a:lnTo>
                  <a:pt x="7619" y="51815"/>
                </a:lnTo>
                <a:lnTo>
                  <a:pt x="6096" y="53339"/>
                </a:lnTo>
                <a:lnTo>
                  <a:pt x="4571" y="60960"/>
                </a:lnTo>
                <a:lnTo>
                  <a:pt x="3047" y="65532"/>
                </a:lnTo>
                <a:lnTo>
                  <a:pt x="1524" y="68580"/>
                </a:lnTo>
                <a:lnTo>
                  <a:pt x="0" y="77724"/>
                </a:lnTo>
                <a:lnTo>
                  <a:pt x="0" y="673608"/>
                </a:lnTo>
                <a:lnTo>
                  <a:pt x="1524" y="673608"/>
                </a:lnTo>
                <a:lnTo>
                  <a:pt x="1524" y="682751"/>
                </a:lnTo>
                <a:lnTo>
                  <a:pt x="27431" y="682751"/>
                </a:lnTo>
                <a:lnTo>
                  <a:pt x="27431" y="676656"/>
                </a:lnTo>
                <a:lnTo>
                  <a:pt x="25908" y="676656"/>
                </a:lnTo>
                <a:lnTo>
                  <a:pt x="25908" y="79248"/>
                </a:lnTo>
                <a:lnTo>
                  <a:pt x="28956" y="67056"/>
                </a:lnTo>
                <a:lnTo>
                  <a:pt x="30480" y="62484"/>
                </a:lnTo>
                <a:lnTo>
                  <a:pt x="33528" y="56261"/>
                </a:lnTo>
                <a:lnTo>
                  <a:pt x="35052" y="54863"/>
                </a:lnTo>
                <a:lnTo>
                  <a:pt x="36575" y="51815"/>
                </a:lnTo>
                <a:lnTo>
                  <a:pt x="53340" y="35051"/>
                </a:lnTo>
                <a:lnTo>
                  <a:pt x="56387" y="33527"/>
                </a:lnTo>
                <a:lnTo>
                  <a:pt x="57912" y="32003"/>
                </a:lnTo>
                <a:lnTo>
                  <a:pt x="62484" y="30480"/>
                </a:lnTo>
                <a:lnTo>
                  <a:pt x="68580" y="28956"/>
                </a:lnTo>
                <a:lnTo>
                  <a:pt x="73152" y="27432"/>
                </a:lnTo>
                <a:lnTo>
                  <a:pt x="79247" y="25908"/>
                </a:lnTo>
                <a:lnTo>
                  <a:pt x="7999476" y="25908"/>
                </a:lnTo>
                <a:lnTo>
                  <a:pt x="7990332" y="16763"/>
                </a:lnTo>
                <a:lnTo>
                  <a:pt x="7975092" y="9144"/>
                </a:lnTo>
                <a:lnTo>
                  <a:pt x="7970520" y="7620"/>
                </a:lnTo>
                <a:lnTo>
                  <a:pt x="7967472" y="6096"/>
                </a:lnTo>
                <a:lnTo>
                  <a:pt x="7962900" y="4572"/>
                </a:lnTo>
                <a:lnTo>
                  <a:pt x="7959852" y="3048"/>
                </a:lnTo>
                <a:lnTo>
                  <a:pt x="7955280" y="1524"/>
                </a:lnTo>
                <a:lnTo>
                  <a:pt x="7938516" y="0"/>
                </a:lnTo>
                <a:close/>
              </a:path>
              <a:path w="8023859" h="748664">
                <a:moveTo>
                  <a:pt x="7999476" y="25908"/>
                </a:moveTo>
                <a:lnTo>
                  <a:pt x="7946135" y="25908"/>
                </a:lnTo>
                <a:lnTo>
                  <a:pt x="7950708" y="27432"/>
                </a:lnTo>
                <a:lnTo>
                  <a:pt x="7962900" y="30480"/>
                </a:lnTo>
                <a:lnTo>
                  <a:pt x="7965948" y="32003"/>
                </a:lnTo>
                <a:lnTo>
                  <a:pt x="7967472" y="33527"/>
                </a:lnTo>
                <a:lnTo>
                  <a:pt x="7973568" y="36575"/>
                </a:lnTo>
                <a:lnTo>
                  <a:pt x="7988808" y="51815"/>
                </a:lnTo>
                <a:lnTo>
                  <a:pt x="7988808" y="54863"/>
                </a:lnTo>
                <a:lnTo>
                  <a:pt x="7990332" y="54863"/>
                </a:lnTo>
                <a:lnTo>
                  <a:pt x="7991856" y="56261"/>
                </a:lnTo>
                <a:lnTo>
                  <a:pt x="7991856" y="59436"/>
                </a:lnTo>
                <a:lnTo>
                  <a:pt x="7993380" y="59436"/>
                </a:lnTo>
                <a:lnTo>
                  <a:pt x="7993380" y="64008"/>
                </a:lnTo>
                <a:lnTo>
                  <a:pt x="8020811" y="64008"/>
                </a:lnTo>
                <a:lnTo>
                  <a:pt x="8020811" y="60960"/>
                </a:lnTo>
                <a:lnTo>
                  <a:pt x="8019288" y="60960"/>
                </a:lnTo>
                <a:lnTo>
                  <a:pt x="8019288" y="56261"/>
                </a:lnTo>
                <a:lnTo>
                  <a:pt x="8017764" y="56261"/>
                </a:lnTo>
                <a:lnTo>
                  <a:pt x="8017764" y="53339"/>
                </a:lnTo>
                <a:lnTo>
                  <a:pt x="8016240" y="53339"/>
                </a:lnTo>
                <a:lnTo>
                  <a:pt x="8016240" y="48768"/>
                </a:lnTo>
                <a:lnTo>
                  <a:pt x="8014716" y="48768"/>
                </a:lnTo>
                <a:lnTo>
                  <a:pt x="8014716" y="45720"/>
                </a:lnTo>
                <a:lnTo>
                  <a:pt x="8013192" y="45720"/>
                </a:lnTo>
                <a:lnTo>
                  <a:pt x="8013192" y="42672"/>
                </a:lnTo>
                <a:lnTo>
                  <a:pt x="8011668" y="42672"/>
                </a:lnTo>
                <a:lnTo>
                  <a:pt x="8011668" y="39624"/>
                </a:lnTo>
                <a:lnTo>
                  <a:pt x="8010144" y="38100"/>
                </a:lnTo>
                <a:lnTo>
                  <a:pt x="8008620" y="38100"/>
                </a:lnTo>
                <a:lnTo>
                  <a:pt x="8008620" y="35051"/>
                </a:lnTo>
                <a:lnTo>
                  <a:pt x="7999476" y="25908"/>
                </a:lnTo>
                <a:close/>
              </a:path>
            </a:pathLst>
          </a:custGeom>
          <a:solidFill>
            <a:srgbClr val="4299B2"/>
          </a:solidFill>
        </p:spPr>
        <p:txBody>
          <a:bodyPr wrap="square" lIns="0" tIns="0" rIns="0" bIns="0" rtlCol="0"/>
          <a:lstStyle/>
          <a:p>
            <a:endParaRPr/>
          </a:p>
        </p:txBody>
      </p:sp>
      <p:sp>
        <p:nvSpPr>
          <p:cNvPr id="4" name="object 4"/>
          <p:cNvSpPr/>
          <p:nvPr/>
        </p:nvSpPr>
        <p:spPr>
          <a:xfrm>
            <a:off x="1293875" y="2929254"/>
            <a:ext cx="8013700" cy="748665"/>
          </a:xfrm>
          <a:custGeom>
            <a:avLst/>
            <a:gdLst/>
            <a:ahLst/>
            <a:cxnLst/>
            <a:rect l="l" t="t" r="r" b="b"/>
            <a:pathLst>
              <a:path w="8013700" h="748664">
                <a:moveTo>
                  <a:pt x="7936992" y="0"/>
                </a:moveTo>
                <a:lnTo>
                  <a:pt x="76200" y="0"/>
                </a:lnTo>
                <a:lnTo>
                  <a:pt x="67056" y="1524"/>
                </a:lnTo>
                <a:lnTo>
                  <a:pt x="59436" y="4445"/>
                </a:lnTo>
                <a:lnTo>
                  <a:pt x="51815" y="7620"/>
                </a:lnTo>
                <a:lnTo>
                  <a:pt x="44196" y="10668"/>
                </a:lnTo>
                <a:lnTo>
                  <a:pt x="13715" y="38100"/>
                </a:lnTo>
                <a:lnTo>
                  <a:pt x="10668" y="45720"/>
                </a:lnTo>
                <a:lnTo>
                  <a:pt x="6096" y="53340"/>
                </a:lnTo>
                <a:lnTo>
                  <a:pt x="4571" y="60960"/>
                </a:lnTo>
                <a:lnTo>
                  <a:pt x="1524" y="68580"/>
                </a:lnTo>
                <a:lnTo>
                  <a:pt x="0" y="77724"/>
                </a:lnTo>
                <a:lnTo>
                  <a:pt x="0" y="672084"/>
                </a:lnTo>
                <a:lnTo>
                  <a:pt x="1524" y="681228"/>
                </a:lnTo>
                <a:lnTo>
                  <a:pt x="24384" y="722376"/>
                </a:lnTo>
                <a:lnTo>
                  <a:pt x="45720" y="737616"/>
                </a:lnTo>
                <a:lnTo>
                  <a:pt x="53340" y="742188"/>
                </a:lnTo>
                <a:lnTo>
                  <a:pt x="60960" y="745236"/>
                </a:lnTo>
                <a:lnTo>
                  <a:pt x="68580" y="746760"/>
                </a:lnTo>
                <a:lnTo>
                  <a:pt x="77724" y="748284"/>
                </a:lnTo>
                <a:lnTo>
                  <a:pt x="7921752" y="748284"/>
                </a:lnTo>
                <a:lnTo>
                  <a:pt x="7915656" y="742188"/>
                </a:lnTo>
                <a:lnTo>
                  <a:pt x="7915656" y="728345"/>
                </a:lnTo>
                <a:lnTo>
                  <a:pt x="7921752" y="722376"/>
                </a:lnTo>
                <a:lnTo>
                  <a:pt x="77724" y="722376"/>
                </a:lnTo>
                <a:lnTo>
                  <a:pt x="73152" y="720852"/>
                </a:lnTo>
                <a:lnTo>
                  <a:pt x="60960" y="717804"/>
                </a:lnTo>
                <a:lnTo>
                  <a:pt x="52004" y="711833"/>
                </a:lnTo>
                <a:lnTo>
                  <a:pt x="49987" y="710184"/>
                </a:lnTo>
                <a:lnTo>
                  <a:pt x="46329" y="707136"/>
                </a:lnTo>
                <a:lnTo>
                  <a:pt x="44196" y="707136"/>
                </a:lnTo>
                <a:lnTo>
                  <a:pt x="35052" y="694944"/>
                </a:lnTo>
                <a:lnTo>
                  <a:pt x="32004" y="690245"/>
                </a:lnTo>
                <a:lnTo>
                  <a:pt x="30480" y="685800"/>
                </a:lnTo>
                <a:lnTo>
                  <a:pt x="27432" y="679704"/>
                </a:lnTo>
                <a:lnTo>
                  <a:pt x="25908" y="675132"/>
                </a:lnTo>
                <a:lnTo>
                  <a:pt x="25908" y="77724"/>
                </a:lnTo>
                <a:lnTo>
                  <a:pt x="27432" y="73152"/>
                </a:lnTo>
                <a:lnTo>
                  <a:pt x="30480" y="60960"/>
                </a:lnTo>
                <a:lnTo>
                  <a:pt x="36576" y="51816"/>
                </a:lnTo>
                <a:lnTo>
                  <a:pt x="42839" y="44196"/>
                </a:lnTo>
                <a:lnTo>
                  <a:pt x="42671" y="44196"/>
                </a:lnTo>
                <a:lnTo>
                  <a:pt x="43237" y="43711"/>
                </a:lnTo>
                <a:lnTo>
                  <a:pt x="44196" y="42545"/>
                </a:lnTo>
                <a:lnTo>
                  <a:pt x="44598" y="42545"/>
                </a:lnTo>
                <a:lnTo>
                  <a:pt x="53340" y="35052"/>
                </a:lnTo>
                <a:lnTo>
                  <a:pt x="57912" y="32004"/>
                </a:lnTo>
                <a:lnTo>
                  <a:pt x="62484" y="30480"/>
                </a:lnTo>
                <a:lnTo>
                  <a:pt x="68580" y="27432"/>
                </a:lnTo>
                <a:lnTo>
                  <a:pt x="73152" y="25908"/>
                </a:lnTo>
                <a:lnTo>
                  <a:pt x="7988808" y="25908"/>
                </a:lnTo>
                <a:lnTo>
                  <a:pt x="7988808" y="24384"/>
                </a:lnTo>
                <a:lnTo>
                  <a:pt x="7987283" y="24384"/>
                </a:lnTo>
                <a:lnTo>
                  <a:pt x="7976616" y="15240"/>
                </a:lnTo>
                <a:lnTo>
                  <a:pt x="7975092" y="13716"/>
                </a:lnTo>
                <a:lnTo>
                  <a:pt x="7968996" y="10668"/>
                </a:lnTo>
                <a:lnTo>
                  <a:pt x="7961376" y="6096"/>
                </a:lnTo>
                <a:lnTo>
                  <a:pt x="7953756" y="4445"/>
                </a:lnTo>
                <a:lnTo>
                  <a:pt x="7944612" y="1524"/>
                </a:lnTo>
                <a:lnTo>
                  <a:pt x="7936992" y="0"/>
                </a:lnTo>
                <a:close/>
              </a:path>
              <a:path w="8013700" h="748664">
                <a:moveTo>
                  <a:pt x="7927848" y="722376"/>
                </a:moveTo>
                <a:lnTo>
                  <a:pt x="7921752" y="722376"/>
                </a:lnTo>
                <a:lnTo>
                  <a:pt x="7915656" y="728345"/>
                </a:lnTo>
                <a:lnTo>
                  <a:pt x="7915656" y="742188"/>
                </a:lnTo>
                <a:lnTo>
                  <a:pt x="7921752" y="748284"/>
                </a:lnTo>
                <a:lnTo>
                  <a:pt x="7927848" y="748284"/>
                </a:lnTo>
                <a:lnTo>
                  <a:pt x="7927848" y="722376"/>
                </a:lnTo>
                <a:close/>
              </a:path>
              <a:path w="8013700" h="748664">
                <a:moveTo>
                  <a:pt x="7946135" y="722376"/>
                </a:moveTo>
                <a:lnTo>
                  <a:pt x="7927848" y="722376"/>
                </a:lnTo>
                <a:lnTo>
                  <a:pt x="7927848" y="748284"/>
                </a:lnTo>
                <a:lnTo>
                  <a:pt x="7936992" y="748284"/>
                </a:lnTo>
                <a:lnTo>
                  <a:pt x="7946135" y="746760"/>
                </a:lnTo>
                <a:lnTo>
                  <a:pt x="7946135" y="722376"/>
                </a:lnTo>
                <a:close/>
              </a:path>
              <a:path w="8013700" h="748664">
                <a:moveTo>
                  <a:pt x="7946135" y="746760"/>
                </a:moveTo>
                <a:lnTo>
                  <a:pt x="7936992" y="748284"/>
                </a:lnTo>
                <a:lnTo>
                  <a:pt x="7946135" y="748284"/>
                </a:lnTo>
                <a:lnTo>
                  <a:pt x="7946135" y="746760"/>
                </a:lnTo>
                <a:close/>
              </a:path>
              <a:path w="8013700" h="748664">
                <a:moveTo>
                  <a:pt x="7964932" y="710184"/>
                </a:moveTo>
                <a:lnTo>
                  <a:pt x="7956804" y="716280"/>
                </a:lnTo>
                <a:lnTo>
                  <a:pt x="7950708" y="717804"/>
                </a:lnTo>
                <a:lnTo>
                  <a:pt x="7946135" y="720852"/>
                </a:lnTo>
                <a:lnTo>
                  <a:pt x="7940040" y="722376"/>
                </a:lnTo>
                <a:lnTo>
                  <a:pt x="7946135" y="722376"/>
                </a:lnTo>
                <a:lnTo>
                  <a:pt x="7946135" y="746760"/>
                </a:lnTo>
                <a:lnTo>
                  <a:pt x="7968996" y="737616"/>
                </a:lnTo>
                <a:lnTo>
                  <a:pt x="7975092" y="734568"/>
                </a:lnTo>
                <a:lnTo>
                  <a:pt x="7976616" y="733044"/>
                </a:lnTo>
                <a:lnTo>
                  <a:pt x="7987283" y="723900"/>
                </a:lnTo>
                <a:lnTo>
                  <a:pt x="7988808" y="723900"/>
                </a:lnTo>
                <a:lnTo>
                  <a:pt x="7988808" y="722376"/>
                </a:lnTo>
                <a:lnTo>
                  <a:pt x="7996808" y="713232"/>
                </a:lnTo>
                <a:lnTo>
                  <a:pt x="7961376" y="713232"/>
                </a:lnTo>
                <a:lnTo>
                  <a:pt x="7964932" y="710184"/>
                </a:lnTo>
                <a:close/>
              </a:path>
              <a:path w="8013700" h="748664">
                <a:moveTo>
                  <a:pt x="7970402" y="705494"/>
                </a:moveTo>
                <a:lnTo>
                  <a:pt x="7961376" y="713232"/>
                </a:lnTo>
                <a:lnTo>
                  <a:pt x="7996808" y="713232"/>
                </a:lnTo>
                <a:lnTo>
                  <a:pt x="7999476" y="710184"/>
                </a:lnTo>
                <a:lnTo>
                  <a:pt x="8001304" y="707136"/>
                </a:lnTo>
                <a:lnTo>
                  <a:pt x="7968996" y="707136"/>
                </a:lnTo>
                <a:lnTo>
                  <a:pt x="7970402" y="705494"/>
                </a:lnTo>
                <a:close/>
              </a:path>
              <a:path w="8013700" h="748664">
                <a:moveTo>
                  <a:pt x="42671" y="704088"/>
                </a:moveTo>
                <a:lnTo>
                  <a:pt x="44196" y="707136"/>
                </a:lnTo>
                <a:lnTo>
                  <a:pt x="46329" y="707136"/>
                </a:lnTo>
                <a:lnTo>
                  <a:pt x="42671" y="704088"/>
                </a:lnTo>
                <a:close/>
              </a:path>
              <a:path w="8013700" h="748664">
                <a:moveTo>
                  <a:pt x="7972044" y="704088"/>
                </a:moveTo>
                <a:lnTo>
                  <a:pt x="7970402" y="705494"/>
                </a:lnTo>
                <a:lnTo>
                  <a:pt x="7968996" y="707136"/>
                </a:lnTo>
                <a:lnTo>
                  <a:pt x="7972044" y="704088"/>
                </a:lnTo>
                <a:close/>
              </a:path>
              <a:path w="8013700" h="748664">
                <a:moveTo>
                  <a:pt x="8003133" y="704088"/>
                </a:moveTo>
                <a:lnTo>
                  <a:pt x="7972044" y="704088"/>
                </a:lnTo>
                <a:lnTo>
                  <a:pt x="7968996" y="707136"/>
                </a:lnTo>
                <a:lnTo>
                  <a:pt x="8001304" y="707136"/>
                </a:lnTo>
                <a:lnTo>
                  <a:pt x="8003133" y="704088"/>
                </a:lnTo>
                <a:close/>
              </a:path>
              <a:path w="8013700" h="748664">
                <a:moveTo>
                  <a:pt x="7968996" y="42545"/>
                </a:moveTo>
                <a:lnTo>
                  <a:pt x="7978140" y="53340"/>
                </a:lnTo>
                <a:lnTo>
                  <a:pt x="7984235" y="62484"/>
                </a:lnTo>
                <a:lnTo>
                  <a:pt x="7985759" y="68580"/>
                </a:lnTo>
                <a:lnTo>
                  <a:pt x="7987283" y="73152"/>
                </a:lnTo>
                <a:lnTo>
                  <a:pt x="7987283" y="676656"/>
                </a:lnTo>
                <a:lnTo>
                  <a:pt x="7985759" y="681228"/>
                </a:lnTo>
                <a:lnTo>
                  <a:pt x="7982712" y="687324"/>
                </a:lnTo>
                <a:lnTo>
                  <a:pt x="7981188" y="691896"/>
                </a:lnTo>
                <a:lnTo>
                  <a:pt x="7978140" y="696468"/>
                </a:lnTo>
                <a:lnTo>
                  <a:pt x="7970402" y="705494"/>
                </a:lnTo>
                <a:lnTo>
                  <a:pt x="7972044" y="704088"/>
                </a:lnTo>
                <a:lnTo>
                  <a:pt x="8003133" y="704088"/>
                </a:lnTo>
                <a:lnTo>
                  <a:pt x="8004048" y="702564"/>
                </a:lnTo>
                <a:lnTo>
                  <a:pt x="8007096" y="696468"/>
                </a:lnTo>
                <a:lnTo>
                  <a:pt x="8010144" y="687324"/>
                </a:lnTo>
                <a:lnTo>
                  <a:pt x="8013192" y="672084"/>
                </a:lnTo>
                <a:lnTo>
                  <a:pt x="8013192" y="76200"/>
                </a:lnTo>
                <a:lnTo>
                  <a:pt x="8011668" y="67056"/>
                </a:lnTo>
                <a:lnTo>
                  <a:pt x="8008620" y="59436"/>
                </a:lnTo>
                <a:lnTo>
                  <a:pt x="8007096" y="51816"/>
                </a:lnTo>
                <a:lnTo>
                  <a:pt x="8002524" y="44196"/>
                </a:lnTo>
                <a:lnTo>
                  <a:pt x="7972044" y="44196"/>
                </a:lnTo>
                <a:lnTo>
                  <a:pt x="7968996" y="42545"/>
                </a:lnTo>
                <a:close/>
              </a:path>
              <a:path w="8013700" h="748664">
                <a:moveTo>
                  <a:pt x="43237" y="43711"/>
                </a:moveTo>
                <a:lnTo>
                  <a:pt x="42671" y="44196"/>
                </a:lnTo>
                <a:lnTo>
                  <a:pt x="42839" y="44196"/>
                </a:lnTo>
                <a:lnTo>
                  <a:pt x="43237" y="43711"/>
                </a:lnTo>
                <a:close/>
              </a:path>
              <a:path w="8013700" h="748664">
                <a:moveTo>
                  <a:pt x="7996645" y="35052"/>
                </a:moveTo>
                <a:lnTo>
                  <a:pt x="7961376" y="35052"/>
                </a:lnTo>
                <a:lnTo>
                  <a:pt x="7972044" y="44196"/>
                </a:lnTo>
                <a:lnTo>
                  <a:pt x="8002524" y="44196"/>
                </a:lnTo>
                <a:lnTo>
                  <a:pt x="7997952" y="36575"/>
                </a:lnTo>
                <a:lnTo>
                  <a:pt x="7996645" y="35052"/>
                </a:lnTo>
                <a:close/>
              </a:path>
              <a:path w="8013700" h="748664">
                <a:moveTo>
                  <a:pt x="44598" y="42545"/>
                </a:moveTo>
                <a:lnTo>
                  <a:pt x="44196" y="42545"/>
                </a:lnTo>
                <a:lnTo>
                  <a:pt x="43237" y="43711"/>
                </a:lnTo>
                <a:lnTo>
                  <a:pt x="44598" y="42545"/>
                </a:lnTo>
                <a:close/>
              </a:path>
              <a:path w="8013700" h="748664">
                <a:moveTo>
                  <a:pt x="7988808" y="25908"/>
                </a:moveTo>
                <a:lnTo>
                  <a:pt x="7935468" y="25908"/>
                </a:lnTo>
                <a:lnTo>
                  <a:pt x="7941564" y="27432"/>
                </a:lnTo>
                <a:lnTo>
                  <a:pt x="7946135" y="28956"/>
                </a:lnTo>
                <a:lnTo>
                  <a:pt x="7952232" y="30480"/>
                </a:lnTo>
                <a:lnTo>
                  <a:pt x="7956804" y="33528"/>
                </a:lnTo>
                <a:lnTo>
                  <a:pt x="7963509" y="36880"/>
                </a:lnTo>
                <a:lnTo>
                  <a:pt x="7963154" y="36575"/>
                </a:lnTo>
                <a:lnTo>
                  <a:pt x="7962566" y="36242"/>
                </a:lnTo>
                <a:lnTo>
                  <a:pt x="7961376" y="35052"/>
                </a:lnTo>
                <a:lnTo>
                  <a:pt x="7996645" y="35052"/>
                </a:lnTo>
                <a:lnTo>
                  <a:pt x="7988808" y="25908"/>
                </a:lnTo>
                <a:close/>
              </a:path>
            </a:pathLst>
          </a:custGeom>
          <a:solidFill>
            <a:srgbClr val="49AAC4">
              <a:alpha val="89999"/>
            </a:srgbClr>
          </a:solidFill>
        </p:spPr>
        <p:txBody>
          <a:bodyPr wrap="square" lIns="0" tIns="0" rIns="0" bIns="0" rtlCol="0"/>
          <a:lstStyle/>
          <a:p>
            <a:endParaRPr/>
          </a:p>
        </p:txBody>
      </p:sp>
      <p:grpSp>
        <p:nvGrpSpPr>
          <p:cNvPr id="5" name="object 5"/>
          <p:cNvGrpSpPr/>
          <p:nvPr/>
        </p:nvGrpSpPr>
        <p:grpSpPr>
          <a:xfrm>
            <a:off x="772668" y="3996054"/>
            <a:ext cx="9144000" cy="3046730"/>
            <a:chOff x="772668" y="3996054"/>
            <a:chExt cx="9144000" cy="3046730"/>
          </a:xfrm>
        </p:grpSpPr>
        <p:pic>
          <p:nvPicPr>
            <p:cNvPr id="6" name="object 6"/>
            <p:cNvPicPr/>
            <p:nvPr/>
          </p:nvPicPr>
          <p:blipFill>
            <a:blip r:embed="rId2" cstate="print"/>
            <a:stretch>
              <a:fillRect/>
            </a:stretch>
          </p:blipFill>
          <p:spPr>
            <a:xfrm>
              <a:off x="772668" y="4747357"/>
              <a:ext cx="9144000" cy="2047013"/>
            </a:xfrm>
            <a:prstGeom prst="rect">
              <a:avLst/>
            </a:prstGeom>
          </p:spPr>
        </p:pic>
        <p:sp>
          <p:nvSpPr>
            <p:cNvPr id="7" name="object 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9" name="object 9"/>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sp>
          <p:nvSpPr>
            <p:cNvPr id="11" name="object 11"/>
            <p:cNvSpPr/>
            <p:nvPr/>
          </p:nvSpPr>
          <p:spPr>
            <a:xfrm>
              <a:off x="1306068" y="4008246"/>
              <a:ext cx="7988934" cy="723900"/>
            </a:xfrm>
            <a:custGeom>
              <a:avLst/>
              <a:gdLst/>
              <a:ahLst/>
              <a:cxnLst/>
              <a:rect l="l" t="t" r="r" b="b"/>
              <a:pathLst>
                <a:path w="7988934" h="723900">
                  <a:moveTo>
                    <a:pt x="7915656" y="0"/>
                  </a:moveTo>
                  <a:lnTo>
                    <a:pt x="73151" y="0"/>
                  </a:lnTo>
                  <a:lnTo>
                    <a:pt x="59435" y="1524"/>
                  </a:lnTo>
                  <a:lnTo>
                    <a:pt x="45719" y="6095"/>
                  </a:lnTo>
                  <a:lnTo>
                    <a:pt x="33528" y="12191"/>
                  </a:lnTo>
                  <a:lnTo>
                    <a:pt x="28956" y="16763"/>
                  </a:lnTo>
                  <a:lnTo>
                    <a:pt x="25907" y="18287"/>
                  </a:lnTo>
                  <a:lnTo>
                    <a:pt x="18287" y="25907"/>
                  </a:lnTo>
                  <a:lnTo>
                    <a:pt x="16763" y="28955"/>
                  </a:lnTo>
                  <a:lnTo>
                    <a:pt x="12191" y="33527"/>
                  </a:lnTo>
                  <a:lnTo>
                    <a:pt x="6095" y="45719"/>
                  </a:lnTo>
                  <a:lnTo>
                    <a:pt x="1523" y="59436"/>
                  </a:lnTo>
                  <a:lnTo>
                    <a:pt x="0" y="73151"/>
                  </a:lnTo>
                  <a:lnTo>
                    <a:pt x="0" y="652271"/>
                  </a:lnTo>
                  <a:lnTo>
                    <a:pt x="1523" y="652271"/>
                  </a:lnTo>
                  <a:lnTo>
                    <a:pt x="1523" y="665988"/>
                  </a:lnTo>
                  <a:lnTo>
                    <a:pt x="3047" y="665988"/>
                  </a:lnTo>
                  <a:lnTo>
                    <a:pt x="3047" y="670559"/>
                  </a:lnTo>
                  <a:lnTo>
                    <a:pt x="4571" y="670559"/>
                  </a:lnTo>
                  <a:lnTo>
                    <a:pt x="4571" y="675132"/>
                  </a:lnTo>
                  <a:lnTo>
                    <a:pt x="6095" y="675132"/>
                  </a:lnTo>
                  <a:lnTo>
                    <a:pt x="6095" y="679703"/>
                  </a:lnTo>
                  <a:lnTo>
                    <a:pt x="7619" y="679703"/>
                  </a:lnTo>
                  <a:lnTo>
                    <a:pt x="7619" y="682751"/>
                  </a:lnTo>
                  <a:lnTo>
                    <a:pt x="9143" y="682751"/>
                  </a:lnTo>
                  <a:lnTo>
                    <a:pt x="9143" y="685800"/>
                  </a:lnTo>
                  <a:lnTo>
                    <a:pt x="10668" y="685800"/>
                  </a:lnTo>
                  <a:lnTo>
                    <a:pt x="10668" y="688847"/>
                  </a:lnTo>
                  <a:lnTo>
                    <a:pt x="12191" y="688847"/>
                  </a:lnTo>
                  <a:lnTo>
                    <a:pt x="12191" y="691895"/>
                  </a:lnTo>
                  <a:lnTo>
                    <a:pt x="13715" y="691895"/>
                  </a:lnTo>
                  <a:lnTo>
                    <a:pt x="18287" y="696467"/>
                  </a:lnTo>
                  <a:lnTo>
                    <a:pt x="18287" y="699515"/>
                  </a:lnTo>
                  <a:lnTo>
                    <a:pt x="19812" y="699515"/>
                  </a:lnTo>
                  <a:lnTo>
                    <a:pt x="25907" y="705611"/>
                  </a:lnTo>
                  <a:lnTo>
                    <a:pt x="28956" y="707135"/>
                  </a:lnTo>
                  <a:lnTo>
                    <a:pt x="33528" y="711707"/>
                  </a:lnTo>
                  <a:lnTo>
                    <a:pt x="45719" y="717803"/>
                  </a:lnTo>
                  <a:lnTo>
                    <a:pt x="59435" y="722376"/>
                  </a:lnTo>
                  <a:lnTo>
                    <a:pt x="7930896" y="723900"/>
                  </a:lnTo>
                  <a:lnTo>
                    <a:pt x="7930896" y="722376"/>
                  </a:lnTo>
                  <a:lnTo>
                    <a:pt x="7936991" y="720851"/>
                  </a:lnTo>
                  <a:lnTo>
                    <a:pt x="7946135" y="717803"/>
                  </a:lnTo>
                  <a:lnTo>
                    <a:pt x="7949183" y="716152"/>
                  </a:lnTo>
                  <a:lnTo>
                    <a:pt x="7950708" y="714755"/>
                  </a:lnTo>
                  <a:lnTo>
                    <a:pt x="7956804" y="711707"/>
                  </a:lnTo>
                  <a:lnTo>
                    <a:pt x="7958328" y="710183"/>
                  </a:lnTo>
                  <a:lnTo>
                    <a:pt x="7961376" y="708659"/>
                  </a:lnTo>
                  <a:lnTo>
                    <a:pt x="7972043" y="697991"/>
                  </a:lnTo>
                  <a:lnTo>
                    <a:pt x="7973567" y="694944"/>
                  </a:lnTo>
                  <a:lnTo>
                    <a:pt x="7976615" y="691895"/>
                  </a:lnTo>
                  <a:lnTo>
                    <a:pt x="7981187" y="682751"/>
                  </a:lnTo>
                  <a:lnTo>
                    <a:pt x="7982711" y="681227"/>
                  </a:lnTo>
                  <a:lnTo>
                    <a:pt x="7984235" y="676655"/>
                  </a:lnTo>
                  <a:lnTo>
                    <a:pt x="7985759" y="670559"/>
                  </a:lnTo>
                  <a:lnTo>
                    <a:pt x="7987283" y="665988"/>
                  </a:lnTo>
                  <a:lnTo>
                    <a:pt x="7988681" y="59436"/>
                  </a:lnTo>
                  <a:lnTo>
                    <a:pt x="7987283" y="59436"/>
                  </a:lnTo>
                  <a:lnTo>
                    <a:pt x="7987283" y="54863"/>
                  </a:lnTo>
                  <a:lnTo>
                    <a:pt x="7985759" y="54863"/>
                  </a:lnTo>
                  <a:lnTo>
                    <a:pt x="7985759" y="48767"/>
                  </a:lnTo>
                  <a:lnTo>
                    <a:pt x="7984235" y="48767"/>
                  </a:lnTo>
                  <a:lnTo>
                    <a:pt x="7984235" y="44195"/>
                  </a:lnTo>
                  <a:lnTo>
                    <a:pt x="7982711" y="42672"/>
                  </a:lnTo>
                  <a:lnTo>
                    <a:pt x="7981187" y="42672"/>
                  </a:lnTo>
                  <a:lnTo>
                    <a:pt x="7981187" y="39624"/>
                  </a:lnTo>
                  <a:lnTo>
                    <a:pt x="7979663" y="39624"/>
                  </a:lnTo>
                  <a:lnTo>
                    <a:pt x="7979663" y="36575"/>
                  </a:lnTo>
                  <a:lnTo>
                    <a:pt x="7978139" y="36575"/>
                  </a:lnTo>
                  <a:lnTo>
                    <a:pt x="7978139" y="33527"/>
                  </a:lnTo>
                  <a:lnTo>
                    <a:pt x="7975091" y="30352"/>
                  </a:lnTo>
                  <a:lnTo>
                    <a:pt x="7973567" y="30352"/>
                  </a:lnTo>
                  <a:lnTo>
                    <a:pt x="7973567" y="27431"/>
                  </a:lnTo>
                  <a:lnTo>
                    <a:pt x="7961376" y="15239"/>
                  </a:lnTo>
                  <a:lnTo>
                    <a:pt x="7958328" y="13715"/>
                  </a:lnTo>
                  <a:lnTo>
                    <a:pt x="7956804" y="12191"/>
                  </a:lnTo>
                  <a:lnTo>
                    <a:pt x="7947659" y="7619"/>
                  </a:lnTo>
                  <a:lnTo>
                    <a:pt x="7946135" y="6095"/>
                  </a:lnTo>
                  <a:lnTo>
                    <a:pt x="7941563" y="4572"/>
                  </a:lnTo>
                  <a:lnTo>
                    <a:pt x="7935467" y="3048"/>
                  </a:lnTo>
                  <a:lnTo>
                    <a:pt x="7930896" y="1524"/>
                  </a:lnTo>
                  <a:lnTo>
                    <a:pt x="7915656" y="0"/>
                  </a:lnTo>
                  <a:close/>
                </a:path>
              </a:pathLst>
            </a:custGeom>
            <a:solidFill>
              <a:srgbClr val="FFFFFF">
                <a:alpha val="89999"/>
              </a:srgbClr>
            </a:solidFill>
          </p:spPr>
          <p:txBody>
            <a:bodyPr wrap="square" lIns="0" tIns="0" rIns="0" bIns="0" rtlCol="0"/>
            <a:lstStyle/>
            <a:p>
              <a:endParaRPr/>
            </a:p>
          </p:txBody>
        </p:sp>
        <p:sp>
          <p:nvSpPr>
            <p:cNvPr id="12" name="object 12"/>
            <p:cNvSpPr/>
            <p:nvPr/>
          </p:nvSpPr>
          <p:spPr>
            <a:xfrm>
              <a:off x="1293876" y="3996054"/>
              <a:ext cx="8013700" cy="748665"/>
            </a:xfrm>
            <a:custGeom>
              <a:avLst/>
              <a:gdLst/>
              <a:ahLst/>
              <a:cxnLst/>
              <a:rect l="l" t="t" r="r" b="b"/>
              <a:pathLst>
                <a:path w="8013700" h="748664">
                  <a:moveTo>
                    <a:pt x="7936992" y="0"/>
                  </a:moveTo>
                  <a:lnTo>
                    <a:pt x="76200" y="0"/>
                  </a:lnTo>
                  <a:lnTo>
                    <a:pt x="67056" y="1524"/>
                  </a:lnTo>
                  <a:lnTo>
                    <a:pt x="59436" y="4445"/>
                  </a:lnTo>
                  <a:lnTo>
                    <a:pt x="51815" y="7620"/>
                  </a:lnTo>
                  <a:lnTo>
                    <a:pt x="44196" y="10668"/>
                  </a:lnTo>
                  <a:lnTo>
                    <a:pt x="13715" y="38100"/>
                  </a:lnTo>
                  <a:lnTo>
                    <a:pt x="10668" y="45720"/>
                  </a:lnTo>
                  <a:lnTo>
                    <a:pt x="6096" y="53340"/>
                  </a:lnTo>
                  <a:lnTo>
                    <a:pt x="4571" y="60960"/>
                  </a:lnTo>
                  <a:lnTo>
                    <a:pt x="1524" y="68580"/>
                  </a:lnTo>
                  <a:lnTo>
                    <a:pt x="0" y="77724"/>
                  </a:lnTo>
                  <a:lnTo>
                    <a:pt x="0" y="672084"/>
                  </a:lnTo>
                  <a:lnTo>
                    <a:pt x="1524" y="681228"/>
                  </a:lnTo>
                  <a:lnTo>
                    <a:pt x="24384" y="722376"/>
                  </a:lnTo>
                  <a:lnTo>
                    <a:pt x="45720" y="737616"/>
                  </a:lnTo>
                  <a:lnTo>
                    <a:pt x="53340" y="742188"/>
                  </a:lnTo>
                  <a:lnTo>
                    <a:pt x="60960" y="745236"/>
                  </a:lnTo>
                  <a:lnTo>
                    <a:pt x="68580" y="746760"/>
                  </a:lnTo>
                  <a:lnTo>
                    <a:pt x="77724" y="748284"/>
                  </a:lnTo>
                  <a:lnTo>
                    <a:pt x="7921752" y="748284"/>
                  </a:lnTo>
                  <a:lnTo>
                    <a:pt x="7915656" y="742188"/>
                  </a:lnTo>
                  <a:lnTo>
                    <a:pt x="7915656" y="728345"/>
                  </a:lnTo>
                  <a:lnTo>
                    <a:pt x="7921752" y="722376"/>
                  </a:lnTo>
                  <a:lnTo>
                    <a:pt x="77724" y="722376"/>
                  </a:lnTo>
                  <a:lnTo>
                    <a:pt x="73152" y="720852"/>
                  </a:lnTo>
                  <a:lnTo>
                    <a:pt x="60960" y="717804"/>
                  </a:lnTo>
                  <a:lnTo>
                    <a:pt x="52004" y="711833"/>
                  </a:lnTo>
                  <a:lnTo>
                    <a:pt x="49987" y="710184"/>
                  </a:lnTo>
                  <a:lnTo>
                    <a:pt x="46329" y="707136"/>
                  </a:lnTo>
                  <a:lnTo>
                    <a:pt x="44196" y="707136"/>
                  </a:lnTo>
                  <a:lnTo>
                    <a:pt x="35052" y="694944"/>
                  </a:lnTo>
                  <a:lnTo>
                    <a:pt x="32004" y="690245"/>
                  </a:lnTo>
                  <a:lnTo>
                    <a:pt x="30480" y="685800"/>
                  </a:lnTo>
                  <a:lnTo>
                    <a:pt x="27432" y="679704"/>
                  </a:lnTo>
                  <a:lnTo>
                    <a:pt x="25908" y="675132"/>
                  </a:lnTo>
                  <a:lnTo>
                    <a:pt x="25908" y="77724"/>
                  </a:lnTo>
                  <a:lnTo>
                    <a:pt x="27432" y="73152"/>
                  </a:lnTo>
                  <a:lnTo>
                    <a:pt x="30480" y="60960"/>
                  </a:lnTo>
                  <a:lnTo>
                    <a:pt x="36576" y="51816"/>
                  </a:lnTo>
                  <a:lnTo>
                    <a:pt x="42839" y="44196"/>
                  </a:lnTo>
                  <a:lnTo>
                    <a:pt x="42671" y="44196"/>
                  </a:lnTo>
                  <a:lnTo>
                    <a:pt x="43237" y="43711"/>
                  </a:lnTo>
                  <a:lnTo>
                    <a:pt x="44196" y="42545"/>
                  </a:lnTo>
                  <a:lnTo>
                    <a:pt x="44598" y="42545"/>
                  </a:lnTo>
                  <a:lnTo>
                    <a:pt x="53340" y="35052"/>
                  </a:lnTo>
                  <a:lnTo>
                    <a:pt x="57912" y="32004"/>
                  </a:lnTo>
                  <a:lnTo>
                    <a:pt x="62484" y="30480"/>
                  </a:lnTo>
                  <a:lnTo>
                    <a:pt x="68580" y="27432"/>
                  </a:lnTo>
                  <a:lnTo>
                    <a:pt x="73152" y="25908"/>
                  </a:lnTo>
                  <a:lnTo>
                    <a:pt x="7988808" y="25908"/>
                  </a:lnTo>
                  <a:lnTo>
                    <a:pt x="7988808" y="24384"/>
                  </a:lnTo>
                  <a:lnTo>
                    <a:pt x="7987283" y="24384"/>
                  </a:lnTo>
                  <a:lnTo>
                    <a:pt x="7976616" y="15240"/>
                  </a:lnTo>
                  <a:lnTo>
                    <a:pt x="7975092" y="13716"/>
                  </a:lnTo>
                  <a:lnTo>
                    <a:pt x="7968996" y="10668"/>
                  </a:lnTo>
                  <a:lnTo>
                    <a:pt x="7961376" y="6096"/>
                  </a:lnTo>
                  <a:lnTo>
                    <a:pt x="7953756" y="4445"/>
                  </a:lnTo>
                  <a:lnTo>
                    <a:pt x="7944612" y="1524"/>
                  </a:lnTo>
                  <a:lnTo>
                    <a:pt x="7936992" y="0"/>
                  </a:lnTo>
                  <a:close/>
                </a:path>
                <a:path w="8013700" h="748664">
                  <a:moveTo>
                    <a:pt x="7927848" y="722376"/>
                  </a:moveTo>
                  <a:lnTo>
                    <a:pt x="7921752" y="722376"/>
                  </a:lnTo>
                  <a:lnTo>
                    <a:pt x="7915656" y="728345"/>
                  </a:lnTo>
                  <a:lnTo>
                    <a:pt x="7915656" y="742188"/>
                  </a:lnTo>
                  <a:lnTo>
                    <a:pt x="7921752" y="748284"/>
                  </a:lnTo>
                  <a:lnTo>
                    <a:pt x="7927848" y="748284"/>
                  </a:lnTo>
                  <a:lnTo>
                    <a:pt x="7927848" y="722376"/>
                  </a:lnTo>
                  <a:close/>
                </a:path>
                <a:path w="8013700" h="748664">
                  <a:moveTo>
                    <a:pt x="7946135" y="722376"/>
                  </a:moveTo>
                  <a:lnTo>
                    <a:pt x="7927848" y="722376"/>
                  </a:lnTo>
                  <a:lnTo>
                    <a:pt x="7927848" y="748284"/>
                  </a:lnTo>
                  <a:lnTo>
                    <a:pt x="7936992" y="748284"/>
                  </a:lnTo>
                  <a:lnTo>
                    <a:pt x="7946135" y="746760"/>
                  </a:lnTo>
                  <a:lnTo>
                    <a:pt x="7946135" y="722376"/>
                  </a:lnTo>
                  <a:close/>
                </a:path>
                <a:path w="8013700" h="748664">
                  <a:moveTo>
                    <a:pt x="7946135" y="746760"/>
                  </a:moveTo>
                  <a:lnTo>
                    <a:pt x="7936992" y="748284"/>
                  </a:lnTo>
                  <a:lnTo>
                    <a:pt x="7946135" y="748284"/>
                  </a:lnTo>
                  <a:lnTo>
                    <a:pt x="7946135" y="746760"/>
                  </a:lnTo>
                  <a:close/>
                </a:path>
                <a:path w="8013700" h="748664">
                  <a:moveTo>
                    <a:pt x="7964932" y="710184"/>
                  </a:moveTo>
                  <a:lnTo>
                    <a:pt x="7956804" y="716280"/>
                  </a:lnTo>
                  <a:lnTo>
                    <a:pt x="7950708" y="717804"/>
                  </a:lnTo>
                  <a:lnTo>
                    <a:pt x="7946135" y="720852"/>
                  </a:lnTo>
                  <a:lnTo>
                    <a:pt x="7940040" y="722376"/>
                  </a:lnTo>
                  <a:lnTo>
                    <a:pt x="7946135" y="722376"/>
                  </a:lnTo>
                  <a:lnTo>
                    <a:pt x="7946135" y="746760"/>
                  </a:lnTo>
                  <a:lnTo>
                    <a:pt x="7968996" y="737616"/>
                  </a:lnTo>
                  <a:lnTo>
                    <a:pt x="7975092" y="734568"/>
                  </a:lnTo>
                  <a:lnTo>
                    <a:pt x="7976616" y="733044"/>
                  </a:lnTo>
                  <a:lnTo>
                    <a:pt x="7987283" y="723900"/>
                  </a:lnTo>
                  <a:lnTo>
                    <a:pt x="7988808" y="723900"/>
                  </a:lnTo>
                  <a:lnTo>
                    <a:pt x="7988808" y="722376"/>
                  </a:lnTo>
                  <a:lnTo>
                    <a:pt x="7996808" y="713232"/>
                  </a:lnTo>
                  <a:lnTo>
                    <a:pt x="7961376" y="713232"/>
                  </a:lnTo>
                  <a:lnTo>
                    <a:pt x="7964932" y="710184"/>
                  </a:lnTo>
                  <a:close/>
                </a:path>
                <a:path w="8013700" h="748664">
                  <a:moveTo>
                    <a:pt x="7970402" y="705494"/>
                  </a:moveTo>
                  <a:lnTo>
                    <a:pt x="7961376" y="713232"/>
                  </a:lnTo>
                  <a:lnTo>
                    <a:pt x="7996808" y="713232"/>
                  </a:lnTo>
                  <a:lnTo>
                    <a:pt x="7999476" y="710184"/>
                  </a:lnTo>
                  <a:lnTo>
                    <a:pt x="8001304" y="707136"/>
                  </a:lnTo>
                  <a:lnTo>
                    <a:pt x="7968996" y="707136"/>
                  </a:lnTo>
                  <a:lnTo>
                    <a:pt x="7970402" y="705494"/>
                  </a:lnTo>
                  <a:close/>
                </a:path>
                <a:path w="8013700" h="748664">
                  <a:moveTo>
                    <a:pt x="42671" y="704088"/>
                  </a:moveTo>
                  <a:lnTo>
                    <a:pt x="44196" y="707136"/>
                  </a:lnTo>
                  <a:lnTo>
                    <a:pt x="46329" y="707136"/>
                  </a:lnTo>
                  <a:lnTo>
                    <a:pt x="42671" y="704088"/>
                  </a:lnTo>
                  <a:close/>
                </a:path>
                <a:path w="8013700" h="748664">
                  <a:moveTo>
                    <a:pt x="7972044" y="704088"/>
                  </a:moveTo>
                  <a:lnTo>
                    <a:pt x="7970402" y="705494"/>
                  </a:lnTo>
                  <a:lnTo>
                    <a:pt x="7968996" y="707136"/>
                  </a:lnTo>
                  <a:lnTo>
                    <a:pt x="7972044" y="704088"/>
                  </a:lnTo>
                  <a:close/>
                </a:path>
                <a:path w="8013700" h="748664">
                  <a:moveTo>
                    <a:pt x="8003133" y="704088"/>
                  </a:moveTo>
                  <a:lnTo>
                    <a:pt x="7972044" y="704088"/>
                  </a:lnTo>
                  <a:lnTo>
                    <a:pt x="7968996" y="707136"/>
                  </a:lnTo>
                  <a:lnTo>
                    <a:pt x="8001304" y="707136"/>
                  </a:lnTo>
                  <a:lnTo>
                    <a:pt x="8003133" y="704088"/>
                  </a:lnTo>
                  <a:close/>
                </a:path>
                <a:path w="8013700" h="748664">
                  <a:moveTo>
                    <a:pt x="7968996" y="42545"/>
                  </a:moveTo>
                  <a:lnTo>
                    <a:pt x="7978140" y="53340"/>
                  </a:lnTo>
                  <a:lnTo>
                    <a:pt x="7984235" y="62484"/>
                  </a:lnTo>
                  <a:lnTo>
                    <a:pt x="7985759" y="68580"/>
                  </a:lnTo>
                  <a:lnTo>
                    <a:pt x="7987283" y="73152"/>
                  </a:lnTo>
                  <a:lnTo>
                    <a:pt x="7987283" y="676656"/>
                  </a:lnTo>
                  <a:lnTo>
                    <a:pt x="7985759" y="681228"/>
                  </a:lnTo>
                  <a:lnTo>
                    <a:pt x="7982712" y="687324"/>
                  </a:lnTo>
                  <a:lnTo>
                    <a:pt x="7981188" y="691896"/>
                  </a:lnTo>
                  <a:lnTo>
                    <a:pt x="7978140" y="696468"/>
                  </a:lnTo>
                  <a:lnTo>
                    <a:pt x="7970402" y="705494"/>
                  </a:lnTo>
                  <a:lnTo>
                    <a:pt x="7972044" y="704088"/>
                  </a:lnTo>
                  <a:lnTo>
                    <a:pt x="8003133" y="704088"/>
                  </a:lnTo>
                  <a:lnTo>
                    <a:pt x="8004048" y="702564"/>
                  </a:lnTo>
                  <a:lnTo>
                    <a:pt x="8007096" y="696468"/>
                  </a:lnTo>
                  <a:lnTo>
                    <a:pt x="8010144" y="687324"/>
                  </a:lnTo>
                  <a:lnTo>
                    <a:pt x="8013192" y="672084"/>
                  </a:lnTo>
                  <a:lnTo>
                    <a:pt x="8013192" y="76200"/>
                  </a:lnTo>
                  <a:lnTo>
                    <a:pt x="8011668" y="67056"/>
                  </a:lnTo>
                  <a:lnTo>
                    <a:pt x="8008620" y="59436"/>
                  </a:lnTo>
                  <a:lnTo>
                    <a:pt x="8007096" y="51816"/>
                  </a:lnTo>
                  <a:lnTo>
                    <a:pt x="8002524" y="44196"/>
                  </a:lnTo>
                  <a:lnTo>
                    <a:pt x="7972044" y="44196"/>
                  </a:lnTo>
                  <a:lnTo>
                    <a:pt x="7968996" y="42545"/>
                  </a:lnTo>
                  <a:close/>
                </a:path>
                <a:path w="8013700" h="748664">
                  <a:moveTo>
                    <a:pt x="43237" y="43711"/>
                  </a:moveTo>
                  <a:lnTo>
                    <a:pt x="42671" y="44196"/>
                  </a:lnTo>
                  <a:lnTo>
                    <a:pt x="42839" y="44196"/>
                  </a:lnTo>
                  <a:lnTo>
                    <a:pt x="43237" y="43711"/>
                  </a:lnTo>
                  <a:close/>
                </a:path>
                <a:path w="8013700" h="748664">
                  <a:moveTo>
                    <a:pt x="7996645" y="35052"/>
                  </a:moveTo>
                  <a:lnTo>
                    <a:pt x="7961376" y="35052"/>
                  </a:lnTo>
                  <a:lnTo>
                    <a:pt x="7972044" y="44196"/>
                  </a:lnTo>
                  <a:lnTo>
                    <a:pt x="8002524" y="44196"/>
                  </a:lnTo>
                  <a:lnTo>
                    <a:pt x="7997952" y="36575"/>
                  </a:lnTo>
                  <a:lnTo>
                    <a:pt x="7996645" y="35052"/>
                  </a:lnTo>
                  <a:close/>
                </a:path>
                <a:path w="8013700" h="748664">
                  <a:moveTo>
                    <a:pt x="44598" y="42545"/>
                  </a:moveTo>
                  <a:lnTo>
                    <a:pt x="44196" y="42545"/>
                  </a:lnTo>
                  <a:lnTo>
                    <a:pt x="43237" y="43711"/>
                  </a:lnTo>
                  <a:lnTo>
                    <a:pt x="44598" y="42545"/>
                  </a:lnTo>
                  <a:close/>
                </a:path>
                <a:path w="8013700" h="748664">
                  <a:moveTo>
                    <a:pt x="7988808" y="25908"/>
                  </a:moveTo>
                  <a:lnTo>
                    <a:pt x="7935468" y="25908"/>
                  </a:lnTo>
                  <a:lnTo>
                    <a:pt x="7941564" y="27432"/>
                  </a:lnTo>
                  <a:lnTo>
                    <a:pt x="7946135" y="28956"/>
                  </a:lnTo>
                  <a:lnTo>
                    <a:pt x="7952232" y="30480"/>
                  </a:lnTo>
                  <a:lnTo>
                    <a:pt x="7956804" y="33528"/>
                  </a:lnTo>
                  <a:lnTo>
                    <a:pt x="7963509" y="36880"/>
                  </a:lnTo>
                  <a:lnTo>
                    <a:pt x="7963154" y="36575"/>
                  </a:lnTo>
                  <a:lnTo>
                    <a:pt x="7962566" y="36242"/>
                  </a:lnTo>
                  <a:lnTo>
                    <a:pt x="7961376" y="35052"/>
                  </a:lnTo>
                  <a:lnTo>
                    <a:pt x="7996645" y="35052"/>
                  </a:lnTo>
                  <a:lnTo>
                    <a:pt x="7988808" y="25908"/>
                  </a:lnTo>
                  <a:close/>
                </a:path>
              </a:pathLst>
            </a:custGeom>
            <a:solidFill>
              <a:srgbClr val="49AAC4">
                <a:alpha val="89999"/>
              </a:srgbClr>
            </a:solidFill>
          </p:spPr>
          <p:txBody>
            <a:bodyPr wrap="square" lIns="0" tIns="0" rIns="0" bIns="0" rtlCol="0"/>
            <a:lstStyle/>
            <a:p>
              <a:endParaRPr/>
            </a:p>
          </p:txBody>
        </p:sp>
        <p:sp>
          <p:nvSpPr>
            <p:cNvPr id="13" name="object 13"/>
            <p:cNvSpPr/>
            <p:nvPr/>
          </p:nvSpPr>
          <p:spPr>
            <a:xfrm>
              <a:off x="1313687" y="4940934"/>
              <a:ext cx="7987665" cy="722630"/>
            </a:xfrm>
            <a:custGeom>
              <a:avLst/>
              <a:gdLst/>
              <a:ahLst/>
              <a:cxnLst/>
              <a:rect l="l" t="t" r="r" b="b"/>
              <a:pathLst>
                <a:path w="7987665" h="722629">
                  <a:moveTo>
                    <a:pt x="7915656" y="0"/>
                  </a:moveTo>
                  <a:lnTo>
                    <a:pt x="71627" y="0"/>
                  </a:lnTo>
                  <a:lnTo>
                    <a:pt x="57912" y="1523"/>
                  </a:lnTo>
                  <a:lnTo>
                    <a:pt x="53340" y="3047"/>
                  </a:lnTo>
                  <a:lnTo>
                    <a:pt x="47243" y="4571"/>
                  </a:lnTo>
                  <a:lnTo>
                    <a:pt x="32003" y="12064"/>
                  </a:lnTo>
                  <a:lnTo>
                    <a:pt x="27431" y="16763"/>
                  </a:lnTo>
                  <a:lnTo>
                    <a:pt x="24384" y="18287"/>
                  </a:lnTo>
                  <a:lnTo>
                    <a:pt x="18287" y="24383"/>
                  </a:lnTo>
                  <a:lnTo>
                    <a:pt x="16764" y="27431"/>
                  </a:lnTo>
                  <a:lnTo>
                    <a:pt x="12192" y="32003"/>
                  </a:lnTo>
                  <a:lnTo>
                    <a:pt x="4571" y="47243"/>
                  </a:lnTo>
                  <a:lnTo>
                    <a:pt x="3048" y="53339"/>
                  </a:lnTo>
                  <a:lnTo>
                    <a:pt x="1524" y="57912"/>
                  </a:lnTo>
                  <a:lnTo>
                    <a:pt x="0" y="71627"/>
                  </a:lnTo>
                  <a:lnTo>
                    <a:pt x="0" y="652271"/>
                  </a:lnTo>
                  <a:lnTo>
                    <a:pt x="1524" y="652271"/>
                  </a:lnTo>
                  <a:lnTo>
                    <a:pt x="1524" y="665988"/>
                  </a:lnTo>
                  <a:lnTo>
                    <a:pt x="3048" y="665988"/>
                  </a:lnTo>
                  <a:lnTo>
                    <a:pt x="3048" y="670559"/>
                  </a:lnTo>
                  <a:lnTo>
                    <a:pt x="4571" y="670559"/>
                  </a:lnTo>
                  <a:lnTo>
                    <a:pt x="4571" y="676656"/>
                  </a:lnTo>
                  <a:lnTo>
                    <a:pt x="6096" y="676656"/>
                  </a:lnTo>
                  <a:lnTo>
                    <a:pt x="6096" y="679703"/>
                  </a:lnTo>
                  <a:lnTo>
                    <a:pt x="7620" y="679703"/>
                  </a:lnTo>
                  <a:lnTo>
                    <a:pt x="7620" y="682751"/>
                  </a:lnTo>
                  <a:lnTo>
                    <a:pt x="9143" y="682751"/>
                  </a:lnTo>
                  <a:lnTo>
                    <a:pt x="9143" y="685800"/>
                  </a:lnTo>
                  <a:lnTo>
                    <a:pt x="10668" y="685800"/>
                  </a:lnTo>
                  <a:lnTo>
                    <a:pt x="10668" y="688847"/>
                  </a:lnTo>
                  <a:lnTo>
                    <a:pt x="12192" y="688847"/>
                  </a:lnTo>
                  <a:lnTo>
                    <a:pt x="12192" y="691895"/>
                  </a:lnTo>
                  <a:lnTo>
                    <a:pt x="13715" y="691895"/>
                  </a:lnTo>
                  <a:lnTo>
                    <a:pt x="18287" y="696467"/>
                  </a:lnTo>
                  <a:lnTo>
                    <a:pt x="18287" y="699515"/>
                  </a:lnTo>
                  <a:lnTo>
                    <a:pt x="19812" y="699515"/>
                  </a:lnTo>
                  <a:lnTo>
                    <a:pt x="24384" y="704088"/>
                  </a:lnTo>
                  <a:lnTo>
                    <a:pt x="27431" y="705612"/>
                  </a:lnTo>
                  <a:lnTo>
                    <a:pt x="32003" y="710183"/>
                  </a:lnTo>
                  <a:lnTo>
                    <a:pt x="47243" y="717803"/>
                  </a:lnTo>
                  <a:lnTo>
                    <a:pt x="53340" y="719327"/>
                  </a:lnTo>
                  <a:lnTo>
                    <a:pt x="57912" y="720851"/>
                  </a:lnTo>
                  <a:lnTo>
                    <a:pt x="7930896" y="722249"/>
                  </a:lnTo>
                  <a:lnTo>
                    <a:pt x="7930896" y="720851"/>
                  </a:lnTo>
                  <a:lnTo>
                    <a:pt x="7935467" y="719327"/>
                  </a:lnTo>
                  <a:lnTo>
                    <a:pt x="7941563" y="717803"/>
                  </a:lnTo>
                  <a:lnTo>
                    <a:pt x="7956804" y="710183"/>
                  </a:lnTo>
                  <a:lnTo>
                    <a:pt x="7961376" y="705612"/>
                  </a:lnTo>
                  <a:lnTo>
                    <a:pt x="7964423" y="704088"/>
                  </a:lnTo>
                  <a:lnTo>
                    <a:pt x="7968996" y="699515"/>
                  </a:lnTo>
                  <a:lnTo>
                    <a:pt x="7970519" y="696467"/>
                  </a:lnTo>
                  <a:lnTo>
                    <a:pt x="7975092" y="691895"/>
                  </a:lnTo>
                  <a:lnTo>
                    <a:pt x="7982711" y="676656"/>
                  </a:lnTo>
                  <a:lnTo>
                    <a:pt x="7984236" y="670559"/>
                  </a:lnTo>
                  <a:lnTo>
                    <a:pt x="7985759" y="665988"/>
                  </a:lnTo>
                  <a:lnTo>
                    <a:pt x="7987283" y="57912"/>
                  </a:lnTo>
                  <a:lnTo>
                    <a:pt x="7985759" y="57912"/>
                  </a:lnTo>
                  <a:lnTo>
                    <a:pt x="7985759" y="53339"/>
                  </a:lnTo>
                  <a:lnTo>
                    <a:pt x="7984236" y="53339"/>
                  </a:lnTo>
                  <a:lnTo>
                    <a:pt x="7984236" y="47243"/>
                  </a:lnTo>
                  <a:lnTo>
                    <a:pt x="7982711" y="47243"/>
                  </a:lnTo>
                  <a:lnTo>
                    <a:pt x="7982711" y="44195"/>
                  </a:lnTo>
                  <a:lnTo>
                    <a:pt x="7981188" y="44195"/>
                  </a:lnTo>
                  <a:lnTo>
                    <a:pt x="7981188" y="41147"/>
                  </a:lnTo>
                  <a:lnTo>
                    <a:pt x="7979663" y="41147"/>
                  </a:lnTo>
                  <a:lnTo>
                    <a:pt x="7979663" y="38100"/>
                  </a:lnTo>
                  <a:lnTo>
                    <a:pt x="7978140" y="38100"/>
                  </a:lnTo>
                  <a:lnTo>
                    <a:pt x="7978140" y="35051"/>
                  </a:lnTo>
                  <a:lnTo>
                    <a:pt x="7976615" y="35051"/>
                  </a:lnTo>
                  <a:lnTo>
                    <a:pt x="7976615" y="32003"/>
                  </a:lnTo>
                  <a:lnTo>
                    <a:pt x="7972044" y="27431"/>
                  </a:lnTo>
                  <a:lnTo>
                    <a:pt x="7970519" y="27431"/>
                  </a:lnTo>
                  <a:lnTo>
                    <a:pt x="7970519" y="24383"/>
                  </a:lnTo>
                  <a:lnTo>
                    <a:pt x="7964423" y="18287"/>
                  </a:lnTo>
                  <a:lnTo>
                    <a:pt x="7961376" y="16763"/>
                  </a:lnTo>
                  <a:lnTo>
                    <a:pt x="7956804" y="12064"/>
                  </a:lnTo>
                  <a:lnTo>
                    <a:pt x="7941563" y="4571"/>
                  </a:lnTo>
                  <a:lnTo>
                    <a:pt x="7935467" y="3047"/>
                  </a:lnTo>
                  <a:lnTo>
                    <a:pt x="7930896" y="1523"/>
                  </a:lnTo>
                  <a:lnTo>
                    <a:pt x="7915656" y="0"/>
                  </a:lnTo>
                  <a:close/>
                </a:path>
              </a:pathLst>
            </a:custGeom>
            <a:solidFill>
              <a:srgbClr val="FFFFFF">
                <a:alpha val="89999"/>
              </a:srgbClr>
            </a:solidFill>
          </p:spPr>
          <p:txBody>
            <a:bodyPr wrap="square" lIns="0" tIns="0" rIns="0" bIns="0" rtlCol="0"/>
            <a:lstStyle/>
            <a:p>
              <a:endParaRPr/>
            </a:p>
          </p:txBody>
        </p:sp>
        <p:sp>
          <p:nvSpPr>
            <p:cNvPr id="14" name="object 14"/>
            <p:cNvSpPr/>
            <p:nvPr/>
          </p:nvSpPr>
          <p:spPr>
            <a:xfrm>
              <a:off x="1301495" y="4928742"/>
              <a:ext cx="8011795" cy="746760"/>
            </a:xfrm>
            <a:custGeom>
              <a:avLst/>
              <a:gdLst/>
              <a:ahLst/>
              <a:cxnLst/>
              <a:rect l="l" t="t" r="r" b="b"/>
              <a:pathLst>
                <a:path w="8011795" h="746760">
                  <a:moveTo>
                    <a:pt x="79247" y="24256"/>
                  </a:moveTo>
                  <a:lnTo>
                    <a:pt x="22859" y="24256"/>
                  </a:lnTo>
                  <a:lnTo>
                    <a:pt x="13715" y="36575"/>
                  </a:lnTo>
                  <a:lnTo>
                    <a:pt x="9143" y="44195"/>
                  </a:lnTo>
                  <a:lnTo>
                    <a:pt x="3047" y="59435"/>
                  </a:lnTo>
                  <a:lnTo>
                    <a:pt x="1523" y="68579"/>
                  </a:lnTo>
                  <a:lnTo>
                    <a:pt x="0" y="76199"/>
                  </a:lnTo>
                  <a:lnTo>
                    <a:pt x="0" y="671956"/>
                  </a:lnTo>
                  <a:lnTo>
                    <a:pt x="1523" y="679703"/>
                  </a:lnTo>
                  <a:lnTo>
                    <a:pt x="3047" y="688847"/>
                  </a:lnTo>
                  <a:lnTo>
                    <a:pt x="9143" y="704087"/>
                  </a:lnTo>
                  <a:lnTo>
                    <a:pt x="15240" y="710056"/>
                  </a:lnTo>
                  <a:lnTo>
                    <a:pt x="22859" y="720851"/>
                  </a:lnTo>
                  <a:lnTo>
                    <a:pt x="24384" y="722375"/>
                  </a:lnTo>
                  <a:lnTo>
                    <a:pt x="24384" y="723899"/>
                  </a:lnTo>
                  <a:lnTo>
                    <a:pt x="36575" y="733043"/>
                  </a:lnTo>
                  <a:lnTo>
                    <a:pt x="44195" y="737615"/>
                  </a:lnTo>
                  <a:lnTo>
                    <a:pt x="59435" y="743711"/>
                  </a:lnTo>
                  <a:lnTo>
                    <a:pt x="68579" y="745235"/>
                  </a:lnTo>
                  <a:lnTo>
                    <a:pt x="76200" y="746759"/>
                  </a:lnTo>
                  <a:lnTo>
                    <a:pt x="7936992" y="746759"/>
                  </a:lnTo>
                  <a:lnTo>
                    <a:pt x="7944611" y="745235"/>
                  </a:lnTo>
                  <a:lnTo>
                    <a:pt x="7953756" y="743711"/>
                  </a:lnTo>
                  <a:lnTo>
                    <a:pt x="7961376" y="740663"/>
                  </a:lnTo>
                  <a:lnTo>
                    <a:pt x="7968996" y="736091"/>
                  </a:lnTo>
                  <a:lnTo>
                    <a:pt x="7975092" y="731519"/>
                  </a:lnTo>
                  <a:lnTo>
                    <a:pt x="7987283" y="723899"/>
                  </a:lnTo>
                  <a:lnTo>
                    <a:pt x="7987283" y="722375"/>
                  </a:lnTo>
                  <a:lnTo>
                    <a:pt x="83819" y="722375"/>
                  </a:lnTo>
                  <a:lnTo>
                    <a:pt x="77723" y="720851"/>
                  </a:lnTo>
                  <a:lnTo>
                    <a:pt x="71628" y="720851"/>
                  </a:lnTo>
                  <a:lnTo>
                    <a:pt x="65531" y="719327"/>
                  </a:lnTo>
                  <a:lnTo>
                    <a:pt x="60959" y="716279"/>
                  </a:lnTo>
                  <a:lnTo>
                    <a:pt x="54863" y="714755"/>
                  </a:lnTo>
                  <a:lnTo>
                    <a:pt x="50291" y="711707"/>
                  </a:lnTo>
                  <a:lnTo>
                    <a:pt x="42976" y="705611"/>
                  </a:lnTo>
                  <a:lnTo>
                    <a:pt x="42671" y="705611"/>
                  </a:lnTo>
                  <a:lnTo>
                    <a:pt x="41909" y="704722"/>
                  </a:lnTo>
                  <a:lnTo>
                    <a:pt x="41596" y="704536"/>
                  </a:lnTo>
                  <a:lnTo>
                    <a:pt x="41147" y="704087"/>
                  </a:lnTo>
                  <a:lnTo>
                    <a:pt x="41365" y="704087"/>
                  </a:lnTo>
                  <a:lnTo>
                    <a:pt x="33528" y="694943"/>
                  </a:lnTo>
                  <a:lnTo>
                    <a:pt x="32003" y="690371"/>
                  </a:lnTo>
                  <a:lnTo>
                    <a:pt x="28956" y="684275"/>
                  </a:lnTo>
                  <a:lnTo>
                    <a:pt x="27431" y="679703"/>
                  </a:lnTo>
                  <a:lnTo>
                    <a:pt x="24384" y="667511"/>
                  </a:lnTo>
                  <a:lnTo>
                    <a:pt x="24384" y="77723"/>
                  </a:lnTo>
                  <a:lnTo>
                    <a:pt x="41402" y="42671"/>
                  </a:lnTo>
                  <a:lnTo>
                    <a:pt x="41147" y="42671"/>
                  </a:lnTo>
                  <a:lnTo>
                    <a:pt x="41888" y="42036"/>
                  </a:lnTo>
                  <a:lnTo>
                    <a:pt x="42671" y="41147"/>
                  </a:lnTo>
                  <a:lnTo>
                    <a:pt x="42925" y="41147"/>
                  </a:lnTo>
                  <a:lnTo>
                    <a:pt x="51815" y="33527"/>
                  </a:lnTo>
                  <a:lnTo>
                    <a:pt x="56387" y="32003"/>
                  </a:lnTo>
                  <a:lnTo>
                    <a:pt x="60959" y="28955"/>
                  </a:lnTo>
                  <a:lnTo>
                    <a:pt x="73151" y="25907"/>
                  </a:lnTo>
                  <a:lnTo>
                    <a:pt x="79247" y="24256"/>
                  </a:lnTo>
                  <a:close/>
                </a:path>
                <a:path w="8011795" h="746760">
                  <a:moveTo>
                    <a:pt x="8001381" y="704087"/>
                  </a:moveTo>
                  <a:lnTo>
                    <a:pt x="7970520" y="704087"/>
                  </a:lnTo>
                  <a:lnTo>
                    <a:pt x="7968996" y="705611"/>
                  </a:lnTo>
                  <a:lnTo>
                    <a:pt x="7968386" y="705611"/>
                  </a:lnTo>
                  <a:lnTo>
                    <a:pt x="7959852" y="711707"/>
                  </a:lnTo>
                  <a:lnTo>
                    <a:pt x="7950708" y="717803"/>
                  </a:lnTo>
                  <a:lnTo>
                    <a:pt x="7938515" y="720851"/>
                  </a:lnTo>
                  <a:lnTo>
                    <a:pt x="7932420" y="720851"/>
                  </a:lnTo>
                  <a:lnTo>
                    <a:pt x="7926324" y="722375"/>
                  </a:lnTo>
                  <a:lnTo>
                    <a:pt x="7987283" y="722375"/>
                  </a:lnTo>
                  <a:lnTo>
                    <a:pt x="7988808" y="720851"/>
                  </a:lnTo>
                  <a:lnTo>
                    <a:pt x="8000237" y="705611"/>
                  </a:lnTo>
                  <a:lnTo>
                    <a:pt x="7968996" y="705611"/>
                  </a:lnTo>
                  <a:lnTo>
                    <a:pt x="7969736" y="704722"/>
                  </a:lnTo>
                  <a:lnTo>
                    <a:pt x="8000904" y="704722"/>
                  </a:lnTo>
                  <a:lnTo>
                    <a:pt x="8001381" y="704087"/>
                  </a:lnTo>
                  <a:close/>
                </a:path>
                <a:path w="8011795" h="746760">
                  <a:moveTo>
                    <a:pt x="41909" y="704722"/>
                  </a:moveTo>
                  <a:lnTo>
                    <a:pt x="42671" y="705611"/>
                  </a:lnTo>
                  <a:lnTo>
                    <a:pt x="42976" y="705611"/>
                  </a:lnTo>
                  <a:lnTo>
                    <a:pt x="41909" y="704722"/>
                  </a:lnTo>
                  <a:close/>
                </a:path>
                <a:path w="8011795" h="746760">
                  <a:moveTo>
                    <a:pt x="7970520" y="704087"/>
                  </a:moveTo>
                  <a:lnTo>
                    <a:pt x="7969892" y="704536"/>
                  </a:lnTo>
                  <a:lnTo>
                    <a:pt x="7968996" y="705611"/>
                  </a:lnTo>
                  <a:lnTo>
                    <a:pt x="7970520" y="704087"/>
                  </a:lnTo>
                  <a:close/>
                </a:path>
                <a:path w="8011795" h="746760">
                  <a:moveTo>
                    <a:pt x="41147" y="704087"/>
                  </a:moveTo>
                  <a:lnTo>
                    <a:pt x="41783" y="704722"/>
                  </a:lnTo>
                  <a:lnTo>
                    <a:pt x="41749" y="704536"/>
                  </a:lnTo>
                  <a:lnTo>
                    <a:pt x="41147" y="704087"/>
                  </a:lnTo>
                  <a:close/>
                </a:path>
                <a:path w="8011795" h="746760">
                  <a:moveTo>
                    <a:pt x="41365" y="704087"/>
                  </a:moveTo>
                  <a:lnTo>
                    <a:pt x="41147" y="704087"/>
                  </a:lnTo>
                  <a:lnTo>
                    <a:pt x="41685" y="704536"/>
                  </a:lnTo>
                  <a:lnTo>
                    <a:pt x="41365" y="704087"/>
                  </a:lnTo>
                  <a:close/>
                </a:path>
                <a:path w="8011795" h="746760">
                  <a:moveTo>
                    <a:pt x="8001000" y="41147"/>
                  </a:moveTo>
                  <a:lnTo>
                    <a:pt x="7968996" y="41147"/>
                  </a:lnTo>
                  <a:lnTo>
                    <a:pt x="7969758" y="42036"/>
                  </a:lnTo>
                  <a:lnTo>
                    <a:pt x="7970520" y="42671"/>
                  </a:lnTo>
                  <a:lnTo>
                    <a:pt x="7970302" y="42671"/>
                  </a:lnTo>
                  <a:lnTo>
                    <a:pt x="7978139" y="51815"/>
                  </a:lnTo>
                  <a:lnTo>
                    <a:pt x="7979663" y="56387"/>
                  </a:lnTo>
                  <a:lnTo>
                    <a:pt x="7982711" y="60959"/>
                  </a:lnTo>
                  <a:lnTo>
                    <a:pt x="7987283" y="79247"/>
                  </a:lnTo>
                  <a:lnTo>
                    <a:pt x="7987283" y="669035"/>
                  </a:lnTo>
                  <a:lnTo>
                    <a:pt x="7969892" y="704536"/>
                  </a:lnTo>
                  <a:lnTo>
                    <a:pt x="7970520" y="704087"/>
                  </a:lnTo>
                  <a:lnTo>
                    <a:pt x="8001381" y="704087"/>
                  </a:lnTo>
                  <a:lnTo>
                    <a:pt x="8002524" y="702563"/>
                  </a:lnTo>
                  <a:lnTo>
                    <a:pt x="8008620" y="687323"/>
                  </a:lnTo>
                  <a:lnTo>
                    <a:pt x="8010144" y="678179"/>
                  </a:lnTo>
                  <a:lnTo>
                    <a:pt x="8011668" y="670559"/>
                  </a:lnTo>
                  <a:lnTo>
                    <a:pt x="8011668" y="74675"/>
                  </a:lnTo>
                  <a:lnTo>
                    <a:pt x="8010144" y="67055"/>
                  </a:lnTo>
                  <a:lnTo>
                    <a:pt x="8008620" y="57911"/>
                  </a:lnTo>
                  <a:lnTo>
                    <a:pt x="8002524" y="42671"/>
                  </a:lnTo>
                  <a:lnTo>
                    <a:pt x="7970520" y="42671"/>
                  </a:lnTo>
                  <a:lnTo>
                    <a:pt x="7969884" y="42036"/>
                  </a:lnTo>
                  <a:lnTo>
                    <a:pt x="8001888" y="42036"/>
                  </a:lnTo>
                  <a:lnTo>
                    <a:pt x="8001000" y="41147"/>
                  </a:lnTo>
                  <a:close/>
                </a:path>
                <a:path w="8011795" h="746760">
                  <a:moveTo>
                    <a:pt x="42671" y="41147"/>
                  </a:moveTo>
                  <a:lnTo>
                    <a:pt x="41147" y="42671"/>
                  </a:lnTo>
                  <a:lnTo>
                    <a:pt x="41402" y="42671"/>
                  </a:lnTo>
                  <a:lnTo>
                    <a:pt x="42671" y="41147"/>
                  </a:lnTo>
                  <a:close/>
                </a:path>
                <a:path w="8011795" h="746760">
                  <a:moveTo>
                    <a:pt x="42925" y="41147"/>
                  </a:moveTo>
                  <a:lnTo>
                    <a:pt x="42671" y="41147"/>
                  </a:lnTo>
                  <a:lnTo>
                    <a:pt x="41931" y="42036"/>
                  </a:lnTo>
                  <a:lnTo>
                    <a:pt x="42925" y="41147"/>
                  </a:lnTo>
                  <a:close/>
                </a:path>
                <a:path w="8011795" h="746760">
                  <a:moveTo>
                    <a:pt x="7988808" y="24256"/>
                  </a:moveTo>
                  <a:lnTo>
                    <a:pt x="7933944" y="24256"/>
                  </a:lnTo>
                  <a:lnTo>
                    <a:pt x="7940039" y="25907"/>
                  </a:lnTo>
                  <a:lnTo>
                    <a:pt x="7946135" y="27431"/>
                  </a:lnTo>
                  <a:lnTo>
                    <a:pt x="7950708" y="28955"/>
                  </a:lnTo>
                  <a:lnTo>
                    <a:pt x="7956804" y="32003"/>
                  </a:lnTo>
                  <a:lnTo>
                    <a:pt x="7961376" y="35051"/>
                  </a:lnTo>
                  <a:lnTo>
                    <a:pt x="7969758" y="42036"/>
                  </a:lnTo>
                  <a:lnTo>
                    <a:pt x="7968996" y="41147"/>
                  </a:lnTo>
                  <a:lnTo>
                    <a:pt x="8001000" y="41147"/>
                  </a:lnTo>
                  <a:lnTo>
                    <a:pt x="7996428" y="36575"/>
                  </a:lnTo>
                  <a:lnTo>
                    <a:pt x="7988808" y="24256"/>
                  </a:lnTo>
                  <a:close/>
                </a:path>
                <a:path w="8011795" h="746760">
                  <a:moveTo>
                    <a:pt x="7935468" y="0"/>
                  </a:moveTo>
                  <a:lnTo>
                    <a:pt x="74675" y="0"/>
                  </a:lnTo>
                  <a:lnTo>
                    <a:pt x="67056" y="1523"/>
                  </a:lnTo>
                  <a:lnTo>
                    <a:pt x="57912" y="3047"/>
                  </a:lnTo>
                  <a:lnTo>
                    <a:pt x="42671" y="9143"/>
                  </a:lnTo>
                  <a:lnTo>
                    <a:pt x="36575" y="15239"/>
                  </a:lnTo>
                  <a:lnTo>
                    <a:pt x="24384" y="22859"/>
                  </a:lnTo>
                  <a:lnTo>
                    <a:pt x="24384" y="24256"/>
                  </a:lnTo>
                  <a:lnTo>
                    <a:pt x="7987283" y="24256"/>
                  </a:lnTo>
                  <a:lnTo>
                    <a:pt x="7987283" y="22859"/>
                  </a:lnTo>
                  <a:lnTo>
                    <a:pt x="7975092" y="13715"/>
                  </a:lnTo>
                  <a:lnTo>
                    <a:pt x="7967472" y="9143"/>
                  </a:lnTo>
                  <a:lnTo>
                    <a:pt x="7952232" y="3047"/>
                  </a:lnTo>
                  <a:lnTo>
                    <a:pt x="7943087" y="1523"/>
                  </a:lnTo>
                  <a:lnTo>
                    <a:pt x="7935468" y="0"/>
                  </a:lnTo>
                  <a:close/>
                </a:path>
              </a:pathLst>
            </a:custGeom>
            <a:solidFill>
              <a:srgbClr val="49AAC4">
                <a:alpha val="89999"/>
              </a:srgbClr>
            </a:solidFill>
          </p:spPr>
          <p:txBody>
            <a:bodyPr wrap="square" lIns="0" tIns="0" rIns="0" bIns="0" rtlCol="0"/>
            <a:lstStyle/>
            <a:p>
              <a:endParaRPr/>
            </a:p>
          </p:txBody>
        </p:sp>
        <p:sp>
          <p:nvSpPr>
            <p:cNvPr id="15" name="object 15"/>
            <p:cNvSpPr/>
            <p:nvPr/>
          </p:nvSpPr>
          <p:spPr>
            <a:xfrm>
              <a:off x="1312163" y="5916294"/>
              <a:ext cx="7988934" cy="722630"/>
            </a:xfrm>
            <a:custGeom>
              <a:avLst/>
              <a:gdLst/>
              <a:ahLst/>
              <a:cxnLst/>
              <a:rect l="l" t="t" r="r" b="b"/>
              <a:pathLst>
                <a:path w="7988934" h="722629">
                  <a:moveTo>
                    <a:pt x="7917180" y="0"/>
                  </a:moveTo>
                  <a:lnTo>
                    <a:pt x="73152" y="0"/>
                  </a:lnTo>
                  <a:lnTo>
                    <a:pt x="59436" y="1523"/>
                  </a:lnTo>
                  <a:lnTo>
                    <a:pt x="54864" y="3047"/>
                  </a:lnTo>
                  <a:lnTo>
                    <a:pt x="48768" y="4571"/>
                  </a:lnTo>
                  <a:lnTo>
                    <a:pt x="44196" y="6095"/>
                  </a:lnTo>
                  <a:lnTo>
                    <a:pt x="42672" y="7619"/>
                  </a:lnTo>
                  <a:lnTo>
                    <a:pt x="33528" y="12191"/>
                  </a:lnTo>
                  <a:lnTo>
                    <a:pt x="32004" y="13715"/>
                  </a:lnTo>
                  <a:lnTo>
                    <a:pt x="28956" y="15239"/>
                  </a:lnTo>
                  <a:lnTo>
                    <a:pt x="13716" y="30479"/>
                  </a:lnTo>
                  <a:lnTo>
                    <a:pt x="10668" y="36575"/>
                  </a:lnTo>
                  <a:lnTo>
                    <a:pt x="9144" y="38099"/>
                  </a:lnTo>
                  <a:lnTo>
                    <a:pt x="6096" y="44195"/>
                  </a:lnTo>
                  <a:lnTo>
                    <a:pt x="1524" y="57911"/>
                  </a:lnTo>
                  <a:lnTo>
                    <a:pt x="0" y="71627"/>
                  </a:lnTo>
                  <a:lnTo>
                    <a:pt x="0" y="652271"/>
                  </a:lnTo>
                  <a:lnTo>
                    <a:pt x="1524" y="652271"/>
                  </a:lnTo>
                  <a:lnTo>
                    <a:pt x="1524" y="665987"/>
                  </a:lnTo>
                  <a:lnTo>
                    <a:pt x="3048" y="665987"/>
                  </a:lnTo>
                  <a:lnTo>
                    <a:pt x="3048" y="670559"/>
                  </a:lnTo>
                  <a:lnTo>
                    <a:pt x="4572" y="670559"/>
                  </a:lnTo>
                  <a:lnTo>
                    <a:pt x="4572" y="675004"/>
                  </a:lnTo>
                  <a:lnTo>
                    <a:pt x="6096" y="675004"/>
                  </a:lnTo>
                  <a:lnTo>
                    <a:pt x="6096" y="679703"/>
                  </a:lnTo>
                  <a:lnTo>
                    <a:pt x="7620" y="679703"/>
                  </a:lnTo>
                  <a:lnTo>
                    <a:pt x="7620" y="682751"/>
                  </a:lnTo>
                  <a:lnTo>
                    <a:pt x="9144" y="682751"/>
                  </a:lnTo>
                  <a:lnTo>
                    <a:pt x="9144" y="685799"/>
                  </a:lnTo>
                  <a:lnTo>
                    <a:pt x="10668" y="685799"/>
                  </a:lnTo>
                  <a:lnTo>
                    <a:pt x="12192" y="687323"/>
                  </a:lnTo>
                  <a:lnTo>
                    <a:pt x="12192" y="690371"/>
                  </a:lnTo>
                  <a:lnTo>
                    <a:pt x="13716" y="690371"/>
                  </a:lnTo>
                  <a:lnTo>
                    <a:pt x="13716" y="693419"/>
                  </a:lnTo>
                  <a:lnTo>
                    <a:pt x="15240" y="693419"/>
                  </a:lnTo>
                  <a:lnTo>
                    <a:pt x="28956" y="707135"/>
                  </a:lnTo>
                  <a:lnTo>
                    <a:pt x="32004" y="708659"/>
                  </a:lnTo>
                  <a:lnTo>
                    <a:pt x="33528" y="710183"/>
                  </a:lnTo>
                  <a:lnTo>
                    <a:pt x="42672" y="714755"/>
                  </a:lnTo>
                  <a:lnTo>
                    <a:pt x="44196" y="716279"/>
                  </a:lnTo>
                  <a:lnTo>
                    <a:pt x="48768" y="717803"/>
                  </a:lnTo>
                  <a:lnTo>
                    <a:pt x="54864" y="719327"/>
                  </a:lnTo>
                  <a:lnTo>
                    <a:pt x="59436" y="720851"/>
                  </a:lnTo>
                  <a:lnTo>
                    <a:pt x="7276337" y="722248"/>
                  </a:lnTo>
                  <a:lnTo>
                    <a:pt x="7932419" y="722248"/>
                  </a:lnTo>
                  <a:lnTo>
                    <a:pt x="7932419" y="720851"/>
                  </a:lnTo>
                  <a:lnTo>
                    <a:pt x="7936992" y="719327"/>
                  </a:lnTo>
                  <a:lnTo>
                    <a:pt x="7943088" y="717803"/>
                  </a:lnTo>
                  <a:lnTo>
                    <a:pt x="7958328" y="710183"/>
                  </a:lnTo>
                  <a:lnTo>
                    <a:pt x="7962900" y="705611"/>
                  </a:lnTo>
                  <a:lnTo>
                    <a:pt x="7965948" y="704087"/>
                  </a:lnTo>
                  <a:lnTo>
                    <a:pt x="7970519" y="699515"/>
                  </a:lnTo>
                  <a:lnTo>
                    <a:pt x="7972044" y="696467"/>
                  </a:lnTo>
                  <a:lnTo>
                    <a:pt x="7976615" y="691895"/>
                  </a:lnTo>
                  <a:lnTo>
                    <a:pt x="7984236" y="676655"/>
                  </a:lnTo>
                  <a:lnTo>
                    <a:pt x="7985759" y="670559"/>
                  </a:lnTo>
                  <a:lnTo>
                    <a:pt x="7987284" y="665987"/>
                  </a:lnTo>
                  <a:lnTo>
                    <a:pt x="7988808" y="71627"/>
                  </a:lnTo>
                  <a:lnTo>
                    <a:pt x="7988808" y="57911"/>
                  </a:lnTo>
                  <a:lnTo>
                    <a:pt x="7987284" y="57911"/>
                  </a:lnTo>
                  <a:lnTo>
                    <a:pt x="7987284" y="53339"/>
                  </a:lnTo>
                  <a:lnTo>
                    <a:pt x="7985759" y="53339"/>
                  </a:lnTo>
                  <a:lnTo>
                    <a:pt x="7985759" y="47243"/>
                  </a:lnTo>
                  <a:lnTo>
                    <a:pt x="7984236" y="47243"/>
                  </a:lnTo>
                  <a:lnTo>
                    <a:pt x="7984236" y="44195"/>
                  </a:lnTo>
                  <a:lnTo>
                    <a:pt x="7982711" y="44195"/>
                  </a:lnTo>
                  <a:lnTo>
                    <a:pt x="7982711" y="41147"/>
                  </a:lnTo>
                  <a:lnTo>
                    <a:pt x="7981188" y="41147"/>
                  </a:lnTo>
                  <a:lnTo>
                    <a:pt x="7981188" y="38099"/>
                  </a:lnTo>
                  <a:lnTo>
                    <a:pt x="7979663" y="38099"/>
                  </a:lnTo>
                  <a:lnTo>
                    <a:pt x="7979663" y="35051"/>
                  </a:lnTo>
                  <a:lnTo>
                    <a:pt x="7978140" y="35051"/>
                  </a:lnTo>
                  <a:lnTo>
                    <a:pt x="7978140" y="32003"/>
                  </a:lnTo>
                  <a:lnTo>
                    <a:pt x="7973567" y="27304"/>
                  </a:lnTo>
                  <a:lnTo>
                    <a:pt x="7972044" y="27304"/>
                  </a:lnTo>
                  <a:lnTo>
                    <a:pt x="7972044" y="24383"/>
                  </a:lnTo>
                  <a:lnTo>
                    <a:pt x="7965948" y="18287"/>
                  </a:lnTo>
                  <a:lnTo>
                    <a:pt x="7962900" y="16763"/>
                  </a:lnTo>
                  <a:lnTo>
                    <a:pt x="7958328" y="12191"/>
                  </a:lnTo>
                  <a:lnTo>
                    <a:pt x="7943088" y="4571"/>
                  </a:lnTo>
                  <a:lnTo>
                    <a:pt x="7936992" y="3047"/>
                  </a:lnTo>
                  <a:lnTo>
                    <a:pt x="7932419" y="1523"/>
                  </a:lnTo>
                  <a:lnTo>
                    <a:pt x="7917180" y="0"/>
                  </a:lnTo>
                  <a:close/>
                </a:path>
              </a:pathLst>
            </a:custGeom>
            <a:solidFill>
              <a:srgbClr val="FFFFFF">
                <a:alpha val="89999"/>
              </a:srgbClr>
            </a:solidFill>
          </p:spPr>
          <p:txBody>
            <a:bodyPr wrap="square" lIns="0" tIns="0" rIns="0" bIns="0" rtlCol="0"/>
            <a:lstStyle/>
            <a:p>
              <a:endParaRPr/>
            </a:p>
          </p:txBody>
        </p:sp>
        <p:sp>
          <p:nvSpPr>
            <p:cNvPr id="16" name="object 16"/>
            <p:cNvSpPr/>
            <p:nvPr/>
          </p:nvSpPr>
          <p:spPr>
            <a:xfrm>
              <a:off x="1299972" y="5904102"/>
              <a:ext cx="8014970" cy="746760"/>
            </a:xfrm>
            <a:custGeom>
              <a:avLst/>
              <a:gdLst/>
              <a:ahLst/>
              <a:cxnLst/>
              <a:rect l="l" t="t" r="r" b="b"/>
              <a:pathLst>
                <a:path w="8014970" h="746759">
                  <a:moveTo>
                    <a:pt x="7988808" y="722376"/>
                  </a:moveTo>
                  <a:lnTo>
                    <a:pt x="25908" y="722376"/>
                  </a:lnTo>
                  <a:lnTo>
                    <a:pt x="25908" y="723900"/>
                  </a:lnTo>
                  <a:lnTo>
                    <a:pt x="60959" y="743712"/>
                  </a:lnTo>
                  <a:lnTo>
                    <a:pt x="77724" y="746760"/>
                  </a:lnTo>
                  <a:lnTo>
                    <a:pt x="7938516" y="746760"/>
                  </a:lnTo>
                  <a:lnTo>
                    <a:pt x="7978139" y="731520"/>
                  </a:lnTo>
                  <a:lnTo>
                    <a:pt x="7988808" y="723900"/>
                  </a:lnTo>
                  <a:lnTo>
                    <a:pt x="7988808" y="722376"/>
                  </a:lnTo>
                  <a:close/>
                </a:path>
                <a:path w="8014970" h="746759">
                  <a:moveTo>
                    <a:pt x="79247" y="24384"/>
                  </a:moveTo>
                  <a:lnTo>
                    <a:pt x="24384" y="24384"/>
                  </a:lnTo>
                  <a:lnTo>
                    <a:pt x="24384" y="25908"/>
                  </a:lnTo>
                  <a:lnTo>
                    <a:pt x="13715" y="36576"/>
                  </a:lnTo>
                  <a:lnTo>
                    <a:pt x="10668" y="44196"/>
                  </a:lnTo>
                  <a:lnTo>
                    <a:pt x="6096" y="51816"/>
                  </a:lnTo>
                  <a:lnTo>
                    <a:pt x="4571" y="59436"/>
                  </a:lnTo>
                  <a:lnTo>
                    <a:pt x="1524" y="68580"/>
                  </a:lnTo>
                  <a:lnTo>
                    <a:pt x="0" y="76200"/>
                  </a:lnTo>
                  <a:lnTo>
                    <a:pt x="0" y="672084"/>
                  </a:lnTo>
                  <a:lnTo>
                    <a:pt x="13715" y="708660"/>
                  </a:lnTo>
                  <a:lnTo>
                    <a:pt x="15240" y="710184"/>
                  </a:lnTo>
                  <a:lnTo>
                    <a:pt x="24384" y="720852"/>
                  </a:lnTo>
                  <a:lnTo>
                    <a:pt x="24384" y="722376"/>
                  </a:lnTo>
                  <a:lnTo>
                    <a:pt x="85343" y="722376"/>
                  </a:lnTo>
                  <a:lnTo>
                    <a:pt x="77724" y="720852"/>
                  </a:lnTo>
                  <a:lnTo>
                    <a:pt x="73152" y="720852"/>
                  </a:lnTo>
                  <a:lnTo>
                    <a:pt x="67056" y="719328"/>
                  </a:lnTo>
                  <a:lnTo>
                    <a:pt x="60959" y="716280"/>
                  </a:lnTo>
                  <a:lnTo>
                    <a:pt x="56387" y="714756"/>
                  </a:lnTo>
                  <a:lnTo>
                    <a:pt x="51815" y="711708"/>
                  </a:lnTo>
                  <a:lnTo>
                    <a:pt x="44500" y="705612"/>
                  </a:lnTo>
                  <a:lnTo>
                    <a:pt x="44196" y="705612"/>
                  </a:lnTo>
                  <a:lnTo>
                    <a:pt x="43492" y="704791"/>
                  </a:lnTo>
                  <a:lnTo>
                    <a:pt x="42671" y="704088"/>
                  </a:lnTo>
                  <a:lnTo>
                    <a:pt x="42889" y="704088"/>
                  </a:lnTo>
                  <a:lnTo>
                    <a:pt x="38099" y="698499"/>
                  </a:lnTo>
                  <a:lnTo>
                    <a:pt x="37433" y="697611"/>
                  </a:lnTo>
                  <a:lnTo>
                    <a:pt x="36450" y="696575"/>
                  </a:lnTo>
                  <a:lnTo>
                    <a:pt x="35052" y="694944"/>
                  </a:lnTo>
                  <a:lnTo>
                    <a:pt x="35432" y="694944"/>
                  </a:lnTo>
                  <a:lnTo>
                    <a:pt x="32003" y="690372"/>
                  </a:lnTo>
                  <a:lnTo>
                    <a:pt x="30480" y="684276"/>
                  </a:lnTo>
                  <a:lnTo>
                    <a:pt x="27431" y="679704"/>
                  </a:lnTo>
                  <a:lnTo>
                    <a:pt x="25908" y="673608"/>
                  </a:lnTo>
                  <a:lnTo>
                    <a:pt x="25908" y="77597"/>
                  </a:lnTo>
                  <a:lnTo>
                    <a:pt x="27431" y="71628"/>
                  </a:lnTo>
                  <a:lnTo>
                    <a:pt x="28956" y="65532"/>
                  </a:lnTo>
                  <a:lnTo>
                    <a:pt x="30480" y="60960"/>
                  </a:lnTo>
                  <a:lnTo>
                    <a:pt x="33528" y="54864"/>
                  </a:lnTo>
                  <a:lnTo>
                    <a:pt x="36575" y="50292"/>
                  </a:lnTo>
                  <a:lnTo>
                    <a:pt x="42925" y="42672"/>
                  </a:lnTo>
                  <a:lnTo>
                    <a:pt x="42671" y="42672"/>
                  </a:lnTo>
                  <a:lnTo>
                    <a:pt x="43412" y="42037"/>
                  </a:lnTo>
                  <a:lnTo>
                    <a:pt x="44196" y="41148"/>
                  </a:lnTo>
                  <a:lnTo>
                    <a:pt x="44450" y="41148"/>
                  </a:lnTo>
                  <a:lnTo>
                    <a:pt x="53340" y="33528"/>
                  </a:lnTo>
                  <a:lnTo>
                    <a:pt x="57912" y="32004"/>
                  </a:lnTo>
                  <a:lnTo>
                    <a:pt x="62484" y="28956"/>
                  </a:lnTo>
                  <a:lnTo>
                    <a:pt x="68580" y="27432"/>
                  </a:lnTo>
                  <a:lnTo>
                    <a:pt x="73152" y="25908"/>
                  </a:lnTo>
                  <a:lnTo>
                    <a:pt x="79247" y="24384"/>
                  </a:lnTo>
                  <a:close/>
                </a:path>
                <a:path w="8014970" h="746759">
                  <a:moveTo>
                    <a:pt x="8003285" y="704088"/>
                  </a:moveTo>
                  <a:lnTo>
                    <a:pt x="7972044" y="704088"/>
                  </a:lnTo>
                  <a:lnTo>
                    <a:pt x="7971223" y="704791"/>
                  </a:lnTo>
                  <a:lnTo>
                    <a:pt x="7970520" y="705612"/>
                  </a:lnTo>
                  <a:lnTo>
                    <a:pt x="7970266" y="705612"/>
                  </a:lnTo>
                  <a:lnTo>
                    <a:pt x="7961376" y="713232"/>
                  </a:lnTo>
                  <a:lnTo>
                    <a:pt x="7956804" y="714756"/>
                  </a:lnTo>
                  <a:lnTo>
                    <a:pt x="7952232" y="717804"/>
                  </a:lnTo>
                  <a:lnTo>
                    <a:pt x="7946135" y="719328"/>
                  </a:lnTo>
                  <a:lnTo>
                    <a:pt x="7941563" y="720852"/>
                  </a:lnTo>
                  <a:lnTo>
                    <a:pt x="7935468" y="722376"/>
                  </a:lnTo>
                  <a:lnTo>
                    <a:pt x="7990332" y="722376"/>
                  </a:lnTo>
                  <a:lnTo>
                    <a:pt x="7990332" y="720852"/>
                  </a:lnTo>
                  <a:lnTo>
                    <a:pt x="7999476" y="710184"/>
                  </a:lnTo>
                  <a:lnTo>
                    <a:pt x="8001000" y="708660"/>
                  </a:lnTo>
                  <a:lnTo>
                    <a:pt x="8002524" y="705612"/>
                  </a:lnTo>
                  <a:lnTo>
                    <a:pt x="7970520" y="705612"/>
                  </a:lnTo>
                  <a:lnTo>
                    <a:pt x="7971340" y="704791"/>
                  </a:lnTo>
                  <a:lnTo>
                    <a:pt x="8002934" y="704791"/>
                  </a:lnTo>
                  <a:lnTo>
                    <a:pt x="8003285" y="704088"/>
                  </a:lnTo>
                  <a:close/>
                </a:path>
                <a:path w="8014970" h="746759">
                  <a:moveTo>
                    <a:pt x="42671" y="704088"/>
                  </a:moveTo>
                  <a:lnTo>
                    <a:pt x="44196" y="705612"/>
                  </a:lnTo>
                  <a:lnTo>
                    <a:pt x="44500" y="705612"/>
                  </a:lnTo>
                  <a:lnTo>
                    <a:pt x="42671" y="704088"/>
                  </a:lnTo>
                  <a:close/>
                </a:path>
                <a:path w="8014970" h="746759">
                  <a:moveTo>
                    <a:pt x="42889" y="704088"/>
                  </a:moveTo>
                  <a:lnTo>
                    <a:pt x="42671" y="704088"/>
                  </a:lnTo>
                  <a:lnTo>
                    <a:pt x="43516" y="704791"/>
                  </a:lnTo>
                  <a:lnTo>
                    <a:pt x="42889" y="704088"/>
                  </a:lnTo>
                  <a:close/>
                </a:path>
                <a:path w="8014970" h="746759">
                  <a:moveTo>
                    <a:pt x="8008620" y="694944"/>
                  </a:moveTo>
                  <a:lnTo>
                    <a:pt x="7979663" y="694944"/>
                  </a:lnTo>
                  <a:lnTo>
                    <a:pt x="7971223" y="704791"/>
                  </a:lnTo>
                  <a:lnTo>
                    <a:pt x="7972044" y="704088"/>
                  </a:lnTo>
                  <a:lnTo>
                    <a:pt x="8003285" y="704088"/>
                  </a:lnTo>
                  <a:lnTo>
                    <a:pt x="8004048" y="702564"/>
                  </a:lnTo>
                  <a:lnTo>
                    <a:pt x="8008620" y="694944"/>
                  </a:lnTo>
                  <a:close/>
                </a:path>
                <a:path w="8014970" h="746759">
                  <a:moveTo>
                    <a:pt x="35432" y="694944"/>
                  </a:moveTo>
                  <a:lnTo>
                    <a:pt x="35052" y="694944"/>
                  </a:lnTo>
                  <a:lnTo>
                    <a:pt x="37338" y="697611"/>
                  </a:lnTo>
                  <a:lnTo>
                    <a:pt x="36656" y="696575"/>
                  </a:lnTo>
                  <a:lnTo>
                    <a:pt x="35432" y="694944"/>
                  </a:lnTo>
                  <a:close/>
                </a:path>
                <a:path w="8014970" h="746759">
                  <a:moveTo>
                    <a:pt x="8002905" y="41148"/>
                  </a:moveTo>
                  <a:lnTo>
                    <a:pt x="7970520" y="41148"/>
                  </a:lnTo>
                  <a:lnTo>
                    <a:pt x="7971282" y="42037"/>
                  </a:lnTo>
                  <a:lnTo>
                    <a:pt x="7972044" y="42672"/>
                  </a:lnTo>
                  <a:lnTo>
                    <a:pt x="7971826" y="42672"/>
                  </a:lnTo>
                  <a:lnTo>
                    <a:pt x="7979663" y="51816"/>
                  </a:lnTo>
                  <a:lnTo>
                    <a:pt x="7982711" y="56388"/>
                  </a:lnTo>
                  <a:lnTo>
                    <a:pt x="7984235" y="60960"/>
                  </a:lnTo>
                  <a:lnTo>
                    <a:pt x="7987283" y="67056"/>
                  </a:lnTo>
                  <a:lnTo>
                    <a:pt x="7988808" y="73152"/>
                  </a:lnTo>
                  <a:lnTo>
                    <a:pt x="7988808" y="669036"/>
                  </a:lnTo>
                  <a:lnTo>
                    <a:pt x="7985759" y="681228"/>
                  </a:lnTo>
                  <a:lnTo>
                    <a:pt x="7984235" y="685800"/>
                  </a:lnTo>
                  <a:lnTo>
                    <a:pt x="7981187" y="691896"/>
                  </a:lnTo>
                  <a:lnTo>
                    <a:pt x="7977377" y="697611"/>
                  </a:lnTo>
                  <a:lnTo>
                    <a:pt x="7978265" y="696575"/>
                  </a:lnTo>
                  <a:lnTo>
                    <a:pt x="7978653" y="695954"/>
                  </a:lnTo>
                  <a:lnTo>
                    <a:pt x="7979663" y="694944"/>
                  </a:lnTo>
                  <a:lnTo>
                    <a:pt x="8008620" y="694944"/>
                  </a:lnTo>
                  <a:lnTo>
                    <a:pt x="8010144" y="687197"/>
                  </a:lnTo>
                  <a:lnTo>
                    <a:pt x="8013192" y="678180"/>
                  </a:lnTo>
                  <a:lnTo>
                    <a:pt x="8014716" y="670560"/>
                  </a:lnTo>
                  <a:lnTo>
                    <a:pt x="8014716" y="74676"/>
                  </a:lnTo>
                  <a:lnTo>
                    <a:pt x="8013192" y="67056"/>
                  </a:lnTo>
                  <a:lnTo>
                    <a:pt x="8010144" y="57912"/>
                  </a:lnTo>
                  <a:lnTo>
                    <a:pt x="8004048" y="42672"/>
                  </a:lnTo>
                  <a:lnTo>
                    <a:pt x="7972044" y="42672"/>
                  </a:lnTo>
                  <a:lnTo>
                    <a:pt x="7971408" y="42037"/>
                  </a:lnTo>
                  <a:lnTo>
                    <a:pt x="8003571" y="42037"/>
                  </a:lnTo>
                  <a:lnTo>
                    <a:pt x="8002905" y="41148"/>
                  </a:lnTo>
                  <a:close/>
                </a:path>
                <a:path w="8014970" h="746759">
                  <a:moveTo>
                    <a:pt x="44196" y="41148"/>
                  </a:moveTo>
                  <a:lnTo>
                    <a:pt x="42671" y="42672"/>
                  </a:lnTo>
                  <a:lnTo>
                    <a:pt x="42925" y="42672"/>
                  </a:lnTo>
                  <a:lnTo>
                    <a:pt x="44196" y="41148"/>
                  </a:lnTo>
                  <a:close/>
                </a:path>
                <a:path w="8014970" h="746759">
                  <a:moveTo>
                    <a:pt x="44450" y="41148"/>
                  </a:moveTo>
                  <a:lnTo>
                    <a:pt x="44196" y="41148"/>
                  </a:lnTo>
                  <a:lnTo>
                    <a:pt x="43455" y="42037"/>
                  </a:lnTo>
                  <a:lnTo>
                    <a:pt x="44450" y="41148"/>
                  </a:lnTo>
                  <a:close/>
                </a:path>
                <a:path w="8014970" h="746759">
                  <a:moveTo>
                    <a:pt x="7990332" y="24384"/>
                  </a:moveTo>
                  <a:lnTo>
                    <a:pt x="7936992" y="24384"/>
                  </a:lnTo>
                  <a:lnTo>
                    <a:pt x="7941563" y="25908"/>
                  </a:lnTo>
                  <a:lnTo>
                    <a:pt x="7953756" y="28956"/>
                  </a:lnTo>
                  <a:lnTo>
                    <a:pt x="7962900" y="35052"/>
                  </a:lnTo>
                  <a:lnTo>
                    <a:pt x="7971282" y="42037"/>
                  </a:lnTo>
                  <a:lnTo>
                    <a:pt x="7970520" y="41148"/>
                  </a:lnTo>
                  <a:lnTo>
                    <a:pt x="8002905" y="41148"/>
                  </a:lnTo>
                  <a:lnTo>
                    <a:pt x="7999476" y="36576"/>
                  </a:lnTo>
                  <a:lnTo>
                    <a:pt x="7990332" y="25908"/>
                  </a:lnTo>
                  <a:lnTo>
                    <a:pt x="7990332" y="24384"/>
                  </a:lnTo>
                  <a:close/>
                </a:path>
                <a:path w="8014970" h="746759">
                  <a:moveTo>
                    <a:pt x="7936992" y="0"/>
                  </a:moveTo>
                  <a:lnTo>
                    <a:pt x="76200" y="0"/>
                  </a:lnTo>
                  <a:lnTo>
                    <a:pt x="67056" y="1397"/>
                  </a:lnTo>
                  <a:lnTo>
                    <a:pt x="59436" y="3048"/>
                  </a:lnTo>
                  <a:lnTo>
                    <a:pt x="51815" y="6096"/>
                  </a:lnTo>
                  <a:lnTo>
                    <a:pt x="36575" y="15240"/>
                  </a:lnTo>
                  <a:lnTo>
                    <a:pt x="25908" y="22860"/>
                  </a:lnTo>
                  <a:lnTo>
                    <a:pt x="25908" y="24384"/>
                  </a:lnTo>
                  <a:lnTo>
                    <a:pt x="7988808" y="24384"/>
                  </a:lnTo>
                  <a:lnTo>
                    <a:pt x="7988808" y="22860"/>
                  </a:lnTo>
                  <a:lnTo>
                    <a:pt x="7953756" y="3048"/>
                  </a:lnTo>
                  <a:lnTo>
                    <a:pt x="7936992" y="0"/>
                  </a:lnTo>
                  <a:close/>
                </a:path>
              </a:pathLst>
            </a:custGeom>
            <a:solidFill>
              <a:srgbClr val="49AAC4">
                <a:alpha val="89999"/>
              </a:srgbClr>
            </a:solidFill>
          </p:spPr>
          <p:txBody>
            <a:bodyPr wrap="square" lIns="0" tIns="0" rIns="0" bIns="0" rtlCol="0"/>
            <a:lstStyle/>
            <a:p>
              <a:endParaRPr/>
            </a:p>
          </p:txBody>
        </p:sp>
      </p:grpSp>
      <p:sp>
        <p:nvSpPr>
          <p:cNvPr id="17" name="object 17"/>
          <p:cNvSpPr txBox="1"/>
          <p:nvPr/>
        </p:nvSpPr>
        <p:spPr>
          <a:xfrm>
            <a:off x="1389380" y="2055367"/>
            <a:ext cx="7833359" cy="4522470"/>
          </a:xfrm>
          <a:prstGeom prst="rect">
            <a:avLst/>
          </a:prstGeom>
        </p:spPr>
        <p:txBody>
          <a:bodyPr vert="horz" wrap="square" lIns="0" tIns="40640" rIns="0" bIns="0" rtlCol="0">
            <a:spAutoFit/>
          </a:bodyPr>
          <a:lstStyle/>
          <a:p>
            <a:pPr marL="100965" marR="91440" algn="ctr">
              <a:lnSpc>
                <a:spcPts val="2090"/>
              </a:lnSpc>
              <a:spcBef>
                <a:spcPts val="320"/>
              </a:spcBef>
            </a:pPr>
            <a:r>
              <a:rPr sz="1900" dirty="0">
                <a:latin typeface="Calibri"/>
                <a:cs typeface="Calibri"/>
              </a:rPr>
              <a:t>An</a:t>
            </a:r>
            <a:r>
              <a:rPr sz="1900" spc="-45" dirty="0">
                <a:latin typeface="Calibri"/>
                <a:cs typeface="Calibri"/>
              </a:rPr>
              <a:t> </a:t>
            </a:r>
            <a:r>
              <a:rPr sz="1900" spc="-10" dirty="0">
                <a:latin typeface="Calibri"/>
                <a:cs typeface="Calibri"/>
              </a:rPr>
              <a:t>Environmental</a:t>
            </a:r>
            <a:r>
              <a:rPr sz="1900" spc="-15" dirty="0">
                <a:latin typeface="Calibri"/>
                <a:cs typeface="Calibri"/>
              </a:rPr>
              <a:t> </a:t>
            </a:r>
            <a:r>
              <a:rPr sz="1900" dirty="0">
                <a:latin typeface="Calibri"/>
                <a:cs typeface="Calibri"/>
              </a:rPr>
              <a:t>Review</a:t>
            </a:r>
            <a:r>
              <a:rPr sz="1900" spc="-30" dirty="0">
                <a:latin typeface="Calibri"/>
                <a:cs typeface="Calibri"/>
              </a:rPr>
              <a:t> </a:t>
            </a:r>
            <a:r>
              <a:rPr sz="1900" dirty="0">
                <a:latin typeface="Calibri"/>
                <a:cs typeface="Calibri"/>
              </a:rPr>
              <a:t>(ER)</a:t>
            </a:r>
            <a:r>
              <a:rPr sz="1900" spc="-40" dirty="0">
                <a:latin typeface="Calibri"/>
                <a:cs typeface="Calibri"/>
              </a:rPr>
              <a:t> </a:t>
            </a:r>
            <a:r>
              <a:rPr sz="1900" dirty="0">
                <a:latin typeface="Calibri"/>
                <a:cs typeface="Calibri"/>
              </a:rPr>
              <a:t>is</a:t>
            </a:r>
            <a:r>
              <a:rPr sz="1900" spc="-45" dirty="0">
                <a:latin typeface="Calibri"/>
                <a:cs typeface="Calibri"/>
              </a:rPr>
              <a:t> </a:t>
            </a:r>
            <a:r>
              <a:rPr sz="1900" dirty="0">
                <a:latin typeface="Calibri"/>
                <a:cs typeface="Calibri"/>
              </a:rPr>
              <a:t>an</a:t>
            </a:r>
            <a:r>
              <a:rPr sz="1900" spc="-45" dirty="0">
                <a:latin typeface="Calibri"/>
                <a:cs typeface="Calibri"/>
              </a:rPr>
              <a:t> </a:t>
            </a:r>
            <a:r>
              <a:rPr sz="1900" dirty="0">
                <a:latin typeface="Calibri"/>
                <a:cs typeface="Calibri"/>
              </a:rPr>
              <a:t>analysis</a:t>
            </a:r>
            <a:r>
              <a:rPr sz="1900" spc="-50" dirty="0">
                <a:latin typeface="Calibri"/>
                <a:cs typeface="Calibri"/>
              </a:rPr>
              <a:t> </a:t>
            </a:r>
            <a:r>
              <a:rPr sz="1900" dirty="0">
                <a:latin typeface="Calibri"/>
                <a:cs typeface="Calibri"/>
              </a:rPr>
              <a:t>of</a:t>
            </a:r>
            <a:r>
              <a:rPr sz="1900" spc="-50" dirty="0">
                <a:latin typeface="Calibri"/>
                <a:cs typeface="Calibri"/>
              </a:rPr>
              <a:t> </a:t>
            </a:r>
            <a:r>
              <a:rPr sz="1900" dirty="0">
                <a:latin typeface="Calibri"/>
                <a:cs typeface="Calibri"/>
              </a:rPr>
              <a:t>the</a:t>
            </a:r>
            <a:r>
              <a:rPr sz="1900" spc="-40" dirty="0">
                <a:latin typeface="Calibri"/>
                <a:cs typeface="Calibri"/>
              </a:rPr>
              <a:t> </a:t>
            </a:r>
            <a:r>
              <a:rPr sz="1900" dirty="0">
                <a:latin typeface="Calibri"/>
                <a:cs typeface="Calibri"/>
              </a:rPr>
              <a:t>impacts</a:t>
            </a:r>
            <a:r>
              <a:rPr sz="1900" spc="-30" dirty="0">
                <a:latin typeface="Calibri"/>
                <a:cs typeface="Calibri"/>
              </a:rPr>
              <a:t> </a:t>
            </a:r>
            <a:r>
              <a:rPr sz="1900" dirty="0">
                <a:latin typeface="Calibri"/>
                <a:cs typeface="Calibri"/>
              </a:rPr>
              <a:t>of</a:t>
            </a:r>
            <a:r>
              <a:rPr sz="1900" spc="-45" dirty="0">
                <a:latin typeface="Calibri"/>
                <a:cs typeface="Calibri"/>
              </a:rPr>
              <a:t> </a:t>
            </a:r>
            <a:r>
              <a:rPr sz="1900" dirty="0">
                <a:latin typeface="Calibri"/>
                <a:cs typeface="Calibri"/>
              </a:rPr>
              <a:t>both</a:t>
            </a:r>
            <a:r>
              <a:rPr sz="1900" spc="-35" dirty="0">
                <a:latin typeface="Calibri"/>
                <a:cs typeface="Calibri"/>
              </a:rPr>
              <a:t> </a:t>
            </a:r>
            <a:r>
              <a:rPr sz="1900" dirty="0">
                <a:latin typeface="Calibri"/>
                <a:cs typeface="Calibri"/>
              </a:rPr>
              <a:t>the</a:t>
            </a:r>
            <a:r>
              <a:rPr sz="1900" spc="-40" dirty="0">
                <a:latin typeface="Calibri"/>
                <a:cs typeface="Calibri"/>
              </a:rPr>
              <a:t> </a:t>
            </a:r>
            <a:r>
              <a:rPr sz="1900" spc="-10" dirty="0">
                <a:latin typeface="Calibri"/>
                <a:cs typeface="Calibri"/>
              </a:rPr>
              <a:t>project </a:t>
            </a:r>
            <a:r>
              <a:rPr sz="1900" dirty="0">
                <a:latin typeface="Calibri"/>
                <a:cs typeface="Calibri"/>
              </a:rPr>
              <a:t>on</a:t>
            </a:r>
            <a:r>
              <a:rPr sz="1900" spc="-55" dirty="0">
                <a:latin typeface="Calibri"/>
                <a:cs typeface="Calibri"/>
              </a:rPr>
              <a:t> </a:t>
            </a:r>
            <a:r>
              <a:rPr sz="1900" dirty="0">
                <a:latin typeface="Calibri"/>
                <a:cs typeface="Calibri"/>
              </a:rPr>
              <a:t>the</a:t>
            </a:r>
            <a:r>
              <a:rPr sz="1900" spc="-45" dirty="0">
                <a:latin typeface="Calibri"/>
                <a:cs typeface="Calibri"/>
              </a:rPr>
              <a:t> </a:t>
            </a:r>
            <a:r>
              <a:rPr sz="1900" spc="-10" dirty="0">
                <a:latin typeface="Calibri"/>
                <a:cs typeface="Calibri"/>
              </a:rPr>
              <a:t>environment</a:t>
            </a:r>
            <a:r>
              <a:rPr sz="1900" spc="-15" dirty="0">
                <a:latin typeface="Calibri"/>
                <a:cs typeface="Calibri"/>
              </a:rPr>
              <a:t> </a:t>
            </a:r>
            <a:r>
              <a:rPr sz="1900" dirty="0">
                <a:latin typeface="Calibri"/>
                <a:cs typeface="Calibri"/>
              </a:rPr>
              <a:t>and</a:t>
            </a:r>
            <a:r>
              <a:rPr sz="1900" spc="-45" dirty="0">
                <a:latin typeface="Calibri"/>
                <a:cs typeface="Calibri"/>
              </a:rPr>
              <a:t> </a:t>
            </a:r>
            <a:r>
              <a:rPr sz="1900" dirty="0">
                <a:latin typeface="Calibri"/>
                <a:cs typeface="Calibri"/>
              </a:rPr>
              <a:t>the</a:t>
            </a:r>
            <a:r>
              <a:rPr sz="1900" spc="-50" dirty="0">
                <a:latin typeface="Calibri"/>
                <a:cs typeface="Calibri"/>
              </a:rPr>
              <a:t> </a:t>
            </a:r>
            <a:r>
              <a:rPr sz="1900" spc="-10" dirty="0">
                <a:latin typeface="Calibri"/>
                <a:cs typeface="Calibri"/>
              </a:rPr>
              <a:t>environment</a:t>
            </a:r>
            <a:r>
              <a:rPr sz="1900" spc="-15" dirty="0">
                <a:latin typeface="Calibri"/>
                <a:cs typeface="Calibri"/>
              </a:rPr>
              <a:t> </a:t>
            </a:r>
            <a:r>
              <a:rPr sz="1900" dirty="0">
                <a:latin typeface="Calibri"/>
                <a:cs typeface="Calibri"/>
              </a:rPr>
              <a:t>on</a:t>
            </a:r>
            <a:r>
              <a:rPr sz="1900" spc="-45" dirty="0">
                <a:latin typeface="Calibri"/>
                <a:cs typeface="Calibri"/>
              </a:rPr>
              <a:t> </a:t>
            </a:r>
            <a:r>
              <a:rPr sz="1900" dirty="0">
                <a:latin typeface="Calibri"/>
                <a:cs typeface="Calibri"/>
              </a:rPr>
              <a:t>the</a:t>
            </a:r>
            <a:r>
              <a:rPr sz="1900" spc="-40" dirty="0">
                <a:latin typeface="Calibri"/>
                <a:cs typeface="Calibri"/>
              </a:rPr>
              <a:t> </a:t>
            </a:r>
            <a:r>
              <a:rPr sz="1900" spc="-10" dirty="0">
                <a:latin typeface="Calibri"/>
                <a:cs typeface="Calibri"/>
              </a:rPr>
              <a:t>project.</a:t>
            </a:r>
            <a:endParaRPr sz="1900" dirty="0">
              <a:latin typeface="Calibri"/>
              <a:cs typeface="Calibri"/>
            </a:endParaRPr>
          </a:p>
          <a:p>
            <a:pPr>
              <a:lnSpc>
                <a:spcPct val="100000"/>
              </a:lnSpc>
              <a:spcBef>
                <a:spcPts val="475"/>
              </a:spcBef>
            </a:pPr>
            <a:endParaRPr sz="1900" dirty="0">
              <a:latin typeface="Calibri"/>
              <a:cs typeface="Calibri"/>
            </a:endParaRPr>
          </a:p>
          <a:p>
            <a:pPr marL="66040" marR="69850" algn="ctr">
              <a:lnSpc>
                <a:spcPts val="2420"/>
              </a:lnSpc>
            </a:pPr>
            <a:r>
              <a:rPr sz="2200" dirty="0">
                <a:latin typeface="Calibri"/>
                <a:cs typeface="Calibri"/>
              </a:rPr>
              <a:t>Under</a:t>
            </a:r>
            <a:r>
              <a:rPr sz="2200" spc="-50" dirty="0">
                <a:latin typeface="Calibri"/>
                <a:cs typeface="Calibri"/>
              </a:rPr>
              <a:t> </a:t>
            </a:r>
            <a:r>
              <a:rPr sz="2200" dirty="0">
                <a:latin typeface="Calibri"/>
                <a:cs typeface="Calibri"/>
              </a:rPr>
              <a:t>Part</a:t>
            </a:r>
            <a:r>
              <a:rPr sz="2200" spc="-60" dirty="0">
                <a:latin typeface="Calibri"/>
                <a:cs typeface="Calibri"/>
              </a:rPr>
              <a:t> </a:t>
            </a:r>
            <a:r>
              <a:rPr sz="2200" dirty="0">
                <a:latin typeface="Calibri"/>
                <a:cs typeface="Calibri"/>
              </a:rPr>
              <a:t>58</a:t>
            </a:r>
            <a:r>
              <a:rPr sz="2200" spc="-50" dirty="0">
                <a:latin typeface="Calibri"/>
                <a:cs typeface="Calibri"/>
              </a:rPr>
              <a:t> </a:t>
            </a:r>
            <a:r>
              <a:rPr sz="2200" dirty="0">
                <a:latin typeface="Calibri"/>
                <a:cs typeface="Calibri"/>
              </a:rPr>
              <a:t>the</a:t>
            </a:r>
            <a:r>
              <a:rPr sz="2200" spc="-50" dirty="0">
                <a:latin typeface="Calibri"/>
                <a:cs typeface="Calibri"/>
              </a:rPr>
              <a:t> </a:t>
            </a:r>
            <a:r>
              <a:rPr sz="2200" spc="-10" dirty="0">
                <a:latin typeface="Calibri"/>
                <a:cs typeface="Calibri"/>
              </a:rPr>
              <a:t>Responsible</a:t>
            </a:r>
            <a:r>
              <a:rPr sz="2200" spc="-45" dirty="0">
                <a:latin typeface="Calibri"/>
                <a:cs typeface="Calibri"/>
              </a:rPr>
              <a:t> </a:t>
            </a:r>
            <a:r>
              <a:rPr sz="2200" dirty="0">
                <a:latin typeface="Calibri"/>
                <a:cs typeface="Calibri"/>
              </a:rPr>
              <a:t>Entity</a:t>
            </a:r>
            <a:r>
              <a:rPr sz="2200" spc="-30" dirty="0">
                <a:latin typeface="Calibri"/>
                <a:cs typeface="Calibri"/>
              </a:rPr>
              <a:t> </a:t>
            </a:r>
            <a:r>
              <a:rPr sz="2200" dirty="0">
                <a:latin typeface="Calibri"/>
                <a:cs typeface="Calibri"/>
              </a:rPr>
              <a:t>Certifying</a:t>
            </a:r>
            <a:r>
              <a:rPr sz="2200" spc="-50" dirty="0">
                <a:latin typeface="Calibri"/>
                <a:cs typeface="Calibri"/>
              </a:rPr>
              <a:t> </a:t>
            </a:r>
            <a:r>
              <a:rPr sz="2200" dirty="0">
                <a:latin typeface="Calibri"/>
                <a:cs typeface="Calibri"/>
              </a:rPr>
              <a:t>Officer</a:t>
            </a:r>
            <a:r>
              <a:rPr sz="2200" spc="-40" dirty="0">
                <a:latin typeface="Calibri"/>
                <a:cs typeface="Calibri"/>
              </a:rPr>
              <a:t> </a:t>
            </a:r>
            <a:r>
              <a:rPr sz="2200" dirty="0">
                <a:latin typeface="Calibri"/>
                <a:cs typeface="Calibri"/>
              </a:rPr>
              <a:t>becomes</a:t>
            </a:r>
            <a:r>
              <a:rPr sz="2200" spc="-35" dirty="0">
                <a:latin typeface="Calibri"/>
                <a:cs typeface="Calibri"/>
              </a:rPr>
              <a:t> </a:t>
            </a:r>
            <a:r>
              <a:rPr sz="2200" spc="-25" dirty="0">
                <a:latin typeface="Calibri"/>
                <a:cs typeface="Calibri"/>
              </a:rPr>
              <a:t>the </a:t>
            </a:r>
            <a:r>
              <a:rPr sz="2200" spc="-10" dirty="0">
                <a:latin typeface="Calibri"/>
                <a:cs typeface="Calibri"/>
              </a:rPr>
              <a:t>“responsible</a:t>
            </a:r>
            <a:r>
              <a:rPr sz="2200" spc="-75" dirty="0">
                <a:latin typeface="Calibri"/>
                <a:cs typeface="Calibri"/>
              </a:rPr>
              <a:t> </a:t>
            </a:r>
            <a:r>
              <a:rPr sz="2200" spc="-10" dirty="0">
                <a:latin typeface="Calibri"/>
                <a:cs typeface="Calibri"/>
              </a:rPr>
              <a:t>Federal</a:t>
            </a:r>
            <a:r>
              <a:rPr sz="2200" spc="-35" dirty="0">
                <a:latin typeface="Calibri"/>
                <a:cs typeface="Calibri"/>
              </a:rPr>
              <a:t> </a:t>
            </a:r>
            <a:r>
              <a:rPr sz="2200" dirty="0">
                <a:latin typeface="Calibri"/>
                <a:cs typeface="Calibri"/>
              </a:rPr>
              <a:t>Official”</a:t>
            </a:r>
            <a:r>
              <a:rPr sz="2200" spc="-35" dirty="0">
                <a:latin typeface="Calibri"/>
                <a:cs typeface="Calibri"/>
              </a:rPr>
              <a:t> </a:t>
            </a:r>
            <a:r>
              <a:rPr sz="2200" dirty="0">
                <a:latin typeface="Calibri"/>
                <a:cs typeface="Calibri"/>
              </a:rPr>
              <a:t>for</a:t>
            </a:r>
            <a:r>
              <a:rPr sz="2200" spc="-60" dirty="0">
                <a:latin typeface="Calibri"/>
                <a:cs typeface="Calibri"/>
              </a:rPr>
              <a:t> </a:t>
            </a:r>
            <a:r>
              <a:rPr sz="2200" spc="-40" dirty="0">
                <a:latin typeface="Calibri"/>
                <a:cs typeface="Calibri"/>
              </a:rPr>
              <a:t>NEPA</a:t>
            </a:r>
            <a:r>
              <a:rPr sz="2200" spc="-55" dirty="0">
                <a:latin typeface="Calibri"/>
                <a:cs typeface="Calibri"/>
              </a:rPr>
              <a:t> </a:t>
            </a:r>
            <a:r>
              <a:rPr sz="2200" spc="-10" dirty="0">
                <a:latin typeface="Calibri"/>
                <a:cs typeface="Calibri"/>
              </a:rPr>
              <a:t>responsibilities.</a:t>
            </a:r>
            <a:endParaRPr sz="2200" dirty="0">
              <a:latin typeface="Calibri"/>
              <a:cs typeface="Calibri"/>
            </a:endParaRPr>
          </a:p>
          <a:p>
            <a:pPr>
              <a:lnSpc>
                <a:spcPct val="100000"/>
              </a:lnSpc>
              <a:spcBef>
                <a:spcPts val="875"/>
              </a:spcBef>
            </a:pPr>
            <a:endParaRPr sz="2200" dirty="0">
              <a:latin typeface="Calibri"/>
              <a:cs typeface="Calibri"/>
            </a:endParaRPr>
          </a:p>
          <a:p>
            <a:pPr marL="266700" marR="271145" algn="ctr">
              <a:lnSpc>
                <a:spcPts val="2420"/>
              </a:lnSpc>
            </a:pPr>
            <a:r>
              <a:rPr sz="2200" dirty="0">
                <a:latin typeface="Calibri"/>
                <a:cs typeface="Calibri"/>
              </a:rPr>
              <a:t>Funds</a:t>
            </a:r>
            <a:r>
              <a:rPr sz="2200" spc="-50" dirty="0">
                <a:latin typeface="Calibri"/>
                <a:cs typeface="Calibri"/>
              </a:rPr>
              <a:t> </a:t>
            </a:r>
            <a:r>
              <a:rPr sz="2200" dirty="0">
                <a:latin typeface="Calibri"/>
                <a:cs typeface="Calibri"/>
              </a:rPr>
              <a:t>cannot</a:t>
            </a:r>
            <a:r>
              <a:rPr sz="2200" spc="-40" dirty="0">
                <a:latin typeface="Calibri"/>
                <a:cs typeface="Calibri"/>
              </a:rPr>
              <a:t> </a:t>
            </a:r>
            <a:r>
              <a:rPr sz="2200" dirty="0">
                <a:latin typeface="Calibri"/>
                <a:cs typeface="Calibri"/>
              </a:rPr>
              <a:t>be</a:t>
            </a:r>
            <a:r>
              <a:rPr sz="2200" spc="-40" dirty="0">
                <a:latin typeface="Calibri"/>
                <a:cs typeface="Calibri"/>
              </a:rPr>
              <a:t> </a:t>
            </a:r>
            <a:r>
              <a:rPr sz="2200" spc="-10" dirty="0">
                <a:latin typeface="Calibri"/>
                <a:cs typeface="Calibri"/>
              </a:rPr>
              <a:t>committed,</a:t>
            </a:r>
            <a:r>
              <a:rPr sz="2200" dirty="0">
                <a:latin typeface="Calibri"/>
                <a:cs typeface="Calibri"/>
              </a:rPr>
              <a:t> </a:t>
            </a:r>
            <a:r>
              <a:rPr sz="2200" spc="-10" dirty="0">
                <a:latin typeface="Calibri"/>
                <a:cs typeface="Calibri"/>
              </a:rPr>
              <a:t>obligated,</a:t>
            </a:r>
            <a:r>
              <a:rPr sz="2200" spc="-30" dirty="0">
                <a:latin typeface="Calibri"/>
                <a:cs typeface="Calibri"/>
              </a:rPr>
              <a:t> </a:t>
            </a:r>
            <a:r>
              <a:rPr sz="2200" dirty="0">
                <a:latin typeface="Calibri"/>
                <a:cs typeface="Calibri"/>
              </a:rPr>
              <a:t>or</a:t>
            </a:r>
            <a:r>
              <a:rPr sz="2200" spc="-50" dirty="0">
                <a:latin typeface="Calibri"/>
                <a:cs typeface="Calibri"/>
              </a:rPr>
              <a:t> </a:t>
            </a:r>
            <a:r>
              <a:rPr sz="2200" dirty="0">
                <a:latin typeface="Calibri"/>
                <a:cs typeface="Calibri"/>
              </a:rPr>
              <a:t>expended</a:t>
            </a:r>
            <a:r>
              <a:rPr sz="2200" spc="-20" dirty="0">
                <a:latin typeface="Calibri"/>
                <a:cs typeface="Calibri"/>
              </a:rPr>
              <a:t> </a:t>
            </a:r>
            <a:r>
              <a:rPr sz="2200" dirty="0">
                <a:latin typeface="Calibri"/>
                <a:cs typeface="Calibri"/>
              </a:rPr>
              <a:t>prior</a:t>
            </a:r>
            <a:r>
              <a:rPr sz="2200" spc="-50" dirty="0">
                <a:latin typeface="Calibri"/>
                <a:cs typeface="Calibri"/>
              </a:rPr>
              <a:t> </a:t>
            </a:r>
            <a:r>
              <a:rPr sz="2200" dirty="0">
                <a:latin typeface="Calibri"/>
                <a:cs typeface="Calibri"/>
              </a:rPr>
              <a:t>to</a:t>
            </a:r>
            <a:r>
              <a:rPr sz="2200" spc="-35" dirty="0">
                <a:latin typeface="Calibri"/>
                <a:cs typeface="Calibri"/>
              </a:rPr>
              <a:t> </a:t>
            </a:r>
            <a:r>
              <a:rPr sz="2200" spc="-25" dirty="0">
                <a:latin typeface="Calibri"/>
                <a:cs typeface="Calibri"/>
              </a:rPr>
              <a:t>the </a:t>
            </a:r>
            <a:r>
              <a:rPr sz="2200" dirty="0">
                <a:latin typeface="Calibri"/>
                <a:cs typeface="Calibri"/>
              </a:rPr>
              <a:t>completion</a:t>
            </a:r>
            <a:r>
              <a:rPr sz="2200" spc="-55" dirty="0">
                <a:latin typeface="Calibri"/>
                <a:cs typeface="Calibri"/>
              </a:rPr>
              <a:t> </a:t>
            </a:r>
            <a:r>
              <a:rPr sz="2200" dirty="0">
                <a:latin typeface="Calibri"/>
                <a:cs typeface="Calibri"/>
              </a:rPr>
              <a:t>of</a:t>
            </a:r>
            <a:r>
              <a:rPr sz="2200" spc="-70" dirty="0">
                <a:latin typeface="Calibri"/>
                <a:cs typeface="Calibri"/>
              </a:rPr>
              <a:t> </a:t>
            </a:r>
            <a:r>
              <a:rPr sz="2200" dirty="0">
                <a:latin typeface="Calibri"/>
                <a:cs typeface="Calibri"/>
              </a:rPr>
              <a:t>the</a:t>
            </a:r>
            <a:r>
              <a:rPr sz="2200" spc="-60" dirty="0">
                <a:latin typeface="Calibri"/>
                <a:cs typeface="Calibri"/>
              </a:rPr>
              <a:t> </a:t>
            </a:r>
            <a:r>
              <a:rPr sz="2200" spc="-10" dirty="0">
                <a:latin typeface="Calibri"/>
                <a:cs typeface="Calibri"/>
              </a:rPr>
              <a:t>environmental</a:t>
            </a:r>
            <a:r>
              <a:rPr sz="2200" spc="-50" dirty="0">
                <a:latin typeface="Calibri"/>
                <a:cs typeface="Calibri"/>
              </a:rPr>
              <a:t> </a:t>
            </a:r>
            <a:r>
              <a:rPr sz="2200" spc="-10" dirty="0">
                <a:latin typeface="Calibri"/>
                <a:cs typeface="Calibri"/>
              </a:rPr>
              <a:t>review.</a:t>
            </a:r>
            <a:endParaRPr sz="2200" dirty="0">
              <a:latin typeface="Calibri"/>
              <a:cs typeface="Calibri"/>
            </a:endParaRPr>
          </a:p>
          <a:p>
            <a:pPr marL="143510" marR="133985" algn="ctr">
              <a:lnSpc>
                <a:spcPts val="2420"/>
              </a:lnSpc>
              <a:spcBef>
                <a:spcPts val="2490"/>
              </a:spcBef>
            </a:pPr>
            <a:r>
              <a:rPr sz="2200" dirty="0">
                <a:latin typeface="Calibri"/>
                <a:cs typeface="Calibri"/>
              </a:rPr>
              <a:t>The</a:t>
            </a:r>
            <a:r>
              <a:rPr sz="2200" spc="-80" dirty="0">
                <a:latin typeface="Calibri"/>
                <a:cs typeface="Calibri"/>
              </a:rPr>
              <a:t> </a:t>
            </a:r>
            <a:r>
              <a:rPr sz="2200" dirty="0">
                <a:latin typeface="Calibri"/>
                <a:cs typeface="Calibri"/>
              </a:rPr>
              <a:t>RE</a:t>
            </a:r>
            <a:r>
              <a:rPr sz="2200" spc="-55" dirty="0">
                <a:latin typeface="Calibri"/>
                <a:cs typeface="Calibri"/>
              </a:rPr>
              <a:t> </a:t>
            </a:r>
            <a:r>
              <a:rPr sz="2200" dirty="0">
                <a:latin typeface="Calibri"/>
                <a:cs typeface="Calibri"/>
              </a:rPr>
              <a:t>must</a:t>
            </a:r>
            <a:r>
              <a:rPr sz="2200" spc="-65" dirty="0">
                <a:latin typeface="Calibri"/>
                <a:cs typeface="Calibri"/>
              </a:rPr>
              <a:t> </a:t>
            </a:r>
            <a:r>
              <a:rPr sz="2200" dirty="0">
                <a:latin typeface="Calibri"/>
                <a:cs typeface="Calibri"/>
              </a:rPr>
              <a:t>create</a:t>
            </a:r>
            <a:r>
              <a:rPr sz="2200" spc="-55" dirty="0">
                <a:latin typeface="Calibri"/>
                <a:cs typeface="Calibri"/>
              </a:rPr>
              <a:t> </a:t>
            </a:r>
            <a:r>
              <a:rPr sz="2200" dirty="0">
                <a:latin typeface="Calibri"/>
                <a:cs typeface="Calibri"/>
              </a:rPr>
              <a:t>an</a:t>
            </a:r>
            <a:r>
              <a:rPr sz="2200" spc="-75" dirty="0">
                <a:latin typeface="Calibri"/>
                <a:cs typeface="Calibri"/>
              </a:rPr>
              <a:t> </a:t>
            </a:r>
            <a:r>
              <a:rPr sz="2200" spc="-10" dirty="0">
                <a:latin typeface="Calibri"/>
                <a:cs typeface="Calibri"/>
              </a:rPr>
              <a:t>environmental</a:t>
            </a:r>
            <a:r>
              <a:rPr sz="2200" spc="-55" dirty="0">
                <a:latin typeface="Calibri"/>
                <a:cs typeface="Calibri"/>
              </a:rPr>
              <a:t> </a:t>
            </a:r>
            <a:r>
              <a:rPr sz="2200" dirty="0">
                <a:latin typeface="Calibri"/>
                <a:cs typeface="Calibri"/>
              </a:rPr>
              <a:t>review</a:t>
            </a:r>
            <a:r>
              <a:rPr sz="2200" spc="-60" dirty="0">
                <a:latin typeface="Calibri"/>
                <a:cs typeface="Calibri"/>
              </a:rPr>
              <a:t> </a:t>
            </a:r>
            <a:r>
              <a:rPr sz="2200" dirty="0">
                <a:latin typeface="Calibri"/>
                <a:cs typeface="Calibri"/>
              </a:rPr>
              <a:t>record</a:t>
            </a:r>
            <a:r>
              <a:rPr sz="2200" spc="-70" dirty="0">
                <a:latin typeface="Calibri"/>
                <a:cs typeface="Calibri"/>
              </a:rPr>
              <a:t> </a:t>
            </a:r>
            <a:r>
              <a:rPr sz="2200" dirty="0">
                <a:latin typeface="Calibri"/>
                <a:cs typeface="Calibri"/>
              </a:rPr>
              <a:t>with</a:t>
            </a:r>
            <a:r>
              <a:rPr sz="2200" spc="-65" dirty="0">
                <a:latin typeface="Calibri"/>
                <a:cs typeface="Calibri"/>
              </a:rPr>
              <a:t> </a:t>
            </a:r>
            <a:r>
              <a:rPr sz="2200" spc="-10" dirty="0">
                <a:latin typeface="Calibri"/>
                <a:cs typeface="Calibri"/>
              </a:rPr>
              <a:t>verifiable resources</a:t>
            </a:r>
            <a:r>
              <a:rPr sz="2200" spc="-50" dirty="0">
                <a:latin typeface="Calibri"/>
                <a:cs typeface="Calibri"/>
              </a:rPr>
              <a:t> </a:t>
            </a:r>
            <a:r>
              <a:rPr sz="2200" dirty="0">
                <a:latin typeface="Calibri"/>
                <a:cs typeface="Calibri"/>
              </a:rPr>
              <a:t>and</a:t>
            </a:r>
            <a:r>
              <a:rPr sz="2200" spc="-45" dirty="0">
                <a:latin typeface="Calibri"/>
                <a:cs typeface="Calibri"/>
              </a:rPr>
              <a:t> </a:t>
            </a:r>
            <a:r>
              <a:rPr sz="2200" spc="-10" dirty="0">
                <a:latin typeface="Calibri"/>
                <a:cs typeface="Calibri"/>
              </a:rPr>
              <a:t>documented</a:t>
            </a:r>
            <a:r>
              <a:rPr sz="2200" spc="-20" dirty="0">
                <a:latin typeface="Calibri"/>
                <a:cs typeface="Calibri"/>
              </a:rPr>
              <a:t> </a:t>
            </a:r>
            <a:r>
              <a:rPr sz="2200" dirty="0">
                <a:latin typeface="Calibri"/>
                <a:cs typeface="Calibri"/>
              </a:rPr>
              <a:t>findings</a:t>
            </a:r>
            <a:r>
              <a:rPr sz="2200" spc="-30" dirty="0">
                <a:latin typeface="Calibri"/>
                <a:cs typeface="Calibri"/>
              </a:rPr>
              <a:t> </a:t>
            </a:r>
            <a:r>
              <a:rPr sz="2200" dirty="0">
                <a:latin typeface="Calibri"/>
                <a:cs typeface="Calibri"/>
              </a:rPr>
              <a:t>for</a:t>
            </a:r>
            <a:r>
              <a:rPr sz="2200" spc="-45" dirty="0">
                <a:latin typeface="Calibri"/>
                <a:cs typeface="Calibri"/>
              </a:rPr>
              <a:t> </a:t>
            </a:r>
            <a:r>
              <a:rPr sz="2200" dirty="0">
                <a:latin typeface="Calibri"/>
                <a:cs typeface="Calibri"/>
              </a:rPr>
              <a:t>each</a:t>
            </a:r>
            <a:r>
              <a:rPr sz="2200" spc="-45" dirty="0">
                <a:latin typeface="Calibri"/>
                <a:cs typeface="Calibri"/>
              </a:rPr>
              <a:t> </a:t>
            </a:r>
            <a:r>
              <a:rPr sz="2200" spc="-10" dirty="0">
                <a:latin typeface="Calibri"/>
                <a:cs typeface="Calibri"/>
              </a:rPr>
              <a:t>project.</a:t>
            </a:r>
            <a:endParaRPr sz="2200" dirty="0">
              <a:latin typeface="Calibri"/>
              <a:cs typeface="Calibri"/>
            </a:endParaRPr>
          </a:p>
          <a:p>
            <a:pPr>
              <a:lnSpc>
                <a:spcPct val="100000"/>
              </a:lnSpc>
              <a:spcBef>
                <a:spcPts val="155"/>
              </a:spcBef>
            </a:pPr>
            <a:endParaRPr sz="2200" dirty="0">
              <a:latin typeface="Calibri"/>
              <a:cs typeface="Calibri"/>
            </a:endParaRPr>
          </a:p>
          <a:p>
            <a:pPr marL="12065" marR="5080" indent="635" algn="ctr">
              <a:lnSpc>
                <a:spcPts val="2420"/>
              </a:lnSpc>
            </a:pPr>
            <a:r>
              <a:rPr sz="2200" dirty="0">
                <a:latin typeface="Calibri"/>
                <a:cs typeface="Calibri"/>
              </a:rPr>
              <a:t>The</a:t>
            </a:r>
            <a:r>
              <a:rPr sz="2200" spc="-60" dirty="0">
                <a:latin typeface="Calibri"/>
                <a:cs typeface="Calibri"/>
              </a:rPr>
              <a:t> </a:t>
            </a:r>
            <a:r>
              <a:rPr sz="2200" dirty="0">
                <a:latin typeface="Calibri"/>
                <a:cs typeface="Calibri"/>
              </a:rPr>
              <a:t>goal</a:t>
            </a:r>
            <a:r>
              <a:rPr sz="2200" spc="-60" dirty="0">
                <a:latin typeface="Calibri"/>
                <a:cs typeface="Calibri"/>
              </a:rPr>
              <a:t> </a:t>
            </a:r>
            <a:r>
              <a:rPr sz="2200" dirty="0">
                <a:latin typeface="Calibri"/>
                <a:cs typeface="Calibri"/>
              </a:rPr>
              <a:t>of</a:t>
            </a:r>
            <a:r>
              <a:rPr sz="2200" spc="-50" dirty="0">
                <a:latin typeface="Calibri"/>
                <a:cs typeface="Calibri"/>
              </a:rPr>
              <a:t> </a:t>
            </a:r>
            <a:r>
              <a:rPr sz="2200" dirty="0">
                <a:latin typeface="Calibri"/>
                <a:cs typeface="Calibri"/>
              </a:rPr>
              <a:t>the</a:t>
            </a:r>
            <a:r>
              <a:rPr sz="2200" spc="-35" dirty="0">
                <a:latin typeface="Calibri"/>
                <a:cs typeface="Calibri"/>
              </a:rPr>
              <a:t> </a:t>
            </a:r>
            <a:r>
              <a:rPr sz="2200" dirty="0">
                <a:latin typeface="Calibri"/>
                <a:cs typeface="Calibri"/>
              </a:rPr>
              <a:t>process</a:t>
            </a:r>
            <a:r>
              <a:rPr sz="2200" spc="-40" dirty="0">
                <a:latin typeface="Calibri"/>
                <a:cs typeface="Calibri"/>
              </a:rPr>
              <a:t> </a:t>
            </a:r>
            <a:r>
              <a:rPr sz="2200" dirty="0">
                <a:latin typeface="Calibri"/>
                <a:cs typeface="Calibri"/>
              </a:rPr>
              <a:t>is</a:t>
            </a:r>
            <a:r>
              <a:rPr sz="2200" spc="-55" dirty="0">
                <a:latin typeface="Calibri"/>
                <a:cs typeface="Calibri"/>
              </a:rPr>
              <a:t> </a:t>
            </a:r>
            <a:r>
              <a:rPr sz="2200" dirty="0">
                <a:latin typeface="Calibri"/>
                <a:cs typeface="Calibri"/>
              </a:rPr>
              <a:t>to</a:t>
            </a:r>
            <a:r>
              <a:rPr sz="2200" spc="-40" dirty="0">
                <a:latin typeface="Calibri"/>
                <a:cs typeface="Calibri"/>
              </a:rPr>
              <a:t> </a:t>
            </a:r>
            <a:r>
              <a:rPr sz="2200" dirty="0">
                <a:latin typeface="Calibri"/>
                <a:cs typeface="Calibri"/>
              </a:rPr>
              <a:t>improve</a:t>
            </a:r>
            <a:r>
              <a:rPr sz="2200" spc="-45" dirty="0">
                <a:latin typeface="Calibri"/>
                <a:cs typeface="Calibri"/>
              </a:rPr>
              <a:t> </a:t>
            </a:r>
            <a:r>
              <a:rPr sz="2200" dirty="0">
                <a:latin typeface="Calibri"/>
                <a:cs typeface="Calibri"/>
              </a:rPr>
              <a:t>projects</a:t>
            </a:r>
            <a:r>
              <a:rPr sz="2200" spc="-40" dirty="0">
                <a:latin typeface="Calibri"/>
                <a:cs typeface="Calibri"/>
              </a:rPr>
              <a:t> </a:t>
            </a:r>
            <a:r>
              <a:rPr sz="2200" dirty="0">
                <a:latin typeface="Calibri"/>
                <a:cs typeface="Calibri"/>
              </a:rPr>
              <a:t>or</a:t>
            </a:r>
            <a:r>
              <a:rPr sz="2200" spc="-50" dirty="0">
                <a:latin typeface="Calibri"/>
                <a:cs typeface="Calibri"/>
              </a:rPr>
              <a:t> </a:t>
            </a:r>
            <a:r>
              <a:rPr sz="2200" dirty="0">
                <a:latin typeface="Calibri"/>
                <a:cs typeface="Calibri"/>
              </a:rPr>
              <a:t>ensure</a:t>
            </a:r>
            <a:r>
              <a:rPr sz="2200" spc="-45" dirty="0">
                <a:latin typeface="Calibri"/>
                <a:cs typeface="Calibri"/>
              </a:rPr>
              <a:t> </a:t>
            </a:r>
            <a:r>
              <a:rPr sz="2200" dirty="0">
                <a:latin typeface="Calibri"/>
                <a:cs typeface="Calibri"/>
              </a:rPr>
              <a:t>that</a:t>
            </a:r>
            <a:r>
              <a:rPr sz="2200" spc="-40" dirty="0">
                <a:latin typeface="Calibri"/>
                <a:cs typeface="Calibri"/>
              </a:rPr>
              <a:t> </a:t>
            </a:r>
            <a:r>
              <a:rPr sz="2200" spc="-10" dirty="0">
                <a:latin typeface="Calibri"/>
                <a:cs typeface="Calibri"/>
              </a:rPr>
              <a:t>projects </a:t>
            </a:r>
            <a:r>
              <a:rPr sz="2200" dirty="0">
                <a:latin typeface="Calibri"/>
                <a:cs typeface="Calibri"/>
              </a:rPr>
              <a:t>do</a:t>
            </a:r>
            <a:r>
              <a:rPr sz="2200" spc="-70" dirty="0">
                <a:latin typeface="Calibri"/>
                <a:cs typeface="Calibri"/>
              </a:rPr>
              <a:t> </a:t>
            </a:r>
            <a:r>
              <a:rPr sz="2200" dirty="0">
                <a:latin typeface="Calibri"/>
                <a:cs typeface="Calibri"/>
              </a:rPr>
              <a:t>not</a:t>
            </a:r>
            <a:r>
              <a:rPr sz="2200" spc="-50" dirty="0">
                <a:latin typeface="Calibri"/>
                <a:cs typeface="Calibri"/>
              </a:rPr>
              <a:t> </a:t>
            </a:r>
            <a:r>
              <a:rPr sz="2200" dirty="0">
                <a:latin typeface="Calibri"/>
                <a:cs typeface="Calibri"/>
              </a:rPr>
              <a:t>adversely</a:t>
            </a:r>
            <a:r>
              <a:rPr sz="2200" spc="-45" dirty="0">
                <a:latin typeface="Calibri"/>
                <a:cs typeface="Calibri"/>
              </a:rPr>
              <a:t> </a:t>
            </a:r>
            <a:r>
              <a:rPr sz="2200" spc="-10" dirty="0">
                <a:latin typeface="Calibri"/>
                <a:cs typeface="Calibri"/>
              </a:rPr>
              <a:t>affect</a:t>
            </a:r>
            <a:r>
              <a:rPr sz="2200" spc="-45" dirty="0">
                <a:latin typeface="Calibri"/>
                <a:cs typeface="Calibri"/>
              </a:rPr>
              <a:t> </a:t>
            </a:r>
            <a:r>
              <a:rPr sz="2200" dirty="0">
                <a:latin typeface="Calibri"/>
                <a:cs typeface="Calibri"/>
              </a:rPr>
              <a:t>human</a:t>
            </a:r>
            <a:r>
              <a:rPr sz="2200" spc="-40" dirty="0">
                <a:latin typeface="Calibri"/>
                <a:cs typeface="Calibri"/>
              </a:rPr>
              <a:t> </a:t>
            </a:r>
            <a:r>
              <a:rPr sz="2200" dirty="0">
                <a:latin typeface="Calibri"/>
                <a:cs typeface="Calibri"/>
              </a:rPr>
              <a:t>health</a:t>
            </a:r>
            <a:r>
              <a:rPr sz="2200" spc="-50" dirty="0">
                <a:latin typeface="Calibri"/>
                <a:cs typeface="Calibri"/>
              </a:rPr>
              <a:t> </a:t>
            </a:r>
            <a:r>
              <a:rPr sz="2200" dirty="0">
                <a:latin typeface="Calibri"/>
                <a:cs typeface="Calibri"/>
              </a:rPr>
              <a:t>and</a:t>
            </a:r>
            <a:r>
              <a:rPr sz="2200" spc="-50" dirty="0">
                <a:latin typeface="Calibri"/>
                <a:cs typeface="Calibri"/>
              </a:rPr>
              <a:t> </a:t>
            </a:r>
            <a:r>
              <a:rPr sz="2200" dirty="0">
                <a:latin typeface="Calibri"/>
                <a:cs typeface="Calibri"/>
              </a:rPr>
              <a:t>safety</a:t>
            </a:r>
            <a:r>
              <a:rPr sz="2200" spc="-50" dirty="0">
                <a:latin typeface="Calibri"/>
                <a:cs typeface="Calibri"/>
              </a:rPr>
              <a:t> </a:t>
            </a:r>
            <a:r>
              <a:rPr sz="2200" dirty="0">
                <a:latin typeface="Calibri"/>
                <a:cs typeface="Calibri"/>
              </a:rPr>
              <a:t>or</a:t>
            </a:r>
            <a:r>
              <a:rPr sz="2200" spc="-55" dirty="0">
                <a:latin typeface="Calibri"/>
                <a:cs typeface="Calibri"/>
              </a:rPr>
              <a:t> </a:t>
            </a:r>
            <a:r>
              <a:rPr sz="2200" dirty="0">
                <a:latin typeface="Calibri"/>
                <a:cs typeface="Calibri"/>
              </a:rPr>
              <a:t>the</a:t>
            </a:r>
            <a:r>
              <a:rPr sz="2200" spc="-40" dirty="0">
                <a:latin typeface="Calibri"/>
                <a:cs typeface="Calibri"/>
              </a:rPr>
              <a:t> </a:t>
            </a:r>
            <a:r>
              <a:rPr sz="2200" spc="-10" dirty="0">
                <a:latin typeface="Calibri"/>
                <a:cs typeface="Calibri"/>
              </a:rPr>
              <a:t>environment.</a:t>
            </a:r>
            <a:endParaRPr sz="2200" dirty="0">
              <a:latin typeface="Calibri"/>
              <a:cs typeface="Calibri"/>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29</a:t>
            </a:fld>
            <a:endParaRPr spc="-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72668" y="350647"/>
            <a:ext cx="9144000" cy="1333500"/>
          </a:xfrm>
          <a:prstGeom prst="rect">
            <a:avLst/>
          </a:prstGeom>
        </p:spPr>
      </p:pic>
      <p:sp>
        <p:nvSpPr>
          <p:cNvPr id="4" name="object 4"/>
          <p:cNvSpPr txBox="1">
            <a:spLocks noGrp="1"/>
          </p:cNvSpPr>
          <p:nvPr>
            <p:ph type="ctrTitle"/>
          </p:nvPr>
        </p:nvSpPr>
        <p:spPr>
          <a:xfrm>
            <a:off x="819911" y="440858"/>
            <a:ext cx="9049513" cy="1243289"/>
          </a:xfrm>
          <a:prstGeom prst="rect">
            <a:avLst/>
          </a:prstGeom>
        </p:spPr>
        <p:txBody>
          <a:bodyPr vert="horz" wrap="square" lIns="0" tIns="12065" rIns="0" bIns="0" rtlCol="0">
            <a:spAutoFit/>
          </a:bodyPr>
          <a:lstStyle/>
          <a:p>
            <a:pPr marL="12700">
              <a:lnSpc>
                <a:spcPct val="100000"/>
              </a:lnSpc>
              <a:spcBef>
                <a:spcPts val="95"/>
              </a:spcBef>
            </a:pPr>
            <a:r>
              <a:rPr dirty="0"/>
              <a:t>What</a:t>
            </a:r>
            <a:r>
              <a:rPr spc="-110" dirty="0"/>
              <a:t> </a:t>
            </a:r>
            <a:r>
              <a:rPr lang="en-US" spc="-110" dirty="0"/>
              <a:t>i</a:t>
            </a:r>
            <a:r>
              <a:rPr dirty="0"/>
              <a:t>s</a:t>
            </a:r>
            <a:r>
              <a:rPr spc="-100" dirty="0"/>
              <a:t> </a:t>
            </a:r>
            <a:r>
              <a:rPr dirty="0"/>
              <a:t>a</a:t>
            </a:r>
            <a:r>
              <a:rPr lang="en-US" dirty="0"/>
              <a:t> HUD Part 58</a:t>
            </a:r>
            <a:r>
              <a:rPr spc="-100" dirty="0"/>
              <a:t> </a:t>
            </a:r>
            <a:r>
              <a:rPr spc="-20" dirty="0"/>
              <a:t>Environmental</a:t>
            </a:r>
            <a:r>
              <a:rPr spc="-100" dirty="0"/>
              <a:t> </a:t>
            </a:r>
            <a:r>
              <a:rPr dirty="0"/>
              <a:t>Review</a:t>
            </a:r>
            <a:r>
              <a:rPr spc="-80" dirty="0"/>
              <a:t> </a:t>
            </a:r>
            <a:r>
              <a:rPr spc="-50" dirty="0"/>
              <a:t>?</a:t>
            </a:r>
          </a:p>
        </p:txBody>
      </p:sp>
      <p:sp>
        <p:nvSpPr>
          <p:cNvPr id="5" name="object 5"/>
          <p:cNvSpPr txBox="1"/>
          <p:nvPr/>
        </p:nvSpPr>
        <p:spPr>
          <a:xfrm>
            <a:off x="4965700" y="2101850"/>
            <a:ext cx="4547742" cy="3965188"/>
          </a:xfrm>
          <a:prstGeom prst="rect">
            <a:avLst/>
          </a:prstGeom>
        </p:spPr>
        <p:txBody>
          <a:bodyPr vert="horz" wrap="square" lIns="0" tIns="12700" rIns="0" bIns="0" rtlCol="0">
            <a:spAutoFit/>
          </a:bodyPr>
          <a:lstStyle/>
          <a:p>
            <a:pPr marR="5080" indent="11113" algn="ctr">
              <a:lnSpc>
                <a:spcPct val="100000"/>
              </a:lnSpc>
              <a:spcBef>
                <a:spcPts val="100"/>
              </a:spcBef>
              <a:tabLst>
                <a:tab pos="1654810" algn="l"/>
              </a:tabLst>
            </a:pPr>
            <a:r>
              <a:rPr lang="en-US" sz="3200" dirty="0">
                <a:solidFill>
                  <a:srgbClr val="595959"/>
                </a:solidFill>
                <a:latin typeface="Arial"/>
                <a:cs typeface="Arial"/>
              </a:rPr>
              <a:t>Of all the cross-cutting requirements for federal funds, this one is considered the GATEWAY requirement – </a:t>
            </a:r>
          </a:p>
          <a:p>
            <a:pPr marR="5080" indent="11113" algn="ctr">
              <a:lnSpc>
                <a:spcPct val="100000"/>
              </a:lnSpc>
              <a:spcBef>
                <a:spcPts val="100"/>
              </a:spcBef>
              <a:tabLst>
                <a:tab pos="1654810" algn="l"/>
              </a:tabLst>
            </a:pPr>
            <a:r>
              <a:rPr lang="en-US" sz="3200" dirty="0">
                <a:solidFill>
                  <a:srgbClr val="595959"/>
                </a:solidFill>
                <a:latin typeface="Arial"/>
                <a:cs typeface="Arial"/>
              </a:rPr>
              <a:t>No funds may be committed until its done</a:t>
            </a:r>
            <a:endParaRPr sz="3200" dirty="0">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3</a:t>
            </a:fld>
            <a:endParaRPr spc="-25" dirty="0"/>
          </a:p>
        </p:txBody>
      </p:sp>
      <p:pic>
        <p:nvPicPr>
          <p:cNvPr id="17" name="Picture 16" descr="A picture containing building, brick, outdoor, stone&#10;&#10;AI-generated content may be incorrect.">
            <a:extLst>
              <a:ext uri="{FF2B5EF4-FFF2-40B4-BE49-F238E27FC236}">
                <a16:creationId xmlns:a16="http://schemas.microsoft.com/office/drawing/2014/main" id="{614B3712-CFE8-2FD4-F234-F60C5E5FC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155" y="1989397"/>
            <a:ext cx="2899833" cy="434974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7208" y="804290"/>
            <a:ext cx="4941570" cy="696595"/>
          </a:xfrm>
          <a:prstGeom prst="rect">
            <a:avLst/>
          </a:prstGeom>
        </p:spPr>
        <p:txBody>
          <a:bodyPr vert="horz" wrap="square" lIns="0" tIns="12700" rIns="0" bIns="0" rtlCol="0">
            <a:spAutoFit/>
          </a:bodyPr>
          <a:lstStyle/>
          <a:p>
            <a:pPr marL="12700">
              <a:lnSpc>
                <a:spcPct val="100000"/>
              </a:lnSpc>
              <a:spcBef>
                <a:spcPts val="100"/>
              </a:spcBef>
            </a:pPr>
            <a:r>
              <a:rPr sz="4400" dirty="0"/>
              <a:t>Common</a:t>
            </a:r>
            <a:r>
              <a:rPr sz="4400" spc="-100" dirty="0"/>
              <a:t> </a:t>
            </a:r>
            <a:r>
              <a:rPr sz="4400" spc="-10" dirty="0"/>
              <a:t>Deficiencies</a:t>
            </a:r>
            <a:endParaRPr sz="4400"/>
          </a:p>
        </p:txBody>
      </p:sp>
      <p:grpSp>
        <p:nvGrpSpPr>
          <p:cNvPr id="3" name="object 3"/>
          <p:cNvGrpSpPr/>
          <p:nvPr/>
        </p:nvGrpSpPr>
        <p:grpSpPr>
          <a:xfrm>
            <a:off x="1728216" y="2551048"/>
            <a:ext cx="2281555" cy="1228725"/>
            <a:chOff x="1728216" y="2551048"/>
            <a:chExt cx="2281555" cy="1228725"/>
          </a:xfrm>
        </p:grpSpPr>
        <p:sp>
          <p:nvSpPr>
            <p:cNvPr id="4" name="object 4"/>
            <p:cNvSpPr/>
            <p:nvPr/>
          </p:nvSpPr>
          <p:spPr>
            <a:xfrm>
              <a:off x="1764792" y="2553588"/>
              <a:ext cx="2208530" cy="0"/>
            </a:xfrm>
            <a:custGeom>
              <a:avLst/>
              <a:gdLst/>
              <a:ahLst/>
              <a:cxnLst/>
              <a:rect l="l" t="t" r="r" b="b"/>
              <a:pathLst>
                <a:path w="2208529">
                  <a:moveTo>
                    <a:pt x="0" y="0"/>
                  </a:moveTo>
                  <a:lnTo>
                    <a:pt x="2208276" y="0"/>
                  </a:lnTo>
                </a:path>
              </a:pathLst>
            </a:custGeom>
            <a:ln w="4572">
              <a:solidFill>
                <a:srgbClr val="FDFDFD"/>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728216" y="2555874"/>
              <a:ext cx="2281428" cy="1223772"/>
            </a:xfrm>
            <a:prstGeom prst="rect">
              <a:avLst/>
            </a:prstGeom>
          </p:spPr>
        </p:pic>
      </p:grpSp>
      <p:sp>
        <p:nvSpPr>
          <p:cNvPr id="6" name="object 6"/>
          <p:cNvSpPr txBox="1"/>
          <p:nvPr/>
        </p:nvSpPr>
        <p:spPr>
          <a:xfrm>
            <a:off x="1890776" y="2828163"/>
            <a:ext cx="1955800" cy="759460"/>
          </a:xfrm>
          <a:prstGeom prst="rect">
            <a:avLst/>
          </a:prstGeom>
        </p:spPr>
        <p:txBody>
          <a:bodyPr vert="horz" wrap="square" lIns="0" tIns="34925" rIns="0" bIns="0" rtlCol="0">
            <a:spAutoFit/>
          </a:bodyPr>
          <a:lstStyle/>
          <a:p>
            <a:pPr marL="12700" marR="5080" indent="635" algn="ctr">
              <a:lnSpc>
                <a:spcPct val="91500"/>
              </a:lnSpc>
              <a:spcBef>
                <a:spcPts val="275"/>
              </a:spcBef>
            </a:pPr>
            <a:r>
              <a:rPr sz="1700" spc="-10" dirty="0">
                <a:latin typeface="Calibri"/>
                <a:cs typeface="Calibri"/>
              </a:rPr>
              <a:t>Failure</a:t>
            </a:r>
            <a:r>
              <a:rPr sz="1700" spc="-50" dirty="0">
                <a:latin typeface="Calibri"/>
                <a:cs typeface="Calibri"/>
              </a:rPr>
              <a:t> </a:t>
            </a:r>
            <a:r>
              <a:rPr sz="1700" dirty="0">
                <a:latin typeface="Calibri"/>
                <a:cs typeface="Calibri"/>
              </a:rPr>
              <a:t>to</a:t>
            </a:r>
            <a:r>
              <a:rPr sz="1700" spc="-40" dirty="0">
                <a:latin typeface="Calibri"/>
                <a:cs typeface="Calibri"/>
              </a:rPr>
              <a:t> </a:t>
            </a:r>
            <a:r>
              <a:rPr sz="1700" spc="-10" dirty="0">
                <a:latin typeface="Calibri"/>
                <a:cs typeface="Calibri"/>
              </a:rPr>
              <a:t>aggregate interdependent </a:t>
            </a:r>
            <a:r>
              <a:rPr sz="1700" dirty="0">
                <a:latin typeface="Calibri"/>
                <a:cs typeface="Calibri"/>
              </a:rPr>
              <a:t>activities</a:t>
            </a:r>
            <a:r>
              <a:rPr sz="1700" spc="-60" dirty="0">
                <a:latin typeface="Calibri"/>
                <a:cs typeface="Calibri"/>
              </a:rPr>
              <a:t> </a:t>
            </a:r>
            <a:r>
              <a:rPr sz="1700" dirty="0">
                <a:latin typeface="Calibri"/>
                <a:cs typeface="Calibri"/>
              </a:rPr>
              <a:t>in</a:t>
            </a:r>
            <a:r>
              <a:rPr sz="1700" spc="-15" dirty="0">
                <a:latin typeface="Calibri"/>
                <a:cs typeface="Calibri"/>
              </a:rPr>
              <a:t> </a:t>
            </a:r>
            <a:r>
              <a:rPr sz="1700" dirty="0">
                <a:latin typeface="Calibri"/>
                <a:cs typeface="Calibri"/>
              </a:rPr>
              <a:t>single</a:t>
            </a:r>
            <a:r>
              <a:rPr sz="1700" spc="-35" dirty="0">
                <a:latin typeface="Calibri"/>
                <a:cs typeface="Calibri"/>
              </a:rPr>
              <a:t> </a:t>
            </a:r>
            <a:r>
              <a:rPr sz="1700" spc="-25" dirty="0">
                <a:latin typeface="Calibri"/>
                <a:cs typeface="Calibri"/>
              </a:rPr>
              <a:t>ERR</a:t>
            </a:r>
            <a:endParaRPr sz="1700">
              <a:latin typeface="Calibri"/>
              <a:cs typeface="Calibri"/>
            </a:endParaRPr>
          </a:p>
        </p:txBody>
      </p:sp>
      <p:grpSp>
        <p:nvGrpSpPr>
          <p:cNvPr id="7" name="object 7"/>
          <p:cNvGrpSpPr/>
          <p:nvPr/>
        </p:nvGrpSpPr>
        <p:grpSpPr>
          <a:xfrm>
            <a:off x="4160520" y="2551048"/>
            <a:ext cx="2286000" cy="1228725"/>
            <a:chOff x="4160520" y="2551048"/>
            <a:chExt cx="2286000" cy="1228725"/>
          </a:xfrm>
        </p:grpSpPr>
        <p:sp>
          <p:nvSpPr>
            <p:cNvPr id="8" name="object 8"/>
            <p:cNvSpPr/>
            <p:nvPr/>
          </p:nvSpPr>
          <p:spPr>
            <a:xfrm>
              <a:off x="4197096" y="2553588"/>
              <a:ext cx="2212975" cy="0"/>
            </a:xfrm>
            <a:custGeom>
              <a:avLst/>
              <a:gdLst/>
              <a:ahLst/>
              <a:cxnLst/>
              <a:rect l="l" t="t" r="r" b="b"/>
              <a:pathLst>
                <a:path w="2212975">
                  <a:moveTo>
                    <a:pt x="0" y="0"/>
                  </a:moveTo>
                  <a:lnTo>
                    <a:pt x="2212848" y="0"/>
                  </a:lnTo>
                </a:path>
              </a:pathLst>
            </a:custGeom>
            <a:ln w="4572">
              <a:solidFill>
                <a:srgbClr val="FDFDFD"/>
              </a:solidFill>
            </a:ln>
          </p:spPr>
          <p:txBody>
            <a:bodyPr wrap="square" lIns="0" tIns="0" rIns="0" bIns="0" rtlCol="0"/>
            <a:lstStyle/>
            <a:p>
              <a:endParaRPr/>
            </a:p>
          </p:txBody>
        </p:sp>
        <p:pic>
          <p:nvPicPr>
            <p:cNvPr id="9" name="object 9"/>
            <p:cNvPicPr/>
            <p:nvPr/>
          </p:nvPicPr>
          <p:blipFill>
            <a:blip r:embed="rId3" cstate="print"/>
            <a:stretch>
              <a:fillRect/>
            </a:stretch>
          </p:blipFill>
          <p:spPr>
            <a:xfrm>
              <a:off x="4160520" y="2555874"/>
              <a:ext cx="2286000" cy="1223772"/>
            </a:xfrm>
            <a:prstGeom prst="rect">
              <a:avLst/>
            </a:prstGeom>
          </p:spPr>
        </p:pic>
      </p:grpSp>
      <p:sp>
        <p:nvSpPr>
          <p:cNvPr id="10" name="object 10"/>
          <p:cNvSpPr txBox="1"/>
          <p:nvPr/>
        </p:nvSpPr>
        <p:spPr>
          <a:xfrm>
            <a:off x="4303267" y="2947034"/>
            <a:ext cx="2003425" cy="521334"/>
          </a:xfrm>
          <a:prstGeom prst="rect">
            <a:avLst/>
          </a:prstGeom>
        </p:spPr>
        <p:txBody>
          <a:bodyPr vert="horz" wrap="square" lIns="0" tIns="40005" rIns="0" bIns="0" rtlCol="0">
            <a:spAutoFit/>
          </a:bodyPr>
          <a:lstStyle/>
          <a:p>
            <a:pPr marL="12700" marR="5080" indent="147320">
              <a:lnSpc>
                <a:spcPts val="1860"/>
              </a:lnSpc>
              <a:spcBef>
                <a:spcPts val="315"/>
              </a:spcBef>
            </a:pPr>
            <a:r>
              <a:rPr sz="1700" dirty="0">
                <a:latin typeface="Calibri"/>
                <a:cs typeface="Calibri"/>
              </a:rPr>
              <a:t>ERR</a:t>
            </a:r>
            <a:r>
              <a:rPr sz="1700" spc="-50" dirty="0">
                <a:latin typeface="Calibri"/>
                <a:cs typeface="Calibri"/>
              </a:rPr>
              <a:t> </a:t>
            </a:r>
            <a:r>
              <a:rPr sz="1700" dirty="0">
                <a:latin typeface="Calibri"/>
                <a:cs typeface="Calibri"/>
              </a:rPr>
              <a:t>lacks</a:t>
            </a:r>
            <a:r>
              <a:rPr sz="1700" spc="-45" dirty="0">
                <a:latin typeface="Calibri"/>
                <a:cs typeface="Calibri"/>
              </a:rPr>
              <a:t> </a:t>
            </a:r>
            <a:r>
              <a:rPr sz="1700" spc="-10" dirty="0">
                <a:latin typeface="Calibri"/>
                <a:cs typeface="Calibri"/>
              </a:rPr>
              <a:t>traceable </a:t>
            </a:r>
            <a:r>
              <a:rPr sz="1700" dirty="0">
                <a:latin typeface="Calibri"/>
                <a:cs typeface="Calibri"/>
              </a:rPr>
              <a:t>source</a:t>
            </a:r>
            <a:r>
              <a:rPr sz="1700" spc="-85" dirty="0">
                <a:latin typeface="Calibri"/>
                <a:cs typeface="Calibri"/>
              </a:rPr>
              <a:t> </a:t>
            </a:r>
            <a:r>
              <a:rPr sz="1700" spc="-10" dirty="0">
                <a:latin typeface="Calibri"/>
                <a:cs typeface="Calibri"/>
              </a:rPr>
              <a:t>documentation</a:t>
            </a:r>
            <a:endParaRPr sz="1700">
              <a:latin typeface="Calibri"/>
              <a:cs typeface="Calibri"/>
            </a:endParaRPr>
          </a:p>
        </p:txBody>
      </p:sp>
      <p:grpSp>
        <p:nvGrpSpPr>
          <p:cNvPr id="11" name="object 11"/>
          <p:cNvGrpSpPr/>
          <p:nvPr/>
        </p:nvGrpSpPr>
        <p:grpSpPr>
          <a:xfrm>
            <a:off x="6597395" y="2551048"/>
            <a:ext cx="2286000" cy="1228725"/>
            <a:chOff x="6597395" y="2551048"/>
            <a:chExt cx="2286000" cy="1228725"/>
          </a:xfrm>
        </p:grpSpPr>
        <p:sp>
          <p:nvSpPr>
            <p:cNvPr id="12" name="object 12"/>
            <p:cNvSpPr/>
            <p:nvPr/>
          </p:nvSpPr>
          <p:spPr>
            <a:xfrm>
              <a:off x="6633971" y="2553588"/>
              <a:ext cx="2212975" cy="0"/>
            </a:xfrm>
            <a:custGeom>
              <a:avLst/>
              <a:gdLst/>
              <a:ahLst/>
              <a:cxnLst/>
              <a:rect l="l" t="t" r="r" b="b"/>
              <a:pathLst>
                <a:path w="2212975">
                  <a:moveTo>
                    <a:pt x="0" y="0"/>
                  </a:moveTo>
                  <a:lnTo>
                    <a:pt x="2212848" y="0"/>
                  </a:lnTo>
                </a:path>
              </a:pathLst>
            </a:custGeom>
            <a:ln w="4572">
              <a:solidFill>
                <a:srgbClr val="FDFDFD"/>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6597395" y="2555874"/>
              <a:ext cx="2286000" cy="1223772"/>
            </a:xfrm>
            <a:prstGeom prst="rect">
              <a:avLst/>
            </a:prstGeom>
          </p:spPr>
        </p:pic>
      </p:grpSp>
      <p:sp>
        <p:nvSpPr>
          <p:cNvPr id="14" name="object 14"/>
          <p:cNvSpPr txBox="1"/>
          <p:nvPr/>
        </p:nvSpPr>
        <p:spPr>
          <a:xfrm>
            <a:off x="6878828" y="2709290"/>
            <a:ext cx="1724660" cy="995680"/>
          </a:xfrm>
          <a:prstGeom prst="rect">
            <a:avLst/>
          </a:prstGeom>
        </p:spPr>
        <p:txBody>
          <a:bodyPr vert="horz" wrap="square" lIns="0" tIns="34925" rIns="0" bIns="0" rtlCol="0">
            <a:spAutoFit/>
          </a:bodyPr>
          <a:lstStyle/>
          <a:p>
            <a:pPr marL="12065" marR="5080" indent="-1270" algn="ctr">
              <a:lnSpc>
                <a:spcPct val="91400"/>
              </a:lnSpc>
              <a:spcBef>
                <a:spcPts val="275"/>
              </a:spcBef>
            </a:pPr>
            <a:r>
              <a:rPr sz="1700" dirty="0">
                <a:latin typeface="Calibri"/>
                <a:cs typeface="Calibri"/>
              </a:rPr>
              <a:t>Project</a:t>
            </a:r>
            <a:r>
              <a:rPr sz="1700" spc="-70" dirty="0">
                <a:latin typeface="Calibri"/>
                <a:cs typeface="Calibri"/>
              </a:rPr>
              <a:t> </a:t>
            </a:r>
            <a:r>
              <a:rPr sz="1700" dirty="0">
                <a:latin typeface="Calibri"/>
                <a:cs typeface="Calibri"/>
              </a:rPr>
              <a:t>funds</a:t>
            </a:r>
            <a:r>
              <a:rPr sz="1700" spc="-55" dirty="0">
                <a:latin typeface="Calibri"/>
                <a:cs typeface="Calibri"/>
              </a:rPr>
              <a:t> </a:t>
            </a:r>
            <a:r>
              <a:rPr sz="1700" spc="-25" dirty="0">
                <a:latin typeface="Calibri"/>
                <a:cs typeface="Calibri"/>
              </a:rPr>
              <a:t>are </a:t>
            </a:r>
            <a:r>
              <a:rPr sz="1700" spc="-10" dirty="0">
                <a:latin typeface="Calibri"/>
                <a:cs typeface="Calibri"/>
              </a:rPr>
              <a:t>committed</a:t>
            </a:r>
            <a:r>
              <a:rPr sz="1700" spc="-70" dirty="0">
                <a:latin typeface="Calibri"/>
                <a:cs typeface="Calibri"/>
              </a:rPr>
              <a:t> </a:t>
            </a:r>
            <a:r>
              <a:rPr sz="1700" spc="-10" dirty="0">
                <a:latin typeface="Calibri"/>
                <a:cs typeface="Calibri"/>
              </a:rPr>
              <a:t>before submitting</a:t>
            </a:r>
            <a:r>
              <a:rPr sz="1700" spc="-55" dirty="0">
                <a:latin typeface="Calibri"/>
                <a:cs typeface="Calibri"/>
              </a:rPr>
              <a:t> </a:t>
            </a:r>
            <a:r>
              <a:rPr sz="1700" dirty="0">
                <a:latin typeface="Calibri"/>
                <a:cs typeface="Calibri"/>
              </a:rPr>
              <a:t>RROF</a:t>
            </a:r>
            <a:r>
              <a:rPr sz="1700" spc="5" dirty="0">
                <a:latin typeface="Calibri"/>
                <a:cs typeface="Calibri"/>
              </a:rPr>
              <a:t> </a:t>
            </a:r>
            <a:r>
              <a:rPr sz="1700" spc="-25" dirty="0">
                <a:latin typeface="Calibri"/>
                <a:cs typeface="Calibri"/>
              </a:rPr>
              <a:t>or </a:t>
            </a:r>
            <a:r>
              <a:rPr sz="1700" dirty="0">
                <a:latin typeface="Calibri"/>
                <a:cs typeface="Calibri"/>
              </a:rPr>
              <a:t>obtaining</a:t>
            </a:r>
            <a:r>
              <a:rPr sz="1700" spc="-90" dirty="0">
                <a:latin typeface="Calibri"/>
                <a:cs typeface="Calibri"/>
              </a:rPr>
              <a:t> </a:t>
            </a:r>
            <a:r>
              <a:rPr sz="1700" spc="-20" dirty="0">
                <a:latin typeface="Calibri"/>
                <a:cs typeface="Calibri"/>
              </a:rPr>
              <a:t>AUGF</a:t>
            </a:r>
            <a:endParaRPr sz="1700">
              <a:latin typeface="Calibri"/>
              <a:cs typeface="Calibri"/>
            </a:endParaRPr>
          </a:p>
        </p:txBody>
      </p:sp>
      <p:grpSp>
        <p:nvGrpSpPr>
          <p:cNvPr id="15" name="object 15"/>
          <p:cNvGrpSpPr/>
          <p:nvPr/>
        </p:nvGrpSpPr>
        <p:grpSpPr>
          <a:xfrm>
            <a:off x="772668" y="4101210"/>
            <a:ext cx="9144000" cy="2941574"/>
            <a:chOff x="772668" y="4101210"/>
            <a:chExt cx="9144000" cy="2941574"/>
          </a:xfrm>
        </p:grpSpPr>
        <p:pic>
          <p:nvPicPr>
            <p:cNvPr id="16" name="object 16"/>
            <p:cNvPicPr/>
            <p:nvPr/>
          </p:nvPicPr>
          <p:blipFill>
            <a:blip r:embed="rId5" cstate="print"/>
            <a:stretch>
              <a:fillRect/>
            </a:stretch>
          </p:blipFill>
          <p:spPr>
            <a:xfrm>
              <a:off x="772668" y="4747357"/>
              <a:ext cx="9144000" cy="2047013"/>
            </a:xfrm>
            <a:prstGeom prst="rect">
              <a:avLst/>
            </a:prstGeom>
          </p:spPr>
        </p:pic>
        <p:sp>
          <p:nvSpPr>
            <p:cNvPr id="17" name="object 1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9" name="object 19"/>
            <p:cNvSpPr/>
            <p:nvPr/>
          </p:nvSpPr>
          <p:spPr>
            <a:xfrm>
              <a:off x="8979408" y="6266814"/>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21" name="object 21"/>
            <p:cNvPicPr/>
            <p:nvPr/>
          </p:nvPicPr>
          <p:blipFill>
            <a:blip r:embed="rId6" cstate="print"/>
            <a:stretch>
              <a:fillRect/>
            </a:stretch>
          </p:blipFill>
          <p:spPr>
            <a:xfrm>
              <a:off x="2944368" y="4101210"/>
              <a:ext cx="2286000" cy="1403603"/>
            </a:xfrm>
            <a:prstGeom prst="rect">
              <a:avLst/>
            </a:prstGeom>
          </p:spPr>
        </p:pic>
      </p:grpSp>
      <p:grpSp>
        <p:nvGrpSpPr>
          <p:cNvPr id="22" name="object 22"/>
          <p:cNvGrpSpPr/>
          <p:nvPr/>
        </p:nvGrpSpPr>
        <p:grpSpPr>
          <a:xfrm>
            <a:off x="1728216" y="3779646"/>
            <a:ext cx="2281555" cy="170815"/>
            <a:chOff x="1728216" y="3779646"/>
            <a:chExt cx="2281555" cy="170815"/>
          </a:xfrm>
        </p:grpSpPr>
        <p:pic>
          <p:nvPicPr>
            <p:cNvPr id="23" name="object 23"/>
            <p:cNvPicPr/>
            <p:nvPr/>
          </p:nvPicPr>
          <p:blipFill>
            <a:blip r:embed="rId7" cstate="print"/>
            <a:stretch>
              <a:fillRect/>
            </a:stretch>
          </p:blipFill>
          <p:spPr>
            <a:xfrm>
              <a:off x="1728216" y="3779646"/>
              <a:ext cx="2281428" cy="166115"/>
            </a:xfrm>
            <a:prstGeom prst="rect">
              <a:avLst/>
            </a:prstGeom>
          </p:spPr>
        </p:pic>
        <p:sp>
          <p:nvSpPr>
            <p:cNvPr id="24" name="object 24"/>
            <p:cNvSpPr/>
            <p:nvPr/>
          </p:nvSpPr>
          <p:spPr>
            <a:xfrm>
              <a:off x="1769364" y="3948048"/>
              <a:ext cx="2204085" cy="0"/>
            </a:xfrm>
            <a:custGeom>
              <a:avLst/>
              <a:gdLst/>
              <a:ahLst/>
              <a:cxnLst/>
              <a:rect l="l" t="t" r="r" b="b"/>
              <a:pathLst>
                <a:path w="2204085">
                  <a:moveTo>
                    <a:pt x="0" y="0"/>
                  </a:moveTo>
                  <a:lnTo>
                    <a:pt x="2203704" y="0"/>
                  </a:lnTo>
                </a:path>
              </a:pathLst>
            </a:custGeom>
            <a:ln w="4572">
              <a:solidFill>
                <a:srgbClr val="FDFDFD"/>
              </a:solidFill>
            </a:ln>
          </p:spPr>
          <p:txBody>
            <a:bodyPr wrap="square" lIns="0" tIns="0" rIns="0" bIns="0" rtlCol="0"/>
            <a:lstStyle/>
            <a:p>
              <a:endParaRPr/>
            </a:p>
          </p:txBody>
        </p:sp>
      </p:grpSp>
      <p:grpSp>
        <p:nvGrpSpPr>
          <p:cNvPr id="25" name="object 25"/>
          <p:cNvGrpSpPr/>
          <p:nvPr/>
        </p:nvGrpSpPr>
        <p:grpSpPr>
          <a:xfrm>
            <a:off x="4160520" y="3779646"/>
            <a:ext cx="2286000" cy="170815"/>
            <a:chOff x="4160520" y="3779646"/>
            <a:chExt cx="2286000" cy="170815"/>
          </a:xfrm>
        </p:grpSpPr>
        <p:pic>
          <p:nvPicPr>
            <p:cNvPr id="26" name="object 26"/>
            <p:cNvPicPr/>
            <p:nvPr/>
          </p:nvPicPr>
          <p:blipFill>
            <a:blip r:embed="rId8" cstate="print"/>
            <a:stretch>
              <a:fillRect/>
            </a:stretch>
          </p:blipFill>
          <p:spPr>
            <a:xfrm>
              <a:off x="4160520" y="3779646"/>
              <a:ext cx="2286000" cy="166115"/>
            </a:xfrm>
            <a:prstGeom prst="rect">
              <a:avLst/>
            </a:prstGeom>
          </p:spPr>
        </p:pic>
        <p:sp>
          <p:nvSpPr>
            <p:cNvPr id="27" name="object 27"/>
            <p:cNvSpPr/>
            <p:nvPr/>
          </p:nvSpPr>
          <p:spPr>
            <a:xfrm>
              <a:off x="4197096" y="3948048"/>
              <a:ext cx="2212975" cy="0"/>
            </a:xfrm>
            <a:custGeom>
              <a:avLst/>
              <a:gdLst/>
              <a:ahLst/>
              <a:cxnLst/>
              <a:rect l="l" t="t" r="r" b="b"/>
              <a:pathLst>
                <a:path w="2212975">
                  <a:moveTo>
                    <a:pt x="0" y="0"/>
                  </a:moveTo>
                  <a:lnTo>
                    <a:pt x="2212848" y="0"/>
                  </a:lnTo>
                </a:path>
              </a:pathLst>
            </a:custGeom>
            <a:ln w="4572">
              <a:solidFill>
                <a:srgbClr val="FDFDFD"/>
              </a:solidFill>
            </a:ln>
          </p:spPr>
          <p:txBody>
            <a:bodyPr wrap="square" lIns="0" tIns="0" rIns="0" bIns="0" rtlCol="0"/>
            <a:lstStyle/>
            <a:p>
              <a:endParaRPr/>
            </a:p>
          </p:txBody>
        </p:sp>
      </p:grpSp>
      <p:grpSp>
        <p:nvGrpSpPr>
          <p:cNvPr id="28" name="object 28"/>
          <p:cNvGrpSpPr/>
          <p:nvPr/>
        </p:nvGrpSpPr>
        <p:grpSpPr>
          <a:xfrm>
            <a:off x="6597395" y="3779646"/>
            <a:ext cx="2286000" cy="170815"/>
            <a:chOff x="6597395" y="3779646"/>
            <a:chExt cx="2286000" cy="170815"/>
          </a:xfrm>
        </p:grpSpPr>
        <p:pic>
          <p:nvPicPr>
            <p:cNvPr id="29" name="object 29"/>
            <p:cNvPicPr/>
            <p:nvPr/>
          </p:nvPicPr>
          <p:blipFill>
            <a:blip r:embed="rId9" cstate="print"/>
            <a:stretch>
              <a:fillRect/>
            </a:stretch>
          </p:blipFill>
          <p:spPr>
            <a:xfrm>
              <a:off x="6597395" y="3779646"/>
              <a:ext cx="2286000" cy="166115"/>
            </a:xfrm>
            <a:prstGeom prst="rect">
              <a:avLst/>
            </a:prstGeom>
          </p:spPr>
        </p:pic>
        <p:sp>
          <p:nvSpPr>
            <p:cNvPr id="30" name="object 30"/>
            <p:cNvSpPr/>
            <p:nvPr/>
          </p:nvSpPr>
          <p:spPr>
            <a:xfrm>
              <a:off x="6638543" y="3948048"/>
              <a:ext cx="2208530" cy="0"/>
            </a:xfrm>
            <a:custGeom>
              <a:avLst/>
              <a:gdLst/>
              <a:ahLst/>
              <a:cxnLst/>
              <a:rect l="l" t="t" r="r" b="b"/>
              <a:pathLst>
                <a:path w="2208529">
                  <a:moveTo>
                    <a:pt x="0" y="0"/>
                  </a:moveTo>
                  <a:lnTo>
                    <a:pt x="2208276" y="0"/>
                  </a:lnTo>
                </a:path>
              </a:pathLst>
            </a:custGeom>
            <a:ln w="4572">
              <a:solidFill>
                <a:srgbClr val="FDFDFD"/>
              </a:solidFill>
            </a:ln>
          </p:spPr>
          <p:txBody>
            <a:bodyPr wrap="square" lIns="0" tIns="0" rIns="0" bIns="0" rtlCol="0"/>
            <a:lstStyle/>
            <a:p>
              <a:endParaRPr/>
            </a:p>
          </p:txBody>
        </p:sp>
      </p:grpSp>
      <p:sp>
        <p:nvSpPr>
          <p:cNvPr id="31" name="object 31"/>
          <p:cNvSpPr txBox="1"/>
          <p:nvPr/>
        </p:nvSpPr>
        <p:spPr>
          <a:xfrm>
            <a:off x="3074923" y="4141851"/>
            <a:ext cx="2027555" cy="1233170"/>
          </a:xfrm>
          <a:prstGeom prst="rect">
            <a:avLst/>
          </a:prstGeom>
        </p:spPr>
        <p:txBody>
          <a:bodyPr vert="horz" wrap="square" lIns="0" tIns="34925" rIns="0" bIns="0" rtlCol="0">
            <a:spAutoFit/>
          </a:bodyPr>
          <a:lstStyle/>
          <a:p>
            <a:pPr marL="12700" marR="5080" algn="ctr">
              <a:lnSpc>
                <a:spcPct val="91500"/>
              </a:lnSpc>
              <a:spcBef>
                <a:spcPts val="275"/>
              </a:spcBef>
            </a:pPr>
            <a:r>
              <a:rPr sz="1700" spc="-10" dirty="0">
                <a:latin typeface="Calibri"/>
                <a:cs typeface="Calibri"/>
              </a:rPr>
              <a:t>Failure</a:t>
            </a:r>
            <a:r>
              <a:rPr sz="1700" spc="-55" dirty="0">
                <a:latin typeface="Calibri"/>
                <a:cs typeface="Calibri"/>
              </a:rPr>
              <a:t> </a:t>
            </a:r>
            <a:r>
              <a:rPr sz="1700" dirty="0">
                <a:latin typeface="Calibri"/>
                <a:cs typeface="Calibri"/>
              </a:rPr>
              <a:t>to</a:t>
            </a:r>
            <a:r>
              <a:rPr sz="1700" spc="-40" dirty="0">
                <a:latin typeface="Calibri"/>
                <a:cs typeface="Calibri"/>
              </a:rPr>
              <a:t> </a:t>
            </a:r>
            <a:r>
              <a:rPr sz="1700" dirty="0">
                <a:latin typeface="Calibri"/>
                <a:cs typeface="Calibri"/>
              </a:rPr>
              <a:t>address</a:t>
            </a:r>
            <a:r>
              <a:rPr sz="1700" spc="-50" dirty="0">
                <a:latin typeface="Calibri"/>
                <a:cs typeface="Calibri"/>
              </a:rPr>
              <a:t> </a:t>
            </a:r>
            <a:r>
              <a:rPr sz="1700" spc="-25" dirty="0">
                <a:latin typeface="Calibri"/>
                <a:cs typeface="Calibri"/>
              </a:rPr>
              <a:t>HUD </a:t>
            </a:r>
            <a:r>
              <a:rPr sz="1700" spc="-10" dirty="0">
                <a:latin typeface="Calibri"/>
                <a:cs typeface="Calibri"/>
              </a:rPr>
              <a:t>environmental standards</a:t>
            </a:r>
            <a:r>
              <a:rPr sz="1700" spc="-50" dirty="0">
                <a:latin typeface="Calibri"/>
                <a:cs typeface="Calibri"/>
              </a:rPr>
              <a:t> </a:t>
            </a:r>
            <a:r>
              <a:rPr sz="1700" dirty="0">
                <a:latin typeface="Calibri"/>
                <a:cs typeface="Calibri"/>
              </a:rPr>
              <a:t>–</a:t>
            </a:r>
            <a:r>
              <a:rPr sz="1700" spc="5" dirty="0">
                <a:latin typeface="Calibri"/>
                <a:cs typeface="Calibri"/>
              </a:rPr>
              <a:t> </a:t>
            </a:r>
            <a:r>
              <a:rPr sz="1700" spc="-10" dirty="0">
                <a:latin typeface="Calibri"/>
                <a:cs typeface="Calibri"/>
              </a:rPr>
              <a:t>noise, </a:t>
            </a:r>
            <a:r>
              <a:rPr sz="1700" dirty="0">
                <a:latin typeface="Calibri"/>
                <a:cs typeface="Calibri"/>
              </a:rPr>
              <a:t>airports,</a:t>
            </a:r>
            <a:r>
              <a:rPr sz="1700" spc="-60" dirty="0">
                <a:latin typeface="Calibri"/>
                <a:cs typeface="Calibri"/>
              </a:rPr>
              <a:t> </a:t>
            </a:r>
            <a:r>
              <a:rPr sz="1700" spc="-10" dirty="0">
                <a:latin typeface="Calibri"/>
                <a:cs typeface="Calibri"/>
              </a:rPr>
              <a:t>explosives, toxics</a:t>
            </a:r>
            <a:endParaRPr sz="1700">
              <a:latin typeface="Calibri"/>
              <a:cs typeface="Calibri"/>
            </a:endParaRPr>
          </a:p>
        </p:txBody>
      </p:sp>
      <p:grpSp>
        <p:nvGrpSpPr>
          <p:cNvPr id="32" name="object 32"/>
          <p:cNvGrpSpPr/>
          <p:nvPr/>
        </p:nvGrpSpPr>
        <p:grpSpPr>
          <a:xfrm>
            <a:off x="5381244" y="4105783"/>
            <a:ext cx="2281555" cy="1394460"/>
            <a:chOff x="5381244" y="4105783"/>
            <a:chExt cx="2281555" cy="1394460"/>
          </a:xfrm>
        </p:grpSpPr>
        <p:sp>
          <p:nvSpPr>
            <p:cNvPr id="33" name="object 33"/>
            <p:cNvSpPr/>
            <p:nvPr/>
          </p:nvSpPr>
          <p:spPr>
            <a:xfrm>
              <a:off x="5417820" y="4108069"/>
              <a:ext cx="2208530" cy="0"/>
            </a:xfrm>
            <a:custGeom>
              <a:avLst/>
              <a:gdLst/>
              <a:ahLst/>
              <a:cxnLst/>
              <a:rect l="l" t="t" r="r" b="b"/>
              <a:pathLst>
                <a:path w="2208529">
                  <a:moveTo>
                    <a:pt x="0" y="0"/>
                  </a:moveTo>
                  <a:lnTo>
                    <a:pt x="2208276" y="0"/>
                  </a:lnTo>
                </a:path>
              </a:pathLst>
            </a:custGeom>
            <a:ln w="4572">
              <a:solidFill>
                <a:srgbClr val="FDFDFD"/>
              </a:solidFill>
            </a:ln>
          </p:spPr>
          <p:txBody>
            <a:bodyPr wrap="square" lIns="0" tIns="0" rIns="0" bIns="0" rtlCol="0"/>
            <a:lstStyle/>
            <a:p>
              <a:endParaRPr/>
            </a:p>
          </p:txBody>
        </p:sp>
        <p:pic>
          <p:nvPicPr>
            <p:cNvPr id="34" name="object 34"/>
            <p:cNvPicPr/>
            <p:nvPr/>
          </p:nvPicPr>
          <p:blipFill>
            <a:blip r:embed="rId10" cstate="print"/>
            <a:stretch>
              <a:fillRect/>
            </a:stretch>
          </p:blipFill>
          <p:spPr>
            <a:xfrm>
              <a:off x="5381244" y="4110228"/>
              <a:ext cx="2281428" cy="1390015"/>
            </a:xfrm>
            <a:prstGeom prst="rect">
              <a:avLst/>
            </a:prstGeom>
          </p:spPr>
        </p:pic>
      </p:grpSp>
      <p:sp>
        <p:nvSpPr>
          <p:cNvPr id="35" name="object 35"/>
          <p:cNvSpPr txBox="1"/>
          <p:nvPr/>
        </p:nvSpPr>
        <p:spPr>
          <a:xfrm>
            <a:off x="5537708" y="4496942"/>
            <a:ext cx="1971675" cy="521334"/>
          </a:xfrm>
          <a:prstGeom prst="rect">
            <a:avLst/>
          </a:prstGeom>
        </p:spPr>
        <p:txBody>
          <a:bodyPr vert="horz" wrap="square" lIns="0" tIns="40005" rIns="0" bIns="0" rtlCol="0">
            <a:spAutoFit/>
          </a:bodyPr>
          <a:lstStyle/>
          <a:p>
            <a:pPr marL="64135" marR="5080" indent="-52069">
              <a:lnSpc>
                <a:spcPts val="1860"/>
              </a:lnSpc>
              <a:spcBef>
                <a:spcPts val="315"/>
              </a:spcBef>
            </a:pPr>
            <a:r>
              <a:rPr sz="1700" spc="-10" dirty="0">
                <a:latin typeface="Calibri"/>
                <a:cs typeface="Calibri"/>
              </a:rPr>
              <a:t>Failure</a:t>
            </a:r>
            <a:r>
              <a:rPr sz="1700" spc="-55" dirty="0">
                <a:latin typeface="Calibri"/>
                <a:cs typeface="Calibri"/>
              </a:rPr>
              <a:t> </a:t>
            </a:r>
            <a:r>
              <a:rPr sz="1700" dirty="0">
                <a:latin typeface="Calibri"/>
                <a:cs typeface="Calibri"/>
              </a:rPr>
              <a:t>to</a:t>
            </a:r>
            <a:r>
              <a:rPr sz="1700" spc="-45" dirty="0">
                <a:latin typeface="Calibri"/>
                <a:cs typeface="Calibri"/>
              </a:rPr>
              <a:t> </a:t>
            </a:r>
            <a:r>
              <a:rPr sz="1700" dirty="0">
                <a:latin typeface="Calibri"/>
                <a:cs typeface="Calibri"/>
              </a:rPr>
              <a:t>consult</a:t>
            </a:r>
            <a:r>
              <a:rPr sz="1700" spc="-50" dirty="0">
                <a:latin typeface="Calibri"/>
                <a:cs typeface="Calibri"/>
              </a:rPr>
              <a:t> </a:t>
            </a:r>
            <a:r>
              <a:rPr sz="1700" spc="-20" dirty="0">
                <a:latin typeface="Calibri"/>
                <a:cs typeface="Calibri"/>
              </a:rPr>
              <a:t>with </a:t>
            </a:r>
            <a:r>
              <a:rPr sz="1700" spc="-10" dirty="0">
                <a:latin typeface="Calibri"/>
                <a:cs typeface="Calibri"/>
              </a:rPr>
              <a:t>appropriate</a:t>
            </a:r>
            <a:r>
              <a:rPr sz="1700" spc="-25" dirty="0">
                <a:latin typeface="Calibri"/>
                <a:cs typeface="Calibri"/>
              </a:rPr>
              <a:t> </a:t>
            </a:r>
            <a:r>
              <a:rPr sz="1700" spc="-10" dirty="0">
                <a:latin typeface="Calibri"/>
                <a:cs typeface="Calibri"/>
              </a:rPr>
              <a:t>agencies</a:t>
            </a:r>
            <a:endParaRPr sz="1700">
              <a:latin typeface="Calibri"/>
              <a:cs typeface="Calibri"/>
            </a:endParaRPr>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30</a:t>
            </a:fld>
            <a:endParaRPr spc="-25" dirty="0"/>
          </a:p>
        </p:txBody>
      </p:sp>
      <p:sp>
        <p:nvSpPr>
          <p:cNvPr id="37" name="object 13">
            <a:extLst>
              <a:ext uri="{FF2B5EF4-FFF2-40B4-BE49-F238E27FC236}">
                <a16:creationId xmlns:a16="http://schemas.microsoft.com/office/drawing/2014/main" id="{1ADC8C5A-9EA5-44B3-BBBA-C89DCD8B285D}"/>
              </a:ext>
            </a:extLst>
          </p:cNvPr>
          <p:cNvSpPr txBox="1"/>
          <p:nvPr/>
        </p:nvSpPr>
        <p:spPr>
          <a:xfrm>
            <a:off x="1810894" y="5915604"/>
            <a:ext cx="6871334" cy="517449"/>
          </a:xfrm>
          <a:prstGeom prst="rect">
            <a:avLst/>
          </a:prstGeom>
        </p:spPr>
        <p:txBody>
          <a:bodyPr vert="horz" wrap="square" lIns="0" tIns="85725" rIns="0" bIns="0" rtlCol="0">
            <a:spAutoFit/>
          </a:bodyPr>
          <a:lstStyle/>
          <a:p>
            <a:pPr marL="12700" algn="ctr">
              <a:lnSpc>
                <a:spcPct val="100000"/>
              </a:lnSpc>
              <a:spcBef>
                <a:spcPts val="675"/>
              </a:spcBef>
            </a:pPr>
            <a:r>
              <a:rPr lang="en-US" sz="2800" b="1" spc="-10" dirty="0">
                <a:solidFill>
                  <a:srgbClr val="595959"/>
                </a:solidFill>
                <a:latin typeface="Calibri"/>
                <a:cs typeface="Calibri"/>
              </a:rPr>
              <a:t>WHEN IN DOUBT – CONSULT HUD</a:t>
            </a:r>
            <a:endParaRPr sz="2800" b="1" dirty="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lang="en-US" dirty="0"/>
              <a:t>Why does this all matter?</a:t>
            </a:r>
            <a:endParaRPr spc="-10" dirty="0"/>
          </a:p>
        </p:txBody>
      </p:sp>
      <p:grpSp>
        <p:nvGrpSpPr>
          <p:cNvPr id="7" name="object 7"/>
          <p:cNvGrpSpPr/>
          <p:nvPr/>
        </p:nvGrpSpPr>
        <p:grpSpPr>
          <a:xfrm>
            <a:off x="772668" y="4747357"/>
            <a:ext cx="9144000" cy="2295428"/>
            <a:chOff x="772668" y="4747357"/>
            <a:chExt cx="9144000" cy="2295428"/>
          </a:xfrm>
        </p:grpSpPr>
        <p:pic>
          <p:nvPicPr>
            <p:cNvPr id="8" name="object 8"/>
            <p:cNvPicPr/>
            <p:nvPr/>
          </p:nvPicPr>
          <p:blipFill>
            <a:blip r:embed="rId2" cstate="print"/>
            <a:stretch>
              <a:fillRect/>
            </a:stretch>
          </p:blipFill>
          <p:spPr>
            <a:xfrm>
              <a:off x="772668" y="4747357"/>
              <a:ext cx="9144000" cy="2047013"/>
            </a:xfrm>
            <a:prstGeom prst="rect">
              <a:avLst/>
            </a:prstGeom>
          </p:spPr>
        </p:pic>
        <p:sp>
          <p:nvSpPr>
            <p:cNvPr id="9" name="object 9"/>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1" name="object 11"/>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1232408" y="2094992"/>
            <a:ext cx="7747000" cy="4049185"/>
          </a:xfrm>
          <a:prstGeom prst="rect">
            <a:avLst/>
          </a:prstGeom>
        </p:spPr>
        <p:txBody>
          <a:bodyPr vert="horz" wrap="square" lIns="0" tIns="85725" rIns="0" bIns="0" rtlCol="0">
            <a:spAutoFit/>
          </a:bodyPr>
          <a:lstStyle/>
          <a:p>
            <a:pPr marL="355600" indent="-342900">
              <a:lnSpc>
                <a:spcPct val="100000"/>
              </a:lnSpc>
              <a:spcBef>
                <a:spcPts val="675"/>
              </a:spcBef>
              <a:buFont typeface="Arial" panose="020B0604020202020204" pitchFamily="34" charset="0"/>
              <a:buChar char="•"/>
            </a:pPr>
            <a:r>
              <a:rPr lang="en-US" sz="2400" b="0" i="0" dirty="0">
                <a:solidFill>
                  <a:srgbClr val="333333"/>
                </a:solidFill>
                <a:effectLst/>
                <a:latin typeface="Open Sans" panose="020B0606030504020204" pitchFamily="34" charset="0"/>
              </a:rPr>
              <a:t>Low income and disadvantaged communities are less resilient to environmental conditions – existing or future</a:t>
            </a:r>
          </a:p>
          <a:p>
            <a:pPr marL="355600" indent="-342900">
              <a:lnSpc>
                <a:spcPct val="100000"/>
              </a:lnSpc>
              <a:spcBef>
                <a:spcPts val="675"/>
              </a:spcBef>
              <a:buFont typeface="Arial" panose="020B0604020202020204" pitchFamily="34" charset="0"/>
              <a:buChar char="•"/>
            </a:pPr>
            <a:r>
              <a:rPr lang="en-US" sz="2400" dirty="0">
                <a:solidFill>
                  <a:srgbClr val="333333"/>
                </a:solidFill>
                <a:latin typeface="Open Sans" panose="020B0606030504020204" pitchFamily="34" charset="0"/>
                <a:cs typeface="Calibri"/>
              </a:rPr>
              <a:t>Homes/units may be in industrial areas or close to noise generators</a:t>
            </a:r>
          </a:p>
          <a:p>
            <a:pPr marL="355600" indent="-342900">
              <a:lnSpc>
                <a:spcPct val="100000"/>
              </a:lnSpc>
              <a:spcBef>
                <a:spcPts val="675"/>
              </a:spcBef>
              <a:buFont typeface="Arial" panose="020B0604020202020204" pitchFamily="34" charset="0"/>
              <a:buChar char="•"/>
            </a:pPr>
            <a:r>
              <a:rPr lang="en-US" sz="2400" dirty="0">
                <a:solidFill>
                  <a:srgbClr val="333333"/>
                </a:solidFill>
                <a:latin typeface="Open Sans" panose="020B0606030504020204" pitchFamily="34" charset="0"/>
                <a:cs typeface="Calibri"/>
              </a:rPr>
              <a:t>Hardening against future natural disasters is expensive and often not a priority for low-income households</a:t>
            </a:r>
          </a:p>
          <a:p>
            <a:pPr marL="355600" indent="-342900">
              <a:lnSpc>
                <a:spcPct val="100000"/>
              </a:lnSpc>
              <a:spcBef>
                <a:spcPts val="675"/>
              </a:spcBef>
              <a:buFont typeface="Arial" panose="020B0604020202020204" pitchFamily="34" charset="0"/>
              <a:buChar char="•"/>
            </a:pPr>
            <a:r>
              <a:rPr lang="en-US" sz="2400" dirty="0">
                <a:solidFill>
                  <a:srgbClr val="333333"/>
                </a:solidFill>
                <a:latin typeface="Open Sans" panose="020B0606030504020204" pitchFamily="34" charset="0"/>
                <a:cs typeface="Calibri"/>
              </a:rPr>
              <a:t>Its important to have these conversations as you administer your programs</a:t>
            </a:r>
            <a:endParaRPr sz="2400" dirty="0">
              <a:latin typeface="Calibri"/>
              <a:cs typeface="Calibri"/>
            </a:endParaRPr>
          </a:p>
        </p:txBody>
      </p:sp>
      <p:sp>
        <p:nvSpPr>
          <p:cNvPr id="15" name="object 15"/>
          <p:cNvSpPr txBox="1"/>
          <p:nvPr/>
        </p:nvSpPr>
        <p:spPr>
          <a:xfrm>
            <a:off x="1328926" y="6556757"/>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31</a:t>
            </a:fld>
            <a:endParaRPr sz="1200" dirty="0">
              <a:latin typeface="Calibri"/>
              <a:cs typeface="Calibri"/>
            </a:endParaRPr>
          </a:p>
        </p:txBody>
      </p:sp>
      <p:pic>
        <p:nvPicPr>
          <p:cNvPr id="2052" name="Picture 4" descr="The Word &quot;Facts&quot; Written In Tile ...">
            <a:extLst>
              <a:ext uri="{FF2B5EF4-FFF2-40B4-BE49-F238E27FC236}">
                <a16:creationId xmlns:a16="http://schemas.microsoft.com/office/drawing/2014/main" id="{F9E6C896-7479-0B2F-EA59-314B7B44F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43" y="5716777"/>
            <a:ext cx="2313242" cy="167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238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lang="en-US" dirty="0"/>
              <a:t>Resiliency and Climate Change</a:t>
            </a:r>
            <a:endParaRPr spc="-10" dirty="0"/>
          </a:p>
        </p:txBody>
      </p:sp>
      <p:grpSp>
        <p:nvGrpSpPr>
          <p:cNvPr id="7" name="object 7"/>
          <p:cNvGrpSpPr/>
          <p:nvPr/>
        </p:nvGrpSpPr>
        <p:grpSpPr>
          <a:xfrm>
            <a:off x="772668" y="4747357"/>
            <a:ext cx="9144000" cy="2295428"/>
            <a:chOff x="772668" y="4747357"/>
            <a:chExt cx="9144000" cy="2295428"/>
          </a:xfrm>
        </p:grpSpPr>
        <p:pic>
          <p:nvPicPr>
            <p:cNvPr id="8" name="object 8"/>
            <p:cNvPicPr/>
            <p:nvPr/>
          </p:nvPicPr>
          <p:blipFill>
            <a:blip r:embed="rId2" cstate="print"/>
            <a:stretch>
              <a:fillRect/>
            </a:stretch>
          </p:blipFill>
          <p:spPr>
            <a:xfrm>
              <a:off x="772668" y="4747357"/>
              <a:ext cx="9144000" cy="2047013"/>
            </a:xfrm>
            <a:prstGeom prst="rect">
              <a:avLst/>
            </a:prstGeom>
          </p:spPr>
        </p:pic>
        <p:sp>
          <p:nvSpPr>
            <p:cNvPr id="9" name="object 9"/>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1" name="object 11"/>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1232408" y="2094992"/>
            <a:ext cx="7747000" cy="3220753"/>
          </a:xfrm>
          <a:prstGeom prst="rect">
            <a:avLst/>
          </a:prstGeom>
        </p:spPr>
        <p:txBody>
          <a:bodyPr vert="horz" wrap="square" lIns="0" tIns="85725" rIns="0" bIns="0" rtlCol="0">
            <a:spAutoFit/>
          </a:bodyPr>
          <a:lstStyle/>
          <a:p>
            <a:pPr marL="355600" indent="-342900">
              <a:lnSpc>
                <a:spcPct val="100000"/>
              </a:lnSpc>
              <a:spcBef>
                <a:spcPts val="675"/>
              </a:spcBef>
              <a:buFont typeface="Arial" panose="020B0604020202020204" pitchFamily="34" charset="0"/>
              <a:buChar char="•"/>
            </a:pPr>
            <a:r>
              <a:rPr lang="en-US" sz="2400" b="0" i="0" dirty="0">
                <a:solidFill>
                  <a:srgbClr val="333333"/>
                </a:solidFill>
                <a:effectLst/>
                <a:latin typeface="Open Sans" panose="020B0606030504020204" pitchFamily="34" charset="0"/>
              </a:rPr>
              <a:t>A proposed project should consider the likely impacts of climate change on the project’s short- and long-term suitability and resilience. </a:t>
            </a:r>
          </a:p>
          <a:p>
            <a:pPr marL="355600" indent="-342900">
              <a:lnSpc>
                <a:spcPct val="100000"/>
              </a:lnSpc>
              <a:spcBef>
                <a:spcPts val="675"/>
              </a:spcBef>
              <a:buFont typeface="Arial" panose="020B0604020202020204" pitchFamily="34" charset="0"/>
              <a:buChar char="•"/>
            </a:pPr>
            <a:r>
              <a:rPr lang="en-US" sz="2400" b="0" i="0" dirty="0">
                <a:solidFill>
                  <a:srgbClr val="333333"/>
                </a:solidFill>
                <a:effectLst/>
                <a:latin typeface="Open Sans" panose="020B0606030504020204" pitchFamily="34" charset="0"/>
              </a:rPr>
              <a:t>HUD-assisted projects need to consider the potential future impacts of climate change on occupants.</a:t>
            </a:r>
            <a:endParaRPr lang="en-US" sz="2400" dirty="0">
              <a:solidFill>
                <a:srgbClr val="333333"/>
              </a:solidFill>
              <a:latin typeface="Open Sans" panose="020B0606030504020204" pitchFamily="34" charset="0"/>
            </a:endParaRPr>
          </a:p>
          <a:p>
            <a:pPr marL="355600" indent="-342900">
              <a:lnSpc>
                <a:spcPct val="100000"/>
              </a:lnSpc>
              <a:spcBef>
                <a:spcPts val="675"/>
              </a:spcBef>
              <a:buFont typeface="Arial" panose="020B0604020202020204" pitchFamily="34" charset="0"/>
              <a:buChar char="•"/>
            </a:pPr>
            <a:r>
              <a:rPr lang="en-US" sz="2400" dirty="0">
                <a:solidFill>
                  <a:srgbClr val="333333"/>
                </a:solidFill>
                <a:latin typeface="Open Sans" panose="020B0606030504020204" pitchFamily="34" charset="0"/>
              </a:rPr>
              <a:t>R</a:t>
            </a:r>
            <a:r>
              <a:rPr lang="en-US" sz="2400" b="0" i="0" dirty="0">
                <a:solidFill>
                  <a:srgbClr val="333333"/>
                </a:solidFill>
                <a:effectLst/>
                <a:latin typeface="Open Sans" panose="020B0606030504020204" pitchFamily="34" charset="0"/>
              </a:rPr>
              <a:t>eviews should consider potential climate impacts on residents’ safety, wellbeing, and property.</a:t>
            </a:r>
            <a:endParaRPr sz="2400" dirty="0">
              <a:latin typeface="Calibri"/>
              <a:cs typeface="Calibri"/>
            </a:endParaRPr>
          </a:p>
        </p:txBody>
      </p:sp>
      <p:sp>
        <p:nvSpPr>
          <p:cNvPr id="15" name="object 15"/>
          <p:cNvSpPr txBox="1"/>
          <p:nvPr/>
        </p:nvSpPr>
        <p:spPr>
          <a:xfrm>
            <a:off x="1328926" y="6556757"/>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32</a:t>
            </a:fld>
            <a:endParaRPr sz="1200" dirty="0">
              <a:latin typeface="Calibri"/>
              <a:cs typeface="Calibri"/>
            </a:endParaRPr>
          </a:p>
        </p:txBody>
      </p:sp>
    </p:spTree>
    <p:extLst>
      <p:ext uri="{BB962C8B-B14F-4D97-AF65-F5344CB8AC3E}">
        <p14:creationId xmlns:p14="http://schemas.microsoft.com/office/powerpoint/2010/main" val="2758334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lang="en-US" dirty="0"/>
              <a:t>Resiliency and Climate Change</a:t>
            </a:r>
            <a:endParaRPr spc="-10" dirty="0"/>
          </a:p>
        </p:txBody>
      </p:sp>
      <p:sp>
        <p:nvSpPr>
          <p:cNvPr id="13" name="object 13"/>
          <p:cNvSpPr txBox="1"/>
          <p:nvPr/>
        </p:nvSpPr>
        <p:spPr>
          <a:xfrm>
            <a:off x="772668" y="1929427"/>
            <a:ext cx="5145164" cy="3841436"/>
          </a:xfrm>
          <a:prstGeom prst="rect">
            <a:avLst/>
          </a:prstGeom>
        </p:spPr>
        <p:txBody>
          <a:bodyPr vert="horz" wrap="square" lIns="0" tIns="85725" rIns="0" bIns="0" rtlCol="0">
            <a:spAutoFit/>
          </a:bodyPr>
          <a:lstStyle/>
          <a:p>
            <a:pPr algn="l"/>
            <a:r>
              <a:rPr lang="en-US" sz="2000" b="0" i="0" dirty="0">
                <a:solidFill>
                  <a:srgbClr val="333333"/>
                </a:solidFill>
                <a:effectLst/>
                <a:latin typeface="Open Sans" panose="020B0606030504020204" pitchFamily="34" charset="0"/>
              </a:rPr>
              <a:t>The frequency and severity of natural hazards may be affected by climate change, including:</a:t>
            </a:r>
          </a:p>
          <a:p>
            <a:pPr marL="571500" lvl="2"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Flooding</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Sea level rise</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Hurricanes and extreme storms</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Drought</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Extreme heat</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Wildfire</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Landslides</a:t>
            </a:r>
          </a:p>
          <a:p>
            <a:pPr marL="571500" indent="-280988" algn="l">
              <a:buFont typeface="Arial" panose="020B0604020202020204" pitchFamily="34" charset="0"/>
              <a:buChar char="•"/>
            </a:pPr>
            <a:r>
              <a:rPr lang="en-US" sz="2000" b="0" i="0" dirty="0">
                <a:solidFill>
                  <a:srgbClr val="333333"/>
                </a:solidFill>
                <a:effectLst/>
                <a:latin typeface="Open Sans" panose="020B0606030504020204" pitchFamily="34" charset="0"/>
              </a:rPr>
              <a:t>Extreme cold</a:t>
            </a:r>
          </a:p>
          <a:p>
            <a:pPr algn="l"/>
            <a:endParaRPr lang="en-US" sz="2400" b="0" i="0" dirty="0">
              <a:solidFill>
                <a:srgbClr val="333333"/>
              </a:solidFill>
              <a:effectLst/>
              <a:latin typeface="Open Sans" panose="020B0606030504020204" pitchFamily="34" charset="0"/>
            </a:endParaRPr>
          </a:p>
        </p:txBody>
      </p:sp>
      <p:sp>
        <p:nvSpPr>
          <p:cNvPr id="15" name="object 15"/>
          <p:cNvSpPr txBox="1"/>
          <p:nvPr/>
        </p:nvSpPr>
        <p:spPr>
          <a:xfrm>
            <a:off x="1328926" y="6556757"/>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33</a:t>
            </a:fld>
            <a:endParaRPr sz="1200" dirty="0">
              <a:latin typeface="Calibri"/>
              <a:cs typeface="Calibri"/>
            </a:endParaRPr>
          </a:p>
        </p:txBody>
      </p:sp>
      <p:sp>
        <p:nvSpPr>
          <p:cNvPr id="4" name="TextBox 3">
            <a:extLst>
              <a:ext uri="{FF2B5EF4-FFF2-40B4-BE49-F238E27FC236}">
                <a16:creationId xmlns:a16="http://schemas.microsoft.com/office/drawing/2014/main" id="{68B929F6-DC38-2D95-E5DE-807C121FEAC0}"/>
              </a:ext>
            </a:extLst>
          </p:cNvPr>
          <p:cNvSpPr txBox="1"/>
          <p:nvPr/>
        </p:nvSpPr>
        <p:spPr>
          <a:xfrm>
            <a:off x="5064841" y="4443710"/>
            <a:ext cx="4851827" cy="1938992"/>
          </a:xfrm>
          <a:prstGeom prst="rect">
            <a:avLst/>
          </a:prstGeom>
          <a:noFill/>
        </p:spPr>
        <p:txBody>
          <a:bodyPr wrap="square">
            <a:spAutoFit/>
          </a:bodyPr>
          <a:lstStyle/>
          <a:p>
            <a:pPr algn="l"/>
            <a:r>
              <a:rPr lang="en-US" sz="2000" b="0" i="0" dirty="0">
                <a:solidFill>
                  <a:srgbClr val="333333"/>
                </a:solidFill>
                <a:effectLst/>
                <a:latin typeface="Open Sans" panose="020B0606030504020204" pitchFamily="34" charset="0"/>
              </a:rPr>
              <a:t>Similarly, climate change may alter site suitability factors, such as:</a:t>
            </a:r>
          </a:p>
          <a:p>
            <a:pPr marL="342900" algn="l">
              <a:buFont typeface="Arial" panose="020B0604020202020204" pitchFamily="34" charset="0"/>
              <a:buChar char="•"/>
            </a:pPr>
            <a:r>
              <a:rPr lang="en-US" sz="2000" b="0" i="0" dirty="0">
                <a:solidFill>
                  <a:srgbClr val="333333"/>
                </a:solidFill>
                <a:effectLst/>
                <a:latin typeface="Open Sans" panose="020B0606030504020204" pitchFamily="34" charset="0"/>
              </a:rPr>
              <a:t>Air quality</a:t>
            </a:r>
          </a:p>
          <a:p>
            <a:pPr marL="342900" algn="l">
              <a:buFont typeface="Arial" panose="020B0604020202020204" pitchFamily="34" charset="0"/>
              <a:buChar char="•"/>
            </a:pPr>
            <a:r>
              <a:rPr lang="en-US" sz="2000" b="0" i="0" dirty="0">
                <a:solidFill>
                  <a:srgbClr val="333333"/>
                </a:solidFill>
                <a:effectLst/>
                <a:latin typeface="Open Sans" panose="020B0606030504020204" pitchFamily="34" charset="0"/>
              </a:rPr>
              <a:t>Urban heat island effects</a:t>
            </a:r>
          </a:p>
          <a:p>
            <a:pPr marL="342900" algn="l">
              <a:buFont typeface="Arial" panose="020B0604020202020204" pitchFamily="34" charset="0"/>
              <a:buChar char="•"/>
            </a:pPr>
            <a:r>
              <a:rPr lang="en-US" sz="2000" b="0" i="0" dirty="0">
                <a:solidFill>
                  <a:srgbClr val="333333"/>
                </a:solidFill>
                <a:effectLst/>
                <a:latin typeface="Open Sans" panose="020B0606030504020204" pitchFamily="34" charset="0"/>
              </a:rPr>
              <a:t>Soil stability</a:t>
            </a:r>
          </a:p>
          <a:p>
            <a:pPr marL="342900" algn="l">
              <a:buFont typeface="Arial" panose="020B0604020202020204" pitchFamily="34" charset="0"/>
              <a:buChar char="•"/>
            </a:pPr>
            <a:r>
              <a:rPr lang="en-US" sz="2000" b="0" i="0" dirty="0">
                <a:solidFill>
                  <a:srgbClr val="333333"/>
                </a:solidFill>
                <a:effectLst/>
                <a:latin typeface="Open Sans" panose="020B0606030504020204" pitchFamily="34" charset="0"/>
              </a:rPr>
              <a:t>Water resources</a:t>
            </a:r>
            <a:endParaRPr lang="en-US" sz="2000" dirty="0"/>
          </a:p>
        </p:txBody>
      </p:sp>
      <p:pic>
        <p:nvPicPr>
          <p:cNvPr id="1028" name="Picture 4" descr="A collage of typical climate and weather-related events: floods, heatwaves, drought, hurricanes, wildfires and loss of glacial ice.">
            <a:extLst>
              <a:ext uri="{FF2B5EF4-FFF2-40B4-BE49-F238E27FC236}">
                <a16:creationId xmlns:a16="http://schemas.microsoft.com/office/drawing/2014/main" id="{B11906C3-6509-2705-195C-7F11EA3CD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847812"/>
            <a:ext cx="4163348" cy="234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1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lang="en-US" dirty="0"/>
              <a:t>Resiliency and Climate Change</a:t>
            </a:r>
            <a:endParaRPr spc="-10" dirty="0"/>
          </a:p>
        </p:txBody>
      </p:sp>
      <p:sp>
        <p:nvSpPr>
          <p:cNvPr id="13" name="object 13"/>
          <p:cNvSpPr txBox="1"/>
          <p:nvPr/>
        </p:nvSpPr>
        <p:spPr>
          <a:xfrm>
            <a:off x="774700" y="1720850"/>
            <a:ext cx="8993632" cy="5444247"/>
          </a:xfrm>
          <a:prstGeom prst="rect">
            <a:avLst/>
          </a:prstGeom>
        </p:spPr>
        <p:txBody>
          <a:bodyPr vert="horz" wrap="square" lIns="0" tIns="85725" rIns="0" bIns="0" rtlCol="0">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Protecting Lives and Property: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Resilient housing minimizes damage and loss of life during disasters, offering a safer environment for residents.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Economic Stability: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Resilient homes and communities are less vulnerable to costly repairs and disruptions, promoting economic stability.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Climate Change Adaptation: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climate change intensifies, resilient housing is crucial for adapting to more frequent and severe weather events.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Community Well-being: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Resilient housing contributes to the overall well-being of communities by ensuring a safe and stable environment for residents.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Affordable Housing: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Resilient housing can be integrated into affordable housing initiatives, ensuring that vulnerable populations are also protected. </a:t>
            </a:r>
            <a:endParaRPr lang="en-US" sz="2400" b="0" i="0" dirty="0">
              <a:solidFill>
                <a:srgbClr val="333333"/>
              </a:solidFill>
              <a:effectLst/>
              <a:latin typeface="Open Sans" panose="020B0606030504020204" pitchFamily="34" charset="0"/>
            </a:endParaRPr>
          </a:p>
        </p:txBody>
      </p:sp>
      <p:sp>
        <p:nvSpPr>
          <p:cNvPr id="15" name="object 15"/>
          <p:cNvSpPr txBox="1"/>
          <p:nvPr/>
        </p:nvSpPr>
        <p:spPr>
          <a:xfrm>
            <a:off x="1328926" y="6556757"/>
            <a:ext cx="244475" cy="177800"/>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78787"/>
                </a:solidFill>
                <a:latin typeface="Calibri"/>
                <a:cs typeface="Calibri"/>
              </a:rPr>
              <a:t>34</a:t>
            </a:fld>
            <a:endParaRPr sz="1200" dirty="0">
              <a:latin typeface="Calibri"/>
              <a:cs typeface="Calibri"/>
            </a:endParaRPr>
          </a:p>
        </p:txBody>
      </p:sp>
    </p:spTree>
    <p:extLst>
      <p:ext uri="{BB962C8B-B14F-4D97-AF65-F5344CB8AC3E}">
        <p14:creationId xmlns:p14="http://schemas.microsoft.com/office/powerpoint/2010/main" val="3881601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7900" y="843613"/>
            <a:ext cx="3330829" cy="627736"/>
          </a:xfrm>
          <a:prstGeom prst="rect">
            <a:avLst/>
          </a:prstGeom>
        </p:spPr>
        <p:txBody>
          <a:bodyPr vert="horz" wrap="square" lIns="0" tIns="12065" rIns="0" bIns="0" rtlCol="0">
            <a:spAutoFit/>
          </a:bodyPr>
          <a:lstStyle/>
          <a:p>
            <a:pPr marL="12700">
              <a:lnSpc>
                <a:spcPct val="100000"/>
              </a:lnSpc>
              <a:spcBef>
                <a:spcPts val="95"/>
              </a:spcBef>
            </a:pPr>
            <a:r>
              <a:rPr lang="en-US" spc="-10" dirty="0"/>
              <a:t>Things to Note</a:t>
            </a:r>
            <a:endParaRPr spc="-10" dirty="0"/>
          </a:p>
        </p:txBody>
      </p:sp>
      <p:grpSp>
        <p:nvGrpSpPr>
          <p:cNvPr id="3" name="object 3"/>
          <p:cNvGrpSpPr/>
          <p:nvPr/>
        </p:nvGrpSpPr>
        <p:grpSpPr>
          <a:xfrm>
            <a:off x="772668" y="4747357"/>
            <a:ext cx="9144000" cy="2295428"/>
            <a:chOff x="772668" y="4747357"/>
            <a:chExt cx="9144000" cy="2295428"/>
          </a:xfrm>
        </p:grpSpPr>
        <p:pic>
          <p:nvPicPr>
            <p:cNvPr id="4" name="object 4"/>
            <p:cNvPicPr/>
            <p:nvPr/>
          </p:nvPicPr>
          <p:blipFill>
            <a:blip r:embed="rId2" cstate="print"/>
            <a:stretch>
              <a:fillRect/>
            </a:stretch>
          </p:blipFill>
          <p:spPr>
            <a:xfrm>
              <a:off x="772668" y="4747357"/>
              <a:ext cx="9144000" cy="2047013"/>
            </a:xfrm>
            <a:prstGeom prst="rect">
              <a:avLst/>
            </a:prstGeom>
          </p:spPr>
        </p:pic>
        <p:sp>
          <p:nvSpPr>
            <p:cNvPr id="5" name="object 5"/>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7" name="object 7"/>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867155" y="1857248"/>
            <a:ext cx="9049513" cy="4177297"/>
          </a:xfrm>
          <a:prstGeom prst="rect">
            <a:avLst/>
          </a:prstGeom>
        </p:spPr>
        <p:txBody>
          <a:bodyPr vert="horz" wrap="square" lIns="0" tIns="49530" rIns="0" bIns="0" rtlCol="0">
            <a:spAutoFit/>
          </a:bodyPr>
          <a:lstStyle/>
          <a:p>
            <a:pPr marL="355600" marR="5080" indent="-342900">
              <a:lnSpc>
                <a:spcPct val="89500"/>
              </a:lnSpc>
              <a:spcBef>
                <a:spcPts val="2675"/>
              </a:spcBef>
              <a:buFont typeface="Arial"/>
              <a:buChar char="•"/>
              <a:tabLst>
                <a:tab pos="355600" algn="l"/>
              </a:tabLst>
            </a:pPr>
            <a:r>
              <a:rPr b="1" spc="-20" dirty="0">
                <a:solidFill>
                  <a:srgbClr val="595959"/>
                </a:solidFill>
                <a:latin typeface="Calibri"/>
                <a:cs typeface="Calibri"/>
              </a:rPr>
              <a:t>HUD</a:t>
            </a:r>
            <a:r>
              <a:rPr lang="en-US" b="1" spc="-20" dirty="0">
                <a:solidFill>
                  <a:srgbClr val="595959"/>
                </a:solidFill>
                <a:latin typeface="Calibri"/>
                <a:cs typeface="Calibri"/>
              </a:rPr>
              <a:t> Exchange</a:t>
            </a:r>
            <a:r>
              <a:rPr b="1" spc="-45" dirty="0">
                <a:solidFill>
                  <a:srgbClr val="595959"/>
                </a:solidFill>
                <a:latin typeface="Calibri"/>
                <a:cs typeface="Calibri"/>
              </a:rPr>
              <a:t> </a:t>
            </a:r>
            <a:r>
              <a:rPr b="1" spc="-50" dirty="0">
                <a:solidFill>
                  <a:srgbClr val="595959"/>
                </a:solidFill>
                <a:latin typeface="Calibri"/>
                <a:cs typeface="Calibri"/>
              </a:rPr>
              <a:t>– </a:t>
            </a:r>
            <a:r>
              <a:rPr lang="en-US" u="heavy" spc="-10" dirty="0">
                <a:solidFill>
                  <a:srgbClr val="0000FF"/>
                </a:solidFill>
                <a:uFill>
                  <a:solidFill>
                    <a:srgbClr val="0000FF"/>
                  </a:solidFill>
                </a:uFill>
                <a:latin typeface="Calibri"/>
                <a:cs typeface="Calibri"/>
                <a:hlinkClick r:id="rId3"/>
              </a:rPr>
              <a:t>https://www.hudexchange.info/programs/environmental-review/</a:t>
            </a:r>
            <a:endParaRPr lang="en-US" u="heavy" spc="-10" dirty="0">
              <a:solidFill>
                <a:srgbClr val="0000FF"/>
              </a:solidFill>
              <a:uFill>
                <a:solidFill>
                  <a:srgbClr val="0000FF"/>
                </a:solidFill>
              </a:uFill>
              <a:latin typeface="Calibri"/>
              <a:cs typeface="Calibri"/>
            </a:endParaRPr>
          </a:p>
          <a:p>
            <a:pPr marL="355600" marR="5080" indent="-342900">
              <a:lnSpc>
                <a:spcPct val="89500"/>
              </a:lnSpc>
              <a:spcBef>
                <a:spcPts val="2675"/>
              </a:spcBef>
              <a:buFont typeface="Arial"/>
              <a:buChar char="•"/>
              <a:tabLst>
                <a:tab pos="355600" algn="l"/>
              </a:tabLst>
            </a:pPr>
            <a:r>
              <a:rPr lang="en-US" b="1" spc="-20" dirty="0">
                <a:solidFill>
                  <a:srgbClr val="595959"/>
                </a:solidFill>
                <a:latin typeface="Calibri"/>
                <a:cs typeface="Calibri"/>
              </a:rPr>
              <a:t>Bipartisan Permitting Reform Implementation Final Rule - </a:t>
            </a:r>
            <a:r>
              <a:rPr lang="en-US" u="heavy" spc="-10" dirty="0">
                <a:solidFill>
                  <a:srgbClr val="0000FF"/>
                </a:solidFill>
                <a:uFill>
                  <a:solidFill>
                    <a:srgbClr val="0000FF"/>
                  </a:solidFill>
                </a:uFill>
                <a:latin typeface="Calibri"/>
                <a:cs typeface="Calibri"/>
                <a:hlinkClick r:id="rId4"/>
              </a:rPr>
              <a:t>https://www.federalregister.gov/documents/2024/05/01/2024-08792/national-environmental-policy-act-implementing-regulations-revisions-phase-2</a:t>
            </a:r>
            <a:endParaRPr lang="en-US" u="heavy" spc="-10" dirty="0">
              <a:solidFill>
                <a:srgbClr val="0000FF"/>
              </a:solidFill>
              <a:uFill>
                <a:solidFill>
                  <a:srgbClr val="0000FF"/>
                </a:solidFill>
              </a:uFill>
              <a:latin typeface="Calibri"/>
              <a:cs typeface="Calibri"/>
            </a:endParaRPr>
          </a:p>
          <a:p>
            <a:pPr marL="355600" marR="5080" indent="-342900">
              <a:lnSpc>
                <a:spcPct val="89500"/>
              </a:lnSpc>
              <a:spcBef>
                <a:spcPts val="2675"/>
              </a:spcBef>
              <a:buFont typeface="Arial"/>
              <a:buChar char="•"/>
              <a:tabLst>
                <a:tab pos="355600" algn="l"/>
              </a:tabLst>
            </a:pPr>
            <a:r>
              <a:rPr lang="en-US" b="1" spc="-20" dirty="0">
                <a:solidFill>
                  <a:srgbClr val="595959"/>
                </a:solidFill>
                <a:latin typeface="Calibri"/>
                <a:cs typeface="Calibri"/>
              </a:rPr>
              <a:t>Final Rule – New Part 55 on Floodplain Management and Protection of Wetlands – </a:t>
            </a:r>
            <a:r>
              <a:rPr lang="en-US" u="heavy" spc="-10" dirty="0">
                <a:solidFill>
                  <a:srgbClr val="0000FF"/>
                </a:solidFill>
                <a:uFill>
                  <a:solidFill>
                    <a:srgbClr val="0000FF"/>
                  </a:solidFill>
                </a:uFill>
                <a:latin typeface="Calibri"/>
                <a:cs typeface="Calibri"/>
                <a:hlinkClick r:id="rId5"/>
              </a:rPr>
              <a:t>https://www.ecfr.gov/current/title-24/subtitle-A/part-55</a:t>
            </a:r>
            <a:endParaRPr lang="en-US" u="heavy" spc="-10" dirty="0">
              <a:solidFill>
                <a:srgbClr val="0000FF"/>
              </a:solidFill>
              <a:uFill>
                <a:solidFill>
                  <a:srgbClr val="0000FF"/>
                </a:solidFill>
              </a:uFill>
              <a:latin typeface="Calibri"/>
              <a:cs typeface="Calibri"/>
            </a:endParaRPr>
          </a:p>
          <a:p>
            <a:pPr marL="355600" marR="5080" indent="-342900">
              <a:lnSpc>
                <a:spcPct val="89500"/>
              </a:lnSpc>
              <a:spcBef>
                <a:spcPts val="2675"/>
              </a:spcBef>
              <a:buFont typeface="Arial"/>
              <a:buChar char="•"/>
              <a:tabLst>
                <a:tab pos="355600" algn="l"/>
              </a:tabLst>
            </a:pPr>
            <a:r>
              <a:rPr lang="en-US" b="1" spc="-20" dirty="0">
                <a:solidFill>
                  <a:srgbClr val="595959"/>
                </a:solidFill>
                <a:latin typeface="Calibri"/>
                <a:cs typeface="Calibri"/>
              </a:rPr>
              <a:t>Climate Change Factors -  </a:t>
            </a:r>
            <a:r>
              <a:rPr lang="en-US" u="heavy" spc="-10" dirty="0">
                <a:solidFill>
                  <a:srgbClr val="0000FF"/>
                </a:solidFill>
                <a:uFill>
                  <a:solidFill>
                    <a:srgbClr val="0000FF"/>
                  </a:solidFill>
                </a:uFill>
                <a:latin typeface="Calibri"/>
                <a:cs typeface="Calibri"/>
                <a:hlinkClick r:id="rId6"/>
              </a:rPr>
              <a:t>https://www.hudexchange.info/programs/environmental-review/environmental-assessment/guide/climate-and-energy/climate-change-impacts/</a:t>
            </a:r>
            <a:endParaRPr lang="en-US" u="heavy" spc="-10" dirty="0">
              <a:solidFill>
                <a:srgbClr val="0000FF"/>
              </a:solidFill>
              <a:uFill>
                <a:solidFill>
                  <a:srgbClr val="0000FF"/>
                </a:solidFill>
              </a:uFill>
              <a:latin typeface="Calibri"/>
              <a:cs typeface="Calibri"/>
            </a:endParaRPr>
          </a:p>
          <a:p>
            <a:pPr marL="355600" marR="5080" indent="-342900">
              <a:lnSpc>
                <a:spcPct val="89500"/>
              </a:lnSpc>
              <a:spcBef>
                <a:spcPts val="2675"/>
              </a:spcBef>
              <a:buFont typeface="Arial"/>
              <a:buChar char="•"/>
              <a:tabLst>
                <a:tab pos="355600" algn="l"/>
              </a:tabLst>
            </a:pPr>
            <a:r>
              <a:rPr lang="en-US" b="1" spc="-20" dirty="0">
                <a:solidFill>
                  <a:srgbClr val="595959"/>
                </a:solidFill>
                <a:latin typeface="Calibri"/>
                <a:cs typeface="Calibri"/>
              </a:rPr>
              <a:t>Regional and Field Environmental Officers - </a:t>
            </a:r>
            <a:r>
              <a:rPr lang="en-US" u="heavy" spc="-10" dirty="0">
                <a:solidFill>
                  <a:srgbClr val="0000FF"/>
                </a:solidFill>
                <a:uFill>
                  <a:solidFill>
                    <a:srgbClr val="0000FF"/>
                  </a:solidFill>
                </a:uFill>
                <a:latin typeface="Calibri"/>
                <a:cs typeface="Calibri"/>
              </a:rPr>
              <a:t>https://www.hudexchange.info/programs/environmental-review/hud-environmental-staff-contacts/#region-iv-regional-and-field-environmental-officers</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spc="-10" dirty="0"/>
              <a:t>Questions</a:t>
            </a:r>
          </a:p>
        </p:txBody>
      </p:sp>
      <p:grpSp>
        <p:nvGrpSpPr>
          <p:cNvPr id="3" name="object 3"/>
          <p:cNvGrpSpPr/>
          <p:nvPr/>
        </p:nvGrpSpPr>
        <p:grpSpPr>
          <a:xfrm>
            <a:off x="774699" y="2559050"/>
            <a:ext cx="9144000" cy="4648200"/>
            <a:chOff x="772668" y="2560447"/>
            <a:chExt cx="9144000" cy="4648200"/>
          </a:xfrm>
        </p:grpSpPr>
        <p:pic>
          <p:nvPicPr>
            <p:cNvPr id="4" name="object 4"/>
            <p:cNvPicPr/>
            <p:nvPr/>
          </p:nvPicPr>
          <p:blipFill>
            <a:blip r:embed="rId2" cstate="print"/>
            <a:stretch>
              <a:fillRect/>
            </a:stretch>
          </p:blipFill>
          <p:spPr>
            <a:xfrm>
              <a:off x="6108191" y="2560447"/>
              <a:ext cx="2436875" cy="1219200"/>
            </a:xfrm>
            <a:prstGeom prst="rect">
              <a:avLst/>
            </a:prstGeom>
          </p:spPr>
        </p:pic>
        <p:sp>
          <p:nvSpPr>
            <p:cNvPr id="5" name="object 5"/>
            <p:cNvSpPr/>
            <p:nvPr/>
          </p:nvSpPr>
          <p:spPr>
            <a:xfrm>
              <a:off x="772668" y="3779647"/>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772668" y="4698619"/>
              <a:ext cx="9144000" cy="2510028"/>
            </a:xfrm>
            <a:prstGeom prst="rect">
              <a:avLst/>
            </a:prstGeom>
          </p:spPr>
        </p:pic>
        <p:sp>
          <p:nvSpPr>
            <p:cNvPr id="7" name="object 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9" name="object 9"/>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sp>
          <p:nvSpPr>
            <p:cNvPr id="11" name="object 11"/>
            <p:cNvSpPr/>
            <p:nvPr/>
          </p:nvSpPr>
          <p:spPr>
            <a:xfrm>
              <a:off x="6108191" y="3779647"/>
              <a:ext cx="2437130" cy="1649095"/>
            </a:xfrm>
            <a:custGeom>
              <a:avLst/>
              <a:gdLst/>
              <a:ahLst/>
              <a:cxnLst/>
              <a:rect l="l" t="t" r="r" b="b"/>
              <a:pathLst>
                <a:path w="2437129" h="1649095">
                  <a:moveTo>
                    <a:pt x="0" y="1648967"/>
                  </a:moveTo>
                  <a:lnTo>
                    <a:pt x="2436875" y="1648967"/>
                  </a:lnTo>
                  <a:lnTo>
                    <a:pt x="2436875" y="0"/>
                  </a:lnTo>
                  <a:lnTo>
                    <a:pt x="0" y="0"/>
                  </a:lnTo>
                  <a:lnTo>
                    <a:pt x="0" y="1648967"/>
                  </a:lnTo>
                  <a:close/>
                </a:path>
              </a:pathLst>
            </a:custGeom>
            <a:solidFill>
              <a:srgbClr val="D8DDFF"/>
            </a:solidFill>
          </p:spPr>
          <p:txBody>
            <a:bodyPr wrap="square" lIns="0" tIns="0" rIns="0" bIns="0" rtlCol="0"/>
            <a:lstStyle/>
            <a:p>
              <a:endParaRPr/>
            </a:p>
          </p:txBody>
        </p:sp>
        <p:sp>
          <p:nvSpPr>
            <p:cNvPr id="12" name="object 12"/>
            <p:cNvSpPr/>
            <p:nvPr/>
          </p:nvSpPr>
          <p:spPr>
            <a:xfrm>
              <a:off x="6155435" y="3779647"/>
              <a:ext cx="1057910" cy="428625"/>
            </a:xfrm>
            <a:custGeom>
              <a:avLst/>
              <a:gdLst/>
              <a:ahLst/>
              <a:cxnLst/>
              <a:rect l="l" t="t" r="r" b="b"/>
              <a:pathLst>
                <a:path w="1057909" h="428625">
                  <a:moveTo>
                    <a:pt x="898104" y="0"/>
                  </a:moveTo>
                  <a:lnTo>
                    <a:pt x="159551" y="0"/>
                  </a:lnTo>
                  <a:lnTo>
                    <a:pt x="161543" y="1524"/>
                  </a:lnTo>
                  <a:lnTo>
                    <a:pt x="161543" y="6095"/>
                  </a:lnTo>
                  <a:lnTo>
                    <a:pt x="160019" y="7619"/>
                  </a:lnTo>
                  <a:lnTo>
                    <a:pt x="156972" y="9143"/>
                  </a:lnTo>
                  <a:lnTo>
                    <a:pt x="144779" y="10667"/>
                  </a:lnTo>
                  <a:lnTo>
                    <a:pt x="135636" y="12191"/>
                  </a:lnTo>
                  <a:lnTo>
                    <a:pt x="128015" y="12191"/>
                  </a:lnTo>
                  <a:lnTo>
                    <a:pt x="120396" y="13715"/>
                  </a:lnTo>
                  <a:lnTo>
                    <a:pt x="115824" y="15239"/>
                  </a:lnTo>
                  <a:lnTo>
                    <a:pt x="111251" y="15239"/>
                  </a:lnTo>
                  <a:lnTo>
                    <a:pt x="106679" y="16763"/>
                  </a:lnTo>
                  <a:lnTo>
                    <a:pt x="99060" y="19812"/>
                  </a:lnTo>
                  <a:lnTo>
                    <a:pt x="62484" y="33527"/>
                  </a:lnTo>
                  <a:lnTo>
                    <a:pt x="32003" y="54863"/>
                  </a:lnTo>
                  <a:lnTo>
                    <a:pt x="10667" y="77724"/>
                  </a:lnTo>
                  <a:lnTo>
                    <a:pt x="1524" y="103631"/>
                  </a:lnTo>
                  <a:lnTo>
                    <a:pt x="0" y="132587"/>
                  </a:lnTo>
                  <a:lnTo>
                    <a:pt x="9143" y="160019"/>
                  </a:lnTo>
                  <a:lnTo>
                    <a:pt x="30479" y="182752"/>
                  </a:lnTo>
                  <a:lnTo>
                    <a:pt x="65531" y="201167"/>
                  </a:lnTo>
                  <a:lnTo>
                    <a:pt x="73151" y="202691"/>
                  </a:lnTo>
                  <a:lnTo>
                    <a:pt x="79248" y="204215"/>
                  </a:lnTo>
                  <a:lnTo>
                    <a:pt x="83819" y="204215"/>
                  </a:lnTo>
                  <a:lnTo>
                    <a:pt x="96012" y="207263"/>
                  </a:lnTo>
                  <a:lnTo>
                    <a:pt x="103631" y="207263"/>
                  </a:lnTo>
                  <a:lnTo>
                    <a:pt x="112775" y="208787"/>
                  </a:lnTo>
                  <a:lnTo>
                    <a:pt x="126491" y="211836"/>
                  </a:lnTo>
                  <a:lnTo>
                    <a:pt x="128015" y="214883"/>
                  </a:lnTo>
                  <a:lnTo>
                    <a:pt x="129539" y="216407"/>
                  </a:lnTo>
                  <a:lnTo>
                    <a:pt x="129539" y="219455"/>
                  </a:lnTo>
                  <a:lnTo>
                    <a:pt x="106679" y="237743"/>
                  </a:lnTo>
                  <a:lnTo>
                    <a:pt x="92963" y="256031"/>
                  </a:lnTo>
                  <a:lnTo>
                    <a:pt x="108203" y="312419"/>
                  </a:lnTo>
                  <a:lnTo>
                    <a:pt x="149351" y="350519"/>
                  </a:lnTo>
                  <a:lnTo>
                    <a:pt x="204215" y="381000"/>
                  </a:lnTo>
                  <a:lnTo>
                    <a:pt x="254508" y="393191"/>
                  </a:lnTo>
                  <a:lnTo>
                    <a:pt x="277367" y="391667"/>
                  </a:lnTo>
                  <a:lnTo>
                    <a:pt x="298703" y="388619"/>
                  </a:lnTo>
                  <a:lnTo>
                    <a:pt x="318515" y="377951"/>
                  </a:lnTo>
                  <a:lnTo>
                    <a:pt x="338327" y="364236"/>
                  </a:lnTo>
                  <a:lnTo>
                    <a:pt x="353567" y="345948"/>
                  </a:lnTo>
                  <a:lnTo>
                    <a:pt x="358139" y="344424"/>
                  </a:lnTo>
                  <a:lnTo>
                    <a:pt x="367284" y="344424"/>
                  </a:lnTo>
                  <a:lnTo>
                    <a:pt x="374904" y="365760"/>
                  </a:lnTo>
                  <a:lnTo>
                    <a:pt x="385571" y="382524"/>
                  </a:lnTo>
                  <a:lnTo>
                    <a:pt x="422147" y="409955"/>
                  </a:lnTo>
                  <a:lnTo>
                    <a:pt x="472439" y="425195"/>
                  </a:lnTo>
                  <a:lnTo>
                    <a:pt x="501395" y="428243"/>
                  </a:lnTo>
                  <a:lnTo>
                    <a:pt x="528828" y="426719"/>
                  </a:lnTo>
                  <a:lnTo>
                    <a:pt x="557784" y="428243"/>
                  </a:lnTo>
                  <a:lnTo>
                    <a:pt x="611123" y="420624"/>
                  </a:lnTo>
                  <a:lnTo>
                    <a:pt x="653795" y="397763"/>
                  </a:lnTo>
                  <a:lnTo>
                    <a:pt x="682752" y="365760"/>
                  </a:lnTo>
                  <a:lnTo>
                    <a:pt x="688847" y="344424"/>
                  </a:lnTo>
                  <a:lnTo>
                    <a:pt x="699515" y="344424"/>
                  </a:lnTo>
                  <a:lnTo>
                    <a:pt x="702563" y="345948"/>
                  </a:lnTo>
                  <a:lnTo>
                    <a:pt x="720852" y="364236"/>
                  </a:lnTo>
                  <a:lnTo>
                    <a:pt x="742188" y="377951"/>
                  </a:lnTo>
                  <a:lnTo>
                    <a:pt x="766571" y="388619"/>
                  </a:lnTo>
                  <a:lnTo>
                    <a:pt x="792480" y="391667"/>
                  </a:lnTo>
                  <a:lnTo>
                    <a:pt x="821436" y="393191"/>
                  </a:lnTo>
                  <a:lnTo>
                    <a:pt x="848867" y="390143"/>
                  </a:lnTo>
                  <a:lnTo>
                    <a:pt x="908304" y="368807"/>
                  </a:lnTo>
                  <a:lnTo>
                    <a:pt x="954023" y="330707"/>
                  </a:lnTo>
                  <a:lnTo>
                    <a:pt x="975360" y="292607"/>
                  </a:lnTo>
                  <a:lnTo>
                    <a:pt x="975360" y="274319"/>
                  </a:lnTo>
                  <a:lnTo>
                    <a:pt x="969263" y="256031"/>
                  </a:lnTo>
                  <a:lnTo>
                    <a:pt x="954023" y="237743"/>
                  </a:lnTo>
                  <a:lnTo>
                    <a:pt x="929639" y="219455"/>
                  </a:lnTo>
                  <a:lnTo>
                    <a:pt x="929639" y="214883"/>
                  </a:lnTo>
                  <a:lnTo>
                    <a:pt x="931163" y="211836"/>
                  </a:lnTo>
                  <a:lnTo>
                    <a:pt x="944880" y="208787"/>
                  </a:lnTo>
                  <a:lnTo>
                    <a:pt x="954023" y="207263"/>
                  </a:lnTo>
                  <a:lnTo>
                    <a:pt x="961643" y="207263"/>
                  </a:lnTo>
                  <a:lnTo>
                    <a:pt x="967739" y="205739"/>
                  </a:lnTo>
                  <a:lnTo>
                    <a:pt x="972312" y="204215"/>
                  </a:lnTo>
                  <a:lnTo>
                    <a:pt x="976884" y="204215"/>
                  </a:lnTo>
                  <a:lnTo>
                    <a:pt x="984504" y="202691"/>
                  </a:lnTo>
                  <a:lnTo>
                    <a:pt x="990599" y="201167"/>
                  </a:lnTo>
                  <a:lnTo>
                    <a:pt x="1025652" y="182752"/>
                  </a:lnTo>
                  <a:lnTo>
                    <a:pt x="1046988" y="160019"/>
                  </a:lnTo>
                  <a:lnTo>
                    <a:pt x="1057656" y="132587"/>
                  </a:lnTo>
                  <a:lnTo>
                    <a:pt x="1057656" y="103631"/>
                  </a:lnTo>
                  <a:lnTo>
                    <a:pt x="1045463" y="77724"/>
                  </a:lnTo>
                  <a:lnTo>
                    <a:pt x="1024128" y="54863"/>
                  </a:lnTo>
                  <a:lnTo>
                    <a:pt x="993647" y="33527"/>
                  </a:lnTo>
                  <a:lnTo>
                    <a:pt x="957071" y="19812"/>
                  </a:lnTo>
                  <a:lnTo>
                    <a:pt x="950975" y="16763"/>
                  </a:lnTo>
                  <a:lnTo>
                    <a:pt x="946404" y="15239"/>
                  </a:lnTo>
                  <a:lnTo>
                    <a:pt x="940308" y="15239"/>
                  </a:lnTo>
                  <a:lnTo>
                    <a:pt x="935736" y="13715"/>
                  </a:lnTo>
                  <a:lnTo>
                    <a:pt x="929639" y="12191"/>
                  </a:lnTo>
                  <a:lnTo>
                    <a:pt x="920495" y="12191"/>
                  </a:lnTo>
                  <a:lnTo>
                    <a:pt x="912875" y="10667"/>
                  </a:lnTo>
                  <a:lnTo>
                    <a:pt x="899160" y="9143"/>
                  </a:lnTo>
                  <a:lnTo>
                    <a:pt x="896112" y="6095"/>
                  </a:lnTo>
                  <a:lnTo>
                    <a:pt x="896112" y="1524"/>
                  </a:lnTo>
                  <a:lnTo>
                    <a:pt x="898104" y="0"/>
                  </a:lnTo>
                  <a:close/>
                </a:path>
              </a:pathLst>
            </a:custGeom>
            <a:solidFill>
              <a:srgbClr val="EAEDFF"/>
            </a:solidFill>
          </p:spPr>
          <p:txBody>
            <a:bodyPr wrap="square" lIns="0" tIns="0" rIns="0" bIns="0" rtlCol="0"/>
            <a:lstStyle/>
            <a:p>
              <a:endParaRPr/>
            </a:p>
          </p:txBody>
        </p:sp>
        <p:sp>
          <p:nvSpPr>
            <p:cNvPr id="13" name="object 13"/>
            <p:cNvSpPr/>
            <p:nvPr/>
          </p:nvSpPr>
          <p:spPr>
            <a:xfrm>
              <a:off x="6108191" y="5428614"/>
              <a:ext cx="2437130" cy="457200"/>
            </a:xfrm>
            <a:custGeom>
              <a:avLst/>
              <a:gdLst/>
              <a:ahLst/>
              <a:cxnLst/>
              <a:rect l="l" t="t" r="r" b="b"/>
              <a:pathLst>
                <a:path w="2437129" h="457200">
                  <a:moveTo>
                    <a:pt x="2436875" y="0"/>
                  </a:moveTo>
                  <a:lnTo>
                    <a:pt x="0" y="0"/>
                  </a:lnTo>
                  <a:lnTo>
                    <a:pt x="0" y="457200"/>
                  </a:lnTo>
                  <a:lnTo>
                    <a:pt x="2436875" y="457200"/>
                  </a:lnTo>
                  <a:lnTo>
                    <a:pt x="2436875" y="0"/>
                  </a:lnTo>
                  <a:close/>
                </a:path>
              </a:pathLst>
            </a:custGeom>
            <a:solidFill>
              <a:srgbClr val="99BA91"/>
            </a:solidFill>
          </p:spPr>
          <p:txBody>
            <a:bodyPr wrap="square" lIns="0" tIns="0" rIns="0" bIns="0" rtlCol="0"/>
            <a:lstStyle/>
            <a:p>
              <a:endParaRPr/>
            </a:p>
          </p:txBody>
        </p:sp>
        <p:pic>
          <p:nvPicPr>
            <p:cNvPr id="14" name="object 14"/>
            <p:cNvPicPr/>
            <p:nvPr/>
          </p:nvPicPr>
          <p:blipFill>
            <a:blip r:embed="rId4" cstate="print"/>
            <a:stretch>
              <a:fillRect/>
            </a:stretch>
          </p:blipFill>
          <p:spPr>
            <a:xfrm>
              <a:off x="6326123" y="3779647"/>
              <a:ext cx="2218944" cy="1959864"/>
            </a:xfrm>
            <a:prstGeom prst="rect">
              <a:avLst/>
            </a:prstGeom>
          </p:spPr>
        </p:pic>
      </p:grpSp>
      <p:sp>
        <p:nvSpPr>
          <p:cNvPr id="15" name="object 15"/>
          <p:cNvSpPr txBox="1"/>
          <p:nvPr/>
        </p:nvSpPr>
        <p:spPr>
          <a:xfrm>
            <a:off x="1073530" y="2506409"/>
            <a:ext cx="6041136" cy="3400931"/>
          </a:xfrm>
          <a:prstGeom prst="rect">
            <a:avLst/>
          </a:prstGeom>
        </p:spPr>
        <p:txBody>
          <a:bodyPr vert="horz" wrap="square" lIns="0" tIns="12700" rIns="0" bIns="0" rtlCol="0">
            <a:spAutoFit/>
          </a:bodyPr>
          <a:lstStyle/>
          <a:p>
            <a:pPr marL="12700" marR="1263650">
              <a:lnSpc>
                <a:spcPct val="110000"/>
              </a:lnSpc>
              <a:spcBef>
                <a:spcPts val="100"/>
              </a:spcBef>
            </a:pPr>
            <a:r>
              <a:rPr lang="en-US" sz="2000" b="1" dirty="0">
                <a:solidFill>
                  <a:srgbClr val="595959"/>
                </a:solidFill>
                <a:latin typeface="Calibri"/>
                <a:cs typeface="Calibri"/>
              </a:rPr>
              <a:t>Jean Amison, Housing Division Manager</a:t>
            </a:r>
          </a:p>
          <a:p>
            <a:pPr marL="12700" marR="1263650">
              <a:lnSpc>
                <a:spcPct val="110000"/>
              </a:lnSpc>
              <a:spcBef>
                <a:spcPts val="100"/>
              </a:spcBef>
            </a:pPr>
            <a:r>
              <a:rPr lang="en-US" sz="2000" b="1" dirty="0">
                <a:solidFill>
                  <a:srgbClr val="595959"/>
                </a:solidFill>
                <a:latin typeface="Calibri"/>
                <a:cs typeface="Calibri"/>
              </a:rPr>
              <a:t>City of Tallahassee, FL</a:t>
            </a:r>
          </a:p>
          <a:p>
            <a:pPr marL="12700" marR="1263650">
              <a:lnSpc>
                <a:spcPct val="110000"/>
              </a:lnSpc>
              <a:spcBef>
                <a:spcPts val="100"/>
              </a:spcBef>
            </a:pPr>
            <a:r>
              <a:rPr lang="en-US" sz="2000" u="heavy" spc="-20" dirty="0">
                <a:solidFill>
                  <a:srgbClr val="0000FF"/>
                </a:solidFill>
                <a:uFill>
                  <a:solidFill>
                    <a:srgbClr val="0000FF"/>
                  </a:solidFill>
                </a:uFill>
                <a:latin typeface="Calibri"/>
                <a:cs typeface="Calibri"/>
                <a:hlinkClick r:id="rId5"/>
              </a:rPr>
              <a:t>Jean.amison@talgov.com</a:t>
            </a:r>
            <a:endParaRPr lang="en-US" sz="2000" u="heavy" spc="-20" dirty="0">
              <a:solidFill>
                <a:srgbClr val="0000FF"/>
              </a:solidFill>
              <a:uFill>
                <a:solidFill>
                  <a:srgbClr val="0000FF"/>
                </a:solidFill>
              </a:uFill>
              <a:latin typeface="Calibri"/>
              <a:cs typeface="Calibri"/>
            </a:endParaRPr>
          </a:p>
          <a:p>
            <a:pPr marL="12700" marR="1263650">
              <a:lnSpc>
                <a:spcPct val="110000"/>
              </a:lnSpc>
              <a:spcBef>
                <a:spcPts val="100"/>
              </a:spcBef>
            </a:pPr>
            <a:r>
              <a:rPr lang="en-US" sz="2000" u="none" spc="-10" dirty="0">
                <a:solidFill>
                  <a:srgbClr val="595959"/>
                </a:solidFill>
                <a:latin typeface="Calibri"/>
                <a:cs typeface="Calibri"/>
              </a:rPr>
              <a:t>850.891.6547</a:t>
            </a:r>
            <a:endParaRPr sz="2000" dirty="0">
              <a:latin typeface="Calibri"/>
              <a:cs typeface="Calibri"/>
            </a:endParaRPr>
          </a:p>
          <a:p>
            <a:pPr>
              <a:lnSpc>
                <a:spcPct val="100000"/>
              </a:lnSpc>
              <a:spcBef>
                <a:spcPts val="195"/>
              </a:spcBef>
            </a:pPr>
            <a:endParaRPr sz="2000" dirty="0">
              <a:latin typeface="Calibri"/>
              <a:cs typeface="Calibri"/>
            </a:endParaRPr>
          </a:p>
          <a:p>
            <a:pPr marL="12700" marR="5080">
              <a:lnSpc>
                <a:spcPct val="110000"/>
              </a:lnSpc>
            </a:pPr>
            <a:r>
              <a:rPr lang="en-US" sz="2000" b="1" dirty="0">
                <a:solidFill>
                  <a:srgbClr val="595959"/>
                </a:solidFill>
                <a:latin typeface="Calibri"/>
                <a:cs typeface="Calibri"/>
              </a:rPr>
              <a:t>Ginger Williams, Special Projects Coordinator</a:t>
            </a:r>
          </a:p>
          <a:p>
            <a:pPr marL="12700" marR="5080">
              <a:lnSpc>
                <a:spcPct val="110000"/>
              </a:lnSpc>
            </a:pPr>
            <a:r>
              <a:rPr lang="en-US" sz="2000" b="1" dirty="0">
                <a:solidFill>
                  <a:srgbClr val="595959"/>
                </a:solidFill>
                <a:latin typeface="Calibri"/>
                <a:cs typeface="Calibri"/>
              </a:rPr>
              <a:t>City of Tallahassee, FL </a:t>
            </a:r>
          </a:p>
          <a:p>
            <a:pPr marL="12700" marR="5080">
              <a:lnSpc>
                <a:spcPct val="110000"/>
              </a:lnSpc>
            </a:pPr>
            <a:r>
              <a:rPr lang="en-US" sz="2000" u="heavy" spc="-10" dirty="0">
                <a:solidFill>
                  <a:srgbClr val="0000FF"/>
                </a:solidFill>
                <a:uFill>
                  <a:solidFill>
                    <a:srgbClr val="0000FF"/>
                  </a:solidFill>
                </a:uFill>
                <a:latin typeface="Calibri"/>
                <a:cs typeface="Calibri"/>
              </a:rPr>
              <a:t>Ginger.williams@talgov.com</a:t>
            </a:r>
            <a:endParaRPr lang="en-US" sz="2000" u="none" spc="-10" dirty="0">
              <a:solidFill>
                <a:srgbClr val="0000FF"/>
              </a:solidFill>
              <a:latin typeface="Calibri"/>
              <a:cs typeface="Calibri"/>
            </a:endParaRPr>
          </a:p>
          <a:p>
            <a:pPr marL="12700" marR="5080">
              <a:lnSpc>
                <a:spcPct val="110000"/>
              </a:lnSpc>
            </a:pPr>
            <a:r>
              <a:rPr lang="en-US" sz="2000" u="none" spc="-10" dirty="0">
                <a:solidFill>
                  <a:srgbClr val="595959"/>
                </a:solidFill>
                <a:latin typeface="Calibri"/>
                <a:cs typeface="Calibri"/>
              </a:rPr>
              <a:t>850.891.6566</a:t>
            </a:r>
            <a:endParaRPr sz="2000" dirty="0">
              <a:latin typeface="Calibri"/>
              <a:cs typeface="Calibri"/>
            </a:endParaRPr>
          </a:p>
          <a:p>
            <a:pPr>
              <a:lnSpc>
                <a:spcPct val="100000"/>
              </a:lnSpc>
            </a:pPr>
            <a:endParaRPr sz="2000" dirty="0">
              <a:latin typeface="Calibri"/>
              <a:cs typeface="Calibri"/>
            </a:endParaRPr>
          </a:p>
        </p:txBody>
      </p:sp>
      <p:sp>
        <p:nvSpPr>
          <p:cNvPr id="17" name="object 17"/>
          <p:cNvSpPr txBox="1"/>
          <p:nvPr/>
        </p:nvSpPr>
        <p:spPr>
          <a:xfrm>
            <a:off x="892555" y="6859016"/>
            <a:ext cx="180975" cy="156068"/>
          </a:xfrm>
          <a:prstGeom prst="rect">
            <a:avLst/>
          </a:prstGeom>
        </p:spPr>
        <p:txBody>
          <a:bodyPr vert="horz" wrap="square" lIns="0" tIns="0" rIns="0" bIns="0" rtlCol="0">
            <a:spAutoFit/>
          </a:bodyPr>
          <a:lstStyle/>
          <a:p>
            <a:pPr marL="12700">
              <a:lnSpc>
                <a:spcPts val="1240"/>
              </a:lnSpc>
            </a:pPr>
            <a:r>
              <a:rPr lang="en-US" sz="1200" spc="-25" dirty="0">
                <a:solidFill>
                  <a:srgbClr val="878787"/>
                </a:solidFill>
                <a:latin typeface="Calibri"/>
                <a:cs typeface="Calibri"/>
              </a:rPr>
              <a:t>36</a:t>
            </a:r>
            <a:endParaRPr sz="12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3783" y="793496"/>
            <a:ext cx="2860675" cy="635000"/>
          </a:xfrm>
          <a:prstGeom prst="rect">
            <a:avLst/>
          </a:prstGeom>
        </p:spPr>
        <p:txBody>
          <a:bodyPr vert="horz" wrap="square" lIns="0" tIns="12065" rIns="0" bIns="0" rtlCol="0">
            <a:spAutoFit/>
          </a:bodyPr>
          <a:lstStyle/>
          <a:p>
            <a:pPr marL="12700">
              <a:lnSpc>
                <a:spcPct val="100000"/>
              </a:lnSpc>
              <a:spcBef>
                <a:spcPts val="95"/>
              </a:spcBef>
            </a:pPr>
            <a:r>
              <a:rPr dirty="0"/>
              <a:t>The</a:t>
            </a:r>
            <a:r>
              <a:rPr spc="-60" dirty="0"/>
              <a:t> </a:t>
            </a:r>
            <a:r>
              <a:rPr spc="-10" dirty="0"/>
              <a:t>Objective</a:t>
            </a:r>
          </a:p>
        </p:txBody>
      </p:sp>
      <p:sp>
        <p:nvSpPr>
          <p:cNvPr id="3" name="object 3"/>
          <p:cNvSpPr txBox="1"/>
          <p:nvPr/>
        </p:nvSpPr>
        <p:spPr>
          <a:xfrm>
            <a:off x="1110255" y="1887728"/>
            <a:ext cx="8471535" cy="1872307"/>
          </a:xfrm>
          <a:prstGeom prst="rect">
            <a:avLst/>
          </a:prstGeom>
        </p:spPr>
        <p:txBody>
          <a:bodyPr vert="horz" wrap="square" lIns="0" tIns="12700" rIns="0" bIns="0" rtlCol="0">
            <a:spAutoFit/>
          </a:bodyPr>
          <a:lstStyle/>
          <a:p>
            <a:pPr marL="355600" marR="5080" indent="-342900" algn="l">
              <a:lnSpc>
                <a:spcPct val="100000"/>
              </a:lnSpc>
              <a:spcBef>
                <a:spcPts val="100"/>
              </a:spcBef>
              <a:buFont typeface="Arial" panose="020B0604020202020204" pitchFamily="34" charset="0"/>
              <a:buChar char="•"/>
            </a:pPr>
            <a:r>
              <a:rPr lang="en-US" sz="2400" spc="-114" dirty="0">
                <a:solidFill>
                  <a:srgbClr val="595959"/>
                </a:solidFill>
                <a:latin typeface="Calibri"/>
                <a:cs typeface="Calibri"/>
              </a:rPr>
              <a:t>To analyze the impact of a project on the surrounding environment and vice versa.</a:t>
            </a:r>
          </a:p>
          <a:p>
            <a:pPr marL="355600" marR="5080" indent="-342900" algn="l">
              <a:lnSpc>
                <a:spcPct val="100000"/>
              </a:lnSpc>
              <a:spcBef>
                <a:spcPts val="100"/>
              </a:spcBef>
              <a:buFont typeface="Arial" panose="020B0604020202020204" pitchFamily="34" charset="0"/>
              <a:buChar char="•"/>
            </a:pPr>
            <a:r>
              <a:rPr lang="en-US" sz="2400" spc="-114" dirty="0">
                <a:solidFill>
                  <a:srgbClr val="595959"/>
                </a:solidFill>
                <a:latin typeface="Calibri"/>
                <a:cs typeface="Calibri"/>
              </a:rPr>
              <a:t>To</a:t>
            </a:r>
            <a:r>
              <a:rPr lang="en-US" sz="2400" spc="-30" dirty="0">
                <a:solidFill>
                  <a:srgbClr val="595959"/>
                </a:solidFill>
                <a:latin typeface="Calibri"/>
                <a:cs typeface="Calibri"/>
              </a:rPr>
              <a:t> </a:t>
            </a:r>
            <a:r>
              <a:rPr lang="en-US" sz="2400" dirty="0">
                <a:solidFill>
                  <a:srgbClr val="595959"/>
                </a:solidFill>
                <a:latin typeface="Calibri"/>
                <a:cs typeface="Calibri"/>
              </a:rPr>
              <a:t>document</a:t>
            </a:r>
            <a:r>
              <a:rPr lang="en-US" sz="2400" spc="-100" dirty="0">
                <a:solidFill>
                  <a:srgbClr val="595959"/>
                </a:solidFill>
                <a:latin typeface="Calibri"/>
                <a:cs typeface="Calibri"/>
              </a:rPr>
              <a:t> </a:t>
            </a:r>
            <a:r>
              <a:rPr lang="en-US" sz="2400" dirty="0">
                <a:solidFill>
                  <a:srgbClr val="595959"/>
                </a:solidFill>
                <a:latin typeface="Calibri"/>
                <a:cs typeface="Calibri"/>
              </a:rPr>
              <a:t>that</a:t>
            </a:r>
            <a:r>
              <a:rPr lang="en-US" sz="2400" spc="-55" dirty="0">
                <a:solidFill>
                  <a:srgbClr val="595959"/>
                </a:solidFill>
                <a:latin typeface="Calibri"/>
                <a:cs typeface="Calibri"/>
              </a:rPr>
              <a:t> </a:t>
            </a:r>
            <a:r>
              <a:rPr lang="en-US" sz="2400" dirty="0">
                <a:solidFill>
                  <a:srgbClr val="595959"/>
                </a:solidFill>
                <a:latin typeface="Calibri"/>
                <a:cs typeface="Calibri"/>
              </a:rPr>
              <a:t>HUD</a:t>
            </a:r>
            <a:r>
              <a:rPr lang="en-US" sz="2400" spc="-65" dirty="0">
                <a:solidFill>
                  <a:srgbClr val="595959"/>
                </a:solidFill>
                <a:latin typeface="Calibri"/>
                <a:cs typeface="Calibri"/>
              </a:rPr>
              <a:t> </a:t>
            </a:r>
            <a:r>
              <a:rPr lang="en-US" sz="2400" dirty="0">
                <a:solidFill>
                  <a:srgbClr val="595959"/>
                </a:solidFill>
                <a:latin typeface="Calibri"/>
                <a:cs typeface="Calibri"/>
              </a:rPr>
              <a:t>funded</a:t>
            </a:r>
            <a:r>
              <a:rPr lang="en-US" sz="2400" spc="-30" dirty="0">
                <a:solidFill>
                  <a:srgbClr val="595959"/>
                </a:solidFill>
                <a:latin typeface="Calibri"/>
                <a:cs typeface="Calibri"/>
              </a:rPr>
              <a:t> </a:t>
            </a:r>
            <a:r>
              <a:rPr lang="en-US" sz="2400" dirty="0">
                <a:solidFill>
                  <a:srgbClr val="595959"/>
                </a:solidFill>
                <a:latin typeface="Calibri"/>
                <a:cs typeface="Calibri"/>
              </a:rPr>
              <a:t>projects</a:t>
            </a:r>
            <a:r>
              <a:rPr lang="en-US" sz="2400" spc="-75" dirty="0">
                <a:solidFill>
                  <a:srgbClr val="595959"/>
                </a:solidFill>
                <a:latin typeface="Calibri"/>
                <a:cs typeface="Calibri"/>
              </a:rPr>
              <a:t> </a:t>
            </a:r>
            <a:r>
              <a:rPr lang="en-US" sz="2400" dirty="0">
                <a:solidFill>
                  <a:srgbClr val="595959"/>
                </a:solidFill>
                <a:latin typeface="Calibri"/>
                <a:cs typeface="Calibri"/>
              </a:rPr>
              <a:t>are</a:t>
            </a:r>
            <a:r>
              <a:rPr lang="en-US" sz="2400" spc="-50" dirty="0">
                <a:solidFill>
                  <a:srgbClr val="595959"/>
                </a:solidFill>
                <a:latin typeface="Calibri"/>
                <a:cs typeface="Calibri"/>
              </a:rPr>
              <a:t> </a:t>
            </a:r>
            <a:r>
              <a:rPr lang="en-US" sz="2400" dirty="0">
                <a:solidFill>
                  <a:srgbClr val="595959"/>
                </a:solidFill>
                <a:latin typeface="Calibri"/>
                <a:cs typeface="Calibri"/>
              </a:rPr>
              <a:t>not</a:t>
            </a:r>
            <a:r>
              <a:rPr lang="en-US" sz="2400" spc="-50" dirty="0">
                <a:solidFill>
                  <a:srgbClr val="595959"/>
                </a:solidFill>
                <a:latin typeface="Calibri"/>
                <a:cs typeface="Calibri"/>
              </a:rPr>
              <a:t> </a:t>
            </a:r>
            <a:r>
              <a:rPr lang="en-US" sz="2400" dirty="0">
                <a:solidFill>
                  <a:srgbClr val="595959"/>
                </a:solidFill>
                <a:latin typeface="Calibri"/>
                <a:cs typeface="Calibri"/>
              </a:rPr>
              <a:t>harming</a:t>
            </a:r>
            <a:r>
              <a:rPr lang="en-US" sz="2400" spc="-60" dirty="0">
                <a:solidFill>
                  <a:srgbClr val="595959"/>
                </a:solidFill>
                <a:latin typeface="Calibri"/>
                <a:cs typeface="Calibri"/>
              </a:rPr>
              <a:t> </a:t>
            </a:r>
            <a:r>
              <a:rPr lang="en-US" sz="2400" spc="-25" dirty="0">
                <a:solidFill>
                  <a:srgbClr val="595959"/>
                </a:solidFill>
                <a:latin typeface="Calibri"/>
                <a:cs typeface="Calibri"/>
              </a:rPr>
              <a:t>the </a:t>
            </a:r>
            <a:r>
              <a:rPr lang="en-US" sz="2400" spc="-10" dirty="0">
                <a:solidFill>
                  <a:srgbClr val="595959"/>
                </a:solidFill>
                <a:latin typeface="Calibri"/>
                <a:cs typeface="Calibri"/>
              </a:rPr>
              <a:t>environment,</a:t>
            </a:r>
            <a:r>
              <a:rPr lang="en-US" sz="2400" spc="-60" dirty="0">
                <a:solidFill>
                  <a:srgbClr val="595959"/>
                </a:solidFill>
                <a:latin typeface="Calibri"/>
                <a:cs typeface="Calibri"/>
              </a:rPr>
              <a:t> </a:t>
            </a:r>
            <a:r>
              <a:rPr lang="en-US" sz="2400" dirty="0">
                <a:solidFill>
                  <a:srgbClr val="595959"/>
                </a:solidFill>
                <a:latin typeface="Calibri"/>
                <a:cs typeface="Calibri"/>
              </a:rPr>
              <a:t>and</a:t>
            </a:r>
            <a:r>
              <a:rPr lang="en-US" sz="2400" spc="-45" dirty="0">
                <a:solidFill>
                  <a:srgbClr val="595959"/>
                </a:solidFill>
                <a:latin typeface="Calibri"/>
                <a:cs typeface="Calibri"/>
              </a:rPr>
              <a:t> </a:t>
            </a:r>
            <a:r>
              <a:rPr lang="en-US" sz="2400" dirty="0">
                <a:solidFill>
                  <a:srgbClr val="595959"/>
                </a:solidFill>
                <a:latin typeface="Calibri"/>
                <a:cs typeface="Calibri"/>
              </a:rPr>
              <a:t>that</a:t>
            </a:r>
            <a:r>
              <a:rPr lang="en-US" sz="2400" spc="-55" dirty="0">
                <a:solidFill>
                  <a:srgbClr val="595959"/>
                </a:solidFill>
                <a:latin typeface="Calibri"/>
                <a:cs typeface="Calibri"/>
              </a:rPr>
              <a:t> </a:t>
            </a:r>
            <a:r>
              <a:rPr lang="en-US" sz="2400" dirty="0">
                <a:solidFill>
                  <a:srgbClr val="595959"/>
                </a:solidFill>
                <a:latin typeface="Calibri"/>
                <a:cs typeface="Calibri"/>
              </a:rPr>
              <a:t>the</a:t>
            </a:r>
            <a:r>
              <a:rPr lang="en-US" sz="2400" spc="-45" dirty="0">
                <a:solidFill>
                  <a:srgbClr val="595959"/>
                </a:solidFill>
                <a:latin typeface="Calibri"/>
                <a:cs typeface="Calibri"/>
              </a:rPr>
              <a:t> </a:t>
            </a:r>
            <a:r>
              <a:rPr lang="en-US" sz="2400" spc="-10" dirty="0">
                <a:solidFill>
                  <a:srgbClr val="595959"/>
                </a:solidFill>
                <a:latin typeface="Calibri"/>
                <a:cs typeface="Calibri"/>
              </a:rPr>
              <a:t>environment</a:t>
            </a:r>
            <a:r>
              <a:rPr lang="en-US" sz="2400" spc="-55" dirty="0">
                <a:solidFill>
                  <a:srgbClr val="595959"/>
                </a:solidFill>
                <a:latin typeface="Calibri"/>
                <a:cs typeface="Calibri"/>
              </a:rPr>
              <a:t> </a:t>
            </a:r>
            <a:r>
              <a:rPr lang="en-US" sz="2400" dirty="0">
                <a:solidFill>
                  <a:srgbClr val="595959"/>
                </a:solidFill>
                <a:latin typeface="Calibri"/>
                <a:cs typeface="Calibri"/>
              </a:rPr>
              <a:t>is</a:t>
            </a:r>
            <a:r>
              <a:rPr lang="en-US" sz="2400" spc="-50" dirty="0">
                <a:solidFill>
                  <a:srgbClr val="595959"/>
                </a:solidFill>
                <a:latin typeface="Calibri"/>
                <a:cs typeface="Calibri"/>
              </a:rPr>
              <a:t> </a:t>
            </a:r>
            <a:r>
              <a:rPr lang="en-US" sz="2400" dirty="0">
                <a:solidFill>
                  <a:srgbClr val="595959"/>
                </a:solidFill>
                <a:latin typeface="Calibri"/>
                <a:cs typeface="Calibri"/>
              </a:rPr>
              <a:t>not</a:t>
            </a:r>
            <a:r>
              <a:rPr lang="en-US" sz="2400" spc="-50" dirty="0">
                <a:solidFill>
                  <a:srgbClr val="595959"/>
                </a:solidFill>
                <a:latin typeface="Calibri"/>
                <a:cs typeface="Calibri"/>
              </a:rPr>
              <a:t> </a:t>
            </a:r>
            <a:r>
              <a:rPr lang="en-US" sz="2400" dirty="0">
                <a:solidFill>
                  <a:srgbClr val="595959"/>
                </a:solidFill>
                <a:latin typeface="Calibri"/>
                <a:cs typeface="Calibri"/>
              </a:rPr>
              <a:t>impacting</a:t>
            </a:r>
            <a:r>
              <a:rPr lang="en-US" sz="2400" spc="-70" dirty="0">
                <a:solidFill>
                  <a:srgbClr val="595959"/>
                </a:solidFill>
                <a:latin typeface="Calibri"/>
                <a:cs typeface="Calibri"/>
              </a:rPr>
              <a:t> </a:t>
            </a:r>
            <a:r>
              <a:rPr lang="en-US" sz="2400" spc="-10" dirty="0">
                <a:solidFill>
                  <a:srgbClr val="595959"/>
                </a:solidFill>
                <a:latin typeface="Calibri"/>
                <a:cs typeface="Calibri"/>
              </a:rPr>
              <a:t>projects now or in the future.</a:t>
            </a:r>
            <a:endParaRPr lang="en-US" sz="2400" dirty="0">
              <a:latin typeface="Calibri"/>
              <a:cs typeface="Calibri"/>
            </a:endParaRPr>
          </a:p>
        </p:txBody>
      </p:sp>
      <p:grpSp>
        <p:nvGrpSpPr>
          <p:cNvPr id="4" name="object 4"/>
          <p:cNvGrpSpPr/>
          <p:nvPr/>
        </p:nvGrpSpPr>
        <p:grpSpPr>
          <a:xfrm>
            <a:off x="772668" y="4747357"/>
            <a:ext cx="9144000" cy="2295525"/>
            <a:chOff x="772668" y="4747357"/>
            <a:chExt cx="9144000" cy="2295525"/>
          </a:xfrm>
        </p:grpSpPr>
        <p:pic>
          <p:nvPicPr>
            <p:cNvPr id="5" name="object 5"/>
            <p:cNvPicPr/>
            <p:nvPr/>
          </p:nvPicPr>
          <p:blipFill>
            <a:blip r:embed="rId2" cstate="print"/>
            <a:stretch>
              <a:fillRect/>
            </a:stretch>
          </p:blipFill>
          <p:spPr>
            <a:xfrm>
              <a:off x="772668" y="4747357"/>
              <a:ext cx="9144000" cy="2047013"/>
            </a:xfrm>
            <a:prstGeom prst="rect">
              <a:avLst/>
            </a:prstGeom>
          </p:spPr>
        </p:pic>
        <p:sp>
          <p:nvSpPr>
            <p:cNvPr id="6" name="object 6"/>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8110727" y="6309487"/>
              <a:ext cx="713231" cy="690372"/>
            </a:xfrm>
            <a:prstGeom prst="rect">
              <a:avLst/>
            </a:prstGeom>
          </p:spPr>
        </p:pic>
        <p:sp>
          <p:nvSpPr>
            <p:cNvPr id="8" name="object 8"/>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9034272" y="6332347"/>
              <a:ext cx="530351" cy="630936"/>
            </a:xfrm>
            <a:prstGeom prst="rect">
              <a:avLst/>
            </a:prstGeom>
          </p:spPr>
        </p:pic>
      </p:grpSp>
      <p:sp>
        <p:nvSpPr>
          <p:cNvPr id="10" name="object 10"/>
          <p:cNvSpPr txBox="1"/>
          <p:nvPr/>
        </p:nvSpPr>
        <p:spPr>
          <a:xfrm>
            <a:off x="9288780" y="6827519"/>
            <a:ext cx="77470" cy="152400"/>
          </a:xfrm>
          <a:prstGeom prst="rect">
            <a:avLst/>
          </a:prstGeom>
        </p:spPr>
        <p:txBody>
          <a:bodyPr vert="horz" wrap="square" lIns="0" tIns="0" rIns="0" bIns="0" rtlCol="0">
            <a:spAutoFit/>
          </a:bodyPr>
          <a:lstStyle/>
          <a:p>
            <a:pPr>
              <a:lnSpc>
                <a:spcPts val="1140"/>
              </a:lnSpc>
            </a:pPr>
            <a:r>
              <a:rPr sz="1200" spc="-60" dirty="0">
                <a:solidFill>
                  <a:srgbClr val="878787"/>
                </a:solidFill>
                <a:latin typeface="Calibri"/>
                <a:cs typeface="Calibri"/>
              </a:rPr>
              <a:t>8</a:t>
            </a:r>
            <a:endParaRPr sz="1200">
              <a:latin typeface="Calibri"/>
              <a:cs typeface="Calibri"/>
            </a:endParaRPr>
          </a:p>
        </p:txBody>
      </p:sp>
      <p:pic>
        <p:nvPicPr>
          <p:cNvPr id="11" name="object 11"/>
          <p:cNvPicPr/>
          <p:nvPr/>
        </p:nvPicPr>
        <p:blipFill>
          <a:blip r:embed="rId5" cstate="print"/>
          <a:stretch>
            <a:fillRect/>
          </a:stretch>
        </p:blipFill>
        <p:spPr>
          <a:xfrm>
            <a:off x="772668" y="4008246"/>
            <a:ext cx="9143999" cy="3200400"/>
          </a:xfrm>
          <a:prstGeom prst="rect">
            <a:avLst/>
          </a:prstGeom>
        </p:spPr>
      </p:pic>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4</a:t>
            </a:fld>
            <a:endParaRPr spc="-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6896" rIns="0" bIns="0" rtlCol="0">
            <a:spAutoFit/>
          </a:bodyPr>
          <a:lstStyle/>
          <a:p>
            <a:pPr marL="241300">
              <a:lnSpc>
                <a:spcPct val="100000"/>
              </a:lnSpc>
              <a:spcBef>
                <a:spcPts val="100"/>
              </a:spcBef>
            </a:pPr>
            <a:r>
              <a:rPr sz="3600" dirty="0"/>
              <a:t>National</a:t>
            </a:r>
            <a:r>
              <a:rPr sz="3600" spc="-105" dirty="0"/>
              <a:t> </a:t>
            </a:r>
            <a:r>
              <a:rPr sz="3600" spc="-10" dirty="0"/>
              <a:t>Environmental</a:t>
            </a:r>
            <a:r>
              <a:rPr sz="3600" spc="-100" dirty="0"/>
              <a:t> </a:t>
            </a:r>
            <a:r>
              <a:rPr sz="3600" dirty="0"/>
              <a:t>Policy</a:t>
            </a:r>
            <a:r>
              <a:rPr sz="3600" spc="-85" dirty="0"/>
              <a:t> </a:t>
            </a:r>
            <a:r>
              <a:rPr sz="3600" dirty="0"/>
              <a:t>Act</a:t>
            </a:r>
            <a:r>
              <a:rPr sz="3600" spc="-75" dirty="0"/>
              <a:t> </a:t>
            </a:r>
            <a:r>
              <a:rPr sz="3600" dirty="0"/>
              <a:t>of</a:t>
            </a:r>
            <a:r>
              <a:rPr sz="3600" spc="-70" dirty="0"/>
              <a:t> </a:t>
            </a:r>
            <a:r>
              <a:rPr sz="3600" spc="-20" dirty="0"/>
              <a:t>1969</a:t>
            </a:r>
            <a:endParaRPr sz="3600"/>
          </a:p>
        </p:txBody>
      </p:sp>
      <p:pic>
        <p:nvPicPr>
          <p:cNvPr id="3" name="object 3"/>
          <p:cNvPicPr/>
          <p:nvPr/>
        </p:nvPicPr>
        <p:blipFill>
          <a:blip r:embed="rId2" cstate="print"/>
          <a:stretch>
            <a:fillRect/>
          </a:stretch>
        </p:blipFill>
        <p:spPr>
          <a:xfrm>
            <a:off x="1132333" y="1750933"/>
            <a:ext cx="8487155" cy="1550290"/>
          </a:xfrm>
          <a:prstGeom prst="rect">
            <a:avLst/>
          </a:prstGeom>
        </p:spPr>
      </p:pic>
      <p:grpSp>
        <p:nvGrpSpPr>
          <p:cNvPr id="4" name="object 4"/>
          <p:cNvGrpSpPr/>
          <p:nvPr/>
        </p:nvGrpSpPr>
        <p:grpSpPr>
          <a:xfrm>
            <a:off x="772668" y="4747357"/>
            <a:ext cx="9144000" cy="2295428"/>
            <a:chOff x="772668" y="4747357"/>
            <a:chExt cx="9144000" cy="2295428"/>
          </a:xfrm>
        </p:grpSpPr>
        <p:pic>
          <p:nvPicPr>
            <p:cNvPr id="5" name="object 5"/>
            <p:cNvPicPr/>
            <p:nvPr/>
          </p:nvPicPr>
          <p:blipFill>
            <a:blip r:embed="rId3" cstate="print"/>
            <a:stretch>
              <a:fillRect/>
            </a:stretch>
          </p:blipFill>
          <p:spPr>
            <a:xfrm>
              <a:off x="772668" y="4747357"/>
              <a:ext cx="9144000" cy="2047013"/>
            </a:xfrm>
            <a:prstGeom prst="rect">
              <a:avLst/>
            </a:prstGeom>
          </p:spPr>
        </p:pic>
        <p:sp>
          <p:nvSpPr>
            <p:cNvPr id="6" name="object 6"/>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8" name="object 8"/>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1" name="object 11"/>
          <p:cNvSpPr txBox="1"/>
          <p:nvPr/>
        </p:nvSpPr>
        <p:spPr>
          <a:xfrm>
            <a:off x="537210" y="3331818"/>
            <a:ext cx="9677400" cy="3808735"/>
          </a:xfrm>
          <a:prstGeom prst="rect">
            <a:avLst/>
          </a:prstGeom>
        </p:spPr>
        <p:txBody>
          <a:bodyPr vert="horz" wrap="square" lIns="0" tIns="12700" rIns="0" bIns="0" rtlCol="0">
            <a:spAutoFit/>
          </a:bodyPr>
          <a:lstStyle/>
          <a:p>
            <a:pPr marL="354965" marR="5080" indent="-342900">
              <a:lnSpc>
                <a:spcPct val="100000"/>
              </a:lnSpc>
              <a:spcBef>
                <a:spcPts val="100"/>
              </a:spcBef>
              <a:buFont typeface="Arial"/>
              <a:buChar char="•"/>
              <a:tabLst>
                <a:tab pos="354965" algn="l"/>
              </a:tabLst>
            </a:pPr>
            <a:r>
              <a:rPr lang="en-US" sz="2400" b="0" i="0" dirty="0">
                <a:solidFill>
                  <a:schemeClr val="tx1"/>
                </a:solidFill>
                <a:effectLst/>
                <a:latin typeface="+mj-lt"/>
              </a:rPr>
              <a:t>Introduced by Senator Henry "Scoop" Jackson (D-</a:t>
            </a:r>
            <a:r>
              <a:rPr lang="en-US" sz="2400" b="0" i="0" dirty="0" err="1">
                <a:solidFill>
                  <a:schemeClr val="tx1"/>
                </a:solidFill>
                <a:effectLst/>
                <a:latin typeface="+mj-lt"/>
              </a:rPr>
              <a:t>Wa</a:t>
            </a:r>
            <a:r>
              <a:rPr lang="en-US" sz="2400" b="0" i="0" dirty="0">
                <a:solidFill>
                  <a:schemeClr val="tx1"/>
                </a:solidFill>
                <a:effectLst/>
                <a:latin typeface="+mj-lt"/>
              </a:rPr>
              <a:t>.), Chairman of the Senate Committee on Interior and Insular Affairs, in February 1969, to lay the framework for research and study to ensure that present and future generations of Americans will be able to live in and enjoy an environment free of hazards to mental and physical well-being.</a:t>
            </a:r>
          </a:p>
          <a:p>
            <a:pPr marL="354965" marR="5080" indent="-342900">
              <a:lnSpc>
                <a:spcPct val="100000"/>
              </a:lnSpc>
              <a:spcBef>
                <a:spcPts val="100"/>
              </a:spcBef>
              <a:buFont typeface="Arial"/>
              <a:buChar char="•"/>
              <a:tabLst>
                <a:tab pos="354965" algn="l"/>
              </a:tabLst>
            </a:pPr>
            <a:endParaRPr lang="en-US" sz="2400" b="0" i="0" dirty="0">
              <a:solidFill>
                <a:schemeClr val="tx1"/>
              </a:solidFill>
              <a:effectLst/>
              <a:latin typeface="+mj-lt"/>
            </a:endParaRPr>
          </a:p>
          <a:p>
            <a:pPr marL="354965" marR="5080" indent="-342900">
              <a:lnSpc>
                <a:spcPct val="100000"/>
              </a:lnSpc>
              <a:spcBef>
                <a:spcPts val="100"/>
              </a:spcBef>
              <a:buFont typeface="Arial"/>
              <a:buChar char="•"/>
              <a:tabLst>
                <a:tab pos="354965" algn="l"/>
              </a:tabLst>
            </a:pPr>
            <a:r>
              <a:rPr sz="2400" spc="-10" dirty="0">
                <a:solidFill>
                  <a:schemeClr val="tx1"/>
                </a:solidFill>
                <a:latin typeface="Calibri"/>
                <a:cs typeface="Calibri"/>
              </a:rPr>
              <a:t>Requires</a:t>
            </a:r>
            <a:r>
              <a:rPr sz="2400" spc="-90" dirty="0">
                <a:solidFill>
                  <a:schemeClr val="tx1"/>
                </a:solidFill>
                <a:latin typeface="Calibri"/>
                <a:cs typeface="Calibri"/>
              </a:rPr>
              <a:t> </a:t>
            </a:r>
            <a:r>
              <a:rPr sz="2400" dirty="0">
                <a:solidFill>
                  <a:schemeClr val="tx1"/>
                </a:solidFill>
                <a:latin typeface="Calibri"/>
                <a:cs typeface="Calibri"/>
              </a:rPr>
              <a:t>Federal</a:t>
            </a:r>
            <a:r>
              <a:rPr sz="2400" spc="-75" dirty="0">
                <a:solidFill>
                  <a:schemeClr val="tx1"/>
                </a:solidFill>
                <a:latin typeface="Calibri"/>
                <a:cs typeface="Calibri"/>
              </a:rPr>
              <a:t> </a:t>
            </a:r>
            <a:r>
              <a:rPr sz="2400" dirty="0">
                <a:solidFill>
                  <a:schemeClr val="tx1"/>
                </a:solidFill>
                <a:latin typeface="Calibri"/>
                <a:cs typeface="Calibri"/>
              </a:rPr>
              <a:t>agencies</a:t>
            </a:r>
            <a:r>
              <a:rPr lang="en-US" sz="2400" dirty="0">
                <a:solidFill>
                  <a:schemeClr val="tx1"/>
                </a:solidFill>
                <a:latin typeface="Calibri"/>
                <a:cs typeface="Calibri"/>
              </a:rPr>
              <a:t> and their grantees</a:t>
            </a:r>
            <a:r>
              <a:rPr sz="2400" spc="-70" dirty="0">
                <a:solidFill>
                  <a:schemeClr val="tx1"/>
                </a:solidFill>
                <a:latin typeface="Calibri"/>
                <a:cs typeface="Calibri"/>
              </a:rPr>
              <a:t> </a:t>
            </a:r>
            <a:r>
              <a:rPr sz="2400" dirty="0">
                <a:solidFill>
                  <a:schemeClr val="tx1"/>
                </a:solidFill>
                <a:latin typeface="Calibri"/>
                <a:cs typeface="Calibri"/>
              </a:rPr>
              <a:t>to</a:t>
            </a:r>
            <a:r>
              <a:rPr sz="2400" spc="-80" dirty="0">
                <a:solidFill>
                  <a:schemeClr val="tx1"/>
                </a:solidFill>
                <a:latin typeface="Calibri"/>
                <a:cs typeface="Calibri"/>
              </a:rPr>
              <a:t> </a:t>
            </a:r>
            <a:r>
              <a:rPr sz="2400" dirty="0">
                <a:solidFill>
                  <a:schemeClr val="tx1"/>
                </a:solidFill>
                <a:latin typeface="Calibri"/>
                <a:cs typeface="Calibri"/>
              </a:rPr>
              <a:t>consider</a:t>
            </a:r>
            <a:r>
              <a:rPr sz="2400" spc="-60" dirty="0">
                <a:solidFill>
                  <a:schemeClr val="tx1"/>
                </a:solidFill>
                <a:latin typeface="Calibri"/>
                <a:cs typeface="Calibri"/>
              </a:rPr>
              <a:t> </a:t>
            </a:r>
            <a:r>
              <a:rPr sz="2400" dirty="0">
                <a:solidFill>
                  <a:schemeClr val="tx1"/>
                </a:solidFill>
                <a:latin typeface="Calibri"/>
                <a:cs typeface="Calibri"/>
              </a:rPr>
              <a:t>the</a:t>
            </a:r>
            <a:r>
              <a:rPr sz="2400" spc="-65" dirty="0">
                <a:solidFill>
                  <a:schemeClr val="tx1"/>
                </a:solidFill>
                <a:latin typeface="Calibri"/>
                <a:cs typeface="Calibri"/>
              </a:rPr>
              <a:t> </a:t>
            </a:r>
            <a:r>
              <a:rPr sz="2400" spc="-10" dirty="0">
                <a:solidFill>
                  <a:schemeClr val="tx1"/>
                </a:solidFill>
                <a:latin typeface="Calibri"/>
                <a:cs typeface="Calibri"/>
              </a:rPr>
              <a:t>environmental </a:t>
            </a:r>
            <a:r>
              <a:rPr sz="2400" dirty="0">
                <a:solidFill>
                  <a:schemeClr val="tx1"/>
                </a:solidFill>
                <a:latin typeface="Calibri"/>
                <a:cs typeface="Calibri"/>
              </a:rPr>
              <a:t>impact</a:t>
            </a:r>
            <a:r>
              <a:rPr sz="2400" spc="-70" dirty="0">
                <a:solidFill>
                  <a:schemeClr val="tx1"/>
                </a:solidFill>
                <a:latin typeface="Calibri"/>
                <a:cs typeface="Calibri"/>
              </a:rPr>
              <a:t> </a:t>
            </a:r>
            <a:r>
              <a:rPr sz="2400" dirty="0">
                <a:solidFill>
                  <a:schemeClr val="tx1"/>
                </a:solidFill>
                <a:latin typeface="Calibri"/>
                <a:cs typeface="Calibri"/>
              </a:rPr>
              <a:t>of</a:t>
            </a:r>
            <a:r>
              <a:rPr sz="2400" spc="-30" dirty="0">
                <a:solidFill>
                  <a:schemeClr val="tx1"/>
                </a:solidFill>
                <a:latin typeface="Calibri"/>
                <a:cs typeface="Calibri"/>
              </a:rPr>
              <a:t> </a:t>
            </a:r>
            <a:r>
              <a:rPr sz="2400" dirty="0">
                <a:solidFill>
                  <a:schemeClr val="tx1"/>
                </a:solidFill>
                <a:latin typeface="Calibri"/>
                <a:cs typeface="Calibri"/>
              </a:rPr>
              <a:t>proposed</a:t>
            </a:r>
            <a:r>
              <a:rPr sz="2400" spc="-35" dirty="0">
                <a:solidFill>
                  <a:schemeClr val="tx1"/>
                </a:solidFill>
                <a:latin typeface="Calibri"/>
                <a:cs typeface="Calibri"/>
              </a:rPr>
              <a:t> </a:t>
            </a:r>
            <a:r>
              <a:rPr sz="2400" dirty="0">
                <a:solidFill>
                  <a:schemeClr val="tx1"/>
                </a:solidFill>
                <a:latin typeface="Calibri"/>
                <a:cs typeface="Calibri"/>
              </a:rPr>
              <a:t>actions</a:t>
            </a:r>
            <a:r>
              <a:rPr sz="2400" spc="-50" dirty="0">
                <a:solidFill>
                  <a:schemeClr val="tx1"/>
                </a:solidFill>
                <a:latin typeface="Calibri"/>
                <a:cs typeface="Calibri"/>
              </a:rPr>
              <a:t> </a:t>
            </a:r>
            <a:r>
              <a:rPr sz="2400" dirty="0">
                <a:solidFill>
                  <a:schemeClr val="tx1"/>
                </a:solidFill>
                <a:latin typeface="Calibri"/>
                <a:cs typeface="Calibri"/>
              </a:rPr>
              <a:t>early</a:t>
            </a:r>
            <a:r>
              <a:rPr sz="2400" spc="-45" dirty="0">
                <a:solidFill>
                  <a:schemeClr val="tx1"/>
                </a:solidFill>
                <a:latin typeface="Calibri"/>
                <a:cs typeface="Calibri"/>
              </a:rPr>
              <a:t> </a:t>
            </a:r>
            <a:r>
              <a:rPr sz="2400" dirty="0">
                <a:solidFill>
                  <a:schemeClr val="tx1"/>
                </a:solidFill>
                <a:latin typeface="Calibri"/>
                <a:cs typeface="Calibri"/>
              </a:rPr>
              <a:t>on</a:t>
            </a:r>
            <a:r>
              <a:rPr sz="2400" spc="-35" dirty="0">
                <a:solidFill>
                  <a:schemeClr val="tx1"/>
                </a:solidFill>
                <a:latin typeface="Calibri"/>
                <a:cs typeface="Calibri"/>
              </a:rPr>
              <a:t> </a:t>
            </a:r>
            <a:r>
              <a:rPr sz="2400" dirty="0">
                <a:solidFill>
                  <a:schemeClr val="tx1"/>
                </a:solidFill>
                <a:latin typeface="Calibri"/>
                <a:cs typeface="Calibri"/>
              </a:rPr>
              <a:t>in</a:t>
            </a:r>
            <a:r>
              <a:rPr sz="2400" spc="-35" dirty="0">
                <a:solidFill>
                  <a:schemeClr val="tx1"/>
                </a:solidFill>
                <a:latin typeface="Calibri"/>
                <a:cs typeface="Calibri"/>
              </a:rPr>
              <a:t> </a:t>
            </a:r>
            <a:r>
              <a:rPr sz="2400" dirty="0">
                <a:solidFill>
                  <a:schemeClr val="tx1"/>
                </a:solidFill>
                <a:latin typeface="Calibri"/>
                <a:cs typeface="Calibri"/>
              </a:rPr>
              <a:t>the</a:t>
            </a:r>
            <a:r>
              <a:rPr sz="2400" spc="-35" dirty="0">
                <a:solidFill>
                  <a:schemeClr val="tx1"/>
                </a:solidFill>
                <a:latin typeface="Calibri"/>
                <a:cs typeface="Calibri"/>
              </a:rPr>
              <a:t> </a:t>
            </a:r>
            <a:r>
              <a:rPr sz="2400" dirty="0">
                <a:solidFill>
                  <a:schemeClr val="tx1"/>
                </a:solidFill>
                <a:latin typeface="Calibri"/>
                <a:cs typeface="Calibri"/>
              </a:rPr>
              <a:t>planning</a:t>
            </a:r>
            <a:r>
              <a:rPr sz="2400" spc="-35" dirty="0">
                <a:solidFill>
                  <a:schemeClr val="tx1"/>
                </a:solidFill>
                <a:latin typeface="Calibri"/>
                <a:cs typeface="Calibri"/>
              </a:rPr>
              <a:t> </a:t>
            </a:r>
            <a:r>
              <a:rPr sz="2400" spc="-25" dirty="0">
                <a:solidFill>
                  <a:schemeClr val="tx1"/>
                </a:solidFill>
                <a:latin typeface="Calibri"/>
                <a:cs typeface="Calibri"/>
              </a:rPr>
              <a:t>and </a:t>
            </a:r>
            <a:r>
              <a:rPr sz="2400" dirty="0">
                <a:solidFill>
                  <a:schemeClr val="tx1"/>
                </a:solidFill>
                <a:latin typeface="Calibri"/>
                <a:cs typeface="Calibri"/>
              </a:rPr>
              <a:t>decision</a:t>
            </a:r>
            <a:r>
              <a:rPr sz="2400" spc="-50" dirty="0">
                <a:solidFill>
                  <a:schemeClr val="tx1"/>
                </a:solidFill>
                <a:latin typeface="Calibri"/>
                <a:cs typeface="Calibri"/>
              </a:rPr>
              <a:t> </a:t>
            </a:r>
            <a:r>
              <a:rPr sz="2400" dirty="0">
                <a:solidFill>
                  <a:schemeClr val="tx1"/>
                </a:solidFill>
                <a:latin typeface="Calibri"/>
                <a:cs typeface="Calibri"/>
              </a:rPr>
              <a:t>making</a:t>
            </a:r>
            <a:r>
              <a:rPr sz="2400" spc="-60" dirty="0">
                <a:solidFill>
                  <a:schemeClr val="tx1"/>
                </a:solidFill>
                <a:latin typeface="Calibri"/>
                <a:cs typeface="Calibri"/>
              </a:rPr>
              <a:t> </a:t>
            </a:r>
            <a:r>
              <a:rPr sz="2400" spc="-10" dirty="0">
                <a:solidFill>
                  <a:schemeClr val="tx1"/>
                </a:solidFill>
                <a:latin typeface="Calibri"/>
                <a:cs typeface="Calibri"/>
              </a:rPr>
              <a:t>process</a:t>
            </a:r>
            <a:r>
              <a:rPr lang="en-US" sz="2400" spc="-10" dirty="0">
                <a:solidFill>
                  <a:schemeClr val="tx1"/>
                </a:solidFill>
                <a:latin typeface="Calibri"/>
                <a:cs typeface="Calibri"/>
              </a:rPr>
              <a:t>.</a:t>
            </a:r>
            <a:endParaRPr sz="2400" dirty="0">
              <a:solidFill>
                <a:schemeClr val="tx1"/>
              </a:solidFill>
              <a:latin typeface="Calibri"/>
              <a:cs typeface="Calibri"/>
            </a:endParaRPr>
          </a:p>
          <a:p>
            <a:pPr marL="354965" indent="-342265">
              <a:lnSpc>
                <a:spcPct val="100000"/>
              </a:lnSpc>
              <a:spcBef>
                <a:spcPts val="575"/>
              </a:spcBef>
              <a:buFont typeface="Arial"/>
              <a:buChar char="•"/>
              <a:tabLst>
                <a:tab pos="354965" algn="l"/>
              </a:tabLst>
            </a:pPr>
            <a:endParaRPr sz="2400" dirty="0">
              <a:latin typeface="Calibri"/>
              <a:cs typeface="Calibri"/>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5</a:t>
            </a:fld>
            <a:endParaRPr spc="-2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9983" y="950467"/>
            <a:ext cx="7693025" cy="635000"/>
          </a:xfrm>
          <a:prstGeom prst="rect">
            <a:avLst/>
          </a:prstGeom>
        </p:spPr>
        <p:txBody>
          <a:bodyPr vert="horz" wrap="square" lIns="0" tIns="12065" rIns="0" bIns="0" rtlCol="0">
            <a:spAutoFit/>
          </a:bodyPr>
          <a:lstStyle/>
          <a:p>
            <a:pPr marL="12700">
              <a:lnSpc>
                <a:spcPct val="100000"/>
              </a:lnSpc>
              <a:spcBef>
                <a:spcPts val="95"/>
              </a:spcBef>
            </a:pPr>
            <a:r>
              <a:rPr dirty="0">
                <a:latin typeface="Arial"/>
                <a:cs typeface="Arial"/>
              </a:rPr>
              <a:t>HUD’s</a:t>
            </a:r>
            <a:r>
              <a:rPr spc="-225" dirty="0">
                <a:latin typeface="Arial"/>
                <a:cs typeface="Arial"/>
              </a:rPr>
              <a:t> </a:t>
            </a:r>
            <a:r>
              <a:rPr dirty="0">
                <a:latin typeface="Arial"/>
                <a:cs typeface="Arial"/>
              </a:rPr>
              <a:t>Environmental</a:t>
            </a:r>
            <a:r>
              <a:rPr spc="-210" dirty="0">
                <a:latin typeface="Arial"/>
                <a:cs typeface="Arial"/>
              </a:rPr>
              <a:t> </a:t>
            </a:r>
            <a:r>
              <a:rPr spc="-10" dirty="0">
                <a:latin typeface="Arial"/>
                <a:cs typeface="Arial"/>
              </a:rPr>
              <a:t>Regulations</a:t>
            </a:r>
          </a:p>
        </p:txBody>
      </p:sp>
      <p:grpSp>
        <p:nvGrpSpPr>
          <p:cNvPr id="3" name="object 3"/>
          <p:cNvGrpSpPr/>
          <p:nvPr/>
        </p:nvGrpSpPr>
        <p:grpSpPr>
          <a:xfrm>
            <a:off x="772668" y="2941447"/>
            <a:ext cx="9144000" cy="4267200"/>
            <a:chOff x="772668" y="2941447"/>
            <a:chExt cx="9144000" cy="4267200"/>
          </a:xfrm>
        </p:grpSpPr>
        <p:pic>
          <p:nvPicPr>
            <p:cNvPr id="4" name="object 4"/>
            <p:cNvPicPr/>
            <p:nvPr/>
          </p:nvPicPr>
          <p:blipFill>
            <a:blip r:embed="rId2" cstate="print"/>
            <a:stretch>
              <a:fillRect/>
            </a:stretch>
          </p:blipFill>
          <p:spPr>
            <a:xfrm>
              <a:off x="6944868" y="2941447"/>
              <a:ext cx="2686812" cy="838200"/>
            </a:xfrm>
            <a:prstGeom prst="rect">
              <a:avLst/>
            </a:prstGeom>
          </p:spPr>
        </p:pic>
        <p:sp>
          <p:nvSpPr>
            <p:cNvPr id="5" name="object 5"/>
            <p:cNvSpPr/>
            <p:nvPr/>
          </p:nvSpPr>
          <p:spPr>
            <a:xfrm>
              <a:off x="772668" y="3779647"/>
              <a:ext cx="9144000" cy="3429000"/>
            </a:xfrm>
            <a:custGeom>
              <a:avLst/>
              <a:gdLst/>
              <a:ahLst/>
              <a:cxnLst/>
              <a:rect l="l" t="t" r="r" b="b"/>
              <a:pathLst>
                <a:path w="9144000" h="3429000">
                  <a:moveTo>
                    <a:pt x="9144000" y="0"/>
                  </a:moveTo>
                  <a:lnTo>
                    <a:pt x="0" y="0"/>
                  </a:lnTo>
                  <a:lnTo>
                    <a:pt x="0" y="3429000"/>
                  </a:lnTo>
                  <a:lnTo>
                    <a:pt x="9144000" y="3429000"/>
                  </a:lnTo>
                  <a:lnTo>
                    <a:pt x="914400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772668" y="4698619"/>
              <a:ext cx="9144000" cy="2510028"/>
            </a:xfrm>
            <a:prstGeom prst="rect">
              <a:avLst/>
            </a:prstGeom>
          </p:spPr>
        </p:pic>
        <p:sp>
          <p:nvSpPr>
            <p:cNvPr id="7" name="object 7"/>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9" name="object 9"/>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print"/>
            <a:stretch>
              <a:fillRect/>
            </a:stretch>
          </p:blipFill>
          <p:spPr>
            <a:xfrm>
              <a:off x="6944868" y="3779647"/>
              <a:ext cx="2686812" cy="743711"/>
            </a:xfrm>
            <a:prstGeom prst="rect">
              <a:avLst/>
            </a:prstGeom>
          </p:spPr>
        </p:pic>
      </p:grpSp>
      <p:sp>
        <p:nvSpPr>
          <p:cNvPr id="12" name="object 12"/>
          <p:cNvSpPr txBox="1"/>
          <p:nvPr/>
        </p:nvSpPr>
        <p:spPr>
          <a:xfrm>
            <a:off x="1537208" y="1963281"/>
            <a:ext cx="6626225" cy="3804247"/>
          </a:xfrm>
          <a:prstGeom prst="rect">
            <a:avLst/>
          </a:prstGeom>
        </p:spPr>
        <p:txBody>
          <a:bodyPr vert="horz" wrap="square" lIns="0" tIns="89535" rIns="0" bIns="0" rtlCol="0">
            <a:spAutoFit/>
          </a:bodyPr>
          <a:lstStyle/>
          <a:p>
            <a:pPr marR="1148080" algn="ctr">
              <a:lnSpc>
                <a:spcPct val="100000"/>
              </a:lnSpc>
              <a:spcBef>
                <a:spcPts val="705"/>
              </a:spcBef>
            </a:pPr>
            <a:r>
              <a:rPr sz="2400" dirty="0">
                <a:solidFill>
                  <a:srgbClr val="595959"/>
                </a:solidFill>
                <a:latin typeface="Calibri"/>
                <a:cs typeface="Calibri"/>
              </a:rPr>
              <a:t>24</a:t>
            </a:r>
            <a:r>
              <a:rPr sz="2400" spc="-60" dirty="0">
                <a:solidFill>
                  <a:srgbClr val="595959"/>
                </a:solidFill>
                <a:latin typeface="Calibri"/>
                <a:cs typeface="Calibri"/>
              </a:rPr>
              <a:t> </a:t>
            </a:r>
            <a:r>
              <a:rPr sz="2400" dirty="0">
                <a:solidFill>
                  <a:srgbClr val="595959"/>
                </a:solidFill>
                <a:latin typeface="Calibri"/>
                <a:cs typeface="Calibri"/>
              </a:rPr>
              <a:t>CFR</a:t>
            </a:r>
            <a:r>
              <a:rPr sz="2400" spc="-50" dirty="0">
                <a:solidFill>
                  <a:srgbClr val="595959"/>
                </a:solidFill>
                <a:latin typeface="Calibri"/>
                <a:cs typeface="Calibri"/>
              </a:rPr>
              <a:t> </a:t>
            </a:r>
            <a:r>
              <a:rPr sz="2400" dirty="0">
                <a:solidFill>
                  <a:srgbClr val="595959"/>
                </a:solidFill>
                <a:latin typeface="Calibri"/>
                <a:cs typeface="Calibri"/>
              </a:rPr>
              <a:t>Part</a:t>
            </a:r>
            <a:r>
              <a:rPr sz="2400" spc="-40" dirty="0">
                <a:solidFill>
                  <a:srgbClr val="595959"/>
                </a:solidFill>
                <a:latin typeface="Calibri"/>
                <a:cs typeface="Calibri"/>
              </a:rPr>
              <a:t> </a:t>
            </a:r>
            <a:r>
              <a:rPr sz="2400" dirty="0">
                <a:solidFill>
                  <a:srgbClr val="595959"/>
                </a:solidFill>
                <a:latin typeface="Calibri"/>
                <a:cs typeface="Calibri"/>
              </a:rPr>
              <a:t>50</a:t>
            </a:r>
            <a:r>
              <a:rPr sz="2400" spc="-40" dirty="0">
                <a:solidFill>
                  <a:srgbClr val="595959"/>
                </a:solidFill>
                <a:latin typeface="Calibri"/>
                <a:cs typeface="Calibri"/>
              </a:rPr>
              <a:t> </a:t>
            </a:r>
            <a:r>
              <a:rPr sz="2400" spc="-20" dirty="0">
                <a:solidFill>
                  <a:srgbClr val="595959"/>
                </a:solidFill>
                <a:latin typeface="Calibri"/>
                <a:cs typeface="Calibri"/>
              </a:rPr>
              <a:t>-</a:t>
            </a:r>
            <a:r>
              <a:rPr sz="2400" dirty="0">
                <a:solidFill>
                  <a:srgbClr val="595959"/>
                </a:solidFill>
                <a:latin typeface="Calibri"/>
                <a:cs typeface="Calibri"/>
              </a:rPr>
              <a:t>-</a:t>
            </a:r>
            <a:r>
              <a:rPr sz="2400" spc="-40" dirty="0">
                <a:solidFill>
                  <a:srgbClr val="595959"/>
                </a:solidFill>
                <a:latin typeface="Calibri"/>
                <a:cs typeface="Calibri"/>
              </a:rPr>
              <a:t> </a:t>
            </a:r>
            <a:r>
              <a:rPr sz="2400" dirty="0">
                <a:solidFill>
                  <a:srgbClr val="595959"/>
                </a:solidFill>
                <a:latin typeface="Calibri"/>
                <a:cs typeface="Calibri"/>
              </a:rPr>
              <a:t>HUD</a:t>
            </a:r>
            <a:r>
              <a:rPr sz="2400" spc="-35" dirty="0">
                <a:solidFill>
                  <a:srgbClr val="595959"/>
                </a:solidFill>
                <a:latin typeface="Calibri"/>
                <a:cs typeface="Calibri"/>
              </a:rPr>
              <a:t> </a:t>
            </a:r>
            <a:r>
              <a:rPr sz="2400" dirty="0">
                <a:solidFill>
                  <a:srgbClr val="595959"/>
                </a:solidFill>
                <a:latin typeface="Calibri"/>
                <a:cs typeface="Calibri"/>
              </a:rPr>
              <a:t>Review</a:t>
            </a:r>
            <a:r>
              <a:rPr sz="2400" spc="-40" dirty="0">
                <a:solidFill>
                  <a:srgbClr val="595959"/>
                </a:solidFill>
                <a:latin typeface="Calibri"/>
                <a:cs typeface="Calibri"/>
              </a:rPr>
              <a:t> </a:t>
            </a:r>
            <a:r>
              <a:rPr sz="2400" spc="-10" dirty="0">
                <a:solidFill>
                  <a:srgbClr val="595959"/>
                </a:solidFill>
                <a:latin typeface="Calibri"/>
                <a:cs typeface="Calibri"/>
              </a:rPr>
              <a:t>Requirements</a:t>
            </a:r>
            <a:endParaRPr sz="2400" dirty="0">
              <a:latin typeface="Calibri"/>
              <a:cs typeface="Calibri"/>
            </a:endParaRPr>
          </a:p>
          <a:p>
            <a:pPr marL="553720" algn="ctr">
              <a:lnSpc>
                <a:spcPct val="100000"/>
              </a:lnSpc>
              <a:spcBef>
                <a:spcPts val="505"/>
              </a:spcBef>
            </a:pPr>
            <a:r>
              <a:rPr sz="2000" dirty="0">
                <a:solidFill>
                  <a:srgbClr val="233F60"/>
                </a:solidFill>
                <a:latin typeface="Calibri"/>
                <a:cs typeface="Calibri"/>
              </a:rPr>
              <a:t>–</a:t>
            </a:r>
            <a:r>
              <a:rPr sz="2000" spc="254" dirty="0">
                <a:solidFill>
                  <a:srgbClr val="233F60"/>
                </a:solidFill>
                <a:latin typeface="Calibri"/>
                <a:cs typeface="Calibri"/>
              </a:rPr>
              <a:t> </a:t>
            </a:r>
            <a:r>
              <a:rPr sz="2000" spc="-10" dirty="0">
                <a:solidFill>
                  <a:srgbClr val="233F60"/>
                </a:solidFill>
                <a:latin typeface="Calibri"/>
                <a:cs typeface="Calibri"/>
              </a:rPr>
              <a:t>Environmental</a:t>
            </a:r>
            <a:r>
              <a:rPr sz="2000" spc="-60" dirty="0">
                <a:solidFill>
                  <a:srgbClr val="233F60"/>
                </a:solidFill>
                <a:latin typeface="Calibri"/>
                <a:cs typeface="Calibri"/>
              </a:rPr>
              <a:t> </a:t>
            </a:r>
            <a:r>
              <a:rPr sz="2000" dirty="0">
                <a:solidFill>
                  <a:srgbClr val="233F60"/>
                </a:solidFill>
                <a:latin typeface="Calibri"/>
                <a:cs typeface="Calibri"/>
              </a:rPr>
              <a:t>review</a:t>
            </a:r>
            <a:r>
              <a:rPr sz="2000" spc="-40" dirty="0">
                <a:solidFill>
                  <a:srgbClr val="233F60"/>
                </a:solidFill>
                <a:latin typeface="Calibri"/>
                <a:cs typeface="Calibri"/>
              </a:rPr>
              <a:t> </a:t>
            </a:r>
            <a:r>
              <a:rPr sz="2000" spc="-10" dirty="0">
                <a:solidFill>
                  <a:srgbClr val="233F60"/>
                </a:solidFill>
                <a:latin typeface="Calibri"/>
                <a:cs typeface="Calibri"/>
              </a:rPr>
              <a:t>requirements</a:t>
            </a:r>
            <a:r>
              <a:rPr sz="2000" spc="-35" dirty="0">
                <a:solidFill>
                  <a:srgbClr val="233F60"/>
                </a:solidFill>
                <a:latin typeface="Calibri"/>
                <a:cs typeface="Calibri"/>
              </a:rPr>
              <a:t> </a:t>
            </a:r>
            <a:r>
              <a:rPr sz="2000" dirty="0">
                <a:solidFill>
                  <a:srgbClr val="233F60"/>
                </a:solidFill>
                <a:latin typeface="Calibri"/>
                <a:cs typeface="Calibri"/>
              </a:rPr>
              <a:t>for</a:t>
            </a:r>
            <a:r>
              <a:rPr sz="2000" spc="-60" dirty="0">
                <a:solidFill>
                  <a:srgbClr val="233F60"/>
                </a:solidFill>
                <a:latin typeface="Calibri"/>
                <a:cs typeface="Calibri"/>
              </a:rPr>
              <a:t> </a:t>
            </a:r>
            <a:r>
              <a:rPr sz="2000" dirty="0">
                <a:solidFill>
                  <a:srgbClr val="233F60"/>
                </a:solidFill>
                <a:latin typeface="Calibri"/>
                <a:cs typeface="Calibri"/>
              </a:rPr>
              <a:t>HUD</a:t>
            </a:r>
            <a:r>
              <a:rPr sz="2000" spc="-60" dirty="0">
                <a:solidFill>
                  <a:srgbClr val="233F60"/>
                </a:solidFill>
                <a:latin typeface="Calibri"/>
                <a:cs typeface="Calibri"/>
              </a:rPr>
              <a:t> </a:t>
            </a:r>
            <a:r>
              <a:rPr sz="2000" spc="-10" dirty="0">
                <a:solidFill>
                  <a:srgbClr val="233F60"/>
                </a:solidFill>
                <a:latin typeface="Calibri"/>
                <a:cs typeface="Calibri"/>
              </a:rPr>
              <a:t>staff</a:t>
            </a:r>
            <a:endParaRPr sz="2000" dirty="0">
              <a:latin typeface="Calibri"/>
              <a:cs typeface="Calibri"/>
            </a:endParaRPr>
          </a:p>
          <a:p>
            <a:pPr marR="2159635" algn="ctr">
              <a:lnSpc>
                <a:spcPct val="100000"/>
              </a:lnSpc>
              <a:spcBef>
                <a:spcPts val="550"/>
              </a:spcBef>
            </a:pPr>
            <a:r>
              <a:rPr sz="2400" dirty="0">
                <a:solidFill>
                  <a:srgbClr val="595959"/>
                </a:solidFill>
                <a:latin typeface="Calibri"/>
                <a:cs typeface="Calibri"/>
              </a:rPr>
              <a:t>24</a:t>
            </a:r>
            <a:r>
              <a:rPr sz="2400" spc="-40" dirty="0">
                <a:solidFill>
                  <a:srgbClr val="595959"/>
                </a:solidFill>
                <a:latin typeface="Calibri"/>
                <a:cs typeface="Calibri"/>
              </a:rPr>
              <a:t> </a:t>
            </a:r>
            <a:r>
              <a:rPr sz="2400" dirty="0">
                <a:solidFill>
                  <a:srgbClr val="595959"/>
                </a:solidFill>
                <a:latin typeface="Calibri"/>
                <a:cs typeface="Calibri"/>
              </a:rPr>
              <a:t>CFR</a:t>
            </a:r>
            <a:r>
              <a:rPr sz="2400" spc="-40" dirty="0">
                <a:solidFill>
                  <a:srgbClr val="595959"/>
                </a:solidFill>
                <a:latin typeface="Calibri"/>
                <a:cs typeface="Calibri"/>
              </a:rPr>
              <a:t> </a:t>
            </a:r>
            <a:r>
              <a:rPr sz="2400" dirty="0">
                <a:solidFill>
                  <a:srgbClr val="595959"/>
                </a:solidFill>
                <a:latin typeface="Calibri"/>
                <a:cs typeface="Calibri"/>
              </a:rPr>
              <a:t>Part</a:t>
            </a:r>
            <a:r>
              <a:rPr sz="2400" spc="-30" dirty="0">
                <a:solidFill>
                  <a:srgbClr val="595959"/>
                </a:solidFill>
                <a:latin typeface="Calibri"/>
                <a:cs typeface="Calibri"/>
              </a:rPr>
              <a:t> </a:t>
            </a:r>
            <a:r>
              <a:rPr sz="2400" dirty="0">
                <a:solidFill>
                  <a:srgbClr val="595959"/>
                </a:solidFill>
                <a:latin typeface="Calibri"/>
                <a:cs typeface="Calibri"/>
              </a:rPr>
              <a:t>51</a:t>
            </a:r>
            <a:r>
              <a:rPr sz="2400" spc="-30" dirty="0">
                <a:solidFill>
                  <a:srgbClr val="595959"/>
                </a:solidFill>
                <a:latin typeface="Calibri"/>
                <a:cs typeface="Calibri"/>
              </a:rPr>
              <a:t> </a:t>
            </a:r>
            <a:r>
              <a:rPr sz="2400" spc="-20" dirty="0">
                <a:solidFill>
                  <a:srgbClr val="595959"/>
                </a:solidFill>
                <a:latin typeface="Calibri"/>
                <a:cs typeface="Calibri"/>
              </a:rPr>
              <a:t>-</a:t>
            </a:r>
            <a:r>
              <a:rPr sz="2400" dirty="0">
                <a:solidFill>
                  <a:srgbClr val="595959"/>
                </a:solidFill>
                <a:latin typeface="Calibri"/>
                <a:cs typeface="Calibri"/>
              </a:rPr>
              <a:t>-</a:t>
            </a:r>
            <a:r>
              <a:rPr sz="2400" spc="-30" dirty="0">
                <a:solidFill>
                  <a:srgbClr val="595959"/>
                </a:solidFill>
                <a:latin typeface="Calibri"/>
                <a:cs typeface="Calibri"/>
              </a:rPr>
              <a:t> </a:t>
            </a:r>
            <a:r>
              <a:rPr sz="2400" dirty="0">
                <a:solidFill>
                  <a:srgbClr val="595959"/>
                </a:solidFill>
                <a:latin typeface="Calibri"/>
                <a:cs typeface="Calibri"/>
              </a:rPr>
              <a:t>Manmade</a:t>
            </a:r>
            <a:r>
              <a:rPr sz="2400" spc="-15" dirty="0">
                <a:solidFill>
                  <a:srgbClr val="595959"/>
                </a:solidFill>
                <a:latin typeface="Calibri"/>
                <a:cs typeface="Calibri"/>
              </a:rPr>
              <a:t> </a:t>
            </a:r>
            <a:r>
              <a:rPr sz="2400" spc="-10" dirty="0">
                <a:solidFill>
                  <a:srgbClr val="595959"/>
                </a:solidFill>
                <a:latin typeface="Calibri"/>
                <a:cs typeface="Calibri"/>
              </a:rPr>
              <a:t>Hazards</a:t>
            </a:r>
            <a:endParaRPr sz="2400" dirty="0">
              <a:latin typeface="Calibri"/>
              <a:cs typeface="Calibri"/>
            </a:endParaRPr>
          </a:p>
          <a:p>
            <a:pPr marR="2124075" algn="ctr">
              <a:lnSpc>
                <a:spcPct val="100000"/>
              </a:lnSpc>
              <a:spcBef>
                <a:spcPts val="75"/>
              </a:spcBef>
              <a:tabLst>
                <a:tab pos="227965" algn="l"/>
              </a:tabLst>
            </a:pPr>
            <a:r>
              <a:rPr sz="1000" spc="-50" dirty="0">
                <a:solidFill>
                  <a:srgbClr val="233F60"/>
                </a:solidFill>
                <a:latin typeface="Arial"/>
                <a:cs typeface="Arial"/>
              </a:rPr>
              <a:t>»</a:t>
            </a:r>
            <a:r>
              <a:rPr sz="1000" dirty="0">
                <a:solidFill>
                  <a:srgbClr val="233F60"/>
                </a:solidFill>
                <a:latin typeface="Arial"/>
                <a:cs typeface="Arial"/>
              </a:rPr>
              <a:t>	</a:t>
            </a:r>
            <a:r>
              <a:rPr sz="2000" spc="-10" dirty="0">
                <a:solidFill>
                  <a:srgbClr val="233F60"/>
                </a:solidFill>
                <a:latin typeface="Calibri"/>
                <a:cs typeface="Calibri"/>
              </a:rPr>
              <a:t>Noise</a:t>
            </a:r>
            <a:endParaRPr sz="2000" dirty="0">
              <a:latin typeface="Calibri"/>
              <a:cs typeface="Calibri"/>
            </a:endParaRPr>
          </a:p>
          <a:p>
            <a:pPr marL="1841500">
              <a:lnSpc>
                <a:spcPct val="100000"/>
              </a:lnSpc>
              <a:tabLst>
                <a:tab pos="2069464" algn="l"/>
              </a:tabLst>
            </a:pPr>
            <a:r>
              <a:rPr sz="1000" spc="-50" dirty="0">
                <a:solidFill>
                  <a:srgbClr val="233F60"/>
                </a:solidFill>
                <a:latin typeface="Arial"/>
                <a:cs typeface="Arial"/>
              </a:rPr>
              <a:t>»</a:t>
            </a:r>
            <a:r>
              <a:rPr sz="1000" dirty="0">
                <a:solidFill>
                  <a:srgbClr val="233F60"/>
                </a:solidFill>
                <a:latin typeface="Arial"/>
                <a:cs typeface="Arial"/>
              </a:rPr>
              <a:t>	</a:t>
            </a:r>
            <a:r>
              <a:rPr sz="2000" dirty="0">
                <a:solidFill>
                  <a:srgbClr val="233F60"/>
                </a:solidFill>
                <a:latin typeface="Calibri"/>
                <a:cs typeface="Calibri"/>
              </a:rPr>
              <a:t>Explosives</a:t>
            </a:r>
            <a:r>
              <a:rPr sz="2000" spc="-60" dirty="0">
                <a:solidFill>
                  <a:srgbClr val="233F60"/>
                </a:solidFill>
                <a:latin typeface="Calibri"/>
                <a:cs typeface="Calibri"/>
              </a:rPr>
              <a:t> </a:t>
            </a:r>
            <a:r>
              <a:rPr sz="2000" dirty="0">
                <a:solidFill>
                  <a:srgbClr val="233F60"/>
                </a:solidFill>
                <a:latin typeface="Calibri"/>
                <a:cs typeface="Calibri"/>
              </a:rPr>
              <a:t>and</a:t>
            </a:r>
            <a:r>
              <a:rPr sz="2000" spc="-75" dirty="0">
                <a:solidFill>
                  <a:srgbClr val="233F60"/>
                </a:solidFill>
                <a:latin typeface="Calibri"/>
                <a:cs typeface="Calibri"/>
              </a:rPr>
              <a:t> </a:t>
            </a:r>
            <a:r>
              <a:rPr sz="2000" spc="-10" dirty="0">
                <a:solidFill>
                  <a:srgbClr val="233F60"/>
                </a:solidFill>
                <a:latin typeface="Calibri"/>
                <a:cs typeface="Calibri"/>
              </a:rPr>
              <a:t>Thermal</a:t>
            </a:r>
            <a:endParaRPr sz="2000" dirty="0">
              <a:latin typeface="Calibri"/>
              <a:cs typeface="Calibri"/>
            </a:endParaRPr>
          </a:p>
          <a:p>
            <a:pPr marL="1841500">
              <a:lnSpc>
                <a:spcPct val="100000"/>
              </a:lnSpc>
              <a:tabLst>
                <a:tab pos="2069464" algn="l"/>
              </a:tabLst>
            </a:pPr>
            <a:r>
              <a:rPr sz="1000" spc="-50" dirty="0">
                <a:solidFill>
                  <a:srgbClr val="233F60"/>
                </a:solidFill>
                <a:latin typeface="Arial"/>
                <a:cs typeface="Arial"/>
              </a:rPr>
              <a:t>»</a:t>
            </a:r>
            <a:r>
              <a:rPr sz="1000" dirty="0">
                <a:solidFill>
                  <a:srgbClr val="233F60"/>
                </a:solidFill>
                <a:latin typeface="Arial"/>
                <a:cs typeface="Arial"/>
              </a:rPr>
              <a:t>	</a:t>
            </a:r>
            <a:r>
              <a:rPr sz="2000" spc="-10" dirty="0">
                <a:solidFill>
                  <a:srgbClr val="233F60"/>
                </a:solidFill>
                <a:latin typeface="Calibri"/>
                <a:cs typeface="Calibri"/>
              </a:rPr>
              <a:t>Runway</a:t>
            </a:r>
            <a:r>
              <a:rPr sz="2000" spc="-70" dirty="0">
                <a:solidFill>
                  <a:srgbClr val="233F60"/>
                </a:solidFill>
                <a:latin typeface="Calibri"/>
                <a:cs typeface="Calibri"/>
              </a:rPr>
              <a:t> </a:t>
            </a:r>
            <a:r>
              <a:rPr sz="2000" dirty="0">
                <a:solidFill>
                  <a:srgbClr val="233F60"/>
                </a:solidFill>
                <a:latin typeface="Calibri"/>
                <a:cs typeface="Calibri"/>
              </a:rPr>
              <a:t>Clear</a:t>
            </a:r>
            <a:r>
              <a:rPr sz="2000" spc="-40" dirty="0">
                <a:solidFill>
                  <a:srgbClr val="233F60"/>
                </a:solidFill>
                <a:latin typeface="Calibri"/>
                <a:cs typeface="Calibri"/>
              </a:rPr>
              <a:t> </a:t>
            </a:r>
            <a:r>
              <a:rPr sz="2000" spc="-20" dirty="0">
                <a:solidFill>
                  <a:srgbClr val="233F60"/>
                </a:solidFill>
                <a:latin typeface="Calibri"/>
                <a:cs typeface="Calibri"/>
              </a:rPr>
              <a:t>Zones</a:t>
            </a:r>
            <a:endParaRPr sz="2000" dirty="0">
              <a:latin typeface="Calibri"/>
              <a:cs typeface="Calibri"/>
            </a:endParaRPr>
          </a:p>
          <a:p>
            <a:pPr marL="12700" marR="1275080">
              <a:lnSpc>
                <a:spcPts val="3460"/>
              </a:lnSpc>
              <a:spcBef>
                <a:spcPts val="135"/>
              </a:spcBef>
            </a:pPr>
            <a:r>
              <a:rPr sz="2400" dirty="0">
                <a:solidFill>
                  <a:srgbClr val="595959"/>
                </a:solidFill>
                <a:latin typeface="Calibri"/>
                <a:cs typeface="Calibri"/>
              </a:rPr>
              <a:t>24</a:t>
            </a:r>
            <a:r>
              <a:rPr sz="2400" spc="-55" dirty="0">
                <a:solidFill>
                  <a:srgbClr val="595959"/>
                </a:solidFill>
                <a:latin typeface="Calibri"/>
                <a:cs typeface="Calibri"/>
              </a:rPr>
              <a:t> </a:t>
            </a:r>
            <a:r>
              <a:rPr sz="2400" dirty="0">
                <a:solidFill>
                  <a:srgbClr val="595959"/>
                </a:solidFill>
                <a:latin typeface="Calibri"/>
                <a:cs typeface="Calibri"/>
              </a:rPr>
              <a:t>CFR</a:t>
            </a:r>
            <a:r>
              <a:rPr sz="2400" spc="-50" dirty="0">
                <a:solidFill>
                  <a:srgbClr val="595959"/>
                </a:solidFill>
                <a:latin typeface="Calibri"/>
                <a:cs typeface="Calibri"/>
              </a:rPr>
              <a:t> </a:t>
            </a:r>
            <a:r>
              <a:rPr sz="2400" dirty="0">
                <a:solidFill>
                  <a:srgbClr val="595959"/>
                </a:solidFill>
                <a:latin typeface="Calibri"/>
                <a:cs typeface="Calibri"/>
              </a:rPr>
              <a:t>Part</a:t>
            </a:r>
            <a:r>
              <a:rPr sz="2400" spc="-45" dirty="0">
                <a:solidFill>
                  <a:srgbClr val="595959"/>
                </a:solidFill>
                <a:latin typeface="Calibri"/>
                <a:cs typeface="Calibri"/>
              </a:rPr>
              <a:t> </a:t>
            </a:r>
            <a:r>
              <a:rPr sz="2400" dirty="0">
                <a:solidFill>
                  <a:srgbClr val="595959"/>
                </a:solidFill>
                <a:latin typeface="Calibri"/>
                <a:cs typeface="Calibri"/>
              </a:rPr>
              <a:t>55</a:t>
            </a:r>
            <a:r>
              <a:rPr sz="2400" spc="-40" dirty="0">
                <a:solidFill>
                  <a:srgbClr val="595959"/>
                </a:solidFill>
                <a:latin typeface="Calibri"/>
                <a:cs typeface="Calibri"/>
              </a:rPr>
              <a:t> </a:t>
            </a:r>
            <a:r>
              <a:rPr sz="2400" spc="-20" dirty="0">
                <a:solidFill>
                  <a:srgbClr val="595959"/>
                </a:solidFill>
                <a:latin typeface="Calibri"/>
                <a:cs typeface="Calibri"/>
              </a:rPr>
              <a:t>-</a:t>
            </a:r>
            <a:r>
              <a:rPr sz="2400" dirty="0">
                <a:solidFill>
                  <a:srgbClr val="595959"/>
                </a:solidFill>
                <a:latin typeface="Calibri"/>
                <a:cs typeface="Calibri"/>
              </a:rPr>
              <a:t>-</a:t>
            </a:r>
            <a:r>
              <a:rPr sz="2400" spc="-45" dirty="0">
                <a:solidFill>
                  <a:srgbClr val="595959"/>
                </a:solidFill>
                <a:latin typeface="Calibri"/>
                <a:cs typeface="Calibri"/>
              </a:rPr>
              <a:t> </a:t>
            </a:r>
            <a:r>
              <a:rPr sz="2400" dirty="0">
                <a:solidFill>
                  <a:srgbClr val="595959"/>
                </a:solidFill>
                <a:latin typeface="Calibri"/>
                <a:cs typeface="Calibri"/>
              </a:rPr>
              <a:t>Floodplains</a:t>
            </a:r>
            <a:r>
              <a:rPr sz="2400" spc="-35" dirty="0">
                <a:solidFill>
                  <a:srgbClr val="595959"/>
                </a:solidFill>
                <a:latin typeface="Calibri"/>
                <a:cs typeface="Calibri"/>
              </a:rPr>
              <a:t> </a:t>
            </a:r>
            <a:r>
              <a:rPr sz="2400" dirty="0">
                <a:solidFill>
                  <a:srgbClr val="595959"/>
                </a:solidFill>
                <a:latin typeface="Calibri"/>
                <a:cs typeface="Calibri"/>
              </a:rPr>
              <a:t>&amp;</a:t>
            </a:r>
            <a:r>
              <a:rPr sz="2400" spc="-35" dirty="0">
                <a:solidFill>
                  <a:srgbClr val="595959"/>
                </a:solidFill>
                <a:latin typeface="Calibri"/>
                <a:cs typeface="Calibri"/>
              </a:rPr>
              <a:t> </a:t>
            </a:r>
            <a:r>
              <a:rPr sz="2400" spc="-10" dirty="0">
                <a:solidFill>
                  <a:srgbClr val="595959"/>
                </a:solidFill>
                <a:latin typeface="Calibri"/>
                <a:cs typeface="Calibri"/>
              </a:rPr>
              <a:t>Wetlands </a:t>
            </a:r>
            <a:r>
              <a:rPr sz="2400" dirty="0">
                <a:solidFill>
                  <a:srgbClr val="595959"/>
                </a:solidFill>
                <a:latin typeface="Calibri"/>
                <a:cs typeface="Calibri"/>
              </a:rPr>
              <a:t>24</a:t>
            </a:r>
            <a:r>
              <a:rPr sz="2400" spc="-60" dirty="0">
                <a:solidFill>
                  <a:srgbClr val="595959"/>
                </a:solidFill>
                <a:latin typeface="Calibri"/>
                <a:cs typeface="Calibri"/>
              </a:rPr>
              <a:t> </a:t>
            </a:r>
            <a:r>
              <a:rPr sz="2400" dirty="0">
                <a:solidFill>
                  <a:srgbClr val="595959"/>
                </a:solidFill>
                <a:latin typeface="Calibri"/>
                <a:cs typeface="Calibri"/>
              </a:rPr>
              <a:t>CFR</a:t>
            </a:r>
            <a:r>
              <a:rPr sz="2400" spc="-55" dirty="0">
                <a:solidFill>
                  <a:srgbClr val="595959"/>
                </a:solidFill>
                <a:latin typeface="Calibri"/>
                <a:cs typeface="Calibri"/>
              </a:rPr>
              <a:t> </a:t>
            </a:r>
            <a:r>
              <a:rPr sz="2400" dirty="0">
                <a:solidFill>
                  <a:srgbClr val="595959"/>
                </a:solidFill>
                <a:latin typeface="Calibri"/>
                <a:cs typeface="Calibri"/>
              </a:rPr>
              <a:t>Part</a:t>
            </a:r>
            <a:r>
              <a:rPr sz="2400" spc="-50" dirty="0">
                <a:solidFill>
                  <a:srgbClr val="595959"/>
                </a:solidFill>
                <a:latin typeface="Calibri"/>
                <a:cs typeface="Calibri"/>
              </a:rPr>
              <a:t> </a:t>
            </a:r>
            <a:r>
              <a:rPr sz="2400" dirty="0">
                <a:solidFill>
                  <a:srgbClr val="595959"/>
                </a:solidFill>
                <a:latin typeface="Calibri"/>
                <a:cs typeface="Calibri"/>
              </a:rPr>
              <a:t>58</a:t>
            </a:r>
            <a:r>
              <a:rPr sz="2400" spc="-45" dirty="0">
                <a:solidFill>
                  <a:srgbClr val="595959"/>
                </a:solidFill>
                <a:latin typeface="Calibri"/>
                <a:cs typeface="Calibri"/>
              </a:rPr>
              <a:t> </a:t>
            </a:r>
            <a:r>
              <a:rPr sz="2400" spc="-20" dirty="0">
                <a:solidFill>
                  <a:srgbClr val="595959"/>
                </a:solidFill>
                <a:latin typeface="Calibri"/>
                <a:cs typeface="Calibri"/>
              </a:rPr>
              <a:t>-</a:t>
            </a:r>
            <a:r>
              <a:rPr sz="2400" dirty="0">
                <a:solidFill>
                  <a:srgbClr val="595959"/>
                </a:solidFill>
                <a:latin typeface="Calibri"/>
                <a:cs typeface="Calibri"/>
              </a:rPr>
              <a:t>-</a:t>
            </a:r>
            <a:r>
              <a:rPr sz="2400" spc="-45" dirty="0">
                <a:solidFill>
                  <a:srgbClr val="595959"/>
                </a:solidFill>
                <a:latin typeface="Calibri"/>
                <a:cs typeface="Calibri"/>
              </a:rPr>
              <a:t> </a:t>
            </a:r>
            <a:r>
              <a:rPr sz="2400" dirty="0">
                <a:solidFill>
                  <a:srgbClr val="595959"/>
                </a:solidFill>
                <a:latin typeface="Calibri"/>
                <a:cs typeface="Calibri"/>
              </a:rPr>
              <a:t>Local</a:t>
            </a:r>
            <a:r>
              <a:rPr sz="2400" spc="-35" dirty="0">
                <a:solidFill>
                  <a:srgbClr val="595959"/>
                </a:solidFill>
                <a:latin typeface="Calibri"/>
                <a:cs typeface="Calibri"/>
              </a:rPr>
              <a:t> </a:t>
            </a:r>
            <a:r>
              <a:rPr sz="2400" dirty="0">
                <a:solidFill>
                  <a:srgbClr val="595959"/>
                </a:solidFill>
                <a:latin typeface="Calibri"/>
                <a:cs typeface="Calibri"/>
              </a:rPr>
              <a:t>Government</a:t>
            </a:r>
            <a:r>
              <a:rPr sz="2400" spc="-40" dirty="0">
                <a:solidFill>
                  <a:srgbClr val="595959"/>
                </a:solidFill>
                <a:latin typeface="Calibri"/>
                <a:cs typeface="Calibri"/>
              </a:rPr>
              <a:t> </a:t>
            </a:r>
            <a:r>
              <a:rPr sz="2400" spc="-10" dirty="0">
                <a:solidFill>
                  <a:srgbClr val="595959"/>
                </a:solidFill>
                <a:latin typeface="Calibri"/>
                <a:cs typeface="Calibri"/>
              </a:rPr>
              <a:t>Review</a:t>
            </a:r>
            <a:endParaRPr sz="2400" dirty="0">
              <a:latin typeface="Calibri"/>
              <a:cs typeface="Calibri"/>
            </a:endParaRPr>
          </a:p>
          <a:p>
            <a:pPr marL="926465">
              <a:lnSpc>
                <a:spcPct val="100000"/>
              </a:lnSpc>
              <a:spcBef>
                <a:spcPts val="290"/>
              </a:spcBef>
            </a:pPr>
            <a:r>
              <a:rPr sz="2000" dirty="0">
                <a:solidFill>
                  <a:srgbClr val="233F60"/>
                </a:solidFill>
                <a:latin typeface="Calibri"/>
                <a:cs typeface="Calibri"/>
              </a:rPr>
              <a:t>–</a:t>
            </a:r>
            <a:r>
              <a:rPr sz="2000" spc="290" dirty="0">
                <a:solidFill>
                  <a:srgbClr val="233F60"/>
                </a:solidFill>
                <a:latin typeface="Calibri"/>
                <a:cs typeface="Calibri"/>
              </a:rPr>
              <a:t> </a:t>
            </a:r>
            <a:r>
              <a:rPr sz="2000" dirty="0">
                <a:solidFill>
                  <a:srgbClr val="233F60"/>
                </a:solidFill>
                <a:latin typeface="Calibri"/>
                <a:cs typeface="Calibri"/>
              </a:rPr>
              <a:t>Unit</a:t>
            </a:r>
            <a:r>
              <a:rPr sz="2000" spc="-40" dirty="0">
                <a:solidFill>
                  <a:srgbClr val="233F60"/>
                </a:solidFill>
                <a:latin typeface="Calibri"/>
                <a:cs typeface="Calibri"/>
              </a:rPr>
              <a:t> </a:t>
            </a:r>
            <a:r>
              <a:rPr sz="2000" dirty="0">
                <a:solidFill>
                  <a:srgbClr val="233F60"/>
                </a:solidFill>
                <a:latin typeface="Calibri"/>
                <a:cs typeface="Calibri"/>
              </a:rPr>
              <a:t>of</a:t>
            </a:r>
            <a:r>
              <a:rPr sz="2000" spc="-35" dirty="0">
                <a:solidFill>
                  <a:srgbClr val="233F60"/>
                </a:solidFill>
                <a:latin typeface="Calibri"/>
                <a:cs typeface="Calibri"/>
              </a:rPr>
              <a:t> </a:t>
            </a:r>
            <a:r>
              <a:rPr sz="2000" dirty="0">
                <a:solidFill>
                  <a:srgbClr val="233F60"/>
                </a:solidFill>
                <a:latin typeface="Calibri"/>
                <a:cs typeface="Calibri"/>
              </a:rPr>
              <a:t>Local</a:t>
            </a:r>
            <a:r>
              <a:rPr sz="2000" spc="-45" dirty="0">
                <a:solidFill>
                  <a:srgbClr val="233F60"/>
                </a:solidFill>
                <a:latin typeface="Calibri"/>
                <a:cs typeface="Calibri"/>
              </a:rPr>
              <a:t> </a:t>
            </a:r>
            <a:r>
              <a:rPr sz="2000" spc="-10" dirty="0">
                <a:solidFill>
                  <a:srgbClr val="233F60"/>
                </a:solidFill>
                <a:latin typeface="Calibri"/>
                <a:cs typeface="Calibri"/>
              </a:rPr>
              <a:t>Government</a:t>
            </a:r>
            <a:r>
              <a:rPr sz="2000" spc="-15" dirty="0">
                <a:solidFill>
                  <a:srgbClr val="233F60"/>
                </a:solidFill>
                <a:latin typeface="Calibri"/>
                <a:cs typeface="Calibri"/>
              </a:rPr>
              <a:t> </a:t>
            </a:r>
            <a:r>
              <a:rPr sz="2000" dirty="0">
                <a:solidFill>
                  <a:srgbClr val="233F60"/>
                </a:solidFill>
                <a:latin typeface="Calibri"/>
                <a:cs typeface="Calibri"/>
              </a:rPr>
              <a:t>accepts</a:t>
            </a:r>
            <a:r>
              <a:rPr sz="2000" spc="-30" dirty="0">
                <a:solidFill>
                  <a:srgbClr val="233F60"/>
                </a:solidFill>
                <a:latin typeface="Calibri"/>
                <a:cs typeface="Calibri"/>
              </a:rPr>
              <a:t> </a:t>
            </a:r>
            <a:r>
              <a:rPr sz="2000" dirty="0">
                <a:solidFill>
                  <a:srgbClr val="233F60"/>
                </a:solidFill>
                <a:latin typeface="Calibri"/>
                <a:cs typeface="Calibri"/>
              </a:rPr>
              <a:t>HUD</a:t>
            </a:r>
            <a:r>
              <a:rPr sz="2000" spc="-35" dirty="0">
                <a:solidFill>
                  <a:srgbClr val="233F60"/>
                </a:solidFill>
                <a:latin typeface="Calibri"/>
                <a:cs typeface="Calibri"/>
              </a:rPr>
              <a:t> </a:t>
            </a:r>
            <a:r>
              <a:rPr sz="2000" spc="-10" dirty="0">
                <a:solidFill>
                  <a:srgbClr val="233F60"/>
                </a:solidFill>
                <a:latin typeface="Calibri"/>
                <a:cs typeface="Calibri"/>
              </a:rPr>
              <a:t>responsibility</a:t>
            </a:r>
            <a:endParaRPr sz="2000" dirty="0">
              <a:latin typeface="Calibri"/>
              <a:cs typeface="Calibri"/>
            </a:endParaRPr>
          </a:p>
          <a:p>
            <a:pPr>
              <a:lnSpc>
                <a:spcPct val="100000"/>
              </a:lnSpc>
              <a:spcBef>
                <a:spcPts val="150"/>
              </a:spcBef>
            </a:pPr>
            <a:endParaRPr sz="2000" dirty="0">
              <a:latin typeface="Calibri"/>
              <a:cs typeface="Calibri"/>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17500">
              <a:lnSpc>
                <a:spcPct val="100000"/>
              </a:lnSpc>
              <a:spcBef>
                <a:spcPts val="95"/>
              </a:spcBef>
            </a:pPr>
            <a:r>
              <a:rPr dirty="0"/>
              <a:t>Part</a:t>
            </a:r>
            <a:r>
              <a:rPr spc="-150" dirty="0"/>
              <a:t> </a:t>
            </a:r>
            <a:r>
              <a:rPr dirty="0"/>
              <a:t>58:</a:t>
            </a:r>
            <a:r>
              <a:rPr spc="-120" dirty="0"/>
              <a:t> </a:t>
            </a:r>
            <a:r>
              <a:rPr dirty="0"/>
              <a:t>Responsible</a:t>
            </a:r>
            <a:r>
              <a:rPr spc="-125" dirty="0"/>
              <a:t> </a:t>
            </a:r>
            <a:r>
              <a:rPr spc="-10" dirty="0"/>
              <a:t>Entities</a:t>
            </a:r>
          </a:p>
        </p:txBody>
      </p:sp>
      <p:grpSp>
        <p:nvGrpSpPr>
          <p:cNvPr id="3" name="object 3"/>
          <p:cNvGrpSpPr/>
          <p:nvPr/>
        </p:nvGrpSpPr>
        <p:grpSpPr>
          <a:xfrm>
            <a:off x="6310884" y="1926463"/>
            <a:ext cx="3234055" cy="2394585"/>
            <a:chOff x="6310884" y="1926463"/>
            <a:chExt cx="3234055" cy="2394585"/>
          </a:xfrm>
        </p:grpSpPr>
        <p:pic>
          <p:nvPicPr>
            <p:cNvPr id="4" name="object 4"/>
            <p:cNvPicPr/>
            <p:nvPr/>
          </p:nvPicPr>
          <p:blipFill>
            <a:blip r:embed="rId2" cstate="print"/>
            <a:stretch>
              <a:fillRect/>
            </a:stretch>
          </p:blipFill>
          <p:spPr>
            <a:xfrm>
              <a:off x="6335268" y="1950847"/>
              <a:ext cx="3183636" cy="1828800"/>
            </a:xfrm>
            <a:prstGeom prst="rect">
              <a:avLst/>
            </a:prstGeom>
          </p:spPr>
        </p:pic>
        <p:pic>
          <p:nvPicPr>
            <p:cNvPr id="5" name="object 5"/>
            <p:cNvPicPr/>
            <p:nvPr/>
          </p:nvPicPr>
          <p:blipFill>
            <a:blip r:embed="rId3" cstate="print"/>
            <a:stretch>
              <a:fillRect/>
            </a:stretch>
          </p:blipFill>
          <p:spPr>
            <a:xfrm>
              <a:off x="6310884" y="1926463"/>
              <a:ext cx="3233927" cy="1853184"/>
            </a:xfrm>
            <a:prstGeom prst="rect">
              <a:avLst/>
            </a:prstGeom>
          </p:spPr>
        </p:pic>
        <p:sp>
          <p:nvSpPr>
            <p:cNvPr id="6" name="object 6"/>
            <p:cNvSpPr/>
            <p:nvPr/>
          </p:nvSpPr>
          <p:spPr>
            <a:xfrm>
              <a:off x="6310884" y="1926463"/>
              <a:ext cx="3234055" cy="1853564"/>
            </a:xfrm>
            <a:custGeom>
              <a:avLst/>
              <a:gdLst/>
              <a:ahLst/>
              <a:cxnLst/>
              <a:rect l="l" t="t" r="r" b="b"/>
              <a:pathLst>
                <a:path w="3234054" h="1853564">
                  <a:moveTo>
                    <a:pt x="3220212" y="0"/>
                  </a:moveTo>
                  <a:lnTo>
                    <a:pt x="12191" y="0"/>
                  </a:lnTo>
                  <a:lnTo>
                    <a:pt x="0" y="12191"/>
                  </a:lnTo>
                  <a:lnTo>
                    <a:pt x="0" y="1853184"/>
                  </a:lnTo>
                  <a:lnTo>
                    <a:pt x="7619" y="1853184"/>
                  </a:lnTo>
                  <a:lnTo>
                    <a:pt x="7619" y="12191"/>
                  </a:lnTo>
                  <a:lnTo>
                    <a:pt x="12191" y="7620"/>
                  </a:lnTo>
                  <a:lnTo>
                    <a:pt x="3229356" y="7620"/>
                  </a:lnTo>
                  <a:lnTo>
                    <a:pt x="3223260" y="1524"/>
                  </a:lnTo>
                  <a:lnTo>
                    <a:pt x="3220212" y="0"/>
                  </a:lnTo>
                  <a:close/>
                </a:path>
                <a:path w="3234054" h="1853564">
                  <a:moveTo>
                    <a:pt x="24383" y="13715"/>
                  </a:moveTo>
                  <a:lnTo>
                    <a:pt x="22860" y="13715"/>
                  </a:lnTo>
                  <a:lnTo>
                    <a:pt x="21336" y="15239"/>
                  </a:lnTo>
                  <a:lnTo>
                    <a:pt x="16763" y="16637"/>
                  </a:lnTo>
                  <a:lnTo>
                    <a:pt x="15239" y="21336"/>
                  </a:lnTo>
                  <a:lnTo>
                    <a:pt x="13715" y="22860"/>
                  </a:lnTo>
                  <a:lnTo>
                    <a:pt x="16763" y="24384"/>
                  </a:lnTo>
                  <a:lnTo>
                    <a:pt x="16763" y="1853184"/>
                  </a:lnTo>
                  <a:lnTo>
                    <a:pt x="24383" y="1853184"/>
                  </a:lnTo>
                  <a:lnTo>
                    <a:pt x="24383" y="24384"/>
                  </a:lnTo>
                  <a:lnTo>
                    <a:pt x="3217164" y="24384"/>
                  </a:lnTo>
                  <a:lnTo>
                    <a:pt x="3218688" y="22860"/>
                  </a:lnTo>
                  <a:lnTo>
                    <a:pt x="3217164" y="22860"/>
                  </a:lnTo>
                  <a:lnTo>
                    <a:pt x="3217164" y="16637"/>
                  </a:lnTo>
                  <a:lnTo>
                    <a:pt x="24383" y="16637"/>
                  </a:lnTo>
                  <a:lnTo>
                    <a:pt x="24383" y="13715"/>
                  </a:lnTo>
                  <a:close/>
                </a:path>
                <a:path w="3234054" h="1853564">
                  <a:moveTo>
                    <a:pt x="3217164" y="24384"/>
                  </a:moveTo>
                  <a:lnTo>
                    <a:pt x="3208019" y="24384"/>
                  </a:lnTo>
                  <a:lnTo>
                    <a:pt x="3208019" y="1853184"/>
                  </a:lnTo>
                  <a:lnTo>
                    <a:pt x="3217164" y="1853184"/>
                  </a:lnTo>
                  <a:lnTo>
                    <a:pt x="3217164" y="24384"/>
                  </a:lnTo>
                  <a:close/>
                </a:path>
                <a:path w="3234054" h="1853564">
                  <a:moveTo>
                    <a:pt x="3229356" y="7620"/>
                  </a:moveTo>
                  <a:lnTo>
                    <a:pt x="3220212" y="7620"/>
                  </a:lnTo>
                  <a:lnTo>
                    <a:pt x="3224784" y="12191"/>
                  </a:lnTo>
                  <a:lnTo>
                    <a:pt x="3224784" y="1853184"/>
                  </a:lnTo>
                  <a:lnTo>
                    <a:pt x="3233927" y="1853184"/>
                  </a:lnTo>
                  <a:lnTo>
                    <a:pt x="3233927" y="12191"/>
                  </a:lnTo>
                  <a:lnTo>
                    <a:pt x="3229356" y="7620"/>
                  </a:lnTo>
                  <a:close/>
                </a:path>
                <a:path w="3234054" h="1853564">
                  <a:moveTo>
                    <a:pt x="16763" y="13715"/>
                  </a:moveTo>
                  <a:lnTo>
                    <a:pt x="15239" y="13715"/>
                  </a:lnTo>
                  <a:lnTo>
                    <a:pt x="13715" y="15239"/>
                  </a:lnTo>
                  <a:lnTo>
                    <a:pt x="16763" y="16637"/>
                  </a:lnTo>
                  <a:lnTo>
                    <a:pt x="16763" y="13715"/>
                  </a:lnTo>
                  <a:close/>
                </a:path>
                <a:path w="3234054" h="1853564">
                  <a:moveTo>
                    <a:pt x="3209543" y="13715"/>
                  </a:moveTo>
                  <a:lnTo>
                    <a:pt x="3208019" y="13715"/>
                  </a:lnTo>
                  <a:lnTo>
                    <a:pt x="3208019" y="16637"/>
                  </a:lnTo>
                  <a:lnTo>
                    <a:pt x="3217164" y="16637"/>
                  </a:lnTo>
                  <a:lnTo>
                    <a:pt x="3211067" y="15239"/>
                  </a:lnTo>
                  <a:lnTo>
                    <a:pt x="3209543" y="13715"/>
                  </a:lnTo>
                  <a:close/>
                </a:path>
                <a:path w="3234054" h="1853564">
                  <a:moveTo>
                    <a:pt x="3218688" y="13715"/>
                  </a:moveTo>
                  <a:lnTo>
                    <a:pt x="3217164" y="13715"/>
                  </a:lnTo>
                  <a:lnTo>
                    <a:pt x="3217164" y="16637"/>
                  </a:lnTo>
                  <a:lnTo>
                    <a:pt x="3220212" y="15239"/>
                  </a:lnTo>
                  <a:lnTo>
                    <a:pt x="3218688" y="13715"/>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6335268" y="3779647"/>
              <a:ext cx="3183636" cy="515112"/>
            </a:xfrm>
            <a:prstGeom prst="rect">
              <a:avLst/>
            </a:prstGeom>
          </p:spPr>
        </p:pic>
        <p:pic>
          <p:nvPicPr>
            <p:cNvPr id="8" name="object 8"/>
            <p:cNvPicPr/>
            <p:nvPr/>
          </p:nvPicPr>
          <p:blipFill>
            <a:blip r:embed="rId5" cstate="print"/>
            <a:stretch>
              <a:fillRect/>
            </a:stretch>
          </p:blipFill>
          <p:spPr>
            <a:xfrm>
              <a:off x="6310884" y="3779647"/>
              <a:ext cx="3233927" cy="541019"/>
            </a:xfrm>
            <a:prstGeom prst="rect">
              <a:avLst/>
            </a:prstGeom>
          </p:spPr>
        </p:pic>
        <p:sp>
          <p:nvSpPr>
            <p:cNvPr id="9" name="object 9"/>
            <p:cNvSpPr/>
            <p:nvPr/>
          </p:nvSpPr>
          <p:spPr>
            <a:xfrm>
              <a:off x="6310884" y="3779647"/>
              <a:ext cx="3234055" cy="541020"/>
            </a:xfrm>
            <a:custGeom>
              <a:avLst/>
              <a:gdLst/>
              <a:ahLst/>
              <a:cxnLst/>
              <a:rect l="l" t="t" r="r" b="b"/>
              <a:pathLst>
                <a:path w="3234054" h="541020">
                  <a:moveTo>
                    <a:pt x="9143" y="528827"/>
                  </a:moveTo>
                  <a:lnTo>
                    <a:pt x="1524" y="528827"/>
                  </a:lnTo>
                  <a:lnTo>
                    <a:pt x="12191" y="539495"/>
                  </a:lnTo>
                  <a:lnTo>
                    <a:pt x="3221736" y="541019"/>
                  </a:lnTo>
                  <a:lnTo>
                    <a:pt x="3221736" y="539495"/>
                  </a:lnTo>
                  <a:lnTo>
                    <a:pt x="3229356" y="531876"/>
                  </a:lnTo>
                  <a:lnTo>
                    <a:pt x="10667" y="531876"/>
                  </a:lnTo>
                  <a:lnTo>
                    <a:pt x="10667" y="530351"/>
                  </a:lnTo>
                  <a:lnTo>
                    <a:pt x="9143" y="528827"/>
                  </a:lnTo>
                  <a:close/>
                </a:path>
                <a:path w="3234054" h="541020">
                  <a:moveTo>
                    <a:pt x="3233927" y="0"/>
                  </a:moveTo>
                  <a:lnTo>
                    <a:pt x="3224784" y="0"/>
                  </a:lnTo>
                  <a:lnTo>
                    <a:pt x="3223299" y="515112"/>
                  </a:lnTo>
                  <a:lnTo>
                    <a:pt x="3223260" y="528827"/>
                  </a:lnTo>
                  <a:lnTo>
                    <a:pt x="3221736" y="530351"/>
                  </a:lnTo>
                  <a:lnTo>
                    <a:pt x="10667" y="531876"/>
                  </a:lnTo>
                  <a:lnTo>
                    <a:pt x="3229356" y="531876"/>
                  </a:lnTo>
                  <a:lnTo>
                    <a:pt x="3232404" y="528827"/>
                  </a:lnTo>
                  <a:lnTo>
                    <a:pt x="3233927" y="0"/>
                  </a:lnTo>
                  <a:close/>
                </a:path>
                <a:path w="3234054" h="541020">
                  <a:moveTo>
                    <a:pt x="7619" y="0"/>
                  </a:moveTo>
                  <a:lnTo>
                    <a:pt x="0" y="0"/>
                  </a:lnTo>
                  <a:lnTo>
                    <a:pt x="0" y="528827"/>
                  </a:lnTo>
                  <a:lnTo>
                    <a:pt x="7619" y="528827"/>
                  </a:lnTo>
                  <a:lnTo>
                    <a:pt x="7619" y="0"/>
                  </a:lnTo>
                  <a:close/>
                </a:path>
                <a:path w="3234054" h="541020">
                  <a:moveTo>
                    <a:pt x="16763" y="524255"/>
                  </a:moveTo>
                  <a:lnTo>
                    <a:pt x="12191" y="524255"/>
                  </a:lnTo>
                  <a:lnTo>
                    <a:pt x="15239" y="525652"/>
                  </a:lnTo>
                  <a:lnTo>
                    <a:pt x="16763" y="527303"/>
                  </a:lnTo>
                  <a:lnTo>
                    <a:pt x="16763" y="524255"/>
                  </a:lnTo>
                  <a:close/>
                </a:path>
                <a:path w="3234054" h="541020">
                  <a:moveTo>
                    <a:pt x="24383" y="524255"/>
                  </a:moveTo>
                  <a:lnTo>
                    <a:pt x="21336" y="524255"/>
                  </a:lnTo>
                  <a:lnTo>
                    <a:pt x="24383" y="527303"/>
                  </a:lnTo>
                  <a:lnTo>
                    <a:pt x="24383" y="524255"/>
                  </a:lnTo>
                  <a:close/>
                </a:path>
                <a:path w="3234054" h="541020">
                  <a:moveTo>
                    <a:pt x="3211067" y="524255"/>
                  </a:moveTo>
                  <a:lnTo>
                    <a:pt x="3208019" y="524255"/>
                  </a:lnTo>
                  <a:lnTo>
                    <a:pt x="3208019" y="527303"/>
                  </a:lnTo>
                  <a:lnTo>
                    <a:pt x="3211067" y="524255"/>
                  </a:lnTo>
                  <a:close/>
                </a:path>
                <a:path w="3234054" h="541020">
                  <a:moveTo>
                    <a:pt x="3220212" y="524255"/>
                  </a:moveTo>
                  <a:lnTo>
                    <a:pt x="3217164" y="524255"/>
                  </a:lnTo>
                  <a:lnTo>
                    <a:pt x="3217164" y="527303"/>
                  </a:lnTo>
                  <a:lnTo>
                    <a:pt x="3220212" y="524255"/>
                  </a:lnTo>
                  <a:close/>
                </a:path>
                <a:path w="3234054" h="541020">
                  <a:moveTo>
                    <a:pt x="3220212" y="515112"/>
                  </a:moveTo>
                  <a:lnTo>
                    <a:pt x="12191" y="515112"/>
                  </a:lnTo>
                  <a:lnTo>
                    <a:pt x="16763" y="519683"/>
                  </a:lnTo>
                  <a:lnTo>
                    <a:pt x="16763" y="524255"/>
                  </a:lnTo>
                  <a:lnTo>
                    <a:pt x="3217164" y="524255"/>
                  </a:lnTo>
                  <a:lnTo>
                    <a:pt x="3217164" y="518160"/>
                  </a:lnTo>
                  <a:lnTo>
                    <a:pt x="3220212" y="515112"/>
                  </a:lnTo>
                  <a:close/>
                </a:path>
                <a:path w="3234054" h="541020">
                  <a:moveTo>
                    <a:pt x="24383" y="0"/>
                  </a:moveTo>
                  <a:lnTo>
                    <a:pt x="16763" y="0"/>
                  </a:lnTo>
                  <a:lnTo>
                    <a:pt x="16763" y="515112"/>
                  </a:lnTo>
                  <a:lnTo>
                    <a:pt x="24383" y="515112"/>
                  </a:lnTo>
                  <a:lnTo>
                    <a:pt x="24383" y="0"/>
                  </a:lnTo>
                  <a:close/>
                </a:path>
                <a:path w="3234054" h="541020">
                  <a:moveTo>
                    <a:pt x="3217164" y="0"/>
                  </a:moveTo>
                  <a:lnTo>
                    <a:pt x="3208019" y="0"/>
                  </a:lnTo>
                  <a:lnTo>
                    <a:pt x="3208019" y="515112"/>
                  </a:lnTo>
                  <a:lnTo>
                    <a:pt x="3217164" y="515112"/>
                  </a:lnTo>
                  <a:lnTo>
                    <a:pt x="3217164" y="0"/>
                  </a:lnTo>
                  <a:close/>
                </a:path>
              </a:pathLst>
            </a:custGeom>
            <a:solidFill>
              <a:srgbClr val="FFFFFF"/>
            </a:solidFill>
          </p:spPr>
          <p:txBody>
            <a:bodyPr wrap="square" lIns="0" tIns="0" rIns="0" bIns="0" rtlCol="0"/>
            <a:lstStyle/>
            <a:p>
              <a:endParaRPr/>
            </a:p>
          </p:txBody>
        </p:sp>
      </p:grpSp>
      <p:grpSp>
        <p:nvGrpSpPr>
          <p:cNvPr id="10" name="object 10"/>
          <p:cNvGrpSpPr/>
          <p:nvPr/>
        </p:nvGrpSpPr>
        <p:grpSpPr>
          <a:xfrm>
            <a:off x="772668" y="4747357"/>
            <a:ext cx="9144000" cy="2295428"/>
            <a:chOff x="772668" y="4747357"/>
            <a:chExt cx="9144000" cy="2295428"/>
          </a:xfrm>
        </p:grpSpPr>
        <p:pic>
          <p:nvPicPr>
            <p:cNvPr id="11" name="object 11"/>
            <p:cNvPicPr/>
            <p:nvPr/>
          </p:nvPicPr>
          <p:blipFill>
            <a:blip r:embed="rId6" cstate="print"/>
            <a:stretch>
              <a:fillRect/>
            </a:stretch>
          </p:blipFill>
          <p:spPr>
            <a:xfrm>
              <a:off x="772668" y="4747357"/>
              <a:ext cx="9144000" cy="2047013"/>
            </a:xfrm>
            <a:prstGeom prst="rect">
              <a:avLst/>
            </a:prstGeom>
          </p:spPr>
        </p:pic>
        <p:sp>
          <p:nvSpPr>
            <p:cNvPr id="12" name="object 12"/>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4" name="object 14"/>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1346708" y="2271775"/>
            <a:ext cx="4561205" cy="3444875"/>
          </a:xfrm>
          <a:prstGeom prst="rect">
            <a:avLst/>
          </a:prstGeom>
        </p:spPr>
        <p:txBody>
          <a:bodyPr vert="horz" wrap="square" lIns="0" tIns="12065" rIns="0" bIns="0" rtlCol="0">
            <a:spAutoFit/>
          </a:bodyPr>
          <a:lstStyle/>
          <a:p>
            <a:pPr marL="12700" marR="52705">
              <a:lnSpc>
                <a:spcPct val="100000"/>
              </a:lnSpc>
              <a:spcBef>
                <a:spcPts val="95"/>
              </a:spcBef>
            </a:pPr>
            <a:r>
              <a:rPr sz="2200" spc="-10" dirty="0">
                <a:solidFill>
                  <a:srgbClr val="595959"/>
                </a:solidFill>
                <a:latin typeface="Calibri"/>
                <a:cs typeface="Calibri"/>
              </a:rPr>
              <a:t>Responsible</a:t>
            </a:r>
            <a:r>
              <a:rPr sz="2200" spc="-60" dirty="0">
                <a:solidFill>
                  <a:srgbClr val="595959"/>
                </a:solidFill>
                <a:latin typeface="Calibri"/>
                <a:cs typeface="Calibri"/>
              </a:rPr>
              <a:t> </a:t>
            </a:r>
            <a:r>
              <a:rPr sz="2200" dirty="0">
                <a:solidFill>
                  <a:srgbClr val="595959"/>
                </a:solidFill>
                <a:latin typeface="Calibri"/>
                <a:cs typeface="Calibri"/>
              </a:rPr>
              <a:t>Entity</a:t>
            </a:r>
            <a:r>
              <a:rPr sz="2200" spc="-25" dirty="0">
                <a:solidFill>
                  <a:srgbClr val="595959"/>
                </a:solidFill>
                <a:latin typeface="Calibri"/>
                <a:cs typeface="Calibri"/>
              </a:rPr>
              <a:t> </a:t>
            </a:r>
            <a:r>
              <a:rPr sz="2200" dirty="0">
                <a:solidFill>
                  <a:srgbClr val="595959"/>
                </a:solidFill>
                <a:latin typeface="Calibri"/>
                <a:cs typeface="Calibri"/>
              </a:rPr>
              <a:t>(RE)</a:t>
            </a:r>
            <a:r>
              <a:rPr sz="2200" spc="-40" dirty="0">
                <a:solidFill>
                  <a:srgbClr val="595959"/>
                </a:solidFill>
                <a:latin typeface="Calibri"/>
                <a:cs typeface="Calibri"/>
              </a:rPr>
              <a:t> </a:t>
            </a:r>
            <a:r>
              <a:rPr sz="2200" dirty="0">
                <a:solidFill>
                  <a:srgbClr val="595959"/>
                </a:solidFill>
                <a:latin typeface="Calibri"/>
                <a:cs typeface="Calibri"/>
              </a:rPr>
              <a:t>assumes</a:t>
            </a:r>
            <a:r>
              <a:rPr sz="2200" spc="-45" dirty="0">
                <a:solidFill>
                  <a:srgbClr val="595959"/>
                </a:solidFill>
                <a:latin typeface="Calibri"/>
                <a:cs typeface="Calibri"/>
              </a:rPr>
              <a:t> </a:t>
            </a:r>
            <a:r>
              <a:rPr sz="2200" spc="-10" dirty="0">
                <a:solidFill>
                  <a:srgbClr val="595959"/>
                </a:solidFill>
                <a:latin typeface="Calibri"/>
                <a:cs typeface="Calibri"/>
              </a:rPr>
              <a:t>federal responsibilities</a:t>
            </a:r>
            <a:endParaRPr sz="2200">
              <a:latin typeface="Calibri"/>
              <a:cs typeface="Calibri"/>
            </a:endParaRPr>
          </a:p>
          <a:p>
            <a:pPr marL="469265" marR="1080770" indent="-342900">
              <a:lnSpc>
                <a:spcPct val="100000"/>
              </a:lnSpc>
              <a:spcBef>
                <a:spcPts val="530"/>
              </a:spcBef>
              <a:buFont typeface="Arial"/>
              <a:buChar char="•"/>
              <a:tabLst>
                <a:tab pos="469265" algn="l"/>
              </a:tabLst>
            </a:pPr>
            <a:r>
              <a:rPr sz="2200" dirty="0">
                <a:solidFill>
                  <a:srgbClr val="595959"/>
                </a:solidFill>
                <a:latin typeface="Calibri"/>
                <a:cs typeface="Calibri"/>
              </a:rPr>
              <a:t>RE</a:t>
            </a:r>
            <a:r>
              <a:rPr sz="2200" spc="-25" dirty="0">
                <a:solidFill>
                  <a:srgbClr val="595959"/>
                </a:solidFill>
                <a:latin typeface="Calibri"/>
                <a:cs typeface="Calibri"/>
              </a:rPr>
              <a:t> </a:t>
            </a:r>
            <a:r>
              <a:rPr sz="2200" dirty="0">
                <a:solidFill>
                  <a:srgbClr val="595959"/>
                </a:solidFill>
                <a:latin typeface="Calibri"/>
                <a:cs typeface="Calibri"/>
              </a:rPr>
              <a:t>=</a:t>
            </a:r>
            <a:r>
              <a:rPr sz="2200" spc="-10" dirty="0">
                <a:solidFill>
                  <a:srgbClr val="595959"/>
                </a:solidFill>
                <a:latin typeface="Calibri"/>
                <a:cs typeface="Calibri"/>
              </a:rPr>
              <a:t> </a:t>
            </a:r>
            <a:r>
              <a:rPr sz="2200" dirty="0">
                <a:solidFill>
                  <a:srgbClr val="595959"/>
                </a:solidFill>
                <a:latin typeface="Calibri"/>
                <a:cs typeface="Calibri"/>
              </a:rPr>
              <a:t>a</a:t>
            </a:r>
            <a:r>
              <a:rPr sz="2200" spc="-25" dirty="0">
                <a:solidFill>
                  <a:srgbClr val="595959"/>
                </a:solidFill>
                <a:latin typeface="Calibri"/>
                <a:cs typeface="Calibri"/>
              </a:rPr>
              <a:t> </a:t>
            </a:r>
            <a:r>
              <a:rPr sz="2200" dirty="0">
                <a:solidFill>
                  <a:srgbClr val="595959"/>
                </a:solidFill>
                <a:latin typeface="Calibri"/>
                <a:cs typeface="Calibri"/>
              </a:rPr>
              <a:t>unit</a:t>
            </a:r>
            <a:r>
              <a:rPr sz="2200" spc="-35" dirty="0">
                <a:solidFill>
                  <a:srgbClr val="595959"/>
                </a:solidFill>
                <a:latin typeface="Calibri"/>
                <a:cs typeface="Calibri"/>
              </a:rPr>
              <a:t> </a:t>
            </a:r>
            <a:r>
              <a:rPr sz="2200" dirty="0">
                <a:solidFill>
                  <a:srgbClr val="595959"/>
                </a:solidFill>
                <a:latin typeface="Calibri"/>
                <a:cs typeface="Calibri"/>
              </a:rPr>
              <a:t>of</a:t>
            </a:r>
            <a:r>
              <a:rPr sz="2200" spc="-15" dirty="0">
                <a:solidFill>
                  <a:srgbClr val="595959"/>
                </a:solidFill>
                <a:latin typeface="Calibri"/>
                <a:cs typeface="Calibri"/>
              </a:rPr>
              <a:t> </a:t>
            </a:r>
            <a:r>
              <a:rPr sz="2200" spc="-10" dirty="0">
                <a:solidFill>
                  <a:srgbClr val="595959"/>
                </a:solidFill>
                <a:latin typeface="Calibri"/>
                <a:cs typeface="Calibri"/>
              </a:rPr>
              <a:t>general </a:t>
            </a:r>
            <a:r>
              <a:rPr sz="2200" spc="-20" dirty="0">
                <a:solidFill>
                  <a:srgbClr val="595959"/>
                </a:solidFill>
                <a:latin typeface="Calibri"/>
                <a:cs typeface="Calibri"/>
              </a:rPr>
              <a:t>local </a:t>
            </a:r>
            <a:r>
              <a:rPr sz="2200" spc="-10" dirty="0">
                <a:solidFill>
                  <a:srgbClr val="595959"/>
                </a:solidFill>
                <a:latin typeface="Calibri"/>
                <a:cs typeface="Calibri"/>
              </a:rPr>
              <a:t>government,</a:t>
            </a:r>
            <a:r>
              <a:rPr sz="2200" spc="-30" dirty="0">
                <a:solidFill>
                  <a:srgbClr val="595959"/>
                </a:solidFill>
                <a:latin typeface="Calibri"/>
                <a:cs typeface="Calibri"/>
              </a:rPr>
              <a:t> </a:t>
            </a:r>
            <a:r>
              <a:rPr sz="2200" dirty="0">
                <a:solidFill>
                  <a:srgbClr val="595959"/>
                </a:solidFill>
                <a:latin typeface="Calibri"/>
                <a:cs typeface="Calibri"/>
              </a:rPr>
              <a:t>tribe</a:t>
            </a:r>
            <a:r>
              <a:rPr sz="2200" spc="-25" dirty="0">
                <a:solidFill>
                  <a:srgbClr val="595959"/>
                </a:solidFill>
                <a:latin typeface="Calibri"/>
                <a:cs typeface="Calibri"/>
              </a:rPr>
              <a:t> </a:t>
            </a:r>
            <a:r>
              <a:rPr sz="2200" dirty="0">
                <a:solidFill>
                  <a:srgbClr val="595959"/>
                </a:solidFill>
                <a:latin typeface="Calibri"/>
                <a:cs typeface="Calibri"/>
              </a:rPr>
              <a:t>or</a:t>
            </a:r>
            <a:r>
              <a:rPr sz="2200" spc="-40" dirty="0">
                <a:solidFill>
                  <a:srgbClr val="595959"/>
                </a:solidFill>
                <a:latin typeface="Calibri"/>
                <a:cs typeface="Calibri"/>
              </a:rPr>
              <a:t> </a:t>
            </a:r>
            <a:r>
              <a:rPr sz="2200" spc="-20" dirty="0">
                <a:solidFill>
                  <a:srgbClr val="595959"/>
                </a:solidFill>
                <a:latin typeface="Calibri"/>
                <a:cs typeface="Calibri"/>
              </a:rPr>
              <a:t>State</a:t>
            </a:r>
            <a:endParaRPr sz="2200">
              <a:latin typeface="Calibri"/>
              <a:cs typeface="Calibri"/>
            </a:endParaRPr>
          </a:p>
          <a:p>
            <a:pPr marL="12700">
              <a:lnSpc>
                <a:spcPct val="100000"/>
              </a:lnSpc>
              <a:spcBef>
                <a:spcPts val="525"/>
              </a:spcBef>
            </a:pPr>
            <a:r>
              <a:rPr sz="2200" spc="-10" dirty="0">
                <a:solidFill>
                  <a:srgbClr val="595959"/>
                </a:solidFill>
                <a:latin typeface="Calibri"/>
                <a:cs typeface="Calibri"/>
              </a:rPr>
              <a:t>Responsible</a:t>
            </a:r>
            <a:r>
              <a:rPr sz="2200" spc="-70" dirty="0">
                <a:solidFill>
                  <a:srgbClr val="595959"/>
                </a:solidFill>
                <a:latin typeface="Calibri"/>
                <a:cs typeface="Calibri"/>
              </a:rPr>
              <a:t> </a:t>
            </a:r>
            <a:r>
              <a:rPr sz="2200" dirty="0">
                <a:solidFill>
                  <a:srgbClr val="595959"/>
                </a:solidFill>
                <a:latin typeface="Calibri"/>
                <a:cs typeface="Calibri"/>
              </a:rPr>
              <a:t>Entity</a:t>
            </a:r>
            <a:r>
              <a:rPr sz="2200" spc="-35" dirty="0">
                <a:solidFill>
                  <a:srgbClr val="595959"/>
                </a:solidFill>
                <a:latin typeface="Calibri"/>
                <a:cs typeface="Calibri"/>
              </a:rPr>
              <a:t> </a:t>
            </a:r>
            <a:r>
              <a:rPr sz="2200" dirty="0">
                <a:solidFill>
                  <a:srgbClr val="595959"/>
                </a:solidFill>
                <a:latin typeface="Calibri"/>
                <a:cs typeface="Calibri"/>
              </a:rPr>
              <a:t>Certifying</a:t>
            </a:r>
            <a:r>
              <a:rPr sz="2200" spc="-60" dirty="0">
                <a:solidFill>
                  <a:srgbClr val="595959"/>
                </a:solidFill>
                <a:latin typeface="Calibri"/>
                <a:cs typeface="Calibri"/>
              </a:rPr>
              <a:t> </a:t>
            </a:r>
            <a:r>
              <a:rPr sz="2200" spc="-10" dirty="0">
                <a:solidFill>
                  <a:srgbClr val="595959"/>
                </a:solidFill>
                <a:latin typeface="Calibri"/>
                <a:cs typeface="Calibri"/>
              </a:rPr>
              <a:t>Officer</a:t>
            </a:r>
            <a:endParaRPr sz="2200">
              <a:latin typeface="Calibri"/>
              <a:cs typeface="Calibri"/>
            </a:endParaRPr>
          </a:p>
          <a:p>
            <a:pPr marL="469265" indent="-342265">
              <a:lnSpc>
                <a:spcPct val="100000"/>
              </a:lnSpc>
              <a:spcBef>
                <a:spcPts val="530"/>
              </a:spcBef>
              <a:buFont typeface="Arial"/>
              <a:buChar char="•"/>
              <a:tabLst>
                <a:tab pos="469265" algn="l"/>
              </a:tabLst>
            </a:pPr>
            <a:r>
              <a:rPr sz="2200" spc="-10" dirty="0">
                <a:solidFill>
                  <a:srgbClr val="595959"/>
                </a:solidFill>
                <a:latin typeface="Calibri"/>
                <a:cs typeface="Calibri"/>
              </a:rPr>
              <a:t>Evaluates</a:t>
            </a:r>
            <a:r>
              <a:rPr sz="2200" spc="-55" dirty="0">
                <a:solidFill>
                  <a:srgbClr val="595959"/>
                </a:solidFill>
                <a:latin typeface="Calibri"/>
                <a:cs typeface="Calibri"/>
              </a:rPr>
              <a:t> </a:t>
            </a:r>
            <a:r>
              <a:rPr sz="2200" dirty="0">
                <a:solidFill>
                  <a:srgbClr val="595959"/>
                </a:solidFill>
                <a:latin typeface="Calibri"/>
                <a:cs typeface="Calibri"/>
              </a:rPr>
              <a:t>the</a:t>
            </a:r>
            <a:r>
              <a:rPr sz="2200" spc="-20" dirty="0">
                <a:solidFill>
                  <a:srgbClr val="595959"/>
                </a:solidFill>
                <a:latin typeface="Calibri"/>
                <a:cs typeface="Calibri"/>
              </a:rPr>
              <a:t> environmental</a:t>
            </a:r>
            <a:r>
              <a:rPr sz="2200" spc="-50" dirty="0">
                <a:solidFill>
                  <a:srgbClr val="595959"/>
                </a:solidFill>
                <a:latin typeface="Calibri"/>
                <a:cs typeface="Calibri"/>
              </a:rPr>
              <a:t> </a:t>
            </a:r>
            <a:r>
              <a:rPr sz="2200" spc="-10" dirty="0">
                <a:solidFill>
                  <a:srgbClr val="595959"/>
                </a:solidFill>
                <a:latin typeface="Calibri"/>
                <a:cs typeface="Calibri"/>
              </a:rPr>
              <a:t>review</a:t>
            </a:r>
            <a:endParaRPr sz="2200">
              <a:latin typeface="Calibri"/>
              <a:cs typeface="Calibri"/>
            </a:endParaRPr>
          </a:p>
          <a:p>
            <a:pPr marL="469265" indent="-342265">
              <a:lnSpc>
                <a:spcPct val="100000"/>
              </a:lnSpc>
              <a:spcBef>
                <a:spcPts val="525"/>
              </a:spcBef>
              <a:buFont typeface="Arial"/>
              <a:buChar char="•"/>
              <a:tabLst>
                <a:tab pos="469265" algn="l"/>
              </a:tabLst>
            </a:pPr>
            <a:r>
              <a:rPr sz="2200" dirty="0">
                <a:solidFill>
                  <a:srgbClr val="595959"/>
                </a:solidFill>
                <a:latin typeface="Calibri"/>
                <a:cs typeface="Calibri"/>
              </a:rPr>
              <a:t>Is</a:t>
            </a:r>
            <a:r>
              <a:rPr sz="2200" spc="-65" dirty="0">
                <a:solidFill>
                  <a:srgbClr val="595959"/>
                </a:solidFill>
                <a:latin typeface="Calibri"/>
                <a:cs typeface="Calibri"/>
              </a:rPr>
              <a:t> </a:t>
            </a:r>
            <a:r>
              <a:rPr sz="2200" dirty="0">
                <a:solidFill>
                  <a:srgbClr val="595959"/>
                </a:solidFill>
                <a:latin typeface="Calibri"/>
                <a:cs typeface="Calibri"/>
              </a:rPr>
              <a:t>responsible</a:t>
            </a:r>
            <a:r>
              <a:rPr sz="2200" spc="-60" dirty="0">
                <a:solidFill>
                  <a:srgbClr val="595959"/>
                </a:solidFill>
                <a:latin typeface="Calibri"/>
                <a:cs typeface="Calibri"/>
              </a:rPr>
              <a:t> </a:t>
            </a:r>
            <a:r>
              <a:rPr sz="2200" dirty="0">
                <a:solidFill>
                  <a:srgbClr val="595959"/>
                </a:solidFill>
                <a:latin typeface="Calibri"/>
                <a:cs typeface="Calibri"/>
              </a:rPr>
              <a:t>for</a:t>
            </a:r>
            <a:r>
              <a:rPr sz="2200" spc="-55" dirty="0">
                <a:solidFill>
                  <a:srgbClr val="595959"/>
                </a:solidFill>
                <a:latin typeface="Calibri"/>
                <a:cs typeface="Calibri"/>
              </a:rPr>
              <a:t> </a:t>
            </a:r>
            <a:r>
              <a:rPr sz="2200" dirty="0">
                <a:solidFill>
                  <a:srgbClr val="595959"/>
                </a:solidFill>
                <a:latin typeface="Calibri"/>
                <a:cs typeface="Calibri"/>
              </a:rPr>
              <a:t>scope</a:t>
            </a:r>
            <a:r>
              <a:rPr sz="2200" spc="-35" dirty="0">
                <a:solidFill>
                  <a:srgbClr val="595959"/>
                </a:solidFill>
                <a:latin typeface="Calibri"/>
                <a:cs typeface="Calibri"/>
              </a:rPr>
              <a:t> </a:t>
            </a:r>
            <a:r>
              <a:rPr sz="2200" dirty="0">
                <a:solidFill>
                  <a:srgbClr val="595959"/>
                </a:solidFill>
                <a:latin typeface="Calibri"/>
                <a:cs typeface="Calibri"/>
              </a:rPr>
              <a:t>and</a:t>
            </a:r>
            <a:r>
              <a:rPr sz="2200" spc="-60" dirty="0">
                <a:solidFill>
                  <a:srgbClr val="595959"/>
                </a:solidFill>
                <a:latin typeface="Calibri"/>
                <a:cs typeface="Calibri"/>
              </a:rPr>
              <a:t> </a:t>
            </a:r>
            <a:r>
              <a:rPr sz="2200" spc="-10" dirty="0">
                <a:solidFill>
                  <a:srgbClr val="595959"/>
                </a:solidFill>
                <a:latin typeface="Calibri"/>
                <a:cs typeface="Calibri"/>
              </a:rPr>
              <a:t>content</a:t>
            </a:r>
            <a:endParaRPr sz="2200">
              <a:latin typeface="Calibri"/>
              <a:cs typeface="Calibri"/>
            </a:endParaRPr>
          </a:p>
          <a:p>
            <a:pPr marL="469265" indent="-342265">
              <a:lnSpc>
                <a:spcPct val="100000"/>
              </a:lnSpc>
              <a:spcBef>
                <a:spcPts val="530"/>
              </a:spcBef>
              <a:buFont typeface="Arial"/>
              <a:buChar char="•"/>
              <a:tabLst>
                <a:tab pos="469265" algn="l"/>
              </a:tabLst>
            </a:pPr>
            <a:r>
              <a:rPr sz="2200" dirty="0">
                <a:solidFill>
                  <a:srgbClr val="595959"/>
                </a:solidFill>
                <a:latin typeface="Calibri"/>
                <a:cs typeface="Calibri"/>
              </a:rPr>
              <a:t>Makes</a:t>
            </a:r>
            <a:r>
              <a:rPr sz="2200" spc="-120" dirty="0">
                <a:solidFill>
                  <a:srgbClr val="595959"/>
                </a:solidFill>
                <a:latin typeface="Calibri"/>
                <a:cs typeface="Calibri"/>
              </a:rPr>
              <a:t> </a:t>
            </a:r>
            <a:r>
              <a:rPr sz="2200" spc="-10" dirty="0">
                <a:solidFill>
                  <a:srgbClr val="595959"/>
                </a:solidFill>
                <a:latin typeface="Calibri"/>
                <a:cs typeface="Calibri"/>
              </a:rPr>
              <a:t>environmental</a:t>
            </a:r>
            <a:r>
              <a:rPr sz="2200" spc="-110" dirty="0">
                <a:solidFill>
                  <a:srgbClr val="595959"/>
                </a:solidFill>
                <a:latin typeface="Calibri"/>
                <a:cs typeface="Calibri"/>
              </a:rPr>
              <a:t> </a:t>
            </a:r>
            <a:r>
              <a:rPr sz="2200" spc="-10" dirty="0">
                <a:solidFill>
                  <a:srgbClr val="595959"/>
                </a:solidFill>
                <a:latin typeface="Calibri"/>
                <a:cs typeface="Calibri"/>
              </a:rPr>
              <a:t>finding</a:t>
            </a:r>
            <a:endParaRPr sz="2200">
              <a:latin typeface="Calibri"/>
              <a:cs typeface="Calibri"/>
            </a:endParaRPr>
          </a:p>
          <a:p>
            <a:pPr marL="469265" indent="-342265">
              <a:lnSpc>
                <a:spcPct val="100000"/>
              </a:lnSpc>
              <a:spcBef>
                <a:spcPts val="530"/>
              </a:spcBef>
              <a:buFont typeface="Arial"/>
              <a:buChar char="•"/>
              <a:tabLst>
                <a:tab pos="469265" algn="l"/>
              </a:tabLst>
            </a:pPr>
            <a:r>
              <a:rPr sz="2200" dirty="0">
                <a:solidFill>
                  <a:srgbClr val="595959"/>
                </a:solidFill>
                <a:latin typeface="Calibri"/>
                <a:cs typeface="Calibri"/>
              </a:rPr>
              <a:t>Goes</a:t>
            </a:r>
            <a:r>
              <a:rPr sz="2200" spc="-25" dirty="0">
                <a:solidFill>
                  <a:srgbClr val="595959"/>
                </a:solidFill>
                <a:latin typeface="Calibri"/>
                <a:cs typeface="Calibri"/>
              </a:rPr>
              <a:t> </a:t>
            </a:r>
            <a:r>
              <a:rPr sz="2200" dirty="0">
                <a:solidFill>
                  <a:srgbClr val="595959"/>
                </a:solidFill>
                <a:latin typeface="Calibri"/>
                <a:cs typeface="Calibri"/>
              </a:rPr>
              <a:t>to</a:t>
            </a:r>
            <a:r>
              <a:rPr sz="2200" spc="-20" dirty="0">
                <a:solidFill>
                  <a:srgbClr val="595959"/>
                </a:solidFill>
                <a:latin typeface="Calibri"/>
                <a:cs typeface="Calibri"/>
              </a:rPr>
              <a:t> </a:t>
            </a:r>
            <a:r>
              <a:rPr sz="2200" dirty="0">
                <a:solidFill>
                  <a:srgbClr val="595959"/>
                </a:solidFill>
                <a:latin typeface="Calibri"/>
                <a:cs typeface="Calibri"/>
              </a:rPr>
              <a:t>court</a:t>
            </a:r>
            <a:r>
              <a:rPr sz="2200" spc="-30" dirty="0">
                <a:solidFill>
                  <a:srgbClr val="595959"/>
                </a:solidFill>
                <a:latin typeface="Calibri"/>
                <a:cs typeface="Calibri"/>
              </a:rPr>
              <a:t> </a:t>
            </a:r>
            <a:r>
              <a:rPr sz="2200" dirty="0">
                <a:solidFill>
                  <a:srgbClr val="595959"/>
                </a:solidFill>
                <a:latin typeface="Calibri"/>
                <a:cs typeface="Calibri"/>
              </a:rPr>
              <a:t>in</a:t>
            </a:r>
            <a:r>
              <a:rPr sz="2200" spc="-40" dirty="0">
                <a:solidFill>
                  <a:srgbClr val="595959"/>
                </a:solidFill>
                <a:latin typeface="Calibri"/>
                <a:cs typeface="Calibri"/>
              </a:rPr>
              <a:t> </a:t>
            </a:r>
            <a:r>
              <a:rPr sz="2200" dirty="0">
                <a:solidFill>
                  <a:srgbClr val="595959"/>
                </a:solidFill>
                <a:latin typeface="Calibri"/>
                <a:cs typeface="Calibri"/>
              </a:rPr>
              <a:t>a</a:t>
            </a:r>
            <a:r>
              <a:rPr sz="2200" spc="-35" dirty="0">
                <a:solidFill>
                  <a:srgbClr val="595959"/>
                </a:solidFill>
                <a:latin typeface="Calibri"/>
                <a:cs typeface="Calibri"/>
              </a:rPr>
              <a:t> </a:t>
            </a:r>
            <a:r>
              <a:rPr sz="2200" spc="-10" dirty="0">
                <a:solidFill>
                  <a:srgbClr val="595959"/>
                </a:solidFill>
                <a:latin typeface="Calibri"/>
                <a:cs typeface="Calibri"/>
              </a:rPr>
              <a:t>lawsuit</a:t>
            </a:r>
            <a:endParaRPr sz="2200">
              <a:latin typeface="Calibri"/>
              <a:cs typeface="Calibri"/>
            </a:endParaRPr>
          </a:p>
        </p:txBody>
      </p:sp>
      <p:grpSp>
        <p:nvGrpSpPr>
          <p:cNvPr id="17" name="object 17"/>
          <p:cNvGrpSpPr/>
          <p:nvPr/>
        </p:nvGrpSpPr>
        <p:grpSpPr>
          <a:xfrm>
            <a:off x="6310884" y="4465320"/>
            <a:ext cx="3107690" cy="2264410"/>
            <a:chOff x="6310884" y="4465320"/>
            <a:chExt cx="3107690" cy="2264410"/>
          </a:xfrm>
        </p:grpSpPr>
        <p:pic>
          <p:nvPicPr>
            <p:cNvPr id="18" name="object 18"/>
            <p:cNvPicPr/>
            <p:nvPr/>
          </p:nvPicPr>
          <p:blipFill>
            <a:blip r:embed="rId7" cstate="print"/>
            <a:stretch>
              <a:fillRect/>
            </a:stretch>
          </p:blipFill>
          <p:spPr>
            <a:xfrm>
              <a:off x="6335268" y="4465447"/>
              <a:ext cx="3058667" cy="2238755"/>
            </a:xfrm>
            <a:prstGeom prst="rect">
              <a:avLst/>
            </a:prstGeom>
          </p:spPr>
        </p:pic>
        <p:pic>
          <p:nvPicPr>
            <p:cNvPr id="19" name="object 19"/>
            <p:cNvPicPr/>
            <p:nvPr/>
          </p:nvPicPr>
          <p:blipFill>
            <a:blip r:embed="rId8" cstate="print"/>
            <a:stretch>
              <a:fillRect/>
            </a:stretch>
          </p:blipFill>
          <p:spPr>
            <a:xfrm>
              <a:off x="6310884" y="4465320"/>
              <a:ext cx="3107436" cy="2264410"/>
            </a:xfrm>
            <a:prstGeom prst="rect">
              <a:avLst/>
            </a:prstGeom>
          </p:spPr>
        </p:pic>
        <p:sp>
          <p:nvSpPr>
            <p:cNvPr id="20" name="object 20"/>
            <p:cNvSpPr/>
            <p:nvPr/>
          </p:nvSpPr>
          <p:spPr>
            <a:xfrm>
              <a:off x="6310884" y="4465319"/>
              <a:ext cx="3107690" cy="2264410"/>
            </a:xfrm>
            <a:custGeom>
              <a:avLst/>
              <a:gdLst/>
              <a:ahLst/>
              <a:cxnLst/>
              <a:rect l="l" t="t" r="r" b="b"/>
              <a:pathLst>
                <a:path w="3107690" h="2264409">
                  <a:moveTo>
                    <a:pt x="3107436" y="2239010"/>
                  </a:moveTo>
                  <a:lnTo>
                    <a:pt x="24384" y="2239010"/>
                  </a:lnTo>
                  <a:lnTo>
                    <a:pt x="24384" y="0"/>
                  </a:lnTo>
                  <a:lnTo>
                    <a:pt x="0" y="0"/>
                  </a:lnTo>
                  <a:lnTo>
                    <a:pt x="0" y="2239010"/>
                  </a:lnTo>
                  <a:lnTo>
                    <a:pt x="0" y="2264410"/>
                  </a:lnTo>
                  <a:lnTo>
                    <a:pt x="3107436" y="2264410"/>
                  </a:lnTo>
                  <a:lnTo>
                    <a:pt x="3107436" y="2239010"/>
                  </a:lnTo>
                  <a:close/>
                </a:path>
                <a:path w="3107690" h="2264409">
                  <a:moveTo>
                    <a:pt x="3107436" y="127"/>
                  </a:moveTo>
                  <a:lnTo>
                    <a:pt x="3083052" y="127"/>
                  </a:lnTo>
                  <a:lnTo>
                    <a:pt x="3083052" y="2238883"/>
                  </a:lnTo>
                  <a:lnTo>
                    <a:pt x="3107436" y="2238883"/>
                  </a:lnTo>
                  <a:lnTo>
                    <a:pt x="3107436" y="127"/>
                  </a:lnTo>
                  <a:close/>
                </a:path>
              </a:pathLst>
            </a:custGeom>
            <a:solidFill>
              <a:srgbClr val="FFFFFF"/>
            </a:solidFill>
          </p:spPr>
          <p:txBody>
            <a:bodyPr wrap="square" lIns="0" tIns="0" rIns="0" bIns="0" rtlCol="0"/>
            <a:lstStyle/>
            <a:p>
              <a:endParaRPr/>
            </a:p>
          </p:txBody>
        </p:sp>
      </p:gr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7</a:t>
            </a:fld>
            <a:endParaRPr spc="-2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latin typeface="Arial"/>
                <a:cs typeface="Arial"/>
              </a:rPr>
              <a:t>When</a:t>
            </a:r>
            <a:r>
              <a:rPr spc="-80" dirty="0">
                <a:latin typeface="Arial"/>
                <a:cs typeface="Arial"/>
              </a:rPr>
              <a:t> </a:t>
            </a:r>
            <a:r>
              <a:rPr dirty="0">
                <a:latin typeface="Arial"/>
                <a:cs typeface="Arial"/>
              </a:rPr>
              <a:t>does</a:t>
            </a:r>
            <a:r>
              <a:rPr spc="-75" dirty="0">
                <a:latin typeface="Arial"/>
                <a:cs typeface="Arial"/>
              </a:rPr>
              <a:t> </a:t>
            </a:r>
            <a:r>
              <a:rPr dirty="0">
                <a:latin typeface="Arial"/>
                <a:cs typeface="Arial"/>
              </a:rPr>
              <a:t>Part</a:t>
            </a:r>
            <a:r>
              <a:rPr spc="-80" dirty="0">
                <a:latin typeface="Arial"/>
                <a:cs typeface="Arial"/>
              </a:rPr>
              <a:t> </a:t>
            </a:r>
            <a:r>
              <a:rPr dirty="0">
                <a:latin typeface="Arial"/>
                <a:cs typeface="Arial"/>
              </a:rPr>
              <a:t>58</a:t>
            </a:r>
            <a:r>
              <a:rPr spc="-75" dirty="0">
                <a:latin typeface="Arial"/>
                <a:cs typeface="Arial"/>
              </a:rPr>
              <a:t> </a:t>
            </a:r>
            <a:r>
              <a:rPr spc="-10" dirty="0">
                <a:latin typeface="Arial"/>
                <a:cs typeface="Arial"/>
              </a:rPr>
              <a:t>apply?</a:t>
            </a:r>
          </a:p>
        </p:txBody>
      </p:sp>
      <p:grpSp>
        <p:nvGrpSpPr>
          <p:cNvPr id="3" name="object 3"/>
          <p:cNvGrpSpPr/>
          <p:nvPr/>
        </p:nvGrpSpPr>
        <p:grpSpPr>
          <a:xfrm>
            <a:off x="772668" y="4747357"/>
            <a:ext cx="9144000" cy="2295428"/>
            <a:chOff x="772668" y="4747357"/>
            <a:chExt cx="9144000" cy="2295428"/>
          </a:xfrm>
        </p:grpSpPr>
        <p:pic>
          <p:nvPicPr>
            <p:cNvPr id="4" name="object 4"/>
            <p:cNvPicPr/>
            <p:nvPr/>
          </p:nvPicPr>
          <p:blipFill>
            <a:blip r:embed="rId2" cstate="print"/>
            <a:stretch>
              <a:fillRect/>
            </a:stretch>
          </p:blipFill>
          <p:spPr>
            <a:xfrm>
              <a:off x="772668" y="4747357"/>
              <a:ext cx="9144000" cy="2047013"/>
            </a:xfrm>
            <a:prstGeom prst="rect">
              <a:avLst/>
            </a:prstGeom>
          </p:spPr>
        </p:pic>
        <p:sp>
          <p:nvSpPr>
            <p:cNvPr id="5" name="object 5"/>
            <p:cNvSpPr/>
            <p:nvPr/>
          </p:nvSpPr>
          <p:spPr>
            <a:xfrm>
              <a:off x="8078724" y="6266815"/>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7" name="object 7"/>
            <p:cNvSpPr/>
            <p:nvPr/>
          </p:nvSpPr>
          <p:spPr>
            <a:xfrm>
              <a:off x="8979408" y="6266815"/>
              <a:ext cx="640080" cy="231775"/>
            </a:xfrm>
            <a:custGeom>
              <a:avLst/>
              <a:gdLst/>
              <a:ahLst/>
              <a:cxnLst/>
              <a:rect l="l" t="t" r="r" b="b"/>
              <a:pathLst>
                <a:path w="640079" h="231775">
                  <a:moveTo>
                    <a:pt x="320040" y="0"/>
                  </a:moveTo>
                  <a:lnTo>
                    <a:pt x="0" y="231648"/>
                  </a:lnTo>
                  <a:lnTo>
                    <a:pt x="640080" y="231648"/>
                  </a:lnTo>
                  <a:lnTo>
                    <a:pt x="32004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1613408" y="2051710"/>
            <a:ext cx="7619492" cy="2003754"/>
          </a:xfrm>
          <a:prstGeom prst="rect">
            <a:avLst/>
          </a:prstGeom>
        </p:spPr>
        <p:txBody>
          <a:bodyPr vert="horz" wrap="square" lIns="0" tIns="79375" rIns="0" bIns="0" rtlCol="0">
            <a:spAutoFit/>
          </a:bodyPr>
          <a:lstStyle/>
          <a:p>
            <a:pPr marL="355600" indent="-342900">
              <a:lnSpc>
                <a:spcPct val="100000"/>
              </a:lnSpc>
              <a:spcBef>
                <a:spcPts val="625"/>
              </a:spcBef>
              <a:buFont typeface="Arial" panose="020B0604020202020204" pitchFamily="34" charset="0"/>
              <a:buChar char="•"/>
            </a:pPr>
            <a:r>
              <a:rPr lang="en-US" sz="2200" dirty="0">
                <a:solidFill>
                  <a:srgbClr val="494428"/>
                </a:solidFill>
                <a:uFill>
                  <a:solidFill>
                    <a:srgbClr val="494428"/>
                  </a:solidFill>
                </a:uFill>
                <a:latin typeface="Calibri"/>
                <a:cs typeface="Calibri"/>
              </a:rPr>
              <a:t>Applies to most CPD programs</a:t>
            </a:r>
          </a:p>
          <a:p>
            <a:pPr marL="355600" indent="-342900">
              <a:lnSpc>
                <a:spcPct val="100000"/>
              </a:lnSpc>
              <a:spcBef>
                <a:spcPts val="625"/>
              </a:spcBef>
              <a:buFont typeface="Arial" panose="020B0604020202020204" pitchFamily="34" charset="0"/>
              <a:buChar char="•"/>
            </a:pPr>
            <a:r>
              <a:rPr lang="en-US" sz="2200" dirty="0">
                <a:solidFill>
                  <a:srgbClr val="494428"/>
                </a:solidFill>
                <a:uFill>
                  <a:solidFill>
                    <a:srgbClr val="494428"/>
                  </a:solidFill>
                </a:uFill>
                <a:latin typeface="Calibri"/>
                <a:cs typeface="Calibri"/>
              </a:rPr>
              <a:t>Applies as soon as covered federal funds are considered for a project</a:t>
            </a:r>
          </a:p>
          <a:p>
            <a:pPr marL="355600" indent="-342900">
              <a:lnSpc>
                <a:spcPct val="100000"/>
              </a:lnSpc>
              <a:spcBef>
                <a:spcPts val="625"/>
              </a:spcBef>
              <a:buFont typeface="Arial" panose="020B0604020202020204" pitchFamily="34" charset="0"/>
              <a:buChar char="•"/>
            </a:pPr>
            <a:r>
              <a:rPr lang="en-US" sz="2200" dirty="0">
                <a:solidFill>
                  <a:srgbClr val="494428"/>
                </a:solidFill>
                <a:uFill>
                  <a:solidFill>
                    <a:srgbClr val="494428"/>
                  </a:solidFill>
                </a:uFill>
                <a:latin typeface="Calibri"/>
                <a:cs typeface="Calibri"/>
              </a:rPr>
              <a:t>Applies to administration as well as services and construction</a:t>
            </a:r>
          </a:p>
          <a:p>
            <a:pPr marL="355600" indent="-342900">
              <a:lnSpc>
                <a:spcPct val="100000"/>
              </a:lnSpc>
              <a:spcBef>
                <a:spcPts val="625"/>
              </a:spcBef>
              <a:buFont typeface="Arial" panose="020B0604020202020204" pitchFamily="34" charset="0"/>
              <a:buChar char="•"/>
            </a:pPr>
            <a:r>
              <a:rPr lang="en-US" sz="2200" dirty="0">
                <a:solidFill>
                  <a:srgbClr val="494428"/>
                </a:solidFill>
                <a:uFill>
                  <a:solidFill>
                    <a:srgbClr val="494428"/>
                  </a:solidFill>
                </a:uFill>
                <a:latin typeface="Calibri"/>
                <a:cs typeface="Calibri"/>
              </a:rPr>
              <a:t>Must be completed prior to committing federal funds</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a:t>
            </a:fld>
            <a:endParaRPr spc="-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72110">
              <a:lnSpc>
                <a:spcPct val="100000"/>
              </a:lnSpc>
              <a:spcBef>
                <a:spcPts val="95"/>
              </a:spcBef>
            </a:pPr>
            <a:r>
              <a:rPr dirty="0"/>
              <a:t>The</a:t>
            </a:r>
            <a:r>
              <a:rPr spc="-150" dirty="0"/>
              <a:t> </a:t>
            </a:r>
            <a:r>
              <a:rPr spc="-20" dirty="0"/>
              <a:t>Environmental</a:t>
            </a:r>
            <a:r>
              <a:rPr spc="-135" dirty="0"/>
              <a:t> </a:t>
            </a:r>
            <a:r>
              <a:rPr dirty="0"/>
              <a:t>Review</a:t>
            </a:r>
            <a:r>
              <a:rPr spc="-125" dirty="0"/>
              <a:t> </a:t>
            </a:r>
            <a:r>
              <a:rPr spc="-10" dirty="0"/>
              <a:t>Process</a:t>
            </a:r>
          </a:p>
        </p:txBody>
      </p:sp>
      <p:grpSp>
        <p:nvGrpSpPr>
          <p:cNvPr id="3" name="object 3"/>
          <p:cNvGrpSpPr/>
          <p:nvPr/>
        </p:nvGrpSpPr>
        <p:grpSpPr>
          <a:xfrm>
            <a:off x="772668" y="1854835"/>
            <a:ext cx="9144000" cy="5353937"/>
            <a:chOff x="772668" y="1854835"/>
            <a:chExt cx="9144000" cy="5353937"/>
          </a:xfrm>
        </p:grpSpPr>
        <p:sp>
          <p:nvSpPr>
            <p:cNvPr id="4" name="object 4"/>
            <p:cNvSpPr/>
            <p:nvPr/>
          </p:nvSpPr>
          <p:spPr>
            <a:xfrm>
              <a:off x="7466075" y="2700655"/>
              <a:ext cx="486409" cy="1079500"/>
            </a:xfrm>
            <a:custGeom>
              <a:avLst/>
              <a:gdLst/>
              <a:ahLst/>
              <a:cxnLst/>
              <a:rect l="l" t="t" r="r" b="b"/>
              <a:pathLst>
                <a:path w="486409" h="1079500">
                  <a:moveTo>
                    <a:pt x="473964" y="0"/>
                  </a:moveTo>
                  <a:lnTo>
                    <a:pt x="12192" y="0"/>
                  </a:lnTo>
                  <a:lnTo>
                    <a:pt x="7620" y="1524"/>
                  </a:lnTo>
                  <a:lnTo>
                    <a:pt x="1524" y="7620"/>
                  </a:lnTo>
                  <a:lnTo>
                    <a:pt x="0" y="12192"/>
                  </a:lnTo>
                  <a:lnTo>
                    <a:pt x="0" y="1078992"/>
                  </a:lnTo>
                  <a:lnTo>
                    <a:pt x="25907" y="1078992"/>
                  </a:lnTo>
                  <a:lnTo>
                    <a:pt x="25907" y="25908"/>
                  </a:lnTo>
                  <a:lnTo>
                    <a:pt x="486155" y="25908"/>
                  </a:lnTo>
                  <a:lnTo>
                    <a:pt x="486155" y="7620"/>
                  </a:lnTo>
                  <a:lnTo>
                    <a:pt x="480059" y="1524"/>
                  </a:lnTo>
                  <a:lnTo>
                    <a:pt x="473964" y="0"/>
                  </a:lnTo>
                  <a:close/>
                </a:path>
                <a:path w="486409" h="1079500">
                  <a:moveTo>
                    <a:pt x="486155" y="25908"/>
                  </a:moveTo>
                  <a:lnTo>
                    <a:pt x="460248" y="25908"/>
                  </a:lnTo>
                  <a:lnTo>
                    <a:pt x="460248" y="1078992"/>
                  </a:lnTo>
                  <a:lnTo>
                    <a:pt x="486155" y="1078992"/>
                  </a:lnTo>
                  <a:lnTo>
                    <a:pt x="486155" y="25908"/>
                  </a:lnTo>
                  <a:close/>
                </a:path>
              </a:pathLst>
            </a:custGeom>
            <a:solidFill>
              <a:srgbClr val="4F7FBC"/>
            </a:solidFill>
          </p:spPr>
          <p:txBody>
            <a:bodyPr wrap="square" lIns="0" tIns="0" rIns="0" bIns="0" rtlCol="0"/>
            <a:lstStyle/>
            <a:p>
              <a:endParaRPr/>
            </a:p>
          </p:txBody>
        </p:sp>
        <p:sp>
          <p:nvSpPr>
            <p:cNvPr id="5" name="object 5"/>
            <p:cNvSpPr/>
            <p:nvPr/>
          </p:nvSpPr>
          <p:spPr>
            <a:xfrm>
              <a:off x="7402068" y="1868551"/>
              <a:ext cx="532130" cy="1911350"/>
            </a:xfrm>
            <a:custGeom>
              <a:avLst/>
              <a:gdLst/>
              <a:ahLst/>
              <a:cxnLst/>
              <a:rect l="l" t="t" r="r" b="b"/>
              <a:pathLst>
                <a:path w="532129" h="1911350">
                  <a:moveTo>
                    <a:pt x="443483" y="0"/>
                  </a:moveTo>
                  <a:lnTo>
                    <a:pt x="89915" y="0"/>
                  </a:lnTo>
                  <a:lnTo>
                    <a:pt x="55292" y="6953"/>
                  </a:lnTo>
                  <a:lnTo>
                    <a:pt x="26669" y="25908"/>
                  </a:lnTo>
                  <a:lnTo>
                    <a:pt x="7191" y="54006"/>
                  </a:lnTo>
                  <a:lnTo>
                    <a:pt x="0" y="88392"/>
                  </a:lnTo>
                  <a:lnTo>
                    <a:pt x="0" y="1911096"/>
                  </a:lnTo>
                  <a:lnTo>
                    <a:pt x="531876" y="1911096"/>
                  </a:lnTo>
                  <a:lnTo>
                    <a:pt x="531876" y="88392"/>
                  </a:lnTo>
                  <a:lnTo>
                    <a:pt x="524922" y="54006"/>
                  </a:lnTo>
                  <a:lnTo>
                    <a:pt x="505967" y="25908"/>
                  </a:lnTo>
                  <a:lnTo>
                    <a:pt x="477869" y="6953"/>
                  </a:lnTo>
                  <a:lnTo>
                    <a:pt x="443483" y="0"/>
                  </a:lnTo>
                  <a:close/>
                </a:path>
              </a:pathLst>
            </a:custGeom>
            <a:solidFill>
              <a:srgbClr val="E26B0A"/>
            </a:solidFill>
          </p:spPr>
          <p:txBody>
            <a:bodyPr wrap="square" lIns="0" tIns="0" rIns="0" bIns="0" rtlCol="0"/>
            <a:lstStyle/>
            <a:p>
              <a:endParaRPr/>
            </a:p>
          </p:txBody>
        </p:sp>
        <p:sp>
          <p:nvSpPr>
            <p:cNvPr id="6" name="object 6"/>
            <p:cNvSpPr/>
            <p:nvPr/>
          </p:nvSpPr>
          <p:spPr>
            <a:xfrm>
              <a:off x="7389875" y="1854835"/>
              <a:ext cx="556260" cy="1925320"/>
            </a:xfrm>
            <a:custGeom>
              <a:avLst/>
              <a:gdLst/>
              <a:ahLst/>
              <a:cxnLst/>
              <a:rect l="l" t="t" r="r" b="b"/>
              <a:pathLst>
                <a:path w="556259" h="1925320">
                  <a:moveTo>
                    <a:pt x="455675" y="0"/>
                  </a:moveTo>
                  <a:lnTo>
                    <a:pt x="100583" y="0"/>
                  </a:lnTo>
                  <a:lnTo>
                    <a:pt x="89916" y="1524"/>
                  </a:lnTo>
                  <a:lnTo>
                    <a:pt x="71627" y="4572"/>
                  </a:lnTo>
                  <a:lnTo>
                    <a:pt x="65531" y="7619"/>
                  </a:lnTo>
                  <a:lnTo>
                    <a:pt x="60959" y="9143"/>
                  </a:lnTo>
                  <a:lnTo>
                    <a:pt x="59435" y="10667"/>
                  </a:lnTo>
                  <a:lnTo>
                    <a:pt x="44196" y="18287"/>
                  </a:lnTo>
                  <a:lnTo>
                    <a:pt x="39624" y="22860"/>
                  </a:lnTo>
                  <a:lnTo>
                    <a:pt x="36575" y="24384"/>
                  </a:lnTo>
                  <a:lnTo>
                    <a:pt x="32003" y="28955"/>
                  </a:lnTo>
                  <a:lnTo>
                    <a:pt x="28955" y="30479"/>
                  </a:lnTo>
                  <a:lnTo>
                    <a:pt x="27431" y="33527"/>
                  </a:lnTo>
                  <a:lnTo>
                    <a:pt x="22859" y="38100"/>
                  </a:lnTo>
                  <a:lnTo>
                    <a:pt x="21335" y="41148"/>
                  </a:lnTo>
                  <a:lnTo>
                    <a:pt x="16764" y="45719"/>
                  </a:lnTo>
                  <a:lnTo>
                    <a:pt x="13716" y="51815"/>
                  </a:lnTo>
                  <a:lnTo>
                    <a:pt x="12192" y="53339"/>
                  </a:lnTo>
                  <a:lnTo>
                    <a:pt x="7620" y="62484"/>
                  </a:lnTo>
                  <a:lnTo>
                    <a:pt x="4572" y="71627"/>
                  </a:lnTo>
                  <a:lnTo>
                    <a:pt x="3048" y="77724"/>
                  </a:lnTo>
                  <a:lnTo>
                    <a:pt x="1524" y="82295"/>
                  </a:lnTo>
                  <a:lnTo>
                    <a:pt x="0" y="102107"/>
                  </a:lnTo>
                  <a:lnTo>
                    <a:pt x="0" y="1924812"/>
                  </a:lnTo>
                  <a:lnTo>
                    <a:pt x="25907" y="1924812"/>
                  </a:lnTo>
                  <a:lnTo>
                    <a:pt x="25907" y="92963"/>
                  </a:lnTo>
                  <a:lnTo>
                    <a:pt x="27431" y="85343"/>
                  </a:lnTo>
                  <a:lnTo>
                    <a:pt x="28955" y="79248"/>
                  </a:lnTo>
                  <a:lnTo>
                    <a:pt x="30479" y="76200"/>
                  </a:lnTo>
                  <a:lnTo>
                    <a:pt x="32003" y="71627"/>
                  </a:lnTo>
                  <a:lnTo>
                    <a:pt x="35051" y="65531"/>
                  </a:lnTo>
                  <a:lnTo>
                    <a:pt x="38100" y="62484"/>
                  </a:lnTo>
                  <a:lnTo>
                    <a:pt x="42672" y="53339"/>
                  </a:lnTo>
                  <a:lnTo>
                    <a:pt x="53340" y="42672"/>
                  </a:lnTo>
                  <a:lnTo>
                    <a:pt x="56388" y="41148"/>
                  </a:lnTo>
                  <a:lnTo>
                    <a:pt x="59435" y="38100"/>
                  </a:lnTo>
                  <a:lnTo>
                    <a:pt x="65531" y="35051"/>
                  </a:lnTo>
                  <a:lnTo>
                    <a:pt x="70103" y="33527"/>
                  </a:lnTo>
                  <a:lnTo>
                    <a:pt x="79248" y="28955"/>
                  </a:lnTo>
                  <a:lnTo>
                    <a:pt x="94488" y="25907"/>
                  </a:lnTo>
                  <a:lnTo>
                    <a:pt x="524255" y="25907"/>
                  </a:lnTo>
                  <a:lnTo>
                    <a:pt x="522731" y="24384"/>
                  </a:lnTo>
                  <a:lnTo>
                    <a:pt x="519683" y="22860"/>
                  </a:lnTo>
                  <a:lnTo>
                    <a:pt x="518159" y="21336"/>
                  </a:lnTo>
                  <a:lnTo>
                    <a:pt x="512064" y="18287"/>
                  </a:lnTo>
                  <a:lnTo>
                    <a:pt x="510540" y="16763"/>
                  </a:lnTo>
                  <a:lnTo>
                    <a:pt x="507492" y="15239"/>
                  </a:lnTo>
                  <a:lnTo>
                    <a:pt x="505968" y="13715"/>
                  </a:lnTo>
                  <a:lnTo>
                    <a:pt x="502920" y="12064"/>
                  </a:lnTo>
                  <a:lnTo>
                    <a:pt x="501396" y="10667"/>
                  </a:lnTo>
                  <a:lnTo>
                    <a:pt x="495300" y="7619"/>
                  </a:lnTo>
                  <a:lnTo>
                    <a:pt x="490727" y="6095"/>
                  </a:lnTo>
                  <a:lnTo>
                    <a:pt x="484631" y="4572"/>
                  </a:lnTo>
                  <a:lnTo>
                    <a:pt x="475488" y="3048"/>
                  </a:lnTo>
                  <a:lnTo>
                    <a:pt x="464820" y="1524"/>
                  </a:lnTo>
                  <a:lnTo>
                    <a:pt x="455675" y="0"/>
                  </a:lnTo>
                  <a:close/>
                </a:path>
                <a:path w="556259" h="1925320">
                  <a:moveTo>
                    <a:pt x="554735" y="77724"/>
                  </a:moveTo>
                  <a:lnTo>
                    <a:pt x="528827" y="77724"/>
                  </a:lnTo>
                  <a:lnTo>
                    <a:pt x="528827" y="80772"/>
                  </a:lnTo>
                  <a:lnTo>
                    <a:pt x="530351" y="80772"/>
                  </a:lnTo>
                  <a:lnTo>
                    <a:pt x="530351" y="88264"/>
                  </a:lnTo>
                  <a:lnTo>
                    <a:pt x="531876" y="88264"/>
                  </a:lnTo>
                  <a:lnTo>
                    <a:pt x="531876" y="1924812"/>
                  </a:lnTo>
                  <a:lnTo>
                    <a:pt x="556259" y="1924812"/>
                  </a:lnTo>
                  <a:lnTo>
                    <a:pt x="556259" y="82295"/>
                  </a:lnTo>
                  <a:lnTo>
                    <a:pt x="554735" y="82295"/>
                  </a:lnTo>
                  <a:lnTo>
                    <a:pt x="554735" y="77724"/>
                  </a:lnTo>
                  <a:close/>
                </a:path>
                <a:path w="556259" h="1925320">
                  <a:moveTo>
                    <a:pt x="550164" y="64007"/>
                  </a:moveTo>
                  <a:lnTo>
                    <a:pt x="522731" y="64007"/>
                  </a:lnTo>
                  <a:lnTo>
                    <a:pt x="522731" y="67055"/>
                  </a:lnTo>
                  <a:lnTo>
                    <a:pt x="524255" y="67055"/>
                  </a:lnTo>
                  <a:lnTo>
                    <a:pt x="524255" y="70103"/>
                  </a:lnTo>
                  <a:lnTo>
                    <a:pt x="525779" y="70103"/>
                  </a:lnTo>
                  <a:lnTo>
                    <a:pt x="525779" y="74675"/>
                  </a:lnTo>
                  <a:lnTo>
                    <a:pt x="527303" y="74675"/>
                  </a:lnTo>
                  <a:lnTo>
                    <a:pt x="527303" y="77724"/>
                  </a:lnTo>
                  <a:lnTo>
                    <a:pt x="553212" y="77724"/>
                  </a:lnTo>
                  <a:lnTo>
                    <a:pt x="553212" y="73151"/>
                  </a:lnTo>
                  <a:lnTo>
                    <a:pt x="551688" y="73151"/>
                  </a:lnTo>
                  <a:lnTo>
                    <a:pt x="551688" y="68579"/>
                  </a:lnTo>
                  <a:lnTo>
                    <a:pt x="550164" y="68579"/>
                  </a:lnTo>
                  <a:lnTo>
                    <a:pt x="550164" y="64007"/>
                  </a:lnTo>
                  <a:close/>
                </a:path>
                <a:path w="556259" h="1925320">
                  <a:moveTo>
                    <a:pt x="548640" y="60960"/>
                  </a:moveTo>
                  <a:lnTo>
                    <a:pt x="521207" y="60960"/>
                  </a:lnTo>
                  <a:lnTo>
                    <a:pt x="521207" y="64007"/>
                  </a:lnTo>
                  <a:lnTo>
                    <a:pt x="548640" y="64007"/>
                  </a:lnTo>
                  <a:lnTo>
                    <a:pt x="548640" y="60960"/>
                  </a:lnTo>
                  <a:close/>
                </a:path>
                <a:path w="556259" h="1925320">
                  <a:moveTo>
                    <a:pt x="524255" y="25907"/>
                  </a:moveTo>
                  <a:lnTo>
                    <a:pt x="464820" y="25907"/>
                  </a:lnTo>
                  <a:lnTo>
                    <a:pt x="472440" y="27431"/>
                  </a:lnTo>
                  <a:lnTo>
                    <a:pt x="478535" y="28955"/>
                  </a:lnTo>
                  <a:lnTo>
                    <a:pt x="483107" y="30479"/>
                  </a:lnTo>
                  <a:lnTo>
                    <a:pt x="495300" y="36575"/>
                  </a:lnTo>
                  <a:lnTo>
                    <a:pt x="498348" y="39624"/>
                  </a:lnTo>
                  <a:lnTo>
                    <a:pt x="501396" y="41148"/>
                  </a:lnTo>
                  <a:lnTo>
                    <a:pt x="504444" y="44195"/>
                  </a:lnTo>
                  <a:lnTo>
                    <a:pt x="507492" y="45719"/>
                  </a:lnTo>
                  <a:lnTo>
                    <a:pt x="519683" y="57912"/>
                  </a:lnTo>
                  <a:lnTo>
                    <a:pt x="519683" y="60960"/>
                  </a:lnTo>
                  <a:lnTo>
                    <a:pt x="547116" y="60960"/>
                  </a:lnTo>
                  <a:lnTo>
                    <a:pt x="547116" y="57912"/>
                  </a:lnTo>
                  <a:lnTo>
                    <a:pt x="545592" y="57912"/>
                  </a:lnTo>
                  <a:lnTo>
                    <a:pt x="545592" y="54863"/>
                  </a:lnTo>
                  <a:lnTo>
                    <a:pt x="544068" y="54863"/>
                  </a:lnTo>
                  <a:lnTo>
                    <a:pt x="544068" y="51815"/>
                  </a:lnTo>
                  <a:lnTo>
                    <a:pt x="542544" y="51815"/>
                  </a:lnTo>
                  <a:lnTo>
                    <a:pt x="542544" y="48767"/>
                  </a:lnTo>
                  <a:lnTo>
                    <a:pt x="541020" y="48767"/>
                  </a:lnTo>
                  <a:lnTo>
                    <a:pt x="541020" y="45719"/>
                  </a:lnTo>
                  <a:lnTo>
                    <a:pt x="539496" y="45719"/>
                  </a:lnTo>
                  <a:lnTo>
                    <a:pt x="539496" y="42672"/>
                  </a:lnTo>
                  <a:lnTo>
                    <a:pt x="534924" y="38100"/>
                  </a:lnTo>
                  <a:lnTo>
                    <a:pt x="533400" y="38100"/>
                  </a:lnTo>
                  <a:lnTo>
                    <a:pt x="533400" y="35051"/>
                  </a:lnTo>
                  <a:lnTo>
                    <a:pt x="524255" y="25907"/>
                  </a:lnTo>
                  <a:close/>
                </a:path>
              </a:pathLst>
            </a:custGeom>
            <a:solidFill>
              <a:srgbClr val="FFFFFF"/>
            </a:solidFill>
          </p:spPr>
          <p:txBody>
            <a:bodyPr wrap="square" lIns="0" tIns="0" rIns="0" bIns="0" rtlCol="0"/>
            <a:lstStyle/>
            <a:p>
              <a:endParaRPr/>
            </a:p>
          </p:txBody>
        </p:sp>
        <p:sp>
          <p:nvSpPr>
            <p:cNvPr id="7" name="object 7"/>
            <p:cNvSpPr/>
            <p:nvPr/>
          </p:nvSpPr>
          <p:spPr>
            <a:xfrm>
              <a:off x="1447800" y="3529710"/>
              <a:ext cx="5663565" cy="250190"/>
            </a:xfrm>
            <a:custGeom>
              <a:avLst/>
              <a:gdLst/>
              <a:ahLst/>
              <a:cxnLst/>
              <a:rect l="l" t="t" r="r" b="b"/>
              <a:pathLst>
                <a:path w="5663565" h="250189">
                  <a:moveTo>
                    <a:pt x="5663184" y="245364"/>
                  </a:moveTo>
                  <a:lnTo>
                    <a:pt x="5658612" y="240792"/>
                  </a:lnTo>
                  <a:lnTo>
                    <a:pt x="5655564" y="239268"/>
                  </a:lnTo>
                  <a:lnTo>
                    <a:pt x="5649468" y="237744"/>
                  </a:lnTo>
                  <a:lnTo>
                    <a:pt x="4239768" y="237744"/>
                  </a:lnTo>
                  <a:lnTo>
                    <a:pt x="4239768" y="83820"/>
                  </a:lnTo>
                  <a:lnTo>
                    <a:pt x="4233329" y="50800"/>
                  </a:lnTo>
                  <a:lnTo>
                    <a:pt x="4215765" y="24206"/>
                  </a:lnTo>
                  <a:lnTo>
                    <a:pt x="4189615" y="6464"/>
                  </a:lnTo>
                  <a:lnTo>
                    <a:pt x="4157472" y="0"/>
                  </a:lnTo>
                  <a:lnTo>
                    <a:pt x="376428" y="0"/>
                  </a:lnTo>
                  <a:lnTo>
                    <a:pt x="344030" y="6464"/>
                  </a:lnTo>
                  <a:lnTo>
                    <a:pt x="317360" y="24206"/>
                  </a:lnTo>
                  <a:lnTo>
                    <a:pt x="299275" y="50800"/>
                  </a:lnTo>
                  <a:lnTo>
                    <a:pt x="292608" y="83820"/>
                  </a:lnTo>
                  <a:lnTo>
                    <a:pt x="292608" y="237744"/>
                  </a:lnTo>
                  <a:lnTo>
                    <a:pt x="10668" y="237744"/>
                  </a:lnTo>
                  <a:lnTo>
                    <a:pt x="6096" y="239268"/>
                  </a:lnTo>
                  <a:lnTo>
                    <a:pt x="0" y="245364"/>
                  </a:lnTo>
                  <a:lnTo>
                    <a:pt x="0" y="249936"/>
                  </a:lnTo>
                  <a:lnTo>
                    <a:pt x="292608" y="249936"/>
                  </a:lnTo>
                  <a:lnTo>
                    <a:pt x="4239768" y="249936"/>
                  </a:lnTo>
                  <a:lnTo>
                    <a:pt x="5663184" y="249936"/>
                  </a:lnTo>
                  <a:lnTo>
                    <a:pt x="5663184" y="245364"/>
                  </a:lnTo>
                  <a:close/>
                </a:path>
              </a:pathLst>
            </a:custGeom>
            <a:solidFill>
              <a:srgbClr val="7F63A0"/>
            </a:solidFill>
          </p:spPr>
          <p:txBody>
            <a:bodyPr wrap="square" lIns="0" tIns="0" rIns="0" bIns="0" rtlCol="0"/>
            <a:lstStyle/>
            <a:p>
              <a:endParaRPr/>
            </a:p>
          </p:txBody>
        </p:sp>
        <p:sp>
          <p:nvSpPr>
            <p:cNvPr id="8" name="object 8"/>
            <p:cNvSpPr/>
            <p:nvPr/>
          </p:nvSpPr>
          <p:spPr>
            <a:xfrm>
              <a:off x="772668" y="3517518"/>
              <a:ext cx="9144000" cy="3691254"/>
            </a:xfrm>
            <a:custGeom>
              <a:avLst/>
              <a:gdLst/>
              <a:ahLst/>
              <a:cxnLst/>
              <a:rect l="l" t="t" r="r" b="b"/>
              <a:pathLst>
                <a:path w="9144000" h="3691254">
                  <a:moveTo>
                    <a:pt x="9144000" y="262128"/>
                  </a:moveTo>
                  <a:lnTo>
                    <a:pt x="4928489" y="262128"/>
                  </a:lnTo>
                  <a:lnTo>
                    <a:pt x="4928476" y="86868"/>
                  </a:lnTo>
                  <a:lnTo>
                    <a:pt x="4927092" y="86868"/>
                  </a:lnTo>
                  <a:lnTo>
                    <a:pt x="4927092" y="77724"/>
                  </a:lnTo>
                  <a:lnTo>
                    <a:pt x="4925568" y="77724"/>
                  </a:lnTo>
                  <a:lnTo>
                    <a:pt x="4925568" y="68580"/>
                  </a:lnTo>
                  <a:lnTo>
                    <a:pt x="4924044" y="68580"/>
                  </a:lnTo>
                  <a:lnTo>
                    <a:pt x="4924044" y="63881"/>
                  </a:lnTo>
                  <a:lnTo>
                    <a:pt x="4922520" y="63881"/>
                  </a:lnTo>
                  <a:lnTo>
                    <a:pt x="4922520" y="59436"/>
                  </a:lnTo>
                  <a:lnTo>
                    <a:pt x="4920996" y="59436"/>
                  </a:lnTo>
                  <a:lnTo>
                    <a:pt x="4920996" y="56388"/>
                  </a:lnTo>
                  <a:lnTo>
                    <a:pt x="4919472" y="56388"/>
                  </a:lnTo>
                  <a:lnTo>
                    <a:pt x="4919472" y="53340"/>
                  </a:lnTo>
                  <a:lnTo>
                    <a:pt x="4917948" y="53340"/>
                  </a:lnTo>
                  <a:lnTo>
                    <a:pt x="4917948" y="50292"/>
                  </a:lnTo>
                  <a:lnTo>
                    <a:pt x="4916424" y="50292"/>
                  </a:lnTo>
                  <a:lnTo>
                    <a:pt x="4916424" y="47244"/>
                  </a:lnTo>
                  <a:lnTo>
                    <a:pt x="4914900" y="47244"/>
                  </a:lnTo>
                  <a:lnTo>
                    <a:pt x="4914900" y="44196"/>
                  </a:lnTo>
                  <a:lnTo>
                    <a:pt x="4913376" y="42672"/>
                  </a:lnTo>
                  <a:lnTo>
                    <a:pt x="4911852" y="42672"/>
                  </a:lnTo>
                  <a:lnTo>
                    <a:pt x="4911852" y="39624"/>
                  </a:lnTo>
                  <a:lnTo>
                    <a:pt x="4902708" y="30480"/>
                  </a:lnTo>
                  <a:lnTo>
                    <a:pt x="4902708" y="83820"/>
                  </a:lnTo>
                  <a:lnTo>
                    <a:pt x="4902708" y="262128"/>
                  </a:lnTo>
                  <a:lnTo>
                    <a:pt x="981456" y="262128"/>
                  </a:lnTo>
                  <a:lnTo>
                    <a:pt x="981456" y="88392"/>
                  </a:lnTo>
                  <a:lnTo>
                    <a:pt x="982980" y="80772"/>
                  </a:lnTo>
                  <a:lnTo>
                    <a:pt x="984504" y="74676"/>
                  </a:lnTo>
                  <a:lnTo>
                    <a:pt x="986028" y="71628"/>
                  </a:lnTo>
                  <a:lnTo>
                    <a:pt x="987552" y="67056"/>
                  </a:lnTo>
                  <a:lnTo>
                    <a:pt x="993648" y="54864"/>
                  </a:lnTo>
                  <a:lnTo>
                    <a:pt x="1005840" y="42672"/>
                  </a:lnTo>
                  <a:lnTo>
                    <a:pt x="1007364" y="39624"/>
                  </a:lnTo>
                  <a:lnTo>
                    <a:pt x="1031748" y="27432"/>
                  </a:lnTo>
                  <a:lnTo>
                    <a:pt x="1037844" y="25781"/>
                  </a:lnTo>
                  <a:lnTo>
                    <a:pt x="1045464" y="24384"/>
                  </a:lnTo>
                  <a:lnTo>
                    <a:pt x="4840224" y="24384"/>
                  </a:lnTo>
                  <a:lnTo>
                    <a:pt x="4846320" y="25781"/>
                  </a:lnTo>
                  <a:lnTo>
                    <a:pt x="4853940" y="27432"/>
                  </a:lnTo>
                  <a:lnTo>
                    <a:pt x="4875276" y="38100"/>
                  </a:lnTo>
                  <a:lnTo>
                    <a:pt x="4888992" y="51816"/>
                  </a:lnTo>
                  <a:lnTo>
                    <a:pt x="4888992" y="54864"/>
                  </a:lnTo>
                  <a:lnTo>
                    <a:pt x="4890516" y="54864"/>
                  </a:lnTo>
                  <a:lnTo>
                    <a:pt x="4890516" y="57912"/>
                  </a:lnTo>
                  <a:lnTo>
                    <a:pt x="4892040" y="57912"/>
                  </a:lnTo>
                  <a:lnTo>
                    <a:pt x="4895088" y="60960"/>
                  </a:lnTo>
                  <a:lnTo>
                    <a:pt x="4895088" y="63881"/>
                  </a:lnTo>
                  <a:lnTo>
                    <a:pt x="4896612" y="63881"/>
                  </a:lnTo>
                  <a:lnTo>
                    <a:pt x="4896612" y="67056"/>
                  </a:lnTo>
                  <a:lnTo>
                    <a:pt x="4898136" y="67056"/>
                  </a:lnTo>
                  <a:lnTo>
                    <a:pt x="4898136" y="70104"/>
                  </a:lnTo>
                  <a:lnTo>
                    <a:pt x="4899660" y="70104"/>
                  </a:lnTo>
                  <a:lnTo>
                    <a:pt x="4899660" y="76200"/>
                  </a:lnTo>
                  <a:lnTo>
                    <a:pt x="4901184" y="76200"/>
                  </a:lnTo>
                  <a:lnTo>
                    <a:pt x="4901184" y="83820"/>
                  </a:lnTo>
                  <a:lnTo>
                    <a:pt x="4902708" y="83820"/>
                  </a:lnTo>
                  <a:lnTo>
                    <a:pt x="4902708" y="30480"/>
                  </a:lnTo>
                  <a:lnTo>
                    <a:pt x="4896612" y="24384"/>
                  </a:lnTo>
                  <a:lnTo>
                    <a:pt x="4895088" y="22860"/>
                  </a:lnTo>
                  <a:lnTo>
                    <a:pt x="4892040" y="21336"/>
                  </a:lnTo>
                  <a:lnTo>
                    <a:pt x="4885944" y="15240"/>
                  </a:lnTo>
                  <a:lnTo>
                    <a:pt x="4876800" y="10668"/>
                  </a:lnTo>
                  <a:lnTo>
                    <a:pt x="4875276" y="9144"/>
                  </a:lnTo>
                  <a:lnTo>
                    <a:pt x="4869180" y="6096"/>
                  </a:lnTo>
                  <a:lnTo>
                    <a:pt x="4860036" y="3048"/>
                  </a:lnTo>
                  <a:lnTo>
                    <a:pt x="4841748" y="0"/>
                  </a:lnTo>
                  <a:lnTo>
                    <a:pt x="1042416" y="0"/>
                  </a:lnTo>
                  <a:lnTo>
                    <a:pt x="1031748" y="1524"/>
                  </a:lnTo>
                  <a:lnTo>
                    <a:pt x="1022604" y="3048"/>
                  </a:lnTo>
                  <a:lnTo>
                    <a:pt x="1010412" y="9144"/>
                  </a:lnTo>
                  <a:lnTo>
                    <a:pt x="1005840" y="10668"/>
                  </a:lnTo>
                  <a:lnTo>
                    <a:pt x="1001268" y="15240"/>
                  </a:lnTo>
                  <a:lnTo>
                    <a:pt x="998220" y="16764"/>
                  </a:lnTo>
                  <a:lnTo>
                    <a:pt x="996696" y="18288"/>
                  </a:lnTo>
                  <a:lnTo>
                    <a:pt x="990600" y="21336"/>
                  </a:lnTo>
                  <a:lnTo>
                    <a:pt x="986028" y="25781"/>
                  </a:lnTo>
                  <a:lnTo>
                    <a:pt x="982980" y="27432"/>
                  </a:lnTo>
                  <a:lnTo>
                    <a:pt x="981456" y="30480"/>
                  </a:lnTo>
                  <a:lnTo>
                    <a:pt x="976884" y="35052"/>
                  </a:lnTo>
                  <a:lnTo>
                    <a:pt x="973836" y="41148"/>
                  </a:lnTo>
                  <a:lnTo>
                    <a:pt x="972312" y="42672"/>
                  </a:lnTo>
                  <a:lnTo>
                    <a:pt x="969264" y="48768"/>
                  </a:lnTo>
                  <a:lnTo>
                    <a:pt x="967740" y="50292"/>
                  </a:lnTo>
                  <a:lnTo>
                    <a:pt x="963168" y="59436"/>
                  </a:lnTo>
                  <a:lnTo>
                    <a:pt x="961644" y="63881"/>
                  </a:lnTo>
                  <a:lnTo>
                    <a:pt x="960120" y="67056"/>
                  </a:lnTo>
                  <a:lnTo>
                    <a:pt x="957072" y="76200"/>
                  </a:lnTo>
                  <a:lnTo>
                    <a:pt x="955548" y="86868"/>
                  </a:lnTo>
                  <a:lnTo>
                    <a:pt x="955548" y="262128"/>
                  </a:lnTo>
                  <a:lnTo>
                    <a:pt x="0" y="262128"/>
                  </a:lnTo>
                  <a:lnTo>
                    <a:pt x="0" y="3691140"/>
                  </a:lnTo>
                  <a:lnTo>
                    <a:pt x="9144000" y="3691140"/>
                  </a:lnTo>
                  <a:lnTo>
                    <a:pt x="9144000" y="262128"/>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772668" y="4698619"/>
              <a:ext cx="9144000" cy="2510028"/>
            </a:xfrm>
            <a:prstGeom prst="rect">
              <a:avLst/>
            </a:prstGeom>
          </p:spPr>
        </p:pic>
        <p:sp>
          <p:nvSpPr>
            <p:cNvPr id="10" name="object 10"/>
            <p:cNvSpPr/>
            <p:nvPr/>
          </p:nvSpPr>
          <p:spPr>
            <a:xfrm>
              <a:off x="8078724" y="6266814"/>
              <a:ext cx="777240" cy="775970"/>
            </a:xfrm>
            <a:custGeom>
              <a:avLst/>
              <a:gdLst/>
              <a:ahLst/>
              <a:cxnLst/>
              <a:rect l="l" t="t" r="r" b="b"/>
              <a:pathLst>
                <a:path w="777240" h="775970">
                  <a:moveTo>
                    <a:pt x="388620" y="0"/>
                  </a:moveTo>
                  <a:lnTo>
                    <a:pt x="339822" y="3023"/>
                  </a:lnTo>
                  <a:lnTo>
                    <a:pt x="292847" y="11847"/>
                  </a:lnTo>
                  <a:lnTo>
                    <a:pt x="248057" y="26108"/>
                  </a:lnTo>
                  <a:lnTo>
                    <a:pt x="205814" y="45438"/>
                  </a:lnTo>
                  <a:lnTo>
                    <a:pt x="166481" y="69471"/>
                  </a:lnTo>
                  <a:lnTo>
                    <a:pt x="130419" y="97841"/>
                  </a:lnTo>
                  <a:lnTo>
                    <a:pt x="97991" y="130181"/>
                  </a:lnTo>
                  <a:lnTo>
                    <a:pt x="69558" y="166126"/>
                  </a:lnTo>
                  <a:lnTo>
                    <a:pt x="45482" y="205309"/>
                  </a:lnTo>
                  <a:lnTo>
                    <a:pt x="26127" y="247363"/>
                  </a:lnTo>
                  <a:lnTo>
                    <a:pt x="11853" y="291924"/>
                  </a:lnTo>
                  <a:lnTo>
                    <a:pt x="3023" y="338623"/>
                  </a:lnTo>
                  <a:lnTo>
                    <a:pt x="0" y="387096"/>
                  </a:lnTo>
                  <a:lnTo>
                    <a:pt x="3023" y="435893"/>
                  </a:lnTo>
                  <a:lnTo>
                    <a:pt x="11853" y="482868"/>
                  </a:lnTo>
                  <a:lnTo>
                    <a:pt x="26127" y="527658"/>
                  </a:lnTo>
                  <a:lnTo>
                    <a:pt x="45482" y="569901"/>
                  </a:lnTo>
                  <a:lnTo>
                    <a:pt x="69558" y="609234"/>
                  </a:lnTo>
                  <a:lnTo>
                    <a:pt x="97991" y="645296"/>
                  </a:lnTo>
                  <a:lnTo>
                    <a:pt x="130419" y="677724"/>
                  </a:lnTo>
                  <a:lnTo>
                    <a:pt x="166481" y="706157"/>
                  </a:lnTo>
                  <a:lnTo>
                    <a:pt x="205814" y="730233"/>
                  </a:lnTo>
                  <a:lnTo>
                    <a:pt x="248057" y="749588"/>
                  </a:lnTo>
                  <a:lnTo>
                    <a:pt x="292847" y="763862"/>
                  </a:lnTo>
                  <a:lnTo>
                    <a:pt x="339822" y="772692"/>
                  </a:lnTo>
                  <a:lnTo>
                    <a:pt x="388620" y="775716"/>
                  </a:lnTo>
                  <a:lnTo>
                    <a:pt x="437417" y="772692"/>
                  </a:lnTo>
                  <a:lnTo>
                    <a:pt x="484392" y="763862"/>
                  </a:lnTo>
                  <a:lnTo>
                    <a:pt x="529182" y="749588"/>
                  </a:lnTo>
                  <a:lnTo>
                    <a:pt x="571425" y="730233"/>
                  </a:lnTo>
                  <a:lnTo>
                    <a:pt x="610758" y="706157"/>
                  </a:lnTo>
                  <a:lnTo>
                    <a:pt x="646820" y="677724"/>
                  </a:lnTo>
                  <a:lnTo>
                    <a:pt x="679248" y="645296"/>
                  </a:lnTo>
                  <a:lnTo>
                    <a:pt x="707681" y="609234"/>
                  </a:lnTo>
                  <a:lnTo>
                    <a:pt x="731757" y="569901"/>
                  </a:lnTo>
                  <a:lnTo>
                    <a:pt x="751112" y="527658"/>
                  </a:lnTo>
                  <a:lnTo>
                    <a:pt x="765386" y="482868"/>
                  </a:lnTo>
                  <a:lnTo>
                    <a:pt x="774216" y="435893"/>
                  </a:lnTo>
                  <a:lnTo>
                    <a:pt x="777240" y="387096"/>
                  </a:lnTo>
                  <a:lnTo>
                    <a:pt x="774216" y="338623"/>
                  </a:lnTo>
                  <a:lnTo>
                    <a:pt x="765386" y="291924"/>
                  </a:lnTo>
                  <a:lnTo>
                    <a:pt x="751112" y="247363"/>
                  </a:lnTo>
                  <a:lnTo>
                    <a:pt x="731757" y="205309"/>
                  </a:lnTo>
                  <a:lnTo>
                    <a:pt x="707681" y="166126"/>
                  </a:lnTo>
                  <a:lnTo>
                    <a:pt x="679248" y="130181"/>
                  </a:lnTo>
                  <a:lnTo>
                    <a:pt x="646820" y="97841"/>
                  </a:lnTo>
                  <a:lnTo>
                    <a:pt x="610758" y="69471"/>
                  </a:lnTo>
                  <a:lnTo>
                    <a:pt x="571425" y="45438"/>
                  </a:lnTo>
                  <a:lnTo>
                    <a:pt x="529182" y="26108"/>
                  </a:lnTo>
                  <a:lnTo>
                    <a:pt x="484392" y="11847"/>
                  </a:lnTo>
                  <a:lnTo>
                    <a:pt x="437417" y="3023"/>
                  </a:lnTo>
                  <a:lnTo>
                    <a:pt x="388620" y="0"/>
                  </a:lnTo>
                  <a:close/>
                </a:path>
              </a:pathLst>
            </a:custGeom>
            <a:solidFill>
              <a:srgbClr val="FFFFFF"/>
            </a:solidFill>
          </p:spPr>
          <p:txBody>
            <a:bodyPr wrap="square" lIns="0" tIns="0" rIns="0" bIns="0" rtlCol="0"/>
            <a:lstStyle/>
            <a:p>
              <a:endParaRPr/>
            </a:p>
          </p:txBody>
        </p:sp>
        <p:sp>
          <p:nvSpPr>
            <p:cNvPr id="12" name="object 12"/>
            <p:cNvSpPr/>
            <p:nvPr/>
          </p:nvSpPr>
          <p:spPr>
            <a:xfrm>
              <a:off x="8979408" y="6266814"/>
              <a:ext cx="640080" cy="745490"/>
            </a:xfrm>
            <a:custGeom>
              <a:avLst/>
              <a:gdLst/>
              <a:ahLst/>
              <a:cxnLst/>
              <a:rect l="l" t="t" r="r" b="b"/>
              <a:pathLst>
                <a:path w="640079" h="745490">
                  <a:moveTo>
                    <a:pt x="640080" y="231648"/>
                  </a:moveTo>
                  <a:lnTo>
                    <a:pt x="320040" y="0"/>
                  </a:lnTo>
                  <a:lnTo>
                    <a:pt x="0" y="231648"/>
                  </a:lnTo>
                  <a:lnTo>
                    <a:pt x="0" y="745109"/>
                  </a:lnTo>
                  <a:lnTo>
                    <a:pt x="639953" y="745109"/>
                  </a:lnTo>
                  <a:lnTo>
                    <a:pt x="639953" y="231648"/>
                  </a:lnTo>
                  <a:lnTo>
                    <a:pt x="640080" y="231648"/>
                  </a:lnTo>
                  <a:close/>
                </a:path>
              </a:pathLst>
            </a:custGeom>
            <a:solidFill>
              <a:srgbClr val="FFFFFF"/>
            </a:solidFill>
          </p:spPr>
          <p:txBody>
            <a:bodyPr wrap="square" lIns="0" tIns="0" rIns="0" bIns="0" rtlCol="0"/>
            <a:lstStyle/>
            <a:p>
              <a:endParaRPr/>
            </a:p>
          </p:txBody>
        </p:sp>
        <p:sp>
          <p:nvSpPr>
            <p:cNvPr id="14" name="object 14"/>
            <p:cNvSpPr/>
            <p:nvPr/>
          </p:nvSpPr>
          <p:spPr>
            <a:xfrm>
              <a:off x="7478268" y="3779647"/>
              <a:ext cx="461645" cy="2451100"/>
            </a:xfrm>
            <a:custGeom>
              <a:avLst/>
              <a:gdLst/>
              <a:ahLst/>
              <a:cxnLst/>
              <a:rect l="l" t="t" r="r" b="b"/>
              <a:pathLst>
                <a:path w="461645" h="2451100">
                  <a:moveTo>
                    <a:pt x="461645" y="0"/>
                  </a:moveTo>
                  <a:lnTo>
                    <a:pt x="0" y="0"/>
                  </a:lnTo>
                  <a:lnTo>
                    <a:pt x="0" y="2450592"/>
                  </a:lnTo>
                  <a:lnTo>
                    <a:pt x="461645" y="2450592"/>
                  </a:lnTo>
                  <a:lnTo>
                    <a:pt x="461645" y="0"/>
                  </a:lnTo>
                  <a:close/>
                </a:path>
              </a:pathLst>
            </a:custGeom>
            <a:solidFill>
              <a:srgbClr val="FFFFFF">
                <a:alpha val="90998"/>
              </a:srgbClr>
            </a:solidFill>
          </p:spPr>
          <p:txBody>
            <a:bodyPr wrap="square" lIns="0" tIns="0" rIns="0" bIns="0" rtlCol="0"/>
            <a:lstStyle/>
            <a:p>
              <a:endParaRPr/>
            </a:p>
          </p:txBody>
        </p:sp>
        <p:sp>
          <p:nvSpPr>
            <p:cNvPr id="15" name="object 15"/>
            <p:cNvSpPr/>
            <p:nvPr/>
          </p:nvSpPr>
          <p:spPr>
            <a:xfrm>
              <a:off x="7466075" y="3779647"/>
              <a:ext cx="486409" cy="2463165"/>
            </a:xfrm>
            <a:custGeom>
              <a:avLst/>
              <a:gdLst/>
              <a:ahLst/>
              <a:cxnLst/>
              <a:rect l="l" t="t" r="r" b="b"/>
              <a:pathLst>
                <a:path w="486409" h="2463165">
                  <a:moveTo>
                    <a:pt x="25907" y="0"/>
                  </a:moveTo>
                  <a:lnTo>
                    <a:pt x="0" y="0"/>
                  </a:lnTo>
                  <a:lnTo>
                    <a:pt x="0" y="2452115"/>
                  </a:lnTo>
                  <a:lnTo>
                    <a:pt x="1524" y="2452115"/>
                  </a:lnTo>
                  <a:lnTo>
                    <a:pt x="1524" y="2456687"/>
                  </a:lnTo>
                  <a:lnTo>
                    <a:pt x="3048" y="2456687"/>
                  </a:lnTo>
                  <a:lnTo>
                    <a:pt x="3048" y="2459735"/>
                  </a:lnTo>
                  <a:lnTo>
                    <a:pt x="4572" y="2459735"/>
                  </a:lnTo>
                  <a:lnTo>
                    <a:pt x="7620" y="2461259"/>
                  </a:lnTo>
                  <a:lnTo>
                    <a:pt x="480059" y="2462783"/>
                  </a:lnTo>
                  <a:lnTo>
                    <a:pt x="480059" y="2461259"/>
                  </a:lnTo>
                  <a:lnTo>
                    <a:pt x="483107" y="2459735"/>
                  </a:lnTo>
                  <a:lnTo>
                    <a:pt x="484631" y="2456687"/>
                  </a:lnTo>
                  <a:lnTo>
                    <a:pt x="484643" y="2438399"/>
                  </a:lnTo>
                  <a:lnTo>
                    <a:pt x="25907" y="2438399"/>
                  </a:lnTo>
                  <a:lnTo>
                    <a:pt x="25907" y="0"/>
                  </a:lnTo>
                  <a:close/>
                </a:path>
                <a:path w="486409" h="2463165">
                  <a:moveTo>
                    <a:pt x="486155" y="0"/>
                  </a:moveTo>
                  <a:lnTo>
                    <a:pt x="460248" y="0"/>
                  </a:lnTo>
                  <a:lnTo>
                    <a:pt x="460248" y="2438399"/>
                  </a:lnTo>
                  <a:lnTo>
                    <a:pt x="484643" y="2438399"/>
                  </a:lnTo>
                  <a:lnTo>
                    <a:pt x="486155" y="0"/>
                  </a:lnTo>
                  <a:close/>
                </a:path>
              </a:pathLst>
            </a:custGeom>
            <a:solidFill>
              <a:srgbClr val="4F7FBC"/>
            </a:solidFill>
          </p:spPr>
          <p:txBody>
            <a:bodyPr wrap="square" lIns="0" tIns="0" rIns="0" bIns="0" rtlCol="0"/>
            <a:lstStyle/>
            <a:p>
              <a:endParaRPr/>
            </a:p>
          </p:txBody>
        </p:sp>
        <p:sp>
          <p:nvSpPr>
            <p:cNvPr id="16" name="object 16"/>
            <p:cNvSpPr/>
            <p:nvPr/>
          </p:nvSpPr>
          <p:spPr>
            <a:xfrm>
              <a:off x="7402068" y="3779647"/>
              <a:ext cx="532130" cy="2836545"/>
            </a:xfrm>
            <a:custGeom>
              <a:avLst/>
              <a:gdLst/>
              <a:ahLst/>
              <a:cxnLst/>
              <a:rect l="l" t="t" r="r" b="b"/>
              <a:pathLst>
                <a:path w="532129" h="2836545">
                  <a:moveTo>
                    <a:pt x="531876" y="0"/>
                  </a:moveTo>
                  <a:lnTo>
                    <a:pt x="0" y="0"/>
                  </a:lnTo>
                  <a:lnTo>
                    <a:pt x="0" y="2747772"/>
                  </a:lnTo>
                  <a:lnTo>
                    <a:pt x="7191" y="2782157"/>
                  </a:lnTo>
                  <a:lnTo>
                    <a:pt x="26670" y="2810255"/>
                  </a:lnTo>
                  <a:lnTo>
                    <a:pt x="55292" y="2829210"/>
                  </a:lnTo>
                  <a:lnTo>
                    <a:pt x="89915" y="2836164"/>
                  </a:lnTo>
                  <a:lnTo>
                    <a:pt x="443483" y="2836164"/>
                  </a:lnTo>
                  <a:lnTo>
                    <a:pt x="477869" y="2829210"/>
                  </a:lnTo>
                  <a:lnTo>
                    <a:pt x="505968" y="2810255"/>
                  </a:lnTo>
                  <a:lnTo>
                    <a:pt x="524922" y="2782157"/>
                  </a:lnTo>
                  <a:lnTo>
                    <a:pt x="531876" y="2747772"/>
                  </a:lnTo>
                  <a:lnTo>
                    <a:pt x="531876" y="0"/>
                  </a:lnTo>
                  <a:close/>
                </a:path>
              </a:pathLst>
            </a:custGeom>
            <a:solidFill>
              <a:srgbClr val="E26B0A"/>
            </a:solidFill>
          </p:spPr>
          <p:txBody>
            <a:bodyPr wrap="square" lIns="0" tIns="0" rIns="0" bIns="0" rtlCol="0"/>
            <a:lstStyle/>
            <a:p>
              <a:endParaRPr/>
            </a:p>
          </p:txBody>
        </p:sp>
        <p:sp>
          <p:nvSpPr>
            <p:cNvPr id="17" name="object 17"/>
            <p:cNvSpPr/>
            <p:nvPr/>
          </p:nvSpPr>
          <p:spPr>
            <a:xfrm>
              <a:off x="7389875" y="3779647"/>
              <a:ext cx="556260" cy="2848610"/>
            </a:xfrm>
            <a:custGeom>
              <a:avLst/>
              <a:gdLst/>
              <a:ahLst/>
              <a:cxnLst/>
              <a:rect l="l" t="t" r="r" b="b"/>
              <a:pathLst>
                <a:path w="556259" h="2848609">
                  <a:moveTo>
                    <a:pt x="25907" y="0"/>
                  </a:moveTo>
                  <a:lnTo>
                    <a:pt x="0" y="0"/>
                  </a:lnTo>
                  <a:lnTo>
                    <a:pt x="0" y="2749296"/>
                  </a:lnTo>
                  <a:lnTo>
                    <a:pt x="1524" y="2749296"/>
                  </a:lnTo>
                  <a:lnTo>
                    <a:pt x="1524" y="2759964"/>
                  </a:lnTo>
                  <a:lnTo>
                    <a:pt x="3048" y="2759964"/>
                  </a:lnTo>
                  <a:lnTo>
                    <a:pt x="3048" y="2769108"/>
                  </a:lnTo>
                  <a:lnTo>
                    <a:pt x="4572" y="2769108"/>
                  </a:lnTo>
                  <a:lnTo>
                    <a:pt x="4572" y="2779776"/>
                  </a:lnTo>
                  <a:lnTo>
                    <a:pt x="6096" y="2779776"/>
                  </a:lnTo>
                  <a:lnTo>
                    <a:pt x="6096" y="2782824"/>
                  </a:lnTo>
                  <a:lnTo>
                    <a:pt x="7620" y="2782824"/>
                  </a:lnTo>
                  <a:lnTo>
                    <a:pt x="7620" y="2785872"/>
                  </a:lnTo>
                  <a:lnTo>
                    <a:pt x="9144" y="2785872"/>
                  </a:lnTo>
                  <a:lnTo>
                    <a:pt x="9144" y="2788919"/>
                  </a:lnTo>
                  <a:lnTo>
                    <a:pt x="10668" y="2788919"/>
                  </a:lnTo>
                  <a:lnTo>
                    <a:pt x="10668" y="2793491"/>
                  </a:lnTo>
                  <a:lnTo>
                    <a:pt x="12192" y="2793491"/>
                  </a:lnTo>
                  <a:lnTo>
                    <a:pt x="12192" y="2798064"/>
                  </a:lnTo>
                  <a:lnTo>
                    <a:pt x="13716" y="2798064"/>
                  </a:lnTo>
                  <a:lnTo>
                    <a:pt x="18288" y="2802636"/>
                  </a:lnTo>
                  <a:lnTo>
                    <a:pt x="18288" y="2805684"/>
                  </a:lnTo>
                  <a:lnTo>
                    <a:pt x="19812" y="2805684"/>
                  </a:lnTo>
                  <a:lnTo>
                    <a:pt x="24383" y="2810255"/>
                  </a:lnTo>
                  <a:lnTo>
                    <a:pt x="24383" y="2813304"/>
                  </a:lnTo>
                  <a:lnTo>
                    <a:pt x="25907" y="2813304"/>
                  </a:lnTo>
                  <a:lnTo>
                    <a:pt x="30479" y="2817876"/>
                  </a:lnTo>
                  <a:lnTo>
                    <a:pt x="30479" y="2820924"/>
                  </a:lnTo>
                  <a:lnTo>
                    <a:pt x="33527" y="2820924"/>
                  </a:lnTo>
                  <a:lnTo>
                    <a:pt x="38100" y="2825496"/>
                  </a:lnTo>
                  <a:lnTo>
                    <a:pt x="41148" y="2827019"/>
                  </a:lnTo>
                  <a:lnTo>
                    <a:pt x="45720" y="2831591"/>
                  </a:lnTo>
                  <a:lnTo>
                    <a:pt x="51816" y="2834640"/>
                  </a:lnTo>
                  <a:lnTo>
                    <a:pt x="53340" y="2836164"/>
                  </a:lnTo>
                  <a:lnTo>
                    <a:pt x="62483" y="2840736"/>
                  </a:lnTo>
                  <a:lnTo>
                    <a:pt x="71627" y="2843784"/>
                  </a:lnTo>
                  <a:lnTo>
                    <a:pt x="77724" y="2845308"/>
                  </a:lnTo>
                  <a:lnTo>
                    <a:pt x="82296" y="2846831"/>
                  </a:lnTo>
                  <a:lnTo>
                    <a:pt x="477011" y="2848356"/>
                  </a:lnTo>
                  <a:lnTo>
                    <a:pt x="477012" y="2846831"/>
                  </a:lnTo>
                  <a:lnTo>
                    <a:pt x="495300" y="2840736"/>
                  </a:lnTo>
                  <a:lnTo>
                    <a:pt x="507492" y="2834640"/>
                  </a:lnTo>
                  <a:lnTo>
                    <a:pt x="512064" y="2830067"/>
                  </a:lnTo>
                  <a:lnTo>
                    <a:pt x="521207" y="2825496"/>
                  </a:lnTo>
                  <a:lnTo>
                    <a:pt x="524255" y="2822447"/>
                  </a:lnTo>
                  <a:lnTo>
                    <a:pt x="85344" y="2822447"/>
                  </a:lnTo>
                  <a:lnTo>
                    <a:pt x="85344" y="2820924"/>
                  </a:lnTo>
                  <a:lnTo>
                    <a:pt x="77724" y="2819400"/>
                  </a:lnTo>
                  <a:lnTo>
                    <a:pt x="59435" y="2810255"/>
                  </a:lnTo>
                  <a:lnTo>
                    <a:pt x="56388" y="2807208"/>
                  </a:lnTo>
                  <a:lnTo>
                    <a:pt x="53340" y="2805684"/>
                  </a:lnTo>
                  <a:lnTo>
                    <a:pt x="44196" y="2796540"/>
                  </a:lnTo>
                  <a:lnTo>
                    <a:pt x="42672" y="2796540"/>
                  </a:lnTo>
                  <a:lnTo>
                    <a:pt x="42672" y="2793491"/>
                  </a:lnTo>
                  <a:lnTo>
                    <a:pt x="39624" y="2790443"/>
                  </a:lnTo>
                  <a:lnTo>
                    <a:pt x="38100" y="2790443"/>
                  </a:lnTo>
                  <a:lnTo>
                    <a:pt x="38100" y="2787396"/>
                  </a:lnTo>
                  <a:lnTo>
                    <a:pt x="36575" y="2787396"/>
                  </a:lnTo>
                  <a:lnTo>
                    <a:pt x="36575" y="2784347"/>
                  </a:lnTo>
                  <a:lnTo>
                    <a:pt x="35051" y="2784347"/>
                  </a:lnTo>
                  <a:lnTo>
                    <a:pt x="35051" y="2781300"/>
                  </a:lnTo>
                  <a:lnTo>
                    <a:pt x="33527" y="2781300"/>
                  </a:lnTo>
                  <a:lnTo>
                    <a:pt x="33527" y="2778252"/>
                  </a:lnTo>
                  <a:lnTo>
                    <a:pt x="32003" y="2778252"/>
                  </a:lnTo>
                  <a:lnTo>
                    <a:pt x="32003" y="2773553"/>
                  </a:lnTo>
                  <a:lnTo>
                    <a:pt x="30479" y="2773553"/>
                  </a:lnTo>
                  <a:lnTo>
                    <a:pt x="30479" y="2770631"/>
                  </a:lnTo>
                  <a:lnTo>
                    <a:pt x="28955" y="2770631"/>
                  </a:lnTo>
                  <a:lnTo>
                    <a:pt x="28955" y="2763012"/>
                  </a:lnTo>
                  <a:lnTo>
                    <a:pt x="27431" y="2763012"/>
                  </a:lnTo>
                  <a:lnTo>
                    <a:pt x="27431" y="2755391"/>
                  </a:lnTo>
                  <a:lnTo>
                    <a:pt x="25907" y="2755391"/>
                  </a:lnTo>
                  <a:lnTo>
                    <a:pt x="25907" y="0"/>
                  </a:lnTo>
                  <a:close/>
                </a:path>
                <a:path w="556259" h="2848609">
                  <a:moveTo>
                    <a:pt x="556259" y="0"/>
                  </a:moveTo>
                  <a:lnTo>
                    <a:pt x="531876" y="0"/>
                  </a:lnTo>
                  <a:lnTo>
                    <a:pt x="530359" y="2749296"/>
                  </a:lnTo>
                  <a:lnTo>
                    <a:pt x="530351" y="2763012"/>
                  </a:lnTo>
                  <a:lnTo>
                    <a:pt x="528827" y="2767584"/>
                  </a:lnTo>
                  <a:lnTo>
                    <a:pt x="527303" y="2770631"/>
                  </a:lnTo>
                  <a:lnTo>
                    <a:pt x="525779" y="2776728"/>
                  </a:lnTo>
                  <a:lnTo>
                    <a:pt x="524255" y="2781300"/>
                  </a:lnTo>
                  <a:lnTo>
                    <a:pt x="521207" y="2787396"/>
                  </a:lnTo>
                  <a:lnTo>
                    <a:pt x="518159" y="2790443"/>
                  </a:lnTo>
                  <a:lnTo>
                    <a:pt x="516635" y="2793491"/>
                  </a:lnTo>
                  <a:lnTo>
                    <a:pt x="505968" y="2804160"/>
                  </a:lnTo>
                  <a:lnTo>
                    <a:pt x="502920" y="2805684"/>
                  </a:lnTo>
                  <a:lnTo>
                    <a:pt x="496824" y="2811653"/>
                  </a:lnTo>
                  <a:lnTo>
                    <a:pt x="484631" y="2817876"/>
                  </a:lnTo>
                  <a:lnTo>
                    <a:pt x="478535" y="2819400"/>
                  </a:lnTo>
                  <a:lnTo>
                    <a:pt x="470916" y="2820924"/>
                  </a:lnTo>
                  <a:lnTo>
                    <a:pt x="85344" y="2822447"/>
                  </a:lnTo>
                  <a:lnTo>
                    <a:pt x="524255" y="2822447"/>
                  </a:lnTo>
                  <a:lnTo>
                    <a:pt x="525779" y="2820924"/>
                  </a:lnTo>
                  <a:lnTo>
                    <a:pt x="527303" y="2817876"/>
                  </a:lnTo>
                  <a:lnTo>
                    <a:pt x="536448" y="2808731"/>
                  </a:lnTo>
                  <a:lnTo>
                    <a:pt x="539496" y="2802636"/>
                  </a:lnTo>
                  <a:lnTo>
                    <a:pt x="544068" y="2798064"/>
                  </a:lnTo>
                  <a:lnTo>
                    <a:pt x="545592" y="2795016"/>
                  </a:lnTo>
                  <a:lnTo>
                    <a:pt x="548640" y="2785872"/>
                  </a:lnTo>
                  <a:lnTo>
                    <a:pt x="553212" y="2776728"/>
                  </a:lnTo>
                  <a:lnTo>
                    <a:pt x="554735" y="2767584"/>
                  </a:lnTo>
                  <a:lnTo>
                    <a:pt x="556259" y="0"/>
                  </a:lnTo>
                  <a:close/>
                </a:path>
              </a:pathLst>
            </a:custGeom>
            <a:solidFill>
              <a:srgbClr val="FFFFFF"/>
            </a:solidFill>
          </p:spPr>
          <p:txBody>
            <a:bodyPr wrap="square" lIns="0" tIns="0" rIns="0" bIns="0" rtlCol="0"/>
            <a:lstStyle/>
            <a:p>
              <a:endParaRPr/>
            </a:p>
          </p:txBody>
        </p:sp>
      </p:grpSp>
      <p:grpSp>
        <p:nvGrpSpPr>
          <p:cNvPr id="18" name="object 18"/>
          <p:cNvGrpSpPr/>
          <p:nvPr/>
        </p:nvGrpSpPr>
        <p:grpSpPr>
          <a:xfrm>
            <a:off x="1446275" y="2603119"/>
            <a:ext cx="5664835" cy="704215"/>
            <a:chOff x="1446275" y="2603119"/>
            <a:chExt cx="5664835" cy="704215"/>
          </a:xfrm>
        </p:grpSpPr>
        <p:sp>
          <p:nvSpPr>
            <p:cNvPr id="19" name="object 19"/>
            <p:cNvSpPr/>
            <p:nvPr/>
          </p:nvSpPr>
          <p:spPr>
            <a:xfrm>
              <a:off x="1446276" y="2615310"/>
              <a:ext cx="5664835" cy="692150"/>
            </a:xfrm>
            <a:custGeom>
              <a:avLst/>
              <a:gdLst/>
              <a:ahLst/>
              <a:cxnLst/>
              <a:rect l="l" t="t" r="r" b="b"/>
              <a:pathLst>
                <a:path w="5664834" h="692150">
                  <a:moveTo>
                    <a:pt x="5664581" y="245364"/>
                  </a:moveTo>
                  <a:lnTo>
                    <a:pt x="5660136" y="240792"/>
                  </a:lnTo>
                  <a:lnTo>
                    <a:pt x="5657088" y="239268"/>
                  </a:lnTo>
                  <a:lnTo>
                    <a:pt x="5650992" y="237744"/>
                  </a:lnTo>
                  <a:lnTo>
                    <a:pt x="5638800" y="237744"/>
                  </a:lnTo>
                  <a:lnTo>
                    <a:pt x="5638800" y="263664"/>
                  </a:lnTo>
                  <a:lnTo>
                    <a:pt x="5638800" y="665988"/>
                  </a:lnTo>
                  <a:lnTo>
                    <a:pt x="25908" y="665988"/>
                  </a:lnTo>
                  <a:lnTo>
                    <a:pt x="25908" y="263664"/>
                  </a:lnTo>
                  <a:lnTo>
                    <a:pt x="294132" y="263664"/>
                  </a:lnTo>
                  <a:lnTo>
                    <a:pt x="294132" y="417576"/>
                  </a:lnTo>
                  <a:lnTo>
                    <a:pt x="300799" y="450608"/>
                  </a:lnTo>
                  <a:lnTo>
                    <a:pt x="318897" y="477202"/>
                  </a:lnTo>
                  <a:lnTo>
                    <a:pt x="345567" y="494944"/>
                  </a:lnTo>
                  <a:lnTo>
                    <a:pt x="377952" y="501396"/>
                  </a:lnTo>
                  <a:lnTo>
                    <a:pt x="4158996" y="501396"/>
                  </a:lnTo>
                  <a:lnTo>
                    <a:pt x="4191139" y="494944"/>
                  </a:lnTo>
                  <a:lnTo>
                    <a:pt x="4217276" y="477202"/>
                  </a:lnTo>
                  <a:lnTo>
                    <a:pt x="4234853" y="450608"/>
                  </a:lnTo>
                  <a:lnTo>
                    <a:pt x="4241292" y="417576"/>
                  </a:lnTo>
                  <a:lnTo>
                    <a:pt x="4241292" y="263664"/>
                  </a:lnTo>
                  <a:lnTo>
                    <a:pt x="5638800" y="263664"/>
                  </a:lnTo>
                  <a:lnTo>
                    <a:pt x="5638800" y="237744"/>
                  </a:lnTo>
                  <a:lnTo>
                    <a:pt x="4241292" y="237744"/>
                  </a:lnTo>
                  <a:lnTo>
                    <a:pt x="4241292" y="83820"/>
                  </a:lnTo>
                  <a:lnTo>
                    <a:pt x="4234853" y="50800"/>
                  </a:lnTo>
                  <a:lnTo>
                    <a:pt x="4217289" y="24206"/>
                  </a:lnTo>
                  <a:lnTo>
                    <a:pt x="4191139" y="6464"/>
                  </a:lnTo>
                  <a:lnTo>
                    <a:pt x="4158996" y="0"/>
                  </a:lnTo>
                  <a:lnTo>
                    <a:pt x="377952" y="0"/>
                  </a:lnTo>
                  <a:lnTo>
                    <a:pt x="345554" y="6464"/>
                  </a:lnTo>
                  <a:lnTo>
                    <a:pt x="318884" y="24206"/>
                  </a:lnTo>
                  <a:lnTo>
                    <a:pt x="300799" y="50800"/>
                  </a:lnTo>
                  <a:lnTo>
                    <a:pt x="294132" y="83820"/>
                  </a:lnTo>
                  <a:lnTo>
                    <a:pt x="294132" y="237744"/>
                  </a:lnTo>
                  <a:lnTo>
                    <a:pt x="12192" y="237744"/>
                  </a:lnTo>
                  <a:lnTo>
                    <a:pt x="7620" y="239268"/>
                  </a:lnTo>
                  <a:lnTo>
                    <a:pt x="1524" y="245364"/>
                  </a:lnTo>
                  <a:lnTo>
                    <a:pt x="0" y="249936"/>
                  </a:lnTo>
                  <a:lnTo>
                    <a:pt x="0" y="681228"/>
                  </a:lnTo>
                  <a:lnTo>
                    <a:pt x="1524" y="681228"/>
                  </a:lnTo>
                  <a:lnTo>
                    <a:pt x="1524" y="685800"/>
                  </a:lnTo>
                  <a:lnTo>
                    <a:pt x="3048" y="685800"/>
                  </a:lnTo>
                  <a:lnTo>
                    <a:pt x="7620" y="690372"/>
                  </a:lnTo>
                  <a:lnTo>
                    <a:pt x="5657088" y="691896"/>
                  </a:lnTo>
                  <a:lnTo>
                    <a:pt x="5657088" y="690372"/>
                  </a:lnTo>
                  <a:lnTo>
                    <a:pt x="5660136" y="688848"/>
                  </a:lnTo>
                  <a:lnTo>
                    <a:pt x="5663184" y="685800"/>
                  </a:lnTo>
                  <a:lnTo>
                    <a:pt x="5663247" y="665988"/>
                  </a:lnTo>
                  <a:lnTo>
                    <a:pt x="5664581" y="282067"/>
                  </a:lnTo>
                  <a:lnTo>
                    <a:pt x="5664581" y="263664"/>
                  </a:lnTo>
                  <a:lnTo>
                    <a:pt x="5664581" y="245364"/>
                  </a:lnTo>
                  <a:close/>
                </a:path>
              </a:pathLst>
            </a:custGeom>
            <a:solidFill>
              <a:srgbClr val="99BA59"/>
            </a:solidFill>
          </p:spPr>
          <p:txBody>
            <a:bodyPr wrap="square" lIns="0" tIns="0" rIns="0" bIns="0" rtlCol="0"/>
            <a:lstStyle/>
            <a:p>
              <a:endParaRPr/>
            </a:p>
          </p:txBody>
        </p:sp>
        <p:sp>
          <p:nvSpPr>
            <p:cNvPr id="20" name="object 20"/>
            <p:cNvSpPr/>
            <p:nvPr/>
          </p:nvSpPr>
          <p:spPr>
            <a:xfrm>
              <a:off x="1728215" y="2603119"/>
              <a:ext cx="3973195" cy="525780"/>
            </a:xfrm>
            <a:custGeom>
              <a:avLst/>
              <a:gdLst/>
              <a:ahLst/>
              <a:cxnLst/>
              <a:rect l="l" t="t" r="r" b="b"/>
              <a:pathLst>
                <a:path w="3973195" h="525780">
                  <a:moveTo>
                    <a:pt x="35051" y="464819"/>
                  </a:moveTo>
                  <a:lnTo>
                    <a:pt x="7619" y="464819"/>
                  </a:lnTo>
                  <a:lnTo>
                    <a:pt x="7619" y="469391"/>
                  </a:lnTo>
                  <a:lnTo>
                    <a:pt x="9143" y="469391"/>
                  </a:lnTo>
                  <a:lnTo>
                    <a:pt x="9143" y="472439"/>
                  </a:lnTo>
                  <a:lnTo>
                    <a:pt x="10667" y="472439"/>
                  </a:lnTo>
                  <a:lnTo>
                    <a:pt x="10667" y="475488"/>
                  </a:lnTo>
                  <a:lnTo>
                    <a:pt x="12191" y="475488"/>
                  </a:lnTo>
                  <a:lnTo>
                    <a:pt x="12191" y="478535"/>
                  </a:lnTo>
                  <a:lnTo>
                    <a:pt x="13715" y="478535"/>
                  </a:lnTo>
                  <a:lnTo>
                    <a:pt x="15239" y="480059"/>
                  </a:lnTo>
                  <a:lnTo>
                    <a:pt x="15239" y="482980"/>
                  </a:lnTo>
                  <a:lnTo>
                    <a:pt x="16763" y="482980"/>
                  </a:lnTo>
                  <a:lnTo>
                    <a:pt x="16763" y="486155"/>
                  </a:lnTo>
                  <a:lnTo>
                    <a:pt x="18287" y="486155"/>
                  </a:lnTo>
                  <a:lnTo>
                    <a:pt x="22859" y="490727"/>
                  </a:lnTo>
                  <a:lnTo>
                    <a:pt x="22859" y="493775"/>
                  </a:lnTo>
                  <a:lnTo>
                    <a:pt x="24383" y="493775"/>
                  </a:lnTo>
                  <a:lnTo>
                    <a:pt x="28956" y="498347"/>
                  </a:lnTo>
                  <a:lnTo>
                    <a:pt x="32003" y="499871"/>
                  </a:lnTo>
                  <a:lnTo>
                    <a:pt x="42671" y="510539"/>
                  </a:lnTo>
                  <a:lnTo>
                    <a:pt x="57911" y="518159"/>
                  </a:lnTo>
                  <a:lnTo>
                    <a:pt x="59435" y="519683"/>
                  </a:lnTo>
                  <a:lnTo>
                    <a:pt x="68579" y="522731"/>
                  </a:lnTo>
                  <a:lnTo>
                    <a:pt x="77723" y="524255"/>
                  </a:lnTo>
                  <a:lnTo>
                    <a:pt x="3896867" y="525779"/>
                  </a:lnTo>
                  <a:lnTo>
                    <a:pt x="3896868" y="524255"/>
                  </a:lnTo>
                  <a:lnTo>
                    <a:pt x="3906011" y="522731"/>
                  </a:lnTo>
                  <a:lnTo>
                    <a:pt x="3915155" y="518159"/>
                  </a:lnTo>
                  <a:lnTo>
                    <a:pt x="3919728" y="516635"/>
                  </a:lnTo>
                  <a:lnTo>
                    <a:pt x="3925824" y="513588"/>
                  </a:lnTo>
                  <a:lnTo>
                    <a:pt x="3930396" y="509015"/>
                  </a:lnTo>
                  <a:lnTo>
                    <a:pt x="3936492" y="505967"/>
                  </a:lnTo>
                  <a:lnTo>
                    <a:pt x="3938016" y="504443"/>
                  </a:lnTo>
                  <a:lnTo>
                    <a:pt x="3941063" y="502919"/>
                  </a:lnTo>
                  <a:lnTo>
                    <a:pt x="3942587" y="501395"/>
                  </a:lnTo>
                  <a:lnTo>
                    <a:pt x="3890772" y="501395"/>
                  </a:lnTo>
                  <a:lnTo>
                    <a:pt x="82295" y="499871"/>
                  </a:lnTo>
                  <a:lnTo>
                    <a:pt x="74675" y="498347"/>
                  </a:lnTo>
                  <a:lnTo>
                    <a:pt x="56387" y="489203"/>
                  </a:lnTo>
                  <a:lnTo>
                    <a:pt x="53339" y="486155"/>
                  </a:lnTo>
                  <a:lnTo>
                    <a:pt x="50291" y="484631"/>
                  </a:lnTo>
                  <a:lnTo>
                    <a:pt x="42671" y="477011"/>
                  </a:lnTo>
                  <a:lnTo>
                    <a:pt x="41147" y="477011"/>
                  </a:lnTo>
                  <a:lnTo>
                    <a:pt x="41147" y="473963"/>
                  </a:lnTo>
                  <a:lnTo>
                    <a:pt x="39623" y="473963"/>
                  </a:lnTo>
                  <a:lnTo>
                    <a:pt x="39623" y="470915"/>
                  </a:lnTo>
                  <a:lnTo>
                    <a:pt x="38100" y="470915"/>
                  </a:lnTo>
                  <a:lnTo>
                    <a:pt x="38100" y="467867"/>
                  </a:lnTo>
                  <a:lnTo>
                    <a:pt x="35051" y="464819"/>
                  </a:lnTo>
                  <a:close/>
                </a:path>
                <a:path w="3973195" h="525780">
                  <a:moveTo>
                    <a:pt x="3968496" y="63880"/>
                  </a:moveTo>
                  <a:lnTo>
                    <a:pt x="3941063" y="63880"/>
                  </a:lnTo>
                  <a:lnTo>
                    <a:pt x="3941063" y="67055"/>
                  </a:lnTo>
                  <a:lnTo>
                    <a:pt x="3942587" y="67055"/>
                  </a:lnTo>
                  <a:lnTo>
                    <a:pt x="3942587" y="70103"/>
                  </a:lnTo>
                  <a:lnTo>
                    <a:pt x="3944111" y="70103"/>
                  </a:lnTo>
                  <a:lnTo>
                    <a:pt x="3944111" y="76200"/>
                  </a:lnTo>
                  <a:lnTo>
                    <a:pt x="3945635" y="76200"/>
                  </a:lnTo>
                  <a:lnTo>
                    <a:pt x="3945635" y="83819"/>
                  </a:lnTo>
                  <a:lnTo>
                    <a:pt x="3947159" y="83819"/>
                  </a:lnTo>
                  <a:lnTo>
                    <a:pt x="3945686" y="432815"/>
                  </a:lnTo>
                  <a:lnTo>
                    <a:pt x="3945635" y="444880"/>
                  </a:lnTo>
                  <a:lnTo>
                    <a:pt x="3944111" y="452627"/>
                  </a:lnTo>
                  <a:lnTo>
                    <a:pt x="3934968" y="470915"/>
                  </a:lnTo>
                  <a:lnTo>
                    <a:pt x="3925824" y="480059"/>
                  </a:lnTo>
                  <a:lnTo>
                    <a:pt x="3924300" y="482980"/>
                  </a:lnTo>
                  <a:lnTo>
                    <a:pt x="3921252" y="486155"/>
                  </a:lnTo>
                  <a:lnTo>
                    <a:pt x="3896868" y="498347"/>
                  </a:lnTo>
                  <a:lnTo>
                    <a:pt x="3890772" y="499871"/>
                  </a:lnTo>
                  <a:lnTo>
                    <a:pt x="3890772" y="501395"/>
                  </a:lnTo>
                  <a:lnTo>
                    <a:pt x="3942587" y="501395"/>
                  </a:lnTo>
                  <a:lnTo>
                    <a:pt x="3950207" y="493775"/>
                  </a:lnTo>
                  <a:lnTo>
                    <a:pt x="3951731" y="490727"/>
                  </a:lnTo>
                  <a:lnTo>
                    <a:pt x="3953255" y="489203"/>
                  </a:lnTo>
                  <a:lnTo>
                    <a:pt x="3956304" y="482980"/>
                  </a:lnTo>
                  <a:lnTo>
                    <a:pt x="3957828" y="481583"/>
                  </a:lnTo>
                  <a:lnTo>
                    <a:pt x="3960876" y="475488"/>
                  </a:lnTo>
                  <a:lnTo>
                    <a:pt x="3971544" y="438911"/>
                  </a:lnTo>
                  <a:lnTo>
                    <a:pt x="3972934" y="88391"/>
                  </a:lnTo>
                  <a:lnTo>
                    <a:pt x="3972940" y="86867"/>
                  </a:lnTo>
                  <a:lnTo>
                    <a:pt x="3971544" y="86867"/>
                  </a:lnTo>
                  <a:lnTo>
                    <a:pt x="3971544" y="77723"/>
                  </a:lnTo>
                  <a:lnTo>
                    <a:pt x="3970020" y="77723"/>
                  </a:lnTo>
                  <a:lnTo>
                    <a:pt x="3970020" y="68579"/>
                  </a:lnTo>
                  <a:lnTo>
                    <a:pt x="3968496" y="68579"/>
                  </a:lnTo>
                  <a:lnTo>
                    <a:pt x="3968496" y="63880"/>
                  </a:lnTo>
                  <a:close/>
                </a:path>
                <a:path w="3973195" h="525780">
                  <a:moveTo>
                    <a:pt x="3886200" y="0"/>
                  </a:moveTo>
                  <a:lnTo>
                    <a:pt x="86867" y="0"/>
                  </a:lnTo>
                  <a:lnTo>
                    <a:pt x="76200" y="1523"/>
                  </a:lnTo>
                  <a:lnTo>
                    <a:pt x="67056" y="3047"/>
                  </a:lnTo>
                  <a:lnTo>
                    <a:pt x="54863" y="9143"/>
                  </a:lnTo>
                  <a:lnTo>
                    <a:pt x="50291" y="10667"/>
                  </a:lnTo>
                  <a:lnTo>
                    <a:pt x="45719" y="15239"/>
                  </a:lnTo>
                  <a:lnTo>
                    <a:pt x="42671" y="16763"/>
                  </a:lnTo>
                  <a:lnTo>
                    <a:pt x="41147" y="18287"/>
                  </a:lnTo>
                  <a:lnTo>
                    <a:pt x="35051" y="21335"/>
                  </a:lnTo>
                  <a:lnTo>
                    <a:pt x="30479" y="25780"/>
                  </a:lnTo>
                  <a:lnTo>
                    <a:pt x="27431" y="27431"/>
                  </a:lnTo>
                  <a:lnTo>
                    <a:pt x="25907" y="30479"/>
                  </a:lnTo>
                  <a:lnTo>
                    <a:pt x="21335" y="35051"/>
                  </a:lnTo>
                  <a:lnTo>
                    <a:pt x="18287" y="41147"/>
                  </a:lnTo>
                  <a:lnTo>
                    <a:pt x="16763" y="42671"/>
                  </a:lnTo>
                  <a:lnTo>
                    <a:pt x="13715" y="48767"/>
                  </a:lnTo>
                  <a:lnTo>
                    <a:pt x="12191" y="50291"/>
                  </a:lnTo>
                  <a:lnTo>
                    <a:pt x="7619" y="59435"/>
                  </a:lnTo>
                  <a:lnTo>
                    <a:pt x="6095" y="63880"/>
                  </a:lnTo>
                  <a:lnTo>
                    <a:pt x="4571" y="67055"/>
                  </a:lnTo>
                  <a:lnTo>
                    <a:pt x="1523" y="76200"/>
                  </a:lnTo>
                  <a:lnTo>
                    <a:pt x="0" y="86867"/>
                  </a:lnTo>
                  <a:lnTo>
                    <a:pt x="0" y="432815"/>
                  </a:lnTo>
                  <a:lnTo>
                    <a:pt x="1523" y="432815"/>
                  </a:lnTo>
                  <a:lnTo>
                    <a:pt x="1523" y="441959"/>
                  </a:lnTo>
                  <a:lnTo>
                    <a:pt x="3047" y="441959"/>
                  </a:lnTo>
                  <a:lnTo>
                    <a:pt x="3047" y="451103"/>
                  </a:lnTo>
                  <a:lnTo>
                    <a:pt x="4571" y="451103"/>
                  </a:lnTo>
                  <a:lnTo>
                    <a:pt x="4571" y="460247"/>
                  </a:lnTo>
                  <a:lnTo>
                    <a:pt x="6095" y="460247"/>
                  </a:lnTo>
                  <a:lnTo>
                    <a:pt x="6095" y="464819"/>
                  </a:lnTo>
                  <a:lnTo>
                    <a:pt x="33527" y="464819"/>
                  </a:lnTo>
                  <a:lnTo>
                    <a:pt x="33527" y="461771"/>
                  </a:lnTo>
                  <a:lnTo>
                    <a:pt x="32003" y="461771"/>
                  </a:lnTo>
                  <a:lnTo>
                    <a:pt x="32003" y="458723"/>
                  </a:lnTo>
                  <a:lnTo>
                    <a:pt x="30479" y="458723"/>
                  </a:lnTo>
                  <a:lnTo>
                    <a:pt x="30479" y="452627"/>
                  </a:lnTo>
                  <a:lnTo>
                    <a:pt x="28956" y="452627"/>
                  </a:lnTo>
                  <a:lnTo>
                    <a:pt x="28956" y="444880"/>
                  </a:lnTo>
                  <a:lnTo>
                    <a:pt x="27431" y="444880"/>
                  </a:lnTo>
                  <a:lnTo>
                    <a:pt x="27431" y="438911"/>
                  </a:lnTo>
                  <a:lnTo>
                    <a:pt x="25907" y="438911"/>
                  </a:lnTo>
                  <a:lnTo>
                    <a:pt x="25907" y="88391"/>
                  </a:lnTo>
                  <a:lnTo>
                    <a:pt x="27431" y="80771"/>
                  </a:lnTo>
                  <a:lnTo>
                    <a:pt x="28956" y="74675"/>
                  </a:lnTo>
                  <a:lnTo>
                    <a:pt x="30479" y="71627"/>
                  </a:lnTo>
                  <a:lnTo>
                    <a:pt x="32003" y="67055"/>
                  </a:lnTo>
                  <a:lnTo>
                    <a:pt x="38100" y="54863"/>
                  </a:lnTo>
                  <a:lnTo>
                    <a:pt x="50291" y="42671"/>
                  </a:lnTo>
                  <a:lnTo>
                    <a:pt x="51815" y="39623"/>
                  </a:lnTo>
                  <a:lnTo>
                    <a:pt x="76200" y="27431"/>
                  </a:lnTo>
                  <a:lnTo>
                    <a:pt x="82295" y="25780"/>
                  </a:lnTo>
                  <a:lnTo>
                    <a:pt x="89915" y="24383"/>
                  </a:lnTo>
                  <a:lnTo>
                    <a:pt x="3941063" y="24383"/>
                  </a:lnTo>
                  <a:lnTo>
                    <a:pt x="3939539" y="22859"/>
                  </a:lnTo>
                  <a:lnTo>
                    <a:pt x="3936492" y="21335"/>
                  </a:lnTo>
                  <a:lnTo>
                    <a:pt x="3930396" y="15239"/>
                  </a:lnTo>
                  <a:lnTo>
                    <a:pt x="3921252" y="10667"/>
                  </a:lnTo>
                  <a:lnTo>
                    <a:pt x="3919728" y="9143"/>
                  </a:lnTo>
                  <a:lnTo>
                    <a:pt x="3913631" y="6095"/>
                  </a:lnTo>
                  <a:lnTo>
                    <a:pt x="3904487" y="3047"/>
                  </a:lnTo>
                  <a:lnTo>
                    <a:pt x="3886200" y="0"/>
                  </a:lnTo>
                  <a:close/>
                </a:path>
                <a:path w="3973195" h="525780">
                  <a:moveTo>
                    <a:pt x="3941063" y="24383"/>
                  </a:moveTo>
                  <a:lnTo>
                    <a:pt x="3884676" y="24383"/>
                  </a:lnTo>
                  <a:lnTo>
                    <a:pt x="3890772" y="25780"/>
                  </a:lnTo>
                  <a:lnTo>
                    <a:pt x="3898392" y="27431"/>
                  </a:lnTo>
                  <a:lnTo>
                    <a:pt x="3919728" y="38100"/>
                  </a:lnTo>
                  <a:lnTo>
                    <a:pt x="3933444" y="51815"/>
                  </a:lnTo>
                  <a:lnTo>
                    <a:pt x="3933444" y="54863"/>
                  </a:lnTo>
                  <a:lnTo>
                    <a:pt x="3934968" y="54863"/>
                  </a:lnTo>
                  <a:lnTo>
                    <a:pt x="3934968" y="57911"/>
                  </a:lnTo>
                  <a:lnTo>
                    <a:pt x="3936492" y="57911"/>
                  </a:lnTo>
                  <a:lnTo>
                    <a:pt x="3939539" y="60959"/>
                  </a:lnTo>
                  <a:lnTo>
                    <a:pt x="3939539" y="63880"/>
                  </a:lnTo>
                  <a:lnTo>
                    <a:pt x="3966972" y="63880"/>
                  </a:lnTo>
                  <a:lnTo>
                    <a:pt x="3966972" y="59435"/>
                  </a:lnTo>
                  <a:lnTo>
                    <a:pt x="3965448" y="59435"/>
                  </a:lnTo>
                  <a:lnTo>
                    <a:pt x="3965448" y="56387"/>
                  </a:lnTo>
                  <a:lnTo>
                    <a:pt x="3963924" y="56387"/>
                  </a:lnTo>
                  <a:lnTo>
                    <a:pt x="3963924" y="53339"/>
                  </a:lnTo>
                  <a:lnTo>
                    <a:pt x="3962400" y="53339"/>
                  </a:lnTo>
                  <a:lnTo>
                    <a:pt x="3962400" y="50291"/>
                  </a:lnTo>
                  <a:lnTo>
                    <a:pt x="3960876" y="50291"/>
                  </a:lnTo>
                  <a:lnTo>
                    <a:pt x="3960876" y="47243"/>
                  </a:lnTo>
                  <a:lnTo>
                    <a:pt x="3959352" y="47243"/>
                  </a:lnTo>
                  <a:lnTo>
                    <a:pt x="3959352" y="44195"/>
                  </a:lnTo>
                  <a:lnTo>
                    <a:pt x="3957828" y="42671"/>
                  </a:lnTo>
                  <a:lnTo>
                    <a:pt x="3956304" y="42671"/>
                  </a:lnTo>
                  <a:lnTo>
                    <a:pt x="3956304" y="39623"/>
                  </a:lnTo>
                  <a:lnTo>
                    <a:pt x="3941063" y="24383"/>
                  </a:lnTo>
                  <a:close/>
                </a:path>
              </a:pathLst>
            </a:custGeom>
            <a:solidFill>
              <a:srgbClr val="FFFFFF"/>
            </a:solidFill>
          </p:spPr>
          <p:txBody>
            <a:bodyPr wrap="square" lIns="0" tIns="0" rIns="0" bIns="0" rtlCol="0"/>
            <a:lstStyle/>
            <a:p>
              <a:endParaRPr/>
            </a:p>
          </p:txBody>
        </p:sp>
      </p:grpSp>
      <p:grpSp>
        <p:nvGrpSpPr>
          <p:cNvPr id="21" name="object 21"/>
          <p:cNvGrpSpPr/>
          <p:nvPr/>
        </p:nvGrpSpPr>
        <p:grpSpPr>
          <a:xfrm>
            <a:off x="1446275" y="1764919"/>
            <a:ext cx="5664835" cy="704215"/>
            <a:chOff x="1446275" y="1764919"/>
            <a:chExt cx="5664835" cy="704215"/>
          </a:xfrm>
        </p:grpSpPr>
        <p:sp>
          <p:nvSpPr>
            <p:cNvPr id="22" name="object 22"/>
            <p:cNvSpPr/>
            <p:nvPr/>
          </p:nvSpPr>
          <p:spPr>
            <a:xfrm>
              <a:off x="1446276" y="1777110"/>
              <a:ext cx="5664835" cy="692150"/>
            </a:xfrm>
            <a:custGeom>
              <a:avLst/>
              <a:gdLst/>
              <a:ahLst/>
              <a:cxnLst/>
              <a:rect l="l" t="t" r="r" b="b"/>
              <a:pathLst>
                <a:path w="5664834" h="692150">
                  <a:moveTo>
                    <a:pt x="5664581" y="245364"/>
                  </a:moveTo>
                  <a:lnTo>
                    <a:pt x="5660136" y="240792"/>
                  </a:lnTo>
                  <a:lnTo>
                    <a:pt x="5657088" y="239268"/>
                  </a:lnTo>
                  <a:lnTo>
                    <a:pt x="5650992" y="237744"/>
                  </a:lnTo>
                  <a:lnTo>
                    <a:pt x="5638800" y="237744"/>
                  </a:lnTo>
                  <a:lnTo>
                    <a:pt x="5638800" y="263664"/>
                  </a:lnTo>
                  <a:lnTo>
                    <a:pt x="5638800" y="665988"/>
                  </a:lnTo>
                  <a:lnTo>
                    <a:pt x="25908" y="665988"/>
                  </a:lnTo>
                  <a:lnTo>
                    <a:pt x="25908" y="263664"/>
                  </a:lnTo>
                  <a:lnTo>
                    <a:pt x="294132" y="263664"/>
                  </a:lnTo>
                  <a:lnTo>
                    <a:pt x="294132" y="417576"/>
                  </a:lnTo>
                  <a:lnTo>
                    <a:pt x="300799" y="450608"/>
                  </a:lnTo>
                  <a:lnTo>
                    <a:pt x="318897" y="477202"/>
                  </a:lnTo>
                  <a:lnTo>
                    <a:pt x="345567" y="494944"/>
                  </a:lnTo>
                  <a:lnTo>
                    <a:pt x="377952" y="501396"/>
                  </a:lnTo>
                  <a:lnTo>
                    <a:pt x="4158996" y="501396"/>
                  </a:lnTo>
                  <a:lnTo>
                    <a:pt x="4191139" y="494944"/>
                  </a:lnTo>
                  <a:lnTo>
                    <a:pt x="4217276" y="477202"/>
                  </a:lnTo>
                  <a:lnTo>
                    <a:pt x="4234853" y="450608"/>
                  </a:lnTo>
                  <a:lnTo>
                    <a:pt x="4241292" y="417576"/>
                  </a:lnTo>
                  <a:lnTo>
                    <a:pt x="4241292" y="263664"/>
                  </a:lnTo>
                  <a:lnTo>
                    <a:pt x="5638800" y="263664"/>
                  </a:lnTo>
                  <a:lnTo>
                    <a:pt x="5638800" y="237744"/>
                  </a:lnTo>
                  <a:lnTo>
                    <a:pt x="4241292" y="237744"/>
                  </a:lnTo>
                  <a:lnTo>
                    <a:pt x="4241292" y="83820"/>
                  </a:lnTo>
                  <a:lnTo>
                    <a:pt x="4234853" y="50800"/>
                  </a:lnTo>
                  <a:lnTo>
                    <a:pt x="4217289" y="24206"/>
                  </a:lnTo>
                  <a:lnTo>
                    <a:pt x="4191139" y="6464"/>
                  </a:lnTo>
                  <a:lnTo>
                    <a:pt x="4158996" y="0"/>
                  </a:lnTo>
                  <a:lnTo>
                    <a:pt x="377952" y="0"/>
                  </a:lnTo>
                  <a:lnTo>
                    <a:pt x="345554" y="6464"/>
                  </a:lnTo>
                  <a:lnTo>
                    <a:pt x="318884" y="24206"/>
                  </a:lnTo>
                  <a:lnTo>
                    <a:pt x="300799" y="50800"/>
                  </a:lnTo>
                  <a:lnTo>
                    <a:pt x="294132" y="83820"/>
                  </a:lnTo>
                  <a:lnTo>
                    <a:pt x="294132" y="237744"/>
                  </a:lnTo>
                  <a:lnTo>
                    <a:pt x="12192" y="237744"/>
                  </a:lnTo>
                  <a:lnTo>
                    <a:pt x="7620" y="239268"/>
                  </a:lnTo>
                  <a:lnTo>
                    <a:pt x="1524" y="245364"/>
                  </a:lnTo>
                  <a:lnTo>
                    <a:pt x="0" y="249936"/>
                  </a:lnTo>
                  <a:lnTo>
                    <a:pt x="0" y="681228"/>
                  </a:lnTo>
                  <a:lnTo>
                    <a:pt x="1524" y="681228"/>
                  </a:lnTo>
                  <a:lnTo>
                    <a:pt x="1524" y="685800"/>
                  </a:lnTo>
                  <a:lnTo>
                    <a:pt x="3048" y="685800"/>
                  </a:lnTo>
                  <a:lnTo>
                    <a:pt x="7620" y="690372"/>
                  </a:lnTo>
                  <a:lnTo>
                    <a:pt x="5657088" y="691896"/>
                  </a:lnTo>
                  <a:lnTo>
                    <a:pt x="5657088" y="690372"/>
                  </a:lnTo>
                  <a:lnTo>
                    <a:pt x="5660136" y="688848"/>
                  </a:lnTo>
                  <a:lnTo>
                    <a:pt x="5663184" y="685800"/>
                  </a:lnTo>
                  <a:lnTo>
                    <a:pt x="5663247" y="665988"/>
                  </a:lnTo>
                  <a:lnTo>
                    <a:pt x="5664581" y="282067"/>
                  </a:lnTo>
                  <a:lnTo>
                    <a:pt x="5664581" y="263664"/>
                  </a:lnTo>
                  <a:lnTo>
                    <a:pt x="5664581" y="245364"/>
                  </a:lnTo>
                  <a:close/>
                </a:path>
              </a:pathLst>
            </a:custGeom>
            <a:solidFill>
              <a:srgbClr val="0070BF"/>
            </a:solidFill>
          </p:spPr>
          <p:txBody>
            <a:bodyPr wrap="square" lIns="0" tIns="0" rIns="0" bIns="0" rtlCol="0"/>
            <a:lstStyle/>
            <a:p>
              <a:endParaRPr/>
            </a:p>
          </p:txBody>
        </p:sp>
        <p:sp>
          <p:nvSpPr>
            <p:cNvPr id="23" name="object 23"/>
            <p:cNvSpPr/>
            <p:nvPr/>
          </p:nvSpPr>
          <p:spPr>
            <a:xfrm>
              <a:off x="1728215" y="1764919"/>
              <a:ext cx="3973195" cy="525780"/>
            </a:xfrm>
            <a:custGeom>
              <a:avLst/>
              <a:gdLst/>
              <a:ahLst/>
              <a:cxnLst/>
              <a:rect l="l" t="t" r="r" b="b"/>
              <a:pathLst>
                <a:path w="3973195" h="525780">
                  <a:moveTo>
                    <a:pt x="35051" y="464819"/>
                  </a:moveTo>
                  <a:lnTo>
                    <a:pt x="7619" y="464819"/>
                  </a:lnTo>
                  <a:lnTo>
                    <a:pt x="7619" y="469391"/>
                  </a:lnTo>
                  <a:lnTo>
                    <a:pt x="9143" y="469391"/>
                  </a:lnTo>
                  <a:lnTo>
                    <a:pt x="9143" y="472439"/>
                  </a:lnTo>
                  <a:lnTo>
                    <a:pt x="10667" y="472439"/>
                  </a:lnTo>
                  <a:lnTo>
                    <a:pt x="10667" y="475488"/>
                  </a:lnTo>
                  <a:lnTo>
                    <a:pt x="12191" y="475488"/>
                  </a:lnTo>
                  <a:lnTo>
                    <a:pt x="12191" y="478535"/>
                  </a:lnTo>
                  <a:lnTo>
                    <a:pt x="13715" y="478535"/>
                  </a:lnTo>
                  <a:lnTo>
                    <a:pt x="15239" y="480059"/>
                  </a:lnTo>
                  <a:lnTo>
                    <a:pt x="15239" y="482980"/>
                  </a:lnTo>
                  <a:lnTo>
                    <a:pt x="16763" y="482980"/>
                  </a:lnTo>
                  <a:lnTo>
                    <a:pt x="16763" y="486155"/>
                  </a:lnTo>
                  <a:lnTo>
                    <a:pt x="18287" y="486155"/>
                  </a:lnTo>
                  <a:lnTo>
                    <a:pt x="22859" y="490727"/>
                  </a:lnTo>
                  <a:lnTo>
                    <a:pt x="22859" y="493775"/>
                  </a:lnTo>
                  <a:lnTo>
                    <a:pt x="24383" y="493775"/>
                  </a:lnTo>
                  <a:lnTo>
                    <a:pt x="28956" y="498347"/>
                  </a:lnTo>
                  <a:lnTo>
                    <a:pt x="32003" y="499871"/>
                  </a:lnTo>
                  <a:lnTo>
                    <a:pt x="42671" y="510539"/>
                  </a:lnTo>
                  <a:lnTo>
                    <a:pt x="57911" y="518159"/>
                  </a:lnTo>
                  <a:lnTo>
                    <a:pt x="59435" y="519683"/>
                  </a:lnTo>
                  <a:lnTo>
                    <a:pt x="68579" y="522731"/>
                  </a:lnTo>
                  <a:lnTo>
                    <a:pt x="77723" y="524255"/>
                  </a:lnTo>
                  <a:lnTo>
                    <a:pt x="3896867" y="525779"/>
                  </a:lnTo>
                  <a:lnTo>
                    <a:pt x="3896868" y="524255"/>
                  </a:lnTo>
                  <a:lnTo>
                    <a:pt x="3906011" y="522731"/>
                  </a:lnTo>
                  <a:lnTo>
                    <a:pt x="3915155" y="518159"/>
                  </a:lnTo>
                  <a:lnTo>
                    <a:pt x="3919728" y="516635"/>
                  </a:lnTo>
                  <a:lnTo>
                    <a:pt x="3925824" y="513588"/>
                  </a:lnTo>
                  <a:lnTo>
                    <a:pt x="3930396" y="509015"/>
                  </a:lnTo>
                  <a:lnTo>
                    <a:pt x="3936492" y="505967"/>
                  </a:lnTo>
                  <a:lnTo>
                    <a:pt x="3938016" y="504443"/>
                  </a:lnTo>
                  <a:lnTo>
                    <a:pt x="3941063" y="502919"/>
                  </a:lnTo>
                  <a:lnTo>
                    <a:pt x="3942587" y="501395"/>
                  </a:lnTo>
                  <a:lnTo>
                    <a:pt x="3890772" y="501395"/>
                  </a:lnTo>
                  <a:lnTo>
                    <a:pt x="82295" y="499871"/>
                  </a:lnTo>
                  <a:lnTo>
                    <a:pt x="74675" y="498347"/>
                  </a:lnTo>
                  <a:lnTo>
                    <a:pt x="56387" y="489203"/>
                  </a:lnTo>
                  <a:lnTo>
                    <a:pt x="53339" y="486155"/>
                  </a:lnTo>
                  <a:lnTo>
                    <a:pt x="50291" y="484631"/>
                  </a:lnTo>
                  <a:lnTo>
                    <a:pt x="42671" y="477011"/>
                  </a:lnTo>
                  <a:lnTo>
                    <a:pt x="41147" y="477011"/>
                  </a:lnTo>
                  <a:lnTo>
                    <a:pt x="41147" y="473963"/>
                  </a:lnTo>
                  <a:lnTo>
                    <a:pt x="39623" y="473963"/>
                  </a:lnTo>
                  <a:lnTo>
                    <a:pt x="39623" y="470915"/>
                  </a:lnTo>
                  <a:lnTo>
                    <a:pt x="38100" y="470915"/>
                  </a:lnTo>
                  <a:lnTo>
                    <a:pt x="38100" y="467867"/>
                  </a:lnTo>
                  <a:lnTo>
                    <a:pt x="35051" y="464819"/>
                  </a:lnTo>
                  <a:close/>
                </a:path>
                <a:path w="3973195" h="525780">
                  <a:moveTo>
                    <a:pt x="3968496" y="63880"/>
                  </a:moveTo>
                  <a:lnTo>
                    <a:pt x="3941063" y="63880"/>
                  </a:lnTo>
                  <a:lnTo>
                    <a:pt x="3941063" y="67055"/>
                  </a:lnTo>
                  <a:lnTo>
                    <a:pt x="3942587" y="67055"/>
                  </a:lnTo>
                  <a:lnTo>
                    <a:pt x="3942587" y="70103"/>
                  </a:lnTo>
                  <a:lnTo>
                    <a:pt x="3944111" y="70103"/>
                  </a:lnTo>
                  <a:lnTo>
                    <a:pt x="3944111" y="76200"/>
                  </a:lnTo>
                  <a:lnTo>
                    <a:pt x="3945635" y="76200"/>
                  </a:lnTo>
                  <a:lnTo>
                    <a:pt x="3945635" y="83819"/>
                  </a:lnTo>
                  <a:lnTo>
                    <a:pt x="3947159" y="83819"/>
                  </a:lnTo>
                  <a:lnTo>
                    <a:pt x="3945686" y="432815"/>
                  </a:lnTo>
                  <a:lnTo>
                    <a:pt x="3945635" y="444880"/>
                  </a:lnTo>
                  <a:lnTo>
                    <a:pt x="3944111" y="452627"/>
                  </a:lnTo>
                  <a:lnTo>
                    <a:pt x="3934968" y="470915"/>
                  </a:lnTo>
                  <a:lnTo>
                    <a:pt x="3925824" y="480059"/>
                  </a:lnTo>
                  <a:lnTo>
                    <a:pt x="3924300" y="482980"/>
                  </a:lnTo>
                  <a:lnTo>
                    <a:pt x="3921252" y="486155"/>
                  </a:lnTo>
                  <a:lnTo>
                    <a:pt x="3896868" y="498347"/>
                  </a:lnTo>
                  <a:lnTo>
                    <a:pt x="3890772" y="499871"/>
                  </a:lnTo>
                  <a:lnTo>
                    <a:pt x="3890772" y="501395"/>
                  </a:lnTo>
                  <a:lnTo>
                    <a:pt x="3942587" y="501395"/>
                  </a:lnTo>
                  <a:lnTo>
                    <a:pt x="3950207" y="493775"/>
                  </a:lnTo>
                  <a:lnTo>
                    <a:pt x="3951731" y="490727"/>
                  </a:lnTo>
                  <a:lnTo>
                    <a:pt x="3953255" y="489203"/>
                  </a:lnTo>
                  <a:lnTo>
                    <a:pt x="3956304" y="482980"/>
                  </a:lnTo>
                  <a:lnTo>
                    <a:pt x="3957828" y="481583"/>
                  </a:lnTo>
                  <a:lnTo>
                    <a:pt x="3960876" y="475488"/>
                  </a:lnTo>
                  <a:lnTo>
                    <a:pt x="3971544" y="438911"/>
                  </a:lnTo>
                  <a:lnTo>
                    <a:pt x="3972934" y="88391"/>
                  </a:lnTo>
                  <a:lnTo>
                    <a:pt x="3972940" y="86867"/>
                  </a:lnTo>
                  <a:lnTo>
                    <a:pt x="3971544" y="86867"/>
                  </a:lnTo>
                  <a:lnTo>
                    <a:pt x="3971544" y="77723"/>
                  </a:lnTo>
                  <a:lnTo>
                    <a:pt x="3970020" y="77723"/>
                  </a:lnTo>
                  <a:lnTo>
                    <a:pt x="3970020" y="68579"/>
                  </a:lnTo>
                  <a:lnTo>
                    <a:pt x="3968496" y="68579"/>
                  </a:lnTo>
                  <a:lnTo>
                    <a:pt x="3968496" y="63880"/>
                  </a:lnTo>
                  <a:close/>
                </a:path>
                <a:path w="3973195" h="525780">
                  <a:moveTo>
                    <a:pt x="3886200" y="0"/>
                  </a:moveTo>
                  <a:lnTo>
                    <a:pt x="86867" y="0"/>
                  </a:lnTo>
                  <a:lnTo>
                    <a:pt x="76200" y="1523"/>
                  </a:lnTo>
                  <a:lnTo>
                    <a:pt x="67056" y="3047"/>
                  </a:lnTo>
                  <a:lnTo>
                    <a:pt x="54863" y="9143"/>
                  </a:lnTo>
                  <a:lnTo>
                    <a:pt x="50291" y="10667"/>
                  </a:lnTo>
                  <a:lnTo>
                    <a:pt x="45719" y="15239"/>
                  </a:lnTo>
                  <a:lnTo>
                    <a:pt x="42671" y="16763"/>
                  </a:lnTo>
                  <a:lnTo>
                    <a:pt x="41147" y="18287"/>
                  </a:lnTo>
                  <a:lnTo>
                    <a:pt x="35051" y="21335"/>
                  </a:lnTo>
                  <a:lnTo>
                    <a:pt x="30479" y="25780"/>
                  </a:lnTo>
                  <a:lnTo>
                    <a:pt x="27431" y="27431"/>
                  </a:lnTo>
                  <a:lnTo>
                    <a:pt x="25907" y="30479"/>
                  </a:lnTo>
                  <a:lnTo>
                    <a:pt x="21335" y="35051"/>
                  </a:lnTo>
                  <a:lnTo>
                    <a:pt x="18287" y="41147"/>
                  </a:lnTo>
                  <a:lnTo>
                    <a:pt x="16763" y="42671"/>
                  </a:lnTo>
                  <a:lnTo>
                    <a:pt x="13715" y="48767"/>
                  </a:lnTo>
                  <a:lnTo>
                    <a:pt x="12191" y="50291"/>
                  </a:lnTo>
                  <a:lnTo>
                    <a:pt x="7619" y="59435"/>
                  </a:lnTo>
                  <a:lnTo>
                    <a:pt x="6095" y="63880"/>
                  </a:lnTo>
                  <a:lnTo>
                    <a:pt x="4571" y="67055"/>
                  </a:lnTo>
                  <a:lnTo>
                    <a:pt x="1523" y="76200"/>
                  </a:lnTo>
                  <a:lnTo>
                    <a:pt x="0" y="86867"/>
                  </a:lnTo>
                  <a:lnTo>
                    <a:pt x="0" y="432815"/>
                  </a:lnTo>
                  <a:lnTo>
                    <a:pt x="1523" y="432815"/>
                  </a:lnTo>
                  <a:lnTo>
                    <a:pt x="1523" y="441959"/>
                  </a:lnTo>
                  <a:lnTo>
                    <a:pt x="3047" y="441959"/>
                  </a:lnTo>
                  <a:lnTo>
                    <a:pt x="3047" y="451103"/>
                  </a:lnTo>
                  <a:lnTo>
                    <a:pt x="4571" y="451103"/>
                  </a:lnTo>
                  <a:lnTo>
                    <a:pt x="4571" y="460247"/>
                  </a:lnTo>
                  <a:lnTo>
                    <a:pt x="6095" y="460247"/>
                  </a:lnTo>
                  <a:lnTo>
                    <a:pt x="6095" y="464819"/>
                  </a:lnTo>
                  <a:lnTo>
                    <a:pt x="33527" y="464819"/>
                  </a:lnTo>
                  <a:lnTo>
                    <a:pt x="33527" y="461771"/>
                  </a:lnTo>
                  <a:lnTo>
                    <a:pt x="32003" y="461771"/>
                  </a:lnTo>
                  <a:lnTo>
                    <a:pt x="32003" y="458723"/>
                  </a:lnTo>
                  <a:lnTo>
                    <a:pt x="30479" y="458723"/>
                  </a:lnTo>
                  <a:lnTo>
                    <a:pt x="30479" y="452627"/>
                  </a:lnTo>
                  <a:lnTo>
                    <a:pt x="28956" y="452627"/>
                  </a:lnTo>
                  <a:lnTo>
                    <a:pt x="28956" y="444880"/>
                  </a:lnTo>
                  <a:lnTo>
                    <a:pt x="27431" y="444880"/>
                  </a:lnTo>
                  <a:lnTo>
                    <a:pt x="27431" y="438911"/>
                  </a:lnTo>
                  <a:lnTo>
                    <a:pt x="25907" y="438911"/>
                  </a:lnTo>
                  <a:lnTo>
                    <a:pt x="25907" y="88391"/>
                  </a:lnTo>
                  <a:lnTo>
                    <a:pt x="27431" y="80771"/>
                  </a:lnTo>
                  <a:lnTo>
                    <a:pt x="28956" y="74675"/>
                  </a:lnTo>
                  <a:lnTo>
                    <a:pt x="30479" y="71627"/>
                  </a:lnTo>
                  <a:lnTo>
                    <a:pt x="32003" y="67055"/>
                  </a:lnTo>
                  <a:lnTo>
                    <a:pt x="38100" y="54863"/>
                  </a:lnTo>
                  <a:lnTo>
                    <a:pt x="50291" y="42671"/>
                  </a:lnTo>
                  <a:lnTo>
                    <a:pt x="51815" y="39623"/>
                  </a:lnTo>
                  <a:lnTo>
                    <a:pt x="76200" y="27431"/>
                  </a:lnTo>
                  <a:lnTo>
                    <a:pt x="82295" y="25780"/>
                  </a:lnTo>
                  <a:lnTo>
                    <a:pt x="89915" y="24383"/>
                  </a:lnTo>
                  <a:lnTo>
                    <a:pt x="3941063" y="24383"/>
                  </a:lnTo>
                  <a:lnTo>
                    <a:pt x="3939539" y="22859"/>
                  </a:lnTo>
                  <a:lnTo>
                    <a:pt x="3936492" y="21335"/>
                  </a:lnTo>
                  <a:lnTo>
                    <a:pt x="3930396" y="15239"/>
                  </a:lnTo>
                  <a:lnTo>
                    <a:pt x="3921252" y="10667"/>
                  </a:lnTo>
                  <a:lnTo>
                    <a:pt x="3919728" y="9143"/>
                  </a:lnTo>
                  <a:lnTo>
                    <a:pt x="3913631" y="6095"/>
                  </a:lnTo>
                  <a:lnTo>
                    <a:pt x="3904487" y="3047"/>
                  </a:lnTo>
                  <a:lnTo>
                    <a:pt x="3886200" y="0"/>
                  </a:lnTo>
                  <a:close/>
                </a:path>
                <a:path w="3973195" h="525780">
                  <a:moveTo>
                    <a:pt x="3941063" y="24383"/>
                  </a:moveTo>
                  <a:lnTo>
                    <a:pt x="3884676" y="24383"/>
                  </a:lnTo>
                  <a:lnTo>
                    <a:pt x="3890772" y="25780"/>
                  </a:lnTo>
                  <a:lnTo>
                    <a:pt x="3898392" y="27431"/>
                  </a:lnTo>
                  <a:lnTo>
                    <a:pt x="3919728" y="38100"/>
                  </a:lnTo>
                  <a:lnTo>
                    <a:pt x="3933444" y="51815"/>
                  </a:lnTo>
                  <a:lnTo>
                    <a:pt x="3933444" y="54863"/>
                  </a:lnTo>
                  <a:lnTo>
                    <a:pt x="3934968" y="54863"/>
                  </a:lnTo>
                  <a:lnTo>
                    <a:pt x="3934968" y="57911"/>
                  </a:lnTo>
                  <a:lnTo>
                    <a:pt x="3936492" y="57911"/>
                  </a:lnTo>
                  <a:lnTo>
                    <a:pt x="3939539" y="60959"/>
                  </a:lnTo>
                  <a:lnTo>
                    <a:pt x="3939539" y="63880"/>
                  </a:lnTo>
                  <a:lnTo>
                    <a:pt x="3966972" y="63880"/>
                  </a:lnTo>
                  <a:lnTo>
                    <a:pt x="3966972" y="59435"/>
                  </a:lnTo>
                  <a:lnTo>
                    <a:pt x="3965448" y="59435"/>
                  </a:lnTo>
                  <a:lnTo>
                    <a:pt x="3965448" y="56387"/>
                  </a:lnTo>
                  <a:lnTo>
                    <a:pt x="3963924" y="56387"/>
                  </a:lnTo>
                  <a:lnTo>
                    <a:pt x="3963924" y="53339"/>
                  </a:lnTo>
                  <a:lnTo>
                    <a:pt x="3962400" y="53339"/>
                  </a:lnTo>
                  <a:lnTo>
                    <a:pt x="3962400" y="50291"/>
                  </a:lnTo>
                  <a:lnTo>
                    <a:pt x="3960876" y="50291"/>
                  </a:lnTo>
                  <a:lnTo>
                    <a:pt x="3960876" y="47243"/>
                  </a:lnTo>
                  <a:lnTo>
                    <a:pt x="3959352" y="47243"/>
                  </a:lnTo>
                  <a:lnTo>
                    <a:pt x="3959352" y="44195"/>
                  </a:lnTo>
                  <a:lnTo>
                    <a:pt x="3957828" y="42671"/>
                  </a:lnTo>
                  <a:lnTo>
                    <a:pt x="3956304" y="42671"/>
                  </a:lnTo>
                  <a:lnTo>
                    <a:pt x="3956304" y="39623"/>
                  </a:lnTo>
                  <a:lnTo>
                    <a:pt x="3941063" y="24383"/>
                  </a:lnTo>
                  <a:close/>
                </a:path>
              </a:pathLst>
            </a:custGeom>
            <a:solidFill>
              <a:srgbClr val="FFFFFF"/>
            </a:solidFill>
          </p:spPr>
          <p:txBody>
            <a:bodyPr wrap="square" lIns="0" tIns="0" rIns="0" bIns="0" rtlCol="0"/>
            <a:lstStyle/>
            <a:p>
              <a:endParaRPr/>
            </a:p>
          </p:txBody>
        </p:sp>
      </p:grpSp>
      <p:sp>
        <p:nvSpPr>
          <p:cNvPr id="24" name="object 24"/>
          <p:cNvSpPr txBox="1"/>
          <p:nvPr/>
        </p:nvSpPr>
        <p:spPr>
          <a:xfrm>
            <a:off x="1901444" y="1858898"/>
            <a:ext cx="2285365" cy="1123315"/>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FFFFFF"/>
                </a:solidFill>
                <a:latin typeface="Calibri"/>
                <a:cs typeface="Calibri"/>
              </a:rPr>
              <a:t>Define</a:t>
            </a:r>
            <a:r>
              <a:rPr sz="1700" spc="-60" dirty="0">
                <a:solidFill>
                  <a:srgbClr val="FFFFFF"/>
                </a:solidFill>
                <a:latin typeface="Calibri"/>
                <a:cs typeface="Calibri"/>
              </a:rPr>
              <a:t> </a:t>
            </a:r>
            <a:r>
              <a:rPr sz="1700" dirty="0">
                <a:solidFill>
                  <a:srgbClr val="FFFFFF"/>
                </a:solidFill>
                <a:latin typeface="Calibri"/>
                <a:cs typeface="Calibri"/>
              </a:rPr>
              <a:t>the</a:t>
            </a:r>
            <a:r>
              <a:rPr sz="1700" spc="-40" dirty="0">
                <a:solidFill>
                  <a:srgbClr val="FFFFFF"/>
                </a:solidFill>
                <a:latin typeface="Calibri"/>
                <a:cs typeface="Calibri"/>
              </a:rPr>
              <a:t> </a:t>
            </a:r>
            <a:r>
              <a:rPr sz="1700" spc="-10" dirty="0">
                <a:solidFill>
                  <a:srgbClr val="FFFFFF"/>
                </a:solidFill>
                <a:latin typeface="Calibri"/>
                <a:cs typeface="Calibri"/>
              </a:rPr>
              <a:t>project</a:t>
            </a:r>
            <a:endParaRPr sz="1700">
              <a:latin typeface="Calibri"/>
              <a:cs typeface="Calibri"/>
            </a:endParaRPr>
          </a:p>
          <a:p>
            <a:pPr>
              <a:lnSpc>
                <a:spcPct val="100000"/>
              </a:lnSpc>
            </a:pPr>
            <a:endParaRPr sz="1700">
              <a:latin typeface="Calibri"/>
              <a:cs typeface="Calibri"/>
            </a:endParaRPr>
          </a:p>
          <a:p>
            <a:pPr>
              <a:lnSpc>
                <a:spcPct val="100000"/>
              </a:lnSpc>
              <a:spcBef>
                <a:spcPts val="409"/>
              </a:spcBef>
            </a:pPr>
            <a:endParaRPr sz="1700">
              <a:latin typeface="Calibri"/>
              <a:cs typeface="Calibri"/>
            </a:endParaRPr>
          </a:p>
          <a:p>
            <a:pPr marL="12700">
              <a:lnSpc>
                <a:spcPct val="100000"/>
              </a:lnSpc>
            </a:pPr>
            <a:r>
              <a:rPr sz="1700" spc="-10" dirty="0">
                <a:solidFill>
                  <a:srgbClr val="FFFFFF"/>
                </a:solidFill>
                <a:latin typeface="Calibri"/>
                <a:cs typeface="Calibri"/>
              </a:rPr>
              <a:t>Determine</a:t>
            </a:r>
            <a:r>
              <a:rPr sz="1700" spc="-40" dirty="0">
                <a:solidFill>
                  <a:srgbClr val="FFFFFF"/>
                </a:solidFill>
                <a:latin typeface="Calibri"/>
                <a:cs typeface="Calibri"/>
              </a:rPr>
              <a:t> </a:t>
            </a:r>
            <a:r>
              <a:rPr sz="1700" dirty="0">
                <a:solidFill>
                  <a:srgbClr val="FFFFFF"/>
                </a:solidFill>
                <a:latin typeface="Calibri"/>
                <a:cs typeface="Calibri"/>
              </a:rPr>
              <a:t>level</a:t>
            </a:r>
            <a:r>
              <a:rPr sz="1700" spc="-35" dirty="0">
                <a:solidFill>
                  <a:srgbClr val="FFFFFF"/>
                </a:solidFill>
                <a:latin typeface="Calibri"/>
                <a:cs typeface="Calibri"/>
              </a:rPr>
              <a:t> </a:t>
            </a:r>
            <a:r>
              <a:rPr sz="1700" dirty="0">
                <a:solidFill>
                  <a:srgbClr val="FFFFFF"/>
                </a:solidFill>
                <a:latin typeface="Calibri"/>
                <a:cs typeface="Calibri"/>
              </a:rPr>
              <a:t>of</a:t>
            </a:r>
            <a:r>
              <a:rPr sz="1700" spc="-1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sp>
        <p:nvSpPr>
          <p:cNvPr id="25" name="object 25"/>
          <p:cNvSpPr txBox="1"/>
          <p:nvPr/>
        </p:nvSpPr>
        <p:spPr>
          <a:xfrm>
            <a:off x="7533385" y="2059939"/>
            <a:ext cx="254000" cy="4218940"/>
          </a:xfrm>
          <a:prstGeom prst="rect">
            <a:avLst/>
          </a:prstGeom>
        </p:spPr>
        <p:txBody>
          <a:bodyPr vert="vert" wrap="square" lIns="0" tIns="0" rIns="0" bIns="0" rtlCol="0">
            <a:spAutoFit/>
          </a:bodyPr>
          <a:lstStyle/>
          <a:p>
            <a:pPr marL="12700">
              <a:lnSpc>
                <a:spcPts val="1810"/>
              </a:lnSpc>
            </a:pPr>
            <a:r>
              <a:rPr sz="1800" spc="-10" dirty="0">
                <a:solidFill>
                  <a:srgbClr val="FFFFFF"/>
                </a:solidFill>
                <a:latin typeface="Calibri"/>
                <a:cs typeface="Calibri"/>
              </a:rPr>
              <a:t>Maintain</a:t>
            </a:r>
            <a:r>
              <a:rPr sz="1800" spc="-70" dirty="0">
                <a:solidFill>
                  <a:srgbClr val="FFFFFF"/>
                </a:solidFill>
                <a:latin typeface="Calibri"/>
                <a:cs typeface="Calibri"/>
              </a:rPr>
              <a:t> </a:t>
            </a:r>
            <a:r>
              <a:rPr sz="1800" spc="-10" dirty="0">
                <a:solidFill>
                  <a:srgbClr val="FFFFFF"/>
                </a:solidFill>
                <a:latin typeface="Calibri"/>
                <a:cs typeface="Calibri"/>
              </a:rPr>
              <a:t>Environmental</a:t>
            </a:r>
            <a:r>
              <a:rPr sz="1800" spc="-80" dirty="0">
                <a:solidFill>
                  <a:srgbClr val="FFFFFF"/>
                </a:solidFill>
                <a:latin typeface="Calibri"/>
                <a:cs typeface="Calibri"/>
              </a:rPr>
              <a:t> </a:t>
            </a:r>
            <a:r>
              <a:rPr sz="1800" dirty="0">
                <a:solidFill>
                  <a:srgbClr val="FFFFFF"/>
                </a:solidFill>
                <a:latin typeface="Calibri"/>
                <a:cs typeface="Calibri"/>
              </a:rPr>
              <a:t>Review</a:t>
            </a:r>
            <a:r>
              <a:rPr sz="1800" spc="-55" dirty="0">
                <a:solidFill>
                  <a:srgbClr val="FFFFFF"/>
                </a:solidFill>
                <a:latin typeface="Calibri"/>
                <a:cs typeface="Calibri"/>
              </a:rPr>
              <a:t> </a:t>
            </a:r>
            <a:r>
              <a:rPr sz="1800" spc="-10" dirty="0">
                <a:solidFill>
                  <a:srgbClr val="FFFFFF"/>
                </a:solidFill>
                <a:latin typeface="Calibri"/>
                <a:cs typeface="Calibri"/>
              </a:rPr>
              <a:t>Record</a:t>
            </a:r>
            <a:r>
              <a:rPr sz="1800" spc="-45" dirty="0">
                <a:solidFill>
                  <a:srgbClr val="FFFFFF"/>
                </a:solidFill>
                <a:latin typeface="Calibri"/>
                <a:cs typeface="Calibri"/>
              </a:rPr>
              <a:t> </a:t>
            </a:r>
            <a:r>
              <a:rPr sz="1800" spc="-10" dirty="0">
                <a:solidFill>
                  <a:srgbClr val="FFFFFF"/>
                </a:solidFill>
                <a:latin typeface="Calibri"/>
                <a:cs typeface="Calibri"/>
              </a:rPr>
              <a:t>(ERR)</a:t>
            </a:r>
            <a:endParaRPr sz="1800" dirty="0">
              <a:latin typeface="Calibri"/>
              <a:cs typeface="Calibri"/>
            </a:endParaRPr>
          </a:p>
        </p:txBody>
      </p:sp>
      <p:grpSp>
        <p:nvGrpSpPr>
          <p:cNvPr id="26" name="object 26"/>
          <p:cNvGrpSpPr/>
          <p:nvPr/>
        </p:nvGrpSpPr>
        <p:grpSpPr>
          <a:xfrm>
            <a:off x="1446275" y="3779646"/>
            <a:ext cx="5664835" cy="1280160"/>
            <a:chOff x="1446275" y="3779646"/>
            <a:chExt cx="5664835" cy="1280160"/>
          </a:xfrm>
        </p:grpSpPr>
        <p:sp>
          <p:nvSpPr>
            <p:cNvPr id="27" name="object 27"/>
            <p:cNvSpPr/>
            <p:nvPr/>
          </p:nvSpPr>
          <p:spPr>
            <a:xfrm>
              <a:off x="1458467" y="3779646"/>
              <a:ext cx="5638800" cy="429895"/>
            </a:xfrm>
            <a:custGeom>
              <a:avLst/>
              <a:gdLst/>
              <a:ahLst/>
              <a:cxnLst/>
              <a:rect l="l" t="t" r="r" b="b"/>
              <a:pathLst>
                <a:path w="5638800" h="429895">
                  <a:moveTo>
                    <a:pt x="5638800" y="0"/>
                  </a:moveTo>
                  <a:lnTo>
                    <a:pt x="0" y="0"/>
                  </a:lnTo>
                  <a:lnTo>
                    <a:pt x="0" y="429640"/>
                  </a:lnTo>
                  <a:lnTo>
                    <a:pt x="5638800" y="429640"/>
                  </a:lnTo>
                  <a:lnTo>
                    <a:pt x="5638800" y="0"/>
                  </a:lnTo>
                  <a:close/>
                </a:path>
              </a:pathLst>
            </a:custGeom>
            <a:solidFill>
              <a:srgbClr val="FFFFFF">
                <a:alpha val="90998"/>
              </a:srgbClr>
            </a:solidFill>
          </p:spPr>
          <p:txBody>
            <a:bodyPr wrap="square" lIns="0" tIns="0" rIns="0" bIns="0" rtlCol="0"/>
            <a:lstStyle/>
            <a:p>
              <a:endParaRPr/>
            </a:p>
          </p:txBody>
        </p:sp>
        <p:sp>
          <p:nvSpPr>
            <p:cNvPr id="28" name="object 28"/>
            <p:cNvSpPr/>
            <p:nvPr/>
          </p:nvSpPr>
          <p:spPr>
            <a:xfrm>
              <a:off x="1446276" y="3779646"/>
              <a:ext cx="5664835" cy="441959"/>
            </a:xfrm>
            <a:custGeom>
              <a:avLst/>
              <a:gdLst/>
              <a:ahLst/>
              <a:cxnLst/>
              <a:rect l="l" t="t" r="r" b="b"/>
              <a:pathLst>
                <a:path w="5664834" h="441960">
                  <a:moveTo>
                    <a:pt x="5664708" y="12"/>
                  </a:moveTo>
                  <a:lnTo>
                    <a:pt x="5638800" y="12"/>
                  </a:lnTo>
                  <a:lnTo>
                    <a:pt x="5638800" y="13728"/>
                  </a:lnTo>
                  <a:lnTo>
                    <a:pt x="5638800" y="416052"/>
                  </a:lnTo>
                  <a:lnTo>
                    <a:pt x="25908" y="416052"/>
                  </a:lnTo>
                  <a:lnTo>
                    <a:pt x="25908" y="13728"/>
                  </a:lnTo>
                  <a:lnTo>
                    <a:pt x="294132" y="13728"/>
                  </a:lnTo>
                  <a:lnTo>
                    <a:pt x="294132" y="167640"/>
                  </a:lnTo>
                  <a:lnTo>
                    <a:pt x="300799" y="200672"/>
                  </a:lnTo>
                  <a:lnTo>
                    <a:pt x="318897" y="227266"/>
                  </a:lnTo>
                  <a:lnTo>
                    <a:pt x="345567" y="245008"/>
                  </a:lnTo>
                  <a:lnTo>
                    <a:pt x="377952" y="251460"/>
                  </a:lnTo>
                  <a:lnTo>
                    <a:pt x="4158996" y="251460"/>
                  </a:lnTo>
                  <a:lnTo>
                    <a:pt x="4191139" y="245008"/>
                  </a:lnTo>
                  <a:lnTo>
                    <a:pt x="4217276" y="227266"/>
                  </a:lnTo>
                  <a:lnTo>
                    <a:pt x="4234853" y="200672"/>
                  </a:lnTo>
                  <a:lnTo>
                    <a:pt x="4241292" y="167640"/>
                  </a:lnTo>
                  <a:lnTo>
                    <a:pt x="4241292" y="13728"/>
                  </a:lnTo>
                  <a:lnTo>
                    <a:pt x="5638800" y="13728"/>
                  </a:lnTo>
                  <a:lnTo>
                    <a:pt x="5638800" y="12"/>
                  </a:lnTo>
                  <a:lnTo>
                    <a:pt x="4241292" y="12"/>
                  </a:lnTo>
                  <a:lnTo>
                    <a:pt x="294132" y="0"/>
                  </a:lnTo>
                  <a:lnTo>
                    <a:pt x="0" y="12"/>
                  </a:lnTo>
                  <a:lnTo>
                    <a:pt x="0" y="431292"/>
                  </a:lnTo>
                  <a:lnTo>
                    <a:pt x="1524" y="431292"/>
                  </a:lnTo>
                  <a:lnTo>
                    <a:pt x="1524" y="435864"/>
                  </a:lnTo>
                  <a:lnTo>
                    <a:pt x="3048" y="435864"/>
                  </a:lnTo>
                  <a:lnTo>
                    <a:pt x="7620" y="440436"/>
                  </a:lnTo>
                  <a:lnTo>
                    <a:pt x="5657088" y="441960"/>
                  </a:lnTo>
                  <a:lnTo>
                    <a:pt x="5657088" y="440436"/>
                  </a:lnTo>
                  <a:lnTo>
                    <a:pt x="5660136" y="438912"/>
                  </a:lnTo>
                  <a:lnTo>
                    <a:pt x="5663184" y="435864"/>
                  </a:lnTo>
                  <a:lnTo>
                    <a:pt x="5663247" y="416052"/>
                  </a:lnTo>
                  <a:lnTo>
                    <a:pt x="5664657" y="13728"/>
                  </a:lnTo>
                  <a:lnTo>
                    <a:pt x="5664708" y="12"/>
                  </a:lnTo>
                  <a:close/>
                </a:path>
              </a:pathLst>
            </a:custGeom>
            <a:solidFill>
              <a:srgbClr val="7F63A0"/>
            </a:solidFill>
          </p:spPr>
          <p:txBody>
            <a:bodyPr wrap="square" lIns="0" tIns="0" rIns="0" bIns="0" rtlCol="0"/>
            <a:lstStyle/>
            <a:p>
              <a:endParaRPr/>
            </a:p>
          </p:txBody>
        </p:sp>
        <p:sp>
          <p:nvSpPr>
            <p:cNvPr id="29" name="object 29"/>
            <p:cNvSpPr/>
            <p:nvPr/>
          </p:nvSpPr>
          <p:spPr>
            <a:xfrm>
              <a:off x="1728215" y="3779647"/>
              <a:ext cx="3973195" cy="264160"/>
            </a:xfrm>
            <a:custGeom>
              <a:avLst/>
              <a:gdLst/>
              <a:ahLst/>
              <a:cxnLst/>
              <a:rect l="l" t="t" r="r" b="b"/>
              <a:pathLst>
                <a:path w="3973195" h="264160">
                  <a:moveTo>
                    <a:pt x="35051" y="202690"/>
                  </a:moveTo>
                  <a:lnTo>
                    <a:pt x="7619" y="202690"/>
                  </a:lnTo>
                  <a:lnTo>
                    <a:pt x="7619" y="207262"/>
                  </a:lnTo>
                  <a:lnTo>
                    <a:pt x="9143" y="207262"/>
                  </a:lnTo>
                  <a:lnTo>
                    <a:pt x="9143" y="210310"/>
                  </a:lnTo>
                  <a:lnTo>
                    <a:pt x="10667" y="210310"/>
                  </a:lnTo>
                  <a:lnTo>
                    <a:pt x="10667" y="213358"/>
                  </a:lnTo>
                  <a:lnTo>
                    <a:pt x="12191" y="213358"/>
                  </a:lnTo>
                  <a:lnTo>
                    <a:pt x="12191" y="216406"/>
                  </a:lnTo>
                  <a:lnTo>
                    <a:pt x="13715" y="216406"/>
                  </a:lnTo>
                  <a:lnTo>
                    <a:pt x="15239" y="217930"/>
                  </a:lnTo>
                  <a:lnTo>
                    <a:pt x="15239" y="220851"/>
                  </a:lnTo>
                  <a:lnTo>
                    <a:pt x="16763" y="220851"/>
                  </a:lnTo>
                  <a:lnTo>
                    <a:pt x="16763" y="224026"/>
                  </a:lnTo>
                  <a:lnTo>
                    <a:pt x="18287" y="224026"/>
                  </a:lnTo>
                  <a:lnTo>
                    <a:pt x="22859" y="228598"/>
                  </a:lnTo>
                  <a:lnTo>
                    <a:pt x="22859" y="231646"/>
                  </a:lnTo>
                  <a:lnTo>
                    <a:pt x="24383" y="231646"/>
                  </a:lnTo>
                  <a:lnTo>
                    <a:pt x="28956" y="236218"/>
                  </a:lnTo>
                  <a:lnTo>
                    <a:pt x="32003" y="237742"/>
                  </a:lnTo>
                  <a:lnTo>
                    <a:pt x="42671" y="248410"/>
                  </a:lnTo>
                  <a:lnTo>
                    <a:pt x="57911" y="256030"/>
                  </a:lnTo>
                  <a:lnTo>
                    <a:pt x="59435" y="257554"/>
                  </a:lnTo>
                  <a:lnTo>
                    <a:pt x="68579" y="260602"/>
                  </a:lnTo>
                  <a:lnTo>
                    <a:pt x="77723" y="262126"/>
                  </a:lnTo>
                  <a:lnTo>
                    <a:pt x="3896867" y="263650"/>
                  </a:lnTo>
                  <a:lnTo>
                    <a:pt x="3896868" y="262126"/>
                  </a:lnTo>
                  <a:lnTo>
                    <a:pt x="3906011" y="260602"/>
                  </a:lnTo>
                  <a:lnTo>
                    <a:pt x="3915155" y="256030"/>
                  </a:lnTo>
                  <a:lnTo>
                    <a:pt x="3919728" y="254506"/>
                  </a:lnTo>
                  <a:lnTo>
                    <a:pt x="3925824" y="251458"/>
                  </a:lnTo>
                  <a:lnTo>
                    <a:pt x="3930396" y="246886"/>
                  </a:lnTo>
                  <a:lnTo>
                    <a:pt x="3936492" y="243838"/>
                  </a:lnTo>
                  <a:lnTo>
                    <a:pt x="3938016" y="242314"/>
                  </a:lnTo>
                  <a:lnTo>
                    <a:pt x="3941063" y="240790"/>
                  </a:lnTo>
                  <a:lnTo>
                    <a:pt x="3942587" y="239266"/>
                  </a:lnTo>
                  <a:lnTo>
                    <a:pt x="82295" y="239266"/>
                  </a:lnTo>
                  <a:lnTo>
                    <a:pt x="82295" y="237742"/>
                  </a:lnTo>
                  <a:lnTo>
                    <a:pt x="74675" y="236218"/>
                  </a:lnTo>
                  <a:lnTo>
                    <a:pt x="56387" y="227074"/>
                  </a:lnTo>
                  <a:lnTo>
                    <a:pt x="53339" y="224026"/>
                  </a:lnTo>
                  <a:lnTo>
                    <a:pt x="50291" y="222502"/>
                  </a:lnTo>
                  <a:lnTo>
                    <a:pt x="42671" y="214882"/>
                  </a:lnTo>
                  <a:lnTo>
                    <a:pt x="41147" y="214882"/>
                  </a:lnTo>
                  <a:lnTo>
                    <a:pt x="41147" y="211834"/>
                  </a:lnTo>
                  <a:lnTo>
                    <a:pt x="39623" y="211834"/>
                  </a:lnTo>
                  <a:lnTo>
                    <a:pt x="39623" y="208786"/>
                  </a:lnTo>
                  <a:lnTo>
                    <a:pt x="38100" y="208786"/>
                  </a:lnTo>
                  <a:lnTo>
                    <a:pt x="38100" y="205738"/>
                  </a:lnTo>
                  <a:lnTo>
                    <a:pt x="35051" y="202690"/>
                  </a:lnTo>
                  <a:close/>
                </a:path>
                <a:path w="3973195" h="264160">
                  <a:moveTo>
                    <a:pt x="3973067" y="0"/>
                  </a:moveTo>
                  <a:lnTo>
                    <a:pt x="3947159" y="0"/>
                  </a:lnTo>
                  <a:lnTo>
                    <a:pt x="3945736" y="170686"/>
                  </a:lnTo>
                  <a:lnTo>
                    <a:pt x="3945635" y="182751"/>
                  </a:lnTo>
                  <a:lnTo>
                    <a:pt x="3944111" y="190498"/>
                  </a:lnTo>
                  <a:lnTo>
                    <a:pt x="3934968" y="208786"/>
                  </a:lnTo>
                  <a:lnTo>
                    <a:pt x="3925824" y="217930"/>
                  </a:lnTo>
                  <a:lnTo>
                    <a:pt x="3924300" y="220851"/>
                  </a:lnTo>
                  <a:lnTo>
                    <a:pt x="3921252" y="224026"/>
                  </a:lnTo>
                  <a:lnTo>
                    <a:pt x="3896868" y="236218"/>
                  </a:lnTo>
                  <a:lnTo>
                    <a:pt x="3890772" y="237742"/>
                  </a:lnTo>
                  <a:lnTo>
                    <a:pt x="82295" y="239266"/>
                  </a:lnTo>
                  <a:lnTo>
                    <a:pt x="3942587" y="239266"/>
                  </a:lnTo>
                  <a:lnTo>
                    <a:pt x="3950207" y="231646"/>
                  </a:lnTo>
                  <a:lnTo>
                    <a:pt x="3951731" y="228598"/>
                  </a:lnTo>
                  <a:lnTo>
                    <a:pt x="3953255" y="227074"/>
                  </a:lnTo>
                  <a:lnTo>
                    <a:pt x="3956304" y="220851"/>
                  </a:lnTo>
                  <a:lnTo>
                    <a:pt x="3957828" y="219454"/>
                  </a:lnTo>
                  <a:lnTo>
                    <a:pt x="3960876" y="213358"/>
                  </a:lnTo>
                  <a:lnTo>
                    <a:pt x="3962400" y="211834"/>
                  </a:lnTo>
                  <a:lnTo>
                    <a:pt x="3965448" y="205738"/>
                  </a:lnTo>
                  <a:lnTo>
                    <a:pt x="3970020" y="192022"/>
                  </a:lnTo>
                  <a:lnTo>
                    <a:pt x="3971544" y="176782"/>
                  </a:lnTo>
                  <a:lnTo>
                    <a:pt x="3973067" y="0"/>
                  </a:lnTo>
                  <a:close/>
                </a:path>
                <a:path w="3973195" h="264160">
                  <a:moveTo>
                    <a:pt x="25907" y="0"/>
                  </a:moveTo>
                  <a:lnTo>
                    <a:pt x="0" y="0"/>
                  </a:lnTo>
                  <a:lnTo>
                    <a:pt x="0" y="170686"/>
                  </a:lnTo>
                  <a:lnTo>
                    <a:pt x="1523" y="170686"/>
                  </a:lnTo>
                  <a:lnTo>
                    <a:pt x="1523" y="179830"/>
                  </a:lnTo>
                  <a:lnTo>
                    <a:pt x="3047" y="179830"/>
                  </a:lnTo>
                  <a:lnTo>
                    <a:pt x="3047" y="188974"/>
                  </a:lnTo>
                  <a:lnTo>
                    <a:pt x="4571" y="188974"/>
                  </a:lnTo>
                  <a:lnTo>
                    <a:pt x="4571" y="198118"/>
                  </a:lnTo>
                  <a:lnTo>
                    <a:pt x="6095" y="198118"/>
                  </a:lnTo>
                  <a:lnTo>
                    <a:pt x="6095" y="202690"/>
                  </a:lnTo>
                  <a:lnTo>
                    <a:pt x="33527" y="202690"/>
                  </a:lnTo>
                  <a:lnTo>
                    <a:pt x="33527" y="199642"/>
                  </a:lnTo>
                  <a:lnTo>
                    <a:pt x="32003" y="199642"/>
                  </a:lnTo>
                  <a:lnTo>
                    <a:pt x="32003" y="196594"/>
                  </a:lnTo>
                  <a:lnTo>
                    <a:pt x="30479" y="196594"/>
                  </a:lnTo>
                  <a:lnTo>
                    <a:pt x="30479" y="190498"/>
                  </a:lnTo>
                  <a:lnTo>
                    <a:pt x="28956" y="190498"/>
                  </a:lnTo>
                  <a:lnTo>
                    <a:pt x="28956" y="182751"/>
                  </a:lnTo>
                  <a:lnTo>
                    <a:pt x="27431" y="182751"/>
                  </a:lnTo>
                  <a:lnTo>
                    <a:pt x="27431" y="176782"/>
                  </a:lnTo>
                  <a:lnTo>
                    <a:pt x="25907" y="176782"/>
                  </a:lnTo>
                  <a:lnTo>
                    <a:pt x="25907" y="0"/>
                  </a:lnTo>
                  <a:close/>
                </a:path>
              </a:pathLst>
            </a:custGeom>
            <a:solidFill>
              <a:srgbClr val="FFFFFF"/>
            </a:solidFill>
          </p:spPr>
          <p:txBody>
            <a:bodyPr wrap="square" lIns="0" tIns="0" rIns="0" bIns="0" rtlCol="0"/>
            <a:lstStyle/>
            <a:p>
              <a:endParaRPr/>
            </a:p>
          </p:txBody>
        </p:sp>
        <p:sp>
          <p:nvSpPr>
            <p:cNvPr id="30" name="object 30"/>
            <p:cNvSpPr/>
            <p:nvPr/>
          </p:nvSpPr>
          <p:spPr>
            <a:xfrm>
              <a:off x="1458467" y="4617846"/>
              <a:ext cx="5638800" cy="429895"/>
            </a:xfrm>
            <a:custGeom>
              <a:avLst/>
              <a:gdLst/>
              <a:ahLst/>
              <a:cxnLst/>
              <a:rect l="l" t="t" r="r" b="b"/>
              <a:pathLst>
                <a:path w="5638800" h="429895">
                  <a:moveTo>
                    <a:pt x="5638800" y="0"/>
                  </a:moveTo>
                  <a:lnTo>
                    <a:pt x="0" y="0"/>
                  </a:lnTo>
                  <a:lnTo>
                    <a:pt x="0" y="429640"/>
                  </a:lnTo>
                  <a:lnTo>
                    <a:pt x="5638800" y="429640"/>
                  </a:lnTo>
                  <a:lnTo>
                    <a:pt x="5638800" y="0"/>
                  </a:lnTo>
                  <a:close/>
                </a:path>
              </a:pathLst>
            </a:custGeom>
            <a:solidFill>
              <a:srgbClr val="FFFFFF">
                <a:alpha val="90998"/>
              </a:srgbClr>
            </a:solidFill>
          </p:spPr>
          <p:txBody>
            <a:bodyPr wrap="square" lIns="0" tIns="0" rIns="0" bIns="0" rtlCol="0"/>
            <a:lstStyle/>
            <a:p>
              <a:endParaRPr/>
            </a:p>
          </p:txBody>
        </p:sp>
        <p:sp>
          <p:nvSpPr>
            <p:cNvPr id="31" name="object 31"/>
            <p:cNvSpPr/>
            <p:nvPr/>
          </p:nvSpPr>
          <p:spPr>
            <a:xfrm>
              <a:off x="1446276" y="4367910"/>
              <a:ext cx="5664835" cy="692150"/>
            </a:xfrm>
            <a:custGeom>
              <a:avLst/>
              <a:gdLst/>
              <a:ahLst/>
              <a:cxnLst/>
              <a:rect l="l" t="t" r="r" b="b"/>
              <a:pathLst>
                <a:path w="5664834" h="692150">
                  <a:moveTo>
                    <a:pt x="5664581" y="245364"/>
                  </a:moveTo>
                  <a:lnTo>
                    <a:pt x="5660136" y="240792"/>
                  </a:lnTo>
                  <a:lnTo>
                    <a:pt x="5657088" y="239268"/>
                  </a:lnTo>
                  <a:lnTo>
                    <a:pt x="5650992" y="237744"/>
                  </a:lnTo>
                  <a:lnTo>
                    <a:pt x="5638800" y="237744"/>
                  </a:lnTo>
                  <a:lnTo>
                    <a:pt x="5638800" y="263664"/>
                  </a:lnTo>
                  <a:lnTo>
                    <a:pt x="5638800" y="665988"/>
                  </a:lnTo>
                  <a:lnTo>
                    <a:pt x="25908" y="665988"/>
                  </a:lnTo>
                  <a:lnTo>
                    <a:pt x="25908" y="263664"/>
                  </a:lnTo>
                  <a:lnTo>
                    <a:pt x="294132" y="263664"/>
                  </a:lnTo>
                  <a:lnTo>
                    <a:pt x="294132" y="417576"/>
                  </a:lnTo>
                  <a:lnTo>
                    <a:pt x="300799" y="450608"/>
                  </a:lnTo>
                  <a:lnTo>
                    <a:pt x="318897" y="477202"/>
                  </a:lnTo>
                  <a:lnTo>
                    <a:pt x="345567" y="494944"/>
                  </a:lnTo>
                  <a:lnTo>
                    <a:pt x="377952" y="501396"/>
                  </a:lnTo>
                  <a:lnTo>
                    <a:pt x="4158996" y="501396"/>
                  </a:lnTo>
                  <a:lnTo>
                    <a:pt x="4191139" y="494944"/>
                  </a:lnTo>
                  <a:lnTo>
                    <a:pt x="4217276" y="477202"/>
                  </a:lnTo>
                  <a:lnTo>
                    <a:pt x="4234853" y="450608"/>
                  </a:lnTo>
                  <a:lnTo>
                    <a:pt x="4241292" y="417576"/>
                  </a:lnTo>
                  <a:lnTo>
                    <a:pt x="4241292" y="263664"/>
                  </a:lnTo>
                  <a:lnTo>
                    <a:pt x="5638800" y="263664"/>
                  </a:lnTo>
                  <a:lnTo>
                    <a:pt x="5638800" y="237744"/>
                  </a:lnTo>
                  <a:lnTo>
                    <a:pt x="4241292" y="237744"/>
                  </a:lnTo>
                  <a:lnTo>
                    <a:pt x="4241292" y="83820"/>
                  </a:lnTo>
                  <a:lnTo>
                    <a:pt x="4234853" y="50800"/>
                  </a:lnTo>
                  <a:lnTo>
                    <a:pt x="4217289" y="24193"/>
                  </a:lnTo>
                  <a:lnTo>
                    <a:pt x="4191139" y="6464"/>
                  </a:lnTo>
                  <a:lnTo>
                    <a:pt x="4158996" y="0"/>
                  </a:lnTo>
                  <a:lnTo>
                    <a:pt x="377952" y="0"/>
                  </a:lnTo>
                  <a:lnTo>
                    <a:pt x="345567" y="6464"/>
                  </a:lnTo>
                  <a:lnTo>
                    <a:pt x="318897" y="24193"/>
                  </a:lnTo>
                  <a:lnTo>
                    <a:pt x="300799" y="50800"/>
                  </a:lnTo>
                  <a:lnTo>
                    <a:pt x="294132" y="83820"/>
                  </a:lnTo>
                  <a:lnTo>
                    <a:pt x="294132" y="237744"/>
                  </a:lnTo>
                  <a:lnTo>
                    <a:pt x="12192" y="237744"/>
                  </a:lnTo>
                  <a:lnTo>
                    <a:pt x="7620" y="239268"/>
                  </a:lnTo>
                  <a:lnTo>
                    <a:pt x="1524" y="245364"/>
                  </a:lnTo>
                  <a:lnTo>
                    <a:pt x="0" y="249948"/>
                  </a:lnTo>
                  <a:lnTo>
                    <a:pt x="0" y="681228"/>
                  </a:lnTo>
                  <a:lnTo>
                    <a:pt x="1524" y="681228"/>
                  </a:lnTo>
                  <a:lnTo>
                    <a:pt x="1524" y="685800"/>
                  </a:lnTo>
                  <a:lnTo>
                    <a:pt x="3048" y="685800"/>
                  </a:lnTo>
                  <a:lnTo>
                    <a:pt x="7620" y="690372"/>
                  </a:lnTo>
                  <a:lnTo>
                    <a:pt x="5657088" y="691896"/>
                  </a:lnTo>
                  <a:lnTo>
                    <a:pt x="5657088" y="690372"/>
                  </a:lnTo>
                  <a:lnTo>
                    <a:pt x="5660136" y="688848"/>
                  </a:lnTo>
                  <a:lnTo>
                    <a:pt x="5663184" y="685800"/>
                  </a:lnTo>
                  <a:lnTo>
                    <a:pt x="5663247" y="665988"/>
                  </a:lnTo>
                  <a:lnTo>
                    <a:pt x="5664581" y="282067"/>
                  </a:lnTo>
                  <a:lnTo>
                    <a:pt x="5664581" y="263664"/>
                  </a:lnTo>
                  <a:lnTo>
                    <a:pt x="5664581" y="245364"/>
                  </a:lnTo>
                  <a:close/>
                </a:path>
              </a:pathLst>
            </a:custGeom>
            <a:solidFill>
              <a:srgbClr val="49AAC4"/>
            </a:solidFill>
          </p:spPr>
          <p:txBody>
            <a:bodyPr wrap="square" lIns="0" tIns="0" rIns="0" bIns="0" rtlCol="0"/>
            <a:lstStyle/>
            <a:p>
              <a:endParaRPr/>
            </a:p>
          </p:txBody>
        </p:sp>
        <p:sp>
          <p:nvSpPr>
            <p:cNvPr id="32" name="object 32"/>
            <p:cNvSpPr/>
            <p:nvPr/>
          </p:nvSpPr>
          <p:spPr>
            <a:xfrm>
              <a:off x="1728215" y="4355718"/>
              <a:ext cx="3973195" cy="525780"/>
            </a:xfrm>
            <a:custGeom>
              <a:avLst/>
              <a:gdLst/>
              <a:ahLst/>
              <a:cxnLst/>
              <a:rect l="l" t="t" r="r" b="b"/>
              <a:pathLst>
                <a:path w="3973195" h="525779">
                  <a:moveTo>
                    <a:pt x="35051" y="464819"/>
                  </a:moveTo>
                  <a:lnTo>
                    <a:pt x="7619" y="464819"/>
                  </a:lnTo>
                  <a:lnTo>
                    <a:pt x="7619" y="469391"/>
                  </a:lnTo>
                  <a:lnTo>
                    <a:pt x="9143" y="469391"/>
                  </a:lnTo>
                  <a:lnTo>
                    <a:pt x="9143" y="472439"/>
                  </a:lnTo>
                  <a:lnTo>
                    <a:pt x="10667" y="472439"/>
                  </a:lnTo>
                  <a:lnTo>
                    <a:pt x="10667" y="475487"/>
                  </a:lnTo>
                  <a:lnTo>
                    <a:pt x="12191" y="475487"/>
                  </a:lnTo>
                  <a:lnTo>
                    <a:pt x="12191" y="478535"/>
                  </a:lnTo>
                  <a:lnTo>
                    <a:pt x="13715" y="478535"/>
                  </a:lnTo>
                  <a:lnTo>
                    <a:pt x="15239" y="480059"/>
                  </a:lnTo>
                  <a:lnTo>
                    <a:pt x="15239" y="482980"/>
                  </a:lnTo>
                  <a:lnTo>
                    <a:pt x="16763" y="482980"/>
                  </a:lnTo>
                  <a:lnTo>
                    <a:pt x="16763" y="486155"/>
                  </a:lnTo>
                  <a:lnTo>
                    <a:pt x="18287" y="486155"/>
                  </a:lnTo>
                  <a:lnTo>
                    <a:pt x="22859" y="490727"/>
                  </a:lnTo>
                  <a:lnTo>
                    <a:pt x="22859" y="493775"/>
                  </a:lnTo>
                  <a:lnTo>
                    <a:pt x="24383" y="493775"/>
                  </a:lnTo>
                  <a:lnTo>
                    <a:pt x="28956" y="498347"/>
                  </a:lnTo>
                  <a:lnTo>
                    <a:pt x="32003" y="499871"/>
                  </a:lnTo>
                  <a:lnTo>
                    <a:pt x="42671" y="510539"/>
                  </a:lnTo>
                  <a:lnTo>
                    <a:pt x="57911" y="518159"/>
                  </a:lnTo>
                  <a:lnTo>
                    <a:pt x="59435" y="519683"/>
                  </a:lnTo>
                  <a:lnTo>
                    <a:pt x="68579" y="522731"/>
                  </a:lnTo>
                  <a:lnTo>
                    <a:pt x="77723" y="524255"/>
                  </a:lnTo>
                  <a:lnTo>
                    <a:pt x="3896867" y="525779"/>
                  </a:lnTo>
                  <a:lnTo>
                    <a:pt x="3896868" y="524255"/>
                  </a:lnTo>
                  <a:lnTo>
                    <a:pt x="3906011" y="522731"/>
                  </a:lnTo>
                  <a:lnTo>
                    <a:pt x="3915155" y="518159"/>
                  </a:lnTo>
                  <a:lnTo>
                    <a:pt x="3919728" y="516635"/>
                  </a:lnTo>
                  <a:lnTo>
                    <a:pt x="3925824" y="513587"/>
                  </a:lnTo>
                  <a:lnTo>
                    <a:pt x="3930396" y="509015"/>
                  </a:lnTo>
                  <a:lnTo>
                    <a:pt x="3936492" y="505967"/>
                  </a:lnTo>
                  <a:lnTo>
                    <a:pt x="3938016" y="504443"/>
                  </a:lnTo>
                  <a:lnTo>
                    <a:pt x="3941063" y="502919"/>
                  </a:lnTo>
                  <a:lnTo>
                    <a:pt x="3942587" y="501395"/>
                  </a:lnTo>
                  <a:lnTo>
                    <a:pt x="3890772" y="501395"/>
                  </a:lnTo>
                  <a:lnTo>
                    <a:pt x="82295" y="499871"/>
                  </a:lnTo>
                  <a:lnTo>
                    <a:pt x="74675" y="498347"/>
                  </a:lnTo>
                  <a:lnTo>
                    <a:pt x="56387" y="489203"/>
                  </a:lnTo>
                  <a:lnTo>
                    <a:pt x="53339" y="486155"/>
                  </a:lnTo>
                  <a:lnTo>
                    <a:pt x="50291" y="484631"/>
                  </a:lnTo>
                  <a:lnTo>
                    <a:pt x="42671" y="477011"/>
                  </a:lnTo>
                  <a:lnTo>
                    <a:pt x="41147" y="477011"/>
                  </a:lnTo>
                  <a:lnTo>
                    <a:pt x="41147" y="473963"/>
                  </a:lnTo>
                  <a:lnTo>
                    <a:pt x="39623" y="473963"/>
                  </a:lnTo>
                  <a:lnTo>
                    <a:pt x="39623" y="470915"/>
                  </a:lnTo>
                  <a:lnTo>
                    <a:pt x="38100" y="470915"/>
                  </a:lnTo>
                  <a:lnTo>
                    <a:pt x="38100" y="467867"/>
                  </a:lnTo>
                  <a:lnTo>
                    <a:pt x="35051" y="464819"/>
                  </a:lnTo>
                  <a:close/>
                </a:path>
                <a:path w="3973195" h="525779">
                  <a:moveTo>
                    <a:pt x="3968496" y="63880"/>
                  </a:moveTo>
                  <a:lnTo>
                    <a:pt x="3941063" y="63880"/>
                  </a:lnTo>
                  <a:lnTo>
                    <a:pt x="3941063" y="67055"/>
                  </a:lnTo>
                  <a:lnTo>
                    <a:pt x="3942587" y="67055"/>
                  </a:lnTo>
                  <a:lnTo>
                    <a:pt x="3942587" y="70103"/>
                  </a:lnTo>
                  <a:lnTo>
                    <a:pt x="3944111" y="70103"/>
                  </a:lnTo>
                  <a:lnTo>
                    <a:pt x="3944111" y="76199"/>
                  </a:lnTo>
                  <a:lnTo>
                    <a:pt x="3945635" y="76199"/>
                  </a:lnTo>
                  <a:lnTo>
                    <a:pt x="3945635" y="83819"/>
                  </a:lnTo>
                  <a:lnTo>
                    <a:pt x="3947159" y="83819"/>
                  </a:lnTo>
                  <a:lnTo>
                    <a:pt x="3945686" y="432815"/>
                  </a:lnTo>
                  <a:lnTo>
                    <a:pt x="3945635" y="444880"/>
                  </a:lnTo>
                  <a:lnTo>
                    <a:pt x="3944111" y="452627"/>
                  </a:lnTo>
                  <a:lnTo>
                    <a:pt x="3934968" y="470915"/>
                  </a:lnTo>
                  <a:lnTo>
                    <a:pt x="3925824" y="480059"/>
                  </a:lnTo>
                  <a:lnTo>
                    <a:pt x="3924300" y="482980"/>
                  </a:lnTo>
                  <a:lnTo>
                    <a:pt x="3921252" y="486155"/>
                  </a:lnTo>
                  <a:lnTo>
                    <a:pt x="3896868" y="498347"/>
                  </a:lnTo>
                  <a:lnTo>
                    <a:pt x="3890772" y="499871"/>
                  </a:lnTo>
                  <a:lnTo>
                    <a:pt x="3890772" y="501395"/>
                  </a:lnTo>
                  <a:lnTo>
                    <a:pt x="3942587" y="501395"/>
                  </a:lnTo>
                  <a:lnTo>
                    <a:pt x="3950207" y="493775"/>
                  </a:lnTo>
                  <a:lnTo>
                    <a:pt x="3951731" y="490727"/>
                  </a:lnTo>
                  <a:lnTo>
                    <a:pt x="3953255" y="489203"/>
                  </a:lnTo>
                  <a:lnTo>
                    <a:pt x="3956304" y="482980"/>
                  </a:lnTo>
                  <a:lnTo>
                    <a:pt x="3957828" y="481583"/>
                  </a:lnTo>
                  <a:lnTo>
                    <a:pt x="3960876" y="475487"/>
                  </a:lnTo>
                  <a:lnTo>
                    <a:pt x="3971544" y="438911"/>
                  </a:lnTo>
                  <a:lnTo>
                    <a:pt x="3972934" y="88391"/>
                  </a:lnTo>
                  <a:lnTo>
                    <a:pt x="3972940" y="86867"/>
                  </a:lnTo>
                  <a:lnTo>
                    <a:pt x="3971544" y="86867"/>
                  </a:lnTo>
                  <a:lnTo>
                    <a:pt x="3971544" y="77723"/>
                  </a:lnTo>
                  <a:lnTo>
                    <a:pt x="3970020" y="77723"/>
                  </a:lnTo>
                  <a:lnTo>
                    <a:pt x="3970020" y="68579"/>
                  </a:lnTo>
                  <a:lnTo>
                    <a:pt x="3968496" y="68579"/>
                  </a:lnTo>
                  <a:lnTo>
                    <a:pt x="3968496" y="63880"/>
                  </a:lnTo>
                  <a:close/>
                </a:path>
                <a:path w="3973195" h="525779">
                  <a:moveTo>
                    <a:pt x="3886200" y="0"/>
                  </a:moveTo>
                  <a:lnTo>
                    <a:pt x="86867" y="0"/>
                  </a:lnTo>
                  <a:lnTo>
                    <a:pt x="76200" y="1523"/>
                  </a:lnTo>
                  <a:lnTo>
                    <a:pt x="67056" y="3047"/>
                  </a:lnTo>
                  <a:lnTo>
                    <a:pt x="54863" y="9143"/>
                  </a:lnTo>
                  <a:lnTo>
                    <a:pt x="50291" y="10667"/>
                  </a:lnTo>
                  <a:lnTo>
                    <a:pt x="45719" y="15239"/>
                  </a:lnTo>
                  <a:lnTo>
                    <a:pt x="42671" y="16763"/>
                  </a:lnTo>
                  <a:lnTo>
                    <a:pt x="41147" y="18287"/>
                  </a:lnTo>
                  <a:lnTo>
                    <a:pt x="35051" y="21335"/>
                  </a:lnTo>
                  <a:lnTo>
                    <a:pt x="30479" y="25780"/>
                  </a:lnTo>
                  <a:lnTo>
                    <a:pt x="27431" y="27431"/>
                  </a:lnTo>
                  <a:lnTo>
                    <a:pt x="25907" y="30479"/>
                  </a:lnTo>
                  <a:lnTo>
                    <a:pt x="21335" y="35051"/>
                  </a:lnTo>
                  <a:lnTo>
                    <a:pt x="18287" y="41147"/>
                  </a:lnTo>
                  <a:lnTo>
                    <a:pt x="16763" y="42671"/>
                  </a:lnTo>
                  <a:lnTo>
                    <a:pt x="13715" y="48767"/>
                  </a:lnTo>
                  <a:lnTo>
                    <a:pt x="12191" y="50291"/>
                  </a:lnTo>
                  <a:lnTo>
                    <a:pt x="7619" y="59435"/>
                  </a:lnTo>
                  <a:lnTo>
                    <a:pt x="6095" y="63880"/>
                  </a:lnTo>
                  <a:lnTo>
                    <a:pt x="4571" y="67055"/>
                  </a:lnTo>
                  <a:lnTo>
                    <a:pt x="1523" y="76199"/>
                  </a:lnTo>
                  <a:lnTo>
                    <a:pt x="0" y="86867"/>
                  </a:lnTo>
                  <a:lnTo>
                    <a:pt x="0" y="432815"/>
                  </a:lnTo>
                  <a:lnTo>
                    <a:pt x="1523" y="432815"/>
                  </a:lnTo>
                  <a:lnTo>
                    <a:pt x="1523" y="441959"/>
                  </a:lnTo>
                  <a:lnTo>
                    <a:pt x="3047" y="441959"/>
                  </a:lnTo>
                  <a:lnTo>
                    <a:pt x="3047" y="451103"/>
                  </a:lnTo>
                  <a:lnTo>
                    <a:pt x="4571" y="451103"/>
                  </a:lnTo>
                  <a:lnTo>
                    <a:pt x="4571" y="460247"/>
                  </a:lnTo>
                  <a:lnTo>
                    <a:pt x="6095" y="460247"/>
                  </a:lnTo>
                  <a:lnTo>
                    <a:pt x="6095" y="464819"/>
                  </a:lnTo>
                  <a:lnTo>
                    <a:pt x="33527" y="464819"/>
                  </a:lnTo>
                  <a:lnTo>
                    <a:pt x="33527" y="461771"/>
                  </a:lnTo>
                  <a:lnTo>
                    <a:pt x="32003" y="461771"/>
                  </a:lnTo>
                  <a:lnTo>
                    <a:pt x="32003" y="458723"/>
                  </a:lnTo>
                  <a:lnTo>
                    <a:pt x="30479" y="458723"/>
                  </a:lnTo>
                  <a:lnTo>
                    <a:pt x="30479" y="452627"/>
                  </a:lnTo>
                  <a:lnTo>
                    <a:pt x="28956" y="452627"/>
                  </a:lnTo>
                  <a:lnTo>
                    <a:pt x="28956" y="444880"/>
                  </a:lnTo>
                  <a:lnTo>
                    <a:pt x="27431" y="444880"/>
                  </a:lnTo>
                  <a:lnTo>
                    <a:pt x="27431" y="438911"/>
                  </a:lnTo>
                  <a:lnTo>
                    <a:pt x="25907" y="438911"/>
                  </a:lnTo>
                  <a:lnTo>
                    <a:pt x="25907" y="88391"/>
                  </a:lnTo>
                  <a:lnTo>
                    <a:pt x="27431" y="80771"/>
                  </a:lnTo>
                  <a:lnTo>
                    <a:pt x="28956" y="74675"/>
                  </a:lnTo>
                  <a:lnTo>
                    <a:pt x="30479" y="71627"/>
                  </a:lnTo>
                  <a:lnTo>
                    <a:pt x="32003" y="67055"/>
                  </a:lnTo>
                  <a:lnTo>
                    <a:pt x="38100" y="54863"/>
                  </a:lnTo>
                  <a:lnTo>
                    <a:pt x="50291" y="42671"/>
                  </a:lnTo>
                  <a:lnTo>
                    <a:pt x="51815" y="39623"/>
                  </a:lnTo>
                  <a:lnTo>
                    <a:pt x="76200" y="27431"/>
                  </a:lnTo>
                  <a:lnTo>
                    <a:pt x="82295" y="25780"/>
                  </a:lnTo>
                  <a:lnTo>
                    <a:pt x="89915" y="24383"/>
                  </a:lnTo>
                  <a:lnTo>
                    <a:pt x="3941063" y="24383"/>
                  </a:lnTo>
                  <a:lnTo>
                    <a:pt x="3939539" y="22859"/>
                  </a:lnTo>
                  <a:lnTo>
                    <a:pt x="3936492" y="21335"/>
                  </a:lnTo>
                  <a:lnTo>
                    <a:pt x="3930396" y="15239"/>
                  </a:lnTo>
                  <a:lnTo>
                    <a:pt x="3921252" y="10667"/>
                  </a:lnTo>
                  <a:lnTo>
                    <a:pt x="3919728" y="9143"/>
                  </a:lnTo>
                  <a:lnTo>
                    <a:pt x="3913631" y="6095"/>
                  </a:lnTo>
                  <a:lnTo>
                    <a:pt x="3904487" y="3047"/>
                  </a:lnTo>
                  <a:lnTo>
                    <a:pt x="3886200" y="0"/>
                  </a:lnTo>
                  <a:close/>
                </a:path>
                <a:path w="3973195" h="525779">
                  <a:moveTo>
                    <a:pt x="3941063" y="24383"/>
                  </a:moveTo>
                  <a:lnTo>
                    <a:pt x="3884676" y="24383"/>
                  </a:lnTo>
                  <a:lnTo>
                    <a:pt x="3890772" y="25780"/>
                  </a:lnTo>
                  <a:lnTo>
                    <a:pt x="3898392" y="27431"/>
                  </a:lnTo>
                  <a:lnTo>
                    <a:pt x="3919728" y="38099"/>
                  </a:lnTo>
                  <a:lnTo>
                    <a:pt x="3933444" y="51815"/>
                  </a:lnTo>
                  <a:lnTo>
                    <a:pt x="3933444" y="54863"/>
                  </a:lnTo>
                  <a:lnTo>
                    <a:pt x="3934968" y="54863"/>
                  </a:lnTo>
                  <a:lnTo>
                    <a:pt x="3934968" y="57911"/>
                  </a:lnTo>
                  <a:lnTo>
                    <a:pt x="3936492" y="57911"/>
                  </a:lnTo>
                  <a:lnTo>
                    <a:pt x="3939539" y="60959"/>
                  </a:lnTo>
                  <a:lnTo>
                    <a:pt x="3939539" y="63880"/>
                  </a:lnTo>
                  <a:lnTo>
                    <a:pt x="3966972" y="63880"/>
                  </a:lnTo>
                  <a:lnTo>
                    <a:pt x="3966972" y="59435"/>
                  </a:lnTo>
                  <a:lnTo>
                    <a:pt x="3965448" y="59435"/>
                  </a:lnTo>
                  <a:lnTo>
                    <a:pt x="3965448" y="56387"/>
                  </a:lnTo>
                  <a:lnTo>
                    <a:pt x="3963924" y="56387"/>
                  </a:lnTo>
                  <a:lnTo>
                    <a:pt x="3963924" y="53339"/>
                  </a:lnTo>
                  <a:lnTo>
                    <a:pt x="3962400" y="53339"/>
                  </a:lnTo>
                  <a:lnTo>
                    <a:pt x="3962400" y="50291"/>
                  </a:lnTo>
                  <a:lnTo>
                    <a:pt x="3960876" y="50291"/>
                  </a:lnTo>
                  <a:lnTo>
                    <a:pt x="3960876" y="47243"/>
                  </a:lnTo>
                  <a:lnTo>
                    <a:pt x="3959352" y="47243"/>
                  </a:lnTo>
                  <a:lnTo>
                    <a:pt x="3959352" y="44195"/>
                  </a:lnTo>
                  <a:lnTo>
                    <a:pt x="3957828" y="42671"/>
                  </a:lnTo>
                  <a:lnTo>
                    <a:pt x="3956304" y="42671"/>
                  </a:lnTo>
                  <a:lnTo>
                    <a:pt x="3956304" y="39623"/>
                  </a:lnTo>
                  <a:lnTo>
                    <a:pt x="3941063" y="24383"/>
                  </a:lnTo>
                  <a:close/>
                </a:path>
              </a:pathLst>
            </a:custGeom>
            <a:solidFill>
              <a:srgbClr val="FFFFFF"/>
            </a:solidFill>
          </p:spPr>
          <p:txBody>
            <a:bodyPr wrap="square" lIns="0" tIns="0" rIns="0" bIns="0" rtlCol="0"/>
            <a:lstStyle/>
            <a:p>
              <a:endParaRPr/>
            </a:p>
          </p:txBody>
        </p:sp>
      </p:grpSp>
      <p:sp>
        <p:nvSpPr>
          <p:cNvPr id="33" name="object 33"/>
          <p:cNvSpPr txBox="1"/>
          <p:nvPr/>
        </p:nvSpPr>
        <p:spPr>
          <a:xfrm>
            <a:off x="1901444" y="3611498"/>
            <a:ext cx="3042285" cy="1123315"/>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FFFFFF"/>
                </a:solidFill>
                <a:latin typeface="Calibri"/>
                <a:cs typeface="Calibri"/>
              </a:rPr>
              <a:t>Perform</a:t>
            </a:r>
            <a:r>
              <a:rPr sz="1700" spc="-50" dirty="0">
                <a:solidFill>
                  <a:srgbClr val="FFFFFF"/>
                </a:solidFill>
                <a:latin typeface="Calibri"/>
                <a:cs typeface="Calibri"/>
              </a:rPr>
              <a:t> </a:t>
            </a:r>
            <a:r>
              <a:rPr sz="1700" dirty="0">
                <a:solidFill>
                  <a:srgbClr val="FFFFFF"/>
                </a:solidFill>
                <a:latin typeface="Calibri"/>
                <a:cs typeface="Calibri"/>
              </a:rPr>
              <a:t>the</a:t>
            </a:r>
            <a:r>
              <a:rPr sz="1700" spc="-25" dirty="0">
                <a:solidFill>
                  <a:srgbClr val="FFFFFF"/>
                </a:solidFill>
                <a:latin typeface="Calibri"/>
                <a:cs typeface="Calibri"/>
              </a:rPr>
              <a:t> </a:t>
            </a:r>
            <a:r>
              <a:rPr sz="1700" spc="-10" dirty="0">
                <a:solidFill>
                  <a:srgbClr val="FFFFFF"/>
                </a:solidFill>
                <a:latin typeface="Calibri"/>
                <a:cs typeface="Calibri"/>
              </a:rPr>
              <a:t>environmental</a:t>
            </a:r>
            <a:r>
              <a:rPr sz="1700" spc="-60"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a:p>
            <a:pPr>
              <a:lnSpc>
                <a:spcPct val="100000"/>
              </a:lnSpc>
            </a:pPr>
            <a:endParaRPr sz="1700">
              <a:latin typeface="Calibri"/>
              <a:cs typeface="Calibri"/>
            </a:endParaRPr>
          </a:p>
          <a:p>
            <a:pPr>
              <a:lnSpc>
                <a:spcPct val="100000"/>
              </a:lnSpc>
              <a:spcBef>
                <a:spcPts val="409"/>
              </a:spcBef>
            </a:pPr>
            <a:endParaRPr sz="1700">
              <a:latin typeface="Calibri"/>
              <a:cs typeface="Calibri"/>
            </a:endParaRPr>
          </a:p>
          <a:p>
            <a:pPr marL="12700">
              <a:lnSpc>
                <a:spcPct val="100000"/>
              </a:lnSpc>
            </a:pPr>
            <a:r>
              <a:rPr sz="1700" spc="-10" dirty="0">
                <a:solidFill>
                  <a:srgbClr val="FFFFFF"/>
                </a:solidFill>
                <a:latin typeface="Calibri"/>
                <a:cs typeface="Calibri"/>
              </a:rPr>
              <a:t>Finalize</a:t>
            </a:r>
            <a:r>
              <a:rPr sz="1700" spc="-35" dirty="0">
                <a:solidFill>
                  <a:srgbClr val="FFFFFF"/>
                </a:solidFill>
                <a:latin typeface="Calibri"/>
                <a:cs typeface="Calibri"/>
              </a:rPr>
              <a:t> </a:t>
            </a:r>
            <a:r>
              <a:rPr sz="1700" spc="-10" dirty="0">
                <a:solidFill>
                  <a:srgbClr val="FFFFFF"/>
                </a:solidFill>
                <a:latin typeface="Calibri"/>
                <a:cs typeface="Calibri"/>
              </a:rPr>
              <a:t>review</a:t>
            </a:r>
            <a:endParaRPr sz="1700">
              <a:latin typeface="Calibri"/>
              <a:cs typeface="Calibri"/>
            </a:endParaRPr>
          </a:p>
        </p:txBody>
      </p:sp>
      <p:grpSp>
        <p:nvGrpSpPr>
          <p:cNvPr id="34" name="object 34"/>
          <p:cNvGrpSpPr/>
          <p:nvPr/>
        </p:nvGrpSpPr>
        <p:grpSpPr>
          <a:xfrm>
            <a:off x="1446275" y="5270119"/>
            <a:ext cx="5664835" cy="1542415"/>
            <a:chOff x="1446275" y="5270119"/>
            <a:chExt cx="5664835" cy="1542415"/>
          </a:xfrm>
        </p:grpSpPr>
        <p:sp>
          <p:nvSpPr>
            <p:cNvPr id="35" name="object 35"/>
            <p:cNvSpPr/>
            <p:nvPr/>
          </p:nvSpPr>
          <p:spPr>
            <a:xfrm>
              <a:off x="1458467" y="5532247"/>
              <a:ext cx="5638800" cy="429895"/>
            </a:xfrm>
            <a:custGeom>
              <a:avLst/>
              <a:gdLst/>
              <a:ahLst/>
              <a:cxnLst/>
              <a:rect l="l" t="t" r="r" b="b"/>
              <a:pathLst>
                <a:path w="5638800" h="429895">
                  <a:moveTo>
                    <a:pt x="5638800" y="0"/>
                  </a:moveTo>
                  <a:lnTo>
                    <a:pt x="0" y="0"/>
                  </a:lnTo>
                  <a:lnTo>
                    <a:pt x="0" y="429641"/>
                  </a:lnTo>
                  <a:lnTo>
                    <a:pt x="5638800" y="429641"/>
                  </a:lnTo>
                  <a:lnTo>
                    <a:pt x="5638800" y="0"/>
                  </a:lnTo>
                  <a:close/>
                </a:path>
              </a:pathLst>
            </a:custGeom>
            <a:solidFill>
              <a:srgbClr val="FFFFFF">
                <a:alpha val="90998"/>
              </a:srgbClr>
            </a:solidFill>
          </p:spPr>
          <p:txBody>
            <a:bodyPr wrap="square" lIns="0" tIns="0" rIns="0" bIns="0" rtlCol="0"/>
            <a:lstStyle/>
            <a:p>
              <a:endParaRPr/>
            </a:p>
          </p:txBody>
        </p:sp>
        <p:sp>
          <p:nvSpPr>
            <p:cNvPr id="36" name="object 36"/>
            <p:cNvSpPr/>
            <p:nvPr/>
          </p:nvSpPr>
          <p:spPr>
            <a:xfrm>
              <a:off x="1446276" y="5282310"/>
              <a:ext cx="5664835" cy="692150"/>
            </a:xfrm>
            <a:custGeom>
              <a:avLst/>
              <a:gdLst/>
              <a:ahLst/>
              <a:cxnLst/>
              <a:rect l="l" t="t" r="r" b="b"/>
              <a:pathLst>
                <a:path w="5664834" h="692150">
                  <a:moveTo>
                    <a:pt x="5664581" y="245364"/>
                  </a:moveTo>
                  <a:lnTo>
                    <a:pt x="5660136" y="240792"/>
                  </a:lnTo>
                  <a:lnTo>
                    <a:pt x="5657088" y="239268"/>
                  </a:lnTo>
                  <a:lnTo>
                    <a:pt x="5650992" y="237744"/>
                  </a:lnTo>
                  <a:lnTo>
                    <a:pt x="5638800" y="237744"/>
                  </a:lnTo>
                  <a:lnTo>
                    <a:pt x="5638800" y="263664"/>
                  </a:lnTo>
                  <a:lnTo>
                    <a:pt x="5638800" y="665988"/>
                  </a:lnTo>
                  <a:lnTo>
                    <a:pt x="25908" y="665988"/>
                  </a:lnTo>
                  <a:lnTo>
                    <a:pt x="25908" y="263664"/>
                  </a:lnTo>
                  <a:lnTo>
                    <a:pt x="294132" y="263664"/>
                  </a:lnTo>
                  <a:lnTo>
                    <a:pt x="294132" y="417576"/>
                  </a:lnTo>
                  <a:lnTo>
                    <a:pt x="300799" y="450608"/>
                  </a:lnTo>
                  <a:lnTo>
                    <a:pt x="318897" y="477202"/>
                  </a:lnTo>
                  <a:lnTo>
                    <a:pt x="345567" y="494944"/>
                  </a:lnTo>
                  <a:lnTo>
                    <a:pt x="377952" y="501396"/>
                  </a:lnTo>
                  <a:lnTo>
                    <a:pt x="4158996" y="501396"/>
                  </a:lnTo>
                  <a:lnTo>
                    <a:pt x="4191139" y="494944"/>
                  </a:lnTo>
                  <a:lnTo>
                    <a:pt x="4217276" y="477202"/>
                  </a:lnTo>
                  <a:lnTo>
                    <a:pt x="4234853" y="450608"/>
                  </a:lnTo>
                  <a:lnTo>
                    <a:pt x="4241292" y="417576"/>
                  </a:lnTo>
                  <a:lnTo>
                    <a:pt x="4241292" y="263664"/>
                  </a:lnTo>
                  <a:lnTo>
                    <a:pt x="5638800" y="263664"/>
                  </a:lnTo>
                  <a:lnTo>
                    <a:pt x="5638800" y="237744"/>
                  </a:lnTo>
                  <a:lnTo>
                    <a:pt x="4241292" y="237744"/>
                  </a:lnTo>
                  <a:lnTo>
                    <a:pt x="4241292" y="83820"/>
                  </a:lnTo>
                  <a:lnTo>
                    <a:pt x="4234853" y="50800"/>
                  </a:lnTo>
                  <a:lnTo>
                    <a:pt x="4217289" y="24193"/>
                  </a:lnTo>
                  <a:lnTo>
                    <a:pt x="4191139" y="6464"/>
                  </a:lnTo>
                  <a:lnTo>
                    <a:pt x="4158996" y="0"/>
                  </a:lnTo>
                  <a:lnTo>
                    <a:pt x="377952" y="0"/>
                  </a:lnTo>
                  <a:lnTo>
                    <a:pt x="345567" y="6464"/>
                  </a:lnTo>
                  <a:lnTo>
                    <a:pt x="318897" y="24193"/>
                  </a:lnTo>
                  <a:lnTo>
                    <a:pt x="300799" y="50800"/>
                  </a:lnTo>
                  <a:lnTo>
                    <a:pt x="294132" y="83820"/>
                  </a:lnTo>
                  <a:lnTo>
                    <a:pt x="294132" y="237744"/>
                  </a:lnTo>
                  <a:lnTo>
                    <a:pt x="12192" y="237744"/>
                  </a:lnTo>
                  <a:lnTo>
                    <a:pt x="7620" y="239268"/>
                  </a:lnTo>
                  <a:lnTo>
                    <a:pt x="1524" y="245364"/>
                  </a:lnTo>
                  <a:lnTo>
                    <a:pt x="0" y="249936"/>
                  </a:lnTo>
                  <a:lnTo>
                    <a:pt x="0" y="681228"/>
                  </a:lnTo>
                  <a:lnTo>
                    <a:pt x="1524" y="681228"/>
                  </a:lnTo>
                  <a:lnTo>
                    <a:pt x="1524" y="685800"/>
                  </a:lnTo>
                  <a:lnTo>
                    <a:pt x="3048" y="685800"/>
                  </a:lnTo>
                  <a:lnTo>
                    <a:pt x="7620" y="690372"/>
                  </a:lnTo>
                  <a:lnTo>
                    <a:pt x="5657088" y="691896"/>
                  </a:lnTo>
                  <a:lnTo>
                    <a:pt x="5657088" y="690372"/>
                  </a:lnTo>
                  <a:lnTo>
                    <a:pt x="5660136" y="688848"/>
                  </a:lnTo>
                  <a:lnTo>
                    <a:pt x="5663184" y="685800"/>
                  </a:lnTo>
                  <a:lnTo>
                    <a:pt x="5663247" y="665988"/>
                  </a:lnTo>
                  <a:lnTo>
                    <a:pt x="5664581" y="282067"/>
                  </a:lnTo>
                  <a:lnTo>
                    <a:pt x="5664581" y="263664"/>
                  </a:lnTo>
                  <a:lnTo>
                    <a:pt x="5664581" y="245364"/>
                  </a:lnTo>
                  <a:close/>
                </a:path>
              </a:pathLst>
            </a:custGeom>
            <a:solidFill>
              <a:srgbClr val="00AF4F"/>
            </a:solidFill>
          </p:spPr>
          <p:txBody>
            <a:bodyPr wrap="square" lIns="0" tIns="0" rIns="0" bIns="0" rtlCol="0"/>
            <a:lstStyle/>
            <a:p>
              <a:endParaRPr/>
            </a:p>
          </p:txBody>
        </p:sp>
        <p:sp>
          <p:nvSpPr>
            <p:cNvPr id="37" name="object 37"/>
            <p:cNvSpPr/>
            <p:nvPr/>
          </p:nvSpPr>
          <p:spPr>
            <a:xfrm>
              <a:off x="1728215" y="5270119"/>
              <a:ext cx="3973195" cy="525780"/>
            </a:xfrm>
            <a:custGeom>
              <a:avLst/>
              <a:gdLst/>
              <a:ahLst/>
              <a:cxnLst/>
              <a:rect l="l" t="t" r="r" b="b"/>
              <a:pathLst>
                <a:path w="3973195" h="525779">
                  <a:moveTo>
                    <a:pt x="35051" y="464819"/>
                  </a:moveTo>
                  <a:lnTo>
                    <a:pt x="7619" y="464819"/>
                  </a:lnTo>
                  <a:lnTo>
                    <a:pt x="7619" y="469391"/>
                  </a:lnTo>
                  <a:lnTo>
                    <a:pt x="9143" y="469391"/>
                  </a:lnTo>
                  <a:lnTo>
                    <a:pt x="9143" y="472439"/>
                  </a:lnTo>
                  <a:lnTo>
                    <a:pt x="10667" y="472439"/>
                  </a:lnTo>
                  <a:lnTo>
                    <a:pt x="10667" y="475487"/>
                  </a:lnTo>
                  <a:lnTo>
                    <a:pt x="12191" y="475487"/>
                  </a:lnTo>
                  <a:lnTo>
                    <a:pt x="12191" y="478535"/>
                  </a:lnTo>
                  <a:lnTo>
                    <a:pt x="13715" y="478535"/>
                  </a:lnTo>
                  <a:lnTo>
                    <a:pt x="15239" y="480059"/>
                  </a:lnTo>
                  <a:lnTo>
                    <a:pt x="15239" y="482980"/>
                  </a:lnTo>
                  <a:lnTo>
                    <a:pt x="16763" y="482980"/>
                  </a:lnTo>
                  <a:lnTo>
                    <a:pt x="16763" y="486155"/>
                  </a:lnTo>
                  <a:lnTo>
                    <a:pt x="18287" y="486155"/>
                  </a:lnTo>
                  <a:lnTo>
                    <a:pt x="22859" y="490727"/>
                  </a:lnTo>
                  <a:lnTo>
                    <a:pt x="22859" y="493775"/>
                  </a:lnTo>
                  <a:lnTo>
                    <a:pt x="24383" y="493775"/>
                  </a:lnTo>
                  <a:lnTo>
                    <a:pt x="28956" y="498347"/>
                  </a:lnTo>
                  <a:lnTo>
                    <a:pt x="32003" y="499871"/>
                  </a:lnTo>
                  <a:lnTo>
                    <a:pt x="42671" y="510539"/>
                  </a:lnTo>
                  <a:lnTo>
                    <a:pt x="57911" y="518159"/>
                  </a:lnTo>
                  <a:lnTo>
                    <a:pt x="59435" y="519683"/>
                  </a:lnTo>
                  <a:lnTo>
                    <a:pt x="68579" y="522731"/>
                  </a:lnTo>
                  <a:lnTo>
                    <a:pt x="77723" y="524255"/>
                  </a:lnTo>
                  <a:lnTo>
                    <a:pt x="3896867" y="525779"/>
                  </a:lnTo>
                  <a:lnTo>
                    <a:pt x="3896868" y="524255"/>
                  </a:lnTo>
                  <a:lnTo>
                    <a:pt x="3906011" y="522731"/>
                  </a:lnTo>
                  <a:lnTo>
                    <a:pt x="3915155" y="518159"/>
                  </a:lnTo>
                  <a:lnTo>
                    <a:pt x="3919728" y="516635"/>
                  </a:lnTo>
                  <a:lnTo>
                    <a:pt x="3925824" y="513587"/>
                  </a:lnTo>
                  <a:lnTo>
                    <a:pt x="3930396" y="509015"/>
                  </a:lnTo>
                  <a:lnTo>
                    <a:pt x="3936492" y="505967"/>
                  </a:lnTo>
                  <a:lnTo>
                    <a:pt x="3938016" y="504443"/>
                  </a:lnTo>
                  <a:lnTo>
                    <a:pt x="3941063" y="502919"/>
                  </a:lnTo>
                  <a:lnTo>
                    <a:pt x="3942587" y="501395"/>
                  </a:lnTo>
                  <a:lnTo>
                    <a:pt x="3890772" y="501395"/>
                  </a:lnTo>
                  <a:lnTo>
                    <a:pt x="82295" y="499871"/>
                  </a:lnTo>
                  <a:lnTo>
                    <a:pt x="74675" y="498347"/>
                  </a:lnTo>
                  <a:lnTo>
                    <a:pt x="56387" y="489203"/>
                  </a:lnTo>
                  <a:lnTo>
                    <a:pt x="53339" y="486155"/>
                  </a:lnTo>
                  <a:lnTo>
                    <a:pt x="50291" y="484631"/>
                  </a:lnTo>
                  <a:lnTo>
                    <a:pt x="42671" y="477011"/>
                  </a:lnTo>
                  <a:lnTo>
                    <a:pt x="41147" y="477011"/>
                  </a:lnTo>
                  <a:lnTo>
                    <a:pt x="41147" y="473963"/>
                  </a:lnTo>
                  <a:lnTo>
                    <a:pt x="39623" y="473963"/>
                  </a:lnTo>
                  <a:lnTo>
                    <a:pt x="39623" y="470915"/>
                  </a:lnTo>
                  <a:lnTo>
                    <a:pt x="38100" y="470915"/>
                  </a:lnTo>
                  <a:lnTo>
                    <a:pt x="38100" y="467867"/>
                  </a:lnTo>
                  <a:lnTo>
                    <a:pt x="35051" y="464819"/>
                  </a:lnTo>
                  <a:close/>
                </a:path>
                <a:path w="3973195" h="525779">
                  <a:moveTo>
                    <a:pt x="3968496" y="63880"/>
                  </a:moveTo>
                  <a:lnTo>
                    <a:pt x="3941063" y="63880"/>
                  </a:lnTo>
                  <a:lnTo>
                    <a:pt x="3941063" y="67055"/>
                  </a:lnTo>
                  <a:lnTo>
                    <a:pt x="3942587" y="67055"/>
                  </a:lnTo>
                  <a:lnTo>
                    <a:pt x="3942587" y="70103"/>
                  </a:lnTo>
                  <a:lnTo>
                    <a:pt x="3944111" y="70103"/>
                  </a:lnTo>
                  <a:lnTo>
                    <a:pt x="3944111" y="76199"/>
                  </a:lnTo>
                  <a:lnTo>
                    <a:pt x="3945635" y="76199"/>
                  </a:lnTo>
                  <a:lnTo>
                    <a:pt x="3945635" y="83819"/>
                  </a:lnTo>
                  <a:lnTo>
                    <a:pt x="3947159" y="83819"/>
                  </a:lnTo>
                  <a:lnTo>
                    <a:pt x="3945686" y="432815"/>
                  </a:lnTo>
                  <a:lnTo>
                    <a:pt x="3945635" y="444880"/>
                  </a:lnTo>
                  <a:lnTo>
                    <a:pt x="3944111" y="452627"/>
                  </a:lnTo>
                  <a:lnTo>
                    <a:pt x="3934968" y="470915"/>
                  </a:lnTo>
                  <a:lnTo>
                    <a:pt x="3925824" y="480059"/>
                  </a:lnTo>
                  <a:lnTo>
                    <a:pt x="3924300" y="482980"/>
                  </a:lnTo>
                  <a:lnTo>
                    <a:pt x="3921252" y="486155"/>
                  </a:lnTo>
                  <a:lnTo>
                    <a:pt x="3896868" y="498347"/>
                  </a:lnTo>
                  <a:lnTo>
                    <a:pt x="3890772" y="499871"/>
                  </a:lnTo>
                  <a:lnTo>
                    <a:pt x="3890772" y="501395"/>
                  </a:lnTo>
                  <a:lnTo>
                    <a:pt x="3942587" y="501395"/>
                  </a:lnTo>
                  <a:lnTo>
                    <a:pt x="3950207" y="493775"/>
                  </a:lnTo>
                  <a:lnTo>
                    <a:pt x="3951731" y="490727"/>
                  </a:lnTo>
                  <a:lnTo>
                    <a:pt x="3953255" y="489203"/>
                  </a:lnTo>
                  <a:lnTo>
                    <a:pt x="3956304" y="482980"/>
                  </a:lnTo>
                  <a:lnTo>
                    <a:pt x="3957828" y="481583"/>
                  </a:lnTo>
                  <a:lnTo>
                    <a:pt x="3960876" y="475487"/>
                  </a:lnTo>
                  <a:lnTo>
                    <a:pt x="3971544" y="438911"/>
                  </a:lnTo>
                  <a:lnTo>
                    <a:pt x="3972934" y="88391"/>
                  </a:lnTo>
                  <a:lnTo>
                    <a:pt x="3972940" y="86867"/>
                  </a:lnTo>
                  <a:lnTo>
                    <a:pt x="3971544" y="86867"/>
                  </a:lnTo>
                  <a:lnTo>
                    <a:pt x="3971544" y="77723"/>
                  </a:lnTo>
                  <a:lnTo>
                    <a:pt x="3970020" y="77723"/>
                  </a:lnTo>
                  <a:lnTo>
                    <a:pt x="3970020" y="68579"/>
                  </a:lnTo>
                  <a:lnTo>
                    <a:pt x="3968496" y="68579"/>
                  </a:lnTo>
                  <a:lnTo>
                    <a:pt x="3968496" y="63880"/>
                  </a:lnTo>
                  <a:close/>
                </a:path>
                <a:path w="3973195" h="525779">
                  <a:moveTo>
                    <a:pt x="3886200" y="0"/>
                  </a:moveTo>
                  <a:lnTo>
                    <a:pt x="86867" y="0"/>
                  </a:lnTo>
                  <a:lnTo>
                    <a:pt x="76200" y="1523"/>
                  </a:lnTo>
                  <a:lnTo>
                    <a:pt x="67056" y="3047"/>
                  </a:lnTo>
                  <a:lnTo>
                    <a:pt x="54863" y="9143"/>
                  </a:lnTo>
                  <a:lnTo>
                    <a:pt x="50291" y="10667"/>
                  </a:lnTo>
                  <a:lnTo>
                    <a:pt x="45719" y="15239"/>
                  </a:lnTo>
                  <a:lnTo>
                    <a:pt x="42671" y="16763"/>
                  </a:lnTo>
                  <a:lnTo>
                    <a:pt x="41147" y="18287"/>
                  </a:lnTo>
                  <a:lnTo>
                    <a:pt x="35051" y="21335"/>
                  </a:lnTo>
                  <a:lnTo>
                    <a:pt x="30479" y="25780"/>
                  </a:lnTo>
                  <a:lnTo>
                    <a:pt x="27431" y="27431"/>
                  </a:lnTo>
                  <a:lnTo>
                    <a:pt x="25907" y="30479"/>
                  </a:lnTo>
                  <a:lnTo>
                    <a:pt x="21335" y="35051"/>
                  </a:lnTo>
                  <a:lnTo>
                    <a:pt x="18287" y="41147"/>
                  </a:lnTo>
                  <a:lnTo>
                    <a:pt x="16763" y="42671"/>
                  </a:lnTo>
                  <a:lnTo>
                    <a:pt x="13715" y="48767"/>
                  </a:lnTo>
                  <a:lnTo>
                    <a:pt x="12191" y="50291"/>
                  </a:lnTo>
                  <a:lnTo>
                    <a:pt x="7619" y="59435"/>
                  </a:lnTo>
                  <a:lnTo>
                    <a:pt x="6095" y="63880"/>
                  </a:lnTo>
                  <a:lnTo>
                    <a:pt x="4571" y="67055"/>
                  </a:lnTo>
                  <a:lnTo>
                    <a:pt x="1523" y="76199"/>
                  </a:lnTo>
                  <a:lnTo>
                    <a:pt x="0" y="86867"/>
                  </a:lnTo>
                  <a:lnTo>
                    <a:pt x="0" y="432815"/>
                  </a:lnTo>
                  <a:lnTo>
                    <a:pt x="1523" y="432815"/>
                  </a:lnTo>
                  <a:lnTo>
                    <a:pt x="1523" y="441959"/>
                  </a:lnTo>
                  <a:lnTo>
                    <a:pt x="3047" y="441959"/>
                  </a:lnTo>
                  <a:lnTo>
                    <a:pt x="3047" y="451103"/>
                  </a:lnTo>
                  <a:lnTo>
                    <a:pt x="4571" y="451103"/>
                  </a:lnTo>
                  <a:lnTo>
                    <a:pt x="4571" y="460247"/>
                  </a:lnTo>
                  <a:lnTo>
                    <a:pt x="6095" y="460247"/>
                  </a:lnTo>
                  <a:lnTo>
                    <a:pt x="6095" y="464819"/>
                  </a:lnTo>
                  <a:lnTo>
                    <a:pt x="33527" y="464819"/>
                  </a:lnTo>
                  <a:lnTo>
                    <a:pt x="33527" y="461771"/>
                  </a:lnTo>
                  <a:lnTo>
                    <a:pt x="32003" y="461771"/>
                  </a:lnTo>
                  <a:lnTo>
                    <a:pt x="32003" y="458723"/>
                  </a:lnTo>
                  <a:lnTo>
                    <a:pt x="30479" y="458723"/>
                  </a:lnTo>
                  <a:lnTo>
                    <a:pt x="30479" y="452627"/>
                  </a:lnTo>
                  <a:lnTo>
                    <a:pt x="28956" y="452627"/>
                  </a:lnTo>
                  <a:lnTo>
                    <a:pt x="28956" y="444880"/>
                  </a:lnTo>
                  <a:lnTo>
                    <a:pt x="27431" y="444880"/>
                  </a:lnTo>
                  <a:lnTo>
                    <a:pt x="27431" y="438911"/>
                  </a:lnTo>
                  <a:lnTo>
                    <a:pt x="25907" y="438911"/>
                  </a:lnTo>
                  <a:lnTo>
                    <a:pt x="25907" y="88391"/>
                  </a:lnTo>
                  <a:lnTo>
                    <a:pt x="27431" y="80771"/>
                  </a:lnTo>
                  <a:lnTo>
                    <a:pt x="28956" y="74675"/>
                  </a:lnTo>
                  <a:lnTo>
                    <a:pt x="30479" y="71627"/>
                  </a:lnTo>
                  <a:lnTo>
                    <a:pt x="32003" y="67055"/>
                  </a:lnTo>
                  <a:lnTo>
                    <a:pt x="38100" y="54863"/>
                  </a:lnTo>
                  <a:lnTo>
                    <a:pt x="50291" y="42671"/>
                  </a:lnTo>
                  <a:lnTo>
                    <a:pt x="51815" y="39623"/>
                  </a:lnTo>
                  <a:lnTo>
                    <a:pt x="76200" y="27431"/>
                  </a:lnTo>
                  <a:lnTo>
                    <a:pt x="82295" y="25780"/>
                  </a:lnTo>
                  <a:lnTo>
                    <a:pt x="89915" y="24383"/>
                  </a:lnTo>
                  <a:lnTo>
                    <a:pt x="3941063" y="24383"/>
                  </a:lnTo>
                  <a:lnTo>
                    <a:pt x="3939539" y="22859"/>
                  </a:lnTo>
                  <a:lnTo>
                    <a:pt x="3936492" y="21335"/>
                  </a:lnTo>
                  <a:lnTo>
                    <a:pt x="3930396" y="15239"/>
                  </a:lnTo>
                  <a:lnTo>
                    <a:pt x="3921252" y="10667"/>
                  </a:lnTo>
                  <a:lnTo>
                    <a:pt x="3919728" y="9143"/>
                  </a:lnTo>
                  <a:lnTo>
                    <a:pt x="3913631" y="6095"/>
                  </a:lnTo>
                  <a:lnTo>
                    <a:pt x="3904487" y="3047"/>
                  </a:lnTo>
                  <a:lnTo>
                    <a:pt x="3886200" y="0"/>
                  </a:lnTo>
                  <a:close/>
                </a:path>
                <a:path w="3973195" h="525779">
                  <a:moveTo>
                    <a:pt x="3941063" y="24383"/>
                  </a:moveTo>
                  <a:lnTo>
                    <a:pt x="3884676" y="24383"/>
                  </a:lnTo>
                  <a:lnTo>
                    <a:pt x="3890772" y="25780"/>
                  </a:lnTo>
                  <a:lnTo>
                    <a:pt x="3898392" y="27431"/>
                  </a:lnTo>
                  <a:lnTo>
                    <a:pt x="3919728" y="38099"/>
                  </a:lnTo>
                  <a:lnTo>
                    <a:pt x="3933444" y="51815"/>
                  </a:lnTo>
                  <a:lnTo>
                    <a:pt x="3933444" y="54863"/>
                  </a:lnTo>
                  <a:lnTo>
                    <a:pt x="3934968" y="54863"/>
                  </a:lnTo>
                  <a:lnTo>
                    <a:pt x="3934968" y="57911"/>
                  </a:lnTo>
                  <a:lnTo>
                    <a:pt x="3936492" y="57911"/>
                  </a:lnTo>
                  <a:lnTo>
                    <a:pt x="3939539" y="60959"/>
                  </a:lnTo>
                  <a:lnTo>
                    <a:pt x="3939539" y="63880"/>
                  </a:lnTo>
                  <a:lnTo>
                    <a:pt x="3966972" y="63880"/>
                  </a:lnTo>
                  <a:lnTo>
                    <a:pt x="3966972" y="59435"/>
                  </a:lnTo>
                  <a:lnTo>
                    <a:pt x="3965448" y="59435"/>
                  </a:lnTo>
                  <a:lnTo>
                    <a:pt x="3965448" y="56387"/>
                  </a:lnTo>
                  <a:lnTo>
                    <a:pt x="3963924" y="56387"/>
                  </a:lnTo>
                  <a:lnTo>
                    <a:pt x="3963924" y="53339"/>
                  </a:lnTo>
                  <a:lnTo>
                    <a:pt x="3962400" y="53339"/>
                  </a:lnTo>
                  <a:lnTo>
                    <a:pt x="3962400" y="50291"/>
                  </a:lnTo>
                  <a:lnTo>
                    <a:pt x="3960876" y="50291"/>
                  </a:lnTo>
                  <a:lnTo>
                    <a:pt x="3960876" y="47243"/>
                  </a:lnTo>
                  <a:lnTo>
                    <a:pt x="3959352" y="47243"/>
                  </a:lnTo>
                  <a:lnTo>
                    <a:pt x="3959352" y="44195"/>
                  </a:lnTo>
                  <a:lnTo>
                    <a:pt x="3957828" y="42671"/>
                  </a:lnTo>
                  <a:lnTo>
                    <a:pt x="3956304" y="42671"/>
                  </a:lnTo>
                  <a:lnTo>
                    <a:pt x="3956304" y="39623"/>
                  </a:lnTo>
                  <a:lnTo>
                    <a:pt x="3941063" y="24383"/>
                  </a:lnTo>
                  <a:close/>
                </a:path>
              </a:pathLst>
            </a:custGeom>
            <a:solidFill>
              <a:srgbClr val="FFFFFF"/>
            </a:solidFill>
          </p:spPr>
          <p:txBody>
            <a:bodyPr wrap="square" lIns="0" tIns="0" rIns="0" bIns="0" rtlCol="0"/>
            <a:lstStyle/>
            <a:p>
              <a:endParaRPr/>
            </a:p>
          </p:txBody>
        </p:sp>
        <p:sp>
          <p:nvSpPr>
            <p:cNvPr id="38" name="object 38"/>
            <p:cNvSpPr/>
            <p:nvPr/>
          </p:nvSpPr>
          <p:spPr>
            <a:xfrm>
              <a:off x="1458467" y="6370447"/>
              <a:ext cx="5638800" cy="429895"/>
            </a:xfrm>
            <a:custGeom>
              <a:avLst/>
              <a:gdLst/>
              <a:ahLst/>
              <a:cxnLst/>
              <a:rect l="l" t="t" r="r" b="b"/>
              <a:pathLst>
                <a:path w="5638800" h="429895">
                  <a:moveTo>
                    <a:pt x="5638800" y="0"/>
                  </a:moveTo>
                  <a:lnTo>
                    <a:pt x="0" y="0"/>
                  </a:lnTo>
                  <a:lnTo>
                    <a:pt x="0" y="429640"/>
                  </a:lnTo>
                  <a:lnTo>
                    <a:pt x="5638800" y="429640"/>
                  </a:lnTo>
                  <a:lnTo>
                    <a:pt x="5638800" y="0"/>
                  </a:lnTo>
                  <a:close/>
                </a:path>
              </a:pathLst>
            </a:custGeom>
            <a:solidFill>
              <a:srgbClr val="FFFFFF">
                <a:alpha val="90998"/>
              </a:srgbClr>
            </a:solidFill>
          </p:spPr>
          <p:txBody>
            <a:bodyPr wrap="square" lIns="0" tIns="0" rIns="0" bIns="0" rtlCol="0"/>
            <a:lstStyle/>
            <a:p>
              <a:endParaRPr/>
            </a:p>
          </p:txBody>
        </p:sp>
        <p:sp>
          <p:nvSpPr>
            <p:cNvPr id="39" name="object 39"/>
            <p:cNvSpPr/>
            <p:nvPr/>
          </p:nvSpPr>
          <p:spPr>
            <a:xfrm>
              <a:off x="1446275" y="6358255"/>
              <a:ext cx="5664835" cy="454659"/>
            </a:xfrm>
            <a:custGeom>
              <a:avLst/>
              <a:gdLst/>
              <a:ahLst/>
              <a:cxnLst/>
              <a:rect l="l" t="t" r="r" b="b"/>
              <a:pathLst>
                <a:path w="5664834" h="454659">
                  <a:moveTo>
                    <a:pt x="5650992" y="0"/>
                  </a:moveTo>
                  <a:lnTo>
                    <a:pt x="12192" y="0"/>
                  </a:lnTo>
                  <a:lnTo>
                    <a:pt x="7620" y="1524"/>
                  </a:lnTo>
                  <a:lnTo>
                    <a:pt x="1524" y="7620"/>
                  </a:lnTo>
                  <a:lnTo>
                    <a:pt x="0" y="12192"/>
                  </a:lnTo>
                  <a:lnTo>
                    <a:pt x="0" y="443484"/>
                  </a:lnTo>
                  <a:lnTo>
                    <a:pt x="1524" y="443484"/>
                  </a:lnTo>
                  <a:lnTo>
                    <a:pt x="1524" y="448056"/>
                  </a:lnTo>
                  <a:lnTo>
                    <a:pt x="3048" y="448056"/>
                  </a:lnTo>
                  <a:lnTo>
                    <a:pt x="7620" y="452628"/>
                  </a:lnTo>
                  <a:lnTo>
                    <a:pt x="5657088" y="454152"/>
                  </a:lnTo>
                  <a:lnTo>
                    <a:pt x="5657088" y="452628"/>
                  </a:lnTo>
                  <a:lnTo>
                    <a:pt x="5660135" y="451104"/>
                  </a:lnTo>
                  <a:lnTo>
                    <a:pt x="5663183" y="448056"/>
                  </a:lnTo>
                  <a:lnTo>
                    <a:pt x="5663252" y="428244"/>
                  </a:lnTo>
                  <a:lnTo>
                    <a:pt x="25908" y="428244"/>
                  </a:lnTo>
                  <a:lnTo>
                    <a:pt x="25908" y="25908"/>
                  </a:lnTo>
                  <a:lnTo>
                    <a:pt x="5664581" y="25908"/>
                  </a:lnTo>
                  <a:lnTo>
                    <a:pt x="5664581" y="7620"/>
                  </a:lnTo>
                  <a:lnTo>
                    <a:pt x="5660135" y="3048"/>
                  </a:lnTo>
                  <a:lnTo>
                    <a:pt x="5657088" y="1524"/>
                  </a:lnTo>
                  <a:lnTo>
                    <a:pt x="5650992" y="0"/>
                  </a:lnTo>
                  <a:close/>
                </a:path>
                <a:path w="5664834" h="454659">
                  <a:moveTo>
                    <a:pt x="5664581" y="25908"/>
                  </a:moveTo>
                  <a:lnTo>
                    <a:pt x="5638800" y="25908"/>
                  </a:lnTo>
                  <a:lnTo>
                    <a:pt x="5638800" y="428244"/>
                  </a:lnTo>
                  <a:lnTo>
                    <a:pt x="5663252" y="428244"/>
                  </a:lnTo>
                  <a:lnTo>
                    <a:pt x="5664581" y="44322"/>
                  </a:lnTo>
                  <a:lnTo>
                    <a:pt x="5664581" y="25908"/>
                  </a:lnTo>
                  <a:close/>
                </a:path>
              </a:pathLst>
            </a:custGeom>
            <a:solidFill>
              <a:srgbClr val="BF4F4C"/>
            </a:solidFill>
          </p:spPr>
          <p:txBody>
            <a:bodyPr wrap="square" lIns="0" tIns="0" rIns="0" bIns="0" rtlCol="0"/>
            <a:lstStyle/>
            <a:p>
              <a:endParaRPr/>
            </a:p>
          </p:txBody>
        </p:sp>
        <p:sp>
          <p:nvSpPr>
            <p:cNvPr id="40" name="object 40"/>
            <p:cNvSpPr/>
            <p:nvPr/>
          </p:nvSpPr>
          <p:spPr>
            <a:xfrm>
              <a:off x="1740407" y="6103747"/>
              <a:ext cx="3947160" cy="501650"/>
            </a:xfrm>
            <a:custGeom>
              <a:avLst/>
              <a:gdLst/>
              <a:ahLst/>
              <a:cxnLst/>
              <a:rect l="l" t="t" r="r" b="b"/>
              <a:pathLst>
                <a:path w="3947160" h="501650">
                  <a:moveTo>
                    <a:pt x="3864864" y="0"/>
                  </a:moveTo>
                  <a:lnTo>
                    <a:pt x="83819" y="0"/>
                  </a:lnTo>
                  <a:lnTo>
                    <a:pt x="51435" y="6667"/>
                  </a:lnTo>
                  <a:lnTo>
                    <a:pt x="24765" y="24764"/>
                  </a:lnTo>
                  <a:lnTo>
                    <a:pt x="6667" y="51434"/>
                  </a:lnTo>
                  <a:lnTo>
                    <a:pt x="0" y="83819"/>
                  </a:lnTo>
                  <a:lnTo>
                    <a:pt x="0" y="419099"/>
                  </a:lnTo>
                  <a:lnTo>
                    <a:pt x="6667" y="451246"/>
                  </a:lnTo>
                  <a:lnTo>
                    <a:pt x="24765" y="477392"/>
                  </a:lnTo>
                  <a:lnTo>
                    <a:pt x="51435" y="494966"/>
                  </a:lnTo>
                  <a:lnTo>
                    <a:pt x="83819" y="501395"/>
                  </a:lnTo>
                  <a:lnTo>
                    <a:pt x="3864864" y="501395"/>
                  </a:lnTo>
                  <a:lnTo>
                    <a:pt x="3897010" y="494966"/>
                  </a:lnTo>
                  <a:lnTo>
                    <a:pt x="3923156" y="477392"/>
                  </a:lnTo>
                  <a:lnTo>
                    <a:pt x="3940730" y="451246"/>
                  </a:lnTo>
                  <a:lnTo>
                    <a:pt x="3947159" y="419099"/>
                  </a:lnTo>
                  <a:lnTo>
                    <a:pt x="3947159" y="83819"/>
                  </a:lnTo>
                  <a:lnTo>
                    <a:pt x="3940730" y="51434"/>
                  </a:lnTo>
                  <a:lnTo>
                    <a:pt x="3923156" y="24764"/>
                  </a:lnTo>
                  <a:lnTo>
                    <a:pt x="3897010" y="6667"/>
                  </a:lnTo>
                  <a:lnTo>
                    <a:pt x="3864864" y="0"/>
                  </a:lnTo>
                  <a:close/>
                </a:path>
              </a:pathLst>
            </a:custGeom>
            <a:solidFill>
              <a:srgbClr val="933535"/>
            </a:solidFill>
          </p:spPr>
          <p:txBody>
            <a:bodyPr wrap="square" lIns="0" tIns="0" rIns="0" bIns="0" rtlCol="0"/>
            <a:lstStyle/>
            <a:p>
              <a:endParaRPr/>
            </a:p>
          </p:txBody>
        </p:sp>
        <p:sp>
          <p:nvSpPr>
            <p:cNvPr id="41" name="object 41"/>
            <p:cNvSpPr/>
            <p:nvPr/>
          </p:nvSpPr>
          <p:spPr>
            <a:xfrm>
              <a:off x="1728215" y="6091555"/>
              <a:ext cx="3973195" cy="527685"/>
            </a:xfrm>
            <a:custGeom>
              <a:avLst/>
              <a:gdLst/>
              <a:ahLst/>
              <a:cxnLst/>
              <a:rect l="l" t="t" r="r" b="b"/>
              <a:pathLst>
                <a:path w="3973195" h="527684">
                  <a:moveTo>
                    <a:pt x="3971544" y="77724"/>
                  </a:moveTo>
                  <a:lnTo>
                    <a:pt x="3945635" y="77724"/>
                  </a:lnTo>
                  <a:lnTo>
                    <a:pt x="3945635" y="83820"/>
                  </a:lnTo>
                  <a:lnTo>
                    <a:pt x="3947159" y="83820"/>
                  </a:lnTo>
                  <a:lnTo>
                    <a:pt x="3945687" y="432816"/>
                  </a:lnTo>
                  <a:lnTo>
                    <a:pt x="3933444" y="473964"/>
                  </a:lnTo>
                  <a:lnTo>
                    <a:pt x="3915155" y="489204"/>
                  </a:lnTo>
                  <a:lnTo>
                    <a:pt x="3912107" y="492252"/>
                  </a:lnTo>
                  <a:lnTo>
                    <a:pt x="3902963" y="496824"/>
                  </a:lnTo>
                  <a:lnTo>
                    <a:pt x="3890772" y="499745"/>
                  </a:lnTo>
                  <a:lnTo>
                    <a:pt x="3890772" y="501396"/>
                  </a:lnTo>
                  <a:lnTo>
                    <a:pt x="32003" y="501396"/>
                  </a:lnTo>
                  <a:lnTo>
                    <a:pt x="36575" y="505968"/>
                  </a:lnTo>
                  <a:lnTo>
                    <a:pt x="39623" y="507492"/>
                  </a:lnTo>
                  <a:lnTo>
                    <a:pt x="42671" y="510540"/>
                  </a:lnTo>
                  <a:lnTo>
                    <a:pt x="57911" y="518160"/>
                  </a:lnTo>
                  <a:lnTo>
                    <a:pt x="59435" y="519684"/>
                  </a:lnTo>
                  <a:lnTo>
                    <a:pt x="77723" y="525780"/>
                  </a:lnTo>
                  <a:lnTo>
                    <a:pt x="3568826" y="527177"/>
                  </a:lnTo>
                  <a:lnTo>
                    <a:pt x="3886200" y="527177"/>
                  </a:lnTo>
                  <a:lnTo>
                    <a:pt x="3886200" y="525780"/>
                  </a:lnTo>
                  <a:lnTo>
                    <a:pt x="3896868" y="524256"/>
                  </a:lnTo>
                  <a:lnTo>
                    <a:pt x="3906011" y="522732"/>
                  </a:lnTo>
                  <a:lnTo>
                    <a:pt x="3915155" y="519684"/>
                  </a:lnTo>
                  <a:lnTo>
                    <a:pt x="3921252" y="516636"/>
                  </a:lnTo>
                  <a:lnTo>
                    <a:pt x="3922776" y="515112"/>
                  </a:lnTo>
                  <a:lnTo>
                    <a:pt x="3928872" y="512064"/>
                  </a:lnTo>
                  <a:lnTo>
                    <a:pt x="3930396" y="510540"/>
                  </a:lnTo>
                  <a:lnTo>
                    <a:pt x="3933444" y="509016"/>
                  </a:lnTo>
                  <a:lnTo>
                    <a:pt x="3938016" y="504444"/>
                  </a:lnTo>
                  <a:lnTo>
                    <a:pt x="3941063" y="502920"/>
                  </a:lnTo>
                  <a:lnTo>
                    <a:pt x="3953255" y="490728"/>
                  </a:lnTo>
                  <a:lnTo>
                    <a:pt x="3960876" y="475488"/>
                  </a:lnTo>
                  <a:lnTo>
                    <a:pt x="3962400" y="473964"/>
                  </a:lnTo>
                  <a:lnTo>
                    <a:pt x="3972934" y="88392"/>
                  </a:lnTo>
                  <a:lnTo>
                    <a:pt x="3972940" y="86868"/>
                  </a:lnTo>
                  <a:lnTo>
                    <a:pt x="3971544" y="86868"/>
                  </a:lnTo>
                  <a:lnTo>
                    <a:pt x="3971544" y="77724"/>
                  </a:lnTo>
                  <a:close/>
                </a:path>
                <a:path w="3973195" h="527684">
                  <a:moveTo>
                    <a:pt x="39623" y="470916"/>
                  </a:moveTo>
                  <a:lnTo>
                    <a:pt x="9143" y="470916"/>
                  </a:lnTo>
                  <a:lnTo>
                    <a:pt x="10667" y="472440"/>
                  </a:lnTo>
                  <a:lnTo>
                    <a:pt x="10667" y="475488"/>
                  </a:lnTo>
                  <a:lnTo>
                    <a:pt x="12191" y="475488"/>
                  </a:lnTo>
                  <a:lnTo>
                    <a:pt x="12191" y="478536"/>
                  </a:lnTo>
                  <a:lnTo>
                    <a:pt x="13715" y="478536"/>
                  </a:lnTo>
                  <a:lnTo>
                    <a:pt x="15239" y="480060"/>
                  </a:lnTo>
                  <a:lnTo>
                    <a:pt x="15239" y="483108"/>
                  </a:lnTo>
                  <a:lnTo>
                    <a:pt x="16763" y="483108"/>
                  </a:lnTo>
                  <a:lnTo>
                    <a:pt x="16763" y="486156"/>
                  </a:lnTo>
                  <a:lnTo>
                    <a:pt x="18287" y="486156"/>
                  </a:lnTo>
                  <a:lnTo>
                    <a:pt x="22859" y="490728"/>
                  </a:lnTo>
                  <a:lnTo>
                    <a:pt x="22859" y="493776"/>
                  </a:lnTo>
                  <a:lnTo>
                    <a:pt x="24383" y="493776"/>
                  </a:lnTo>
                  <a:lnTo>
                    <a:pt x="28956" y="498348"/>
                  </a:lnTo>
                  <a:lnTo>
                    <a:pt x="28956" y="501396"/>
                  </a:lnTo>
                  <a:lnTo>
                    <a:pt x="3890772" y="501396"/>
                  </a:lnTo>
                  <a:lnTo>
                    <a:pt x="82295" y="499745"/>
                  </a:lnTo>
                  <a:lnTo>
                    <a:pt x="74675" y="498348"/>
                  </a:lnTo>
                  <a:lnTo>
                    <a:pt x="56387" y="489204"/>
                  </a:lnTo>
                  <a:lnTo>
                    <a:pt x="53339" y="486156"/>
                  </a:lnTo>
                  <a:lnTo>
                    <a:pt x="50291" y="484632"/>
                  </a:lnTo>
                  <a:lnTo>
                    <a:pt x="42671" y="477012"/>
                  </a:lnTo>
                  <a:lnTo>
                    <a:pt x="41147" y="477012"/>
                  </a:lnTo>
                  <a:lnTo>
                    <a:pt x="41147" y="473964"/>
                  </a:lnTo>
                  <a:lnTo>
                    <a:pt x="39623" y="473964"/>
                  </a:lnTo>
                  <a:lnTo>
                    <a:pt x="39623" y="470916"/>
                  </a:lnTo>
                  <a:close/>
                </a:path>
                <a:path w="3973195" h="527684">
                  <a:moveTo>
                    <a:pt x="33527" y="461645"/>
                  </a:moveTo>
                  <a:lnTo>
                    <a:pt x="6095" y="461645"/>
                  </a:lnTo>
                  <a:lnTo>
                    <a:pt x="6095" y="466344"/>
                  </a:lnTo>
                  <a:lnTo>
                    <a:pt x="7619" y="466344"/>
                  </a:lnTo>
                  <a:lnTo>
                    <a:pt x="7619" y="470916"/>
                  </a:lnTo>
                  <a:lnTo>
                    <a:pt x="38100" y="470916"/>
                  </a:lnTo>
                  <a:lnTo>
                    <a:pt x="38100" y="467868"/>
                  </a:lnTo>
                  <a:lnTo>
                    <a:pt x="35051" y="464820"/>
                  </a:lnTo>
                  <a:lnTo>
                    <a:pt x="33527" y="464820"/>
                  </a:lnTo>
                  <a:lnTo>
                    <a:pt x="33527" y="461645"/>
                  </a:lnTo>
                  <a:close/>
                </a:path>
                <a:path w="3973195" h="527684">
                  <a:moveTo>
                    <a:pt x="30479" y="452628"/>
                  </a:moveTo>
                  <a:lnTo>
                    <a:pt x="4571" y="452628"/>
                  </a:lnTo>
                  <a:lnTo>
                    <a:pt x="4571" y="461645"/>
                  </a:lnTo>
                  <a:lnTo>
                    <a:pt x="32003" y="461645"/>
                  </a:lnTo>
                  <a:lnTo>
                    <a:pt x="32003" y="458724"/>
                  </a:lnTo>
                  <a:lnTo>
                    <a:pt x="30479" y="458724"/>
                  </a:lnTo>
                  <a:lnTo>
                    <a:pt x="30479" y="452628"/>
                  </a:lnTo>
                  <a:close/>
                </a:path>
                <a:path w="3973195" h="527684">
                  <a:moveTo>
                    <a:pt x="3886200" y="0"/>
                  </a:moveTo>
                  <a:lnTo>
                    <a:pt x="86867" y="0"/>
                  </a:lnTo>
                  <a:lnTo>
                    <a:pt x="76200" y="1524"/>
                  </a:lnTo>
                  <a:lnTo>
                    <a:pt x="57911" y="7620"/>
                  </a:lnTo>
                  <a:lnTo>
                    <a:pt x="56387" y="9144"/>
                  </a:lnTo>
                  <a:lnTo>
                    <a:pt x="50291" y="12192"/>
                  </a:lnTo>
                  <a:lnTo>
                    <a:pt x="48767" y="13716"/>
                  </a:lnTo>
                  <a:lnTo>
                    <a:pt x="42671" y="16764"/>
                  </a:lnTo>
                  <a:lnTo>
                    <a:pt x="38100" y="21336"/>
                  </a:lnTo>
                  <a:lnTo>
                    <a:pt x="35051" y="22860"/>
                  </a:lnTo>
                  <a:lnTo>
                    <a:pt x="30479" y="27432"/>
                  </a:lnTo>
                  <a:lnTo>
                    <a:pt x="27431" y="28956"/>
                  </a:lnTo>
                  <a:lnTo>
                    <a:pt x="21335" y="35052"/>
                  </a:lnTo>
                  <a:lnTo>
                    <a:pt x="18287" y="41148"/>
                  </a:lnTo>
                  <a:lnTo>
                    <a:pt x="16763" y="42545"/>
                  </a:lnTo>
                  <a:lnTo>
                    <a:pt x="13715" y="48768"/>
                  </a:lnTo>
                  <a:lnTo>
                    <a:pt x="12191" y="50292"/>
                  </a:lnTo>
                  <a:lnTo>
                    <a:pt x="7619" y="59436"/>
                  </a:lnTo>
                  <a:lnTo>
                    <a:pt x="1523" y="77724"/>
                  </a:lnTo>
                  <a:lnTo>
                    <a:pt x="0" y="86868"/>
                  </a:lnTo>
                  <a:lnTo>
                    <a:pt x="0" y="432816"/>
                  </a:lnTo>
                  <a:lnTo>
                    <a:pt x="1523" y="432816"/>
                  </a:lnTo>
                  <a:lnTo>
                    <a:pt x="1523" y="443484"/>
                  </a:lnTo>
                  <a:lnTo>
                    <a:pt x="3047" y="443484"/>
                  </a:lnTo>
                  <a:lnTo>
                    <a:pt x="3047" y="452628"/>
                  </a:lnTo>
                  <a:lnTo>
                    <a:pt x="28956" y="452628"/>
                  </a:lnTo>
                  <a:lnTo>
                    <a:pt x="28956" y="446532"/>
                  </a:lnTo>
                  <a:lnTo>
                    <a:pt x="27431" y="446532"/>
                  </a:lnTo>
                  <a:lnTo>
                    <a:pt x="27431" y="438912"/>
                  </a:lnTo>
                  <a:lnTo>
                    <a:pt x="25907" y="438912"/>
                  </a:lnTo>
                  <a:lnTo>
                    <a:pt x="25907" y="88392"/>
                  </a:lnTo>
                  <a:lnTo>
                    <a:pt x="27431" y="80645"/>
                  </a:lnTo>
                  <a:lnTo>
                    <a:pt x="28956" y="74676"/>
                  </a:lnTo>
                  <a:lnTo>
                    <a:pt x="38100" y="56388"/>
                  </a:lnTo>
                  <a:lnTo>
                    <a:pt x="41147" y="53340"/>
                  </a:lnTo>
                  <a:lnTo>
                    <a:pt x="42671" y="50292"/>
                  </a:lnTo>
                  <a:lnTo>
                    <a:pt x="51815" y="41148"/>
                  </a:lnTo>
                  <a:lnTo>
                    <a:pt x="54863" y="39624"/>
                  </a:lnTo>
                  <a:lnTo>
                    <a:pt x="57911" y="36576"/>
                  </a:lnTo>
                  <a:lnTo>
                    <a:pt x="76200" y="27432"/>
                  </a:lnTo>
                  <a:lnTo>
                    <a:pt x="82295" y="25908"/>
                  </a:lnTo>
                  <a:lnTo>
                    <a:pt x="3942587" y="25908"/>
                  </a:lnTo>
                  <a:lnTo>
                    <a:pt x="3939539" y="22860"/>
                  </a:lnTo>
                  <a:lnTo>
                    <a:pt x="3936492" y="21336"/>
                  </a:lnTo>
                  <a:lnTo>
                    <a:pt x="3930396" y="15240"/>
                  </a:lnTo>
                  <a:lnTo>
                    <a:pt x="3918204" y="9144"/>
                  </a:lnTo>
                  <a:lnTo>
                    <a:pt x="3895344" y="1524"/>
                  </a:lnTo>
                  <a:lnTo>
                    <a:pt x="3886200" y="0"/>
                  </a:lnTo>
                  <a:close/>
                </a:path>
                <a:path w="3973195" h="527684">
                  <a:moveTo>
                    <a:pt x="3968496" y="64008"/>
                  </a:moveTo>
                  <a:lnTo>
                    <a:pt x="3941063" y="64008"/>
                  </a:lnTo>
                  <a:lnTo>
                    <a:pt x="3941063" y="67056"/>
                  </a:lnTo>
                  <a:lnTo>
                    <a:pt x="3942587" y="67056"/>
                  </a:lnTo>
                  <a:lnTo>
                    <a:pt x="3942587" y="70104"/>
                  </a:lnTo>
                  <a:lnTo>
                    <a:pt x="3944111" y="70104"/>
                  </a:lnTo>
                  <a:lnTo>
                    <a:pt x="3944111" y="77724"/>
                  </a:lnTo>
                  <a:lnTo>
                    <a:pt x="3970020" y="77724"/>
                  </a:lnTo>
                  <a:lnTo>
                    <a:pt x="3970020" y="68580"/>
                  </a:lnTo>
                  <a:lnTo>
                    <a:pt x="3968496" y="68580"/>
                  </a:lnTo>
                  <a:lnTo>
                    <a:pt x="3968496" y="64008"/>
                  </a:lnTo>
                  <a:close/>
                </a:path>
                <a:path w="3973195" h="527684">
                  <a:moveTo>
                    <a:pt x="3942587" y="25908"/>
                  </a:moveTo>
                  <a:lnTo>
                    <a:pt x="3884676" y="25908"/>
                  </a:lnTo>
                  <a:lnTo>
                    <a:pt x="3890772" y="27432"/>
                  </a:lnTo>
                  <a:lnTo>
                    <a:pt x="3898392" y="28956"/>
                  </a:lnTo>
                  <a:lnTo>
                    <a:pt x="3904487" y="30480"/>
                  </a:lnTo>
                  <a:lnTo>
                    <a:pt x="3913631" y="35052"/>
                  </a:lnTo>
                  <a:lnTo>
                    <a:pt x="3916679" y="38100"/>
                  </a:lnTo>
                  <a:lnTo>
                    <a:pt x="3922776" y="41148"/>
                  </a:lnTo>
                  <a:lnTo>
                    <a:pt x="3931920" y="50292"/>
                  </a:lnTo>
                  <a:lnTo>
                    <a:pt x="3931920" y="53340"/>
                  </a:lnTo>
                  <a:lnTo>
                    <a:pt x="3933444" y="53340"/>
                  </a:lnTo>
                  <a:lnTo>
                    <a:pt x="3934968" y="54864"/>
                  </a:lnTo>
                  <a:lnTo>
                    <a:pt x="3934968" y="57912"/>
                  </a:lnTo>
                  <a:lnTo>
                    <a:pt x="3936492" y="57912"/>
                  </a:lnTo>
                  <a:lnTo>
                    <a:pt x="3939539" y="60960"/>
                  </a:lnTo>
                  <a:lnTo>
                    <a:pt x="3939539" y="64008"/>
                  </a:lnTo>
                  <a:lnTo>
                    <a:pt x="3966972" y="64008"/>
                  </a:lnTo>
                  <a:lnTo>
                    <a:pt x="3966972" y="59436"/>
                  </a:lnTo>
                  <a:lnTo>
                    <a:pt x="3965448" y="59436"/>
                  </a:lnTo>
                  <a:lnTo>
                    <a:pt x="3965448" y="56388"/>
                  </a:lnTo>
                  <a:lnTo>
                    <a:pt x="3963924" y="56388"/>
                  </a:lnTo>
                  <a:lnTo>
                    <a:pt x="3963924" y="53340"/>
                  </a:lnTo>
                  <a:lnTo>
                    <a:pt x="3962400" y="51816"/>
                  </a:lnTo>
                  <a:lnTo>
                    <a:pt x="3960876" y="51816"/>
                  </a:lnTo>
                  <a:lnTo>
                    <a:pt x="3960876" y="48768"/>
                  </a:lnTo>
                  <a:lnTo>
                    <a:pt x="3959352" y="48768"/>
                  </a:lnTo>
                  <a:lnTo>
                    <a:pt x="3959352" y="45720"/>
                  </a:lnTo>
                  <a:lnTo>
                    <a:pt x="3957828" y="45720"/>
                  </a:lnTo>
                  <a:lnTo>
                    <a:pt x="3957828" y="42545"/>
                  </a:lnTo>
                  <a:lnTo>
                    <a:pt x="3951731" y="36576"/>
                  </a:lnTo>
                  <a:lnTo>
                    <a:pt x="3950207" y="36576"/>
                  </a:lnTo>
                  <a:lnTo>
                    <a:pt x="3950207" y="33528"/>
                  </a:lnTo>
                  <a:lnTo>
                    <a:pt x="3942587" y="25908"/>
                  </a:lnTo>
                  <a:close/>
                </a:path>
              </a:pathLst>
            </a:custGeom>
            <a:solidFill>
              <a:srgbClr val="FFFFFF"/>
            </a:solidFill>
          </p:spPr>
          <p:txBody>
            <a:bodyPr wrap="square" lIns="0" tIns="0" rIns="0" bIns="0" rtlCol="0"/>
            <a:lstStyle/>
            <a:p>
              <a:endParaRPr/>
            </a:p>
          </p:txBody>
        </p:sp>
      </p:grpSp>
      <p:sp>
        <p:nvSpPr>
          <p:cNvPr id="42" name="object 42"/>
          <p:cNvSpPr txBox="1"/>
          <p:nvPr/>
        </p:nvSpPr>
        <p:spPr>
          <a:xfrm>
            <a:off x="1901444" y="5364098"/>
            <a:ext cx="2383155" cy="1106805"/>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FFFFFF"/>
                </a:solidFill>
                <a:latin typeface="Calibri"/>
                <a:cs typeface="Calibri"/>
              </a:rPr>
              <a:t>Expend</a:t>
            </a:r>
            <a:r>
              <a:rPr sz="1700" spc="-90" dirty="0">
                <a:solidFill>
                  <a:srgbClr val="FFFFFF"/>
                </a:solidFill>
                <a:latin typeface="Calibri"/>
                <a:cs typeface="Calibri"/>
              </a:rPr>
              <a:t> </a:t>
            </a:r>
            <a:r>
              <a:rPr sz="1700" dirty="0">
                <a:solidFill>
                  <a:srgbClr val="FFFFFF"/>
                </a:solidFill>
                <a:latin typeface="Calibri"/>
                <a:cs typeface="Calibri"/>
              </a:rPr>
              <a:t>project</a:t>
            </a:r>
            <a:r>
              <a:rPr sz="1700" spc="-40" dirty="0">
                <a:solidFill>
                  <a:srgbClr val="FFFFFF"/>
                </a:solidFill>
                <a:latin typeface="Calibri"/>
                <a:cs typeface="Calibri"/>
              </a:rPr>
              <a:t> </a:t>
            </a:r>
            <a:r>
              <a:rPr sz="1700" spc="-10" dirty="0">
                <a:solidFill>
                  <a:srgbClr val="FFFFFF"/>
                </a:solidFill>
                <a:latin typeface="Calibri"/>
                <a:cs typeface="Calibri"/>
              </a:rPr>
              <a:t>funds</a:t>
            </a:r>
            <a:endParaRPr sz="1700">
              <a:latin typeface="Calibri"/>
              <a:cs typeface="Calibri"/>
            </a:endParaRPr>
          </a:p>
          <a:p>
            <a:pPr>
              <a:lnSpc>
                <a:spcPct val="100000"/>
              </a:lnSpc>
            </a:pPr>
            <a:endParaRPr sz="1700">
              <a:latin typeface="Calibri"/>
              <a:cs typeface="Calibri"/>
            </a:endParaRPr>
          </a:p>
          <a:p>
            <a:pPr>
              <a:lnSpc>
                <a:spcPct val="100000"/>
              </a:lnSpc>
              <a:spcBef>
                <a:spcPts val="280"/>
              </a:spcBef>
            </a:pPr>
            <a:endParaRPr sz="1700">
              <a:latin typeface="Calibri"/>
              <a:cs typeface="Calibri"/>
            </a:endParaRPr>
          </a:p>
          <a:p>
            <a:pPr marL="12700">
              <a:lnSpc>
                <a:spcPct val="100000"/>
              </a:lnSpc>
            </a:pPr>
            <a:r>
              <a:rPr sz="1700" spc="-25" dirty="0">
                <a:solidFill>
                  <a:srgbClr val="FFFFFF"/>
                </a:solidFill>
                <a:latin typeface="Calibri"/>
                <a:cs typeface="Calibri"/>
              </a:rPr>
              <a:t>Post-</a:t>
            </a:r>
            <a:r>
              <a:rPr sz="1700" dirty="0">
                <a:solidFill>
                  <a:srgbClr val="FFFFFF"/>
                </a:solidFill>
                <a:latin typeface="Calibri"/>
                <a:cs typeface="Calibri"/>
              </a:rPr>
              <a:t>review</a:t>
            </a:r>
            <a:r>
              <a:rPr sz="1700" spc="-55" dirty="0">
                <a:solidFill>
                  <a:srgbClr val="FFFFFF"/>
                </a:solidFill>
                <a:latin typeface="Calibri"/>
                <a:cs typeface="Calibri"/>
              </a:rPr>
              <a:t> </a:t>
            </a:r>
            <a:r>
              <a:rPr sz="1700" spc="-10" dirty="0">
                <a:solidFill>
                  <a:srgbClr val="FFFFFF"/>
                </a:solidFill>
                <a:latin typeface="Calibri"/>
                <a:cs typeface="Calibri"/>
              </a:rPr>
              <a:t>considerations</a:t>
            </a:r>
            <a:endParaRPr sz="1700">
              <a:latin typeface="Calibri"/>
              <a:cs typeface="Calibri"/>
            </a:endParaRPr>
          </a:p>
        </p:txBody>
      </p:sp>
      <p:sp>
        <p:nvSpPr>
          <p:cNvPr id="43" name="object 4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a:t>
            </a:fld>
            <a:endParaRPr spc="-2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87f3744c-a7f0-42ff-a75d-b2d0c9c3e52c">
      <Terms xmlns="http://schemas.microsoft.com/office/infopath/2007/PartnerControls"/>
    </lcf76f155ced4ddcb4097134ff3c332f>
    <_ip_UnifiedCompliancePolicyProperties xmlns="http://schemas.microsoft.com/sharepoint/v3" xsi:nil="true"/>
    <TaxCatchAll xmlns="cbd4c047-2a82-458f-91db-17157088c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893D14E2139E24D8278F22389FBACDC" ma:contentTypeVersion="18" ma:contentTypeDescription="Create a new document." ma:contentTypeScope="" ma:versionID="0e1f8570335cce9fca4e2794a10e6150">
  <xsd:schema xmlns:xsd="http://www.w3.org/2001/XMLSchema" xmlns:xs="http://www.w3.org/2001/XMLSchema" xmlns:p="http://schemas.microsoft.com/office/2006/metadata/properties" xmlns:ns1="http://schemas.microsoft.com/sharepoint/v3" xmlns:ns2="87f3744c-a7f0-42ff-a75d-b2d0c9c3e52c" xmlns:ns3="cbd4c047-2a82-458f-91db-17157088c75b" targetNamespace="http://schemas.microsoft.com/office/2006/metadata/properties" ma:root="true" ma:fieldsID="8df7c3a341a0ab524f67da9500694000" ns1:_="" ns2:_="" ns3:_="">
    <xsd:import namespace="http://schemas.microsoft.com/sharepoint/v3"/>
    <xsd:import namespace="87f3744c-a7f0-42ff-a75d-b2d0c9c3e52c"/>
    <xsd:import namespace="cbd4c047-2a82-458f-91db-17157088c7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f3744c-a7f0-42ff-a75d-b2d0c9c3e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f946d5-c49f-41f0-92f5-de1e49f674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d4c047-2a82-458f-91db-17157088c7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fa701d-d310-4fca-992b-2ee6fa121cad}" ma:internalName="TaxCatchAll" ma:showField="CatchAllData" ma:web="cbd4c047-2a82-458f-91db-17157088c7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33885D-1534-4BDF-9F7B-F93097ABBC7D}">
  <ds:schemaRefs>
    <ds:schemaRef ds:uri="http://schemas.microsoft.com/office/2006/metadata/properties"/>
    <ds:schemaRef ds:uri="http://schemas.microsoft.com/office/infopath/2007/PartnerControls"/>
    <ds:schemaRef ds:uri="http://schemas.microsoft.com/sharepoint/v3"/>
    <ds:schemaRef ds:uri="87f3744c-a7f0-42ff-a75d-b2d0c9c3e52c"/>
    <ds:schemaRef ds:uri="cbd4c047-2a82-458f-91db-17157088c75b"/>
  </ds:schemaRefs>
</ds:datastoreItem>
</file>

<file path=customXml/itemProps2.xml><?xml version="1.0" encoding="utf-8"?>
<ds:datastoreItem xmlns:ds="http://schemas.openxmlformats.org/officeDocument/2006/customXml" ds:itemID="{CB0DF96F-3CDF-4C59-83A8-6F41386D9CAE}">
  <ds:schemaRefs>
    <ds:schemaRef ds:uri="http://schemas.microsoft.com/sharepoint/v3/contenttype/forms"/>
  </ds:schemaRefs>
</ds:datastoreItem>
</file>

<file path=customXml/itemProps3.xml><?xml version="1.0" encoding="utf-8"?>
<ds:datastoreItem xmlns:ds="http://schemas.openxmlformats.org/officeDocument/2006/customXml" ds:itemID="{6818EC9A-956F-4306-B8A7-A9A95D13E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f3744c-a7f0-42ff-a75d-b2d0c9c3e52c"/>
    <ds:schemaRef ds:uri="cbd4c047-2a82-458f-91db-17157088c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212</TotalTime>
  <Words>2087</Words>
  <Application>Microsoft Office PowerPoint</Application>
  <PresentationFormat>Custom</PresentationFormat>
  <Paragraphs>407</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Arial</vt:lpstr>
      <vt:lpstr>Calibri</vt:lpstr>
      <vt:lpstr>Google Sans</vt:lpstr>
      <vt:lpstr>Helvetica Neue</vt:lpstr>
      <vt:lpstr>Open Sans</vt:lpstr>
      <vt:lpstr>Symbol</vt:lpstr>
      <vt:lpstr>Office Theme</vt:lpstr>
      <vt:lpstr>PowerPoint Presentation</vt:lpstr>
      <vt:lpstr>Introduction</vt:lpstr>
      <vt:lpstr>What is a HUD Part 58 Environmental Review ?</vt:lpstr>
      <vt:lpstr>The Objective</vt:lpstr>
      <vt:lpstr>National Environmental Policy Act of 1969</vt:lpstr>
      <vt:lpstr>HUD’s Environmental Regulations</vt:lpstr>
      <vt:lpstr>Part 58: Responsible Entities</vt:lpstr>
      <vt:lpstr>When does Part 58 apply?</vt:lpstr>
      <vt:lpstr>The Environmental Review Process</vt:lpstr>
      <vt:lpstr>Documentation in the ERR</vt:lpstr>
      <vt:lpstr>Level of Review</vt:lpstr>
      <vt:lpstr>Exempt Activities</vt:lpstr>
      <vt:lpstr>Categorically Excluded Not</vt:lpstr>
      <vt:lpstr>Categorically Excluded</vt:lpstr>
      <vt:lpstr>CEST Activities Continued</vt:lpstr>
      <vt:lpstr>CEST Activities Continued</vt:lpstr>
      <vt:lpstr>Environmental Assessment (EA)</vt:lpstr>
      <vt:lpstr>Environmental Impact Statement (EIS)</vt:lpstr>
      <vt:lpstr>Perform the environmental review</vt:lpstr>
      <vt:lpstr>58.6 Applies to ALL Projects!!!</vt:lpstr>
      <vt:lpstr>24 CFR 58.5: The fun stuff</vt:lpstr>
      <vt:lpstr>Conversion to Exempt</vt:lpstr>
      <vt:lpstr>Perform the environmental review</vt:lpstr>
      <vt:lpstr>Finding of [No] Significant Impact</vt:lpstr>
      <vt:lpstr>Notice of Intent to Request Release of Funds</vt:lpstr>
      <vt:lpstr>The RROF</vt:lpstr>
      <vt:lpstr>Authority to Use Grant Funds (AUGF)</vt:lpstr>
      <vt:lpstr>Expend project funds</vt:lpstr>
      <vt:lpstr>Take-Aways</vt:lpstr>
      <vt:lpstr>Common Deficiencies</vt:lpstr>
      <vt:lpstr>Why does this all matter?</vt:lpstr>
      <vt:lpstr>Resiliency and Climate Change</vt:lpstr>
      <vt:lpstr>Resiliency and Climate Change</vt:lpstr>
      <vt:lpstr>Resiliency and Climate Change</vt:lpstr>
      <vt:lpstr>Things to Note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a Part 58 Review</dc:title>
  <dc:creator>HUD</dc:creator>
  <cp:lastModifiedBy>Amison, Jean</cp:lastModifiedBy>
  <cp:revision>2</cp:revision>
  <dcterms:created xsi:type="dcterms:W3CDTF">2025-04-10T13:38:13Z</dcterms:created>
  <dcterms:modified xsi:type="dcterms:W3CDTF">2025-04-17T14:43:50Z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2012-11-06T00:00:00Z</vt:filetime>
  </property>
  <property fmtid="{D5CDD505-2E9C-101B-9397-08002B2CF9AE}" pid="3" name="Creator">
    <vt:lpwstr>Microsoft PowerPoint - Compilation 10-4 FINALFINAL</vt:lpwstr>
  </property>
  <property fmtid="{D5CDD505-2E9C-101B-9397-08002B2CF9AE}" pid="4" name="LastSaved">
    <vt:filetime>2025-04-10T00:00:00Z</vt:filetime>
  </property>
  <property fmtid="{D5CDD505-2E9C-101B-9397-08002B2CF9AE}" pid="5" name="Producer">
    <vt:lpwstr>ScanSoft PDF Create! 6</vt:lpwstr>
  </property>
  <property fmtid="{D5CDD505-2E9C-101B-9397-08002B2CF9AE}" pid="6" name="ContentTypeId">
    <vt:lpwstr>0x010100C893D14E2139E24D8278F22389FBACDC</vt:lpwstr>
  </property>
  <property fmtid="{D5CDD505-2E9C-101B-9397-08002B2CF9AE}" pid="7" name="MediaServiceImageTags">
    <vt:lpwstr/>
  </property>
</Properties>
</file>