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6420" r:id="rId5"/>
    <p:sldId id="1840" r:id="rId6"/>
    <p:sldId id="6425" r:id="rId7"/>
    <p:sldId id="6393" r:id="rId8"/>
    <p:sldId id="6558" r:id="rId9"/>
    <p:sldId id="6412" r:id="rId10"/>
    <p:sldId id="6395" r:id="rId11"/>
    <p:sldId id="6396" r:id="rId12"/>
    <p:sldId id="6397" r:id="rId13"/>
    <p:sldId id="6505" r:id="rId14"/>
    <p:sldId id="6441" r:id="rId15"/>
    <p:sldId id="6253" r:id="rId16"/>
    <p:sldId id="6537" r:id="rId17"/>
    <p:sldId id="6556" r:id="rId18"/>
    <p:sldId id="6557" r:id="rId19"/>
    <p:sldId id="6547" r:id="rId20"/>
    <p:sldId id="6536" r:id="rId21"/>
    <p:sldId id="6559" r:id="rId22"/>
    <p:sldId id="6541" r:id="rId23"/>
    <p:sldId id="6560" r:id="rId24"/>
    <p:sldId id="6561" r:id="rId25"/>
    <p:sldId id="6562" r:id="rId26"/>
    <p:sldId id="6563" r:id="rId27"/>
    <p:sldId id="6564" r:id="rId28"/>
    <p:sldId id="6565" r:id="rId29"/>
    <p:sldId id="6566" r:id="rId30"/>
    <p:sldId id="6567" r:id="rId31"/>
    <p:sldId id="6506" r:id="rId32"/>
    <p:sldId id="6568" r:id="rId33"/>
    <p:sldId id="6571" r:id="rId34"/>
    <p:sldId id="6569" r:id="rId35"/>
    <p:sldId id="6570" r:id="rId36"/>
    <p:sldId id="6438" r:id="rId37"/>
    <p:sldId id="6442" r:id="rId38"/>
    <p:sldId id="6423" r:id="rId39"/>
    <p:sldId id="6419" r:id="rId40"/>
    <p:sldId id="6418" r:id="rId41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7E1D02-778D-6E69-EEA1-D296B966FC0B}" name="Dayna Lazarus" initials="DL" userId="S::lazarus@flhousing.org::24ded70f-3430-4549-94c9-550dd216d4b7" providerId="AD"/>
  <p188:author id="{B1EAAD74-6341-E4B1-3EDD-D402EC31EF7B}" name="Ryan McKinless" initials="RM" userId="S::mckinless@flhousing.org::f551eb53-2fe8-4646-a455-590d9a8fa2a3" providerId="AD"/>
  <p188:author id="{6BAC3A7E-C519-A340-EB21-34C0D23676A2}" name="Ashon Nesbitt" initials="AN" userId="S::nesbitt@flhousing.org::42d5a922-1133-4b8f-8ff7-a1c9cabfe7b5" providerId="AD"/>
  <p188:author id="{F68AD8A2-8530-5B6A-4205-22BC6588A1AD}" name="Matthew Wyman" initials="MW" userId="S::wyman@flhousing.org::1bb333b3-ff2c-477c-8dc3-575f619aa19e" providerId="AD"/>
  <p188:author id="{789656B5-513D-7469-398F-CC695243B2C1}" name="Ali Ankudowich" initials="AA" userId="S::ankudowich@flhousing.org::f22f1abc-b1bc-442a-b3ed-dc9fe83f009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96"/>
    <a:srgbClr val="4FABA4"/>
    <a:srgbClr val="FFFFFF"/>
    <a:srgbClr val="D5EBEA"/>
    <a:srgbClr val="AAB2B1"/>
    <a:srgbClr val="E0F0EF"/>
    <a:srgbClr val="C0E2E0"/>
    <a:srgbClr val="2B2B2B"/>
    <a:srgbClr val="EBF5F4"/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544E13-A75A-490D-B95B-A3B079AD5FCC}" v="76" dt="2024-04-30T14:51:08.426"/>
    <p1510:client id="{95321BD0-C51E-E8EA-F73B-414BC03C7B46}" v="2" dt="2024-04-29T15:21:57.6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50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an McKinless" userId="S::mckinless@flhousing.org::f551eb53-2fe8-4646-a455-590d9a8fa2a3" providerId="AD" clId="Web-{95321BD0-C51E-E8EA-F73B-414BC03C7B46}"/>
    <pc:docChg chg="mod">
      <pc:chgData name="Ryan McKinless" userId="S::mckinless@flhousing.org::f551eb53-2fe8-4646-a455-590d9a8fa2a3" providerId="AD" clId="Web-{95321BD0-C51E-E8EA-F73B-414BC03C7B46}" dt="2024-04-29T15:21:57.627" v="1"/>
      <pc:docMkLst>
        <pc:docMk/>
      </pc:docMkLst>
      <pc:sldChg chg="modCm">
        <pc:chgData name="Ryan McKinless" userId="S::mckinless@flhousing.org::f551eb53-2fe8-4646-a455-590d9a8fa2a3" providerId="AD" clId="Web-{95321BD0-C51E-E8EA-F73B-414BC03C7B46}" dt="2024-04-29T15:21:57.627" v="1"/>
        <pc:sldMkLst>
          <pc:docMk/>
          <pc:sldMk cId="2841052391" sldId="641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yan McKinless" userId="S::mckinless@flhousing.org::f551eb53-2fe8-4646-a455-590d9a8fa2a3" providerId="AD" clId="Web-{95321BD0-C51E-E8EA-F73B-414BC03C7B46}" dt="2024-04-29T15:21:57.627" v="1"/>
              <pc2:cmMkLst xmlns:pc2="http://schemas.microsoft.com/office/powerpoint/2019/9/main/command">
                <pc:docMk/>
                <pc:sldMk cId="2841052391" sldId="6412"/>
                <pc2:cmMk id="{E2A86698-077E-4767-9289-64A5D2D752E4}"/>
              </pc2:cmMkLst>
              <pc226:cmRplyChg chg="add">
                <pc226:chgData name="Ryan McKinless" userId="S::mckinless@flhousing.org::f551eb53-2fe8-4646-a455-590d9a8fa2a3" providerId="AD" clId="Web-{95321BD0-C51E-E8EA-F73B-414BC03C7B46}" dt="2024-04-29T15:21:57.627" v="1"/>
                <pc2:cmRplyMkLst xmlns:pc2="http://schemas.microsoft.com/office/powerpoint/2019/9/main/command">
                  <pc:docMk/>
                  <pc:sldMk cId="2841052391" sldId="6412"/>
                  <pc2:cmMk id="{E2A86698-077E-4767-9289-64A5D2D752E4}"/>
                  <pc2:cmRplyMk id="{E53DCC29-3EA1-42C7-B0EE-1504DEFCED68}"/>
                </pc2:cmRplyMkLst>
              </pc226:cmRplyChg>
            </pc226:cmChg>
          </p:ext>
        </pc:extLst>
      </pc:sldChg>
    </pc:docChg>
  </pc:docChgLst>
  <pc:docChgLst>
    <pc:chgData name="Ali Ankudowich" userId="f22f1abc-b1bc-442a-b3ed-dc9fe83f0091" providerId="ADAL" clId="{E06BEF38-0937-4C11-BCF8-DC5C79B51209}"/>
    <pc:docChg chg="undo redo custSel addSld delSld modSld sldOrd modMainMaster">
      <pc:chgData name="Ali Ankudowich" userId="f22f1abc-b1bc-442a-b3ed-dc9fe83f0091" providerId="ADAL" clId="{E06BEF38-0937-4C11-BCF8-DC5C79B51209}" dt="2024-03-08T16:48:35.073" v="5526" actId="20577"/>
      <pc:docMkLst>
        <pc:docMk/>
      </pc:docMkLst>
      <pc:sldChg chg="addSp delSp modSp del mod modClrScheme chgLayout">
        <pc:chgData name="Ali Ankudowich" userId="f22f1abc-b1bc-442a-b3ed-dc9fe83f0091" providerId="ADAL" clId="{E06BEF38-0937-4C11-BCF8-DC5C79B51209}" dt="2024-03-07T15:24:06.094" v="4272" actId="2696"/>
        <pc:sldMkLst>
          <pc:docMk/>
          <pc:sldMk cId="1142765071" sldId="257"/>
        </pc:sldMkLst>
        <pc:spChg chg="add del mod ord">
          <ac:chgData name="Ali Ankudowich" userId="f22f1abc-b1bc-442a-b3ed-dc9fe83f0091" providerId="ADAL" clId="{E06BEF38-0937-4C11-BCF8-DC5C79B51209}" dt="2024-03-07T15:20:18.641" v="4067"/>
          <ac:spMkLst>
            <pc:docMk/>
            <pc:sldMk cId="1142765071" sldId="257"/>
            <ac:spMk id="2" creationId="{1700DF2D-C4FC-2C89-D40E-3C60E214281B}"/>
          </ac:spMkLst>
        </pc:spChg>
        <pc:spChg chg="mod ord">
          <ac:chgData name="Ali Ankudowich" userId="f22f1abc-b1bc-442a-b3ed-dc9fe83f0091" providerId="ADAL" clId="{E06BEF38-0937-4C11-BCF8-DC5C79B51209}" dt="2024-03-07T15:20:12.381" v="4065" actId="27636"/>
          <ac:spMkLst>
            <pc:docMk/>
            <pc:sldMk cId="1142765071" sldId="257"/>
            <ac:spMk id="4" creationId="{2E54DC00-58F2-3275-4D10-985B7FBC9328}"/>
          </ac:spMkLst>
        </pc:spChg>
        <pc:spChg chg="mod ord">
          <ac:chgData name="Ali Ankudowich" userId="f22f1abc-b1bc-442a-b3ed-dc9fe83f0091" providerId="ADAL" clId="{E06BEF38-0937-4C11-BCF8-DC5C79B51209}" dt="2024-03-07T15:20:12.381" v="4064" actId="700"/>
          <ac:spMkLst>
            <pc:docMk/>
            <pc:sldMk cId="1142765071" sldId="257"/>
            <ac:spMk id="5" creationId="{B0621E1D-346A-F38F-6C79-F2B37BE88017}"/>
          </ac:spMkLst>
        </pc:spChg>
        <pc:picChg chg="add mod">
          <ac:chgData name="Ali Ankudowich" userId="f22f1abc-b1bc-442a-b3ed-dc9fe83f0091" providerId="ADAL" clId="{E06BEF38-0937-4C11-BCF8-DC5C79B51209}" dt="2024-03-07T15:20:18.641" v="4067"/>
          <ac:picMkLst>
            <pc:docMk/>
            <pc:sldMk cId="1142765071" sldId="257"/>
            <ac:picMk id="6" creationId="{06284DEC-7E04-9AFE-E549-A82C5ACBB2AD}"/>
          </ac:picMkLst>
        </pc:picChg>
        <pc:picChg chg="del">
          <ac:chgData name="Ali Ankudowich" userId="f22f1abc-b1bc-442a-b3ed-dc9fe83f0091" providerId="ADAL" clId="{E06BEF38-0937-4C11-BCF8-DC5C79B51209}" dt="2024-03-07T15:20:14.188" v="4066" actId="21"/>
          <ac:picMkLst>
            <pc:docMk/>
            <pc:sldMk cId="1142765071" sldId="257"/>
            <ac:picMk id="11" creationId="{0D944DB1-589E-9D5F-FA26-E6F0C3D012EE}"/>
          </ac:picMkLst>
        </pc:picChg>
      </pc:sldChg>
      <pc:sldChg chg="modSp mod modClrScheme chgLayout">
        <pc:chgData name="Ali Ankudowich" userId="f22f1abc-b1bc-442a-b3ed-dc9fe83f0091" providerId="ADAL" clId="{E06BEF38-0937-4C11-BCF8-DC5C79B51209}" dt="2024-03-05T17:07:21.173" v="2437" actId="27636"/>
        <pc:sldMkLst>
          <pc:docMk/>
          <pc:sldMk cId="2706176098" sldId="1840"/>
        </pc:sldMkLst>
        <pc:spChg chg="mod ord">
          <ac:chgData name="Ali Ankudowich" userId="f22f1abc-b1bc-442a-b3ed-dc9fe83f0091" providerId="ADAL" clId="{E06BEF38-0937-4C11-BCF8-DC5C79B51209}" dt="2024-03-05T17:07:10.944" v="2426" actId="700"/>
          <ac:spMkLst>
            <pc:docMk/>
            <pc:sldMk cId="2706176098" sldId="1840"/>
            <ac:spMk id="2" creationId="{00000000-0000-0000-0000-000000000000}"/>
          </ac:spMkLst>
        </pc:spChg>
        <pc:spChg chg="mod ord">
          <ac:chgData name="Ali Ankudowich" userId="f22f1abc-b1bc-442a-b3ed-dc9fe83f0091" providerId="ADAL" clId="{E06BEF38-0937-4C11-BCF8-DC5C79B51209}" dt="2024-03-05T17:07:21.173" v="2437" actId="27636"/>
          <ac:spMkLst>
            <pc:docMk/>
            <pc:sldMk cId="2706176098" sldId="1840"/>
            <ac:spMk id="12" creationId="{37FCAE95-7D46-4FF6-A125-77B5016495E4}"/>
          </ac:spMkLst>
        </pc:spChg>
      </pc:sldChg>
      <pc:sldChg chg="modSp del mod modClrScheme chgLayout">
        <pc:chgData name="Ali Ankudowich" userId="f22f1abc-b1bc-442a-b3ed-dc9fe83f0091" providerId="ADAL" clId="{E06BEF38-0937-4C11-BCF8-DC5C79B51209}" dt="2024-03-07T20:32:14.535" v="5482" actId="2696"/>
        <pc:sldMkLst>
          <pc:docMk/>
          <pc:sldMk cId="2859780970" sldId="6392"/>
        </pc:sldMkLst>
        <pc:spChg chg="mod ord">
          <ac:chgData name="Ali Ankudowich" userId="f22f1abc-b1bc-442a-b3ed-dc9fe83f0091" providerId="ADAL" clId="{E06BEF38-0937-4C11-BCF8-DC5C79B51209}" dt="2024-03-05T17:06:58.548" v="2422" actId="700"/>
          <ac:spMkLst>
            <pc:docMk/>
            <pc:sldMk cId="2859780970" sldId="6392"/>
            <ac:spMk id="2" creationId="{00000000-0000-0000-0000-000000000000}"/>
          </ac:spMkLst>
        </pc:spChg>
        <pc:spChg chg="mod ord">
          <ac:chgData name="Ali Ankudowich" userId="f22f1abc-b1bc-442a-b3ed-dc9fe83f0091" providerId="ADAL" clId="{E06BEF38-0937-4C11-BCF8-DC5C79B51209}" dt="2024-03-07T15:41:00.454" v="4639" actId="207"/>
          <ac:spMkLst>
            <pc:docMk/>
            <pc:sldMk cId="2859780970" sldId="6392"/>
            <ac:spMk id="12" creationId="{37FCAE95-7D46-4FF6-A125-77B5016495E4}"/>
          </ac:spMkLst>
        </pc:spChg>
      </pc:sldChg>
      <pc:sldChg chg="modSp mod chgLayout">
        <pc:chgData name="Ali Ankudowich" userId="f22f1abc-b1bc-442a-b3ed-dc9fe83f0091" providerId="ADAL" clId="{E06BEF38-0937-4C11-BCF8-DC5C79B51209}" dt="2024-03-05T17:07:36.681" v="2438" actId="700"/>
        <pc:sldMkLst>
          <pc:docMk/>
          <pc:sldMk cId="1837555492" sldId="6393"/>
        </pc:sldMkLst>
        <pc:spChg chg="mod">
          <ac:chgData name="Ali Ankudowich" userId="f22f1abc-b1bc-442a-b3ed-dc9fe83f0091" providerId="ADAL" clId="{E06BEF38-0937-4C11-BCF8-DC5C79B51209}" dt="2024-03-04T22:41:50.083" v="176" actId="1076"/>
          <ac:spMkLst>
            <pc:docMk/>
            <pc:sldMk cId="1837555492" sldId="6393"/>
            <ac:spMk id="3" creationId="{5F1008D8-6F70-E1A1-59FA-66983D01430F}"/>
          </ac:spMkLst>
        </pc:spChg>
        <pc:spChg chg="mod ord">
          <ac:chgData name="Ali Ankudowich" userId="f22f1abc-b1bc-442a-b3ed-dc9fe83f0091" providerId="ADAL" clId="{E06BEF38-0937-4C11-BCF8-DC5C79B51209}" dt="2024-03-05T17:07:36.681" v="2438" actId="700"/>
          <ac:spMkLst>
            <pc:docMk/>
            <pc:sldMk cId="1837555492" sldId="6393"/>
            <ac:spMk id="4" creationId="{F9413090-659E-93EA-6EF0-9FA90EF20A77}"/>
          </ac:spMkLst>
        </pc:spChg>
        <pc:graphicFrameChg chg="mod modGraphic">
          <ac:chgData name="Ali Ankudowich" userId="f22f1abc-b1bc-442a-b3ed-dc9fe83f0091" providerId="ADAL" clId="{E06BEF38-0937-4C11-BCF8-DC5C79B51209}" dt="2024-03-05T15:02:25.983" v="1054" actId="207"/>
          <ac:graphicFrameMkLst>
            <pc:docMk/>
            <pc:sldMk cId="1837555492" sldId="6393"/>
            <ac:graphicFrameMk id="6" creationId="{4469F044-8A29-3842-74D8-CE75B3D9C5AF}"/>
          </ac:graphicFrameMkLst>
        </pc:graphicFrameChg>
      </pc:sldChg>
      <pc:sldChg chg="addSp modSp mod modClrScheme chgLayout">
        <pc:chgData name="Ali Ankudowich" userId="f22f1abc-b1bc-442a-b3ed-dc9fe83f0091" providerId="ADAL" clId="{E06BEF38-0937-4C11-BCF8-DC5C79B51209}" dt="2024-03-05T14:14:30.142" v="641" actId="1076"/>
        <pc:sldMkLst>
          <pc:docMk/>
          <pc:sldMk cId="2881937743" sldId="6394"/>
        </pc:sldMkLst>
        <pc:spChg chg="mod ord">
          <ac:chgData name="Ali Ankudowich" userId="f22f1abc-b1bc-442a-b3ed-dc9fe83f0091" providerId="ADAL" clId="{E06BEF38-0937-4C11-BCF8-DC5C79B51209}" dt="2024-03-05T14:14:19.600" v="640" actId="20577"/>
          <ac:spMkLst>
            <pc:docMk/>
            <pc:sldMk cId="2881937743" sldId="6394"/>
            <ac:spMk id="2" creationId="{CB7B14F1-9624-3EDC-693A-FA38B39C1313}"/>
          </ac:spMkLst>
        </pc:spChg>
        <pc:spChg chg="mod">
          <ac:chgData name="Ali Ankudowich" userId="f22f1abc-b1bc-442a-b3ed-dc9fe83f0091" providerId="ADAL" clId="{E06BEF38-0937-4C11-BCF8-DC5C79B51209}" dt="2024-03-05T14:14:30.142" v="641" actId="1076"/>
          <ac:spMkLst>
            <pc:docMk/>
            <pc:sldMk cId="2881937743" sldId="6394"/>
            <ac:spMk id="3" creationId="{DC049A63-ECB2-BDAB-EE79-DBC2438B8A52}"/>
          </ac:spMkLst>
        </pc:spChg>
        <pc:spChg chg="mod">
          <ac:chgData name="Ali Ankudowich" userId="f22f1abc-b1bc-442a-b3ed-dc9fe83f0091" providerId="ADAL" clId="{E06BEF38-0937-4C11-BCF8-DC5C79B51209}" dt="2024-03-05T14:14:30.142" v="641" actId="1076"/>
          <ac:spMkLst>
            <pc:docMk/>
            <pc:sldMk cId="2881937743" sldId="6394"/>
            <ac:spMk id="4" creationId="{CC5D630E-4214-AFB5-DF26-DC6E3ADCDDB9}"/>
          </ac:spMkLst>
        </pc:spChg>
        <pc:spChg chg="mod">
          <ac:chgData name="Ali Ankudowich" userId="f22f1abc-b1bc-442a-b3ed-dc9fe83f0091" providerId="ADAL" clId="{E06BEF38-0937-4C11-BCF8-DC5C79B51209}" dt="2024-03-05T14:14:30.142" v="641" actId="1076"/>
          <ac:spMkLst>
            <pc:docMk/>
            <pc:sldMk cId="2881937743" sldId="6394"/>
            <ac:spMk id="5" creationId="{3D193237-AE58-6B8E-486D-5600C5D53F8C}"/>
          </ac:spMkLst>
        </pc:spChg>
        <pc:spChg chg="add mod ord">
          <ac:chgData name="Ali Ankudowich" userId="f22f1abc-b1bc-442a-b3ed-dc9fe83f0091" providerId="ADAL" clId="{E06BEF38-0937-4C11-BCF8-DC5C79B51209}" dt="2024-03-05T14:13:33.211" v="603" actId="255"/>
          <ac:spMkLst>
            <pc:docMk/>
            <pc:sldMk cId="2881937743" sldId="6394"/>
            <ac:spMk id="7" creationId="{DA608AAD-DB7D-9411-2E80-E18C7F8E532A}"/>
          </ac:spMkLst>
        </pc:spChg>
      </pc:sldChg>
      <pc:sldChg chg="addSp delSp modSp mod">
        <pc:chgData name="Ali Ankudowich" userId="f22f1abc-b1bc-442a-b3ed-dc9fe83f0091" providerId="ADAL" clId="{E06BEF38-0937-4C11-BCF8-DC5C79B51209}" dt="2024-03-05T14:17:40.920" v="664" actId="478"/>
        <pc:sldMkLst>
          <pc:docMk/>
          <pc:sldMk cId="1485532705" sldId="6395"/>
        </pc:sldMkLst>
        <pc:spChg chg="mod">
          <ac:chgData name="Ali Ankudowich" userId="f22f1abc-b1bc-442a-b3ed-dc9fe83f0091" providerId="ADAL" clId="{E06BEF38-0937-4C11-BCF8-DC5C79B51209}" dt="2024-03-05T14:17:38.521" v="662" actId="207"/>
          <ac:spMkLst>
            <pc:docMk/>
            <pc:sldMk cId="1485532705" sldId="6395"/>
            <ac:spMk id="3" creationId="{C0C5A2C4-EA43-19E6-203B-EFD1D3B4A16D}"/>
          </ac:spMkLst>
        </pc:spChg>
        <pc:spChg chg="add del mod">
          <ac:chgData name="Ali Ankudowich" userId="f22f1abc-b1bc-442a-b3ed-dc9fe83f0091" providerId="ADAL" clId="{E06BEF38-0937-4C11-BCF8-DC5C79B51209}" dt="2024-03-05T14:17:40.920" v="664" actId="478"/>
          <ac:spMkLst>
            <pc:docMk/>
            <pc:sldMk cId="1485532705" sldId="6395"/>
            <ac:spMk id="5" creationId="{5F534535-E050-678F-580B-2AC665260083}"/>
          </ac:spMkLst>
        </pc:spChg>
      </pc:sldChg>
      <pc:sldChg chg="modSp mod">
        <pc:chgData name="Ali Ankudowich" userId="f22f1abc-b1bc-442a-b3ed-dc9fe83f0091" providerId="ADAL" clId="{E06BEF38-0937-4C11-BCF8-DC5C79B51209}" dt="2024-03-05T14:17:38.087" v="661" actId="207"/>
        <pc:sldMkLst>
          <pc:docMk/>
          <pc:sldMk cId="4213204600" sldId="6396"/>
        </pc:sldMkLst>
        <pc:spChg chg="mod">
          <ac:chgData name="Ali Ankudowich" userId="f22f1abc-b1bc-442a-b3ed-dc9fe83f0091" providerId="ADAL" clId="{E06BEF38-0937-4C11-BCF8-DC5C79B51209}" dt="2024-03-05T14:17:38.087" v="661" actId="207"/>
          <ac:spMkLst>
            <pc:docMk/>
            <pc:sldMk cId="4213204600" sldId="6396"/>
            <ac:spMk id="4" creationId="{FE7C9ABC-A2AC-C53C-2255-531AD3EE6138}"/>
          </ac:spMkLst>
        </pc:spChg>
      </pc:sldChg>
      <pc:sldChg chg="modSp mod">
        <pc:chgData name="Ali Ankudowich" userId="f22f1abc-b1bc-442a-b3ed-dc9fe83f0091" providerId="ADAL" clId="{E06BEF38-0937-4C11-BCF8-DC5C79B51209}" dt="2024-03-05T14:50:08.752" v="760" actId="313"/>
        <pc:sldMkLst>
          <pc:docMk/>
          <pc:sldMk cId="3712153817" sldId="6397"/>
        </pc:sldMkLst>
        <pc:spChg chg="mod">
          <ac:chgData name="Ali Ankudowich" userId="f22f1abc-b1bc-442a-b3ed-dc9fe83f0091" providerId="ADAL" clId="{E06BEF38-0937-4C11-BCF8-DC5C79B51209}" dt="2024-03-05T14:50:08.752" v="760" actId="313"/>
          <ac:spMkLst>
            <pc:docMk/>
            <pc:sldMk cId="3712153817" sldId="6397"/>
            <ac:spMk id="2" creationId="{70200BA3-E9BA-18EF-9440-6648EFB35252}"/>
          </ac:spMkLst>
        </pc:spChg>
        <pc:spChg chg="mod">
          <ac:chgData name="Ali Ankudowich" userId="f22f1abc-b1bc-442a-b3ed-dc9fe83f0091" providerId="ADAL" clId="{E06BEF38-0937-4C11-BCF8-DC5C79B51209}" dt="2024-03-05T14:17:37.361" v="660" actId="207"/>
          <ac:spMkLst>
            <pc:docMk/>
            <pc:sldMk cId="3712153817" sldId="6397"/>
            <ac:spMk id="4" creationId="{7523729C-6E74-E3C0-E434-04D26A27B6B5}"/>
          </ac:spMkLst>
        </pc:spChg>
      </pc:sldChg>
      <pc:sldChg chg="modSp mod">
        <pc:chgData name="Ali Ankudowich" userId="f22f1abc-b1bc-442a-b3ed-dc9fe83f0091" providerId="ADAL" clId="{E06BEF38-0937-4C11-BCF8-DC5C79B51209}" dt="2024-03-07T18:46:28.901" v="5355" actId="20577"/>
        <pc:sldMkLst>
          <pc:docMk/>
          <pc:sldMk cId="3240848586" sldId="6398"/>
        </pc:sldMkLst>
        <pc:spChg chg="mod">
          <ac:chgData name="Ali Ankudowich" userId="f22f1abc-b1bc-442a-b3ed-dc9fe83f0091" providerId="ADAL" clId="{E06BEF38-0937-4C11-BCF8-DC5C79B51209}" dt="2024-03-05T15:15:06.222" v="1696" actId="20577"/>
          <ac:spMkLst>
            <pc:docMk/>
            <pc:sldMk cId="3240848586" sldId="6398"/>
            <ac:spMk id="2" creationId="{68CBDFD6-6AE8-C6FD-A68B-E596B9E7EE45}"/>
          </ac:spMkLst>
        </pc:spChg>
        <pc:spChg chg="mod">
          <ac:chgData name="Ali Ankudowich" userId="f22f1abc-b1bc-442a-b3ed-dc9fe83f0091" providerId="ADAL" clId="{E06BEF38-0937-4C11-BCF8-DC5C79B51209}" dt="2024-03-07T18:46:28.901" v="5355" actId="20577"/>
          <ac:spMkLst>
            <pc:docMk/>
            <pc:sldMk cId="3240848586" sldId="6398"/>
            <ac:spMk id="3" creationId="{5C45B3D1-C62B-9963-FF19-E037B95A3F6A}"/>
          </ac:spMkLst>
        </pc:spChg>
        <pc:spChg chg="mod">
          <ac:chgData name="Ali Ankudowich" userId="f22f1abc-b1bc-442a-b3ed-dc9fe83f0091" providerId="ADAL" clId="{E06BEF38-0937-4C11-BCF8-DC5C79B51209}" dt="2024-03-05T14:17:36.997" v="659" actId="207"/>
          <ac:spMkLst>
            <pc:docMk/>
            <pc:sldMk cId="3240848586" sldId="6398"/>
            <ac:spMk id="4" creationId="{141EA01F-14BD-8AB0-3E70-BE238650B6F5}"/>
          </ac:spMkLst>
        </pc:spChg>
      </pc:sldChg>
      <pc:sldChg chg="modSp mod">
        <pc:chgData name="Ali Ankudowich" userId="f22f1abc-b1bc-442a-b3ed-dc9fe83f0091" providerId="ADAL" clId="{E06BEF38-0937-4C11-BCF8-DC5C79B51209}" dt="2024-03-07T20:33:56.362" v="5489" actId="20577"/>
        <pc:sldMkLst>
          <pc:docMk/>
          <pc:sldMk cId="482163048" sldId="6399"/>
        </pc:sldMkLst>
        <pc:spChg chg="mod">
          <ac:chgData name="Ali Ankudowich" userId="f22f1abc-b1bc-442a-b3ed-dc9fe83f0091" providerId="ADAL" clId="{E06BEF38-0937-4C11-BCF8-DC5C79B51209}" dt="2024-03-07T20:33:56.362" v="5489" actId="20577"/>
          <ac:spMkLst>
            <pc:docMk/>
            <pc:sldMk cId="482163048" sldId="6399"/>
            <ac:spMk id="2" creationId="{3F092698-A0D6-0386-F776-A7443063373C}"/>
          </ac:spMkLst>
        </pc:spChg>
        <pc:spChg chg="mod">
          <ac:chgData name="Ali Ankudowich" userId="f22f1abc-b1bc-442a-b3ed-dc9fe83f0091" providerId="ADAL" clId="{E06BEF38-0937-4C11-BCF8-DC5C79B51209}" dt="2024-03-05T14:17:36.640" v="658" actId="207"/>
          <ac:spMkLst>
            <pc:docMk/>
            <pc:sldMk cId="482163048" sldId="6399"/>
            <ac:spMk id="4" creationId="{7CBAFD8A-8990-8E60-C161-37CA700CFFC2}"/>
          </ac:spMkLst>
        </pc:spChg>
        <pc:graphicFrameChg chg="mod">
          <ac:chgData name="Ali Ankudowich" userId="f22f1abc-b1bc-442a-b3ed-dc9fe83f0091" providerId="ADAL" clId="{E06BEF38-0937-4C11-BCF8-DC5C79B51209}" dt="2024-03-07T18:46:06.528" v="5353" actId="20577"/>
          <ac:graphicFrameMkLst>
            <pc:docMk/>
            <pc:sldMk cId="482163048" sldId="6399"/>
            <ac:graphicFrameMk id="5" creationId="{788EA230-1033-0FCC-E1EF-F6966D2FEAD8}"/>
          </ac:graphicFrameMkLst>
        </pc:graphicFrameChg>
      </pc:sldChg>
      <pc:sldChg chg="modSp mod chgLayout">
        <pc:chgData name="Ali Ankudowich" userId="f22f1abc-b1bc-442a-b3ed-dc9fe83f0091" providerId="ADAL" clId="{E06BEF38-0937-4C11-BCF8-DC5C79B51209}" dt="2024-03-07T20:35:22.396" v="5498" actId="113"/>
        <pc:sldMkLst>
          <pc:docMk/>
          <pc:sldMk cId="4206926783" sldId="6400"/>
        </pc:sldMkLst>
        <pc:spChg chg="mod ord">
          <ac:chgData name="Ali Ankudowich" userId="f22f1abc-b1bc-442a-b3ed-dc9fe83f0091" providerId="ADAL" clId="{E06BEF38-0937-4C11-BCF8-DC5C79B51209}" dt="2024-03-07T20:34:03.011" v="5496" actId="20577"/>
          <ac:spMkLst>
            <pc:docMk/>
            <pc:sldMk cId="4206926783" sldId="6400"/>
            <ac:spMk id="2" creationId="{3F092698-A0D6-0386-F776-A7443063373C}"/>
          </ac:spMkLst>
        </pc:spChg>
        <pc:spChg chg="mod ord">
          <ac:chgData name="Ali Ankudowich" userId="f22f1abc-b1bc-442a-b3ed-dc9fe83f0091" providerId="ADAL" clId="{E06BEF38-0937-4C11-BCF8-DC5C79B51209}" dt="2024-03-07T20:35:22.396" v="5498" actId="113"/>
          <ac:spMkLst>
            <pc:docMk/>
            <pc:sldMk cId="4206926783" sldId="6400"/>
            <ac:spMk id="3" creationId="{C88B4E36-5DBC-88AE-9287-990102D5AA9B}"/>
          </ac:spMkLst>
        </pc:spChg>
      </pc:sldChg>
      <pc:sldChg chg="delSp modSp mod ord modClrScheme chgLayout">
        <pc:chgData name="Ali Ankudowich" userId="f22f1abc-b1bc-442a-b3ed-dc9fe83f0091" providerId="ADAL" clId="{E06BEF38-0937-4C11-BCF8-DC5C79B51209}" dt="2024-03-06T15:02:48.525" v="2497" actId="20577"/>
        <pc:sldMkLst>
          <pc:docMk/>
          <pc:sldMk cId="91618029" sldId="6402"/>
        </pc:sldMkLst>
        <pc:spChg chg="mod ord">
          <ac:chgData name="Ali Ankudowich" userId="f22f1abc-b1bc-442a-b3ed-dc9fe83f0091" providerId="ADAL" clId="{E06BEF38-0937-4C11-BCF8-DC5C79B51209}" dt="2024-03-06T15:02:48.525" v="2497" actId="20577"/>
          <ac:spMkLst>
            <pc:docMk/>
            <pc:sldMk cId="91618029" sldId="6402"/>
            <ac:spMk id="2" creationId="{6D8BAFD1-539F-2103-BC48-EC18B80A2BDE}"/>
          </ac:spMkLst>
        </pc:spChg>
        <pc:spChg chg="mod ord">
          <ac:chgData name="Ali Ankudowich" userId="f22f1abc-b1bc-442a-b3ed-dc9fe83f0091" providerId="ADAL" clId="{E06BEF38-0937-4C11-BCF8-DC5C79B51209}" dt="2024-03-05T17:00:52.301" v="2336" actId="20577"/>
          <ac:spMkLst>
            <pc:docMk/>
            <pc:sldMk cId="91618029" sldId="6402"/>
            <ac:spMk id="10" creationId="{41C55F3C-5BBB-2BF8-500A-C962F2E42DBE}"/>
          </ac:spMkLst>
        </pc:spChg>
        <pc:picChg chg="del">
          <ac:chgData name="Ali Ankudowich" userId="f22f1abc-b1bc-442a-b3ed-dc9fe83f0091" providerId="ADAL" clId="{E06BEF38-0937-4C11-BCF8-DC5C79B51209}" dt="2024-03-05T16:58:52.879" v="2276" actId="478"/>
          <ac:picMkLst>
            <pc:docMk/>
            <pc:sldMk cId="91618029" sldId="6402"/>
            <ac:picMk id="12" creationId="{2B0C285E-9F52-842F-D3C7-276101A442A5}"/>
          </ac:picMkLst>
        </pc:picChg>
      </pc:sldChg>
      <pc:sldChg chg="del">
        <pc:chgData name="Ali Ankudowich" userId="f22f1abc-b1bc-442a-b3ed-dc9fe83f0091" providerId="ADAL" clId="{E06BEF38-0937-4C11-BCF8-DC5C79B51209}" dt="2024-03-05T17:01:17.877" v="2337" actId="2696"/>
        <pc:sldMkLst>
          <pc:docMk/>
          <pc:sldMk cId="3811485769" sldId="6403"/>
        </pc:sldMkLst>
      </pc:sldChg>
      <pc:sldChg chg="addSp delSp modSp mod modClrScheme chgLayout">
        <pc:chgData name="Ali Ankudowich" userId="f22f1abc-b1bc-442a-b3ed-dc9fe83f0091" providerId="ADAL" clId="{E06BEF38-0937-4C11-BCF8-DC5C79B51209}" dt="2024-03-05T15:02:30.423" v="1055" actId="207"/>
        <pc:sldMkLst>
          <pc:docMk/>
          <pc:sldMk cId="2841052391" sldId="6412"/>
        </pc:sldMkLst>
        <pc:spChg chg="mod ord">
          <ac:chgData name="Ali Ankudowich" userId="f22f1abc-b1bc-442a-b3ed-dc9fe83f0091" providerId="ADAL" clId="{E06BEF38-0937-4C11-BCF8-DC5C79B51209}" dt="2024-03-04T23:10:11.224" v="429" actId="700"/>
          <ac:spMkLst>
            <pc:docMk/>
            <pc:sldMk cId="2841052391" sldId="6412"/>
            <ac:spMk id="2" creationId="{CB7B14F1-9624-3EDC-693A-FA38B39C1313}"/>
          </ac:spMkLst>
        </pc:spChg>
        <pc:spChg chg="del">
          <ac:chgData name="Ali Ankudowich" userId="f22f1abc-b1bc-442a-b3ed-dc9fe83f0091" providerId="ADAL" clId="{E06BEF38-0937-4C11-BCF8-DC5C79B51209}" dt="2024-03-04T23:10:04.073" v="427" actId="478"/>
          <ac:spMkLst>
            <pc:docMk/>
            <pc:sldMk cId="2841052391" sldId="6412"/>
            <ac:spMk id="3" creationId="{6D7C4774-BD15-070D-2F0E-BCAFA5DF0E85}"/>
          </ac:spMkLst>
        </pc:spChg>
        <pc:spChg chg="del mod">
          <ac:chgData name="Ali Ankudowich" userId="f22f1abc-b1bc-442a-b3ed-dc9fe83f0091" providerId="ADAL" clId="{E06BEF38-0937-4C11-BCF8-DC5C79B51209}" dt="2024-03-04T23:10:00.195" v="425" actId="478"/>
          <ac:spMkLst>
            <pc:docMk/>
            <pc:sldMk cId="2841052391" sldId="6412"/>
            <ac:spMk id="4" creationId="{05FBBEA9-AD72-7305-4045-82F6EDD77C2E}"/>
          </ac:spMkLst>
        </pc:spChg>
        <pc:spChg chg="add mod ord">
          <ac:chgData name="Ali Ankudowich" userId="f22f1abc-b1bc-442a-b3ed-dc9fe83f0091" providerId="ADAL" clId="{E06BEF38-0937-4C11-BCF8-DC5C79B51209}" dt="2024-03-04T23:10:30.496" v="436" actId="20577"/>
          <ac:spMkLst>
            <pc:docMk/>
            <pc:sldMk cId="2841052391" sldId="6412"/>
            <ac:spMk id="5" creationId="{3154F07D-2BDB-27D3-0873-9936AC1B408B}"/>
          </ac:spMkLst>
        </pc:spChg>
        <pc:spChg chg="del">
          <ac:chgData name="Ali Ankudowich" userId="f22f1abc-b1bc-442a-b3ed-dc9fe83f0091" providerId="ADAL" clId="{E06BEF38-0937-4C11-BCF8-DC5C79B51209}" dt="2024-03-04T23:10:05.243" v="428" actId="478"/>
          <ac:spMkLst>
            <pc:docMk/>
            <pc:sldMk cId="2841052391" sldId="6412"/>
            <ac:spMk id="22" creationId="{BD803A24-2461-0E71-C7BF-52A6A3A74348}"/>
          </ac:spMkLst>
        </pc:spChg>
        <pc:grpChg chg="del">
          <ac:chgData name="Ali Ankudowich" userId="f22f1abc-b1bc-442a-b3ed-dc9fe83f0091" providerId="ADAL" clId="{E06BEF38-0937-4C11-BCF8-DC5C79B51209}" dt="2024-03-04T23:10:02.336" v="426" actId="478"/>
          <ac:grpSpMkLst>
            <pc:docMk/>
            <pc:sldMk cId="2841052391" sldId="6412"/>
            <ac:grpSpMk id="21" creationId="{224AA7C9-F054-2BFD-56A5-F99A34C0B264}"/>
          </ac:grpSpMkLst>
        </pc:grpChg>
        <pc:graphicFrameChg chg="add mod">
          <ac:chgData name="Ali Ankudowich" userId="f22f1abc-b1bc-442a-b3ed-dc9fe83f0091" providerId="ADAL" clId="{E06BEF38-0937-4C11-BCF8-DC5C79B51209}" dt="2024-03-05T15:02:30.423" v="1055" actId="207"/>
          <ac:graphicFrameMkLst>
            <pc:docMk/>
            <pc:sldMk cId="2841052391" sldId="6412"/>
            <ac:graphicFrameMk id="7" creationId="{2393CDBF-DA42-CDF8-1897-D854B6BA377B}"/>
          </ac:graphicFrameMkLst>
        </pc:graphicFrameChg>
      </pc:sldChg>
      <pc:sldChg chg="modSp mod">
        <pc:chgData name="Ali Ankudowich" userId="f22f1abc-b1bc-442a-b3ed-dc9fe83f0091" providerId="ADAL" clId="{E06BEF38-0937-4C11-BCF8-DC5C79B51209}" dt="2024-03-07T15:42:28.577" v="4666" actId="20577"/>
        <pc:sldMkLst>
          <pc:docMk/>
          <pc:sldMk cId="361727177" sldId="6419"/>
        </pc:sldMkLst>
        <pc:spChg chg="mod">
          <ac:chgData name="Ali Ankudowich" userId="f22f1abc-b1bc-442a-b3ed-dc9fe83f0091" providerId="ADAL" clId="{E06BEF38-0937-4C11-BCF8-DC5C79B51209}" dt="2024-03-07T15:42:28.577" v="4666" actId="20577"/>
          <ac:spMkLst>
            <pc:docMk/>
            <pc:sldMk cId="361727177" sldId="6419"/>
            <ac:spMk id="3" creationId="{B263323F-EC5F-C4C4-8536-AF3A48B668A4}"/>
          </ac:spMkLst>
        </pc:spChg>
      </pc:sldChg>
      <pc:sldChg chg="modSp mod">
        <pc:chgData name="Ali Ankudowich" userId="f22f1abc-b1bc-442a-b3ed-dc9fe83f0091" providerId="ADAL" clId="{E06BEF38-0937-4C11-BCF8-DC5C79B51209}" dt="2024-03-07T21:07:01.674" v="5507" actId="20577"/>
        <pc:sldMkLst>
          <pc:docMk/>
          <pc:sldMk cId="889169224" sldId="6420"/>
        </pc:sldMkLst>
        <pc:spChg chg="mod">
          <ac:chgData name="Ali Ankudowich" userId="f22f1abc-b1bc-442a-b3ed-dc9fe83f0091" providerId="ADAL" clId="{E06BEF38-0937-4C11-BCF8-DC5C79B51209}" dt="2024-03-07T21:07:01.674" v="5507" actId="20577"/>
          <ac:spMkLst>
            <pc:docMk/>
            <pc:sldMk cId="889169224" sldId="6420"/>
            <ac:spMk id="4" creationId="{2F0C5667-CD67-13CA-9E5A-0B5B84D7DCD4}"/>
          </ac:spMkLst>
        </pc:spChg>
      </pc:sldChg>
      <pc:sldChg chg="addSp delSp modSp mod chgLayout">
        <pc:chgData name="Ali Ankudowich" userId="f22f1abc-b1bc-442a-b3ed-dc9fe83f0091" providerId="ADAL" clId="{E06BEF38-0937-4C11-BCF8-DC5C79B51209}" dt="2024-03-05T15:14:04.862" v="1689" actId="14734"/>
        <pc:sldMkLst>
          <pc:docMk/>
          <pc:sldMk cId="948699493" sldId="6421"/>
        </pc:sldMkLst>
        <pc:spChg chg="mod ord">
          <ac:chgData name="Ali Ankudowich" userId="f22f1abc-b1bc-442a-b3ed-dc9fe83f0091" providerId="ADAL" clId="{E06BEF38-0937-4C11-BCF8-DC5C79B51209}" dt="2024-03-05T15:07:45.483" v="1562" actId="700"/>
          <ac:spMkLst>
            <pc:docMk/>
            <pc:sldMk cId="948699493" sldId="6421"/>
            <ac:spMk id="4" creationId="{0A36DCEE-43A6-5627-6773-BE688A705237}"/>
          </ac:spMkLst>
        </pc:spChg>
        <pc:graphicFrameChg chg="add mod modGraphic">
          <ac:chgData name="Ali Ankudowich" userId="f22f1abc-b1bc-442a-b3ed-dc9fe83f0091" providerId="ADAL" clId="{E06BEF38-0937-4C11-BCF8-DC5C79B51209}" dt="2024-03-05T15:14:04.862" v="1689" actId="14734"/>
          <ac:graphicFrameMkLst>
            <pc:docMk/>
            <pc:sldMk cId="948699493" sldId="6421"/>
            <ac:graphicFrameMk id="2" creationId="{A21BDDF2-6487-FC3D-D7D0-8AFA6C6AB5E8}"/>
          </ac:graphicFrameMkLst>
        </pc:graphicFrameChg>
        <pc:picChg chg="del mod">
          <ac:chgData name="Ali Ankudowich" userId="f22f1abc-b1bc-442a-b3ed-dc9fe83f0091" providerId="ADAL" clId="{E06BEF38-0937-4C11-BCF8-DC5C79B51209}" dt="2024-03-05T15:13:07.532" v="1680" actId="478"/>
          <ac:picMkLst>
            <pc:docMk/>
            <pc:sldMk cId="948699493" sldId="6421"/>
            <ac:picMk id="8" creationId="{32883D33-FB8E-F6D8-85B5-F8E6BC6D9D02}"/>
          </ac:picMkLst>
        </pc:picChg>
      </pc:sldChg>
      <pc:sldChg chg="delSp del mod">
        <pc:chgData name="Ali Ankudowich" userId="f22f1abc-b1bc-442a-b3ed-dc9fe83f0091" providerId="ADAL" clId="{E06BEF38-0937-4C11-BCF8-DC5C79B51209}" dt="2024-03-05T17:06:24.128" v="2417" actId="2696"/>
        <pc:sldMkLst>
          <pc:docMk/>
          <pc:sldMk cId="2134409322" sldId="6422"/>
        </pc:sldMkLst>
        <pc:spChg chg="del">
          <ac:chgData name="Ali Ankudowich" userId="f22f1abc-b1bc-442a-b3ed-dc9fe83f0091" providerId="ADAL" clId="{E06BEF38-0937-4C11-BCF8-DC5C79B51209}" dt="2024-03-05T17:06:17.432" v="2416" actId="478"/>
          <ac:spMkLst>
            <pc:docMk/>
            <pc:sldMk cId="2134409322" sldId="6422"/>
            <ac:spMk id="5" creationId="{1F48CF42-725B-3E32-D4A0-4B5F17E0D855}"/>
          </ac:spMkLst>
        </pc:spChg>
      </pc:sldChg>
      <pc:sldChg chg="addSp modSp mod modAnim">
        <pc:chgData name="Ali Ankudowich" userId="f22f1abc-b1bc-442a-b3ed-dc9fe83f0091" providerId="ADAL" clId="{E06BEF38-0937-4C11-BCF8-DC5C79B51209}" dt="2024-03-06T21:57:33.329" v="3131" actId="1076"/>
        <pc:sldMkLst>
          <pc:docMk/>
          <pc:sldMk cId="3724035118" sldId="6423"/>
        </pc:sldMkLst>
        <pc:spChg chg="mod">
          <ac:chgData name="Ali Ankudowich" userId="f22f1abc-b1bc-442a-b3ed-dc9fe83f0091" providerId="ADAL" clId="{E06BEF38-0937-4C11-BCF8-DC5C79B51209}" dt="2024-03-06T21:57:27.201" v="3129" actId="14100"/>
          <ac:spMkLst>
            <pc:docMk/>
            <pc:sldMk cId="3724035118" sldId="6423"/>
            <ac:spMk id="4" creationId="{04AF4233-5307-ACE9-FACA-0C83153DBA12}"/>
          </ac:spMkLst>
        </pc:spChg>
        <pc:spChg chg="add mod">
          <ac:chgData name="Ali Ankudowich" userId="f22f1abc-b1bc-442a-b3ed-dc9fe83f0091" providerId="ADAL" clId="{E06BEF38-0937-4C11-BCF8-DC5C79B51209}" dt="2024-03-06T21:57:31.166" v="3130" actId="1076"/>
          <ac:spMkLst>
            <pc:docMk/>
            <pc:sldMk cId="3724035118" sldId="6423"/>
            <ac:spMk id="6" creationId="{4B1DCED0-7C53-D0B9-A1C1-1AC4587D8BC2}"/>
          </ac:spMkLst>
        </pc:spChg>
        <pc:spChg chg="add mod">
          <ac:chgData name="Ali Ankudowich" userId="f22f1abc-b1bc-442a-b3ed-dc9fe83f0091" providerId="ADAL" clId="{E06BEF38-0937-4C11-BCF8-DC5C79B51209}" dt="2024-03-06T21:57:33.329" v="3131" actId="1076"/>
          <ac:spMkLst>
            <pc:docMk/>
            <pc:sldMk cId="3724035118" sldId="6423"/>
            <ac:spMk id="8" creationId="{28072D6A-DC2F-547B-2154-358060A7D51D}"/>
          </ac:spMkLst>
        </pc:spChg>
      </pc:sldChg>
      <pc:sldChg chg="addSp delSp modSp add mod modClrScheme chgLayout">
        <pc:chgData name="Ali Ankudowich" userId="f22f1abc-b1bc-442a-b3ed-dc9fe83f0091" providerId="ADAL" clId="{E06BEF38-0937-4C11-BCF8-DC5C79B51209}" dt="2024-03-06T22:44:13.162" v="3276" actId="478"/>
        <pc:sldMkLst>
          <pc:docMk/>
          <pc:sldMk cId="2531261751" sldId="6424"/>
        </pc:sldMkLst>
        <pc:spChg chg="mod ord">
          <ac:chgData name="Ali Ankudowich" userId="f22f1abc-b1bc-442a-b3ed-dc9fe83f0091" providerId="ADAL" clId="{E06BEF38-0937-4C11-BCF8-DC5C79B51209}" dt="2024-03-05T14:53:25.055" v="892" actId="20577"/>
          <ac:spMkLst>
            <pc:docMk/>
            <pc:sldMk cId="2531261751" sldId="6424"/>
            <ac:spMk id="2" creationId="{60E3D3B0-3F76-104F-B943-DF50438CCF20}"/>
          </ac:spMkLst>
        </pc:spChg>
        <pc:spChg chg="del mod ord">
          <ac:chgData name="Ali Ankudowich" userId="f22f1abc-b1bc-442a-b3ed-dc9fe83f0091" providerId="ADAL" clId="{E06BEF38-0937-4C11-BCF8-DC5C79B51209}" dt="2024-03-05T14:42:39.627" v="667" actId="478"/>
          <ac:spMkLst>
            <pc:docMk/>
            <pc:sldMk cId="2531261751" sldId="6424"/>
            <ac:spMk id="3" creationId="{17E23CE5-FC0C-57FF-2747-AB0C3330BE71}"/>
          </ac:spMkLst>
        </pc:spChg>
        <pc:spChg chg="add del mod">
          <ac:chgData name="Ali Ankudowich" userId="f22f1abc-b1bc-442a-b3ed-dc9fe83f0091" providerId="ADAL" clId="{E06BEF38-0937-4C11-BCF8-DC5C79B51209}" dt="2024-03-06T22:44:13.162" v="3276" actId="478"/>
          <ac:spMkLst>
            <pc:docMk/>
            <pc:sldMk cId="2531261751" sldId="6424"/>
            <ac:spMk id="3" creationId="{DBE29AC5-90C2-0744-2FAE-228A4EB8F18C}"/>
          </ac:spMkLst>
        </pc:spChg>
        <pc:spChg chg="add del">
          <ac:chgData name="Ali Ankudowich" userId="f22f1abc-b1bc-442a-b3ed-dc9fe83f0091" providerId="ADAL" clId="{E06BEF38-0937-4C11-BCF8-DC5C79B51209}" dt="2024-03-05T14:42:43.352" v="669" actId="22"/>
          <ac:spMkLst>
            <pc:docMk/>
            <pc:sldMk cId="2531261751" sldId="6424"/>
            <ac:spMk id="6" creationId="{76099A43-2D41-8C1C-CA04-E6ED631AF327}"/>
          </ac:spMkLst>
        </pc:spChg>
        <pc:spChg chg="add del">
          <ac:chgData name="Ali Ankudowich" userId="f22f1abc-b1bc-442a-b3ed-dc9fe83f0091" providerId="ADAL" clId="{E06BEF38-0937-4C11-BCF8-DC5C79B51209}" dt="2024-03-05T14:42:46.162" v="671" actId="22"/>
          <ac:spMkLst>
            <pc:docMk/>
            <pc:sldMk cId="2531261751" sldId="6424"/>
            <ac:spMk id="8" creationId="{3839E09D-1F7E-4FC1-153C-C8EFE51C2D7A}"/>
          </ac:spMkLst>
        </pc:spChg>
        <pc:graphicFrameChg chg="add mod modGraphic">
          <ac:chgData name="Ali Ankudowich" userId="f22f1abc-b1bc-442a-b3ed-dc9fe83f0091" providerId="ADAL" clId="{E06BEF38-0937-4C11-BCF8-DC5C79B51209}" dt="2024-03-05T16:57:55.743" v="2271" actId="1076"/>
          <ac:graphicFrameMkLst>
            <pc:docMk/>
            <pc:sldMk cId="2531261751" sldId="6424"/>
            <ac:graphicFrameMk id="9" creationId="{B25B3127-A140-F85A-9E99-CC8651119BB2}"/>
          </ac:graphicFrameMkLst>
        </pc:graphicFrameChg>
      </pc:sldChg>
      <pc:sldChg chg="addSp delSp modSp new mod modClrScheme modAnim chgLayout">
        <pc:chgData name="Ali Ankudowich" userId="f22f1abc-b1bc-442a-b3ed-dc9fe83f0091" providerId="ADAL" clId="{E06BEF38-0937-4C11-BCF8-DC5C79B51209}" dt="2024-03-07T20:40:06.911" v="5504"/>
        <pc:sldMkLst>
          <pc:docMk/>
          <pc:sldMk cId="2217969902" sldId="6425"/>
        </pc:sldMkLst>
        <pc:spChg chg="del mod ord">
          <ac:chgData name="Ali Ankudowich" userId="f22f1abc-b1bc-442a-b3ed-dc9fe83f0091" providerId="ADAL" clId="{E06BEF38-0937-4C11-BCF8-DC5C79B51209}" dt="2024-03-05T16:01:58.214" v="1758" actId="700"/>
          <ac:spMkLst>
            <pc:docMk/>
            <pc:sldMk cId="2217969902" sldId="6425"/>
            <ac:spMk id="2" creationId="{5383A647-4138-D9FF-19E9-CE4789BDF1F0}"/>
          </ac:spMkLst>
        </pc:spChg>
        <pc:spChg chg="del">
          <ac:chgData name="Ali Ankudowich" userId="f22f1abc-b1bc-442a-b3ed-dc9fe83f0091" providerId="ADAL" clId="{E06BEF38-0937-4C11-BCF8-DC5C79B51209}" dt="2024-03-05T16:01:58.214" v="1758" actId="700"/>
          <ac:spMkLst>
            <pc:docMk/>
            <pc:sldMk cId="2217969902" sldId="6425"/>
            <ac:spMk id="3" creationId="{D1972048-1547-0DDF-D2D3-811B2FF7CB2E}"/>
          </ac:spMkLst>
        </pc:spChg>
        <pc:spChg chg="add mod ord">
          <ac:chgData name="Ali Ankudowich" userId="f22f1abc-b1bc-442a-b3ed-dc9fe83f0091" providerId="ADAL" clId="{E06BEF38-0937-4C11-BCF8-DC5C79B51209}" dt="2024-03-05T17:07:06.928" v="2425" actId="700"/>
          <ac:spMkLst>
            <pc:docMk/>
            <pc:sldMk cId="2217969902" sldId="6425"/>
            <ac:spMk id="4" creationId="{0B59542D-9FE9-B506-66B8-5E27BC02E1CF}"/>
          </ac:spMkLst>
        </pc:spChg>
        <pc:spChg chg="add del mod">
          <ac:chgData name="Ali Ankudowich" userId="f22f1abc-b1bc-442a-b3ed-dc9fe83f0091" providerId="ADAL" clId="{E06BEF38-0937-4C11-BCF8-DC5C79B51209}" dt="2024-03-05T16:03:26.054" v="1792" actId="478"/>
          <ac:spMkLst>
            <pc:docMk/>
            <pc:sldMk cId="2217969902" sldId="6425"/>
            <ac:spMk id="5" creationId="{0B246551-0CF6-A95E-D808-1E25345D188C}"/>
          </ac:spMkLst>
        </pc:spChg>
        <pc:spChg chg="add mod ord">
          <ac:chgData name="Ali Ankudowich" userId="f22f1abc-b1bc-442a-b3ed-dc9fe83f0091" providerId="ADAL" clId="{E06BEF38-0937-4C11-BCF8-DC5C79B51209}" dt="2024-03-05T16:22:33.820" v="2183" actId="207"/>
          <ac:spMkLst>
            <pc:docMk/>
            <pc:sldMk cId="2217969902" sldId="6425"/>
            <ac:spMk id="8" creationId="{5DB18969-72C4-AB3E-9615-E2CC1842257E}"/>
          </ac:spMkLst>
        </pc:spChg>
        <pc:spChg chg="add mod ord">
          <ac:chgData name="Ali Ankudowich" userId="f22f1abc-b1bc-442a-b3ed-dc9fe83f0091" providerId="ADAL" clId="{E06BEF38-0937-4C11-BCF8-DC5C79B51209}" dt="2024-03-05T16:22:33.820" v="2183" actId="207"/>
          <ac:spMkLst>
            <pc:docMk/>
            <pc:sldMk cId="2217969902" sldId="6425"/>
            <ac:spMk id="9" creationId="{267E676B-17A7-1CCA-DA38-193938E009F8}"/>
          </ac:spMkLst>
        </pc:spChg>
        <pc:spChg chg="add mod topLvl">
          <ac:chgData name="Ali Ankudowich" userId="f22f1abc-b1bc-442a-b3ed-dc9fe83f0091" providerId="ADAL" clId="{E06BEF38-0937-4C11-BCF8-DC5C79B51209}" dt="2024-03-05T16:21:55.135" v="2181" actId="1076"/>
          <ac:spMkLst>
            <pc:docMk/>
            <pc:sldMk cId="2217969902" sldId="6425"/>
            <ac:spMk id="10" creationId="{D8E22E2A-E73F-662D-D5A5-3E4903A384D0}"/>
          </ac:spMkLst>
        </pc:spChg>
        <pc:spChg chg="add del mod topLvl">
          <ac:chgData name="Ali Ankudowich" userId="f22f1abc-b1bc-442a-b3ed-dc9fe83f0091" providerId="ADAL" clId="{E06BEF38-0937-4C11-BCF8-DC5C79B51209}" dt="2024-03-05T16:03:45.428" v="1800" actId="478"/>
          <ac:spMkLst>
            <pc:docMk/>
            <pc:sldMk cId="2217969902" sldId="6425"/>
            <ac:spMk id="11" creationId="{7406E15A-19A1-923D-C1F2-941C8C394004}"/>
          </ac:spMkLst>
        </pc:spChg>
        <pc:spChg chg="add mod topLvl">
          <ac:chgData name="Ali Ankudowich" userId="f22f1abc-b1bc-442a-b3ed-dc9fe83f0091" providerId="ADAL" clId="{E06BEF38-0937-4C11-BCF8-DC5C79B51209}" dt="2024-03-05T16:03:32.514" v="1794" actId="478"/>
          <ac:spMkLst>
            <pc:docMk/>
            <pc:sldMk cId="2217969902" sldId="6425"/>
            <ac:spMk id="12" creationId="{D03B12B6-1836-8BDD-48B3-D2E699DAFFEB}"/>
          </ac:spMkLst>
        </pc:spChg>
        <pc:spChg chg="add del mod topLvl">
          <ac:chgData name="Ali Ankudowich" userId="f22f1abc-b1bc-442a-b3ed-dc9fe83f0091" providerId="ADAL" clId="{E06BEF38-0937-4C11-BCF8-DC5C79B51209}" dt="2024-03-05T16:03:32.514" v="1794" actId="478"/>
          <ac:spMkLst>
            <pc:docMk/>
            <pc:sldMk cId="2217969902" sldId="6425"/>
            <ac:spMk id="13" creationId="{A54533F6-F729-C973-E375-C5375DC06EA7}"/>
          </ac:spMkLst>
        </pc:spChg>
        <pc:spChg chg="add del mod ord">
          <ac:chgData name="Ali Ankudowich" userId="f22f1abc-b1bc-442a-b3ed-dc9fe83f0091" providerId="ADAL" clId="{E06BEF38-0937-4C11-BCF8-DC5C79B51209}" dt="2024-03-05T16:03:21.046" v="1790" actId="700"/>
          <ac:spMkLst>
            <pc:docMk/>
            <pc:sldMk cId="2217969902" sldId="6425"/>
            <ac:spMk id="14" creationId="{ADE5A159-013D-59F7-3C9E-FB733431ABF6}"/>
          </ac:spMkLst>
        </pc:spChg>
        <pc:spChg chg="add del mod ord">
          <ac:chgData name="Ali Ankudowich" userId="f22f1abc-b1bc-442a-b3ed-dc9fe83f0091" providerId="ADAL" clId="{E06BEF38-0937-4C11-BCF8-DC5C79B51209}" dt="2024-03-05T16:03:21.046" v="1790" actId="700"/>
          <ac:spMkLst>
            <pc:docMk/>
            <pc:sldMk cId="2217969902" sldId="6425"/>
            <ac:spMk id="15" creationId="{52FC0782-27BC-C5DD-5A17-27A691D40E36}"/>
          </ac:spMkLst>
        </pc:spChg>
        <pc:spChg chg="add mod ord">
          <ac:chgData name="Ali Ankudowich" userId="f22f1abc-b1bc-442a-b3ed-dc9fe83f0091" providerId="ADAL" clId="{E06BEF38-0937-4C11-BCF8-DC5C79B51209}" dt="2024-03-07T20:32:03.631" v="5481" actId="113"/>
          <ac:spMkLst>
            <pc:docMk/>
            <pc:sldMk cId="2217969902" sldId="6425"/>
            <ac:spMk id="16" creationId="{1CE92601-82DE-7B53-07A9-4B211848156B}"/>
          </ac:spMkLst>
        </pc:spChg>
        <pc:spChg chg="add mod ord">
          <ac:chgData name="Ali Ankudowich" userId="f22f1abc-b1bc-442a-b3ed-dc9fe83f0091" providerId="ADAL" clId="{E06BEF38-0937-4C11-BCF8-DC5C79B51209}" dt="2024-03-05T17:07:06.928" v="2425" actId="700"/>
          <ac:spMkLst>
            <pc:docMk/>
            <pc:sldMk cId="2217969902" sldId="6425"/>
            <ac:spMk id="17" creationId="{C425D372-3EFA-BAEC-0C4B-E251CF432249}"/>
          </ac:spMkLst>
        </pc:spChg>
        <pc:spChg chg="add mod">
          <ac:chgData name="Ali Ankudowich" userId="f22f1abc-b1bc-442a-b3ed-dc9fe83f0091" providerId="ADAL" clId="{E06BEF38-0937-4C11-BCF8-DC5C79B51209}" dt="2024-03-05T16:57:31.487" v="2270" actId="20577"/>
          <ac:spMkLst>
            <pc:docMk/>
            <pc:sldMk cId="2217969902" sldId="6425"/>
            <ac:spMk id="18" creationId="{FE7182B3-65B2-5920-8C2E-1894EFE8DC01}"/>
          </ac:spMkLst>
        </pc:spChg>
        <pc:spChg chg="add del mod">
          <ac:chgData name="Ali Ankudowich" userId="f22f1abc-b1bc-442a-b3ed-dc9fe83f0091" providerId="ADAL" clId="{E06BEF38-0937-4C11-BCF8-DC5C79B51209}" dt="2024-03-05T16:07:59.864" v="1859" actId="478"/>
          <ac:spMkLst>
            <pc:docMk/>
            <pc:sldMk cId="2217969902" sldId="6425"/>
            <ac:spMk id="20" creationId="{97723333-5224-8F83-69F3-0D16F700906F}"/>
          </ac:spMkLst>
        </pc:spChg>
        <pc:spChg chg="add mod">
          <ac:chgData name="Ali Ankudowich" userId="f22f1abc-b1bc-442a-b3ed-dc9fe83f0091" providerId="ADAL" clId="{E06BEF38-0937-4C11-BCF8-DC5C79B51209}" dt="2024-03-05T16:21:55.135" v="2181" actId="1076"/>
          <ac:spMkLst>
            <pc:docMk/>
            <pc:sldMk cId="2217969902" sldId="6425"/>
            <ac:spMk id="21" creationId="{80A4A5A7-54FA-86F0-68BB-8AB2B86E6B27}"/>
          </ac:spMkLst>
        </pc:spChg>
        <pc:spChg chg="add del mod">
          <ac:chgData name="Ali Ankudowich" userId="f22f1abc-b1bc-442a-b3ed-dc9fe83f0091" providerId="ADAL" clId="{E06BEF38-0937-4C11-BCF8-DC5C79B51209}" dt="2024-03-05T16:55:05.222" v="2239" actId="478"/>
          <ac:spMkLst>
            <pc:docMk/>
            <pc:sldMk cId="2217969902" sldId="6425"/>
            <ac:spMk id="22" creationId="{EAEA41DD-AE03-724B-AC77-36E7333E9841}"/>
          </ac:spMkLst>
        </pc:spChg>
        <pc:spChg chg="add del mod">
          <ac:chgData name="Ali Ankudowich" userId="f22f1abc-b1bc-442a-b3ed-dc9fe83f0091" providerId="ADAL" clId="{E06BEF38-0937-4C11-BCF8-DC5C79B51209}" dt="2024-03-05T16:55:05.222" v="2239" actId="478"/>
          <ac:spMkLst>
            <pc:docMk/>
            <pc:sldMk cId="2217969902" sldId="6425"/>
            <ac:spMk id="23" creationId="{BE590B7C-D10A-8D7E-A68B-CCFF20A92EB6}"/>
          </ac:spMkLst>
        </pc:spChg>
        <pc:grpChg chg="add del mod">
          <ac:chgData name="Ali Ankudowich" userId="f22f1abc-b1bc-442a-b3ed-dc9fe83f0091" providerId="ADAL" clId="{E06BEF38-0937-4C11-BCF8-DC5C79B51209}" dt="2024-03-05T16:03:32.514" v="1794" actId="478"/>
          <ac:grpSpMkLst>
            <pc:docMk/>
            <pc:sldMk cId="2217969902" sldId="6425"/>
            <ac:grpSpMk id="6" creationId="{5ABE10BD-7340-695F-5B1D-F5DC69D6429B}"/>
          </ac:grpSpMkLst>
        </pc:grpChg>
        <pc:grpChg chg="add del mod">
          <ac:chgData name="Ali Ankudowich" userId="f22f1abc-b1bc-442a-b3ed-dc9fe83f0091" providerId="ADAL" clId="{E06BEF38-0937-4C11-BCF8-DC5C79B51209}" dt="2024-03-05T16:03:45.428" v="1800" actId="478"/>
          <ac:grpSpMkLst>
            <pc:docMk/>
            <pc:sldMk cId="2217969902" sldId="6425"/>
            <ac:grpSpMk id="7" creationId="{C21EAC97-E688-7075-4E24-97E35A3BDAAC}"/>
          </ac:grpSpMkLst>
        </pc:grpChg>
      </pc:sldChg>
      <pc:sldChg chg="modSp add mod ord">
        <pc:chgData name="Ali Ankudowich" userId="f22f1abc-b1bc-442a-b3ed-dc9fe83f0091" providerId="ADAL" clId="{E06BEF38-0937-4C11-BCF8-DC5C79B51209}" dt="2024-03-06T15:02:55.153" v="2501" actId="20577"/>
        <pc:sldMkLst>
          <pc:docMk/>
          <pc:sldMk cId="380193782" sldId="6426"/>
        </pc:sldMkLst>
        <pc:spChg chg="mod">
          <ac:chgData name="Ali Ankudowich" userId="f22f1abc-b1bc-442a-b3ed-dc9fe83f0091" providerId="ADAL" clId="{E06BEF38-0937-4C11-BCF8-DC5C79B51209}" dt="2024-03-06T15:02:55.153" v="2501" actId="20577"/>
          <ac:spMkLst>
            <pc:docMk/>
            <pc:sldMk cId="380193782" sldId="6426"/>
            <ac:spMk id="2" creationId="{2AE0F21F-8676-D5BA-EE11-08E84BFA3C0E}"/>
          </ac:spMkLst>
        </pc:spChg>
        <pc:spChg chg="mod">
          <ac:chgData name="Ali Ankudowich" userId="f22f1abc-b1bc-442a-b3ed-dc9fe83f0091" providerId="ADAL" clId="{E06BEF38-0937-4C11-BCF8-DC5C79B51209}" dt="2024-03-05T17:00:45.695" v="2331" actId="5793"/>
          <ac:spMkLst>
            <pc:docMk/>
            <pc:sldMk cId="380193782" sldId="6426"/>
            <ac:spMk id="10" creationId="{D50BE940-4534-0769-E9CE-A24C0DA0ABAB}"/>
          </ac:spMkLst>
        </pc:spChg>
      </pc:sldChg>
      <pc:sldChg chg="addSp delSp modSp new mod modClrScheme chgLayout">
        <pc:chgData name="Ali Ankudowich" userId="f22f1abc-b1bc-442a-b3ed-dc9fe83f0091" providerId="ADAL" clId="{E06BEF38-0937-4C11-BCF8-DC5C79B51209}" dt="2024-03-06T22:34:51.142" v="3275" actId="20577"/>
        <pc:sldMkLst>
          <pc:docMk/>
          <pc:sldMk cId="2671167468" sldId="6427"/>
        </pc:sldMkLst>
        <pc:spChg chg="del mod ord">
          <ac:chgData name="Ali Ankudowich" userId="f22f1abc-b1bc-442a-b3ed-dc9fe83f0091" providerId="ADAL" clId="{E06BEF38-0937-4C11-BCF8-DC5C79B51209}" dt="2024-03-05T17:01:48.478" v="2339" actId="700"/>
          <ac:spMkLst>
            <pc:docMk/>
            <pc:sldMk cId="2671167468" sldId="6427"/>
            <ac:spMk id="2" creationId="{16128B7B-28F8-71F2-8191-5F728C64B26F}"/>
          </ac:spMkLst>
        </pc:spChg>
        <pc:spChg chg="del">
          <ac:chgData name="Ali Ankudowich" userId="f22f1abc-b1bc-442a-b3ed-dc9fe83f0091" providerId="ADAL" clId="{E06BEF38-0937-4C11-BCF8-DC5C79B51209}" dt="2024-03-05T17:01:48.478" v="2339" actId="700"/>
          <ac:spMkLst>
            <pc:docMk/>
            <pc:sldMk cId="2671167468" sldId="6427"/>
            <ac:spMk id="3" creationId="{07CE1512-21E3-62A6-AB7B-667BC6E4AB58}"/>
          </ac:spMkLst>
        </pc:spChg>
        <pc:spChg chg="add mod ord">
          <ac:chgData name="Ali Ankudowich" userId="f22f1abc-b1bc-442a-b3ed-dc9fe83f0091" providerId="ADAL" clId="{E06BEF38-0937-4C11-BCF8-DC5C79B51209}" dt="2024-03-06T22:34:51.142" v="3275" actId="20577"/>
          <ac:spMkLst>
            <pc:docMk/>
            <pc:sldMk cId="2671167468" sldId="6427"/>
            <ac:spMk id="4" creationId="{7DCBA01F-0CF0-592B-5722-8250F9C9E30B}"/>
          </ac:spMkLst>
        </pc:spChg>
        <pc:spChg chg="add mod">
          <ac:chgData name="Ali Ankudowich" userId="f22f1abc-b1bc-442a-b3ed-dc9fe83f0091" providerId="ADAL" clId="{E06BEF38-0937-4C11-BCF8-DC5C79B51209}" dt="2024-03-05T17:02:18.273" v="2364"/>
          <ac:spMkLst>
            <pc:docMk/>
            <pc:sldMk cId="2671167468" sldId="6427"/>
            <ac:spMk id="5" creationId="{D0A8AFFA-635E-8697-2F6C-86049AB6A614}"/>
          </ac:spMkLst>
        </pc:spChg>
        <pc:graphicFrameChg chg="add mod modGraphic">
          <ac:chgData name="Ali Ankudowich" userId="f22f1abc-b1bc-442a-b3ed-dc9fe83f0091" providerId="ADAL" clId="{E06BEF38-0937-4C11-BCF8-DC5C79B51209}" dt="2024-03-05T17:05:38.611" v="2401" actId="14100"/>
          <ac:graphicFrameMkLst>
            <pc:docMk/>
            <pc:sldMk cId="2671167468" sldId="6427"/>
            <ac:graphicFrameMk id="6" creationId="{3EB9441D-7BF1-ABE7-54C1-270A83F1E316}"/>
          </ac:graphicFrameMkLst>
        </pc:graphicFrameChg>
      </pc:sldChg>
      <pc:sldChg chg="addSp modSp add mod">
        <pc:chgData name="Ali Ankudowich" userId="f22f1abc-b1bc-442a-b3ed-dc9fe83f0091" providerId="ADAL" clId="{E06BEF38-0937-4C11-BCF8-DC5C79B51209}" dt="2024-03-06T22:12:27.069" v="3214" actId="20577"/>
        <pc:sldMkLst>
          <pc:docMk/>
          <pc:sldMk cId="1221428403" sldId="6428"/>
        </pc:sldMkLst>
        <pc:spChg chg="add mod">
          <ac:chgData name="Ali Ankudowich" userId="f22f1abc-b1bc-442a-b3ed-dc9fe83f0091" providerId="ADAL" clId="{E06BEF38-0937-4C11-BCF8-DC5C79B51209}" dt="2024-03-05T17:02:23.820" v="2366"/>
          <ac:spMkLst>
            <pc:docMk/>
            <pc:sldMk cId="1221428403" sldId="6428"/>
            <ac:spMk id="2" creationId="{4FDCC5AB-08C8-5482-AE6A-8370C3979F70}"/>
          </ac:spMkLst>
        </pc:spChg>
        <pc:spChg chg="mod">
          <ac:chgData name="Ali Ankudowich" userId="f22f1abc-b1bc-442a-b3ed-dc9fe83f0091" providerId="ADAL" clId="{E06BEF38-0937-4C11-BCF8-DC5C79B51209}" dt="2024-03-06T22:12:27.069" v="3214" actId="20577"/>
          <ac:spMkLst>
            <pc:docMk/>
            <pc:sldMk cId="1221428403" sldId="6428"/>
            <ac:spMk id="4" creationId="{4D1239EE-7243-1595-A662-F2B5BCD01364}"/>
          </ac:spMkLst>
        </pc:spChg>
        <pc:graphicFrameChg chg="add mod modGraphic">
          <ac:chgData name="Ali Ankudowich" userId="f22f1abc-b1bc-442a-b3ed-dc9fe83f0091" providerId="ADAL" clId="{E06BEF38-0937-4C11-BCF8-DC5C79B51209}" dt="2024-03-06T15:00:09.183" v="2460" actId="14100"/>
          <ac:graphicFrameMkLst>
            <pc:docMk/>
            <pc:sldMk cId="1221428403" sldId="6428"/>
            <ac:graphicFrameMk id="3" creationId="{CB34207E-5162-3F39-CACF-E0E31970875A}"/>
          </ac:graphicFrameMkLst>
        </pc:graphicFrameChg>
      </pc:sldChg>
      <pc:sldChg chg="addSp delSp modSp add mod ord modClrScheme chgLayout">
        <pc:chgData name="Ali Ankudowich" userId="f22f1abc-b1bc-442a-b3ed-dc9fe83f0091" providerId="ADAL" clId="{E06BEF38-0937-4C11-BCF8-DC5C79B51209}" dt="2024-03-07T15:58:51.827" v="4892" actId="20577"/>
        <pc:sldMkLst>
          <pc:docMk/>
          <pc:sldMk cId="2388502370" sldId="6429"/>
        </pc:sldMkLst>
        <pc:spChg chg="mod ord">
          <ac:chgData name="Ali Ankudowich" userId="f22f1abc-b1bc-442a-b3ed-dc9fe83f0091" providerId="ADAL" clId="{E06BEF38-0937-4C11-BCF8-DC5C79B51209}" dt="2024-03-06T15:01:41.063" v="2484" actId="700"/>
          <ac:spMkLst>
            <pc:docMk/>
            <pc:sldMk cId="2388502370" sldId="6429"/>
            <ac:spMk id="2" creationId="{6D5FB88B-14DA-A70F-A9B5-66F97499AA35}"/>
          </ac:spMkLst>
        </pc:spChg>
        <pc:spChg chg="add del mod ord">
          <ac:chgData name="Ali Ankudowich" userId="f22f1abc-b1bc-442a-b3ed-dc9fe83f0091" providerId="ADAL" clId="{E06BEF38-0937-4C11-BCF8-DC5C79B51209}" dt="2024-03-06T15:01:44.065" v="2485"/>
          <ac:spMkLst>
            <pc:docMk/>
            <pc:sldMk cId="2388502370" sldId="6429"/>
            <ac:spMk id="4" creationId="{EF9B4BDC-7DC4-2CF1-6B95-80FD729F001B}"/>
          </ac:spMkLst>
        </pc:spChg>
        <pc:spChg chg="add mod">
          <ac:chgData name="Ali Ankudowich" userId="f22f1abc-b1bc-442a-b3ed-dc9fe83f0091" providerId="ADAL" clId="{E06BEF38-0937-4C11-BCF8-DC5C79B51209}" dt="2024-03-06T15:02:14.183" v="2488" actId="1076"/>
          <ac:spMkLst>
            <pc:docMk/>
            <pc:sldMk cId="2388502370" sldId="6429"/>
            <ac:spMk id="6" creationId="{78DA9BE4-4A09-75F5-5383-10717C10B462}"/>
          </ac:spMkLst>
        </pc:spChg>
        <pc:spChg chg="mod ord">
          <ac:chgData name="Ali Ankudowich" userId="f22f1abc-b1bc-442a-b3ed-dc9fe83f0091" providerId="ADAL" clId="{E06BEF38-0937-4C11-BCF8-DC5C79B51209}" dt="2024-03-07T15:58:51.827" v="4892" actId="20577"/>
          <ac:spMkLst>
            <pc:docMk/>
            <pc:sldMk cId="2388502370" sldId="6429"/>
            <ac:spMk id="10" creationId="{45614A0D-A9DE-6B1E-DB48-EB350D6C410F}"/>
          </ac:spMkLst>
        </pc:spChg>
        <pc:picChg chg="add mod">
          <ac:chgData name="Ali Ankudowich" userId="f22f1abc-b1bc-442a-b3ed-dc9fe83f0091" providerId="ADAL" clId="{E06BEF38-0937-4C11-BCF8-DC5C79B51209}" dt="2024-03-06T15:01:44.065" v="2485"/>
          <ac:picMkLst>
            <pc:docMk/>
            <pc:sldMk cId="2388502370" sldId="6429"/>
            <ac:picMk id="5" creationId="{5DB9E02F-60A2-35EE-DBB0-5C35444B597D}"/>
          </ac:picMkLst>
        </pc:picChg>
      </pc:sldChg>
      <pc:sldChg chg="modSp add del mod ord">
        <pc:chgData name="Ali Ankudowich" userId="f22f1abc-b1bc-442a-b3ed-dc9fe83f0091" providerId="ADAL" clId="{E06BEF38-0937-4C11-BCF8-DC5C79B51209}" dt="2024-03-06T22:19:32.209" v="3220" actId="2696"/>
        <pc:sldMkLst>
          <pc:docMk/>
          <pc:sldMk cId="1034637783" sldId="6430"/>
        </pc:sldMkLst>
        <pc:spChg chg="mod">
          <ac:chgData name="Ali Ankudowich" userId="f22f1abc-b1bc-442a-b3ed-dc9fe83f0091" providerId="ADAL" clId="{E06BEF38-0937-4C11-BCF8-DC5C79B51209}" dt="2024-03-06T15:03:11.888" v="2509" actId="20577"/>
          <ac:spMkLst>
            <pc:docMk/>
            <pc:sldMk cId="1034637783" sldId="6430"/>
            <ac:spMk id="2" creationId="{432618D8-C564-90A7-081D-D4EE1590E9F3}"/>
          </ac:spMkLst>
        </pc:spChg>
        <pc:spChg chg="mod">
          <ac:chgData name="Ali Ankudowich" userId="f22f1abc-b1bc-442a-b3ed-dc9fe83f0091" providerId="ADAL" clId="{E06BEF38-0937-4C11-BCF8-DC5C79B51209}" dt="2024-03-06T15:03:28.235" v="2515" actId="5793"/>
          <ac:spMkLst>
            <pc:docMk/>
            <pc:sldMk cId="1034637783" sldId="6430"/>
            <ac:spMk id="10" creationId="{CBD73963-97FA-E3F1-9673-393EC7C862BE}"/>
          </ac:spMkLst>
        </pc:spChg>
      </pc:sldChg>
      <pc:sldChg chg="addSp delSp modSp new mod modClrScheme chgLayout">
        <pc:chgData name="Ali Ankudowich" userId="f22f1abc-b1bc-442a-b3ed-dc9fe83f0091" providerId="ADAL" clId="{E06BEF38-0937-4C11-BCF8-DC5C79B51209}" dt="2024-03-06T15:24:54.993" v="2816"/>
        <pc:sldMkLst>
          <pc:docMk/>
          <pc:sldMk cId="972992212" sldId="6431"/>
        </pc:sldMkLst>
        <pc:spChg chg="del mod ord">
          <ac:chgData name="Ali Ankudowich" userId="f22f1abc-b1bc-442a-b3ed-dc9fe83f0091" providerId="ADAL" clId="{E06BEF38-0937-4C11-BCF8-DC5C79B51209}" dt="2024-03-06T15:03:59.493" v="2517" actId="700"/>
          <ac:spMkLst>
            <pc:docMk/>
            <pc:sldMk cId="972992212" sldId="6431"/>
            <ac:spMk id="2" creationId="{16342392-0724-4B0B-E07A-40969A6089A3}"/>
          </ac:spMkLst>
        </pc:spChg>
        <pc:spChg chg="del mod ord">
          <ac:chgData name="Ali Ankudowich" userId="f22f1abc-b1bc-442a-b3ed-dc9fe83f0091" providerId="ADAL" clId="{E06BEF38-0937-4C11-BCF8-DC5C79B51209}" dt="2024-03-06T15:03:59.493" v="2517" actId="700"/>
          <ac:spMkLst>
            <pc:docMk/>
            <pc:sldMk cId="972992212" sldId="6431"/>
            <ac:spMk id="3" creationId="{CCF83C0E-B9C6-AC89-93F9-4110BCE5831B}"/>
          </ac:spMkLst>
        </pc:spChg>
        <pc:spChg chg="add mod ord">
          <ac:chgData name="Ali Ankudowich" userId="f22f1abc-b1bc-442a-b3ed-dc9fe83f0091" providerId="ADAL" clId="{E06BEF38-0937-4C11-BCF8-DC5C79B51209}" dt="2024-03-06T15:04:21.225" v="2522"/>
          <ac:spMkLst>
            <pc:docMk/>
            <pc:sldMk cId="972992212" sldId="6431"/>
            <ac:spMk id="4" creationId="{B27B2A6A-42EA-4643-ED4F-CA0A3B1BDFBF}"/>
          </ac:spMkLst>
        </pc:spChg>
        <pc:spChg chg="add mod ord">
          <ac:chgData name="Ali Ankudowich" userId="f22f1abc-b1bc-442a-b3ed-dc9fe83f0091" providerId="ADAL" clId="{E06BEF38-0937-4C11-BCF8-DC5C79B51209}" dt="2024-03-06T15:18:56.348" v="2685" actId="27636"/>
          <ac:spMkLst>
            <pc:docMk/>
            <pc:sldMk cId="972992212" sldId="6431"/>
            <ac:spMk id="5" creationId="{9DC680DF-17CE-837D-DF59-222D57CA6315}"/>
          </ac:spMkLst>
        </pc:spChg>
        <pc:spChg chg="add del mod ord">
          <ac:chgData name="Ali Ankudowich" userId="f22f1abc-b1bc-442a-b3ed-dc9fe83f0091" providerId="ADAL" clId="{E06BEF38-0937-4C11-BCF8-DC5C79B51209}" dt="2024-03-06T15:04:39.344" v="2525" actId="478"/>
          <ac:spMkLst>
            <pc:docMk/>
            <pc:sldMk cId="972992212" sldId="6431"/>
            <ac:spMk id="6" creationId="{14495CC1-D06E-3425-22CF-A6C6CA396CB4}"/>
          </ac:spMkLst>
        </pc:spChg>
        <pc:spChg chg="add mod">
          <ac:chgData name="Ali Ankudowich" userId="f22f1abc-b1bc-442a-b3ed-dc9fe83f0091" providerId="ADAL" clId="{E06BEF38-0937-4C11-BCF8-DC5C79B51209}" dt="2024-03-06T15:24:54.993" v="2816"/>
          <ac:spMkLst>
            <pc:docMk/>
            <pc:sldMk cId="972992212" sldId="6431"/>
            <ac:spMk id="8" creationId="{7F891447-CE47-70D6-2584-D5313A87F38B}"/>
          </ac:spMkLst>
        </pc:spChg>
        <pc:picChg chg="add mod modCrop">
          <ac:chgData name="Ali Ankudowich" userId="f22f1abc-b1bc-442a-b3ed-dc9fe83f0091" providerId="ADAL" clId="{E06BEF38-0937-4C11-BCF8-DC5C79B51209}" dt="2024-03-06T15:04:58.944" v="2527" actId="1076"/>
          <ac:picMkLst>
            <pc:docMk/>
            <pc:sldMk cId="972992212" sldId="6431"/>
            <ac:picMk id="7" creationId="{1A87E615-ADAE-3FE8-0A91-C8C2187508DD}"/>
          </ac:picMkLst>
        </pc:picChg>
      </pc:sldChg>
      <pc:sldChg chg="addSp modSp add mod">
        <pc:chgData name="Ali Ankudowich" userId="f22f1abc-b1bc-442a-b3ed-dc9fe83f0091" providerId="ADAL" clId="{E06BEF38-0937-4C11-BCF8-DC5C79B51209}" dt="2024-03-06T15:25:02.399" v="2820"/>
        <pc:sldMkLst>
          <pc:docMk/>
          <pc:sldMk cId="3924869990" sldId="6432"/>
        </pc:sldMkLst>
        <pc:spChg chg="add mod">
          <ac:chgData name="Ali Ankudowich" userId="f22f1abc-b1bc-442a-b3ed-dc9fe83f0091" providerId="ADAL" clId="{E06BEF38-0937-4C11-BCF8-DC5C79B51209}" dt="2024-03-06T15:25:02.399" v="2820"/>
          <ac:spMkLst>
            <pc:docMk/>
            <pc:sldMk cId="3924869990" sldId="6432"/>
            <ac:spMk id="2" creationId="{D4B392F1-4DD6-B29D-9AAD-01E95D2BF307}"/>
          </ac:spMkLst>
        </pc:spChg>
        <pc:spChg chg="mod">
          <ac:chgData name="Ali Ankudowich" userId="f22f1abc-b1bc-442a-b3ed-dc9fe83f0091" providerId="ADAL" clId="{E06BEF38-0937-4C11-BCF8-DC5C79B51209}" dt="2024-03-06T15:06:43.559" v="2561" actId="20577"/>
          <ac:spMkLst>
            <pc:docMk/>
            <pc:sldMk cId="3924869990" sldId="6432"/>
            <ac:spMk id="4" creationId="{E0058628-B9A7-132D-4ADC-A31DF3CD9BE3}"/>
          </ac:spMkLst>
        </pc:spChg>
        <pc:spChg chg="mod">
          <ac:chgData name="Ali Ankudowich" userId="f22f1abc-b1bc-442a-b3ed-dc9fe83f0091" providerId="ADAL" clId="{E06BEF38-0937-4C11-BCF8-DC5C79B51209}" dt="2024-03-06T15:05:49.423" v="2535" actId="255"/>
          <ac:spMkLst>
            <pc:docMk/>
            <pc:sldMk cId="3924869990" sldId="6432"/>
            <ac:spMk id="5" creationId="{B144B1C6-63EB-85ED-99E7-4F15760163E4}"/>
          </ac:spMkLst>
        </pc:spChg>
      </pc:sldChg>
      <pc:sldChg chg="addSp delSp modSp add del mod modClrScheme chgLayout">
        <pc:chgData name="Ali Ankudowich" userId="f22f1abc-b1bc-442a-b3ed-dc9fe83f0091" providerId="ADAL" clId="{E06BEF38-0937-4C11-BCF8-DC5C79B51209}" dt="2024-03-06T22:19:57.948" v="3225" actId="2696"/>
        <pc:sldMkLst>
          <pc:docMk/>
          <pc:sldMk cId="1088979247" sldId="6433"/>
        </pc:sldMkLst>
        <pc:spChg chg="add mod">
          <ac:chgData name="Ali Ankudowich" userId="f22f1abc-b1bc-442a-b3ed-dc9fe83f0091" providerId="ADAL" clId="{E06BEF38-0937-4C11-BCF8-DC5C79B51209}" dt="2024-03-06T15:25:04.342" v="2821"/>
          <ac:spMkLst>
            <pc:docMk/>
            <pc:sldMk cId="1088979247" sldId="6433"/>
            <ac:spMk id="3" creationId="{EF3A9A04-3793-4F13-23B1-F1D2DE133A0F}"/>
          </ac:spMkLst>
        </pc:spChg>
        <pc:spChg chg="mod ord">
          <ac:chgData name="Ali Ankudowich" userId="f22f1abc-b1bc-442a-b3ed-dc9fe83f0091" providerId="ADAL" clId="{E06BEF38-0937-4C11-BCF8-DC5C79B51209}" dt="2024-03-06T21:46:33.627" v="2965" actId="700"/>
          <ac:spMkLst>
            <pc:docMk/>
            <pc:sldMk cId="1088979247" sldId="6433"/>
            <ac:spMk id="4" creationId="{E5B52DC7-7DFE-1B5E-65FC-5A7441AB0609}"/>
          </ac:spMkLst>
        </pc:spChg>
        <pc:spChg chg="add del mod ord">
          <ac:chgData name="Ali Ankudowich" userId="f22f1abc-b1bc-442a-b3ed-dc9fe83f0091" providerId="ADAL" clId="{E06BEF38-0937-4C11-BCF8-DC5C79B51209}" dt="2024-03-06T21:46:33.627" v="2965" actId="700"/>
          <ac:spMkLst>
            <pc:docMk/>
            <pc:sldMk cId="1088979247" sldId="6433"/>
            <ac:spMk id="5" creationId="{37D42C01-B9FD-D89C-226C-07A7FA268BE8}"/>
          </ac:spMkLst>
        </pc:spChg>
        <pc:spChg chg="del mod">
          <ac:chgData name="Ali Ankudowich" userId="f22f1abc-b1bc-442a-b3ed-dc9fe83f0091" providerId="ADAL" clId="{E06BEF38-0937-4C11-BCF8-DC5C79B51209}" dt="2024-03-06T15:06:20.315" v="2539" actId="700"/>
          <ac:spMkLst>
            <pc:docMk/>
            <pc:sldMk cId="1088979247" sldId="6433"/>
            <ac:spMk id="5" creationId="{48A391A7-6951-3864-4F3E-F82E10D10C00}"/>
          </ac:spMkLst>
        </pc:spChg>
        <pc:spChg chg="add del mod ord">
          <ac:chgData name="Ali Ankudowich" userId="f22f1abc-b1bc-442a-b3ed-dc9fe83f0091" providerId="ADAL" clId="{E06BEF38-0937-4C11-BCF8-DC5C79B51209}" dt="2024-03-06T21:46:33.627" v="2965" actId="700"/>
          <ac:spMkLst>
            <pc:docMk/>
            <pc:sldMk cId="1088979247" sldId="6433"/>
            <ac:spMk id="6" creationId="{CE6C9E79-99F1-AAA6-5D1A-493132C0CF31}"/>
          </ac:spMkLst>
        </pc:spChg>
        <pc:picChg chg="add del mod modCrop">
          <ac:chgData name="Ali Ankudowich" userId="f22f1abc-b1bc-442a-b3ed-dc9fe83f0091" providerId="ADAL" clId="{E06BEF38-0937-4C11-BCF8-DC5C79B51209}" dt="2024-03-06T21:47:51.334" v="2978" actId="732"/>
          <ac:picMkLst>
            <pc:docMk/>
            <pc:sldMk cId="1088979247" sldId="6433"/>
            <ac:picMk id="2" creationId="{833C548F-DD9C-9343-817B-D83D0D02C9D0}"/>
          </ac:picMkLst>
        </pc:picChg>
        <pc:picChg chg="add mod modCrop">
          <ac:chgData name="Ali Ankudowich" userId="f22f1abc-b1bc-442a-b3ed-dc9fe83f0091" providerId="ADAL" clId="{E06BEF38-0937-4C11-BCF8-DC5C79B51209}" dt="2024-03-06T21:46:32.676" v="2963"/>
          <ac:picMkLst>
            <pc:docMk/>
            <pc:sldMk cId="1088979247" sldId="6433"/>
            <ac:picMk id="7" creationId="{16C546A9-3928-0241-948B-2EDDFC2506E4}"/>
          </ac:picMkLst>
        </pc:picChg>
        <pc:picChg chg="del">
          <ac:chgData name="Ali Ankudowich" userId="f22f1abc-b1bc-442a-b3ed-dc9fe83f0091" providerId="ADAL" clId="{E06BEF38-0937-4C11-BCF8-DC5C79B51209}" dt="2024-03-06T15:06:14.544" v="2537" actId="478"/>
          <ac:picMkLst>
            <pc:docMk/>
            <pc:sldMk cId="1088979247" sldId="6433"/>
            <ac:picMk id="7" creationId="{29BC8CDF-E18F-E888-F3F4-CAD12CAD2511}"/>
          </ac:picMkLst>
        </pc:picChg>
      </pc:sldChg>
      <pc:sldChg chg="addSp delSp modSp new del mod ord modClrScheme chgLayout">
        <pc:chgData name="Ali Ankudowich" userId="f22f1abc-b1bc-442a-b3ed-dc9fe83f0091" providerId="ADAL" clId="{E06BEF38-0937-4C11-BCF8-DC5C79B51209}" dt="2024-03-06T22:20:04.420" v="3228" actId="2696"/>
        <pc:sldMkLst>
          <pc:docMk/>
          <pc:sldMk cId="431343248" sldId="6434"/>
        </pc:sldMkLst>
        <pc:spChg chg="mod ord">
          <ac:chgData name="Ali Ankudowich" userId="f22f1abc-b1bc-442a-b3ed-dc9fe83f0091" providerId="ADAL" clId="{E06BEF38-0937-4C11-BCF8-DC5C79B51209}" dt="2024-03-06T15:16:14.844" v="2623" actId="20577"/>
          <ac:spMkLst>
            <pc:docMk/>
            <pc:sldMk cId="431343248" sldId="6434"/>
            <ac:spMk id="2" creationId="{929BBFB3-97B3-6D22-74BE-DC531516A0CC}"/>
          </ac:spMkLst>
        </pc:spChg>
        <pc:spChg chg="add mod ord">
          <ac:chgData name="Ali Ankudowich" userId="f22f1abc-b1bc-442a-b3ed-dc9fe83f0091" providerId="ADAL" clId="{E06BEF38-0937-4C11-BCF8-DC5C79B51209}" dt="2024-03-06T15:17:04.692" v="2632" actId="255"/>
          <ac:spMkLst>
            <pc:docMk/>
            <pc:sldMk cId="431343248" sldId="6434"/>
            <ac:spMk id="3" creationId="{C32BCF53-F09B-0ED5-F739-E4044167C412}"/>
          </ac:spMkLst>
        </pc:spChg>
        <pc:spChg chg="add del mod ord">
          <ac:chgData name="Ali Ankudowich" userId="f22f1abc-b1bc-442a-b3ed-dc9fe83f0091" providerId="ADAL" clId="{E06BEF38-0937-4C11-BCF8-DC5C79B51209}" dt="2024-03-06T15:16:37.346" v="2628" actId="478"/>
          <ac:spMkLst>
            <pc:docMk/>
            <pc:sldMk cId="431343248" sldId="6434"/>
            <ac:spMk id="4" creationId="{75D7E989-3F7D-D044-BD6D-4CCAE3E84B45}"/>
          </ac:spMkLst>
        </pc:spChg>
        <pc:spChg chg="add mod">
          <ac:chgData name="Ali Ankudowich" userId="f22f1abc-b1bc-442a-b3ed-dc9fe83f0091" providerId="ADAL" clId="{E06BEF38-0937-4C11-BCF8-DC5C79B51209}" dt="2024-03-06T15:24:56.999" v="2817"/>
          <ac:spMkLst>
            <pc:docMk/>
            <pc:sldMk cId="431343248" sldId="6434"/>
            <ac:spMk id="7" creationId="{5F1C9B18-2670-28BF-8F27-587E7934F3E7}"/>
          </ac:spMkLst>
        </pc:spChg>
        <pc:picChg chg="add mod">
          <ac:chgData name="Ali Ankudowich" userId="f22f1abc-b1bc-442a-b3ed-dc9fe83f0091" providerId="ADAL" clId="{E06BEF38-0937-4C11-BCF8-DC5C79B51209}" dt="2024-03-06T15:16:46.580" v="2630" actId="1076"/>
          <ac:picMkLst>
            <pc:docMk/>
            <pc:sldMk cId="431343248" sldId="6434"/>
            <ac:picMk id="5" creationId="{A291926A-2776-C9C5-0F89-BDC33578784F}"/>
          </ac:picMkLst>
        </pc:picChg>
        <pc:picChg chg="add del mod ord">
          <ac:chgData name="Ali Ankudowich" userId="f22f1abc-b1bc-442a-b3ed-dc9fe83f0091" providerId="ADAL" clId="{E06BEF38-0937-4C11-BCF8-DC5C79B51209}" dt="2024-03-06T15:16:48.080" v="2631" actId="478"/>
          <ac:picMkLst>
            <pc:docMk/>
            <pc:sldMk cId="431343248" sldId="6434"/>
            <ac:picMk id="6" creationId="{A9CAB620-F6AA-4825-E1E3-FFCC4A33A7ED}"/>
          </ac:picMkLst>
        </pc:picChg>
      </pc:sldChg>
      <pc:sldChg chg="addSp delSp modSp new del mod modClrScheme chgLayout">
        <pc:chgData name="Ali Ankudowich" userId="f22f1abc-b1bc-442a-b3ed-dc9fe83f0091" providerId="ADAL" clId="{E06BEF38-0937-4C11-BCF8-DC5C79B51209}" dt="2024-03-06T22:20:02.750" v="3227" actId="2696"/>
        <pc:sldMkLst>
          <pc:docMk/>
          <pc:sldMk cId="103359304" sldId="6435"/>
        </pc:sldMkLst>
        <pc:spChg chg="del mod ord">
          <ac:chgData name="Ali Ankudowich" userId="f22f1abc-b1bc-442a-b3ed-dc9fe83f0091" providerId="ADAL" clId="{E06BEF38-0937-4C11-BCF8-DC5C79B51209}" dt="2024-03-06T15:17:29.531" v="2634" actId="700"/>
          <ac:spMkLst>
            <pc:docMk/>
            <pc:sldMk cId="103359304" sldId="6435"/>
            <ac:spMk id="2" creationId="{B8F867CE-6C4F-720A-FA03-35F0CFB28358}"/>
          </ac:spMkLst>
        </pc:spChg>
        <pc:spChg chg="del mod ord">
          <ac:chgData name="Ali Ankudowich" userId="f22f1abc-b1bc-442a-b3ed-dc9fe83f0091" providerId="ADAL" clId="{E06BEF38-0937-4C11-BCF8-DC5C79B51209}" dt="2024-03-06T15:17:29.531" v="2634" actId="700"/>
          <ac:spMkLst>
            <pc:docMk/>
            <pc:sldMk cId="103359304" sldId="6435"/>
            <ac:spMk id="3" creationId="{1EFDC656-39BD-406E-FF11-A1961FFDDEFD}"/>
          </ac:spMkLst>
        </pc:spChg>
        <pc:spChg chg="del mod ord">
          <ac:chgData name="Ali Ankudowich" userId="f22f1abc-b1bc-442a-b3ed-dc9fe83f0091" providerId="ADAL" clId="{E06BEF38-0937-4C11-BCF8-DC5C79B51209}" dt="2024-03-06T15:17:29.531" v="2634" actId="700"/>
          <ac:spMkLst>
            <pc:docMk/>
            <pc:sldMk cId="103359304" sldId="6435"/>
            <ac:spMk id="4" creationId="{73BA0935-074A-6F3B-CCA5-889CC8049CEB}"/>
          </ac:spMkLst>
        </pc:spChg>
        <pc:spChg chg="add mod ord">
          <ac:chgData name="Ali Ankudowich" userId="f22f1abc-b1bc-442a-b3ed-dc9fe83f0091" providerId="ADAL" clId="{E06BEF38-0937-4C11-BCF8-DC5C79B51209}" dt="2024-03-06T15:18:18.459" v="2681" actId="20577"/>
          <ac:spMkLst>
            <pc:docMk/>
            <pc:sldMk cId="103359304" sldId="6435"/>
            <ac:spMk id="5" creationId="{05846AC9-696B-6656-D7D4-F67B31671B45}"/>
          </ac:spMkLst>
        </pc:spChg>
        <pc:spChg chg="add del mod ord">
          <ac:chgData name="Ali Ankudowich" userId="f22f1abc-b1bc-442a-b3ed-dc9fe83f0091" providerId="ADAL" clId="{E06BEF38-0937-4C11-BCF8-DC5C79B51209}" dt="2024-03-06T15:17:42.982" v="2635"/>
          <ac:spMkLst>
            <pc:docMk/>
            <pc:sldMk cId="103359304" sldId="6435"/>
            <ac:spMk id="6" creationId="{B1323C1F-D40F-CC40-0760-12A103344218}"/>
          </ac:spMkLst>
        </pc:spChg>
        <pc:spChg chg="add mod ord">
          <ac:chgData name="Ali Ankudowich" userId="f22f1abc-b1bc-442a-b3ed-dc9fe83f0091" providerId="ADAL" clId="{E06BEF38-0937-4C11-BCF8-DC5C79B51209}" dt="2024-03-06T15:19:31.277" v="2690" actId="12"/>
          <ac:spMkLst>
            <pc:docMk/>
            <pc:sldMk cId="103359304" sldId="6435"/>
            <ac:spMk id="7" creationId="{7A32D0B5-9DA5-5816-80FD-273719EF2565}"/>
          </ac:spMkLst>
        </pc:spChg>
        <pc:spChg chg="add mod">
          <ac:chgData name="Ali Ankudowich" userId="f22f1abc-b1bc-442a-b3ed-dc9fe83f0091" providerId="ADAL" clId="{E06BEF38-0937-4C11-BCF8-DC5C79B51209}" dt="2024-03-06T15:18:05.361" v="2638" actId="14100"/>
          <ac:spMkLst>
            <pc:docMk/>
            <pc:sldMk cId="103359304" sldId="6435"/>
            <ac:spMk id="9" creationId="{7092DE6A-E1BF-5DB0-F8C3-C94D38129821}"/>
          </ac:spMkLst>
        </pc:spChg>
        <pc:spChg chg="add mod">
          <ac:chgData name="Ali Ankudowich" userId="f22f1abc-b1bc-442a-b3ed-dc9fe83f0091" providerId="ADAL" clId="{E06BEF38-0937-4C11-BCF8-DC5C79B51209}" dt="2024-03-06T15:24:59.180" v="2818"/>
          <ac:spMkLst>
            <pc:docMk/>
            <pc:sldMk cId="103359304" sldId="6435"/>
            <ac:spMk id="10" creationId="{1D08D94A-DF01-BB3C-5668-4E98645EF3AF}"/>
          </ac:spMkLst>
        </pc:spChg>
        <pc:picChg chg="add mod">
          <ac:chgData name="Ali Ankudowich" userId="f22f1abc-b1bc-442a-b3ed-dc9fe83f0091" providerId="ADAL" clId="{E06BEF38-0937-4C11-BCF8-DC5C79B51209}" dt="2024-03-06T15:17:42.982" v="2635"/>
          <ac:picMkLst>
            <pc:docMk/>
            <pc:sldMk cId="103359304" sldId="6435"/>
            <ac:picMk id="8" creationId="{B14500A2-3D69-7ABB-053E-D7EA063C1B26}"/>
          </ac:picMkLst>
        </pc:picChg>
      </pc:sldChg>
      <pc:sldChg chg="addSp delSp modSp add del mod ord">
        <pc:chgData name="Ali Ankudowich" userId="f22f1abc-b1bc-442a-b3ed-dc9fe83f0091" providerId="ADAL" clId="{E06BEF38-0937-4C11-BCF8-DC5C79B51209}" dt="2024-03-06T22:20:00.393" v="3226" actId="2696"/>
        <pc:sldMkLst>
          <pc:docMk/>
          <pc:sldMk cId="1388173478" sldId="6436"/>
        </pc:sldMkLst>
        <pc:spChg chg="mod">
          <ac:chgData name="Ali Ankudowich" userId="f22f1abc-b1bc-442a-b3ed-dc9fe83f0091" providerId="ADAL" clId="{E06BEF38-0937-4C11-BCF8-DC5C79B51209}" dt="2024-03-06T15:19:45.842" v="2703" actId="20577"/>
          <ac:spMkLst>
            <pc:docMk/>
            <pc:sldMk cId="1388173478" sldId="6436"/>
            <ac:spMk id="2" creationId="{8500C037-AB8B-F61E-7C02-F0A810B1A5FA}"/>
          </ac:spMkLst>
        </pc:spChg>
        <pc:spChg chg="mod">
          <ac:chgData name="Ali Ankudowich" userId="f22f1abc-b1bc-442a-b3ed-dc9fe83f0091" providerId="ADAL" clId="{E06BEF38-0937-4C11-BCF8-DC5C79B51209}" dt="2024-03-06T15:21:04.742" v="2726" actId="20577"/>
          <ac:spMkLst>
            <pc:docMk/>
            <pc:sldMk cId="1388173478" sldId="6436"/>
            <ac:spMk id="3" creationId="{6FBB366F-677C-FB09-3F80-ECE9675B1F92}"/>
          </ac:spMkLst>
        </pc:spChg>
        <pc:spChg chg="add mod">
          <ac:chgData name="Ali Ankudowich" userId="f22f1abc-b1bc-442a-b3ed-dc9fe83f0091" providerId="ADAL" clId="{E06BEF38-0937-4C11-BCF8-DC5C79B51209}" dt="2024-03-06T15:25:00.882" v="2819"/>
          <ac:spMkLst>
            <pc:docMk/>
            <pc:sldMk cId="1388173478" sldId="6436"/>
            <ac:spMk id="6" creationId="{C85BE0A0-31B0-EE30-E431-8142DDE31A2A}"/>
          </ac:spMkLst>
        </pc:spChg>
        <pc:picChg chg="add mod">
          <ac:chgData name="Ali Ankudowich" userId="f22f1abc-b1bc-442a-b3ed-dc9fe83f0091" providerId="ADAL" clId="{E06BEF38-0937-4C11-BCF8-DC5C79B51209}" dt="2024-03-06T15:19:57.547" v="2707" actId="1076"/>
          <ac:picMkLst>
            <pc:docMk/>
            <pc:sldMk cId="1388173478" sldId="6436"/>
            <ac:picMk id="4" creationId="{F7C160C1-ACE1-1D51-B05A-627845EA20FE}"/>
          </ac:picMkLst>
        </pc:picChg>
        <pc:picChg chg="del">
          <ac:chgData name="Ali Ankudowich" userId="f22f1abc-b1bc-442a-b3ed-dc9fe83f0091" providerId="ADAL" clId="{E06BEF38-0937-4C11-BCF8-DC5C79B51209}" dt="2024-03-06T15:19:59.314" v="2708" actId="478"/>
          <ac:picMkLst>
            <pc:docMk/>
            <pc:sldMk cId="1388173478" sldId="6436"/>
            <ac:picMk id="5" creationId="{FDF3FD55-BEB9-B3C1-655C-CEF838F1F2CC}"/>
          </ac:picMkLst>
        </pc:picChg>
      </pc:sldChg>
      <pc:sldChg chg="addSp delSp modSp new del mod modClrScheme chgLayout">
        <pc:chgData name="Ali Ankudowich" userId="f22f1abc-b1bc-442a-b3ed-dc9fe83f0091" providerId="ADAL" clId="{E06BEF38-0937-4C11-BCF8-DC5C79B51209}" dt="2024-03-06T22:19:43.575" v="3221" actId="2696"/>
        <pc:sldMkLst>
          <pc:docMk/>
          <pc:sldMk cId="838994887" sldId="6437"/>
        </pc:sldMkLst>
        <pc:spChg chg="del mod ord">
          <ac:chgData name="Ali Ankudowich" userId="f22f1abc-b1bc-442a-b3ed-dc9fe83f0091" providerId="ADAL" clId="{E06BEF38-0937-4C11-BCF8-DC5C79B51209}" dt="2024-03-06T15:21:24.621" v="2728" actId="700"/>
          <ac:spMkLst>
            <pc:docMk/>
            <pc:sldMk cId="838994887" sldId="6437"/>
            <ac:spMk id="2" creationId="{E4272998-D3C3-06EC-F540-B14CA7006965}"/>
          </ac:spMkLst>
        </pc:spChg>
        <pc:spChg chg="add mod ord">
          <ac:chgData name="Ali Ankudowich" userId="f22f1abc-b1bc-442a-b3ed-dc9fe83f0091" providerId="ADAL" clId="{E06BEF38-0937-4C11-BCF8-DC5C79B51209}" dt="2024-03-06T15:22:53.076" v="2766" actId="700"/>
          <ac:spMkLst>
            <pc:docMk/>
            <pc:sldMk cId="838994887" sldId="6437"/>
            <ac:spMk id="3" creationId="{8886BF19-B425-9D8B-1E3C-360B6F7019A5}"/>
          </ac:spMkLst>
        </pc:spChg>
        <pc:spChg chg="add del mod ord">
          <ac:chgData name="Ali Ankudowich" userId="f22f1abc-b1bc-442a-b3ed-dc9fe83f0091" providerId="ADAL" clId="{E06BEF38-0937-4C11-BCF8-DC5C79B51209}" dt="2024-03-06T15:21:56.059" v="2741" actId="700"/>
          <ac:spMkLst>
            <pc:docMk/>
            <pc:sldMk cId="838994887" sldId="6437"/>
            <ac:spMk id="4" creationId="{BD2B6C00-080B-6297-98D4-AB23E6AB044A}"/>
          </ac:spMkLst>
        </pc:spChg>
        <pc:spChg chg="add del mod ord">
          <ac:chgData name="Ali Ankudowich" userId="f22f1abc-b1bc-442a-b3ed-dc9fe83f0091" providerId="ADAL" clId="{E06BEF38-0937-4C11-BCF8-DC5C79B51209}" dt="2024-03-06T15:22:16.948" v="2750" actId="700"/>
          <ac:spMkLst>
            <pc:docMk/>
            <pc:sldMk cId="838994887" sldId="6437"/>
            <ac:spMk id="5" creationId="{5D049443-13A9-E224-1DB0-5C126B785A43}"/>
          </ac:spMkLst>
        </pc:spChg>
        <pc:spChg chg="add del mod ord">
          <ac:chgData name="Ali Ankudowich" userId="f22f1abc-b1bc-442a-b3ed-dc9fe83f0091" providerId="ADAL" clId="{E06BEF38-0937-4C11-BCF8-DC5C79B51209}" dt="2024-03-06T15:22:07.995" v="2744" actId="700"/>
          <ac:spMkLst>
            <pc:docMk/>
            <pc:sldMk cId="838994887" sldId="6437"/>
            <ac:spMk id="6" creationId="{84D69922-DCB4-FE62-6709-874A6813DE53}"/>
          </ac:spMkLst>
        </pc:spChg>
        <pc:spChg chg="add del mod ord">
          <ac:chgData name="Ali Ankudowich" userId="f22f1abc-b1bc-442a-b3ed-dc9fe83f0091" providerId="ADAL" clId="{E06BEF38-0937-4C11-BCF8-DC5C79B51209}" dt="2024-03-06T15:22:16.948" v="2750" actId="700"/>
          <ac:spMkLst>
            <pc:docMk/>
            <pc:sldMk cId="838994887" sldId="6437"/>
            <ac:spMk id="7" creationId="{7259101B-02F2-DAB6-0FD0-B8A21B8E57DA}"/>
          </ac:spMkLst>
        </pc:spChg>
        <pc:spChg chg="add mod ord">
          <ac:chgData name="Ali Ankudowich" userId="f22f1abc-b1bc-442a-b3ed-dc9fe83f0091" providerId="ADAL" clId="{E06BEF38-0937-4C11-BCF8-DC5C79B51209}" dt="2024-03-06T15:23:48.445" v="2785" actId="27636"/>
          <ac:spMkLst>
            <pc:docMk/>
            <pc:sldMk cId="838994887" sldId="6437"/>
            <ac:spMk id="8" creationId="{CD3066BC-93A6-A7FF-1CB4-762A0C0482BA}"/>
          </ac:spMkLst>
        </pc:spChg>
        <pc:spChg chg="add del mod ord">
          <ac:chgData name="Ali Ankudowich" userId="f22f1abc-b1bc-442a-b3ed-dc9fe83f0091" providerId="ADAL" clId="{E06BEF38-0937-4C11-BCF8-DC5C79B51209}" dt="2024-03-06T15:22:43.375" v="2757" actId="478"/>
          <ac:spMkLst>
            <pc:docMk/>
            <pc:sldMk cId="838994887" sldId="6437"/>
            <ac:spMk id="9" creationId="{809B359F-71A3-5630-0D21-217155B8E5E0}"/>
          </ac:spMkLst>
        </pc:spChg>
        <pc:spChg chg="add del mod ord">
          <ac:chgData name="Ali Ankudowich" userId="f22f1abc-b1bc-442a-b3ed-dc9fe83f0091" providerId="ADAL" clId="{E06BEF38-0937-4C11-BCF8-DC5C79B51209}" dt="2024-03-06T15:22:58.294" v="2769"/>
          <ac:spMkLst>
            <pc:docMk/>
            <pc:sldMk cId="838994887" sldId="6437"/>
            <ac:spMk id="11" creationId="{72B1D380-FBED-D304-C92E-CAB688D7B09B}"/>
          </ac:spMkLst>
        </pc:spChg>
        <pc:spChg chg="add mod">
          <ac:chgData name="Ali Ankudowich" userId="f22f1abc-b1bc-442a-b3ed-dc9fe83f0091" providerId="ADAL" clId="{E06BEF38-0937-4C11-BCF8-DC5C79B51209}" dt="2024-03-06T15:25:06.331" v="2822"/>
          <ac:spMkLst>
            <pc:docMk/>
            <pc:sldMk cId="838994887" sldId="6437"/>
            <ac:spMk id="13" creationId="{B79B0C14-C138-C26B-3636-44653FD867BC}"/>
          </ac:spMkLst>
        </pc:spChg>
        <pc:picChg chg="add del mod">
          <ac:chgData name="Ali Ankudowich" userId="f22f1abc-b1bc-442a-b3ed-dc9fe83f0091" providerId="ADAL" clId="{E06BEF38-0937-4C11-BCF8-DC5C79B51209}" dt="2024-03-06T15:22:56.769" v="2768" actId="21"/>
          <ac:picMkLst>
            <pc:docMk/>
            <pc:sldMk cId="838994887" sldId="6437"/>
            <ac:picMk id="10" creationId="{95799879-3DD9-1804-B650-3509FCC616E7}"/>
          </ac:picMkLst>
        </pc:picChg>
        <pc:picChg chg="add mod">
          <ac:chgData name="Ali Ankudowich" userId="f22f1abc-b1bc-442a-b3ed-dc9fe83f0091" providerId="ADAL" clId="{E06BEF38-0937-4C11-BCF8-DC5C79B51209}" dt="2024-03-06T15:22:58.294" v="2769"/>
          <ac:picMkLst>
            <pc:docMk/>
            <pc:sldMk cId="838994887" sldId="6437"/>
            <ac:picMk id="12" creationId="{2B45939C-7A92-B682-197C-96C04FF21C23}"/>
          </ac:picMkLst>
        </pc:picChg>
      </pc:sldChg>
      <pc:sldChg chg="addSp delSp modSp new mod ord modClrScheme chgLayout">
        <pc:chgData name="Ali Ankudowich" userId="f22f1abc-b1bc-442a-b3ed-dc9fe83f0091" providerId="ADAL" clId="{E06BEF38-0937-4C11-BCF8-DC5C79B51209}" dt="2024-03-07T15:53:07.825" v="4871" actId="1076"/>
        <pc:sldMkLst>
          <pc:docMk/>
          <pc:sldMk cId="2817616639" sldId="6438"/>
        </pc:sldMkLst>
        <pc:spChg chg="del mod ord">
          <ac:chgData name="Ali Ankudowich" userId="f22f1abc-b1bc-442a-b3ed-dc9fe83f0091" providerId="ADAL" clId="{E06BEF38-0937-4C11-BCF8-DC5C79B51209}" dt="2024-03-06T15:24:10.100" v="2787" actId="700"/>
          <ac:spMkLst>
            <pc:docMk/>
            <pc:sldMk cId="2817616639" sldId="6438"/>
            <ac:spMk id="2" creationId="{357794A3-8257-865B-A75F-D82BCF875C91}"/>
          </ac:spMkLst>
        </pc:spChg>
        <pc:spChg chg="add del mod ord">
          <ac:chgData name="Ali Ankudowich" userId="f22f1abc-b1bc-442a-b3ed-dc9fe83f0091" providerId="ADAL" clId="{E06BEF38-0937-4C11-BCF8-DC5C79B51209}" dt="2024-03-07T15:24:27.468" v="4274" actId="700"/>
          <ac:spMkLst>
            <pc:docMk/>
            <pc:sldMk cId="2817616639" sldId="6438"/>
            <ac:spMk id="2" creationId="{4A7C9DC6-2C87-B245-7DB5-B343DBF3F5DB}"/>
          </ac:spMkLst>
        </pc:spChg>
        <pc:spChg chg="del mod ord">
          <ac:chgData name="Ali Ankudowich" userId="f22f1abc-b1bc-442a-b3ed-dc9fe83f0091" providerId="ADAL" clId="{E06BEF38-0937-4C11-BCF8-DC5C79B51209}" dt="2024-03-06T15:24:10.100" v="2787" actId="700"/>
          <ac:spMkLst>
            <pc:docMk/>
            <pc:sldMk cId="2817616639" sldId="6438"/>
            <ac:spMk id="3" creationId="{9257B4DC-57F4-461C-943A-498ADC0D82A0}"/>
          </ac:spMkLst>
        </pc:spChg>
        <pc:spChg chg="del">
          <ac:chgData name="Ali Ankudowich" userId="f22f1abc-b1bc-442a-b3ed-dc9fe83f0091" providerId="ADAL" clId="{E06BEF38-0937-4C11-BCF8-DC5C79B51209}" dt="2024-03-06T15:24:10.100" v="2787" actId="700"/>
          <ac:spMkLst>
            <pc:docMk/>
            <pc:sldMk cId="2817616639" sldId="6438"/>
            <ac:spMk id="4" creationId="{3E549014-DF96-4A7F-F752-15C37DAEF293}"/>
          </ac:spMkLst>
        </pc:spChg>
        <pc:spChg chg="add del mod ord">
          <ac:chgData name="Ali Ankudowich" userId="f22f1abc-b1bc-442a-b3ed-dc9fe83f0091" providerId="ADAL" clId="{E06BEF38-0937-4C11-BCF8-DC5C79B51209}" dt="2024-03-07T15:53:04.784" v="4870" actId="478"/>
          <ac:spMkLst>
            <pc:docMk/>
            <pc:sldMk cId="2817616639" sldId="6438"/>
            <ac:spMk id="4" creationId="{CB75190C-BAF4-9BD8-0D63-DEC37FDB312E}"/>
          </ac:spMkLst>
        </pc:spChg>
        <pc:spChg chg="add mod ord">
          <ac:chgData name="Ali Ankudowich" userId="f22f1abc-b1bc-442a-b3ed-dc9fe83f0091" providerId="ADAL" clId="{E06BEF38-0937-4C11-BCF8-DC5C79B51209}" dt="2024-03-07T15:52:58.564" v="4868" actId="700"/>
          <ac:spMkLst>
            <pc:docMk/>
            <pc:sldMk cId="2817616639" sldId="6438"/>
            <ac:spMk id="5" creationId="{C4F4A823-6207-D5F4-90E7-C64A32368524}"/>
          </ac:spMkLst>
        </pc:spChg>
        <pc:spChg chg="add mod ord">
          <ac:chgData name="Ali Ankudowich" userId="f22f1abc-b1bc-442a-b3ed-dc9fe83f0091" providerId="ADAL" clId="{E06BEF38-0937-4C11-BCF8-DC5C79B51209}" dt="2024-03-07T15:52:58.564" v="4868" actId="700"/>
          <ac:spMkLst>
            <pc:docMk/>
            <pc:sldMk cId="2817616639" sldId="6438"/>
            <ac:spMk id="6" creationId="{084424FA-FF12-602E-A8C5-164390C3432C}"/>
          </ac:spMkLst>
        </pc:spChg>
        <pc:spChg chg="add mod">
          <ac:chgData name="Ali Ankudowich" userId="f22f1abc-b1bc-442a-b3ed-dc9fe83f0091" providerId="ADAL" clId="{E06BEF38-0937-4C11-BCF8-DC5C79B51209}" dt="2024-03-06T15:25:08.440" v="2823"/>
          <ac:spMkLst>
            <pc:docMk/>
            <pc:sldMk cId="2817616639" sldId="6438"/>
            <ac:spMk id="7" creationId="{E3C3E3FC-6930-C359-0E96-729C903C26A3}"/>
          </ac:spMkLst>
        </pc:spChg>
        <pc:picChg chg="add mod">
          <ac:chgData name="Ali Ankudowich" userId="f22f1abc-b1bc-442a-b3ed-dc9fe83f0091" providerId="ADAL" clId="{E06BEF38-0937-4C11-BCF8-DC5C79B51209}" dt="2024-03-07T15:53:07.825" v="4871" actId="1076"/>
          <ac:picMkLst>
            <pc:docMk/>
            <pc:sldMk cId="2817616639" sldId="6438"/>
            <ac:picMk id="3" creationId="{F12FDDCA-25D1-484B-3BA5-8DAAEB1DC2F3}"/>
          </ac:picMkLst>
        </pc:picChg>
      </pc:sldChg>
      <pc:sldChg chg="modSp add del mod">
        <pc:chgData name="Ali Ankudowich" userId="f22f1abc-b1bc-442a-b3ed-dc9fe83f0091" providerId="ADAL" clId="{E06BEF38-0937-4C11-BCF8-DC5C79B51209}" dt="2024-03-06T22:19:50.897" v="3222" actId="2696"/>
        <pc:sldMkLst>
          <pc:docMk/>
          <pc:sldMk cId="3821186797" sldId="6439"/>
        </pc:sldMkLst>
        <pc:spChg chg="mod">
          <ac:chgData name="Ali Ankudowich" userId="f22f1abc-b1bc-442a-b3ed-dc9fe83f0091" providerId="ADAL" clId="{E06BEF38-0937-4C11-BCF8-DC5C79B51209}" dt="2024-03-06T15:25:50.231" v="2841" actId="20577"/>
          <ac:spMkLst>
            <pc:docMk/>
            <pc:sldMk cId="3821186797" sldId="6439"/>
            <ac:spMk id="5" creationId="{F2A4E4CC-66E1-9961-0218-62910F7A6994}"/>
          </ac:spMkLst>
        </pc:spChg>
        <pc:spChg chg="mod">
          <ac:chgData name="Ali Ankudowich" userId="f22f1abc-b1bc-442a-b3ed-dc9fe83f0091" providerId="ADAL" clId="{E06BEF38-0937-4C11-BCF8-DC5C79B51209}" dt="2024-03-06T15:27:17.810" v="2921" actId="20577"/>
          <ac:spMkLst>
            <pc:docMk/>
            <pc:sldMk cId="3821186797" sldId="6439"/>
            <ac:spMk id="6" creationId="{43804DAE-0876-8FBA-D9C9-97C27800DB68}"/>
          </ac:spMkLst>
        </pc:spChg>
      </pc:sldChg>
      <pc:sldChg chg="modSp add mod ord">
        <pc:chgData name="Ali Ankudowich" userId="f22f1abc-b1bc-442a-b3ed-dc9fe83f0091" providerId="ADAL" clId="{E06BEF38-0937-4C11-BCF8-DC5C79B51209}" dt="2024-03-06T22:19:54.674" v="3224"/>
        <pc:sldMkLst>
          <pc:docMk/>
          <pc:sldMk cId="3037088769" sldId="6440"/>
        </pc:sldMkLst>
        <pc:spChg chg="mod">
          <ac:chgData name="Ali Ankudowich" userId="f22f1abc-b1bc-442a-b3ed-dc9fe83f0091" providerId="ADAL" clId="{E06BEF38-0937-4C11-BCF8-DC5C79B51209}" dt="2024-03-06T15:27:41.763" v="2925"/>
          <ac:spMkLst>
            <pc:docMk/>
            <pc:sldMk cId="3037088769" sldId="6440"/>
            <ac:spMk id="4" creationId="{C626E28A-211E-9FB1-A8A4-A6C408A1B8AE}"/>
          </ac:spMkLst>
        </pc:spChg>
        <pc:spChg chg="mod">
          <ac:chgData name="Ali Ankudowich" userId="f22f1abc-b1bc-442a-b3ed-dc9fe83f0091" providerId="ADAL" clId="{E06BEF38-0937-4C11-BCF8-DC5C79B51209}" dt="2024-03-06T15:28:32.089" v="2957" actId="12"/>
          <ac:spMkLst>
            <pc:docMk/>
            <pc:sldMk cId="3037088769" sldId="6440"/>
            <ac:spMk id="5" creationId="{2C2968D2-AD06-1D9E-49A1-9589730380BC}"/>
          </ac:spMkLst>
        </pc:spChg>
      </pc:sldChg>
      <pc:sldChg chg="addSp delSp modSp new mod modClrScheme chgLayout">
        <pc:chgData name="Ali Ankudowich" userId="f22f1abc-b1bc-442a-b3ed-dc9fe83f0091" providerId="ADAL" clId="{E06BEF38-0937-4C11-BCF8-DC5C79B51209}" dt="2024-03-08T16:48:35.073" v="5526" actId="20577"/>
        <pc:sldMkLst>
          <pc:docMk/>
          <pc:sldMk cId="1427125429" sldId="6441"/>
        </pc:sldMkLst>
        <pc:spChg chg="del mod ord">
          <ac:chgData name="Ali Ankudowich" userId="f22f1abc-b1bc-442a-b3ed-dc9fe83f0091" providerId="ADAL" clId="{E06BEF38-0937-4C11-BCF8-DC5C79B51209}" dt="2024-03-07T14:04:39.027" v="3278" actId="700"/>
          <ac:spMkLst>
            <pc:docMk/>
            <pc:sldMk cId="1427125429" sldId="6441"/>
            <ac:spMk id="2" creationId="{92A6E3F5-FBDA-835A-CCBD-054188847FDE}"/>
          </ac:spMkLst>
        </pc:spChg>
        <pc:spChg chg="add del mod ord">
          <ac:chgData name="Ali Ankudowich" userId="f22f1abc-b1bc-442a-b3ed-dc9fe83f0091" providerId="ADAL" clId="{E06BEF38-0937-4C11-BCF8-DC5C79B51209}" dt="2024-03-07T14:04:41.962" v="3279" actId="700"/>
          <ac:spMkLst>
            <pc:docMk/>
            <pc:sldMk cId="1427125429" sldId="6441"/>
            <ac:spMk id="3" creationId="{3463FAC8-300A-E1C8-1D57-4A054EAEF7DD}"/>
          </ac:spMkLst>
        </pc:spChg>
        <pc:spChg chg="add del mod ord">
          <ac:chgData name="Ali Ankudowich" userId="f22f1abc-b1bc-442a-b3ed-dc9fe83f0091" providerId="ADAL" clId="{E06BEF38-0937-4C11-BCF8-DC5C79B51209}" dt="2024-03-07T14:04:41.962" v="3279" actId="700"/>
          <ac:spMkLst>
            <pc:docMk/>
            <pc:sldMk cId="1427125429" sldId="6441"/>
            <ac:spMk id="4" creationId="{CC78BE0D-461D-00DE-4535-65B3767EF7BA}"/>
          </ac:spMkLst>
        </pc:spChg>
        <pc:spChg chg="add mod ord">
          <ac:chgData name="Ali Ankudowich" userId="f22f1abc-b1bc-442a-b3ed-dc9fe83f0091" providerId="ADAL" clId="{E06BEF38-0937-4C11-BCF8-DC5C79B51209}" dt="2024-03-08T16:48:35.073" v="5526" actId="20577"/>
          <ac:spMkLst>
            <pc:docMk/>
            <pc:sldMk cId="1427125429" sldId="6441"/>
            <ac:spMk id="5" creationId="{69C34BA6-345D-EAEE-5085-43D51C9BEA0E}"/>
          </ac:spMkLst>
        </pc:spChg>
        <pc:spChg chg="add mod ord">
          <ac:chgData name="Ali Ankudowich" userId="f22f1abc-b1bc-442a-b3ed-dc9fe83f0091" providerId="ADAL" clId="{E06BEF38-0937-4C11-BCF8-DC5C79B51209}" dt="2024-03-08T16:46:23.849" v="5512" actId="20577"/>
          <ac:spMkLst>
            <pc:docMk/>
            <pc:sldMk cId="1427125429" sldId="6441"/>
            <ac:spMk id="6" creationId="{E994C17A-C3BB-3E82-6CC8-19CE22AF52DA}"/>
          </ac:spMkLst>
        </pc:spChg>
        <pc:spChg chg="add mod">
          <ac:chgData name="Ali Ankudowich" userId="f22f1abc-b1bc-442a-b3ed-dc9fe83f0091" providerId="ADAL" clId="{E06BEF38-0937-4C11-BCF8-DC5C79B51209}" dt="2024-03-07T20:35:43.474" v="5501" actId="14861"/>
          <ac:spMkLst>
            <pc:docMk/>
            <pc:sldMk cId="1427125429" sldId="6441"/>
            <ac:spMk id="12" creationId="{0BAD394D-AEBB-375E-72F0-2EAEA0236931}"/>
          </ac:spMkLst>
        </pc:spChg>
        <pc:spChg chg="add mod">
          <ac:chgData name="Ali Ankudowich" userId="f22f1abc-b1bc-442a-b3ed-dc9fe83f0091" providerId="ADAL" clId="{E06BEF38-0937-4C11-BCF8-DC5C79B51209}" dt="2024-03-07T20:35:36.099" v="5499" actId="14861"/>
          <ac:spMkLst>
            <pc:docMk/>
            <pc:sldMk cId="1427125429" sldId="6441"/>
            <ac:spMk id="13" creationId="{8B4853CB-DAA3-82F1-D777-E1055D84468D}"/>
          </ac:spMkLst>
        </pc:spChg>
        <pc:spChg chg="add mod">
          <ac:chgData name="Ali Ankudowich" userId="f22f1abc-b1bc-442a-b3ed-dc9fe83f0091" providerId="ADAL" clId="{E06BEF38-0937-4C11-BCF8-DC5C79B51209}" dt="2024-03-07T15:47:36.844" v="4770" actId="164"/>
          <ac:spMkLst>
            <pc:docMk/>
            <pc:sldMk cId="1427125429" sldId="6441"/>
            <ac:spMk id="15" creationId="{D6D40CA1-7E43-2856-DD5D-A7E13154E0CE}"/>
          </ac:spMkLst>
        </pc:spChg>
        <pc:grpChg chg="add mod">
          <ac:chgData name="Ali Ankudowich" userId="f22f1abc-b1bc-442a-b3ed-dc9fe83f0091" providerId="ADAL" clId="{E06BEF38-0937-4C11-BCF8-DC5C79B51209}" dt="2024-03-07T15:47:36.844" v="4770" actId="164"/>
          <ac:grpSpMkLst>
            <pc:docMk/>
            <pc:sldMk cId="1427125429" sldId="6441"/>
            <ac:grpSpMk id="14" creationId="{94D7AF5C-2793-56D7-1E65-3EA81C3CD12C}"/>
          </ac:grpSpMkLst>
        </pc:grpChg>
        <pc:grpChg chg="add mod">
          <ac:chgData name="Ali Ankudowich" userId="f22f1abc-b1bc-442a-b3ed-dc9fe83f0091" providerId="ADAL" clId="{E06BEF38-0937-4C11-BCF8-DC5C79B51209}" dt="2024-03-07T20:35:38.118" v="5500" actId="1076"/>
          <ac:grpSpMkLst>
            <pc:docMk/>
            <pc:sldMk cId="1427125429" sldId="6441"/>
            <ac:grpSpMk id="16" creationId="{60D142E6-D99B-8F62-6383-49748F5FFDAD}"/>
          </ac:grpSpMkLst>
        </pc:grpChg>
        <pc:graphicFrameChg chg="add del mod modGraphic">
          <ac:chgData name="Ali Ankudowich" userId="f22f1abc-b1bc-442a-b3ed-dc9fe83f0091" providerId="ADAL" clId="{E06BEF38-0937-4C11-BCF8-DC5C79B51209}" dt="2024-03-07T15:31:14.901" v="4430" actId="478"/>
          <ac:graphicFrameMkLst>
            <pc:docMk/>
            <pc:sldMk cId="1427125429" sldId="6441"/>
            <ac:graphicFrameMk id="7" creationId="{C19881C7-9B59-2EB4-7552-BADB197C5DD5}"/>
          </ac:graphicFrameMkLst>
        </pc:graphicFrameChg>
        <pc:graphicFrameChg chg="add del mod modGraphic">
          <ac:chgData name="Ali Ankudowich" userId="f22f1abc-b1bc-442a-b3ed-dc9fe83f0091" providerId="ADAL" clId="{E06BEF38-0937-4C11-BCF8-DC5C79B51209}" dt="2024-03-07T15:32:01.951" v="4466" actId="478"/>
          <ac:graphicFrameMkLst>
            <pc:docMk/>
            <pc:sldMk cId="1427125429" sldId="6441"/>
            <ac:graphicFrameMk id="8" creationId="{D8059F8B-0164-3EAB-0F51-02E98004CFC5}"/>
          </ac:graphicFrameMkLst>
        </pc:graphicFrameChg>
        <pc:picChg chg="add mod modCrop">
          <ac:chgData name="Ali Ankudowich" userId="f22f1abc-b1bc-442a-b3ed-dc9fe83f0091" providerId="ADAL" clId="{E06BEF38-0937-4C11-BCF8-DC5C79B51209}" dt="2024-03-07T15:37:19.760" v="4528" actId="164"/>
          <ac:picMkLst>
            <pc:docMk/>
            <pc:sldMk cId="1427125429" sldId="6441"/>
            <ac:picMk id="10" creationId="{E986DBC2-A499-9A76-AFB9-C6AE85123592}"/>
          </ac:picMkLst>
        </pc:picChg>
        <pc:picChg chg="add mod modCrop">
          <ac:chgData name="Ali Ankudowich" userId="f22f1abc-b1bc-442a-b3ed-dc9fe83f0091" providerId="ADAL" clId="{E06BEF38-0937-4C11-BCF8-DC5C79B51209}" dt="2024-03-07T15:37:19.760" v="4528" actId="164"/>
          <ac:picMkLst>
            <pc:docMk/>
            <pc:sldMk cId="1427125429" sldId="6441"/>
            <ac:picMk id="11" creationId="{0238C6E6-F14D-6B09-C59B-2FB11B1D146F}"/>
          </ac:picMkLst>
        </pc:picChg>
      </pc:sldChg>
      <pc:sldChg chg="modSp new del mod">
        <pc:chgData name="Ali Ankudowich" userId="f22f1abc-b1bc-442a-b3ed-dc9fe83f0091" providerId="ADAL" clId="{E06BEF38-0937-4C11-BCF8-DC5C79B51209}" dt="2024-03-06T22:18:55" v="3219" actId="2696"/>
        <pc:sldMkLst>
          <pc:docMk/>
          <pc:sldMk cId="1948646074" sldId="6441"/>
        </pc:sldMkLst>
        <pc:spChg chg="mod">
          <ac:chgData name="Ali Ankudowich" userId="f22f1abc-b1bc-442a-b3ed-dc9fe83f0091" providerId="ADAL" clId="{E06BEF38-0937-4C11-BCF8-DC5C79B51209}" dt="2024-03-06T21:57:02.713" v="3124" actId="20577"/>
          <ac:spMkLst>
            <pc:docMk/>
            <pc:sldMk cId="1948646074" sldId="6441"/>
            <ac:spMk id="2" creationId="{06F0C9A1-5BD1-0165-EB44-AAAFF8410ED1}"/>
          </ac:spMkLst>
        </pc:spChg>
        <pc:spChg chg="mod">
          <ac:chgData name="Ali Ankudowich" userId="f22f1abc-b1bc-442a-b3ed-dc9fe83f0091" providerId="ADAL" clId="{E06BEF38-0937-4C11-BCF8-DC5C79B51209}" dt="2024-03-06T21:59:07.193" v="3155" actId="20577"/>
          <ac:spMkLst>
            <pc:docMk/>
            <pc:sldMk cId="1948646074" sldId="6441"/>
            <ac:spMk id="3" creationId="{BDBC9547-CBCE-BEEC-E592-2826B7F0C59C}"/>
          </ac:spMkLst>
        </pc:spChg>
      </pc:sldChg>
      <pc:sldChg chg="addSp delSp modSp new mod ord setBg modClrScheme chgLayout">
        <pc:chgData name="Ali Ankudowich" userId="f22f1abc-b1bc-442a-b3ed-dc9fe83f0091" providerId="ADAL" clId="{E06BEF38-0937-4C11-BCF8-DC5C79B51209}" dt="2024-03-07T15:49:34.785" v="4803" actId="1076"/>
        <pc:sldMkLst>
          <pc:docMk/>
          <pc:sldMk cId="74768419" sldId="6442"/>
        </pc:sldMkLst>
        <pc:spChg chg="del mod ord">
          <ac:chgData name="Ali Ankudowich" userId="f22f1abc-b1bc-442a-b3ed-dc9fe83f0091" providerId="ADAL" clId="{E06BEF38-0937-4C11-BCF8-DC5C79B51209}" dt="2024-03-07T14:06:41.221" v="3282" actId="700"/>
          <ac:spMkLst>
            <pc:docMk/>
            <pc:sldMk cId="74768419" sldId="6442"/>
            <ac:spMk id="2" creationId="{EB04B019-064A-3397-1654-F9B7D81E58DE}"/>
          </ac:spMkLst>
        </pc:spChg>
        <pc:spChg chg="add del mod ord">
          <ac:chgData name="Ali Ankudowich" userId="f22f1abc-b1bc-442a-b3ed-dc9fe83f0091" providerId="ADAL" clId="{E06BEF38-0937-4C11-BCF8-DC5C79B51209}" dt="2024-03-07T14:50:08.483" v="3423" actId="478"/>
          <ac:spMkLst>
            <pc:docMk/>
            <pc:sldMk cId="74768419" sldId="6442"/>
            <ac:spMk id="3" creationId="{A51D1EA6-1309-6194-0F80-807772FB2571}"/>
          </ac:spMkLst>
        </pc:spChg>
        <pc:spChg chg="add mod ord">
          <ac:chgData name="Ali Ankudowich" userId="f22f1abc-b1bc-442a-b3ed-dc9fe83f0091" providerId="ADAL" clId="{E06BEF38-0937-4C11-BCF8-DC5C79B51209}" dt="2024-03-07T15:49:34.785" v="4803" actId="1076"/>
          <ac:spMkLst>
            <pc:docMk/>
            <pc:sldMk cId="74768419" sldId="6442"/>
            <ac:spMk id="4" creationId="{5E94708A-AEEE-AA79-1120-9DF16140CDB9}"/>
          </ac:spMkLst>
        </pc:spChg>
        <pc:spChg chg="add del mod ord">
          <ac:chgData name="Ali Ankudowich" userId="f22f1abc-b1bc-442a-b3ed-dc9fe83f0091" providerId="ADAL" clId="{E06BEF38-0937-4C11-BCF8-DC5C79B51209}" dt="2024-03-07T14:47:52.744" v="3406" actId="700"/>
          <ac:spMkLst>
            <pc:docMk/>
            <pc:sldMk cId="74768419" sldId="6442"/>
            <ac:spMk id="5" creationId="{4053A280-D478-B1E9-40B9-13B55BFA1F70}"/>
          </ac:spMkLst>
        </pc:spChg>
        <pc:spChg chg="add del mod ord">
          <ac:chgData name="Ali Ankudowich" userId="f22f1abc-b1bc-442a-b3ed-dc9fe83f0091" providerId="ADAL" clId="{E06BEF38-0937-4C11-BCF8-DC5C79B51209}" dt="2024-03-07T14:48:24.095" v="3407" actId="22"/>
          <ac:spMkLst>
            <pc:docMk/>
            <pc:sldMk cId="74768419" sldId="6442"/>
            <ac:spMk id="6" creationId="{ED221401-8FEA-5B04-1C68-6CBD28F548F0}"/>
          </ac:spMkLst>
        </pc:spChg>
        <pc:picChg chg="add mod ord modCrop">
          <ac:chgData name="Ali Ankudowich" userId="f22f1abc-b1bc-442a-b3ed-dc9fe83f0091" providerId="ADAL" clId="{E06BEF38-0937-4C11-BCF8-DC5C79B51209}" dt="2024-03-07T14:50:34.125" v="3428" actId="14100"/>
          <ac:picMkLst>
            <pc:docMk/>
            <pc:sldMk cId="74768419" sldId="6442"/>
            <ac:picMk id="8" creationId="{41A83650-857A-C5AD-4E59-620911EF0084}"/>
          </ac:picMkLst>
        </pc:picChg>
      </pc:sldChg>
      <pc:sldChg chg="modSp add del mod">
        <pc:chgData name="Ali Ankudowich" userId="f22f1abc-b1bc-442a-b3ed-dc9fe83f0091" providerId="ADAL" clId="{E06BEF38-0937-4C11-BCF8-DC5C79B51209}" dt="2024-03-06T22:18:53.242" v="3218" actId="2696"/>
        <pc:sldMkLst>
          <pc:docMk/>
          <pc:sldMk cId="2465444992" sldId="6442"/>
        </pc:sldMkLst>
        <pc:spChg chg="mod">
          <ac:chgData name="Ali Ankudowich" userId="f22f1abc-b1bc-442a-b3ed-dc9fe83f0091" providerId="ADAL" clId="{E06BEF38-0937-4C11-BCF8-DC5C79B51209}" dt="2024-03-06T21:59:34.085" v="3207" actId="20577"/>
          <ac:spMkLst>
            <pc:docMk/>
            <pc:sldMk cId="2465444992" sldId="6442"/>
            <ac:spMk id="2" creationId="{D08AA6B9-FBB3-DEA6-169C-99A3DD9F0018}"/>
          </ac:spMkLst>
        </pc:spChg>
        <pc:spChg chg="mod">
          <ac:chgData name="Ali Ankudowich" userId="f22f1abc-b1bc-442a-b3ed-dc9fe83f0091" providerId="ADAL" clId="{E06BEF38-0937-4C11-BCF8-DC5C79B51209}" dt="2024-03-06T21:59:49.176" v="3212" actId="5793"/>
          <ac:spMkLst>
            <pc:docMk/>
            <pc:sldMk cId="2465444992" sldId="6442"/>
            <ac:spMk id="3" creationId="{8AB39CAA-F4B3-EED5-31C5-F7B33B86BEEC}"/>
          </ac:spMkLst>
        </pc:spChg>
      </pc:sldChg>
      <pc:sldChg chg="addSp delSp modSp add mod modClrScheme chgLayout">
        <pc:chgData name="Ali Ankudowich" userId="f22f1abc-b1bc-442a-b3ed-dc9fe83f0091" providerId="ADAL" clId="{E06BEF38-0937-4C11-BCF8-DC5C79B51209}" dt="2024-03-07T20:50:11.060" v="5505" actId="20577"/>
        <pc:sldMkLst>
          <pc:docMk/>
          <pc:sldMk cId="3278404823" sldId="6505"/>
        </pc:sldMkLst>
        <pc:spChg chg="del">
          <ac:chgData name="Ali Ankudowich" userId="f22f1abc-b1bc-442a-b3ed-dc9fe83f0091" providerId="ADAL" clId="{E06BEF38-0937-4C11-BCF8-DC5C79B51209}" dt="2024-03-07T14:06:53.225" v="3284" actId="478"/>
          <ac:spMkLst>
            <pc:docMk/>
            <pc:sldMk cId="3278404823" sldId="6505"/>
            <ac:spMk id="2" creationId="{EBDCAE3F-2B39-DA9B-1B51-F6374DCFD6E9}"/>
          </ac:spMkLst>
        </pc:spChg>
        <pc:spChg chg="mod">
          <ac:chgData name="Ali Ankudowich" userId="f22f1abc-b1bc-442a-b3ed-dc9fe83f0091" providerId="ADAL" clId="{E06BEF38-0937-4C11-BCF8-DC5C79B51209}" dt="2024-03-07T14:07:14.293" v="3290" actId="21"/>
          <ac:spMkLst>
            <pc:docMk/>
            <pc:sldMk cId="3278404823" sldId="6505"/>
            <ac:spMk id="3" creationId="{0795D2E0-1DC1-FE1A-EE35-1E483672BE66}"/>
          </ac:spMkLst>
        </pc:spChg>
        <pc:spChg chg="add mod">
          <ac:chgData name="Ali Ankudowich" userId="f22f1abc-b1bc-442a-b3ed-dc9fe83f0091" providerId="ADAL" clId="{E06BEF38-0937-4C11-BCF8-DC5C79B51209}" dt="2024-03-07T14:06:53.894" v="3285"/>
          <ac:spMkLst>
            <pc:docMk/>
            <pc:sldMk cId="3278404823" sldId="6505"/>
            <ac:spMk id="4" creationId="{DC7E7FAD-5A8B-E014-4ABA-57251363EDC4}"/>
          </ac:spMkLst>
        </pc:spChg>
        <pc:spChg chg="add del mod ord">
          <ac:chgData name="Ali Ankudowich" userId="f22f1abc-b1bc-442a-b3ed-dc9fe83f0091" providerId="ADAL" clId="{E06BEF38-0937-4C11-BCF8-DC5C79B51209}" dt="2024-03-07T14:07:02.970" v="3287" actId="700"/>
          <ac:spMkLst>
            <pc:docMk/>
            <pc:sldMk cId="3278404823" sldId="6505"/>
            <ac:spMk id="5" creationId="{973F42F8-C066-738E-1B67-2B1D3A916062}"/>
          </ac:spMkLst>
        </pc:spChg>
        <pc:spChg chg="del mod">
          <ac:chgData name="Ali Ankudowich" userId="f22f1abc-b1bc-442a-b3ed-dc9fe83f0091" providerId="ADAL" clId="{E06BEF38-0937-4C11-BCF8-DC5C79B51209}" dt="2024-03-07T14:07:24.915" v="3294" actId="478"/>
          <ac:spMkLst>
            <pc:docMk/>
            <pc:sldMk cId="3278404823" sldId="6505"/>
            <ac:spMk id="6" creationId="{D10DDE3C-3984-D41F-CE14-3EDF576BA3B7}"/>
          </ac:spMkLst>
        </pc:spChg>
        <pc:spChg chg="add del mod ord">
          <ac:chgData name="Ali Ankudowich" userId="f22f1abc-b1bc-442a-b3ed-dc9fe83f0091" providerId="ADAL" clId="{E06BEF38-0937-4C11-BCF8-DC5C79B51209}" dt="2024-03-07T14:07:02.970" v="3287" actId="700"/>
          <ac:spMkLst>
            <pc:docMk/>
            <pc:sldMk cId="3278404823" sldId="6505"/>
            <ac:spMk id="7" creationId="{EECC4834-3E51-F23B-465D-9BC225DB9A3C}"/>
          </ac:spMkLst>
        </pc:spChg>
        <pc:spChg chg="add mod ord">
          <ac:chgData name="Ali Ankudowich" userId="f22f1abc-b1bc-442a-b3ed-dc9fe83f0091" providerId="ADAL" clId="{E06BEF38-0937-4C11-BCF8-DC5C79B51209}" dt="2024-03-07T18:23:50.856" v="4904" actId="27636"/>
          <ac:spMkLst>
            <pc:docMk/>
            <pc:sldMk cId="3278404823" sldId="6505"/>
            <ac:spMk id="8" creationId="{D66B1BAD-5929-B1F3-29F0-B1D02991805E}"/>
          </ac:spMkLst>
        </pc:spChg>
        <pc:spChg chg="add mod ord">
          <ac:chgData name="Ali Ankudowich" userId="f22f1abc-b1bc-442a-b3ed-dc9fe83f0091" providerId="ADAL" clId="{E06BEF38-0937-4C11-BCF8-DC5C79B51209}" dt="2024-03-07T20:50:11.060" v="5505" actId="20577"/>
          <ac:spMkLst>
            <pc:docMk/>
            <pc:sldMk cId="3278404823" sldId="6505"/>
            <ac:spMk id="9" creationId="{FCD75550-80C3-16A3-7BBD-93F2EF727B2F}"/>
          </ac:spMkLst>
        </pc:spChg>
      </pc:sldChg>
      <pc:sldChg chg="addSp delSp modSp new del mod modClrScheme chgLayout">
        <pc:chgData name="Ali Ankudowich" userId="f22f1abc-b1bc-442a-b3ed-dc9fe83f0091" providerId="ADAL" clId="{E06BEF38-0937-4C11-BCF8-DC5C79B51209}" dt="2024-03-07T14:55:10.980" v="3660" actId="2696"/>
        <pc:sldMkLst>
          <pc:docMk/>
          <pc:sldMk cId="61492006" sldId="6506"/>
        </pc:sldMkLst>
        <pc:spChg chg="del mod ord">
          <ac:chgData name="Ali Ankudowich" userId="f22f1abc-b1bc-442a-b3ed-dc9fe83f0091" providerId="ADAL" clId="{E06BEF38-0937-4C11-BCF8-DC5C79B51209}" dt="2024-03-07T14:53:05.519" v="3471" actId="700"/>
          <ac:spMkLst>
            <pc:docMk/>
            <pc:sldMk cId="61492006" sldId="6506"/>
            <ac:spMk id="2" creationId="{13723202-282F-8D52-A200-FD86D661C6EC}"/>
          </ac:spMkLst>
        </pc:spChg>
        <pc:spChg chg="del mod ord">
          <ac:chgData name="Ali Ankudowich" userId="f22f1abc-b1bc-442a-b3ed-dc9fe83f0091" providerId="ADAL" clId="{E06BEF38-0937-4C11-BCF8-DC5C79B51209}" dt="2024-03-07T14:53:05.519" v="3471" actId="700"/>
          <ac:spMkLst>
            <pc:docMk/>
            <pc:sldMk cId="61492006" sldId="6506"/>
            <ac:spMk id="3" creationId="{5C6AD34E-AECA-5F81-357C-D6F092613488}"/>
          </ac:spMkLst>
        </pc:spChg>
        <pc:spChg chg="del">
          <ac:chgData name="Ali Ankudowich" userId="f22f1abc-b1bc-442a-b3ed-dc9fe83f0091" providerId="ADAL" clId="{E06BEF38-0937-4C11-BCF8-DC5C79B51209}" dt="2024-03-07T14:53:05.519" v="3471" actId="700"/>
          <ac:spMkLst>
            <pc:docMk/>
            <pc:sldMk cId="61492006" sldId="6506"/>
            <ac:spMk id="4" creationId="{74D59FB0-3985-FE4F-0347-06FA39B972D4}"/>
          </ac:spMkLst>
        </pc:spChg>
        <pc:spChg chg="add mod ord">
          <ac:chgData name="Ali Ankudowich" userId="f22f1abc-b1bc-442a-b3ed-dc9fe83f0091" providerId="ADAL" clId="{E06BEF38-0937-4C11-BCF8-DC5C79B51209}" dt="2024-03-07T14:54:34.577" v="3653" actId="700"/>
          <ac:spMkLst>
            <pc:docMk/>
            <pc:sldMk cId="61492006" sldId="6506"/>
            <ac:spMk id="5" creationId="{7F62A722-3B50-09F0-A39A-B511A177CFAE}"/>
          </ac:spMkLst>
        </pc:spChg>
        <pc:spChg chg="add mod ord">
          <ac:chgData name="Ali Ankudowich" userId="f22f1abc-b1bc-442a-b3ed-dc9fe83f0091" providerId="ADAL" clId="{E06BEF38-0937-4C11-BCF8-DC5C79B51209}" dt="2024-03-07T14:54:34.577" v="3653" actId="700"/>
          <ac:spMkLst>
            <pc:docMk/>
            <pc:sldMk cId="61492006" sldId="6506"/>
            <ac:spMk id="6" creationId="{173E7D7A-CB31-EABA-F13D-528052FF3DB3}"/>
          </ac:spMkLst>
        </pc:spChg>
        <pc:spChg chg="add del mod ord">
          <ac:chgData name="Ali Ankudowich" userId="f22f1abc-b1bc-442a-b3ed-dc9fe83f0091" providerId="ADAL" clId="{E06BEF38-0937-4C11-BCF8-DC5C79B51209}" dt="2024-03-07T14:54:57.559" v="3658" actId="478"/>
          <ac:spMkLst>
            <pc:docMk/>
            <pc:sldMk cId="61492006" sldId="6506"/>
            <ac:spMk id="7" creationId="{74F82E7F-CB9F-EA47-C096-09AA46502B13}"/>
          </ac:spMkLst>
        </pc:spChg>
        <pc:picChg chg="add mod">
          <ac:chgData name="Ali Ankudowich" userId="f22f1abc-b1bc-442a-b3ed-dc9fe83f0091" providerId="ADAL" clId="{E06BEF38-0937-4C11-BCF8-DC5C79B51209}" dt="2024-03-07T14:55:01.567" v="3659" actId="1076"/>
          <ac:picMkLst>
            <pc:docMk/>
            <pc:sldMk cId="61492006" sldId="6506"/>
            <ac:picMk id="8" creationId="{F320137C-FF09-8B73-61CD-03F01D5D4134}"/>
          </ac:picMkLst>
        </pc:picChg>
      </pc:sldChg>
      <pc:sldChg chg="add del">
        <pc:chgData name="Ali Ankudowich" userId="f22f1abc-b1bc-442a-b3ed-dc9fe83f0091" providerId="ADAL" clId="{E06BEF38-0937-4C11-BCF8-DC5C79B51209}" dt="2024-03-07T14:53:01.409" v="3469" actId="2890"/>
        <pc:sldMkLst>
          <pc:docMk/>
          <pc:sldMk cId="3706186569" sldId="6506"/>
        </pc:sldMkLst>
      </pc:sldChg>
      <pc:sldChg chg="add">
        <pc:chgData name="Ali Ankudowich" userId="f22f1abc-b1bc-442a-b3ed-dc9fe83f0091" providerId="ADAL" clId="{E06BEF38-0937-4C11-BCF8-DC5C79B51209}" dt="2024-03-07T15:13:05.977" v="3662" actId="2890"/>
        <pc:sldMkLst>
          <pc:docMk/>
          <pc:sldMk cId="4032900009" sldId="6506"/>
        </pc:sldMkLst>
      </pc:sldChg>
      <pc:sldMasterChg chg="modSldLayout">
        <pc:chgData name="Ali Ankudowich" userId="f22f1abc-b1bc-442a-b3ed-dc9fe83f0091" providerId="ADAL" clId="{E06BEF38-0937-4C11-BCF8-DC5C79B51209}" dt="2024-03-06T15:23:25.200" v="2771" actId="14100"/>
        <pc:sldMasterMkLst>
          <pc:docMk/>
          <pc:sldMasterMk cId="3399037018" sldId="2147483648"/>
        </pc:sldMasterMkLst>
        <pc:sldLayoutChg chg="modSp">
          <pc:chgData name="Ali Ankudowich" userId="f22f1abc-b1bc-442a-b3ed-dc9fe83f0091" providerId="ADAL" clId="{E06BEF38-0937-4C11-BCF8-DC5C79B51209}" dt="2024-03-06T15:19:12.892" v="2689" actId="255"/>
          <pc:sldLayoutMkLst>
            <pc:docMk/>
            <pc:sldMasterMk cId="3399037018" sldId="2147483648"/>
            <pc:sldLayoutMk cId="3937138698" sldId="2147483656"/>
          </pc:sldLayoutMkLst>
          <pc:spChg chg="mod">
            <ac:chgData name="Ali Ankudowich" userId="f22f1abc-b1bc-442a-b3ed-dc9fe83f0091" providerId="ADAL" clId="{E06BEF38-0937-4C11-BCF8-DC5C79B51209}" dt="2024-03-06T15:19:12.892" v="2689" actId="255"/>
            <ac:spMkLst>
              <pc:docMk/>
              <pc:sldMasterMk cId="3399037018" sldId="2147483648"/>
              <pc:sldLayoutMk cId="3937138698" sldId="2147483656"/>
              <ac:spMk id="3" creationId="{472A5837-4E81-F0B9-A4F9-D3BD8537D539}"/>
            </ac:spMkLst>
          </pc:spChg>
        </pc:sldLayoutChg>
        <pc:sldLayoutChg chg="modSp mod">
          <pc:chgData name="Ali Ankudowich" userId="f22f1abc-b1bc-442a-b3ed-dc9fe83f0091" providerId="ADAL" clId="{E06BEF38-0937-4C11-BCF8-DC5C79B51209}" dt="2024-03-06T15:23:25.200" v="2771" actId="14100"/>
          <pc:sldLayoutMkLst>
            <pc:docMk/>
            <pc:sldMasterMk cId="3399037018" sldId="2147483648"/>
            <pc:sldLayoutMk cId="3774087974" sldId="2147483657"/>
          </pc:sldLayoutMkLst>
          <pc:spChg chg="mod">
            <ac:chgData name="Ali Ankudowich" userId="f22f1abc-b1bc-442a-b3ed-dc9fe83f0091" providerId="ADAL" clId="{E06BEF38-0937-4C11-BCF8-DC5C79B51209}" dt="2024-03-06T15:02:02.993" v="2486" actId="14100"/>
            <ac:spMkLst>
              <pc:docMk/>
              <pc:sldMasterMk cId="3399037018" sldId="2147483648"/>
              <pc:sldLayoutMk cId="3774087974" sldId="2147483657"/>
              <ac:spMk id="3" creationId="{FBCAAFFC-DB91-F676-4FAC-B36DEE1FB21D}"/>
            </ac:spMkLst>
          </pc:spChg>
          <pc:spChg chg="mod">
            <ac:chgData name="Ali Ankudowich" userId="f22f1abc-b1bc-442a-b3ed-dc9fe83f0091" providerId="ADAL" clId="{E06BEF38-0937-4C11-BCF8-DC5C79B51209}" dt="2024-03-06T15:23:25.200" v="2771" actId="14100"/>
            <ac:spMkLst>
              <pc:docMk/>
              <pc:sldMasterMk cId="3399037018" sldId="2147483648"/>
              <pc:sldLayoutMk cId="3774087974" sldId="2147483657"/>
              <ac:spMk id="4" creationId="{E41445D6-5704-C0F5-2053-3712BCD5B36B}"/>
            </ac:spMkLst>
          </pc:spChg>
        </pc:sldLayoutChg>
      </pc:sldMasterChg>
    </pc:docChg>
  </pc:docChgLst>
  <pc:docChgLst>
    <pc:chgData name="Ali Ankudowich" userId="f22f1abc-b1bc-442a-b3ed-dc9fe83f0091" providerId="ADAL" clId="{3D544E13-A75A-490D-B95B-A3B079AD5FCC}"/>
    <pc:docChg chg="undo redo custSel addSld delSld modSld sldOrd modMainMaster">
      <pc:chgData name="Ali Ankudowich" userId="f22f1abc-b1bc-442a-b3ed-dc9fe83f0091" providerId="ADAL" clId="{3D544E13-A75A-490D-B95B-A3B079AD5FCC}" dt="2024-04-30T14:51:08.426" v="3348" actId="1076"/>
      <pc:docMkLst>
        <pc:docMk/>
      </pc:docMkLst>
      <pc:sldChg chg="addCm delCm">
        <pc:chgData name="Ali Ankudowich" userId="f22f1abc-b1bc-442a-b3ed-dc9fe83f0091" providerId="ADAL" clId="{3D544E13-A75A-490D-B95B-A3B079AD5FCC}" dt="2024-04-30T13:57:57.810" v="2752"/>
        <pc:sldMkLst>
          <pc:docMk/>
          <pc:sldMk cId="2706176098" sldId="184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Ali Ankudowich" userId="f22f1abc-b1bc-442a-b3ed-dc9fe83f0091" providerId="ADAL" clId="{3D544E13-A75A-490D-B95B-A3B079AD5FCC}" dt="2024-04-30T13:57:57.810" v="2752"/>
              <pc2:cmMkLst xmlns:pc2="http://schemas.microsoft.com/office/powerpoint/2019/9/main/command">
                <pc:docMk/>
                <pc:sldMk cId="2706176098" sldId="1840"/>
                <pc2:cmMk id="{E1D72CF3-E34E-41B4-808E-126902E0014B}"/>
              </pc2:cmMkLst>
            </pc226:cmChg>
          </p:ext>
        </pc:extLst>
      </pc:sldChg>
      <pc:sldChg chg="addSp delSp modSp mod chgLayout">
        <pc:chgData name="Ali Ankudowich" userId="f22f1abc-b1bc-442a-b3ed-dc9fe83f0091" providerId="ADAL" clId="{3D544E13-A75A-490D-B95B-A3B079AD5FCC}" dt="2024-04-25T19:13:57.641" v="1401" actId="20577"/>
        <pc:sldMkLst>
          <pc:docMk/>
          <pc:sldMk cId="1390430343" sldId="6253"/>
        </pc:sldMkLst>
        <pc:spChg chg="add mod">
          <ac:chgData name="Ali Ankudowich" userId="f22f1abc-b1bc-442a-b3ed-dc9fe83f0091" providerId="ADAL" clId="{3D544E13-A75A-490D-B95B-A3B079AD5FCC}" dt="2024-04-24T18:27:41.334" v="58"/>
          <ac:spMkLst>
            <pc:docMk/>
            <pc:sldMk cId="1390430343" sldId="6253"/>
            <ac:spMk id="2" creationId="{7A5479B5-275E-3274-0751-CF9C779B3621}"/>
          </ac:spMkLst>
        </pc:spChg>
        <pc:spChg chg="del">
          <ac:chgData name="Ali Ankudowich" userId="f22f1abc-b1bc-442a-b3ed-dc9fe83f0091" providerId="ADAL" clId="{3D544E13-A75A-490D-B95B-A3B079AD5FCC}" dt="2024-04-24T18:27:40.632" v="57" actId="478"/>
          <ac:spMkLst>
            <pc:docMk/>
            <pc:sldMk cId="1390430343" sldId="6253"/>
            <ac:spMk id="3" creationId="{79EC32FC-A716-2BB3-7DF9-E41DC65C34FA}"/>
          </ac:spMkLst>
        </pc:spChg>
        <pc:spChg chg="mod ord">
          <ac:chgData name="Ali Ankudowich" userId="f22f1abc-b1bc-442a-b3ed-dc9fe83f0091" providerId="ADAL" clId="{3D544E13-A75A-490D-B95B-A3B079AD5FCC}" dt="2024-04-25T19:13:57.641" v="1401" actId="20577"/>
          <ac:spMkLst>
            <pc:docMk/>
            <pc:sldMk cId="1390430343" sldId="6253"/>
            <ac:spMk id="5" creationId="{4F405520-FA58-813C-C346-634AA60EB900}"/>
          </ac:spMkLst>
        </pc:spChg>
        <pc:spChg chg="mod ord">
          <ac:chgData name="Ali Ankudowich" userId="f22f1abc-b1bc-442a-b3ed-dc9fe83f0091" providerId="ADAL" clId="{3D544E13-A75A-490D-B95B-A3B079AD5FCC}" dt="2024-04-25T17:41:56.617" v="682" actId="207"/>
          <ac:spMkLst>
            <pc:docMk/>
            <pc:sldMk cId="1390430343" sldId="6253"/>
            <ac:spMk id="12" creationId="{37FCAE95-7D46-4FF6-A125-77B5016495E4}"/>
          </ac:spMkLst>
        </pc:spChg>
      </pc:sldChg>
      <pc:sldChg chg="modSp mod">
        <pc:chgData name="Ali Ankudowich" userId="f22f1abc-b1bc-442a-b3ed-dc9fe83f0091" providerId="ADAL" clId="{3D544E13-A75A-490D-B95B-A3B079AD5FCC}" dt="2024-04-25T19:08:36.255" v="1344" actId="20577"/>
        <pc:sldMkLst>
          <pc:docMk/>
          <pc:sldMk cId="1837555492" sldId="6393"/>
        </pc:sldMkLst>
        <pc:spChg chg="mod">
          <ac:chgData name="Ali Ankudowich" userId="f22f1abc-b1bc-442a-b3ed-dc9fe83f0091" providerId="ADAL" clId="{3D544E13-A75A-490D-B95B-A3B079AD5FCC}" dt="2024-04-25T19:05:08.373" v="1304" actId="20577"/>
          <ac:spMkLst>
            <pc:docMk/>
            <pc:sldMk cId="1837555492" sldId="6393"/>
            <ac:spMk id="4" creationId="{F9413090-659E-93EA-6EF0-9FA90EF20A77}"/>
          </ac:spMkLst>
        </pc:spChg>
        <pc:graphicFrameChg chg="modGraphic">
          <ac:chgData name="Ali Ankudowich" userId="f22f1abc-b1bc-442a-b3ed-dc9fe83f0091" providerId="ADAL" clId="{3D544E13-A75A-490D-B95B-A3B079AD5FCC}" dt="2024-04-25T19:08:36.255" v="1344" actId="20577"/>
          <ac:graphicFrameMkLst>
            <pc:docMk/>
            <pc:sldMk cId="1837555492" sldId="6393"/>
            <ac:graphicFrameMk id="6" creationId="{4469F044-8A29-3842-74D8-CE75B3D9C5AF}"/>
          </ac:graphicFrameMkLst>
        </pc:graphicFrameChg>
      </pc:sldChg>
      <pc:sldChg chg="del">
        <pc:chgData name="Ali Ankudowich" userId="f22f1abc-b1bc-442a-b3ed-dc9fe83f0091" providerId="ADAL" clId="{3D544E13-A75A-490D-B95B-A3B079AD5FCC}" dt="2024-04-24T18:26:52.441" v="54" actId="47"/>
        <pc:sldMkLst>
          <pc:docMk/>
          <pc:sldMk cId="2881937743" sldId="6394"/>
        </pc:sldMkLst>
      </pc:sldChg>
      <pc:sldChg chg="modSp mod">
        <pc:chgData name="Ali Ankudowich" userId="f22f1abc-b1bc-442a-b3ed-dc9fe83f0091" providerId="ADAL" clId="{3D544E13-A75A-490D-B95B-A3B079AD5FCC}" dt="2024-04-25T18:16:16.141" v="1163" actId="20577"/>
        <pc:sldMkLst>
          <pc:docMk/>
          <pc:sldMk cId="1485532705" sldId="6395"/>
        </pc:sldMkLst>
        <pc:spChg chg="mod">
          <ac:chgData name="Ali Ankudowich" userId="f22f1abc-b1bc-442a-b3ed-dc9fe83f0091" providerId="ADAL" clId="{3D544E13-A75A-490D-B95B-A3B079AD5FCC}" dt="2024-04-25T18:16:16.141" v="1163" actId="20577"/>
          <ac:spMkLst>
            <pc:docMk/>
            <pc:sldMk cId="1485532705" sldId="6395"/>
            <ac:spMk id="2" creationId="{569A2BDF-C235-F334-D387-26C29768F8D5}"/>
          </ac:spMkLst>
        </pc:spChg>
        <pc:spChg chg="mod">
          <ac:chgData name="Ali Ankudowich" userId="f22f1abc-b1bc-442a-b3ed-dc9fe83f0091" providerId="ADAL" clId="{3D544E13-A75A-490D-B95B-A3B079AD5FCC}" dt="2024-04-25T17:46:10.846" v="698" actId="207"/>
          <ac:spMkLst>
            <pc:docMk/>
            <pc:sldMk cId="1485532705" sldId="6395"/>
            <ac:spMk id="4" creationId="{BCCD45EF-73B1-7BC8-F6EE-DC6470FABA8D}"/>
          </ac:spMkLst>
        </pc:spChg>
      </pc:sldChg>
      <pc:sldChg chg="modSp mod">
        <pc:chgData name="Ali Ankudowich" userId="f22f1abc-b1bc-442a-b3ed-dc9fe83f0091" providerId="ADAL" clId="{3D544E13-A75A-490D-B95B-A3B079AD5FCC}" dt="2024-04-25T19:19:17.163" v="1586" actId="20577"/>
        <pc:sldMkLst>
          <pc:docMk/>
          <pc:sldMk cId="4213204600" sldId="6396"/>
        </pc:sldMkLst>
        <pc:spChg chg="mod">
          <ac:chgData name="Ali Ankudowich" userId="f22f1abc-b1bc-442a-b3ed-dc9fe83f0091" providerId="ADAL" clId="{3D544E13-A75A-490D-B95B-A3B079AD5FCC}" dt="2024-04-25T19:19:17.163" v="1586" actId="20577"/>
          <ac:spMkLst>
            <pc:docMk/>
            <pc:sldMk cId="4213204600" sldId="6396"/>
            <ac:spMk id="2" creationId="{63FB9795-215E-C9CF-21C8-BDB8FF6842BF}"/>
          </ac:spMkLst>
        </pc:spChg>
        <pc:spChg chg="mod">
          <ac:chgData name="Ali Ankudowich" userId="f22f1abc-b1bc-442a-b3ed-dc9fe83f0091" providerId="ADAL" clId="{3D544E13-A75A-490D-B95B-A3B079AD5FCC}" dt="2024-04-25T17:46:06.431" v="697" actId="207"/>
          <ac:spMkLst>
            <pc:docMk/>
            <pc:sldMk cId="4213204600" sldId="6396"/>
            <ac:spMk id="3" creationId="{BA0DEC2C-AB3C-2188-1FA5-567244990B46}"/>
          </ac:spMkLst>
        </pc:spChg>
      </pc:sldChg>
      <pc:sldChg chg="modSp mod">
        <pc:chgData name="Ali Ankudowich" userId="f22f1abc-b1bc-442a-b3ed-dc9fe83f0091" providerId="ADAL" clId="{3D544E13-A75A-490D-B95B-A3B079AD5FCC}" dt="2024-04-30T14:40:38.208" v="3268" actId="27636"/>
        <pc:sldMkLst>
          <pc:docMk/>
          <pc:sldMk cId="3712153817" sldId="6397"/>
        </pc:sldMkLst>
        <pc:spChg chg="mod">
          <ac:chgData name="Ali Ankudowich" userId="f22f1abc-b1bc-442a-b3ed-dc9fe83f0091" providerId="ADAL" clId="{3D544E13-A75A-490D-B95B-A3B079AD5FCC}" dt="2024-04-25T18:16:44.924" v="1181" actId="20577"/>
          <ac:spMkLst>
            <pc:docMk/>
            <pc:sldMk cId="3712153817" sldId="6397"/>
            <ac:spMk id="2" creationId="{70200BA3-E9BA-18EF-9440-6648EFB35252}"/>
          </ac:spMkLst>
        </pc:spChg>
        <pc:spChg chg="mod">
          <ac:chgData name="Ali Ankudowich" userId="f22f1abc-b1bc-442a-b3ed-dc9fe83f0091" providerId="ADAL" clId="{3D544E13-A75A-490D-B95B-A3B079AD5FCC}" dt="2024-04-30T14:40:38.208" v="3268" actId="27636"/>
          <ac:spMkLst>
            <pc:docMk/>
            <pc:sldMk cId="3712153817" sldId="6397"/>
            <ac:spMk id="3" creationId="{A7A5A5C2-CFF6-603D-C08B-8D942EE9AE81}"/>
          </ac:spMkLst>
        </pc:spChg>
      </pc:sldChg>
      <pc:sldChg chg="del">
        <pc:chgData name="Ali Ankudowich" userId="f22f1abc-b1bc-442a-b3ed-dc9fe83f0091" providerId="ADAL" clId="{3D544E13-A75A-490D-B95B-A3B079AD5FCC}" dt="2024-04-24T18:27:31.527" v="56" actId="47"/>
        <pc:sldMkLst>
          <pc:docMk/>
          <pc:sldMk cId="3240848586" sldId="6398"/>
        </pc:sldMkLst>
      </pc:sldChg>
      <pc:sldChg chg="modSp del mod">
        <pc:chgData name="Ali Ankudowich" userId="f22f1abc-b1bc-442a-b3ed-dc9fe83f0091" providerId="ADAL" clId="{3D544E13-A75A-490D-B95B-A3B079AD5FCC}" dt="2024-04-24T18:30:59.075" v="98" actId="47"/>
        <pc:sldMkLst>
          <pc:docMk/>
          <pc:sldMk cId="482163048" sldId="6399"/>
        </pc:sldMkLst>
        <pc:spChg chg="mod">
          <ac:chgData name="Ali Ankudowich" userId="f22f1abc-b1bc-442a-b3ed-dc9fe83f0091" providerId="ADAL" clId="{3D544E13-A75A-490D-B95B-A3B079AD5FCC}" dt="2024-04-24T18:29:16.778" v="67" actId="27636"/>
          <ac:spMkLst>
            <pc:docMk/>
            <pc:sldMk cId="482163048" sldId="6399"/>
            <ac:spMk id="2" creationId="{3F092698-A0D6-0386-F776-A7443063373C}"/>
          </ac:spMkLst>
        </pc:spChg>
      </pc:sldChg>
      <pc:sldChg chg="del">
        <pc:chgData name="Ali Ankudowich" userId="f22f1abc-b1bc-442a-b3ed-dc9fe83f0091" providerId="ADAL" clId="{3D544E13-A75A-490D-B95B-A3B079AD5FCC}" dt="2024-04-24T18:33:52.149" v="120" actId="47"/>
        <pc:sldMkLst>
          <pc:docMk/>
          <pc:sldMk cId="4206926783" sldId="6400"/>
        </pc:sldMkLst>
      </pc:sldChg>
      <pc:sldChg chg="del">
        <pc:chgData name="Ali Ankudowich" userId="f22f1abc-b1bc-442a-b3ed-dc9fe83f0091" providerId="ADAL" clId="{3D544E13-A75A-490D-B95B-A3B079AD5FCC}" dt="2024-04-24T18:33:54.333" v="121" actId="47"/>
        <pc:sldMkLst>
          <pc:docMk/>
          <pc:sldMk cId="91618029" sldId="6402"/>
        </pc:sldMkLst>
      </pc:sldChg>
      <pc:sldChg chg="delSp modSp mod modClrScheme addCm delCm modCm chgLayout">
        <pc:chgData name="Ali Ankudowich" userId="f22f1abc-b1bc-442a-b3ed-dc9fe83f0091" providerId="ADAL" clId="{3D544E13-A75A-490D-B95B-A3B079AD5FCC}" dt="2024-04-30T12:35:44.105" v="1616"/>
        <pc:sldMkLst>
          <pc:docMk/>
          <pc:sldMk cId="2841052391" sldId="6412"/>
        </pc:sldMkLst>
        <pc:spChg chg="mod ord">
          <ac:chgData name="Ali Ankudowich" userId="f22f1abc-b1bc-442a-b3ed-dc9fe83f0091" providerId="ADAL" clId="{3D544E13-A75A-490D-B95B-A3B079AD5FCC}" dt="2024-04-25T19:10:51.629" v="1357" actId="313"/>
          <ac:spMkLst>
            <pc:docMk/>
            <pc:sldMk cId="2841052391" sldId="6412"/>
            <ac:spMk id="2" creationId="{CB7B14F1-9624-3EDC-693A-FA38B39C1313}"/>
          </ac:spMkLst>
        </pc:spChg>
        <pc:spChg chg="del mod">
          <ac:chgData name="Ali Ankudowich" userId="f22f1abc-b1bc-442a-b3ed-dc9fe83f0091" providerId="ADAL" clId="{3D544E13-A75A-490D-B95B-A3B079AD5FCC}" dt="2024-04-24T19:17:51.566" v="224" actId="700"/>
          <ac:spMkLst>
            <pc:docMk/>
            <pc:sldMk cId="2841052391" sldId="6412"/>
            <ac:spMk id="5" creationId="{3154F07D-2BDB-27D3-0873-9936AC1B408B}"/>
          </ac:spMkLst>
        </pc:spChg>
        <pc:graphicFrameChg chg="mod">
          <ac:chgData name="Ali Ankudowich" userId="f22f1abc-b1bc-442a-b3ed-dc9fe83f0091" providerId="ADAL" clId="{3D544E13-A75A-490D-B95B-A3B079AD5FCC}" dt="2024-04-24T19:26:50.894" v="345" actId="120"/>
          <ac:graphicFrameMkLst>
            <pc:docMk/>
            <pc:sldMk cId="2841052391" sldId="6412"/>
            <ac:graphicFrameMk id="7" creationId="{2393CDBF-DA42-CDF8-1897-D854B6BA377B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Ali Ankudowich" userId="f22f1abc-b1bc-442a-b3ed-dc9fe83f0091" providerId="ADAL" clId="{3D544E13-A75A-490D-B95B-A3B079AD5FCC}" dt="2024-04-30T12:35:44.105" v="1616"/>
              <pc2:cmMkLst xmlns:pc2="http://schemas.microsoft.com/office/powerpoint/2019/9/main/command">
                <pc:docMk/>
                <pc:sldMk cId="2841052391" sldId="6412"/>
                <pc2:cmMk id="{E2A86698-077E-4767-9289-64A5D2D752E4}"/>
              </pc2:cmMkLst>
            </pc226:cmChg>
          </p:ext>
        </pc:extLst>
      </pc:sldChg>
      <pc:sldChg chg="addSp modSp mod modClrScheme chgLayout">
        <pc:chgData name="Ali Ankudowich" userId="f22f1abc-b1bc-442a-b3ed-dc9fe83f0091" providerId="ADAL" clId="{3D544E13-A75A-490D-B95B-A3B079AD5FCC}" dt="2024-04-30T14:51:08.426" v="3348" actId="1076"/>
        <pc:sldMkLst>
          <pc:docMk/>
          <pc:sldMk cId="1791397432" sldId="6418"/>
        </pc:sldMkLst>
        <pc:spChg chg="mod ord">
          <ac:chgData name="Ali Ankudowich" userId="f22f1abc-b1bc-442a-b3ed-dc9fe83f0091" providerId="ADAL" clId="{3D544E13-A75A-490D-B95B-A3B079AD5FCC}" dt="2024-04-30T13:58:30.688" v="2795" actId="20577"/>
          <ac:spMkLst>
            <pc:docMk/>
            <pc:sldMk cId="1791397432" sldId="6418"/>
            <ac:spMk id="2" creationId="{00000000-0000-0000-0000-000000000000}"/>
          </ac:spMkLst>
        </pc:spChg>
        <pc:spChg chg="add mod ord">
          <ac:chgData name="Ali Ankudowich" userId="f22f1abc-b1bc-442a-b3ed-dc9fe83f0091" providerId="ADAL" clId="{3D544E13-A75A-490D-B95B-A3B079AD5FCC}" dt="2024-04-30T14:01:07.012" v="2818" actId="14100"/>
          <ac:spMkLst>
            <pc:docMk/>
            <pc:sldMk cId="1791397432" sldId="6418"/>
            <ac:spMk id="3" creationId="{86494E13-6660-19D7-20C7-7A9ABC62DB8A}"/>
          </ac:spMkLst>
        </pc:spChg>
        <pc:spChg chg="mod">
          <ac:chgData name="Ali Ankudowich" userId="f22f1abc-b1bc-442a-b3ed-dc9fe83f0091" providerId="ADAL" clId="{3D544E13-A75A-490D-B95B-A3B079AD5FCC}" dt="2024-04-30T14:51:08.426" v="3348" actId="1076"/>
          <ac:spMkLst>
            <pc:docMk/>
            <pc:sldMk cId="1791397432" sldId="6418"/>
            <ac:spMk id="13" creationId="{DCDE7EDD-A3B9-4769-82FC-822D4528363E}"/>
          </ac:spMkLst>
        </pc:spChg>
        <pc:picChg chg="mod">
          <ac:chgData name="Ali Ankudowich" userId="f22f1abc-b1bc-442a-b3ed-dc9fe83f0091" providerId="ADAL" clId="{3D544E13-A75A-490D-B95B-A3B079AD5FCC}" dt="2024-04-30T14:02:34.396" v="2842" actId="1035"/>
          <ac:picMkLst>
            <pc:docMk/>
            <pc:sldMk cId="1791397432" sldId="6418"/>
            <ac:picMk id="12" creationId="{F05E4E4C-5B6D-474C-8CD7-D912F4749DAC}"/>
          </ac:picMkLst>
        </pc:picChg>
      </pc:sldChg>
      <pc:sldChg chg="modSp mod">
        <pc:chgData name="Ali Ankudowich" userId="f22f1abc-b1bc-442a-b3ed-dc9fe83f0091" providerId="ADAL" clId="{3D544E13-A75A-490D-B95B-A3B079AD5FCC}" dt="2024-04-25T18:20:38.619" v="1290" actId="20577"/>
        <pc:sldMkLst>
          <pc:docMk/>
          <pc:sldMk cId="361727177" sldId="6419"/>
        </pc:sldMkLst>
        <pc:spChg chg="mod">
          <ac:chgData name="Ali Ankudowich" userId="f22f1abc-b1bc-442a-b3ed-dc9fe83f0091" providerId="ADAL" clId="{3D544E13-A75A-490D-B95B-A3B079AD5FCC}" dt="2024-04-25T18:20:38.619" v="1290" actId="20577"/>
          <ac:spMkLst>
            <pc:docMk/>
            <pc:sldMk cId="361727177" sldId="6419"/>
            <ac:spMk id="2" creationId="{6D8BAFD1-539F-2103-BC48-EC18B80A2BDE}"/>
          </ac:spMkLst>
        </pc:spChg>
        <pc:spChg chg="mod">
          <ac:chgData name="Ali Ankudowich" userId="f22f1abc-b1bc-442a-b3ed-dc9fe83f0091" providerId="ADAL" clId="{3D544E13-A75A-490D-B95B-A3B079AD5FCC}" dt="2024-04-24T18:29:25.274" v="69" actId="27636"/>
          <ac:spMkLst>
            <pc:docMk/>
            <pc:sldMk cId="361727177" sldId="6419"/>
            <ac:spMk id="3" creationId="{B263323F-EC5F-C4C4-8536-AF3A48B668A4}"/>
          </ac:spMkLst>
        </pc:spChg>
        <pc:spChg chg="mod">
          <ac:chgData name="Ali Ankudowich" userId="f22f1abc-b1bc-442a-b3ed-dc9fe83f0091" providerId="ADAL" clId="{3D544E13-A75A-490D-B95B-A3B079AD5FCC}" dt="2024-04-24T18:29:25.286" v="70" actId="27636"/>
          <ac:spMkLst>
            <pc:docMk/>
            <pc:sldMk cId="361727177" sldId="6419"/>
            <ac:spMk id="4" creationId="{A1251CBE-AC05-D3EB-D95F-27BB3BCA21ED}"/>
          </ac:spMkLst>
        </pc:spChg>
      </pc:sldChg>
      <pc:sldChg chg="addSp delSp modSp mod">
        <pc:chgData name="Ali Ankudowich" userId="f22f1abc-b1bc-442a-b3ed-dc9fe83f0091" providerId="ADAL" clId="{3D544E13-A75A-490D-B95B-A3B079AD5FCC}" dt="2024-04-24T18:23:19.807" v="50"/>
        <pc:sldMkLst>
          <pc:docMk/>
          <pc:sldMk cId="889169224" sldId="6420"/>
        </pc:sldMkLst>
        <pc:spChg chg="mod">
          <ac:chgData name="Ali Ankudowich" userId="f22f1abc-b1bc-442a-b3ed-dc9fe83f0091" providerId="ADAL" clId="{3D544E13-A75A-490D-B95B-A3B079AD5FCC}" dt="2024-04-24T18:20:13.535" v="42" actId="20577"/>
          <ac:spMkLst>
            <pc:docMk/>
            <pc:sldMk cId="889169224" sldId="6420"/>
            <ac:spMk id="4" creationId="{2F0C5667-CD67-13CA-9E5A-0B5B84D7DCD4}"/>
          </ac:spMkLst>
        </pc:spChg>
        <pc:spChg chg="mod">
          <ac:chgData name="Ali Ankudowich" userId="f22f1abc-b1bc-442a-b3ed-dc9fe83f0091" providerId="ADAL" clId="{3D544E13-A75A-490D-B95B-A3B079AD5FCC}" dt="2024-04-24T18:19:39.188" v="9" actId="20577"/>
          <ac:spMkLst>
            <pc:docMk/>
            <pc:sldMk cId="889169224" sldId="6420"/>
            <ac:spMk id="12" creationId="{BE80CC46-2AD1-4408-800D-1400EF177699}"/>
          </ac:spMkLst>
        </pc:spChg>
        <pc:picChg chg="mod">
          <ac:chgData name="Ali Ankudowich" userId="f22f1abc-b1bc-442a-b3ed-dc9fe83f0091" providerId="ADAL" clId="{3D544E13-A75A-490D-B95B-A3B079AD5FCC}" dt="2024-04-24T18:23:19.807" v="50"/>
          <ac:picMkLst>
            <pc:docMk/>
            <pc:sldMk cId="889169224" sldId="6420"/>
            <ac:picMk id="5" creationId="{67509DEB-4619-F570-F535-482C1BF73FD4}"/>
          </ac:picMkLst>
        </pc:picChg>
        <pc:picChg chg="add del mod">
          <ac:chgData name="Ali Ankudowich" userId="f22f1abc-b1bc-442a-b3ed-dc9fe83f0091" providerId="ADAL" clId="{3D544E13-A75A-490D-B95B-A3B079AD5FCC}" dt="2024-04-24T18:22:25.238" v="44" actId="21"/>
          <ac:picMkLst>
            <pc:docMk/>
            <pc:sldMk cId="889169224" sldId="6420"/>
            <ac:picMk id="7" creationId="{0A2E43FD-7EB7-1AE0-81E1-DAF38AAF704B}"/>
          </ac:picMkLst>
        </pc:picChg>
      </pc:sldChg>
      <pc:sldChg chg="del">
        <pc:chgData name="Ali Ankudowich" userId="f22f1abc-b1bc-442a-b3ed-dc9fe83f0091" providerId="ADAL" clId="{3D544E13-A75A-490D-B95B-A3B079AD5FCC}" dt="2024-04-24T18:26:35.095" v="53" actId="47"/>
        <pc:sldMkLst>
          <pc:docMk/>
          <pc:sldMk cId="948699493" sldId="6421"/>
        </pc:sldMkLst>
      </pc:sldChg>
      <pc:sldChg chg="modSp mod">
        <pc:chgData name="Ali Ankudowich" userId="f22f1abc-b1bc-442a-b3ed-dc9fe83f0091" providerId="ADAL" clId="{3D544E13-A75A-490D-B95B-A3B079AD5FCC}" dt="2024-04-25T18:21:21.710" v="1297" actId="207"/>
        <pc:sldMkLst>
          <pc:docMk/>
          <pc:sldMk cId="3724035118" sldId="6423"/>
        </pc:sldMkLst>
        <pc:spChg chg="mod">
          <ac:chgData name="Ali Ankudowich" userId="f22f1abc-b1bc-442a-b3ed-dc9fe83f0091" providerId="ADAL" clId="{3D544E13-A75A-490D-B95B-A3B079AD5FCC}" dt="2024-04-25T18:20:29.908" v="1286" actId="20577"/>
          <ac:spMkLst>
            <pc:docMk/>
            <pc:sldMk cId="3724035118" sldId="6423"/>
            <ac:spMk id="3" creationId="{88705E93-BAC6-FE87-F889-958A7563AFA4}"/>
          </ac:spMkLst>
        </pc:spChg>
        <pc:spChg chg="mod">
          <ac:chgData name="Ali Ankudowich" userId="f22f1abc-b1bc-442a-b3ed-dc9fe83f0091" providerId="ADAL" clId="{3D544E13-A75A-490D-B95B-A3B079AD5FCC}" dt="2024-04-25T18:21:21.710" v="1297" actId="207"/>
          <ac:spMkLst>
            <pc:docMk/>
            <pc:sldMk cId="3724035118" sldId="6423"/>
            <ac:spMk id="4" creationId="{04AF4233-5307-ACE9-FACA-0C83153DBA12}"/>
          </ac:spMkLst>
        </pc:spChg>
      </pc:sldChg>
      <pc:sldChg chg="del">
        <pc:chgData name="Ali Ankudowich" userId="f22f1abc-b1bc-442a-b3ed-dc9fe83f0091" providerId="ADAL" clId="{3D544E13-A75A-490D-B95B-A3B079AD5FCC}" dt="2024-04-24T18:27:09.213" v="55" actId="47"/>
        <pc:sldMkLst>
          <pc:docMk/>
          <pc:sldMk cId="2531261751" sldId="6424"/>
        </pc:sldMkLst>
      </pc:sldChg>
      <pc:sldChg chg="modSp mod">
        <pc:chgData name="Ali Ankudowich" userId="f22f1abc-b1bc-442a-b3ed-dc9fe83f0091" providerId="ADAL" clId="{3D544E13-A75A-490D-B95B-A3B079AD5FCC}" dt="2024-04-30T14:32:41.943" v="3230" actId="255"/>
        <pc:sldMkLst>
          <pc:docMk/>
          <pc:sldMk cId="2217969902" sldId="6425"/>
        </pc:sldMkLst>
        <pc:spChg chg="mod">
          <ac:chgData name="Ali Ankudowich" userId="f22f1abc-b1bc-442a-b3ed-dc9fe83f0091" providerId="ADAL" clId="{3D544E13-A75A-490D-B95B-A3B079AD5FCC}" dt="2024-04-25T19:18:46.315" v="1560" actId="20577"/>
          <ac:spMkLst>
            <pc:docMk/>
            <pc:sldMk cId="2217969902" sldId="6425"/>
            <ac:spMk id="4" creationId="{0B59542D-9FE9-B506-66B8-5E27BC02E1CF}"/>
          </ac:spMkLst>
        </pc:spChg>
        <pc:spChg chg="mod">
          <ac:chgData name="Ali Ankudowich" userId="f22f1abc-b1bc-442a-b3ed-dc9fe83f0091" providerId="ADAL" clId="{3D544E13-A75A-490D-B95B-A3B079AD5FCC}" dt="2024-04-30T14:32:41.943" v="3230" actId="255"/>
          <ac:spMkLst>
            <pc:docMk/>
            <pc:sldMk cId="2217969902" sldId="6425"/>
            <ac:spMk id="16" creationId="{1CE92601-82DE-7B53-07A9-4B211848156B}"/>
          </ac:spMkLst>
        </pc:spChg>
        <pc:spChg chg="mod">
          <ac:chgData name="Ali Ankudowich" userId="f22f1abc-b1bc-442a-b3ed-dc9fe83f0091" providerId="ADAL" clId="{3D544E13-A75A-490D-B95B-A3B079AD5FCC}" dt="2024-04-25T19:09:28.910" v="1346" actId="255"/>
          <ac:spMkLst>
            <pc:docMk/>
            <pc:sldMk cId="2217969902" sldId="6425"/>
            <ac:spMk id="17" creationId="{C425D372-3EFA-BAEC-0C4B-E251CF432249}"/>
          </ac:spMkLst>
        </pc:spChg>
      </pc:sldChg>
      <pc:sldChg chg="del">
        <pc:chgData name="Ali Ankudowich" userId="f22f1abc-b1bc-442a-b3ed-dc9fe83f0091" providerId="ADAL" clId="{3D544E13-A75A-490D-B95B-A3B079AD5FCC}" dt="2024-04-24T18:33:56.049" v="122" actId="47"/>
        <pc:sldMkLst>
          <pc:docMk/>
          <pc:sldMk cId="380193782" sldId="6426"/>
        </pc:sldMkLst>
      </pc:sldChg>
      <pc:sldChg chg="del">
        <pc:chgData name="Ali Ankudowich" userId="f22f1abc-b1bc-442a-b3ed-dc9fe83f0091" providerId="ADAL" clId="{3D544E13-A75A-490D-B95B-A3B079AD5FCC}" dt="2024-04-24T18:34:00.298" v="123" actId="47"/>
        <pc:sldMkLst>
          <pc:docMk/>
          <pc:sldMk cId="2671167468" sldId="6427"/>
        </pc:sldMkLst>
      </pc:sldChg>
      <pc:sldChg chg="del">
        <pc:chgData name="Ali Ankudowich" userId="f22f1abc-b1bc-442a-b3ed-dc9fe83f0091" providerId="ADAL" clId="{3D544E13-A75A-490D-B95B-A3B079AD5FCC}" dt="2024-04-24T18:34:01.226" v="124" actId="47"/>
        <pc:sldMkLst>
          <pc:docMk/>
          <pc:sldMk cId="1221428403" sldId="6428"/>
        </pc:sldMkLst>
      </pc:sldChg>
      <pc:sldChg chg="del">
        <pc:chgData name="Ali Ankudowich" userId="f22f1abc-b1bc-442a-b3ed-dc9fe83f0091" providerId="ADAL" clId="{3D544E13-A75A-490D-B95B-A3B079AD5FCC}" dt="2024-04-24T18:35:17.375" v="126" actId="47"/>
        <pc:sldMkLst>
          <pc:docMk/>
          <pc:sldMk cId="2388502370" sldId="6429"/>
        </pc:sldMkLst>
      </pc:sldChg>
      <pc:sldChg chg="del">
        <pc:chgData name="Ali Ankudowich" userId="f22f1abc-b1bc-442a-b3ed-dc9fe83f0091" providerId="ADAL" clId="{3D544E13-A75A-490D-B95B-A3B079AD5FCC}" dt="2024-04-24T18:35:15.077" v="125" actId="47"/>
        <pc:sldMkLst>
          <pc:docMk/>
          <pc:sldMk cId="972992212" sldId="6431"/>
        </pc:sldMkLst>
      </pc:sldChg>
      <pc:sldChg chg="del">
        <pc:chgData name="Ali Ankudowich" userId="f22f1abc-b1bc-442a-b3ed-dc9fe83f0091" providerId="ADAL" clId="{3D544E13-A75A-490D-B95B-A3B079AD5FCC}" dt="2024-04-24T18:35:18.699" v="127" actId="47"/>
        <pc:sldMkLst>
          <pc:docMk/>
          <pc:sldMk cId="3924869990" sldId="6432"/>
        </pc:sldMkLst>
      </pc:sldChg>
      <pc:sldChg chg="modSp mod modClrScheme chgLayout">
        <pc:chgData name="Ali Ankudowich" userId="f22f1abc-b1bc-442a-b3ed-dc9fe83f0091" providerId="ADAL" clId="{3D544E13-A75A-490D-B95B-A3B079AD5FCC}" dt="2024-04-30T13:46:19.794" v="2525" actId="20577"/>
        <pc:sldMkLst>
          <pc:docMk/>
          <pc:sldMk cId="2817616639" sldId="6438"/>
        </pc:sldMkLst>
        <pc:spChg chg="mod ord">
          <ac:chgData name="Ali Ankudowich" userId="f22f1abc-b1bc-442a-b3ed-dc9fe83f0091" providerId="ADAL" clId="{3D544E13-A75A-490D-B95B-A3B079AD5FCC}" dt="2024-04-30T13:46:19.794" v="2525" actId="20577"/>
          <ac:spMkLst>
            <pc:docMk/>
            <pc:sldMk cId="2817616639" sldId="6438"/>
            <ac:spMk id="5" creationId="{C4F4A823-6207-D5F4-90E7-C64A32368524}"/>
          </ac:spMkLst>
        </pc:spChg>
        <pc:spChg chg="mod ord">
          <ac:chgData name="Ali Ankudowich" userId="f22f1abc-b1bc-442a-b3ed-dc9fe83f0091" providerId="ADAL" clId="{3D544E13-A75A-490D-B95B-A3B079AD5FCC}" dt="2024-04-30T13:45:51.006" v="2499" actId="27636"/>
          <ac:spMkLst>
            <pc:docMk/>
            <pc:sldMk cId="2817616639" sldId="6438"/>
            <ac:spMk id="6" creationId="{084424FA-FF12-602E-A8C5-164390C3432C}"/>
          </ac:spMkLst>
        </pc:spChg>
        <pc:picChg chg="mod">
          <ac:chgData name="Ali Ankudowich" userId="f22f1abc-b1bc-442a-b3ed-dc9fe83f0091" providerId="ADAL" clId="{3D544E13-A75A-490D-B95B-A3B079AD5FCC}" dt="2024-04-30T13:46:12.015" v="2506" actId="1076"/>
          <ac:picMkLst>
            <pc:docMk/>
            <pc:sldMk cId="2817616639" sldId="6438"/>
            <ac:picMk id="3" creationId="{F12FDDCA-25D1-484B-3BA5-8DAAEB1DC2F3}"/>
          </ac:picMkLst>
        </pc:picChg>
      </pc:sldChg>
      <pc:sldChg chg="del">
        <pc:chgData name="Ali Ankudowich" userId="f22f1abc-b1bc-442a-b3ed-dc9fe83f0091" providerId="ADAL" clId="{3D544E13-A75A-490D-B95B-A3B079AD5FCC}" dt="2024-04-24T18:35:20.157" v="128" actId="47"/>
        <pc:sldMkLst>
          <pc:docMk/>
          <pc:sldMk cId="3037088769" sldId="6440"/>
        </pc:sldMkLst>
      </pc:sldChg>
      <pc:sldChg chg="addSp delSp modSp mod modClrScheme chgLayout">
        <pc:chgData name="Ali Ankudowich" userId="f22f1abc-b1bc-442a-b3ed-dc9fe83f0091" providerId="ADAL" clId="{3D544E13-A75A-490D-B95B-A3B079AD5FCC}" dt="2024-04-30T13:15:38.176" v="2182" actId="2711"/>
        <pc:sldMkLst>
          <pc:docMk/>
          <pc:sldMk cId="1427125429" sldId="6441"/>
        </pc:sldMkLst>
        <pc:spChg chg="add mod">
          <ac:chgData name="Ali Ankudowich" userId="f22f1abc-b1bc-442a-b3ed-dc9fe83f0091" providerId="ADAL" clId="{3D544E13-A75A-490D-B95B-A3B079AD5FCC}" dt="2024-04-24T18:52:44.563" v="163"/>
          <ac:spMkLst>
            <pc:docMk/>
            <pc:sldMk cId="1427125429" sldId="6441"/>
            <ac:spMk id="3" creationId="{7AC11C82-F8B7-E79B-C6DC-EF09642499F2}"/>
          </ac:spMkLst>
        </pc:spChg>
        <pc:spChg chg="add mod">
          <ac:chgData name="Ali Ankudowich" userId="f22f1abc-b1bc-442a-b3ed-dc9fe83f0091" providerId="ADAL" clId="{3D544E13-A75A-490D-B95B-A3B079AD5FCC}" dt="2024-04-30T13:15:38.176" v="2182" actId="2711"/>
          <ac:spMkLst>
            <pc:docMk/>
            <pc:sldMk cId="1427125429" sldId="6441"/>
            <ac:spMk id="4" creationId="{370A489D-5356-401E-6C34-B320482756A1}"/>
          </ac:spMkLst>
        </pc:spChg>
        <pc:spChg chg="mod ord">
          <ac:chgData name="Ali Ankudowich" userId="f22f1abc-b1bc-442a-b3ed-dc9fe83f0091" providerId="ADAL" clId="{3D544E13-A75A-490D-B95B-A3B079AD5FCC}" dt="2024-04-25T18:16:59.760" v="1186" actId="20577"/>
          <ac:spMkLst>
            <pc:docMk/>
            <pc:sldMk cId="1427125429" sldId="6441"/>
            <ac:spMk id="5" creationId="{69C34BA6-345D-EAEE-5085-43D51C9BEA0E}"/>
          </ac:spMkLst>
        </pc:spChg>
        <pc:spChg chg="del mod">
          <ac:chgData name="Ali Ankudowich" userId="f22f1abc-b1bc-442a-b3ed-dc9fe83f0091" providerId="ADAL" clId="{3D544E13-A75A-490D-B95B-A3B079AD5FCC}" dt="2024-04-24T18:52:20.067" v="160" actId="700"/>
          <ac:spMkLst>
            <pc:docMk/>
            <pc:sldMk cId="1427125429" sldId="6441"/>
            <ac:spMk id="6" creationId="{E994C17A-C3BB-3E82-6CC8-19CE22AF52DA}"/>
          </ac:spMkLst>
        </pc:spChg>
        <pc:spChg chg="mod topLvl">
          <ac:chgData name="Ali Ankudowich" userId="f22f1abc-b1bc-442a-b3ed-dc9fe83f0091" providerId="ADAL" clId="{3D544E13-A75A-490D-B95B-A3B079AD5FCC}" dt="2024-04-25T17:36:56.200" v="644" actId="1037"/>
          <ac:spMkLst>
            <pc:docMk/>
            <pc:sldMk cId="1427125429" sldId="6441"/>
            <ac:spMk id="12" creationId="{0BAD394D-AEBB-375E-72F0-2EAEA0236931}"/>
          </ac:spMkLst>
        </pc:spChg>
        <pc:spChg chg="del mod topLvl">
          <ac:chgData name="Ali Ankudowich" userId="f22f1abc-b1bc-442a-b3ed-dc9fe83f0091" providerId="ADAL" clId="{3D544E13-A75A-490D-B95B-A3B079AD5FCC}" dt="2024-04-25T17:35:09.347" v="614" actId="478"/>
          <ac:spMkLst>
            <pc:docMk/>
            <pc:sldMk cId="1427125429" sldId="6441"/>
            <ac:spMk id="13" creationId="{8B4853CB-DAA3-82F1-D777-E1055D84468D}"/>
          </ac:spMkLst>
        </pc:spChg>
        <pc:spChg chg="del mod topLvl">
          <ac:chgData name="Ali Ankudowich" userId="f22f1abc-b1bc-442a-b3ed-dc9fe83f0091" providerId="ADAL" clId="{3D544E13-A75A-490D-B95B-A3B079AD5FCC}" dt="2024-04-24T18:53:09.146" v="168" actId="478"/>
          <ac:spMkLst>
            <pc:docMk/>
            <pc:sldMk cId="1427125429" sldId="6441"/>
            <ac:spMk id="15" creationId="{D6D40CA1-7E43-2856-DD5D-A7E13154E0CE}"/>
          </ac:spMkLst>
        </pc:spChg>
        <pc:grpChg chg="del mod topLvl">
          <ac:chgData name="Ali Ankudowich" userId="f22f1abc-b1bc-442a-b3ed-dc9fe83f0091" providerId="ADAL" clId="{3D544E13-A75A-490D-B95B-A3B079AD5FCC}" dt="2024-04-24T18:52:02.387" v="154" actId="165"/>
          <ac:grpSpMkLst>
            <pc:docMk/>
            <pc:sldMk cId="1427125429" sldId="6441"/>
            <ac:grpSpMk id="14" creationId="{94D7AF5C-2793-56D7-1E65-3EA81C3CD12C}"/>
          </ac:grpSpMkLst>
        </pc:grpChg>
        <pc:grpChg chg="add del">
          <ac:chgData name="Ali Ankudowich" userId="f22f1abc-b1bc-442a-b3ed-dc9fe83f0091" providerId="ADAL" clId="{3D544E13-A75A-490D-B95B-A3B079AD5FCC}" dt="2024-04-24T18:51:58.446" v="153" actId="165"/>
          <ac:grpSpMkLst>
            <pc:docMk/>
            <pc:sldMk cId="1427125429" sldId="6441"/>
            <ac:grpSpMk id="16" creationId="{60D142E6-D99B-8F62-6383-49748F5FFDAD}"/>
          </ac:grpSpMkLst>
        </pc:grpChg>
        <pc:picChg chg="add mod ord">
          <ac:chgData name="Ali Ankudowich" userId="f22f1abc-b1bc-442a-b3ed-dc9fe83f0091" providerId="ADAL" clId="{3D544E13-A75A-490D-B95B-A3B079AD5FCC}" dt="2024-04-24T19:28:39.177" v="346" actId="14100"/>
          <ac:picMkLst>
            <pc:docMk/>
            <pc:sldMk cId="1427125429" sldId="6441"/>
            <ac:picMk id="2" creationId="{F3CDAA89-D81A-8C70-8A30-6B501792E608}"/>
          </ac:picMkLst>
        </pc:picChg>
        <pc:picChg chg="del mod topLvl">
          <ac:chgData name="Ali Ankudowich" userId="f22f1abc-b1bc-442a-b3ed-dc9fe83f0091" providerId="ADAL" clId="{3D544E13-A75A-490D-B95B-A3B079AD5FCC}" dt="2024-04-24T18:52:05.486" v="155" actId="478"/>
          <ac:picMkLst>
            <pc:docMk/>
            <pc:sldMk cId="1427125429" sldId="6441"/>
            <ac:picMk id="10" creationId="{E986DBC2-A499-9A76-AFB9-C6AE85123592}"/>
          </ac:picMkLst>
        </pc:picChg>
        <pc:picChg chg="del mod topLvl">
          <ac:chgData name="Ali Ankudowich" userId="f22f1abc-b1bc-442a-b3ed-dc9fe83f0091" providerId="ADAL" clId="{3D544E13-A75A-490D-B95B-A3B079AD5FCC}" dt="2024-04-24T18:52:06.378" v="156" actId="478"/>
          <ac:picMkLst>
            <pc:docMk/>
            <pc:sldMk cId="1427125429" sldId="6441"/>
            <ac:picMk id="11" creationId="{0238C6E6-F14D-6B09-C59B-2FB11B1D146F}"/>
          </ac:picMkLst>
        </pc:picChg>
        <pc:cxnChg chg="add mod">
          <ac:chgData name="Ali Ankudowich" userId="f22f1abc-b1bc-442a-b3ed-dc9fe83f0091" providerId="ADAL" clId="{3D544E13-A75A-490D-B95B-A3B079AD5FCC}" dt="2024-04-25T17:36:40.974" v="639" actId="1037"/>
          <ac:cxnSpMkLst>
            <pc:docMk/>
            <pc:sldMk cId="1427125429" sldId="6441"/>
            <ac:cxnSpMk id="7" creationId="{2BA0B842-B6A5-4884-5EA6-EE2ED7004801}"/>
          </ac:cxnSpMkLst>
        </pc:cxnChg>
      </pc:sldChg>
      <pc:sldChg chg="modSp mod">
        <pc:chgData name="Ali Ankudowich" userId="f22f1abc-b1bc-442a-b3ed-dc9fe83f0091" providerId="ADAL" clId="{3D544E13-A75A-490D-B95B-A3B079AD5FCC}" dt="2024-04-25T17:40:47.932" v="667" actId="207"/>
        <pc:sldMkLst>
          <pc:docMk/>
          <pc:sldMk cId="3278404823" sldId="6505"/>
        </pc:sldMkLst>
        <pc:spChg chg="mod">
          <ac:chgData name="Ali Ankudowich" userId="f22f1abc-b1bc-442a-b3ed-dc9fe83f0091" providerId="ADAL" clId="{3D544E13-A75A-490D-B95B-A3B079AD5FCC}" dt="2024-04-24T18:50:59.081" v="146" actId="20577"/>
          <ac:spMkLst>
            <pc:docMk/>
            <pc:sldMk cId="3278404823" sldId="6505"/>
            <ac:spMk id="8" creationId="{D66B1BAD-5929-B1F3-29F0-B1D02991805E}"/>
          </ac:spMkLst>
        </pc:spChg>
        <pc:spChg chg="mod">
          <ac:chgData name="Ali Ankudowich" userId="f22f1abc-b1bc-442a-b3ed-dc9fe83f0091" providerId="ADAL" clId="{3D544E13-A75A-490D-B95B-A3B079AD5FCC}" dt="2024-04-25T17:40:47.932" v="667" actId="207"/>
          <ac:spMkLst>
            <pc:docMk/>
            <pc:sldMk cId="3278404823" sldId="6505"/>
            <ac:spMk id="9" creationId="{FCD75550-80C3-16A3-7BBD-93F2EF727B2F}"/>
          </ac:spMkLst>
        </pc:spChg>
      </pc:sldChg>
      <pc:sldChg chg="addSp modSp mod ord">
        <pc:chgData name="Ali Ankudowich" userId="f22f1abc-b1bc-442a-b3ed-dc9fe83f0091" providerId="ADAL" clId="{3D544E13-A75A-490D-B95B-A3B079AD5FCC}" dt="2024-04-30T13:49:52.050" v="2638" actId="1076"/>
        <pc:sldMkLst>
          <pc:docMk/>
          <pc:sldMk cId="4032900009" sldId="6506"/>
        </pc:sldMkLst>
        <pc:spChg chg="mod">
          <ac:chgData name="Ali Ankudowich" userId="f22f1abc-b1bc-442a-b3ed-dc9fe83f0091" providerId="ADAL" clId="{3D544E13-A75A-490D-B95B-A3B079AD5FCC}" dt="2024-04-30T13:46:50.539" v="2564" actId="20577"/>
          <ac:spMkLst>
            <pc:docMk/>
            <pc:sldMk cId="4032900009" sldId="6506"/>
            <ac:spMk id="5" creationId="{CD64A35B-FEC2-9D82-8C9E-FF81EAC37B1C}"/>
          </ac:spMkLst>
        </pc:spChg>
        <pc:spChg chg="mod">
          <ac:chgData name="Ali Ankudowich" userId="f22f1abc-b1bc-442a-b3ed-dc9fe83f0091" providerId="ADAL" clId="{3D544E13-A75A-490D-B95B-A3B079AD5FCC}" dt="2024-04-30T13:49:18.763" v="2580" actId="27636"/>
          <ac:spMkLst>
            <pc:docMk/>
            <pc:sldMk cId="4032900009" sldId="6506"/>
            <ac:spMk id="6" creationId="{024C090A-84D2-BDEB-B513-D4D868B8D7FE}"/>
          </ac:spMkLst>
        </pc:spChg>
        <pc:picChg chg="add mod modCrop">
          <ac:chgData name="Ali Ankudowich" userId="f22f1abc-b1bc-442a-b3ed-dc9fe83f0091" providerId="ADAL" clId="{3D544E13-A75A-490D-B95B-A3B079AD5FCC}" dt="2024-04-30T13:49:52.050" v="2638" actId="1076"/>
          <ac:picMkLst>
            <pc:docMk/>
            <pc:sldMk cId="4032900009" sldId="6506"/>
            <ac:picMk id="2" creationId="{68A4746C-08F5-CA6F-B7B3-1D03F9FA2534}"/>
          </ac:picMkLst>
        </pc:picChg>
      </pc:sldChg>
      <pc:sldChg chg="del">
        <pc:chgData name="Ali Ankudowich" userId="f22f1abc-b1bc-442a-b3ed-dc9fe83f0091" providerId="ADAL" clId="{3D544E13-A75A-490D-B95B-A3B079AD5FCC}" dt="2024-04-24T18:28:30.945" v="61" actId="47"/>
        <pc:sldMkLst>
          <pc:docMk/>
          <pc:sldMk cId="2668514662" sldId="6507"/>
        </pc:sldMkLst>
      </pc:sldChg>
      <pc:sldChg chg="addSp delSp modSp mod">
        <pc:chgData name="Ali Ankudowich" userId="f22f1abc-b1bc-442a-b3ed-dc9fe83f0091" providerId="ADAL" clId="{3D544E13-A75A-490D-B95B-A3B079AD5FCC}" dt="2024-04-24T19:29:25.340" v="354" actId="255"/>
        <pc:sldMkLst>
          <pc:docMk/>
          <pc:sldMk cId="1738993785" sldId="6536"/>
        </pc:sldMkLst>
        <pc:spChg chg="mod">
          <ac:chgData name="Ali Ankudowich" userId="f22f1abc-b1bc-442a-b3ed-dc9fe83f0091" providerId="ADAL" clId="{3D544E13-A75A-490D-B95B-A3B079AD5FCC}" dt="2024-04-24T18:30:30.110" v="86" actId="207"/>
          <ac:spMkLst>
            <pc:docMk/>
            <pc:sldMk cId="1738993785" sldId="6536"/>
            <ac:spMk id="2" creationId="{31816D4B-5B0B-99FC-A17E-C279F81118A5}"/>
          </ac:spMkLst>
        </pc:spChg>
        <pc:spChg chg="del">
          <ac:chgData name="Ali Ankudowich" userId="f22f1abc-b1bc-442a-b3ed-dc9fe83f0091" providerId="ADAL" clId="{3D544E13-A75A-490D-B95B-A3B079AD5FCC}" dt="2024-04-24T18:30:18.430" v="81" actId="478"/>
          <ac:spMkLst>
            <pc:docMk/>
            <pc:sldMk cId="1738993785" sldId="6536"/>
            <ac:spMk id="3" creationId="{44BCABF6-70FD-833C-1654-77CB57BBDCAC}"/>
          </ac:spMkLst>
        </pc:spChg>
        <pc:spChg chg="add mod">
          <ac:chgData name="Ali Ankudowich" userId="f22f1abc-b1bc-442a-b3ed-dc9fe83f0091" providerId="ADAL" clId="{3D544E13-A75A-490D-B95B-A3B079AD5FCC}" dt="2024-04-24T18:30:18.811" v="82"/>
          <ac:spMkLst>
            <pc:docMk/>
            <pc:sldMk cId="1738993785" sldId="6536"/>
            <ac:spMk id="4" creationId="{6E3BA7E0-84B2-9D48-905E-1FA23E1DE4DA}"/>
          </ac:spMkLst>
        </pc:spChg>
        <pc:spChg chg="mod">
          <ac:chgData name="Ali Ankudowich" userId="f22f1abc-b1bc-442a-b3ed-dc9fe83f0091" providerId="ADAL" clId="{3D544E13-A75A-490D-B95B-A3B079AD5FCC}" dt="2024-04-24T19:29:25.340" v="354" actId="255"/>
          <ac:spMkLst>
            <pc:docMk/>
            <pc:sldMk cId="1738993785" sldId="6536"/>
            <ac:spMk id="5" creationId="{E4DB92A0-72E9-3921-D274-827CCC5BD22E}"/>
          </ac:spMkLst>
        </pc:spChg>
      </pc:sldChg>
      <pc:sldChg chg="addSp delSp modSp mod modClrScheme chgLayout">
        <pc:chgData name="Ali Ankudowich" userId="f22f1abc-b1bc-442a-b3ed-dc9fe83f0091" providerId="ADAL" clId="{3D544E13-A75A-490D-B95B-A3B079AD5FCC}" dt="2024-04-25T19:15:58.124" v="1466" actId="20577"/>
        <pc:sldMkLst>
          <pc:docMk/>
          <pc:sldMk cId="4087621235" sldId="6537"/>
        </pc:sldMkLst>
        <pc:spChg chg="mod ord">
          <ac:chgData name="Ali Ankudowich" userId="f22f1abc-b1bc-442a-b3ed-dc9fe83f0091" providerId="ADAL" clId="{3D544E13-A75A-490D-B95B-A3B079AD5FCC}" dt="2024-04-24T18:28:48.434" v="65" actId="207"/>
          <ac:spMkLst>
            <pc:docMk/>
            <pc:sldMk cId="4087621235" sldId="6537"/>
            <ac:spMk id="2" creationId="{4DAB4424-FCE1-77A0-F943-CE4412D88393}"/>
          </ac:spMkLst>
        </pc:spChg>
        <pc:spChg chg="del">
          <ac:chgData name="Ali Ankudowich" userId="f22f1abc-b1bc-442a-b3ed-dc9fe83f0091" providerId="ADAL" clId="{3D544E13-A75A-490D-B95B-A3B079AD5FCC}" dt="2024-04-24T18:30:01.166" v="73" actId="478"/>
          <ac:spMkLst>
            <pc:docMk/>
            <pc:sldMk cId="4087621235" sldId="6537"/>
            <ac:spMk id="3" creationId="{5DC42D21-BA34-D6D6-4D97-A870A218EDF3}"/>
          </ac:spMkLst>
        </pc:spChg>
        <pc:spChg chg="add del mod ord">
          <ac:chgData name="Ali Ankudowich" userId="f22f1abc-b1bc-442a-b3ed-dc9fe83f0091" providerId="ADAL" clId="{3D544E13-A75A-490D-B95B-A3B079AD5FCC}" dt="2024-04-24T18:28:39.607" v="63" actId="700"/>
          <ac:spMkLst>
            <pc:docMk/>
            <pc:sldMk cId="4087621235" sldId="6537"/>
            <ac:spMk id="4" creationId="{A9FAA02D-E305-06EF-373D-C6201995D1A2}"/>
          </ac:spMkLst>
        </pc:spChg>
        <pc:spChg chg="add del mod ord">
          <ac:chgData name="Ali Ankudowich" userId="f22f1abc-b1bc-442a-b3ed-dc9fe83f0091" providerId="ADAL" clId="{3D544E13-A75A-490D-B95B-A3B079AD5FCC}" dt="2024-04-24T18:28:44.590" v="64" actId="700"/>
          <ac:spMkLst>
            <pc:docMk/>
            <pc:sldMk cId="4087621235" sldId="6537"/>
            <ac:spMk id="6" creationId="{68B53533-15C9-D10D-7A2B-3A025F3EE698}"/>
          </ac:spMkLst>
        </pc:spChg>
        <pc:spChg chg="add mod ord">
          <ac:chgData name="Ali Ankudowich" userId="f22f1abc-b1bc-442a-b3ed-dc9fe83f0091" providerId="ADAL" clId="{3D544E13-A75A-490D-B95B-A3B079AD5FCC}" dt="2024-04-24T18:28:44.590" v="64" actId="700"/>
          <ac:spMkLst>
            <pc:docMk/>
            <pc:sldMk cId="4087621235" sldId="6537"/>
            <ac:spMk id="7" creationId="{4898D4F7-31BE-9AC9-7C34-5019276BF5AE}"/>
          </ac:spMkLst>
        </pc:spChg>
        <pc:spChg chg="add mod">
          <ac:chgData name="Ali Ankudowich" userId="f22f1abc-b1bc-442a-b3ed-dc9fe83f0091" providerId="ADAL" clId="{3D544E13-A75A-490D-B95B-A3B079AD5FCC}" dt="2024-04-24T18:30:01.655" v="74"/>
          <ac:spMkLst>
            <pc:docMk/>
            <pc:sldMk cId="4087621235" sldId="6537"/>
            <ac:spMk id="8" creationId="{B28ABE5F-627F-BBDA-69D0-66D6FF5839E0}"/>
          </ac:spMkLst>
        </pc:spChg>
        <pc:spChg chg="add mod">
          <ac:chgData name="Ali Ankudowich" userId="f22f1abc-b1bc-442a-b3ed-dc9fe83f0091" providerId="ADAL" clId="{3D544E13-A75A-490D-B95B-A3B079AD5FCC}" dt="2024-04-24T18:31:19.977" v="101"/>
          <ac:spMkLst>
            <pc:docMk/>
            <pc:sldMk cId="4087621235" sldId="6537"/>
            <ac:spMk id="9" creationId="{96BC69B2-E4E4-A004-2FBE-4DCE413BEAD0}"/>
          </ac:spMkLst>
        </pc:spChg>
        <pc:graphicFrameChg chg="modGraphic">
          <ac:chgData name="Ali Ankudowich" userId="f22f1abc-b1bc-442a-b3ed-dc9fe83f0091" providerId="ADAL" clId="{3D544E13-A75A-490D-B95B-A3B079AD5FCC}" dt="2024-04-25T19:15:58.124" v="1466" actId="20577"/>
          <ac:graphicFrameMkLst>
            <pc:docMk/>
            <pc:sldMk cId="4087621235" sldId="6537"/>
            <ac:graphicFrameMk id="5" creationId="{060C7802-D76A-487C-0F39-0A81ED1B9F77}"/>
          </ac:graphicFrameMkLst>
        </pc:graphicFrameChg>
      </pc:sldChg>
      <pc:sldChg chg="addSp delSp modSp mod ord modClrScheme addCm delCm chgLayout">
        <pc:chgData name="Ali Ankudowich" userId="f22f1abc-b1bc-442a-b3ed-dc9fe83f0091" providerId="ADAL" clId="{3D544E13-A75A-490D-B95B-A3B079AD5FCC}" dt="2024-04-30T14:34:30.036" v="3232"/>
        <pc:sldMkLst>
          <pc:docMk/>
          <pc:sldMk cId="722424514" sldId="6541"/>
        </pc:sldMkLst>
        <pc:spChg chg="mod ord">
          <ac:chgData name="Ali Ankudowich" userId="f22f1abc-b1bc-442a-b3ed-dc9fe83f0091" providerId="ADAL" clId="{3D544E13-A75A-490D-B95B-A3B079AD5FCC}" dt="2024-04-25T19:20:33.540" v="1611" actId="20577"/>
          <ac:spMkLst>
            <pc:docMk/>
            <pc:sldMk cId="722424514" sldId="6541"/>
            <ac:spMk id="2" creationId="{31816D4B-5B0B-99FC-A17E-C279F81118A5}"/>
          </ac:spMkLst>
        </pc:spChg>
        <pc:spChg chg="del">
          <ac:chgData name="Ali Ankudowich" userId="f22f1abc-b1bc-442a-b3ed-dc9fe83f0091" providerId="ADAL" clId="{3D544E13-A75A-490D-B95B-A3B079AD5FCC}" dt="2024-04-24T18:30:23.018" v="83" actId="478"/>
          <ac:spMkLst>
            <pc:docMk/>
            <pc:sldMk cId="722424514" sldId="6541"/>
            <ac:spMk id="3" creationId="{44BCABF6-70FD-833C-1654-77CB57BBDCAC}"/>
          </ac:spMkLst>
        </pc:spChg>
        <pc:spChg chg="add mod">
          <ac:chgData name="Ali Ankudowich" userId="f22f1abc-b1bc-442a-b3ed-dc9fe83f0091" providerId="ADAL" clId="{3D544E13-A75A-490D-B95B-A3B079AD5FCC}" dt="2024-04-24T18:30:23.407" v="84"/>
          <ac:spMkLst>
            <pc:docMk/>
            <pc:sldMk cId="722424514" sldId="6541"/>
            <ac:spMk id="4" creationId="{2589CB1B-C6F9-E14F-CE36-8FD46ABABC00}"/>
          </ac:spMkLst>
        </pc:spChg>
        <pc:spChg chg="add del mod ord">
          <ac:chgData name="Ali Ankudowich" userId="f22f1abc-b1bc-442a-b3ed-dc9fe83f0091" providerId="ADAL" clId="{3D544E13-A75A-490D-B95B-A3B079AD5FCC}" dt="2024-04-25T18:12:24.762" v="1094" actId="478"/>
          <ac:spMkLst>
            <pc:docMk/>
            <pc:sldMk cId="722424514" sldId="6541"/>
            <ac:spMk id="5" creationId="{DF11D9E6-7A44-7540-B0DA-FE81AE0C543D}"/>
          </ac:spMkLst>
        </pc:spChg>
        <pc:spChg chg="del mod">
          <ac:chgData name="Ali Ankudowich" userId="f22f1abc-b1bc-442a-b3ed-dc9fe83f0091" providerId="ADAL" clId="{3D544E13-A75A-490D-B95B-A3B079AD5FCC}" dt="2024-04-25T18:17:23.463" v="1188" actId="478"/>
          <ac:spMkLst>
            <pc:docMk/>
            <pc:sldMk cId="722424514" sldId="6541"/>
            <ac:spMk id="6" creationId="{9C108995-9E42-B94D-3147-11C5E8255B94}"/>
          </ac:spMkLst>
        </pc:spChg>
        <pc:spChg chg="add del mod ord">
          <ac:chgData name="Ali Ankudowich" userId="f22f1abc-b1bc-442a-b3ed-dc9fe83f0091" providerId="ADAL" clId="{3D544E13-A75A-490D-B95B-A3B079AD5FCC}" dt="2024-04-25T17:47:06.060" v="705" actId="478"/>
          <ac:spMkLst>
            <pc:docMk/>
            <pc:sldMk cId="722424514" sldId="6541"/>
            <ac:spMk id="7" creationId="{47E04FFA-70BD-29D8-947F-649356FC80BB}"/>
          </ac:spMkLst>
        </pc:spChg>
        <pc:spChg chg="add mod">
          <ac:chgData name="Ali Ankudowich" userId="f22f1abc-b1bc-442a-b3ed-dc9fe83f0091" providerId="ADAL" clId="{3D544E13-A75A-490D-B95B-A3B079AD5FCC}" dt="2024-04-25T18:13:48.192" v="1101" actId="164"/>
          <ac:spMkLst>
            <pc:docMk/>
            <pc:sldMk cId="722424514" sldId="6541"/>
            <ac:spMk id="8" creationId="{0678E3E7-3EB1-3D55-E539-7D36C3C39757}"/>
          </ac:spMkLst>
        </pc:spChg>
        <pc:spChg chg="add del mod ord">
          <ac:chgData name="Ali Ankudowich" userId="f22f1abc-b1bc-442a-b3ed-dc9fe83f0091" providerId="ADAL" clId="{3D544E13-A75A-490D-B95B-A3B079AD5FCC}" dt="2024-04-25T17:47:41.230" v="720" actId="700"/>
          <ac:spMkLst>
            <pc:docMk/>
            <pc:sldMk cId="722424514" sldId="6541"/>
            <ac:spMk id="9" creationId="{90CA8015-A811-C5D6-6911-097B52FEF870}"/>
          </ac:spMkLst>
        </pc:spChg>
        <pc:spChg chg="add del mod ord">
          <ac:chgData name="Ali Ankudowich" userId="f22f1abc-b1bc-442a-b3ed-dc9fe83f0091" providerId="ADAL" clId="{3D544E13-A75A-490D-B95B-A3B079AD5FCC}" dt="2024-04-25T17:48:31.277" v="731" actId="700"/>
          <ac:spMkLst>
            <pc:docMk/>
            <pc:sldMk cId="722424514" sldId="6541"/>
            <ac:spMk id="10" creationId="{3CA5BA1C-B3F6-4B12-A947-187CCDB26EE2}"/>
          </ac:spMkLst>
        </pc:spChg>
        <pc:spChg chg="add mod">
          <ac:chgData name="Ali Ankudowich" userId="f22f1abc-b1bc-442a-b3ed-dc9fe83f0091" providerId="ADAL" clId="{3D544E13-A75A-490D-B95B-A3B079AD5FCC}" dt="2024-04-30T12:47:19.873" v="1811" actId="14100"/>
          <ac:spMkLst>
            <pc:docMk/>
            <pc:sldMk cId="722424514" sldId="6541"/>
            <ac:spMk id="11" creationId="{6CBBB7C3-435B-4E4B-36F8-782FCD783D48}"/>
          </ac:spMkLst>
        </pc:spChg>
        <pc:spChg chg="add mod">
          <ac:chgData name="Ali Ankudowich" userId="f22f1abc-b1bc-442a-b3ed-dc9fe83f0091" providerId="ADAL" clId="{3D544E13-A75A-490D-B95B-A3B079AD5FCC}" dt="2024-04-30T12:47:07.032" v="1805" actId="255"/>
          <ac:spMkLst>
            <pc:docMk/>
            <pc:sldMk cId="722424514" sldId="6541"/>
            <ac:spMk id="12" creationId="{516645EB-CBC6-7CED-0421-DB4C13666323}"/>
          </ac:spMkLst>
        </pc:spChg>
        <pc:spChg chg="add mod">
          <ac:chgData name="Ali Ankudowich" userId="f22f1abc-b1bc-442a-b3ed-dc9fe83f0091" providerId="ADAL" clId="{3D544E13-A75A-490D-B95B-A3B079AD5FCC}" dt="2024-04-25T18:13:48.192" v="1101" actId="164"/>
          <ac:spMkLst>
            <pc:docMk/>
            <pc:sldMk cId="722424514" sldId="6541"/>
            <ac:spMk id="13" creationId="{E529100E-3602-ED91-4938-361FC1A05EA4}"/>
          </ac:spMkLst>
        </pc:spChg>
        <pc:spChg chg="add mod">
          <ac:chgData name="Ali Ankudowich" userId="f22f1abc-b1bc-442a-b3ed-dc9fe83f0091" providerId="ADAL" clId="{3D544E13-A75A-490D-B95B-A3B079AD5FCC}" dt="2024-04-30T12:47:07.032" v="1805" actId="255"/>
          <ac:spMkLst>
            <pc:docMk/>
            <pc:sldMk cId="722424514" sldId="6541"/>
            <ac:spMk id="14" creationId="{32E257EB-E73F-0759-6CCC-94FBFF012B1B}"/>
          </ac:spMkLst>
        </pc:spChg>
        <pc:spChg chg="add mod">
          <ac:chgData name="Ali Ankudowich" userId="f22f1abc-b1bc-442a-b3ed-dc9fe83f0091" providerId="ADAL" clId="{3D544E13-A75A-490D-B95B-A3B079AD5FCC}" dt="2024-04-30T12:47:07.032" v="1805" actId="255"/>
          <ac:spMkLst>
            <pc:docMk/>
            <pc:sldMk cId="722424514" sldId="6541"/>
            <ac:spMk id="15" creationId="{E73B2FB8-72CF-D23A-F960-97D02283C214}"/>
          </ac:spMkLst>
        </pc:spChg>
        <pc:spChg chg="add mod">
          <ac:chgData name="Ali Ankudowich" userId="f22f1abc-b1bc-442a-b3ed-dc9fe83f0091" providerId="ADAL" clId="{3D544E13-A75A-490D-B95B-A3B079AD5FCC}" dt="2024-04-25T18:13:48.192" v="1101" actId="164"/>
          <ac:spMkLst>
            <pc:docMk/>
            <pc:sldMk cId="722424514" sldId="6541"/>
            <ac:spMk id="16" creationId="{11578447-EB82-FE70-159F-86BAFF0B1C92}"/>
          </ac:spMkLst>
        </pc:spChg>
        <pc:spChg chg="add mod">
          <ac:chgData name="Ali Ankudowich" userId="f22f1abc-b1bc-442a-b3ed-dc9fe83f0091" providerId="ADAL" clId="{3D544E13-A75A-490D-B95B-A3B079AD5FCC}" dt="2024-04-30T12:47:07.032" v="1805" actId="255"/>
          <ac:spMkLst>
            <pc:docMk/>
            <pc:sldMk cId="722424514" sldId="6541"/>
            <ac:spMk id="17" creationId="{6FC6818F-10BB-146E-8237-9E104DAC14E4}"/>
          </ac:spMkLst>
        </pc:spChg>
        <pc:spChg chg="add mod">
          <ac:chgData name="Ali Ankudowich" userId="f22f1abc-b1bc-442a-b3ed-dc9fe83f0091" providerId="ADAL" clId="{3D544E13-A75A-490D-B95B-A3B079AD5FCC}" dt="2024-04-25T18:13:48.192" v="1101" actId="164"/>
          <ac:spMkLst>
            <pc:docMk/>
            <pc:sldMk cId="722424514" sldId="6541"/>
            <ac:spMk id="18" creationId="{C6061EED-8EC2-A7A3-F364-222D4B264FE3}"/>
          </ac:spMkLst>
        </pc:spChg>
        <pc:spChg chg="add mod">
          <ac:chgData name="Ali Ankudowich" userId="f22f1abc-b1bc-442a-b3ed-dc9fe83f0091" providerId="ADAL" clId="{3D544E13-A75A-490D-B95B-A3B079AD5FCC}" dt="2024-04-30T12:47:07.032" v="1805" actId="255"/>
          <ac:spMkLst>
            <pc:docMk/>
            <pc:sldMk cId="722424514" sldId="6541"/>
            <ac:spMk id="19" creationId="{8D706133-AD67-5FC8-04A1-68FC827FA963}"/>
          </ac:spMkLst>
        </pc:spChg>
        <pc:spChg chg="add mod">
          <ac:chgData name="Ali Ankudowich" userId="f22f1abc-b1bc-442a-b3ed-dc9fe83f0091" providerId="ADAL" clId="{3D544E13-A75A-490D-B95B-A3B079AD5FCC}" dt="2024-04-25T18:13:48.192" v="1101" actId="164"/>
          <ac:spMkLst>
            <pc:docMk/>
            <pc:sldMk cId="722424514" sldId="6541"/>
            <ac:spMk id="20" creationId="{125EF591-5CFF-E1B9-E359-B271E54337F1}"/>
          </ac:spMkLst>
        </pc:spChg>
        <pc:spChg chg="add mod">
          <ac:chgData name="Ali Ankudowich" userId="f22f1abc-b1bc-442a-b3ed-dc9fe83f0091" providerId="ADAL" clId="{3D544E13-A75A-490D-B95B-A3B079AD5FCC}" dt="2024-04-30T12:47:24.966" v="1812" actId="1076"/>
          <ac:spMkLst>
            <pc:docMk/>
            <pc:sldMk cId="722424514" sldId="6541"/>
            <ac:spMk id="21" creationId="{414B99EB-D19A-2325-40F9-B8333C77292E}"/>
          </ac:spMkLst>
        </pc:spChg>
        <pc:spChg chg="add mod">
          <ac:chgData name="Ali Ankudowich" userId="f22f1abc-b1bc-442a-b3ed-dc9fe83f0091" providerId="ADAL" clId="{3D544E13-A75A-490D-B95B-A3B079AD5FCC}" dt="2024-04-25T18:13:48.192" v="1101" actId="164"/>
          <ac:spMkLst>
            <pc:docMk/>
            <pc:sldMk cId="722424514" sldId="6541"/>
            <ac:spMk id="22" creationId="{FC95DCD4-BEBB-B653-505D-97C17B0F5523}"/>
          </ac:spMkLst>
        </pc:spChg>
        <pc:spChg chg="add mod">
          <ac:chgData name="Ali Ankudowich" userId="f22f1abc-b1bc-442a-b3ed-dc9fe83f0091" providerId="ADAL" clId="{3D544E13-A75A-490D-B95B-A3B079AD5FCC}" dt="2024-04-30T12:47:07.032" v="1805" actId="255"/>
          <ac:spMkLst>
            <pc:docMk/>
            <pc:sldMk cId="722424514" sldId="6541"/>
            <ac:spMk id="23" creationId="{66D8DAA0-DC74-34E5-0895-9E20124ADCBD}"/>
          </ac:spMkLst>
        </pc:spChg>
        <pc:spChg chg="add mod">
          <ac:chgData name="Ali Ankudowich" userId="f22f1abc-b1bc-442a-b3ed-dc9fe83f0091" providerId="ADAL" clId="{3D544E13-A75A-490D-B95B-A3B079AD5FCC}" dt="2024-04-25T18:13:48.192" v="1101" actId="164"/>
          <ac:spMkLst>
            <pc:docMk/>
            <pc:sldMk cId="722424514" sldId="6541"/>
            <ac:spMk id="24" creationId="{9F6F2B2D-5DFA-AA49-C2C9-3E454B690693}"/>
          </ac:spMkLst>
        </pc:spChg>
        <pc:spChg chg="add mod">
          <ac:chgData name="Ali Ankudowich" userId="f22f1abc-b1bc-442a-b3ed-dc9fe83f0091" providerId="ADAL" clId="{3D544E13-A75A-490D-B95B-A3B079AD5FCC}" dt="2024-04-30T12:47:07.032" v="1805" actId="255"/>
          <ac:spMkLst>
            <pc:docMk/>
            <pc:sldMk cId="722424514" sldId="6541"/>
            <ac:spMk id="25" creationId="{17FCE33E-751E-138A-F903-C913BD54AA3A}"/>
          </ac:spMkLst>
        </pc:spChg>
        <pc:spChg chg="add mod">
          <ac:chgData name="Ali Ankudowich" userId="f22f1abc-b1bc-442a-b3ed-dc9fe83f0091" providerId="ADAL" clId="{3D544E13-A75A-490D-B95B-A3B079AD5FCC}" dt="2024-04-30T12:47:07.032" v="1805" actId="255"/>
          <ac:spMkLst>
            <pc:docMk/>
            <pc:sldMk cId="722424514" sldId="6541"/>
            <ac:spMk id="26" creationId="{6F173C19-409E-E03F-B833-CBE33F698355}"/>
          </ac:spMkLst>
        </pc:spChg>
        <pc:spChg chg="add mod">
          <ac:chgData name="Ali Ankudowich" userId="f22f1abc-b1bc-442a-b3ed-dc9fe83f0091" providerId="ADAL" clId="{3D544E13-A75A-490D-B95B-A3B079AD5FCC}" dt="2024-04-25T18:13:48.192" v="1101" actId="164"/>
          <ac:spMkLst>
            <pc:docMk/>
            <pc:sldMk cId="722424514" sldId="6541"/>
            <ac:spMk id="27" creationId="{3928234B-5C62-916C-58C8-885C4A19BA1C}"/>
          </ac:spMkLst>
        </pc:spChg>
        <pc:spChg chg="add mod">
          <ac:chgData name="Ali Ankudowich" userId="f22f1abc-b1bc-442a-b3ed-dc9fe83f0091" providerId="ADAL" clId="{3D544E13-A75A-490D-B95B-A3B079AD5FCC}" dt="2024-04-30T12:47:16.288" v="1810" actId="1035"/>
          <ac:spMkLst>
            <pc:docMk/>
            <pc:sldMk cId="722424514" sldId="6541"/>
            <ac:spMk id="61" creationId="{1029ECD4-67C2-B9B4-D9BD-DAEF2A6943B6}"/>
          </ac:spMkLst>
        </pc:spChg>
        <pc:spChg chg="add mod">
          <ac:chgData name="Ali Ankudowich" userId="f22f1abc-b1bc-442a-b3ed-dc9fe83f0091" providerId="ADAL" clId="{3D544E13-A75A-490D-B95B-A3B079AD5FCC}" dt="2024-04-25T18:13:48.192" v="1101" actId="164"/>
          <ac:spMkLst>
            <pc:docMk/>
            <pc:sldMk cId="722424514" sldId="6541"/>
            <ac:spMk id="69" creationId="{46078999-C5CE-E930-3AFB-D80FE999BB7C}"/>
          </ac:spMkLst>
        </pc:spChg>
        <pc:spChg chg="add mod">
          <ac:chgData name="Ali Ankudowich" userId="f22f1abc-b1bc-442a-b3ed-dc9fe83f0091" providerId="ADAL" clId="{3D544E13-A75A-490D-B95B-A3B079AD5FCC}" dt="2024-04-30T12:47:07.032" v="1805" actId="255"/>
          <ac:spMkLst>
            <pc:docMk/>
            <pc:sldMk cId="722424514" sldId="6541"/>
            <ac:spMk id="70" creationId="{7D267369-D317-D8EA-A776-6B1E662DBCCA}"/>
          </ac:spMkLst>
        </pc:spChg>
        <pc:spChg chg="add mod">
          <ac:chgData name="Ali Ankudowich" userId="f22f1abc-b1bc-442a-b3ed-dc9fe83f0091" providerId="ADAL" clId="{3D544E13-A75A-490D-B95B-A3B079AD5FCC}" dt="2024-04-25T18:13:48.192" v="1101" actId="164"/>
          <ac:spMkLst>
            <pc:docMk/>
            <pc:sldMk cId="722424514" sldId="6541"/>
            <ac:spMk id="71" creationId="{740B519B-BE49-1D0F-94A8-1AB59D37A923}"/>
          </ac:spMkLst>
        </pc:spChg>
        <pc:spChg chg="add mod">
          <ac:chgData name="Ali Ankudowich" userId="f22f1abc-b1bc-442a-b3ed-dc9fe83f0091" providerId="ADAL" clId="{3D544E13-A75A-490D-B95B-A3B079AD5FCC}" dt="2024-04-30T12:47:28.222" v="1813" actId="1076"/>
          <ac:spMkLst>
            <pc:docMk/>
            <pc:sldMk cId="722424514" sldId="6541"/>
            <ac:spMk id="72" creationId="{CCB7A198-0C95-96A8-365D-4730A7253E51}"/>
          </ac:spMkLst>
        </pc:spChg>
        <pc:spChg chg="add mod">
          <ac:chgData name="Ali Ankudowich" userId="f22f1abc-b1bc-442a-b3ed-dc9fe83f0091" providerId="ADAL" clId="{3D544E13-A75A-490D-B95B-A3B079AD5FCC}" dt="2024-04-25T18:13:48.192" v="1101" actId="164"/>
          <ac:spMkLst>
            <pc:docMk/>
            <pc:sldMk cId="722424514" sldId="6541"/>
            <ac:spMk id="73" creationId="{86C9AEF3-1FB4-892C-A8A5-08D19D9F4627}"/>
          </ac:spMkLst>
        </pc:spChg>
        <pc:spChg chg="add mod">
          <ac:chgData name="Ali Ankudowich" userId="f22f1abc-b1bc-442a-b3ed-dc9fe83f0091" providerId="ADAL" clId="{3D544E13-A75A-490D-B95B-A3B079AD5FCC}" dt="2024-04-30T12:47:07.032" v="1805" actId="255"/>
          <ac:spMkLst>
            <pc:docMk/>
            <pc:sldMk cId="722424514" sldId="6541"/>
            <ac:spMk id="74" creationId="{8269F906-6F40-0A4D-DA97-893CD2BB30B0}"/>
          </ac:spMkLst>
        </pc:spChg>
        <pc:grpChg chg="add mod">
          <ac:chgData name="Ali Ankudowich" userId="f22f1abc-b1bc-442a-b3ed-dc9fe83f0091" providerId="ADAL" clId="{3D544E13-A75A-490D-B95B-A3B079AD5FCC}" dt="2024-04-25T18:13:48.192" v="1101" actId="164"/>
          <ac:grpSpMkLst>
            <pc:docMk/>
            <pc:sldMk cId="722424514" sldId="6541"/>
            <ac:grpSpMk id="28" creationId="{44E0A29B-CAFC-1F6D-E8CC-17D121FADE9B}"/>
          </ac:grpSpMkLst>
        </pc:grpChg>
        <pc:grpChg chg="add mod">
          <ac:chgData name="Ali Ankudowich" userId="f22f1abc-b1bc-442a-b3ed-dc9fe83f0091" providerId="ADAL" clId="{3D544E13-A75A-490D-B95B-A3B079AD5FCC}" dt="2024-04-25T18:13:48.192" v="1101" actId="164"/>
          <ac:grpSpMkLst>
            <pc:docMk/>
            <pc:sldMk cId="722424514" sldId="6541"/>
            <ac:grpSpMk id="37" creationId="{755DED01-06CF-EBBF-0272-3423C1ACB39E}"/>
          </ac:grpSpMkLst>
        </pc:grpChg>
        <pc:grpChg chg="add mod">
          <ac:chgData name="Ali Ankudowich" userId="f22f1abc-b1bc-442a-b3ed-dc9fe83f0091" providerId="ADAL" clId="{3D544E13-A75A-490D-B95B-A3B079AD5FCC}" dt="2024-04-25T18:14:35.308" v="1106" actId="1076"/>
          <ac:grpSpMkLst>
            <pc:docMk/>
            <pc:sldMk cId="722424514" sldId="6541"/>
            <ac:grpSpMk id="75" creationId="{EF6E884F-A298-1310-07C5-E881FA8C0E12}"/>
          </ac:grpSpMkLst>
        </pc:grpChg>
        <pc:picChg chg="add mod">
          <ac:chgData name="Ali Ankudowich" userId="f22f1abc-b1bc-442a-b3ed-dc9fe83f0091" providerId="ADAL" clId="{3D544E13-A75A-490D-B95B-A3B079AD5FCC}" dt="2024-04-25T18:13:48.192" v="1101" actId="164"/>
          <ac:picMkLst>
            <pc:docMk/>
            <pc:sldMk cId="722424514" sldId="6541"/>
            <ac:picMk id="3" creationId="{5226A0DE-BF78-F970-3289-5A041860870D}"/>
          </ac:picMkLst>
        </pc:picChg>
        <pc:cxnChg chg="add mod">
          <ac:chgData name="Ali Ankudowich" userId="f22f1abc-b1bc-442a-b3ed-dc9fe83f0091" providerId="ADAL" clId="{3D544E13-A75A-490D-B95B-A3B079AD5FCC}" dt="2024-04-25T18:13:48.192" v="1101" actId="164"/>
          <ac:cxnSpMkLst>
            <pc:docMk/>
            <pc:sldMk cId="722424514" sldId="6541"/>
            <ac:cxnSpMk id="30" creationId="{F5856C42-BC85-D212-5A8E-AB5C0675B556}"/>
          </ac:cxnSpMkLst>
        </pc:cxnChg>
        <pc:cxnChg chg="add mod">
          <ac:chgData name="Ali Ankudowich" userId="f22f1abc-b1bc-442a-b3ed-dc9fe83f0091" providerId="ADAL" clId="{3D544E13-A75A-490D-B95B-A3B079AD5FCC}" dt="2024-04-25T18:13:48.192" v="1101" actId="164"/>
          <ac:cxnSpMkLst>
            <pc:docMk/>
            <pc:sldMk cId="722424514" sldId="6541"/>
            <ac:cxnSpMk id="38" creationId="{4F07E34C-B0E6-4189-F0CF-EEC9B513F816}"/>
          </ac:cxnSpMkLst>
        </pc:cxnChg>
        <pc:cxnChg chg="add mod">
          <ac:chgData name="Ali Ankudowich" userId="f22f1abc-b1bc-442a-b3ed-dc9fe83f0091" providerId="ADAL" clId="{3D544E13-A75A-490D-B95B-A3B079AD5FCC}" dt="2024-04-25T18:13:48.192" v="1101" actId="164"/>
          <ac:cxnSpMkLst>
            <pc:docMk/>
            <pc:sldMk cId="722424514" sldId="6541"/>
            <ac:cxnSpMk id="62" creationId="{7E2D042E-C2B2-FB0E-C314-87BCC80B685C}"/>
          </ac:cxnSpMkLst>
        </pc:cxnChg>
        <pc:cxnChg chg="add mod">
          <ac:chgData name="Ali Ankudowich" userId="f22f1abc-b1bc-442a-b3ed-dc9fe83f0091" providerId="ADAL" clId="{3D544E13-A75A-490D-B95B-A3B079AD5FCC}" dt="2024-04-25T18:08:56.434" v="1030"/>
          <ac:cxnSpMkLst>
            <pc:docMk/>
            <pc:sldMk cId="722424514" sldId="6541"/>
            <ac:cxnSpMk id="67" creationId="{90F3DD3D-02BD-997C-AB35-E9E9D5244C80}"/>
          </ac:cxnSpMkLst>
        </pc:cxnChg>
        <pc:cxnChg chg="add mod">
          <ac:chgData name="Ali Ankudowich" userId="f22f1abc-b1bc-442a-b3ed-dc9fe83f0091" providerId="ADAL" clId="{3D544E13-A75A-490D-B95B-A3B079AD5FCC}" dt="2024-04-25T18:09:02.233" v="1031"/>
          <ac:cxnSpMkLst>
            <pc:docMk/>
            <pc:sldMk cId="722424514" sldId="6541"/>
            <ac:cxnSpMk id="68" creationId="{4CD39D5E-69D0-729A-CEDD-271417184A9F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Ali Ankudowich" userId="f22f1abc-b1bc-442a-b3ed-dc9fe83f0091" providerId="ADAL" clId="{3D544E13-A75A-490D-B95B-A3B079AD5FCC}" dt="2024-04-25T17:46:52.023" v="701"/>
              <pc2:cmMkLst xmlns:pc2="http://schemas.microsoft.com/office/powerpoint/2019/9/main/command">
                <pc:docMk/>
                <pc:sldMk cId="722424514" sldId="6541"/>
                <pc2:cmMk id="{8EE17D90-A8A4-4E12-8B24-B19712F52D47}"/>
              </pc2:cmMkLst>
            </pc226:cmChg>
          </p:ext>
        </pc:extLst>
      </pc:sldChg>
      <pc:sldChg chg="addSp delSp modSp mod chgLayout">
        <pc:chgData name="Ali Ankudowich" userId="f22f1abc-b1bc-442a-b3ed-dc9fe83f0091" providerId="ADAL" clId="{3D544E13-A75A-490D-B95B-A3B079AD5FCC}" dt="2024-04-24T19:29:37.835" v="358" actId="700"/>
        <pc:sldMkLst>
          <pc:docMk/>
          <pc:sldMk cId="3082731284" sldId="6547"/>
        </pc:sldMkLst>
        <pc:spChg chg="mod ord">
          <ac:chgData name="Ali Ankudowich" userId="f22f1abc-b1bc-442a-b3ed-dc9fe83f0091" providerId="ADAL" clId="{3D544E13-A75A-490D-B95B-A3B079AD5FCC}" dt="2024-04-24T19:29:37.835" v="358" actId="700"/>
          <ac:spMkLst>
            <pc:docMk/>
            <pc:sldMk cId="3082731284" sldId="6547"/>
            <ac:spMk id="2" creationId="{14885E19-5B6A-1C37-00D6-9F87A5AEF096}"/>
          </ac:spMkLst>
        </pc:spChg>
        <pc:spChg chg="del">
          <ac:chgData name="Ali Ankudowich" userId="f22f1abc-b1bc-442a-b3ed-dc9fe83f0091" providerId="ADAL" clId="{3D544E13-A75A-490D-B95B-A3B079AD5FCC}" dt="2024-04-24T18:30:13.948" v="79" actId="478"/>
          <ac:spMkLst>
            <pc:docMk/>
            <pc:sldMk cId="3082731284" sldId="6547"/>
            <ac:spMk id="3" creationId="{1F69CECF-F879-B8FA-28E0-DB64A2F40C6A}"/>
          </ac:spMkLst>
        </pc:spChg>
        <pc:spChg chg="add mod">
          <ac:chgData name="Ali Ankudowich" userId="f22f1abc-b1bc-442a-b3ed-dc9fe83f0091" providerId="ADAL" clId="{3D544E13-A75A-490D-B95B-A3B079AD5FCC}" dt="2024-04-24T18:30:14.347" v="80"/>
          <ac:spMkLst>
            <pc:docMk/>
            <pc:sldMk cId="3082731284" sldId="6547"/>
            <ac:spMk id="5" creationId="{E77F7D9B-175C-5024-A0E7-B5F777D46E36}"/>
          </ac:spMkLst>
        </pc:spChg>
        <pc:spChg chg="mod ord">
          <ac:chgData name="Ali Ankudowich" userId="f22f1abc-b1bc-442a-b3ed-dc9fe83f0091" providerId="ADAL" clId="{3D544E13-A75A-490D-B95B-A3B079AD5FCC}" dt="2024-04-24T19:29:37.835" v="358" actId="700"/>
          <ac:spMkLst>
            <pc:docMk/>
            <pc:sldMk cId="3082731284" sldId="6547"/>
            <ac:spMk id="12" creationId="{F1B6610F-E960-35BC-5595-E448DF4948D7}"/>
          </ac:spMkLst>
        </pc:spChg>
      </pc:sldChg>
      <pc:sldChg chg="addSp delSp modSp mod">
        <pc:chgData name="Ali Ankudowich" userId="f22f1abc-b1bc-442a-b3ed-dc9fe83f0091" providerId="ADAL" clId="{3D544E13-A75A-490D-B95B-A3B079AD5FCC}" dt="2024-04-25T19:20:04.181" v="1607" actId="20577"/>
        <pc:sldMkLst>
          <pc:docMk/>
          <pc:sldMk cId="2685219946" sldId="6556"/>
        </pc:sldMkLst>
        <pc:spChg chg="mod">
          <ac:chgData name="Ali Ankudowich" userId="f22f1abc-b1bc-442a-b3ed-dc9fe83f0091" providerId="ADAL" clId="{3D544E13-A75A-490D-B95B-A3B079AD5FCC}" dt="2024-04-24T18:29:44.514" v="71" actId="207"/>
          <ac:spMkLst>
            <pc:docMk/>
            <pc:sldMk cId="2685219946" sldId="6556"/>
            <ac:spMk id="2" creationId="{4DAB4424-FCE1-77A0-F943-CE4412D88393}"/>
          </ac:spMkLst>
        </pc:spChg>
        <pc:spChg chg="del">
          <ac:chgData name="Ali Ankudowich" userId="f22f1abc-b1bc-442a-b3ed-dc9fe83f0091" providerId="ADAL" clId="{3D544E13-A75A-490D-B95B-A3B079AD5FCC}" dt="2024-04-24T18:30:05.324" v="75" actId="478"/>
          <ac:spMkLst>
            <pc:docMk/>
            <pc:sldMk cId="2685219946" sldId="6556"/>
            <ac:spMk id="3" creationId="{5DC42D21-BA34-D6D6-4D97-A870A218EDF3}"/>
          </ac:spMkLst>
        </pc:spChg>
        <pc:spChg chg="add mod">
          <ac:chgData name="Ali Ankudowich" userId="f22f1abc-b1bc-442a-b3ed-dc9fe83f0091" providerId="ADAL" clId="{3D544E13-A75A-490D-B95B-A3B079AD5FCC}" dt="2024-04-24T18:30:05.835" v="76"/>
          <ac:spMkLst>
            <pc:docMk/>
            <pc:sldMk cId="2685219946" sldId="6556"/>
            <ac:spMk id="5" creationId="{EA8CB83C-F384-D8B5-830A-013B2603C023}"/>
          </ac:spMkLst>
        </pc:spChg>
        <pc:graphicFrameChg chg="modGraphic">
          <ac:chgData name="Ali Ankudowich" userId="f22f1abc-b1bc-442a-b3ed-dc9fe83f0091" providerId="ADAL" clId="{3D544E13-A75A-490D-B95B-A3B079AD5FCC}" dt="2024-04-25T19:20:04.181" v="1607" actId="20577"/>
          <ac:graphicFrameMkLst>
            <pc:docMk/>
            <pc:sldMk cId="2685219946" sldId="6556"/>
            <ac:graphicFrameMk id="4" creationId="{F56CCCC4-C2E1-1EC6-A2A1-C873859C2E5E}"/>
          </ac:graphicFrameMkLst>
        </pc:graphicFrameChg>
      </pc:sldChg>
      <pc:sldChg chg="addSp delSp modSp mod">
        <pc:chgData name="Ali Ankudowich" userId="f22f1abc-b1bc-442a-b3ed-dc9fe83f0091" providerId="ADAL" clId="{3D544E13-A75A-490D-B95B-A3B079AD5FCC}" dt="2024-04-30T14:04:47.919" v="2924" actId="20577"/>
        <pc:sldMkLst>
          <pc:docMk/>
          <pc:sldMk cId="2414049401" sldId="6557"/>
        </pc:sldMkLst>
        <pc:spChg chg="add mod">
          <ac:chgData name="Ali Ankudowich" userId="f22f1abc-b1bc-442a-b3ed-dc9fe83f0091" providerId="ADAL" clId="{3D544E13-A75A-490D-B95B-A3B079AD5FCC}" dt="2024-04-24T18:30:10.080" v="78"/>
          <ac:spMkLst>
            <pc:docMk/>
            <pc:sldMk cId="2414049401" sldId="6557"/>
            <ac:spMk id="2" creationId="{7FC52AA9-6212-4FB7-CBEE-408603649100}"/>
          </ac:spMkLst>
        </pc:spChg>
        <pc:spChg chg="del">
          <ac:chgData name="Ali Ankudowich" userId="f22f1abc-b1bc-442a-b3ed-dc9fe83f0091" providerId="ADAL" clId="{3D544E13-A75A-490D-B95B-A3B079AD5FCC}" dt="2024-04-24T18:30:09.655" v="77" actId="478"/>
          <ac:spMkLst>
            <pc:docMk/>
            <pc:sldMk cId="2414049401" sldId="6557"/>
            <ac:spMk id="3" creationId="{79EC32FC-A716-2BB3-7DF9-E41DC65C34FA}"/>
          </ac:spMkLst>
        </pc:spChg>
        <pc:spChg chg="mod">
          <ac:chgData name="Ali Ankudowich" userId="f22f1abc-b1bc-442a-b3ed-dc9fe83f0091" providerId="ADAL" clId="{3D544E13-A75A-490D-B95B-A3B079AD5FCC}" dt="2024-04-24T18:29:50.662" v="72" actId="207"/>
          <ac:spMkLst>
            <pc:docMk/>
            <pc:sldMk cId="2414049401" sldId="6557"/>
            <ac:spMk id="5" creationId="{4F405520-FA58-813C-C346-634AA60EB900}"/>
          </ac:spMkLst>
        </pc:spChg>
        <pc:spChg chg="mod">
          <ac:chgData name="Ali Ankudowich" userId="f22f1abc-b1bc-442a-b3ed-dc9fe83f0091" providerId="ADAL" clId="{3D544E13-A75A-490D-B95B-A3B079AD5FCC}" dt="2024-04-30T14:04:47.919" v="2924" actId="20577"/>
          <ac:spMkLst>
            <pc:docMk/>
            <pc:sldMk cId="2414049401" sldId="6557"/>
            <ac:spMk id="12" creationId="{37FCAE95-7D46-4FF6-A125-77B5016495E4}"/>
          </ac:spMkLst>
        </pc:spChg>
      </pc:sldChg>
      <pc:sldChg chg="addSp delSp modSp new mod">
        <pc:chgData name="Ali Ankudowich" userId="f22f1abc-b1bc-442a-b3ed-dc9fe83f0091" providerId="ADAL" clId="{3D544E13-A75A-490D-B95B-A3B079AD5FCC}" dt="2024-04-25T18:15:31.291" v="1130" actId="20577"/>
        <pc:sldMkLst>
          <pc:docMk/>
          <pc:sldMk cId="2868623600" sldId="6558"/>
        </pc:sldMkLst>
        <pc:spChg chg="mod">
          <ac:chgData name="Ali Ankudowich" userId="f22f1abc-b1bc-442a-b3ed-dc9fe83f0091" providerId="ADAL" clId="{3D544E13-A75A-490D-B95B-A3B079AD5FCC}" dt="2024-04-25T18:15:31.291" v="1130" actId="20577"/>
          <ac:spMkLst>
            <pc:docMk/>
            <pc:sldMk cId="2868623600" sldId="6558"/>
            <ac:spMk id="2" creationId="{76A6CA80-D531-66BE-AED2-66D8EB2ED957}"/>
          </ac:spMkLst>
        </pc:spChg>
        <pc:spChg chg="add del">
          <ac:chgData name="Ali Ankudowich" userId="f22f1abc-b1bc-442a-b3ed-dc9fe83f0091" providerId="ADAL" clId="{3D544E13-A75A-490D-B95B-A3B079AD5FCC}" dt="2024-04-25T15:48:06.915" v="544" actId="22"/>
          <ac:spMkLst>
            <pc:docMk/>
            <pc:sldMk cId="2868623600" sldId="6558"/>
            <ac:spMk id="4" creationId="{F1ACC3DE-6F5A-5EF6-8E0C-27F9D044F82B}"/>
          </ac:spMkLst>
        </pc:spChg>
        <pc:spChg chg="add mod">
          <ac:chgData name="Ali Ankudowich" userId="f22f1abc-b1bc-442a-b3ed-dc9fe83f0091" providerId="ADAL" clId="{3D544E13-A75A-490D-B95B-A3B079AD5FCC}" dt="2024-04-25T17:32:42.044" v="582"/>
          <ac:spMkLst>
            <pc:docMk/>
            <pc:sldMk cId="2868623600" sldId="6558"/>
            <ac:spMk id="6" creationId="{B8435C74-1660-FB5B-6F38-863FFFC08CA0}"/>
          </ac:spMkLst>
        </pc:spChg>
        <pc:graphicFrameChg chg="add mod modGraphic">
          <ac:chgData name="Ali Ankudowich" userId="f22f1abc-b1bc-442a-b3ed-dc9fe83f0091" providerId="ADAL" clId="{3D544E13-A75A-490D-B95B-A3B079AD5FCC}" dt="2024-04-25T15:52:18.828" v="581" actId="14100"/>
          <ac:graphicFrameMkLst>
            <pc:docMk/>
            <pc:sldMk cId="2868623600" sldId="6558"/>
            <ac:graphicFrameMk id="5" creationId="{2DF0DFDC-7122-6F8D-7E2A-E474873F515D}"/>
          </ac:graphicFrameMkLst>
        </pc:graphicFrameChg>
      </pc:sldChg>
      <pc:sldChg chg="addSp modSp new mod">
        <pc:chgData name="Ali Ankudowich" userId="f22f1abc-b1bc-442a-b3ed-dc9fe83f0091" providerId="ADAL" clId="{3D544E13-A75A-490D-B95B-A3B079AD5FCC}" dt="2024-04-30T12:41:19.506" v="1682" actId="14100"/>
        <pc:sldMkLst>
          <pc:docMk/>
          <pc:sldMk cId="111544524" sldId="6559"/>
        </pc:sldMkLst>
        <pc:spChg chg="mod">
          <ac:chgData name="Ali Ankudowich" userId="f22f1abc-b1bc-442a-b3ed-dc9fe83f0091" providerId="ADAL" clId="{3D544E13-A75A-490D-B95B-A3B079AD5FCC}" dt="2024-04-30T12:39:59.783" v="1668" actId="20577"/>
          <ac:spMkLst>
            <pc:docMk/>
            <pc:sldMk cId="111544524" sldId="6559"/>
            <ac:spMk id="2" creationId="{5DC27709-7238-F03A-05EF-F126B7DB79A0}"/>
          </ac:spMkLst>
        </pc:spChg>
        <pc:spChg chg="mod">
          <ac:chgData name="Ali Ankudowich" userId="f22f1abc-b1bc-442a-b3ed-dc9fe83f0091" providerId="ADAL" clId="{3D544E13-A75A-490D-B95B-A3B079AD5FCC}" dt="2024-04-30T12:40:11.997" v="1672" actId="14100"/>
          <ac:spMkLst>
            <pc:docMk/>
            <pc:sldMk cId="111544524" sldId="6559"/>
            <ac:spMk id="3" creationId="{5AF2F8A3-E316-54EE-5FEB-3E938A6759B0}"/>
          </ac:spMkLst>
        </pc:spChg>
        <pc:spChg chg="add mod">
          <ac:chgData name="Ali Ankudowich" userId="f22f1abc-b1bc-442a-b3ed-dc9fe83f0091" providerId="ADAL" clId="{3D544E13-A75A-490D-B95B-A3B079AD5FCC}" dt="2024-04-30T12:41:13.689" v="1681"/>
          <ac:spMkLst>
            <pc:docMk/>
            <pc:sldMk cId="111544524" sldId="6559"/>
            <ac:spMk id="5" creationId="{35E098F6-367E-4E78-E5FA-EA247EB4EFE7}"/>
          </ac:spMkLst>
        </pc:spChg>
        <pc:picChg chg="add mod">
          <ac:chgData name="Ali Ankudowich" userId="f22f1abc-b1bc-442a-b3ed-dc9fe83f0091" providerId="ADAL" clId="{3D544E13-A75A-490D-B95B-A3B079AD5FCC}" dt="2024-04-30T12:41:19.506" v="1682" actId="14100"/>
          <ac:picMkLst>
            <pc:docMk/>
            <pc:sldMk cId="111544524" sldId="6559"/>
            <ac:picMk id="4" creationId="{22A0BE69-1EB7-D69E-136A-26CC26DA3B68}"/>
          </ac:picMkLst>
        </pc:picChg>
      </pc:sldChg>
      <pc:sldChg chg="addSp modSp new mod">
        <pc:chgData name="Ali Ankudowich" userId="f22f1abc-b1bc-442a-b3ed-dc9fe83f0091" providerId="ADAL" clId="{3D544E13-A75A-490D-B95B-A3B079AD5FCC}" dt="2024-04-30T14:49:40.638" v="3347" actId="20577"/>
        <pc:sldMkLst>
          <pc:docMk/>
          <pc:sldMk cId="3170313787" sldId="6560"/>
        </pc:sldMkLst>
        <pc:spChg chg="mod">
          <ac:chgData name="Ali Ankudowich" userId="f22f1abc-b1bc-442a-b3ed-dc9fe83f0091" providerId="ADAL" clId="{3D544E13-A75A-490D-B95B-A3B079AD5FCC}" dt="2024-04-30T12:42:11.752" v="1762" actId="20577"/>
          <ac:spMkLst>
            <pc:docMk/>
            <pc:sldMk cId="3170313787" sldId="6560"/>
            <ac:spMk id="2" creationId="{EF6C3FE3-850C-9BBD-A2A9-9A66F8CB48BE}"/>
          </ac:spMkLst>
        </pc:spChg>
        <pc:spChg chg="mod">
          <ac:chgData name="Ali Ankudowich" userId="f22f1abc-b1bc-442a-b3ed-dc9fe83f0091" providerId="ADAL" clId="{3D544E13-A75A-490D-B95B-A3B079AD5FCC}" dt="2024-04-30T14:49:40.638" v="3347" actId="20577"/>
          <ac:spMkLst>
            <pc:docMk/>
            <pc:sldMk cId="3170313787" sldId="6560"/>
            <ac:spMk id="3" creationId="{CC8C8E56-96E8-025E-252A-5612A7D72FDA}"/>
          </ac:spMkLst>
        </pc:spChg>
        <pc:spChg chg="add mod">
          <ac:chgData name="Ali Ankudowich" userId="f22f1abc-b1bc-442a-b3ed-dc9fe83f0091" providerId="ADAL" clId="{3D544E13-A75A-490D-B95B-A3B079AD5FCC}" dt="2024-04-30T12:43:18.982" v="1780"/>
          <ac:spMkLst>
            <pc:docMk/>
            <pc:sldMk cId="3170313787" sldId="6560"/>
            <ac:spMk id="4" creationId="{205BAB21-A4CA-940E-476C-8614C1BEB46E}"/>
          </ac:spMkLst>
        </pc:spChg>
      </pc:sldChg>
      <pc:sldChg chg="addSp delSp modSp new mod modClrScheme chgLayout">
        <pc:chgData name="Ali Ankudowich" userId="f22f1abc-b1bc-442a-b3ed-dc9fe83f0091" providerId="ADAL" clId="{3D544E13-A75A-490D-B95B-A3B079AD5FCC}" dt="2024-04-30T13:44:02.809" v="2489" actId="1076"/>
        <pc:sldMkLst>
          <pc:docMk/>
          <pc:sldMk cId="11973107" sldId="6561"/>
        </pc:sldMkLst>
        <pc:spChg chg="mod ord">
          <ac:chgData name="Ali Ankudowich" userId="f22f1abc-b1bc-442a-b3ed-dc9fe83f0091" providerId="ADAL" clId="{3D544E13-A75A-490D-B95B-A3B079AD5FCC}" dt="2024-04-30T12:48:07.991" v="1815" actId="700"/>
          <ac:spMkLst>
            <pc:docMk/>
            <pc:sldMk cId="11973107" sldId="6561"/>
            <ac:spMk id="2" creationId="{24296CAD-B342-B7BA-3A2B-83DC3CD5F7D8}"/>
          </ac:spMkLst>
        </pc:spChg>
        <pc:spChg chg="add del mod ord">
          <ac:chgData name="Ali Ankudowich" userId="f22f1abc-b1bc-442a-b3ed-dc9fe83f0091" providerId="ADAL" clId="{3D544E13-A75A-490D-B95B-A3B079AD5FCC}" dt="2024-04-30T12:45:37.683" v="1793" actId="478"/>
          <ac:spMkLst>
            <pc:docMk/>
            <pc:sldMk cId="11973107" sldId="6561"/>
            <ac:spMk id="3" creationId="{89C04918-5561-170B-6318-6CCD671C8898}"/>
          </ac:spMkLst>
        </pc:spChg>
        <pc:spChg chg="add mod ord">
          <ac:chgData name="Ali Ankudowich" userId="f22f1abc-b1bc-442a-b3ed-dc9fe83f0091" providerId="ADAL" clId="{3D544E13-A75A-490D-B95B-A3B079AD5FCC}" dt="2024-04-30T13:37:12.497" v="2389" actId="20577"/>
          <ac:spMkLst>
            <pc:docMk/>
            <pc:sldMk cId="11973107" sldId="6561"/>
            <ac:spMk id="4" creationId="{A6F0DC91-E5FB-90B4-00A9-E08FA3B01492}"/>
          </ac:spMkLst>
        </pc:spChg>
        <pc:spChg chg="add mod ord">
          <ac:chgData name="Ali Ankudowich" userId="f22f1abc-b1bc-442a-b3ed-dc9fe83f0091" providerId="ADAL" clId="{3D544E13-A75A-490D-B95B-A3B079AD5FCC}" dt="2024-04-30T13:37:05.376" v="2358" actId="27636"/>
          <ac:spMkLst>
            <pc:docMk/>
            <pc:sldMk cId="11973107" sldId="6561"/>
            <ac:spMk id="6" creationId="{2EDB3AA9-2791-0997-01AA-441DE9B3AD49}"/>
          </ac:spMkLst>
        </pc:spChg>
        <pc:spChg chg="add del">
          <ac:chgData name="Ali Ankudowich" userId="f22f1abc-b1bc-442a-b3ed-dc9fe83f0091" providerId="ADAL" clId="{3D544E13-A75A-490D-B95B-A3B079AD5FCC}" dt="2024-04-30T12:48:41.710" v="1822" actId="22"/>
          <ac:spMkLst>
            <pc:docMk/>
            <pc:sldMk cId="11973107" sldId="6561"/>
            <ac:spMk id="8" creationId="{97DCF082-A041-9CB1-6786-04F0CD806019}"/>
          </ac:spMkLst>
        </pc:spChg>
        <pc:spChg chg="add mod">
          <ac:chgData name="Ali Ankudowich" userId="f22f1abc-b1bc-442a-b3ed-dc9fe83f0091" providerId="ADAL" clId="{3D544E13-A75A-490D-B95B-A3B079AD5FCC}" dt="2024-04-30T12:48:45.453" v="1823"/>
          <ac:spMkLst>
            <pc:docMk/>
            <pc:sldMk cId="11973107" sldId="6561"/>
            <ac:spMk id="9" creationId="{F2C97533-6224-7286-F900-9E4AC487837D}"/>
          </ac:spMkLst>
        </pc:spChg>
        <pc:picChg chg="add mod">
          <ac:chgData name="Ali Ankudowich" userId="f22f1abc-b1bc-442a-b3ed-dc9fe83f0091" providerId="ADAL" clId="{3D544E13-A75A-490D-B95B-A3B079AD5FCC}" dt="2024-04-30T13:44:02.809" v="2489" actId="1076"/>
          <ac:picMkLst>
            <pc:docMk/>
            <pc:sldMk cId="11973107" sldId="6561"/>
            <ac:picMk id="5" creationId="{5FCEE5EA-9A7F-0DDC-1F1F-45B1AE50922C}"/>
          </ac:picMkLst>
        </pc:picChg>
      </pc:sldChg>
      <pc:sldChg chg="addSp delSp modSp new mod modClrScheme chgLayout">
        <pc:chgData name="Ali Ankudowich" userId="f22f1abc-b1bc-442a-b3ed-dc9fe83f0091" providerId="ADAL" clId="{3D544E13-A75A-490D-B95B-A3B079AD5FCC}" dt="2024-04-30T14:43:38.594" v="3273" actId="732"/>
        <pc:sldMkLst>
          <pc:docMk/>
          <pc:sldMk cId="2537221594" sldId="6562"/>
        </pc:sldMkLst>
        <pc:spChg chg="del mod ord">
          <ac:chgData name="Ali Ankudowich" userId="f22f1abc-b1bc-442a-b3ed-dc9fe83f0091" providerId="ADAL" clId="{3D544E13-A75A-490D-B95B-A3B079AD5FCC}" dt="2024-04-30T12:52:13.541" v="1849" actId="700"/>
          <ac:spMkLst>
            <pc:docMk/>
            <pc:sldMk cId="2537221594" sldId="6562"/>
            <ac:spMk id="2" creationId="{125ACA67-DF22-7898-9D30-02102336048F}"/>
          </ac:spMkLst>
        </pc:spChg>
        <pc:spChg chg="del mod ord">
          <ac:chgData name="Ali Ankudowich" userId="f22f1abc-b1bc-442a-b3ed-dc9fe83f0091" providerId="ADAL" clId="{3D544E13-A75A-490D-B95B-A3B079AD5FCC}" dt="2024-04-30T12:52:13.541" v="1849" actId="700"/>
          <ac:spMkLst>
            <pc:docMk/>
            <pc:sldMk cId="2537221594" sldId="6562"/>
            <ac:spMk id="3" creationId="{77729DBF-764B-5FCF-29A4-3B99CF8196EA}"/>
          </ac:spMkLst>
        </pc:spChg>
        <pc:spChg chg="del">
          <ac:chgData name="Ali Ankudowich" userId="f22f1abc-b1bc-442a-b3ed-dc9fe83f0091" providerId="ADAL" clId="{3D544E13-A75A-490D-B95B-A3B079AD5FCC}" dt="2024-04-30T12:52:13.541" v="1849" actId="700"/>
          <ac:spMkLst>
            <pc:docMk/>
            <pc:sldMk cId="2537221594" sldId="6562"/>
            <ac:spMk id="4" creationId="{7FC5B981-1664-9C8E-FD7E-A83F7DF855D8}"/>
          </ac:spMkLst>
        </pc:spChg>
        <pc:spChg chg="add mod ord">
          <ac:chgData name="Ali Ankudowich" userId="f22f1abc-b1bc-442a-b3ed-dc9fe83f0091" providerId="ADAL" clId="{3D544E13-A75A-490D-B95B-A3B079AD5FCC}" dt="2024-04-30T12:52:21.038" v="1851" actId="20577"/>
          <ac:spMkLst>
            <pc:docMk/>
            <pc:sldMk cId="2537221594" sldId="6562"/>
            <ac:spMk id="5" creationId="{2A1D8E78-C700-C641-1D33-AF02627BEABF}"/>
          </ac:spMkLst>
        </pc:spChg>
        <pc:spChg chg="add mod ord">
          <ac:chgData name="Ali Ankudowich" userId="f22f1abc-b1bc-442a-b3ed-dc9fe83f0091" providerId="ADAL" clId="{3D544E13-A75A-490D-B95B-A3B079AD5FCC}" dt="2024-04-30T13:44:37.360" v="2495" actId="20577"/>
          <ac:spMkLst>
            <pc:docMk/>
            <pc:sldMk cId="2537221594" sldId="6562"/>
            <ac:spMk id="6" creationId="{EADF35C6-909A-560E-8D1D-6AF114543988}"/>
          </ac:spMkLst>
        </pc:spChg>
        <pc:spChg chg="add mod">
          <ac:chgData name="Ali Ankudowich" userId="f22f1abc-b1bc-442a-b3ed-dc9fe83f0091" providerId="ADAL" clId="{3D544E13-A75A-490D-B95B-A3B079AD5FCC}" dt="2024-04-30T12:52:57.629" v="1859"/>
          <ac:spMkLst>
            <pc:docMk/>
            <pc:sldMk cId="2537221594" sldId="6562"/>
            <ac:spMk id="8" creationId="{7606F0E1-97B8-623B-1F98-5B5586A0027B}"/>
          </ac:spMkLst>
        </pc:spChg>
        <pc:picChg chg="add mod modCrop">
          <ac:chgData name="Ali Ankudowich" userId="f22f1abc-b1bc-442a-b3ed-dc9fe83f0091" providerId="ADAL" clId="{3D544E13-A75A-490D-B95B-A3B079AD5FCC}" dt="2024-04-30T14:43:38.594" v="3273" actId="732"/>
          <ac:picMkLst>
            <pc:docMk/>
            <pc:sldMk cId="2537221594" sldId="6562"/>
            <ac:picMk id="7" creationId="{C4713A04-966E-4392-80C7-E9F2403AA448}"/>
          </ac:picMkLst>
        </pc:picChg>
      </pc:sldChg>
      <pc:sldChg chg="addSp delSp modSp new mod modClrScheme chgLayout">
        <pc:chgData name="Ali Ankudowich" userId="f22f1abc-b1bc-442a-b3ed-dc9fe83f0091" providerId="ADAL" clId="{3D544E13-A75A-490D-B95B-A3B079AD5FCC}" dt="2024-04-30T13:52:27.640" v="2653" actId="732"/>
        <pc:sldMkLst>
          <pc:docMk/>
          <pc:sldMk cId="2645514873" sldId="6563"/>
        </pc:sldMkLst>
        <pc:spChg chg="del mod ord">
          <ac:chgData name="Ali Ankudowich" userId="f22f1abc-b1bc-442a-b3ed-dc9fe83f0091" providerId="ADAL" clId="{3D544E13-A75A-490D-B95B-A3B079AD5FCC}" dt="2024-04-30T12:53:19.781" v="1861" actId="700"/>
          <ac:spMkLst>
            <pc:docMk/>
            <pc:sldMk cId="2645514873" sldId="6563"/>
            <ac:spMk id="2" creationId="{F6BED492-9080-7391-C0F7-AB9658E1E21E}"/>
          </ac:spMkLst>
        </pc:spChg>
        <pc:spChg chg="del mod ord">
          <ac:chgData name="Ali Ankudowich" userId="f22f1abc-b1bc-442a-b3ed-dc9fe83f0091" providerId="ADAL" clId="{3D544E13-A75A-490D-B95B-A3B079AD5FCC}" dt="2024-04-30T12:53:19.781" v="1861" actId="700"/>
          <ac:spMkLst>
            <pc:docMk/>
            <pc:sldMk cId="2645514873" sldId="6563"/>
            <ac:spMk id="3" creationId="{FF06B229-B4A8-FF65-5E10-0D46E69FF670}"/>
          </ac:spMkLst>
        </pc:spChg>
        <pc:spChg chg="add mod ord">
          <ac:chgData name="Ali Ankudowich" userId="f22f1abc-b1bc-442a-b3ed-dc9fe83f0091" providerId="ADAL" clId="{3D544E13-A75A-490D-B95B-A3B079AD5FCC}" dt="2024-04-30T12:54:13.724" v="1882" actId="207"/>
          <ac:spMkLst>
            <pc:docMk/>
            <pc:sldMk cId="2645514873" sldId="6563"/>
            <ac:spMk id="4" creationId="{DBF8471C-3B4D-635D-E489-6F9653555ED1}"/>
          </ac:spMkLst>
        </pc:spChg>
        <pc:spChg chg="add del mod ord">
          <ac:chgData name="Ali Ankudowich" userId="f22f1abc-b1bc-442a-b3ed-dc9fe83f0091" providerId="ADAL" clId="{3D544E13-A75A-490D-B95B-A3B079AD5FCC}" dt="2024-04-30T12:54:19.836" v="1888"/>
          <ac:spMkLst>
            <pc:docMk/>
            <pc:sldMk cId="2645514873" sldId="6563"/>
            <ac:spMk id="5" creationId="{F2808DD2-78A0-3F3C-9637-4DC6FCEDFC7B}"/>
          </ac:spMkLst>
        </pc:spChg>
        <pc:spChg chg="add mod ord">
          <ac:chgData name="Ali Ankudowich" userId="f22f1abc-b1bc-442a-b3ed-dc9fe83f0091" providerId="ADAL" clId="{3D544E13-A75A-490D-B95B-A3B079AD5FCC}" dt="2024-04-30T13:01:10.921" v="1952" actId="255"/>
          <ac:spMkLst>
            <pc:docMk/>
            <pc:sldMk cId="2645514873" sldId="6563"/>
            <ac:spMk id="6" creationId="{5E96F86F-70EC-8E21-D2A1-A6B45DF2BE63}"/>
          </ac:spMkLst>
        </pc:spChg>
        <pc:spChg chg="add mod">
          <ac:chgData name="Ali Ankudowich" userId="f22f1abc-b1bc-442a-b3ed-dc9fe83f0091" providerId="ADAL" clId="{3D544E13-A75A-490D-B95B-A3B079AD5FCC}" dt="2024-04-30T12:54:32.672" v="1891"/>
          <ac:spMkLst>
            <pc:docMk/>
            <pc:sldMk cId="2645514873" sldId="6563"/>
            <ac:spMk id="8" creationId="{F5BEABCD-13CB-7DD9-A1D4-1E74D4B5FD80}"/>
          </ac:spMkLst>
        </pc:spChg>
        <pc:spChg chg="add del mod">
          <ac:chgData name="Ali Ankudowich" userId="f22f1abc-b1bc-442a-b3ed-dc9fe83f0091" providerId="ADAL" clId="{3D544E13-A75A-490D-B95B-A3B079AD5FCC}" dt="2024-04-30T12:56:05.698" v="1893"/>
          <ac:spMkLst>
            <pc:docMk/>
            <pc:sldMk cId="2645514873" sldId="6563"/>
            <ac:spMk id="10" creationId="{D52C1E0C-4200-8DF9-90A5-7A492BCB6AE5}"/>
          </ac:spMkLst>
        </pc:spChg>
        <pc:picChg chg="add del mod">
          <ac:chgData name="Ali Ankudowich" userId="f22f1abc-b1bc-442a-b3ed-dc9fe83f0091" providerId="ADAL" clId="{3D544E13-A75A-490D-B95B-A3B079AD5FCC}" dt="2024-04-30T12:56:01.868" v="1892" actId="478"/>
          <ac:picMkLst>
            <pc:docMk/>
            <pc:sldMk cId="2645514873" sldId="6563"/>
            <ac:picMk id="7" creationId="{B421EFAA-09A1-6D68-C736-063B8DB929D7}"/>
          </ac:picMkLst>
        </pc:picChg>
        <pc:picChg chg="add mod modCrop">
          <ac:chgData name="Ali Ankudowich" userId="f22f1abc-b1bc-442a-b3ed-dc9fe83f0091" providerId="ADAL" clId="{3D544E13-A75A-490D-B95B-A3B079AD5FCC}" dt="2024-04-30T12:59:50.197" v="1950" actId="14100"/>
          <ac:picMkLst>
            <pc:docMk/>
            <pc:sldMk cId="2645514873" sldId="6563"/>
            <ac:picMk id="11" creationId="{9D95B864-3EEC-1EBC-FD07-961D42248159}"/>
          </ac:picMkLst>
        </pc:picChg>
        <pc:picChg chg="add del mod modCrop">
          <ac:chgData name="Ali Ankudowich" userId="f22f1abc-b1bc-442a-b3ed-dc9fe83f0091" providerId="ADAL" clId="{3D544E13-A75A-490D-B95B-A3B079AD5FCC}" dt="2024-04-30T12:59:27.522" v="1946" actId="478"/>
          <ac:picMkLst>
            <pc:docMk/>
            <pc:sldMk cId="2645514873" sldId="6563"/>
            <ac:picMk id="12" creationId="{41159333-F389-988C-5D40-F97F8FAD7B8F}"/>
          </ac:picMkLst>
        </pc:picChg>
        <pc:picChg chg="add del mod">
          <ac:chgData name="Ali Ankudowich" userId="f22f1abc-b1bc-442a-b3ed-dc9fe83f0091" providerId="ADAL" clId="{3D544E13-A75A-490D-B95B-A3B079AD5FCC}" dt="2024-04-30T13:43:19.740" v="2484" actId="478"/>
          <ac:picMkLst>
            <pc:docMk/>
            <pc:sldMk cId="2645514873" sldId="6563"/>
            <ac:picMk id="13" creationId="{0B21FA9F-1F1E-C74F-4677-7B041760D8AA}"/>
          </ac:picMkLst>
        </pc:picChg>
        <pc:picChg chg="add mod modCrop">
          <ac:chgData name="Ali Ankudowich" userId="f22f1abc-b1bc-442a-b3ed-dc9fe83f0091" providerId="ADAL" clId="{3D544E13-A75A-490D-B95B-A3B079AD5FCC}" dt="2024-04-30T13:52:27.640" v="2653" actId="732"/>
          <ac:picMkLst>
            <pc:docMk/>
            <pc:sldMk cId="2645514873" sldId="6563"/>
            <ac:picMk id="14" creationId="{7AFCA112-0255-E611-A6A9-25C41876CBF3}"/>
          </ac:picMkLst>
        </pc:picChg>
        <pc:picChg chg="add del mod">
          <ac:chgData name="Ali Ankudowich" userId="f22f1abc-b1bc-442a-b3ed-dc9fe83f0091" providerId="ADAL" clId="{3D544E13-A75A-490D-B95B-A3B079AD5FCC}" dt="2024-04-30T13:51:42.590" v="2641" actId="478"/>
          <ac:picMkLst>
            <pc:docMk/>
            <pc:sldMk cId="2645514873" sldId="6563"/>
            <ac:picMk id="1026" creationId="{AFF38FE1-E3B4-A10B-1B98-DE923637071C}"/>
          </ac:picMkLst>
        </pc:picChg>
      </pc:sldChg>
      <pc:sldChg chg="addSp delSp modSp new mod modClrScheme chgLayout">
        <pc:chgData name="Ali Ankudowich" userId="f22f1abc-b1bc-442a-b3ed-dc9fe83f0091" providerId="ADAL" clId="{3D544E13-A75A-490D-B95B-A3B079AD5FCC}" dt="2024-04-30T14:35:11.878" v="3261" actId="20577"/>
        <pc:sldMkLst>
          <pc:docMk/>
          <pc:sldMk cId="1146871690" sldId="6564"/>
        </pc:sldMkLst>
        <pc:spChg chg="del mod ord">
          <ac:chgData name="Ali Ankudowich" userId="f22f1abc-b1bc-442a-b3ed-dc9fe83f0091" providerId="ADAL" clId="{3D544E13-A75A-490D-B95B-A3B079AD5FCC}" dt="2024-04-30T13:02:20.782" v="1954" actId="700"/>
          <ac:spMkLst>
            <pc:docMk/>
            <pc:sldMk cId="1146871690" sldId="6564"/>
            <ac:spMk id="2" creationId="{BC3BC17B-14A5-5FE6-60C3-B4C20BCDE98A}"/>
          </ac:spMkLst>
        </pc:spChg>
        <pc:spChg chg="del mod ord">
          <ac:chgData name="Ali Ankudowich" userId="f22f1abc-b1bc-442a-b3ed-dc9fe83f0091" providerId="ADAL" clId="{3D544E13-A75A-490D-B95B-A3B079AD5FCC}" dt="2024-04-30T13:02:20.782" v="1954" actId="700"/>
          <ac:spMkLst>
            <pc:docMk/>
            <pc:sldMk cId="1146871690" sldId="6564"/>
            <ac:spMk id="3" creationId="{E776B3E4-04A6-0829-F7FD-B0673D701061}"/>
          </ac:spMkLst>
        </pc:spChg>
        <pc:spChg chg="del">
          <ac:chgData name="Ali Ankudowich" userId="f22f1abc-b1bc-442a-b3ed-dc9fe83f0091" providerId="ADAL" clId="{3D544E13-A75A-490D-B95B-A3B079AD5FCC}" dt="2024-04-30T13:02:20.782" v="1954" actId="700"/>
          <ac:spMkLst>
            <pc:docMk/>
            <pc:sldMk cId="1146871690" sldId="6564"/>
            <ac:spMk id="4" creationId="{3C3CB40C-CE2B-0678-41B5-AFC80DF5E49F}"/>
          </ac:spMkLst>
        </pc:spChg>
        <pc:spChg chg="add mod ord">
          <ac:chgData name="Ali Ankudowich" userId="f22f1abc-b1bc-442a-b3ed-dc9fe83f0091" providerId="ADAL" clId="{3D544E13-A75A-490D-B95B-A3B079AD5FCC}" dt="2024-04-30T13:02:27.031" v="1956" actId="20577"/>
          <ac:spMkLst>
            <pc:docMk/>
            <pc:sldMk cId="1146871690" sldId="6564"/>
            <ac:spMk id="5" creationId="{76AE181A-C8B1-2B17-5DC7-33F4AB2A8C5E}"/>
          </ac:spMkLst>
        </pc:spChg>
        <pc:spChg chg="add mod ord">
          <ac:chgData name="Ali Ankudowich" userId="f22f1abc-b1bc-442a-b3ed-dc9fe83f0091" providerId="ADAL" clId="{3D544E13-A75A-490D-B95B-A3B079AD5FCC}" dt="2024-04-30T14:35:11.878" v="3261" actId="20577"/>
          <ac:spMkLst>
            <pc:docMk/>
            <pc:sldMk cId="1146871690" sldId="6564"/>
            <ac:spMk id="6" creationId="{BF292AC6-6CC3-2039-542B-E2C137ACB950}"/>
          </ac:spMkLst>
        </pc:spChg>
        <pc:spChg chg="add mod">
          <ac:chgData name="Ali Ankudowich" userId="f22f1abc-b1bc-442a-b3ed-dc9fe83f0091" providerId="ADAL" clId="{3D544E13-A75A-490D-B95B-A3B079AD5FCC}" dt="2024-04-30T13:03:30.557" v="1981"/>
          <ac:spMkLst>
            <pc:docMk/>
            <pc:sldMk cId="1146871690" sldId="6564"/>
            <ac:spMk id="7" creationId="{237DC822-8E08-54E2-5238-CE51DEB6BAA7}"/>
          </ac:spMkLst>
        </pc:spChg>
        <pc:picChg chg="add mod ord">
          <ac:chgData name="Ali Ankudowich" userId="f22f1abc-b1bc-442a-b3ed-dc9fe83f0091" providerId="ADAL" clId="{3D544E13-A75A-490D-B95B-A3B079AD5FCC}" dt="2024-04-30T13:35:42.274" v="2347" actId="14100"/>
          <ac:picMkLst>
            <pc:docMk/>
            <pc:sldMk cId="1146871690" sldId="6564"/>
            <ac:picMk id="8" creationId="{A07B43CB-5FB3-0DFC-841E-3860F21E1D4C}"/>
          </ac:picMkLst>
        </pc:picChg>
        <pc:picChg chg="add del mod">
          <ac:chgData name="Ali Ankudowich" userId="f22f1abc-b1bc-442a-b3ed-dc9fe83f0091" providerId="ADAL" clId="{3D544E13-A75A-490D-B95B-A3B079AD5FCC}" dt="2024-04-30T13:06:47.441" v="2020" actId="478"/>
          <ac:picMkLst>
            <pc:docMk/>
            <pc:sldMk cId="1146871690" sldId="6564"/>
            <ac:picMk id="9" creationId="{A1BC66E6-92CA-68E5-C182-F344F29E2A80}"/>
          </ac:picMkLst>
        </pc:picChg>
      </pc:sldChg>
      <pc:sldChg chg="addSp delSp modSp new mod">
        <pc:chgData name="Ali Ankudowich" userId="f22f1abc-b1bc-442a-b3ed-dc9fe83f0091" providerId="ADAL" clId="{3D544E13-A75A-490D-B95B-A3B079AD5FCC}" dt="2024-04-30T13:35:32.799" v="2346" actId="14100"/>
        <pc:sldMkLst>
          <pc:docMk/>
          <pc:sldMk cId="1622272456" sldId="6565"/>
        </pc:sldMkLst>
        <pc:spChg chg="mod">
          <ac:chgData name="Ali Ankudowich" userId="f22f1abc-b1bc-442a-b3ed-dc9fe83f0091" providerId="ADAL" clId="{3D544E13-A75A-490D-B95B-A3B079AD5FCC}" dt="2024-04-30T13:04:52.177" v="1992"/>
          <ac:spMkLst>
            <pc:docMk/>
            <pc:sldMk cId="1622272456" sldId="6565"/>
            <ac:spMk id="2" creationId="{A12B074C-49A8-E252-8A2C-0848A94C3D35}"/>
          </ac:spMkLst>
        </pc:spChg>
        <pc:spChg chg="mod">
          <ac:chgData name="Ali Ankudowich" userId="f22f1abc-b1bc-442a-b3ed-dc9fe83f0091" providerId="ADAL" clId="{3D544E13-A75A-490D-B95B-A3B079AD5FCC}" dt="2024-04-30T13:07:16.560" v="2061" actId="14100"/>
          <ac:spMkLst>
            <pc:docMk/>
            <pc:sldMk cId="1622272456" sldId="6565"/>
            <ac:spMk id="3" creationId="{7ED6BD51-B060-9084-232E-BF86C9757B0D}"/>
          </ac:spMkLst>
        </pc:spChg>
        <pc:spChg chg="add mod">
          <ac:chgData name="Ali Ankudowich" userId="f22f1abc-b1bc-442a-b3ed-dc9fe83f0091" providerId="ADAL" clId="{3D544E13-A75A-490D-B95B-A3B079AD5FCC}" dt="2024-04-30T13:05:29.039" v="1998"/>
          <ac:spMkLst>
            <pc:docMk/>
            <pc:sldMk cId="1622272456" sldId="6565"/>
            <ac:spMk id="5" creationId="{0FBE4A17-E600-D13A-4E99-31B36CB44B39}"/>
          </ac:spMkLst>
        </pc:spChg>
        <pc:picChg chg="add mod">
          <ac:chgData name="Ali Ankudowich" userId="f22f1abc-b1bc-442a-b3ed-dc9fe83f0091" providerId="ADAL" clId="{3D544E13-A75A-490D-B95B-A3B079AD5FCC}" dt="2024-04-30T13:35:32.799" v="2346" actId="14100"/>
          <ac:picMkLst>
            <pc:docMk/>
            <pc:sldMk cId="1622272456" sldId="6565"/>
            <ac:picMk id="4" creationId="{D579D28F-638E-75D6-D8FB-C3F0819DC7E3}"/>
          </ac:picMkLst>
        </pc:picChg>
        <pc:picChg chg="add del mod">
          <ac:chgData name="Ali Ankudowich" userId="f22f1abc-b1bc-442a-b3ed-dc9fe83f0091" providerId="ADAL" clId="{3D544E13-A75A-490D-B95B-A3B079AD5FCC}" dt="2024-04-30T13:07:08.100" v="2051" actId="478"/>
          <ac:picMkLst>
            <pc:docMk/>
            <pc:sldMk cId="1622272456" sldId="6565"/>
            <ac:picMk id="6" creationId="{93B834F9-0263-DAFD-0572-5B3D125061B9}"/>
          </ac:picMkLst>
        </pc:picChg>
      </pc:sldChg>
      <pc:sldChg chg="addSp delSp modSp new mod modClrScheme chgLayout">
        <pc:chgData name="Ali Ankudowich" userId="f22f1abc-b1bc-442a-b3ed-dc9fe83f0091" providerId="ADAL" clId="{3D544E13-A75A-490D-B95B-A3B079AD5FCC}" dt="2024-04-30T14:37:57.179" v="3266" actId="18131"/>
        <pc:sldMkLst>
          <pc:docMk/>
          <pc:sldMk cId="2074262022" sldId="6566"/>
        </pc:sldMkLst>
        <pc:spChg chg="mod ord">
          <ac:chgData name="Ali Ankudowich" userId="f22f1abc-b1bc-442a-b3ed-dc9fe83f0091" providerId="ADAL" clId="{3D544E13-A75A-490D-B95B-A3B079AD5FCC}" dt="2024-04-30T13:19:58.749" v="2209" actId="700"/>
          <ac:spMkLst>
            <pc:docMk/>
            <pc:sldMk cId="2074262022" sldId="6566"/>
            <ac:spMk id="2" creationId="{FF64BF0E-A6D1-683F-C49E-0F2D2840DF41}"/>
          </ac:spMkLst>
        </pc:spChg>
        <pc:spChg chg="del">
          <ac:chgData name="Ali Ankudowich" userId="f22f1abc-b1bc-442a-b3ed-dc9fe83f0091" providerId="ADAL" clId="{3D544E13-A75A-490D-B95B-A3B079AD5FCC}" dt="2024-04-30T13:19:58.749" v="2209" actId="700"/>
          <ac:spMkLst>
            <pc:docMk/>
            <pc:sldMk cId="2074262022" sldId="6566"/>
            <ac:spMk id="3" creationId="{F34E8D11-7882-59B3-4C36-1386E573D845}"/>
          </ac:spMkLst>
        </pc:spChg>
        <pc:spChg chg="add mod">
          <ac:chgData name="Ali Ankudowich" userId="f22f1abc-b1bc-442a-b3ed-dc9fe83f0091" providerId="ADAL" clId="{3D544E13-A75A-490D-B95B-A3B079AD5FCC}" dt="2024-04-30T13:21:10.368" v="2215"/>
          <ac:spMkLst>
            <pc:docMk/>
            <pc:sldMk cId="2074262022" sldId="6566"/>
            <ac:spMk id="5" creationId="{A7FE44BD-FB5D-D3C1-6A02-A8F43E646126}"/>
          </ac:spMkLst>
        </pc:spChg>
        <pc:picChg chg="add mod modCrop">
          <ac:chgData name="Ali Ankudowich" userId="f22f1abc-b1bc-442a-b3ed-dc9fe83f0091" providerId="ADAL" clId="{3D544E13-A75A-490D-B95B-A3B079AD5FCC}" dt="2024-04-30T14:37:57.179" v="3266" actId="18131"/>
          <ac:picMkLst>
            <pc:docMk/>
            <pc:sldMk cId="2074262022" sldId="6566"/>
            <ac:picMk id="4" creationId="{1603FCFD-A646-5185-16A6-6FB8296ECCD3}"/>
          </ac:picMkLst>
        </pc:picChg>
        <pc:picChg chg="add del">
          <ac:chgData name="Ali Ankudowich" userId="f22f1abc-b1bc-442a-b3ed-dc9fe83f0091" providerId="ADAL" clId="{3D544E13-A75A-490D-B95B-A3B079AD5FCC}" dt="2024-04-30T13:38:15.160" v="2392" actId="478"/>
          <ac:picMkLst>
            <pc:docMk/>
            <pc:sldMk cId="2074262022" sldId="6566"/>
            <ac:picMk id="6" creationId="{81DA9655-2E17-C2A4-AE37-E5FD21A66CF0}"/>
          </ac:picMkLst>
        </pc:picChg>
        <pc:picChg chg="add del">
          <ac:chgData name="Ali Ankudowich" userId="f22f1abc-b1bc-442a-b3ed-dc9fe83f0091" providerId="ADAL" clId="{3D544E13-A75A-490D-B95B-A3B079AD5FCC}" dt="2024-04-30T13:38:24.055" v="2394" actId="478"/>
          <ac:picMkLst>
            <pc:docMk/>
            <pc:sldMk cId="2074262022" sldId="6566"/>
            <ac:picMk id="7" creationId="{5FF48A14-295E-3DEF-C271-983984165011}"/>
          </ac:picMkLst>
        </pc:picChg>
        <pc:picChg chg="add del">
          <ac:chgData name="Ali Ankudowich" userId="f22f1abc-b1bc-442a-b3ed-dc9fe83f0091" providerId="ADAL" clId="{3D544E13-A75A-490D-B95B-A3B079AD5FCC}" dt="2024-04-30T13:38:46.496" v="2396" actId="478"/>
          <ac:picMkLst>
            <pc:docMk/>
            <pc:sldMk cId="2074262022" sldId="6566"/>
            <ac:picMk id="8" creationId="{B1EE2498-EC9A-A100-DB8A-403DEF4E72CC}"/>
          </ac:picMkLst>
        </pc:picChg>
        <pc:picChg chg="add mod">
          <ac:chgData name="Ali Ankudowich" userId="f22f1abc-b1bc-442a-b3ed-dc9fe83f0091" providerId="ADAL" clId="{3D544E13-A75A-490D-B95B-A3B079AD5FCC}" dt="2024-04-30T13:41:20.665" v="2472" actId="1036"/>
          <ac:picMkLst>
            <pc:docMk/>
            <pc:sldMk cId="2074262022" sldId="6566"/>
            <ac:picMk id="9" creationId="{BF1668C7-823C-4569-252F-43FF61B7F306}"/>
          </ac:picMkLst>
        </pc:picChg>
        <pc:picChg chg="add del mod">
          <ac:chgData name="Ali Ankudowich" userId="f22f1abc-b1bc-442a-b3ed-dc9fe83f0091" providerId="ADAL" clId="{3D544E13-A75A-490D-B95B-A3B079AD5FCC}" dt="2024-04-30T13:41:10.118" v="2470" actId="478"/>
          <ac:picMkLst>
            <pc:docMk/>
            <pc:sldMk cId="2074262022" sldId="6566"/>
            <ac:picMk id="10" creationId="{7AEF9FA6-B9C6-44F3-8890-AC075DF2EBD2}"/>
          </ac:picMkLst>
        </pc:picChg>
      </pc:sldChg>
      <pc:sldChg chg="addSp delSp modSp new mod modClrScheme chgLayout">
        <pc:chgData name="Ali Ankudowich" userId="f22f1abc-b1bc-442a-b3ed-dc9fe83f0091" providerId="ADAL" clId="{3D544E13-A75A-490D-B95B-A3B079AD5FCC}" dt="2024-04-30T13:34:36.703" v="2341"/>
        <pc:sldMkLst>
          <pc:docMk/>
          <pc:sldMk cId="1222551387" sldId="6567"/>
        </pc:sldMkLst>
        <pc:spChg chg="del mod ord">
          <ac:chgData name="Ali Ankudowich" userId="f22f1abc-b1bc-442a-b3ed-dc9fe83f0091" providerId="ADAL" clId="{3D544E13-A75A-490D-B95B-A3B079AD5FCC}" dt="2024-04-30T13:21:53.013" v="2219" actId="700"/>
          <ac:spMkLst>
            <pc:docMk/>
            <pc:sldMk cId="1222551387" sldId="6567"/>
            <ac:spMk id="2" creationId="{1C4E24E3-C57E-68B5-327C-5C198DF9AC1D}"/>
          </ac:spMkLst>
        </pc:spChg>
        <pc:spChg chg="add mod ord">
          <ac:chgData name="Ali Ankudowich" userId="f22f1abc-b1bc-442a-b3ed-dc9fe83f0091" providerId="ADAL" clId="{3D544E13-A75A-490D-B95B-A3B079AD5FCC}" dt="2024-04-30T13:25:10.981" v="2248" actId="700"/>
          <ac:spMkLst>
            <pc:docMk/>
            <pc:sldMk cId="1222551387" sldId="6567"/>
            <ac:spMk id="3" creationId="{5BB38834-9FAF-5CEB-3379-F46AFA700124}"/>
          </ac:spMkLst>
        </pc:spChg>
        <pc:spChg chg="add mod ord">
          <ac:chgData name="Ali Ankudowich" userId="f22f1abc-b1bc-442a-b3ed-dc9fe83f0091" providerId="ADAL" clId="{3D544E13-A75A-490D-B95B-A3B079AD5FCC}" dt="2024-04-30T13:27:15.074" v="2278" actId="20577"/>
          <ac:spMkLst>
            <pc:docMk/>
            <pc:sldMk cId="1222551387" sldId="6567"/>
            <ac:spMk id="4" creationId="{1A92AF23-34C4-5DB0-D5D8-55148F9EF73E}"/>
          </ac:spMkLst>
        </pc:spChg>
        <pc:spChg chg="add del mod ord">
          <ac:chgData name="Ali Ankudowich" userId="f22f1abc-b1bc-442a-b3ed-dc9fe83f0091" providerId="ADAL" clId="{3D544E13-A75A-490D-B95B-A3B079AD5FCC}" dt="2024-04-30T13:25:32.846" v="2255"/>
          <ac:spMkLst>
            <pc:docMk/>
            <pc:sldMk cId="1222551387" sldId="6567"/>
            <ac:spMk id="6" creationId="{4F7E0CEC-84C2-F1B1-5B12-FA761E1E7AFE}"/>
          </ac:spMkLst>
        </pc:spChg>
        <pc:spChg chg="add mod">
          <ac:chgData name="Ali Ankudowich" userId="f22f1abc-b1bc-442a-b3ed-dc9fe83f0091" providerId="ADAL" clId="{3D544E13-A75A-490D-B95B-A3B079AD5FCC}" dt="2024-04-30T13:34:36.703" v="2341"/>
          <ac:spMkLst>
            <pc:docMk/>
            <pc:sldMk cId="1222551387" sldId="6567"/>
            <ac:spMk id="9" creationId="{82C029C6-3BB7-1C1D-B854-63BB3AE6B777}"/>
          </ac:spMkLst>
        </pc:spChg>
        <pc:picChg chg="add del mod modCrop">
          <ac:chgData name="Ali Ankudowich" userId="f22f1abc-b1bc-442a-b3ed-dc9fe83f0091" providerId="ADAL" clId="{3D544E13-A75A-490D-B95B-A3B079AD5FCC}" dt="2024-04-30T13:25:27.303" v="2254" actId="21"/>
          <ac:picMkLst>
            <pc:docMk/>
            <pc:sldMk cId="1222551387" sldId="6567"/>
            <ac:picMk id="5" creationId="{7F52D3D2-10B8-CAD8-090D-01072A11262C}"/>
          </ac:picMkLst>
        </pc:picChg>
        <pc:picChg chg="add mod">
          <ac:chgData name="Ali Ankudowich" userId="f22f1abc-b1bc-442a-b3ed-dc9fe83f0091" providerId="ADAL" clId="{3D544E13-A75A-490D-B95B-A3B079AD5FCC}" dt="2024-04-30T13:25:21.197" v="2252"/>
          <ac:picMkLst>
            <pc:docMk/>
            <pc:sldMk cId="1222551387" sldId="6567"/>
            <ac:picMk id="7" creationId="{44BA6CE7-928F-1392-DF6B-5C90C246662C}"/>
          </ac:picMkLst>
        </pc:picChg>
        <pc:picChg chg="add mod">
          <ac:chgData name="Ali Ankudowich" userId="f22f1abc-b1bc-442a-b3ed-dc9fe83f0091" providerId="ADAL" clId="{3D544E13-A75A-490D-B95B-A3B079AD5FCC}" dt="2024-04-30T13:25:32.846" v="2255"/>
          <ac:picMkLst>
            <pc:docMk/>
            <pc:sldMk cId="1222551387" sldId="6567"/>
            <ac:picMk id="8" creationId="{7F52D3D2-10B8-CAD8-090D-01072A11262C}"/>
          </ac:picMkLst>
        </pc:picChg>
      </pc:sldChg>
      <pc:sldChg chg="addSp delSp modSp new mod ord modClrScheme chgLayout">
        <pc:chgData name="Ali Ankudowich" userId="f22f1abc-b1bc-442a-b3ed-dc9fe83f0091" providerId="ADAL" clId="{3D544E13-A75A-490D-B95B-A3B079AD5FCC}" dt="2024-04-30T14:09:37.402" v="2946" actId="113"/>
        <pc:sldMkLst>
          <pc:docMk/>
          <pc:sldMk cId="2642002882" sldId="6568"/>
        </pc:sldMkLst>
        <pc:spChg chg="mod ord">
          <ac:chgData name="Ali Ankudowich" userId="f22f1abc-b1bc-442a-b3ed-dc9fe83f0091" providerId="ADAL" clId="{3D544E13-A75A-490D-B95B-A3B079AD5FCC}" dt="2024-04-30T13:30:01.115" v="2284" actId="700"/>
          <ac:spMkLst>
            <pc:docMk/>
            <pc:sldMk cId="2642002882" sldId="6568"/>
            <ac:spMk id="2" creationId="{2E2A7DB3-548A-AD96-792F-E57ED21692E6}"/>
          </ac:spMkLst>
        </pc:spChg>
        <pc:spChg chg="del">
          <ac:chgData name="Ali Ankudowich" userId="f22f1abc-b1bc-442a-b3ed-dc9fe83f0091" providerId="ADAL" clId="{3D544E13-A75A-490D-B95B-A3B079AD5FCC}" dt="2024-04-30T13:29:02.858" v="2281" actId="478"/>
          <ac:spMkLst>
            <pc:docMk/>
            <pc:sldMk cId="2642002882" sldId="6568"/>
            <ac:spMk id="3" creationId="{FA644AD7-3ABD-F2F2-F4AA-356CBA5B1297}"/>
          </ac:spMkLst>
        </pc:spChg>
        <pc:spChg chg="del">
          <ac:chgData name="Ali Ankudowich" userId="f22f1abc-b1bc-442a-b3ed-dc9fe83f0091" providerId="ADAL" clId="{3D544E13-A75A-490D-B95B-A3B079AD5FCC}" dt="2024-04-30T13:30:01.115" v="2284" actId="700"/>
          <ac:spMkLst>
            <pc:docMk/>
            <pc:sldMk cId="2642002882" sldId="6568"/>
            <ac:spMk id="4" creationId="{F2B6C8C5-0619-EFC8-9CB4-E5969BBC95F1}"/>
          </ac:spMkLst>
        </pc:spChg>
        <pc:spChg chg="mod">
          <ac:chgData name="Ali Ankudowich" userId="f22f1abc-b1bc-442a-b3ed-dc9fe83f0091" providerId="ADAL" clId="{3D544E13-A75A-490D-B95B-A3B079AD5FCC}" dt="2024-04-30T14:09:09.165" v="2944" actId="1035"/>
          <ac:spMkLst>
            <pc:docMk/>
            <pc:sldMk cId="2642002882" sldId="6568"/>
            <ac:spMk id="14" creationId="{E0F3973E-94C6-AC20-D2AE-37691ADB4B5C}"/>
          </ac:spMkLst>
        </pc:spChg>
        <pc:spChg chg="del mod">
          <ac:chgData name="Ali Ankudowich" userId="f22f1abc-b1bc-442a-b3ed-dc9fe83f0091" providerId="ADAL" clId="{3D544E13-A75A-490D-B95B-A3B079AD5FCC}" dt="2024-04-30T13:32:12.286" v="2315" actId="478"/>
          <ac:spMkLst>
            <pc:docMk/>
            <pc:sldMk cId="2642002882" sldId="6568"/>
            <ac:spMk id="15" creationId="{CD7A1334-56EB-82C7-E82A-07D2CE70B051}"/>
          </ac:spMkLst>
        </pc:spChg>
        <pc:spChg chg="del mod">
          <ac:chgData name="Ali Ankudowich" userId="f22f1abc-b1bc-442a-b3ed-dc9fe83f0091" providerId="ADAL" clId="{3D544E13-A75A-490D-B95B-A3B079AD5FCC}" dt="2024-04-30T13:31:31.462" v="2305" actId="478"/>
          <ac:spMkLst>
            <pc:docMk/>
            <pc:sldMk cId="2642002882" sldId="6568"/>
            <ac:spMk id="16" creationId="{8DB56CCC-F1A4-2278-7A99-EA6F7FED4C39}"/>
          </ac:spMkLst>
        </pc:spChg>
        <pc:spChg chg="del mod">
          <ac:chgData name="Ali Ankudowich" userId="f22f1abc-b1bc-442a-b3ed-dc9fe83f0091" providerId="ADAL" clId="{3D544E13-A75A-490D-B95B-A3B079AD5FCC}" dt="2024-04-30T13:32:08.731" v="2312" actId="478"/>
          <ac:spMkLst>
            <pc:docMk/>
            <pc:sldMk cId="2642002882" sldId="6568"/>
            <ac:spMk id="17" creationId="{FF18BD1D-10AE-81CE-09C6-BF3984C5D1E8}"/>
          </ac:spMkLst>
        </pc:spChg>
        <pc:spChg chg="mod">
          <ac:chgData name="Ali Ankudowich" userId="f22f1abc-b1bc-442a-b3ed-dc9fe83f0091" providerId="ADAL" clId="{3D544E13-A75A-490D-B95B-A3B079AD5FCC}" dt="2024-04-30T14:08:28.173" v="2929" actId="1076"/>
          <ac:spMkLst>
            <pc:docMk/>
            <pc:sldMk cId="2642002882" sldId="6568"/>
            <ac:spMk id="18" creationId="{1570CEDA-3B4F-CF18-88ED-56F7F0AC986D}"/>
          </ac:spMkLst>
        </pc:spChg>
        <pc:spChg chg="mod">
          <ac:chgData name="Ali Ankudowich" userId="f22f1abc-b1bc-442a-b3ed-dc9fe83f0091" providerId="ADAL" clId="{3D544E13-A75A-490D-B95B-A3B079AD5FCC}" dt="2024-04-30T14:09:37.402" v="2946" actId="113"/>
          <ac:spMkLst>
            <pc:docMk/>
            <pc:sldMk cId="2642002882" sldId="6568"/>
            <ac:spMk id="19" creationId="{C6AE7F47-51B0-1DF2-F07B-CD41A54A6BDF}"/>
          </ac:spMkLst>
        </pc:spChg>
        <pc:spChg chg="mod">
          <ac:chgData name="Ali Ankudowich" userId="f22f1abc-b1bc-442a-b3ed-dc9fe83f0091" providerId="ADAL" clId="{3D544E13-A75A-490D-B95B-A3B079AD5FCC}" dt="2024-04-30T14:08:39.324" v="2931" actId="1076"/>
          <ac:spMkLst>
            <pc:docMk/>
            <pc:sldMk cId="2642002882" sldId="6568"/>
            <ac:spMk id="20" creationId="{DCD3D0BF-06E0-3AFF-093B-C3771EC862CD}"/>
          </ac:spMkLst>
        </pc:spChg>
        <pc:spChg chg="mod">
          <ac:chgData name="Ali Ankudowich" userId="f22f1abc-b1bc-442a-b3ed-dc9fe83f0091" providerId="ADAL" clId="{3D544E13-A75A-490D-B95B-A3B079AD5FCC}" dt="2024-04-30T14:09:34.559" v="2945" actId="113"/>
          <ac:spMkLst>
            <pc:docMk/>
            <pc:sldMk cId="2642002882" sldId="6568"/>
            <ac:spMk id="21" creationId="{7564A198-B5AD-E8AC-4470-FE70B7CC030F}"/>
          </ac:spMkLst>
        </pc:spChg>
        <pc:spChg chg="mod">
          <ac:chgData name="Ali Ankudowich" userId="f22f1abc-b1bc-442a-b3ed-dc9fe83f0091" providerId="ADAL" clId="{3D544E13-A75A-490D-B95B-A3B079AD5FCC}" dt="2024-04-30T14:08:50.512" v="2933" actId="1076"/>
          <ac:spMkLst>
            <pc:docMk/>
            <pc:sldMk cId="2642002882" sldId="6568"/>
            <ac:spMk id="22" creationId="{DE10040C-67D9-C94D-2660-2ACD06B38A88}"/>
          </ac:spMkLst>
        </pc:spChg>
        <pc:spChg chg="add mod">
          <ac:chgData name="Ali Ankudowich" userId="f22f1abc-b1bc-442a-b3ed-dc9fe83f0091" providerId="ADAL" clId="{3D544E13-A75A-490D-B95B-A3B079AD5FCC}" dt="2024-04-30T14:09:09.165" v="2944" actId="1035"/>
          <ac:spMkLst>
            <pc:docMk/>
            <pc:sldMk cId="2642002882" sldId="6568"/>
            <ac:spMk id="23" creationId="{018984BA-ADB8-8D58-D101-299D63C01B90}"/>
          </ac:spMkLst>
        </pc:spChg>
        <pc:spChg chg="add mod">
          <ac:chgData name="Ali Ankudowich" userId="f22f1abc-b1bc-442a-b3ed-dc9fe83f0091" providerId="ADAL" clId="{3D544E13-A75A-490D-B95B-A3B079AD5FCC}" dt="2024-04-30T13:34:39.078" v="2342"/>
          <ac:spMkLst>
            <pc:docMk/>
            <pc:sldMk cId="2642002882" sldId="6568"/>
            <ac:spMk id="30" creationId="{8D14C35C-D552-D413-4D07-4B76895D78E2}"/>
          </ac:spMkLst>
        </pc:spChg>
        <pc:grpChg chg="add del mod">
          <ac:chgData name="Ali Ankudowich" userId="f22f1abc-b1bc-442a-b3ed-dc9fe83f0091" providerId="ADAL" clId="{3D544E13-A75A-490D-B95B-A3B079AD5FCC}" dt="2024-04-30T13:34:08.702" v="2338" actId="164"/>
          <ac:grpSpMkLst>
            <pc:docMk/>
            <pc:sldMk cId="2642002882" sldId="6568"/>
            <ac:grpSpMk id="13" creationId="{845EE290-9C87-29DB-3640-97D2DCBEE520}"/>
          </ac:grpSpMkLst>
        </pc:grpChg>
        <pc:grpChg chg="add mod">
          <ac:chgData name="Ali Ankudowich" userId="f22f1abc-b1bc-442a-b3ed-dc9fe83f0091" providerId="ADAL" clId="{3D544E13-A75A-490D-B95B-A3B079AD5FCC}" dt="2024-04-30T13:34:15.473" v="2339" actId="164"/>
          <ac:grpSpMkLst>
            <pc:docMk/>
            <pc:sldMk cId="2642002882" sldId="6568"/>
            <ac:grpSpMk id="28" creationId="{2942F11D-7B15-8ADE-D6C1-A19A02FFBA12}"/>
          </ac:grpSpMkLst>
        </pc:grpChg>
        <pc:grpChg chg="add mod">
          <ac:chgData name="Ali Ankudowich" userId="f22f1abc-b1bc-442a-b3ed-dc9fe83f0091" providerId="ADAL" clId="{3D544E13-A75A-490D-B95B-A3B079AD5FCC}" dt="2024-04-30T13:34:22.678" v="2340" actId="1076"/>
          <ac:grpSpMkLst>
            <pc:docMk/>
            <pc:sldMk cId="2642002882" sldId="6568"/>
            <ac:grpSpMk id="29" creationId="{9390505B-3DCA-91C0-8224-939F9C0AA297}"/>
          </ac:grpSpMkLst>
        </pc:grpChg>
        <pc:graphicFrameChg chg="add del mod ord">
          <ac:chgData name="Ali Ankudowich" userId="f22f1abc-b1bc-442a-b3ed-dc9fe83f0091" providerId="ADAL" clId="{3D544E13-A75A-490D-B95B-A3B079AD5FCC}" dt="2024-04-30T13:31:06.650" v="2301" actId="18245"/>
          <ac:graphicFrameMkLst>
            <pc:docMk/>
            <pc:sldMk cId="2642002882" sldId="6568"/>
            <ac:graphicFrameMk id="5" creationId="{8517F353-B158-2E9E-67AB-971847101B18}"/>
          </ac:graphicFrameMkLst>
        </pc:graphicFrameChg>
        <pc:cxnChg chg="add del mod">
          <ac:chgData name="Ali Ankudowich" userId="f22f1abc-b1bc-442a-b3ed-dc9fe83f0091" providerId="ADAL" clId="{3D544E13-A75A-490D-B95B-A3B079AD5FCC}" dt="2024-04-30T13:30:54.485" v="2298" actId="478"/>
          <ac:cxnSpMkLst>
            <pc:docMk/>
            <pc:sldMk cId="2642002882" sldId="6568"/>
            <ac:cxnSpMk id="7" creationId="{389EC76A-BBD3-383A-C905-3FB1ECECA59F}"/>
          </ac:cxnSpMkLst>
        </pc:cxnChg>
        <pc:cxnChg chg="add mod">
          <ac:chgData name="Ali Ankudowich" userId="f22f1abc-b1bc-442a-b3ed-dc9fe83f0091" providerId="ADAL" clId="{3D544E13-A75A-490D-B95B-A3B079AD5FCC}" dt="2024-04-30T13:34:15.473" v="2339" actId="164"/>
          <ac:cxnSpMkLst>
            <pc:docMk/>
            <pc:sldMk cId="2642002882" sldId="6568"/>
            <ac:cxnSpMk id="25" creationId="{550BB365-021A-53DA-E216-960BA49B2C60}"/>
          </ac:cxnSpMkLst>
        </pc:cxnChg>
        <pc:cxnChg chg="add mod">
          <ac:chgData name="Ali Ankudowich" userId="f22f1abc-b1bc-442a-b3ed-dc9fe83f0091" providerId="ADAL" clId="{3D544E13-A75A-490D-B95B-A3B079AD5FCC}" dt="2024-04-30T13:34:15.473" v="2339" actId="164"/>
          <ac:cxnSpMkLst>
            <pc:docMk/>
            <pc:sldMk cId="2642002882" sldId="6568"/>
            <ac:cxnSpMk id="27" creationId="{A18BAB73-1DEA-5FBA-3738-2C884A8710DE}"/>
          </ac:cxnSpMkLst>
        </pc:cxnChg>
      </pc:sldChg>
      <pc:sldChg chg="addSp modSp new mod">
        <pc:chgData name="Ali Ankudowich" userId="f22f1abc-b1bc-442a-b3ed-dc9fe83f0091" providerId="ADAL" clId="{3D544E13-A75A-490D-B95B-A3B079AD5FCC}" dt="2024-04-30T13:57:40.071" v="2750"/>
        <pc:sldMkLst>
          <pc:docMk/>
          <pc:sldMk cId="1171071139" sldId="6569"/>
        </pc:sldMkLst>
        <pc:spChg chg="mod">
          <ac:chgData name="Ali Ankudowich" userId="f22f1abc-b1bc-442a-b3ed-dc9fe83f0091" providerId="ADAL" clId="{3D544E13-A75A-490D-B95B-A3B079AD5FCC}" dt="2024-04-30T13:52:57.809" v="2656" actId="20577"/>
          <ac:spMkLst>
            <pc:docMk/>
            <pc:sldMk cId="1171071139" sldId="6569"/>
            <ac:spMk id="2" creationId="{56954C0E-ACC3-AC41-85AB-E4A5E0B29A26}"/>
          </ac:spMkLst>
        </pc:spChg>
        <pc:spChg chg="mod">
          <ac:chgData name="Ali Ankudowich" userId="f22f1abc-b1bc-442a-b3ed-dc9fe83f0091" providerId="ADAL" clId="{3D544E13-A75A-490D-B95B-A3B079AD5FCC}" dt="2024-04-30T13:54:04.841" v="2719" actId="20577"/>
          <ac:spMkLst>
            <pc:docMk/>
            <pc:sldMk cId="1171071139" sldId="6569"/>
            <ac:spMk id="3" creationId="{1A9876D9-00F5-8A34-FE63-61D60E1E28C4}"/>
          </ac:spMkLst>
        </pc:spChg>
        <pc:spChg chg="add mod">
          <ac:chgData name="Ali Ankudowich" userId="f22f1abc-b1bc-442a-b3ed-dc9fe83f0091" providerId="ADAL" clId="{3D544E13-A75A-490D-B95B-A3B079AD5FCC}" dt="2024-04-30T13:57:40.071" v="2750"/>
          <ac:spMkLst>
            <pc:docMk/>
            <pc:sldMk cId="1171071139" sldId="6569"/>
            <ac:spMk id="4" creationId="{8738A7EA-E0E0-2862-F03E-6A579E21C8E7}"/>
          </ac:spMkLst>
        </pc:spChg>
      </pc:sldChg>
      <pc:sldChg chg="addSp modSp new mod">
        <pc:chgData name="Ali Ankudowich" userId="f22f1abc-b1bc-442a-b3ed-dc9fe83f0091" providerId="ADAL" clId="{3D544E13-A75A-490D-B95B-A3B079AD5FCC}" dt="2024-04-30T13:57:41.836" v="2751"/>
        <pc:sldMkLst>
          <pc:docMk/>
          <pc:sldMk cId="3367710112" sldId="6570"/>
        </pc:sldMkLst>
        <pc:spChg chg="mod">
          <ac:chgData name="Ali Ankudowich" userId="f22f1abc-b1bc-442a-b3ed-dc9fe83f0091" providerId="ADAL" clId="{3D544E13-A75A-490D-B95B-A3B079AD5FCC}" dt="2024-04-30T13:54:53.032" v="2725"/>
          <ac:spMkLst>
            <pc:docMk/>
            <pc:sldMk cId="3367710112" sldId="6570"/>
            <ac:spMk id="2" creationId="{EBE6AD7E-CE38-5C1B-D552-AE58858E4441}"/>
          </ac:spMkLst>
        </pc:spChg>
        <pc:spChg chg="mod">
          <ac:chgData name="Ali Ankudowich" userId="f22f1abc-b1bc-442a-b3ed-dc9fe83f0091" providerId="ADAL" clId="{3D544E13-A75A-490D-B95B-A3B079AD5FCC}" dt="2024-04-30T13:55:38.581" v="2747" actId="20577"/>
          <ac:spMkLst>
            <pc:docMk/>
            <pc:sldMk cId="3367710112" sldId="6570"/>
            <ac:spMk id="3" creationId="{D4D452BE-ED9C-32C8-2605-1CC6D775C3B3}"/>
          </ac:spMkLst>
        </pc:spChg>
        <pc:spChg chg="add mod">
          <ac:chgData name="Ali Ankudowich" userId="f22f1abc-b1bc-442a-b3ed-dc9fe83f0091" providerId="ADAL" clId="{3D544E13-A75A-490D-B95B-A3B079AD5FCC}" dt="2024-04-30T13:57:41.836" v="2751"/>
          <ac:spMkLst>
            <pc:docMk/>
            <pc:sldMk cId="3367710112" sldId="6570"/>
            <ac:spMk id="5" creationId="{A693CDF3-42A1-D3BD-A03C-EB0A175AB3D8}"/>
          </ac:spMkLst>
        </pc:spChg>
        <pc:picChg chg="add mod">
          <ac:chgData name="Ali Ankudowich" userId="f22f1abc-b1bc-442a-b3ed-dc9fe83f0091" providerId="ADAL" clId="{3D544E13-A75A-490D-B95B-A3B079AD5FCC}" dt="2024-04-30T13:55:10.717" v="2727" actId="1076"/>
          <ac:picMkLst>
            <pc:docMk/>
            <pc:sldMk cId="3367710112" sldId="6570"/>
            <ac:picMk id="4" creationId="{F3627A95-5FD5-B609-AB57-2750E9DE28E5}"/>
          </ac:picMkLst>
        </pc:picChg>
      </pc:sldChg>
      <pc:sldChg chg="addSp delSp modSp add mod ord">
        <pc:chgData name="Ali Ankudowich" userId="f22f1abc-b1bc-442a-b3ed-dc9fe83f0091" providerId="ADAL" clId="{3D544E13-A75A-490D-B95B-A3B079AD5FCC}" dt="2024-04-30T14:35:30.177" v="3263"/>
        <pc:sldMkLst>
          <pc:docMk/>
          <pc:sldMk cId="3583532551" sldId="6571"/>
        </pc:sldMkLst>
        <pc:spChg chg="mod">
          <ac:chgData name="Ali Ankudowich" userId="f22f1abc-b1bc-442a-b3ed-dc9fe83f0091" providerId="ADAL" clId="{3D544E13-A75A-490D-B95B-A3B079AD5FCC}" dt="2024-04-30T14:16:56.087" v="3058" actId="6549"/>
          <ac:spMkLst>
            <pc:docMk/>
            <pc:sldMk cId="3583532551" sldId="6571"/>
            <ac:spMk id="5" creationId="{CD64A35B-FEC2-9D82-8C9E-FF81EAC37B1C}"/>
          </ac:spMkLst>
        </pc:spChg>
        <pc:spChg chg="mod">
          <ac:chgData name="Ali Ankudowich" userId="f22f1abc-b1bc-442a-b3ed-dc9fe83f0091" providerId="ADAL" clId="{3D544E13-A75A-490D-B95B-A3B079AD5FCC}" dt="2024-04-30T14:31:23.010" v="3229" actId="20577"/>
          <ac:spMkLst>
            <pc:docMk/>
            <pc:sldMk cId="3583532551" sldId="6571"/>
            <ac:spMk id="6" creationId="{024C090A-84D2-BDEB-B513-D4D868B8D7FE}"/>
          </ac:spMkLst>
        </pc:spChg>
        <pc:picChg chg="del">
          <ac:chgData name="Ali Ankudowich" userId="f22f1abc-b1bc-442a-b3ed-dc9fe83f0091" providerId="ADAL" clId="{3D544E13-A75A-490D-B95B-A3B079AD5FCC}" dt="2024-04-30T14:35:29.650" v="3262" actId="478"/>
          <ac:picMkLst>
            <pc:docMk/>
            <pc:sldMk cId="3583532551" sldId="6571"/>
            <ac:picMk id="2" creationId="{68A4746C-08F5-CA6F-B7B3-1D03F9FA2534}"/>
          </ac:picMkLst>
        </pc:picChg>
        <pc:picChg chg="add mod">
          <ac:chgData name="Ali Ankudowich" userId="f22f1abc-b1bc-442a-b3ed-dc9fe83f0091" providerId="ADAL" clId="{3D544E13-A75A-490D-B95B-A3B079AD5FCC}" dt="2024-04-30T14:35:30.177" v="3263"/>
          <ac:picMkLst>
            <pc:docMk/>
            <pc:sldMk cId="3583532551" sldId="6571"/>
            <ac:picMk id="3" creationId="{9A41DBB2-7B7F-3E35-9EE2-C7F4B15980CD}"/>
          </ac:picMkLst>
        </pc:picChg>
      </pc:sldChg>
      <pc:sldMasterChg chg="modSp">
        <pc:chgData name="Ali Ankudowich" userId="f22f1abc-b1bc-442a-b3ed-dc9fe83f0091" providerId="ADAL" clId="{3D544E13-A75A-490D-B95B-A3B079AD5FCC}" dt="2024-04-24T18:29:25.158" v="68" actId="255"/>
        <pc:sldMasterMkLst>
          <pc:docMk/>
          <pc:sldMasterMk cId="3399037018" sldId="2147483648"/>
        </pc:sldMasterMkLst>
        <pc:spChg chg="mod">
          <ac:chgData name="Ali Ankudowich" userId="f22f1abc-b1bc-442a-b3ed-dc9fe83f0091" providerId="ADAL" clId="{3D544E13-A75A-490D-B95B-A3B079AD5FCC}" dt="2024-04-24T18:29:16.685" v="66" actId="255"/>
          <ac:spMkLst>
            <pc:docMk/>
            <pc:sldMasterMk cId="3399037018" sldId="2147483648"/>
            <ac:spMk id="2" creationId="{B93A54B8-55A7-D5C9-CA21-CCD1BED3A507}"/>
          </ac:spMkLst>
        </pc:spChg>
        <pc:spChg chg="mod">
          <ac:chgData name="Ali Ankudowich" userId="f22f1abc-b1bc-442a-b3ed-dc9fe83f0091" providerId="ADAL" clId="{3D544E13-A75A-490D-B95B-A3B079AD5FCC}" dt="2024-04-24T18:29:25.158" v="68" actId="255"/>
          <ac:spMkLst>
            <pc:docMk/>
            <pc:sldMasterMk cId="3399037018" sldId="2147483648"/>
            <ac:spMk id="3" creationId="{E66DA6CF-3C50-2C67-85A1-B5354441C057}"/>
          </ac:spMkLst>
        </pc:sp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EE0118-12BB-44B0-8CBE-8AFCA436AE0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EB7CB6E-D32A-4C74-BA88-B8D93D3C8513}">
      <dgm:prSet phldrT="[Text]" phldr="0" custT="1"/>
      <dgm:spPr>
        <a:solidFill>
          <a:srgbClr val="4FABA4"/>
        </a:solidFill>
      </dgm:spPr>
      <dgm:t>
        <a:bodyPr lIns="91440" tIns="91440" rIns="91440" bIns="91440"/>
        <a:lstStyle/>
        <a:p>
          <a:pPr algn="l" rtl="0"/>
          <a:r>
            <a:rPr lang="en-US" sz="1600" b="1">
              <a:latin typeface="Aptos Light" panose="020B0004020202020204" pitchFamily="34" charset="0"/>
              <a:cs typeface="Calibri"/>
            </a:rPr>
            <a:t>RFA 2023-213 SAIL Funding for Live Local Mixed-Income, Mixed-Use, and Urban Infill Developments  </a:t>
          </a:r>
        </a:p>
        <a:p>
          <a:pPr algn="l" rtl="0"/>
          <a:r>
            <a:rPr lang="en-US" sz="1600">
              <a:latin typeface="Aptos Light" panose="020B0004020202020204" pitchFamily="34" charset="0"/>
            </a:rPr>
            <a:t>Awards announced Feb 2, 2024</a:t>
          </a:r>
          <a:endParaRPr lang="en-US" sz="1600" b="1">
            <a:latin typeface="Aptos Light" panose="020B0004020202020204" pitchFamily="34" charset="0"/>
            <a:cs typeface="Calibri Light" panose="020F0302020204030204"/>
          </a:endParaRPr>
        </a:p>
      </dgm:t>
    </dgm:pt>
    <dgm:pt modelId="{58E6E15B-DCA4-45B1-A1DB-C18710CDB42A}" type="parTrans" cxnId="{2DACECDE-B60C-4991-B86C-BF4C6C7803AA}">
      <dgm:prSet/>
      <dgm:spPr/>
      <dgm:t>
        <a:bodyPr/>
        <a:lstStyle/>
        <a:p>
          <a:pPr algn="l"/>
          <a:endParaRPr lang="en-US" sz="1600">
            <a:latin typeface="Aptos Light" panose="020B0004020202020204" pitchFamily="34" charset="0"/>
          </a:endParaRPr>
        </a:p>
      </dgm:t>
    </dgm:pt>
    <dgm:pt modelId="{DF79FCB7-A7E1-4861-9562-7BBFC7AABAA3}" type="sibTrans" cxnId="{2DACECDE-B60C-4991-B86C-BF4C6C7803AA}">
      <dgm:prSet/>
      <dgm:spPr/>
      <dgm:t>
        <a:bodyPr/>
        <a:lstStyle/>
        <a:p>
          <a:pPr algn="l"/>
          <a:endParaRPr lang="en-US" sz="1600">
            <a:latin typeface="Aptos Light" panose="020B0004020202020204" pitchFamily="34" charset="0"/>
          </a:endParaRPr>
        </a:p>
      </dgm:t>
    </dgm:pt>
    <dgm:pt modelId="{4160B71B-2B0B-4018-9DF4-20B8A5400055}">
      <dgm:prSet phldrT="[Text]" phldr="0" custT="1"/>
      <dgm:spPr>
        <a:solidFill>
          <a:schemeClr val="accent2"/>
        </a:solidFill>
      </dgm:spPr>
      <dgm:t>
        <a:bodyPr lIns="91440" tIns="91440" rIns="91440" bIns="91440"/>
        <a:lstStyle/>
        <a:p>
          <a:pPr algn="l" rtl="0"/>
          <a:r>
            <a:rPr lang="en-US" sz="1600" b="1">
              <a:latin typeface="Aptos Light" panose="020B0004020202020204" pitchFamily="34" charset="0"/>
            </a:rPr>
            <a:t>RFA 2024-216 SAIL Funding for Construction of Large-Scale Developments of Significant Regional Impact</a:t>
          </a:r>
        </a:p>
        <a:p>
          <a:pPr algn="l" rtl="0"/>
          <a:r>
            <a:rPr lang="en-US" sz="1600">
              <a:latin typeface="Aptos Light" panose="020B0004020202020204" pitchFamily="34" charset="0"/>
            </a:rPr>
            <a:t>Due date TBD</a:t>
          </a:r>
          <a:endParaRPr lang="en-US" sz="1600" b="1">
            <a:latin typeface="Aptos Light" panose="020B0004020202020204" pitchFamily="34" charset="0"/>
          </a:endParaRPr>
        </a:p>
      </dgm:t>
    </dgm:pt>
    <dgm:pt modelId="{AB2DAFE7-BADA-42B2-8E29-9F7091E77A2F}" type="parTrans" cxnId="{26A439DB-2103-4F08-B0D7-F4E82490175A}">
      <dgm:prSet/>
      <dgm:spPr/>
      <dgm:t>
        <a:bodyPr/>
        <a:lstStyle/>
        <a:p>
          <a:pPr algn="l"/>
          <a:endParaRPr lang="en-US" sz="1600">
            <a:latin typeface="Aptos Light" panose="020B0004020202020204" pitchFamily="34" charset="0"/>
          </a:endParaRPr>
        </a:p>
      </dgm:t>
    </dgm:pt>
    <dgm:pt modelId="{141CE84C-2044-46CF-A185-B89A13763CED}" type="sibTrans" cxnId="{26A439DB-2103-4F08-B0D7-F4E82490175A}">
      <dgm:prSet/>
      <dgm:spPr/>
      <dgm:t>
        <a:bodyPr/>
        <a:lstStyle/>
        <a:p>
          <a:pPr algn="l"/>
          <a:endParaRPr lang="en-US" sz="1600">
            <a:latin typeface="Aptos Light" panose="020B0004020202020204" pitchFamily="34" charset="0"/>
          </a:endParaRPr>
        </a:p>
      </dgm:t>
    </dgm:pt>
    <dgm:pt modelId="{0AFCA5AB-FDD7-4F78-BFEE-E3DE9DED7547}">
      <dgm:prSet phldr="0" custT="1"/>
      <dgm:spPr>
        <a:solidFill>
          <a:schemeClr val="accent4"/>
        </a:solidFill>
      </dgm:spPr>
      <dgm:t>
        <a:bodyPr lIns="91440" tIns="91440" rIns="91440" bIns="91440"/>
        <a:lstStyle/>
        <a:p>
          <a:pPr algn="l" rtl="0"/>
          <a:r>
            <a:rPr lang="en-US" sz="1600" b="1">
              <a:latin typeface="Aptos Light" panose="020B0004020202020204" pitchFamily="34" charset="0"/>
            </a:rPr>
            <a:t>RFA 2024-215 SAIL Funding for Developments Near Military Installations</a:t>
          </a:r>
        </a:p>
        <a:p>
          <a:pPr algn="l" rtl="0"/>
          <a:r>
            <a:rPr lang="en-US" sz="1600" b="0">
              <a:latin typeface="Aptos Light" panose="020B0004020202020204" pitchFamily="34" charset="0"/>
            </a:rPr>
            <a:t>Due date TBD</a:t>
          </a:r>
        </a:p>
      </dgm:t>
    </dgm:pt>
    <dgm:pt modelId="{C3E9FA52-B2EC-4A37-A6BA-979193025F71}" type="parTrans" cxnId="{02CE7AB6-9380-48B9-AD82-9013328DE8C7}">
      <dgm:prSet/>
      <dgm:spPr/>
      <dgm:t>
        <a:bodyPr/>
        <a:lstStyle/>
        <a:p>
          <a:pPr algn="l"/>
          <a:endParaRPr lang="en-US" sz="1600">
            <a:latin typeface="Aptos Light" panose="020B0004020202020204" pitchFamily="34" charset="0"/>
          </a:endParaRPr>
        </a:p>
      </dgm:t>
    </dgm:pt>
    <dgm:pt modelId="{660B2865-7173-4C34-A459-253E7F280B95}" type="sibTrans" cxnId="{02CE7AB6-9380-48B9-AD82-9013328DE8C7}">
      <dgm:prSet/>
      <dgm:spPr/>
      <dgm:t>
        <a:bodyPr/>
        <a:lstStyle/>
        <a:p>
          <a:pPr algn="l"/>
          <a:endParaRPr lang="en-US" sz="1600">
            <a:latin typeface="Aptos Light" panose="020B0004020202020204" pitchFamily="34" charset="0"/>
          </a:endParaRPr>
        </a:p>
      </dgm:t>
    </dgm:pt>
    <dgm:pt modelId="{A4CF96FD-5F2F-4358-8831-B80EB79B52B5}">
      <dgm:prSet phldr="0" custT="1"/>
      <dgm:spPr>
        <a:solidFill>
          <a:srgbClr val="008796"/>
        </a:solidFill>
      </dgm:spPr>
      <dgm:t>
        <a:bodyPr lIns="91440" tIns="91440" rIns="91440" bIns="91440"/>
        <a:lstStyle/>
        <a:p>
          <a:pPr algn="l" rtl="0"/>
          <a:r>
            <a:rPr lang="en-US" sz="1600" b="1">
              <a:latin typeface="Aptos Light" panose="020B0004020202020204" pitchFamily="34" charset="0"/>
            </a:rPr>
            <a:t>RFA 2024-206 HOME and Live Local SAIL Financing to be used for Rental Developments in Certain Hurricane Idalia Impacted Counties</a:t>
          </a:r>
        </a:p>
        <a:p>
          <a:pPr algn="l" rtl="0"/>
          <a:r>
            <a:rPr lang="en-US" sz="1600" b="0">
              <a:latin typeface="Aptos Light" panose="020B0004020202020204" pitchFamily="34" charset="0"/>
            </a:rPr>
            <a:t>Awards announced Mar 7, 2024</a:t>
          </a:r>
          <a:endParaRPr lang="en-US" sz="1600" b="1">
            <a:latin typeface="Aptos Light" panose="020B0004020202020204" pitchFamily="34" charset="0"/>
          </a:endParaRPr>
        </a:p>
      </dgm:t>
    </dgm:pt>
    <dgm:pt modelId="{A6E6A349-EB13-4BD3-9970-0DEB2BC78FBF}" type="parTrans" cxnId="{FC3BD237-20CD-46C2-9AD4-0FC36C34616C}">
      <dgm:prSet/>
      <dgm:spPr/>
      <dgm:t>
        <a:bodyPr/>
        <a:lstStyle/>
        <a:p>
          <a:pPr algn="l"/>
          <a:endParaRPr lang="en-US" sz="1600">
            <a:latin typeface="Aptos Light" panose="020B0004020202020204" pitchFamily="34" charset="0"/>
          </a:endParaRPr>
        </a:p>
      </dgm:t>
    </dgm:pt>
    <dgm:pt modelId="{973C45C8-9655-40CE-95EC-272919CC0EB1}" type="sibTrans" cxnId="{FC3BD237-20CD-46C2-9AD4-0FC36C34616C}">
      <dgm:prSet/>
      <dgm:spPr/>
      <dgm:t>
        <a:bodyPr/>
        <a:lstStyle/>
        <a:p>
          <a:pPr algn="l"/>
          <a:endParaRPr lang="en-US" sz="1600">
            <a:latin typeface="Aptos Light" panose="020B0004020202020204" pitchFamily="34" charset="0"/>
          </a:endParaRPr>
        </a:p>
      </dgm:t>
    </dgm:pt>
    <dgm:pt modelId="{48B6FE71-E8A4-49FC-852A-4F70D2A3C337}">
      <dgm:prSet custT="1"/>
      <dgm:spPr>
        <a:solidFill>
          <a:schemeClr val="accent3"/>
        </a:solidFill>
      </dgm:spPr>
      <dgm:t>
        <a:bodyPr lIns="91440" rIns="91440"/>
        <a:lstStyle/>
        <a:p>
          <a:pPr algn="l"/>
          <a:r>
            <a:rPr lang="en-US" sz="1600" b="1">
              <a:latin typeface="Aptos Light" panose="020B0004020202020204" pitchFamily="34" charset="0"/>
            </a:rPr>
            <a:t>RFA 2024-214 SAIL Funding for Live Local Redevelopment</a:t>
          </a:r>
        </a:p>
        <a:p>
          <a:pPr algn="l"/>
          <a:r>
            <a:rPr lang="en-US" sz="1600">
              <a:latin typeface="Aptos Light" panose="020B0004020202020204" pitchFamily="34" charset="0"/>
            </a:rPr>
            <a:t>Due date July 16, 2024</a:t>
          </a:r>
        </a:p>
      </dgm:t>
    </dgm:pt>
    <dgm:pt modelId="{B8B2DCDB-6A21-4386-9253-AF84CA331087}" type="parTrans" cxnId="{D80F3D3B-B677-45E8-9660-D8E1E094CD84}">
      <dgm:prSet/>
      <dgm:spPr/>
      <dgm:t>
        <a:bodyPr/>
        <a:lstStyle/>
        <a:p>
          <a:endParaRPr lang="en-US"/>
        </a:p>
      </dgm:t>
    </dgm:pt>
    <dgm:pt modelId="{A3090F2C-CDF5-4297-91F6-AABA34FB247A}" type="sibTrans" cxnId="{D80F3D3B-B677-45E8-9660-D8E1E094CD84}">
      <dgm:prSet/>
      <dgm:spPr/>
      <dgm:t>
        <a:bodyPr/>
        <a:lstStyle/>
        <a:p>
          <a:endParaRPr lang="en-US"/>
        </a:p>
      </dgm:t>
    </dgm:pt>
    <dgm:pt modelId="{1FD3B190-AEAA-401F-96B2-E8027BF8E825}" type="pres">
      <dgm:prSet presAssocID="{EBEE0118-12BB-44B0-8CBE-8AFCA436AE09}" presName="diagram" presStyleCnt="0">
        <dgm:presLayoutVars>
          <dgm:dir/>
          <dgm:resizeHandles val="exact"/>
        </dgm:presLayoutVars>
      </dgm:prSet>
      <dgm:spPr/>
    </dgm:pt>
    <dgm:pt modelId="{8BE8888B-E51F-4F07-9732-7EF03702B361}" type="pres">
      <dgm:prSet presAssocID="{4EB7CB6E-D32A-4C74-BA88-B8D93D3C8513}" presName="node" presStyleLbl="node1" presStyleIdx="0" presStyleCnt="5" custScaleX="115601">
        <dgm:presLayoutVars>
          <dgm:bulletEnabled val="1"/>
        </dgm:presLayoutVars>
      </dgm:prSet>
      <dgm:spPr/>
    </dgm:pt>
    <dgm:pt modelId="{AD5FEAEE-432E-4256-A657-066AA3BCDD1E}" type="pres">
      <dgm:prSet presAssocID="{DF79FCB7-A7E1-4861-9562-7BBFC7AABAA3}" presName="sibTrans" presStyleCnt="0"/>
      <dgm:spPr/>
    </dgm:pt>
    <dgm:pt modelId="{E6DB6C96-089D-4047-B906-9BE980484848}" type="pres">
      <dgm:prSet presAssocID="{A4CF96FD-5F2F-4358-8831-B80EB79B52B5}" presName="node" presStyleLbl="node1" presStyleIdx="1" presStyleCnt="5" custScaleX="116070">
        <dgm:presLayoutVars>
          <dgm:bulletEnabled val="1"/>
        </dgm:presLayoutVars>
      </dgm:prSet>
      <dgm:spPr/>
    </dgm:pt>
    <dgm:pt modelId="{31A41049-0E42-469F-83D6-3AA73C382884}" type="pres">
      <dgm:prSet presAssocID="{973C45C8-9655-40CE-95EC-272919CC0EB1}" presName="sibTrans" presStyleCnt="0"/>
      <dgm:spPr/>
    </dgm:pt>
    <dgm:pt modelId="{743D5F40-8131-48AB-A3A3-0B2CA121398C}" type="pres">
      <dgm:prSet presAssocID="{48B6FE71-E8A4-49FC-852A-4F70D2A3C337}" presName="node" presStyleLbl="node1" presStyleIdx="2" presStyleCnt="5">
        <dgm:presLayoutVars>
          <dgm:bulletEnabled val="1"/>
        </dgm:presLayoutVars>
      </dgm:prSet>
      <dgm:spPr/>
    </dgm:pt>
    <dgm:pt modelId="{2245C450-D699-49B1-B99B-F2930C048E95}" type="pres">
      <dgm:prSet presAssocID="{A3090F2C-CDF5-4297-91F6-AABA34FB247A}" presName="sibTrans" presStyleCnt="0"/>
      <dgm:spPr/>
    </dgm:pt>
    <dgm:pt modelId="{1D344F4F-BB71-4C7C-AD3B-7DF891D68CDD}" type="pres">
      <dgm:prSet presAssocID="{0AFCA5AB-FDD7-4F78-BFEE-E3DE9DED7547}" presName="node" presStyleLbl="node1" presStyleIdx="3" presStyleCnt="5" custScaleX="115213">
        <dgm:presLayoutVars>
          <dgm:bulletEnabled val="1"/>
        </dgm:presLayoutVars>
      </dgm:prSet>
      <dgm:spPr/>
    </dgm:pt>
    <dgm:pt modelId="{6909E1D3-74D3-4A08-B8A9-5B207615E95F}" type="pres">
      <dgm:prSet presAssocID="{660B2865-7173-4C34-A459-253E7F280B95}" presName="sibTrans" presStyleCnt="0"/>
      <dgm:spPr/>
    </dgm:pt>
    <dgm:pt modelId="{15CB38EB-46E3-46F1-9810-3C9072920C9D}" type="pres">
      <dgm:prSet presAssocID="{4160B71B-2B0B-4018-9DF4-20B8A5400055}" presName="node" presStyleLbl="node1" presStyleIdx="4" presStyleCnt="5" custScaleX="115440">
        <dgm:presLayoutVars>
          <dgm:bulletEnabled val="1"/>
        </dgm:presLayoutVars>
      </dgm:prSet>
      <dgm:spPr/>
    </dgm:pt>
  </dgm:ptLst>
  <dgm:cxnLst>
    <dgm:cxn modelId="{FC3BD237-20CD-46C2-9AD4-0FC36C34616C}" srcId="{EBEE0118-12BB-44B0-8CBE-8AFCA436AE09}" destId="{A4CF96FD-5F2F-4358-8831-B80EB79B52B5}" srcOrd="1" destOrd="0" parTransId="{A6E6A349-EB13-4BD3-9970-0DEB2BC78FBF}" sibTransId="{973C45C8-9655-40CE-95EC-272919CC0EB1}"/>
    <dgm:cxn modelId="{D80F3D3B-B677-45E8-9660-D8E1E094CD84}" srcId="{EBEE0118-12BB-44B0-8CBE-8AFCA436AE09}" destId="{48B6FE71-E8A4-49FC-852A-4F70D2A3C337}" srcOrd="2" destOrd="0" parTransId="{B8B2DCDB-6A21-4386-9253-AF84CA331087}" sibTransId="{A3090F2C-CDF5-4297-91F6-AABA34FB247A}"/>
    <dgm:cxn modelId="{2ED6A93B-66C4-4B23-9E42-ACE6D7F53B6C}" type="presOf" srcId="{0AFCA5AB-FDD7-4F78-BFEE-E3DE9DED7547}" destId="{1D344F4F-BB71-4C7C-AD3B-7DF891D68CDD}" srcOrd="0" destOrd="0" presId="urn:microsoft.com/office/officeart/2005/8/layout/default"/>
    <dgm:cxn modelId="{54A42588-A9ED-4D39-BEB7-09FEED9D9CDC}" type="presOf" srcId="{EBEE0118-12BB-44B0-8CBE-8AFCA436AE09}" destId="{1FD3B190-AEAA-401F-96B2-E8027BF8E825}" srcOrd="0" destOrd="0" presId="urn:microsoft.com/office/officeart/2005/8/layout/default"/>
    <dgm:cxn modelId="{BA8543B4-087D-487C-B186-0D9B64746404}" type="presOf" srcId="{48B6FE71-E8A4-49FC-852A-4F70D2A3C337}" destId="{743D5F40-8131-48AB-A3A3-0B2CA121398C}" srcOrd="0" destOrd="0" presId="urn:microsoft.com/office/officeart/2005/8/layout/default"/>
    <dgm:cxn modelId="{02CE7AB6-9380-48B9-AD82-9013328DE8C7}" srcId="{EBEE0118-12BB-44B0-8CBE-8AFCA436AE09}" destId="{0AFCA5AB-FDD7-4F78-BFEE-E3DE9DED7547}" srcOrd="3" destOrd="0" parTransId="{C3E9FA52-B2EC-4A37-A6BA-979193025F71}" sibTransId="{660B2865-7173-4C34-A459-253E7F280B95}"/>
    <dgm:cxn modelId="{26A439DB-2103-4F08-B0D7-F4E82490175A}" srcId="{EBEE0118-12BB-44B0-8CBE-8AFCA436AE09}" destId="{4160B71B-2B0B-4018-9DF4-20B8A5400055}" srcOrd="4" destOrd="0" parTransId="{AB2DAFE7-BADA-42B2-8E29-9F7091E77A2F}" sibTransId="{141CE84C-2044-46CF-A185-B89A13763CED}"/>
    <dgm:cxn modelId="{A14DA4DE-0C95-4CE8-B8B4-B8DCEFAECAF7}" type="presOf" srcId="{A4CF96FD-5F2F-4358-8831-B80EB79B52B5}" destId="{E6DB6C96-089D-4047-B906-9BE980484848}" srcOrd="0" destOrd="0" presId="urn:microsoft.com/office/officeart/2005/8/layout/default"/>
    <dgm:cxn modelId="{2DACECDE-B60C-4991-B86C-BF4C6C7803AA}" srcId="{EBEE0118-12BB-44B0-8CBE-8AFCA436AE09}" destId="{4EB7CB6E-D32A-4C74-BA88-B8D93D3C8513}" srcOrd="0" destOrd="0" parTransId="{58E6E15B-DCA4-45B1-A1DB-C18710CDB42A}" sibTransId="{DF79FCB7-A7E1-4861-9562-7BBFC7AABAA3}"/>
    <dgm:cxn modelId="{260FC5E4-BDD0-41F6-AF02-96C204E1C9D2}" type="presOf" srcId="{4EB7CB6E-D32A-4C74-BA88-B8D93D3C8513}" destId="{8BE8888B-E51F-4F07-9732-7EF03702B361}" srcOrd="0" destOrd="0" presId="urn:microsoft.com/office/officeart/2005/8/layout/default"/>
    <dgm:cxn modelId="{4F5BF6F8-6583-451B-B838-712ABB7C40CF}" type="presOf" srcId="{4160B71B-2B0B-4018-9DF4-20B8A5400055}" destId="{15CB38EB-46E3-46F1-9810-3C9072920C9D}" srcOrd="0" destOrd="0" presId="urn:microsoft.com/office/officeart/2005/8/layout/default"/>
    <dgm:cxn modelId="{F36B1030-21ED-4C0A-9E51-3457FED4DFD5}" type="presParOf" srcId="{1FD3B190-AEAA-401F-96B2-E8027BF8E825}" destId="{8BE8888B-E51F-4F07-9732-7EF03702B361}" srcOrd="0" destOrd="0" presId="urn:microsoft.com/office/officeart/2005/8/layout/default"/>
    <dgm:cxn modelId="{B1CCF7B1-7663-4660-A618-EF977131C649}" type="presParOf" srcId="{1FD3B190-AEAA-401F-96B2-E8027BF8E825}" destId="{AD5FEAEE-432E-4256-A657-066AA3BCDD1E}" srcOrd="1" destOrd="0" presId="urn:microsoft.com/office/officeart/2005/8/layout/default"/>
    <dgm:cxn modelId="{489D0B04-883E-43D1-A2BF-EB6852E7670D}" type="presParOf" srcId="{1FD3B190-AEAA-401F-96B2-E8027BF8E825}" destId="{E6DB6C96-089D-4047-B906-9BE980484848}" srcOrd="2" destOrd="0" presId="urn:microsoft.com/office/officeart/2005/8/layout/default"/>
    <dgm:cxn modelId="{1808710A-EDD0-49CC-85C0-7F552C5F72C1}" type="presParOf" srcId="{1FD3B190-AEAA-401F-96B2-E8027BF8E825}" destId="{31A41049-0E42-469F-83D6-3AA73C382884}" srcOrd="3" destOrd="0" presId="urn:microsoft.com/office/officeart/2005/8/layout/default"/>
    <dgm:cxn modelId="{28FAFE6D-B88A-4994-B2A6-5A5C37AF7519}" type="presParOf" srcId="{1FD3B190-AEAA-401F-96B2-E8027BF8E825}" destId="{743D5F40-8131-48AB-A3A3-0B2CA121398C}" srcOrd="4" destOrd="0" presId="urn:microsoft.com/office/officeart/2005/8/layout/default"/>
    <dgm:cxn modelId="{2B479084-9B4F-4322-9B76-A507BDBE5FF7}" type="presParOf" srcId="{1FD3B190-AEAA-401F-96B2-E8027BF8E825}" destId="{2245C450-D699-49B1-B99B-F2930C048E95}" srcOrd="5" destOrd="0" presId="urn:microsoft.com/office/officeart/2005/8/layout/default"/>
    <dgm:cxn modelId="{826C0F59-A90B-4823-9DFC-6CD5EA718288}" type="presParOf" srcId="{1FD3B190-AEAA-401F-96B2-E8027BF8E825}" destId="{1D344F4F-BB71-4C7C-AD3B-7DF891D68CDD}" srcOrd="6" destOrd="0" presId="urn:microsoft.com/office/officeart/2005/8/layout/default"/>
    <dgm:cxn modelId="{DD5464EF-8B94-4246-9045-E0F2D0E4419B}" type="presParOf" srcId="{1FD3B190-AEAA-401F-96B2-E8027BF8E825}" destId="{6909E1D3-74D3-4A08-B8A9-5B207615E95F}" srcOrd="7" destOrd="0" presId="urn:microsoft.com/office/officeart/2005/8/layout/default"/>
    <dgm:cxn modelId="{312C108E-1F05-4975-B780-62AFBFB83697}" type="presParOf" srcId="{1FD3B190-AEAA-401F-96B2-E8027BF8E825}" destId="{15CB38EB-46E3-46F1-9810-3C9072920C9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8888B-E51F-4F07-9732-7EF03702B361}">
      <dsp:nvSpPr>
        <dsp:cNvPr id="0" name=""/>
        <dsp:cNvSpPr/>
      </dsp:nvSpPr>
      <dsp:spPr>
        <a:xfrm>
          <a:off x="1634439" y="45148"/>
          <a:ext cx="3466398" cy="1799153"/>
        </a:xfrm>
        <a:prstGeom prst="rect">
          <a:avLst/>
        </a:prstGeom>
        <a:solidFill>
          <a:srgbClr val="4FABA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Aptos Light" panose="020B0004020202020204" pitchFamily="34" charset="0"/>
              <a:cs typeface="Calibri"/>
            </a:rPr>
            <a:t>RFA 2023-213 SAIL Funding for Live Local Mixed-Income, Mixed-Use, and Urban Infill Developments  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ptos Light" panose="020B0004020202020204" pitchFamily="34" charset="0"/>
            </a:rPr>
            <a:t>Awards announced Feb 2, 2024</a:t>
          </a:r>
          <a:endParaRPr lang="en-US" sz="1600" b="1" kern="1200">
            <a:latin typeface="Aptos Light" panose="020B0004020202020204" pitchFamily="34" charset="0"/>
            <a:cs typeface="Calibri Light" panose="020F0302020204030204"/>
          </a:endParaRPr>
        </a:p>
      </dsp:txBody>
      <dsp:txXfrm>
        <a:off x="1634439" y="45148"/>
        <a:ext cx="3466398" cy="1799153"/>
      </dsp:txXfrm>
    </dsp:sp>
    <dsp:sp modelId="{E6DB6C96-089D-4047-B906-9BE980484848}">
      <dsp:nvSpPr>
        <dsp:cNvPr id="0" name=""/>
        <dsp:cNvSpPr/>
      </dsp:nvSpPr>
      <dsp:spPr>
        <a:xfrm>
          <a:off x="5400697" y="45148"/>
          <a:ext cx="3480462" cy="1799153"/>
        </a:xfrm>
        <a:prstGeom prst="rect">
          <a:avLst/>
        </a:prstGeom>
        <a:solidFill>
          <a:srgbClr val="0087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Aptos Light" panose="020B0004020202020204" pitchFamily="34" charset="0"/>
            </a:rPr>
            <a:t>RFA 2024-206 HOME and Live Local SAIL Financing to be used for Rental Developments in Certain Hurricane Idalia Impacted Counties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latin typeface="Aptos Light" panose="020B0004020202020204" pitchFamily="34" charset="0"/>
            </a:rPr>
            <a:t>Awards announced Mar 7, 2024</a:t>
          </a:r>
          <a:endParaRPr lang="en-US" sz="1600" b="1" kern="1200">
            <a:latin typeface="Aptos Light" panose="020B0004020202020204" pitchFamily="34" charset="0"/>
          </a:endParaRPr>
        </a:p>
      </dsp:txBody>
      <dsp:txXfrm>
        <a:off x="5400697" y="45148"/>
        <a:ext cx="3480462" cy="1799153"/>
      </dsp:txXfrm>
    </dsp:sp>
    <dsp:sp modelId="{743D5F40-8131-48AB-A3A3-0B2CA121398C}">
      <dsp:nvSpPr>
        <dsp:cNvPr id="0" name=""/>
        <dsp:cNvSpPr/>
      </dsp:nvSpPr>
      <dsp:spPr>
        <a:xfrm>
          <a:off x="478" y="2144160"/>
          <a:ext cx="2998589" cy="1799153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Aptos Light" panose="020B0004020202020204" pitchFamily="34" charset="0"/>
            </a:rPr>
            <a:t>RFA 2024-214 SAIL Funding for Live Local Redevelopment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ptos Light" panose="020B0004020202020204" pitchFamily="34" charset="0"/>
            </a:rPr>
            <a:t>Due date July 16, 2024</a:t>
          </a:r>
        </a:p>
      </dsp:txBody>
      <dsp:txXfrm>
        <a:off x="478" y="2144160"/>
        <a:ext cx="2998589" cy="1799153"/>
      </dsp:txXfrm>
    </dsp:sp>
    <dsp:sp modelId="{1D344F4F-BB71-4C7C-AD3B-7DF891D68CDD}">
      <dsp:nvSpPr>
        <dsp:cNvPr id="0" name=""/>
        <dsp:cNvSpPr/>
      </dsp:nvSpPr>
      <dsp:spPr>
        <a:xfrm>
          <a:off x="3298926" y="2144160"/>
          <a:ext cx="3454764" cy="1799153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Aptos Light" panose="020B0004020202020204" pitchFamily="34" charset="0"/>
            </a:rPr>
            <a:t>RFA 2024-215 SAIL Funding for Developments Near Military Installations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latin typeface="Aptos Light" panose="020B0004020202020204" pitchFamily="34" charset="0"/>
            </a:rPr>
            <a:t>Due date TBD</a:t>
          </a:r>
        </a:p>
      </dsp:txBody>
      <dsp:txXfrm>
        <a:off x="3298926" y="2144160"/>
        <a:ext cx="3454764" cy="1799153"/>
      </dsp:txXfrm>
    </dsp:sp>
    <dsp:sp modelId="{15CB38EB-46E3-46F1-9810-3C9072920C9D}">
      <dsp:nvSpPr>
        <dsp:cNvPr id="0" name=""/>
        <dsp:cNvSpPr/>
      </dsp:nvSpPr>
      <dsp:spPr>
        <a:xfrm>
          <a:off x="7053550" y="2144160"/>
          <a:ext cx="3461571" cy="1799153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Aptos Light" panose="020B0004020202020204" pitchFamily="34" charset="0"/>
            </a:rPr>
            <a:t>RFA 2024-216 SAIL Funding for Construction of Large-Scale Developments of Significant Regional Impact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ptos Light" panose="020B0004020202020204" pitchFamily="34" charset="0"/>
            </a:rPr>
            <a:t>Due date TBD</a:t>
          </a:r>
          <a:endParaRPr lang="en-US" sz="1600" b="1" kern="1200">
            <a:latin typeface="Aptos Light" panose="020B0004020202020204" pitchFamily="34" charset="0"/>
          </a:endParaRPr>
        </a:p>
      </dsp:txBody>
      <dsp:txXfrm>
        <a:off x="7053550" y="2144160"/>
        <a:ext cx="3461571" cy="1799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B1783-FCFA-4BA6-A0B4-63455ECB5D5B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2472D-C313-40CE-979F-0990AFBA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24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90B797D-9DC2-4A86-9E07-FC7A5A16BE32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AC01C16-FA81-40CE-85C4-68848D645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79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139AB-438F-4935-B314-537B6DE359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281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44782-9D69-7177-3861-552A9FF35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EED9EC-E292-45AE-501C-F43A88A4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17E0D-03AD-C1D0-FC6C-4E4AD57CD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98A7-29BA-43C8-9011-27571703CAA9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D04B3-494A-B9D4-1B0B-824CAF3B8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7F8AA-1186-A004-2C58-600AF7F8D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9F3E-EAB6-4720-8B6D-D795B0192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0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95CB7-A413-B2CE-CB67-A647A8257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C048B-DE65-9A7D-04B7-BC65CE3ED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1E06B-3EAB-8223-C569-DF23A2CEF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98A7-29BA-43C8-9011-27571703CAA9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EE2E3-F8AA-2F25-D2DE-A70819001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F7CC2-4B1B-C1D4-4E56-83A589B09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9F3E-EAB6-4720-8B6D-D795B0192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5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BCE1E9-DFCB-F299-5162-A0F3E22D77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55A77C-7DB9-FBC3-760B-5BA2A342B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4DC01-6DD4-C65D-E89F-979DEA1D2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98A7-29BA-43C8-9011-27571703CAA9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C958A-5C74-8E32-624F-0BB29C119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BF4A9-3059-A97B-14BC-18837893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9F3E-EAB6-4720-8B6D-D795B0192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61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C8F8F-EB6D-5A7C-9E07-80EB3CB88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7A777-A0E0-CA1F-91A2-294E5078E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4278F-D439-8AFF-AC85-02779DEC8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98A7-29BA-43C8-9011-27571703CAA9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882A4-B5E3-5EDA-BDFE-CD231C95B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5812F-2DAD-6C3E-05CD-FBFCF47C5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9F3E-EAB6-4720-8B6D-D795B0192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25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D70D5-CB05-3AAA-15D6-8290D8F19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72EBB-1D4B-E06C-D96D-5730184FF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A8B11-3DE4-1853-6C5F-55EEFB0CC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98A7-29BA-43C8-9011-27571703CAA9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09B7B-349E-8F5B-F88D-8149AF41D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6824B-A091-2946-226E-24CF1AE64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9F3E-EAB6-4720-8B6D-D795B0192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01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55134-2A8D-1274-0CAB-447A90960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F369A-6E23-636E-8622-0D248FDEC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A1857C-90FC-42E0-CC5A-1C44EF5CDB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BE688B-3215-505A-2B85-89E00DEB2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98A7-29BA-43C8-9011-27571703CAA9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1436D1-AEBE-471C-C9BE-083E807C6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2CF29B-0A05-C6FB-C787-C8FB9AA8A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9F3E-EAB6-4720-8B6D-D795B0192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58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5016C-A325-00A0-68B0-894697971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8B805-622B-EDE6-DA6C-20CC9B896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01554A-247B-0817-8AFA-9F2F204DE7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ACC22F-9258-3653-9D75-8F0864C325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A1A452-9D62-BC2D-A0B6-7B82A35FE4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FB22E4-9B98-9895-82B7-18B98D242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98A7-29BA-43C8-9011-27571703CAA9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96C15-54A8-3898-E643-0C4737017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46B388-56D3-150E-6ABA-7BF790D06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9F3E-EAB6-4720-8B6D-D795B0192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8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E4C54-D2B2-17A6-2057-A3CBC2CA1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E1F818-9F80-B44B-616A-ED56A1EDD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98A7-29BA-43C8-9011-27571703CAA9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9895D8-5008-3406-4D83-CBCFBC9CA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83C507-E738-24C4-8DDA-504ACEB8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9F3E-EAB6-4720-8B6D-D795B0192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2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739AF0-A128-172A-3ECB-2E5F81A56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98A7-29BA-43C8-9011-27571703CAA9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0F70DC-5D0E-6366-9A0B-45786BE46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56316-78D9-A8C2-4427-3B4ABA36B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9F3E-EAB6-4720-8B6D-D795B0192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7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7A784-85A0-66FC-494C-5C84B1B27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A5837-4E81-F0B9-A4F9-D3BD8537D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204E22-BE1C-C872-3A68-CFAEA3710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E0F34-1C6C-7A4C-1A26-FA74CB9D5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98A7-29BA-43C8-9011-27571703CAA9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381F2F-15AF-743C-81AE-FCD715380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EF0C3E-8D91-1FB4-2E31-D107E9A7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9F3E-EAB6-4720-8B6D-D795B0192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38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40C84-0F18-A404-032F-8A007A83C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CAAFFC-DB91-F676-4FAC-B36DEE1FB2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6628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1445D6-5704-C0F5-2053-3712BCD5B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9290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6CB8BC-52B1-D9E0-BEF9-20A2F09AE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98A7-29BA-43C8-9011-27571703CAA9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484A07-350F-F503-DB53-A35E294E9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FAFDC-1AA5-014A-D11C-672F02C35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9F3E-EAB6-4720-8B6D-D795B0192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8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3A54B8-55A7-D5C9-CA21-CCD1BED3A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DA6CF-3C50-2C67-85A1-B5354441C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79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1C142-82EB-9DB1-54FE-ED273B7085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998A7-29BA-43C8-9011-27571703CAA9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DC280-3388-1B63-20E7-9EEBC2DF4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EBAC5-42E2-3602-9D4F-E5D452132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39F3E-EAB6-4720-8B6D-D795B0192FB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F34C6CD-862F-FEA2-0A0E-CC03364D6E85}"/>
              </a:ext>
            </a:extLst>
          </p:cNvPr>
          <p:cNvGrpSpPr/>
          <p:nvPr userDrawn="1"/>
        </p:nvGrpSpPr>
        <p:grpSpPr>
          <a:xfrm>
            <a:off x="10411031" y="5655987"/>
            <a:ext cx="1648768" cy="936619"/>
            <a:chOff x="10231737" y="5700811"/>
            <a:chExt cx="1648768" cy="936619"/>
          </a:xfrm>
        </p:grpSpPr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5BEFE71E-91BC-9A05-EF36-1EE65B9A2C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31737" y="5700811"/>
              <a:ext cx="1648768" cy="757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90000"/>
                </a:lnSpc>
                <a:spcBef>
                  <a:spcPts val="0"/>
                </a:spcBef>
              </a:pPr>
              <a:r>
                <a:rPr lang="en-US" sz="1300">
                  <a:solidFill>
                    <a:srgbClr val="2D91A5"/>
                  </a:solidFill>
                  <a:effectLst/>
                  <a:latin typeface="AvenirNext LT Pro Regular" panose="020B05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FLORIDA </a:t>
              </a:r>
              <a:br>
                <a:rPr lang="en-US" sz="1700">
                  <a:solidFill>
                    <a:srgbClr val="2D91A5"/>
                  </a:solidFill>
                  <a:effectLst/>
                  <a:latin typeface="AvenirNext LT Pro Regular" panose="020B05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>
                  <a:solidFill>
                    <a:srgbClr val="2D91A5"/>
                  </a:solidFill>
                  <a:effectLst/>
                  <a:latin typeface="AvenirNext LT Pro Regular" panose="020B05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HOUSING </a:t>
              </a:r>
              <a:br>
                <a:rPr lang="en-US" sz="1700">
                  <a:solidFill>
                    <a:srgbClr val="2D91A5"/>
                  </a:solidFill>
                  <a:effectLst/>
                  <a:latin typeface="AvenirNext LT Pro Regular" panose="020B05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1600">
                  <a:solidFill>
                    <a:srgbClr val="2D91A5"/>
                  </a:solidFill>
                  <a:effectLst/>
                  <a:latin typeface="AvenirNext LT Pro Regular" panose="020B05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COALITION</a:t>
              </a:r>
              <a:endParaRPr lang="en-US" sz="1600">
                <a:effectLst/>
                <a:latin typeface="AvenirNext LT Pro Regular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68D0C8-11BD-7A44-8837-27765CB0C511}"/>
                </a:ext>
              </a:extLst>
            </p:cNvPr>
            <p:cNvSpPr/>
            <p:nvPr/>
          </p:nvSpPr>
          <p:spPr>
            <a:xfrm>
              <a:off x="10502019" y="6405478"/>
              <a:ext cx="252123" cy="231952"/>
            </a:xfrm>
            <a:prstGeom prst="rect">
              <a:avLst/>
            </a:prstGeom>
            <a:solidFill>
              <a:srgbClr val="2D91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E34287C-69ED-94F8-1B4A-8EB618C429C9}"/>
                </a:ext>
              </a:extLst>
            </p:cNvPr>
            <p:cNvSpPr/>
            <p:nvPr/>
          </p:nvSpPr>
          <p:spPr>
            <a:xfrm>
              <a:off x="11090029" y="6405478"/>
              <a:ext cx="252123" cy="23195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D08925B-07BA-6E8A-21D3-074091D73A3B}"/>
                </a:ext>
              </a:extLst>
            </p:cNvPr>
            <p:cNvSpPr/>
            <p:nvPr/>
          </p:nvSpPr>
          <p:spPr>
            <a:xfrm>
              <a:off x="11382016" y="6405478"/>
              <a:ext cx="252123" cy="231952"/>
            </a:xfrm>
            <a:prstGeom prst="rect">
              <a:avLst/>
            </a:prstGeom>
            <a:solidFill>
              <a:srgbClr val="B5D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01CC964-618B-6E31-A5BC-FB470ABF2AA9}"/>
                </a:ext>
              </a:extLst>
            </p:cNvPr>
            <p:cNvSpPr/>
            <p:nvPr/>
          </p:nvSpPr>
          <p:spPr>
            <a:xfrm>
              <a:off x="10804316" y="6405478"/>
              <a:ext cx="252123" cy="231952"/>
            </a:xfrm>
            <a:prstGeom prst="rect">
              <a:avLst/>
            </a:prstGeom>
            <a:solidFill>
              <a:srgbClr val="4FA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903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ptos Display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 Light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 Light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tos Light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 Light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 Light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pinellas-egis.maps.arcgis.com/apps/dashboards/a66289aa8aab49dda315092593dba60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vimeo.com/873761639" TargetMode="External"/><Relationship Id="rId3" Type="http://schemas.openxmlformats.org/officeDocument/2006/relationships/hyperlink" Target="https://flhousing.org/wp-content/uploads/2023/05/Overview-of-the-Live-Local-Act-5.9.pdf" TargetMode="External"/><Relationship Id="rId7" Type="http://schemas.openxmlformats.org/officeDocument/2006/relationships/hyperlink" Target="https://flhousing.org/wp-content/uploads/2023/11/Land-Use-Tool-for-Affordable-Housing-110623.pdf" TargetMode="External"/><Relationship Id="rId2" Type="http://schemas.openxmlformats.org/officeDocument/2006/relationships/hyperlink" Target="https://vimeo.com/825231697?share=copy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vimeo.com/883265655" TargetMode="External"/><Relationship Id="rId11" Type="http://schemas.openxmlformats.org/officeDocument/2006/relationships/hyperlink" Target="https://flhousing.org/wp-content/uploads/2023/10/LLA-Innovative-Housing-Solutions-Webinar.-10.26.23.pdf" TargetMode="External"/><Relationship Id="rId5" Type="http://schemas.openxmlformats.org/officeDocument/2006/relationships/hyperlink" Target="https://flhousing.org/wp-content/uploads/2023/07/LLA-Land-Use-and-Property-Tax-Incentives.-6.15.23.pdf" TargetMode="External"/><Relationship Id="rId10" Type="http://schemas.openxmlformats.org/officeDocument/2006/relationships/hyperlink" Target="https://vimeo.com/878777909" TargetMode="External"/><Relationship Id="rId4" Type="http://schemas.openxmlformats.org/officeDocument/2006/relationships/hyperlink" Target="https://vimeo.com/837681484" TargetMode="External"/><Relationship Id="rId9" Type="http://schemas.openxmlformats.org/officeDocument/2006/relationships/hyperlink" Target="https://flhousing.org/wp-content/uploads/2023/10/Surplus-Land-and-Permanent-Affordability-10.11.23.pdf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Ankudowich@flhousing.or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67509DEB-4619-F570-F535-482C1BF73F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3367" t="1285" b="2292"/>
          <a:stretch/>
        </p:blipFill>
        <p:spPr bwMode="auto">
          <a:xfrm>
            <a:off x="5083174" y="0"/>
            <a:ext cx="710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2B46B94-9F3F-4C8C-8847-B796C9DBA37E}"/>
              </a:ext>
            </a:extLst>
          </p:cNvPr>
          <p:cNvSpPr/>
          <p:nvPr/>
        </p:nvSpPr>
        <p:spPr>
          <a:xfrm>
            <a:off x="0" y="1969731"/>
            <a:ext cx="5120640" cy="154134"/>
          </a:xfrm>
          <a:prstGeom prst="rect">
            <a:avLst/>
          </a:prstGeom>
          <a:solidFill>
            <a:srgbClr val="12899D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A02C75-FB1C-4EAA-A84E-598C9B7A5FE0}"/>
              </a:ext>
            </a:extLst>
          </p:cNvPr>
          <p:cNvSpPr/>
          <p:nvPr/>
        </p:nvSpPr>
        <p:spPr>
          <a:xfrm>
            <a:off x="0" y="2438595"/>
            <a:ext cx="5120640" cy="154134"/>
          </a:xfrm>
          <a:prstGeom prst="rect">
            <a:avLst/>
          </a:prstGeom>
          <a:solidFill>
            <a:srgbClr val="12899D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blue and white sign&#10;&#10;Description automatically generated with low confidence">
            <a:extLst>
              <a:ext uri="{FF2B5EF4-FFF2-40B4-BE49-F238E27FC236}">
                <a16:creationId xmlns:a16="http://schemas.microsoft.com/office/drawing/2014/main" id="{3B7E59C5-F7DD-4ED0-82AA-4D4B1FB08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7245" y="1360998"/>
            <a:ext cx="1562677" cy="1371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3D41070-F63D-4BF4-A0CA-6D574B65C0FE}"/>
              </a:ext>
            </a:extLst>
          </p:cNvPr>
          <p:cNvSpPr/>
          <p:nvPr/>
        </p:nvSpPr>
        <p:spPr>
          <a:xfrm>
            <a:off x="1" y="3580598"/>
            <a:ext cx="9467850" cy="3305977"/>
          </a:xfrm>
          <a:prstGeom prst="rect">
            <a:avLst/>
          </a:prstGeom>
          <a:gradFill flip="none" rotWithShape="1">
            <a:gsLst>
              <a:gs pos="0">
                <a:srgbClr val="0C606E"/>
              </a:gs>
              <a:gs pos="38000">
                <a:srgbClr val="12899D">
                  <a:alpha val="92000"/>
                </a:srgbClr>
              </a:gs>
              <a:gs pos="69000">
                <a:srgbClr val="13989B">
                  <a:alpha val="46000"/>
                </a:srgbClr>
              </a:gs>
              <a:gs pos="91000">
                <a:srgbClr val="139D9A">
                  <a:alpha val="14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6D0DA3-940B-4A05-81FD-4D5C8EE1D6A6}"/>
              </a:ext>
            </a:extLst>
          </p:cNvPr>
          <p:cNvSpPr/>
          <p:nvPr/>
        </p:nvSpPr>
        <p:spPr>
          <a:xfrm>
            <a:off x="0" y="1450147"/>
            <a:ext cx="5120640" cy="171557"/>
          </a:xfrm>
          <a:prstGeom prst="rect">
            <a:avLst/>
          </a:prstGeom>
          <a:solidFill>
            <a:srgbClr val="12899D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highlight>
                <a:srgbClr val="12899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80CC46-2AD1-4408-800D-1400EF177699}"/>
              </a:ext>
            </a:extLst>
          </p:cNvPr>
          <p:cNvSpPr txBox="1"/>
          <p:nvPr/>
        </p:nvSpPr>
        <p:spPr>
          <a:xfrm>
            <a:off x="513033" y="3855823"/>
            <a:ext cx="8320072" cy="6499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400">
              <a:lnSpc>
                <a:spcPct val="90000"/>
              </a:lnSpc>
              <a:defRPr/>
            </a:pPr>
            <a:r>
              <a:rPr lang="en-US" sz="4000" b="1">
                <a:solidFill>
                  <a:schemeClr val="bg1"/>
                </a:solidFill>
                <a:latin typeface="Aptos SemiBold" panose="020F0502020204030204" pitchFamily="34" charset="0"/>
              </a:rPr>
              <a:t>Live Local Act: A Year In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127C72-52F2-4A80-AF9B-9B01035CCED6}"/>
              </a:ext>
            </a:extLst>
          </p:cNvPr>
          <p:cNvCxnSpPr>
            <a:cxnSpLocks/>
          </p:cNvCxnSpPr>
          <p:nvPr/>
        </p:nvCxnSpPr>
        <p:spPr>
          <a:xfrm flipV="1">
            <a:off x="656324" y="4481411"/>
            <a:ext cx="8176780" cy="216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F0C5667-CD67-13CA-9E5A-0B5B84D7DCD4}"/>
              </a:ext>
            </a:extLst>
          </p:cNvPr>
          <p:cNvSpPr txBox="1"/>
          <p:nvPr/>
        </p:nvSpPr>
        <p:spPr>
          <a:xfrm>
            <a:off x="541607" y="4597655"/>
            <a:ext cx="832007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400">
              <a:defRPr/>
            </a:pPr>
            <a:r>
              <a:rPr lang="en-US" sz="2400" spc="100">
                <a:solidFill>
                  <a:schemeClr val="bg1"/>
                </a:solidFill>
                <a:latin typeface="Aptos SemiBold" panose="020B0004020202020204" pitchFamily="34" charset="0"/>
              </a:rPr>
              <a:t>FCDA Conference Presentation| May 1, 2024</a:t>
            </a:r>
            <a:endParaRPr lang="en-US" sz="2400" b="0" i="0" u="none" strike="noStrike" kern="1200" cap="none" spc="10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 SemiBold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169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1AAE7-D0AF-B4B3-DF07-2C8579A97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795D2E0-1DC1-FE1A-EE35-1E483672BE66}"/>
              </a:ext>
            </a:extLst>
          </p:cNvPr>
          <p:cNvSpPr txBox="1">
            <a:spLocks/>
          </p:cNvSpPr>
          <p:nvPr/>
        </p:nvSpPr>
        <p:spPr>
          <a:xfrm>
            <a:off x="678846" y="2977372"/>
            <a:ext cx="104390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>
              <a:solidFill>
                <a:srgbClr val="0070C0"/>
              </a:solidFill>
              <a:latin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7E7FAD-5A8B-E014-4ABA-57251363EDC4}"/>
              </a:ext>
            </a:extLst>
          </p:cNvPr>
          <p:cNvSpPr txBox="1"/>
          <p:nvPr/>
        </p:nvSpPr>
        <p:spPr>
          <a:xfrm>
            <a:off x="10009239" y="292700"/>
            <a:ext cx="1779639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ptos Light" panose="020B0004020202020204" pitchFamily="34" charset="0"/>
              </a:rPr>
              <a:t>Tax Exemptions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66B1BAD-5929-B1F3-29F0-B1D029918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NEW! MMM property tax exemption opt-out for </a:t>
            </a:r>
            <a:br>
              <a:rPr lang="en-US"/>
            </a:br>
            <a:r>
              <a:rPr lang="en-US"/>
              <a:t>eligible taxing authorities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CD75550-80C3-16A3-7BBD-93F2EF727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ptos Light"/>
              </a:rPr>
              <a:t>Adopted in House Bill 7073 (2024)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ptos Light"/>
              </a:rPr>
              <a:t>Allows taxing authorities to “opt-out” of the </a:t>
            </a:r>
            <a:r>
              <a:rPr lang="en-US" sz="2400" b="1" dirty="0">
                <a:solidFill>
                  <a:srgbClr val="008796"/>
                </a:solidFill>
                <a:latin typeface="Aptos Light"/>
              </a:rPr>
              <a:t>80-120% AMI </a:t>
            </a:r>
            <a:r>
              <a:rPr lang="en-US" sz="2400" dirty="0">
                <a:latin typeface="Aptos Light"/>
              </a:rPr>
              <a:t>“missing middle” property tax exemption if: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ptos Light"/>
              </a:rPr>
              <a:t>The taxing authority is located in a county where the number of affordable/available units for 0-120% AMI is greater than the number of renter households at that income level as determined by the </a:t>
            </a:r>
            <a:r>
              <a:rPr lang="en-US" sz="2400" dirty="0" err="1">
                <a:latin typeface="Aptos Light"/>
              </a:rPr>
              <a:t>Shimberg</a:t>
            </a:r>
            <a:r>
              <a:rPr lang="en-US" sz="2400" dirty="0">
                <a:latin typeface="Aptos Light"/>
              </a:rPr>
              <a:t> Center for Housing Studies Annual Report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ptos Light"/>
              </a:rPr>
              <a:t>The governing body of the taxing authority votes by a 2/3 majority to “opt-out”</a:t>
            </a:r>
          </a:p>
          <a:p>
            <a:r>
              <a:rPr lang="en-US" dirty="0"/>
              <a:t>Jurisdiction must renew “opt-out” each year</a:t>
            </a:r>
          </a:p>
          <a:p>
            <a:r>
              <a:rPr lang="en-US" dirty="0"/>
              <a:t>Property owners getting exemption initially can continue applying for and receiving it</a:t>
            </a:r>
          </a:p>
        </p:txBody>
      </p:sp>
    </p:spTree>
    <p:extLst>
      <p:ext uri="{BB962C8B-B14F-4D97-AF65-F5344CB8AC3E}">
        <p14:creationId xmlns:p14="http://schemas.microsoft.com/office/powerpoint/2010/main" val="3278404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CDAA89-D81A-8C70-8A30-6B501792E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76" y="1588919"/>
            <a:ext cx="9468320" cy="520107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9C34BA6-345D-EAEE-5085-43D51C9BE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HB 7073 – “opt-out” for the 80-120% AMI </a:t>
            </a:r>
            <a:br>
              <a:rPr lang="en-US"/>
            </a:br>
            <a:r>
              <a:rPr lang="en-US"/>
              <a:t>“Missing Middle” exemption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AD394D-AEBB-375E-72F0-2EAEA0236931}"/>
              </a:ext>
            </a:extLst>
          </p:cNvPr>
          <p:cNvSpPr/>
          <p:nvPr/>
        </p:nvSpPr>
        <p:spPr>
          <a:xfrm>
            <a:off x="9144001" y="2103120"/>
            <a:ext cx="804672" cy="4754879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C11C82-F8B7-E79B-C6DC-EF09642499F2}"/>
              </a:ext>
            </a:extLst>
          </p:cNvPr>
          <p:cNvSpPr txBox="1"/>
          <p:nvPr/>
        </p:nvSpPr>
        <p:spPr>
          <a:xfrm>
            <a:off x="10009239" y="292700"/>
            <a:ext cx="1779639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ptos Light" panose="020B0004020202020204" pitchFamily="34" charset="0"/>
              </a:rPr>
              <a:t>Tax Exemptions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0A489D-5356-401E-6C34-B320482756A1}"/>
              </a:ext>
            </a:extLst>
          </p:cNvPr>
          <p:cNvSpPr txBox="1"/>
          <p:nvPr/>
        </p:nvSpPr>
        <p:spPr>
          <a:xfrm>
            <a:off x="10127475" y="2194911"/>
            <a:ext cx="1282422" cy="92333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tos Light" panose="020B0004020202020204" pitchFamily="34" charset="0"/>
              </a:rPr>
              <a:t>Must have surplus to opt out</a:t>
            </a: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2BA0B842-B6A5-4884-5EA6-EE2ED7004801}"/>
              </a:ext>
            </a:extLst>
          </p:cNvPr>
          <p:cNvCxnSpPr>
            <a:cxnSpLocks/>
          </p:cNvCxnSpPr>
          <p:nvPr/>
        </p:nvCxnSpPr>
        <p:spPr>
          <a:xfrm rot="5400000">
            <a:off x="9864219" y="3284991"/>
            <a:ext cx="1071216" cy="737717"/>
          </a:xfrm>
          <a:prstGeom prst="bent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125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F405520-FA58-813C-C346-634AA60EB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/>
              <a:t>Live Local Act land use mandate – </a:t>
            </a:r>
            <a:br>
              <a:rPr lang="en-US" sz="3200"/>
            </a:br>
            <a:r>
              <a:rPr lang="da-DK" sz="3200"/>
              <a:t>s. 125.01055(7)/166.04151(7), F.S. </a:t>
            </a:r>
            <a:r>
              <a:rPr lang="da-DK"/>
              <a:t>+</a:t>
            </a:r>
            <a:r>
              <a:rPr lang="da-DK" sz="3200"/>
              <a:t> SB 328 (2024) amdts.</a:t>
            </a:r>
            <a:endParaRPr lang="en-US" sz="3200">
              <a:highlight>
                <a:srgbClr val="FFFF00"/>
              </a:highlight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7FCAE95-7D46-4FF6-A125-77B501649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200">
                <a:solidFill>
                  <a:schemeClr val="tx1"/>
                </a:solidFill>
                <a:latin typeface="Aptos Light" panose="020B0004020202020204" pitchFamily="34" charset="0"/>
              </a:rPr>
              <a:t>Mandate introduces </a:t>
            </a:r>
            <a:r>
              <a:rPr lang="en-US" sz="2200" b="1">
                <a:solidFill>
                  <a:srgbClr val="0070C0"/>
                </a:solidFill>
                <a:latin typeface="Aptos Light" panose="020B0004020202020204" pitchFamily="34" charset="0"/>
              </a:rPr>
              <a:t>use, density, height, floor area ratio, administrative approval, and parking standards </a:t>
            </a:r>
            <a:r>
              <a:rPr lang="en-US" sz="2200">
                <a:solidFill>
                  <a:schemeClr val="tx1"/>
                </a:solidFill>
                <a:latin typeface="Aptos Light" panose="020B0004020202020204" pitchFamily="34" charset="0"/>
              </a:rPr>
              <a:t>for affordable housing development if a proposed project is: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Aptos Light" panose="020B0004020202020204" pitchFamily="34" charset="0"/>
              </a:rPr>
              <a:t>Multifamily or mixed-use residential in any area zoned for </a:t>
            </a:r>
            <a:r>
              <a:rPr lang="en-US" sz="2200" b="1">
                <a:solidFill>
                  <a:srgbClr val="7030A0"/>
                </a:solidFill>
                <a:latin typeface="Aptos Light" panose="020B0004020202020204" pitchFamily="34" charset="0"/>
              </a:rPr>
              <a:t>commercial, industrial, or mixed use</a:t>
            </a:r>
            <a:r>
              <a:rPr lang="en-US" sz="2200">
                <a:solidFill>
                  <a:schemeClr val="tx1"/>
                </a:solidFill>
                <a:latin typeface="Aptos Light" panose="020B0004020202020204" pitchFamily="34" charset="0"/>
              </a:rPr>
              <a:t>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Aptos Light" panose="020B0004020202020204" pitchFamily="34" charset="0"/>
              </a:rPr>
              <a:t>At least </a:t>
            </a:r>
            <a:r>
              <a:rPr lang="en-US" sz="2200" b="1">
                <a:solidFill>
                  <a:schemeClr val="accent2"/>
                </a:solidFill>
                <a:latin typeface="Aptos Light" panose="020B0004020202020204" pitchFamily="34" charset="0"/>
              </a:rPr>
              <a:t>40% of units are rental units affordable </a:t>
            </a:r>
            <a:r>
              <a:rPr lang="en-US" sz="2200">
                <a:solidFill>
                  <a:schemeClr val="tx1"/>
                </a:solidFill>
                <a:latin typeface="Aptos Light" panose="020B0004020202020204" pitchFamily="34" charset="0"/>
              </a:rPr>
              <a:t>for households up to </a:t>
            </a:r>
            <a:r>
              <a:rPr lang="en-US" sz="2200" b="1">
                <a:solidFill>
                  <a:srgbClr val="008796"/>
                </a:solidFill>
                <a:latin typeface="Aptos Light" panose="020B0004020202020204" pitchFamily="34" charset="0"/>
              </a:rPr>
              <a:t>120% AMI </a:t>
            </a:r>
            <a:r>
              <a:rPr lang="en-US" sz="2200">
                <a:solidFill>
                  <a:schemeClr val="tx1"/>
                </a:solidFill>
                <a:latin typeface="Aptos Light" panose="020B0004020202020204" pitchFamily="34" charset="0"/>
              </a:rPr>
              <a:t>for at least </a:t>
            </a:r>
            <a:r>
              <a:rPr lang="en-US" sz="2200" b="1">
                <a:solidFill>
                  <a:srgbClr val="008796"/>
                </a:solidFill>
                <a:latin typeface="Aptos Light" panose="020B0004020202020204" pitchFamily="34" charset="0"/>
              </a:rPr>
              <a:t>30 years</a:t>
            </a:r>
            <a:r>
              <a:rPr lang="en-US" sz="2200">
                <a:latin typeface="Aptos Light" panose="020B0004020202020204" pitchFamily="34" charset="0"/>
              </a:rPr>
              <a:t>;</a:t>
            </a:r>
            <a:r>
              <a:rPr lang="en-US" sz="2200">
                <a:solidFill>
                  <a:srgbClr val="7030A0"/>
                </a:solidFill>
                <a:latin typeface="Aptos Light" panose="020B0004020202020204" pitchFamily="34" charset="0"/>
              </a:rPr>
              <a:t> </a:t>
            </a:r>
            <a:r>
              <a:rPr lang="en-US" sz="2200">
                <a:solidFill>
                  <a:schemeClr val="tx1"/>
                </a:solidFill>
                <a:latin typeface="Aptos Light" panose="020B0004020202020204" pitchFamily="34" charset="0"/>
              </a:rPr>
              <a:t>and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Aptos Light" panose="020B0004020202020204" pitchFamily="34" charset="0"/>
              </a:rPr>
              <a:t>If mixed-use, </a:t>
            </a:r>
            <a:r>
              <a:rPr lang="en-US" sz="2200" b="1">
                <a:solidFill>
                  <a:schemeClr val="accent4">
                    <a:lumMod val="75000"/>
                  </a:schemeClr>
                </a:solidFill>
                <a:latin typeface="Aptos Light" panose="020B0004020202020204" pitchFamily="34" charset="0"/>
              </a:rPr>
              <a:t>at least 65% is residential</a:t>
            </a:r>
            <a:endParaRPr lang="en-US" sz="2200" b="1">
              <a:solidFill>
                <a:schemeClr val="tx1"/>
              </a:solidFill>
              <a:latin typeface="Aptos Light" panose="020B0004020202020204" pitchFamily="34" charset="0"/>
            </a:endParaRPr>
          </a:p>
          <a:p>
            <a:r>
              <a:rPr lang="en-US" sz="2200">
                <a:solidFill>
                  <a:schemeClr val="tx1"/>
                </a:solidFill>
                <a:latin typeface="Aptos Light" panose="020B0004020202020204" pitchFamily="34" charset="0"/>
              </a:rPr>
              <a:t>Local government cannot require a development authorized under this preemption to obtain a zoning/land use change, special exception, conditional use approval, variance, or comp plan amendment for </a:t>
            </a:r>
            <a:r>
              <a:rPr lang="en-US" sz="2200" b="1">
                <a:solidFill>
                  <a:srgbClr val="0070C0"/>
                </a:solidFill>
                <a:latin typeface="Aptos Light" panose="020B0004020202020204" pitchFamily="34" charset="0"/>
              </a:rPr>
              <a:t>use, density, height, floor area ratio, or parking (under certain limited circumstances)</a:t>
            </a:r>
            <a:r>
              <a:rPr lang="en-US" sz="2200">
                <a:latin typeface="Aptos Light" panose="020B0004020202020204" pitchFamily="34" charset="0"/>
              </a:rPr>
              <a:t>.</a:t>
            </a:r>
            <a:endParaRPr lang="en-US">
              <a:latin typeface="Aptos Light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  <a:latin typeface="Aptos Light" panose="020B00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>
              <a:solidFill>
                <a:schemeClr val="accent5">
                  <a:lumMod val="75000"/>
                </a:schemeClr>
              </a:solidFill>
              <a:latin typeface="Aptos Light" panose="020B00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>
              <a:solidFill>
                <a:schemeClr val="accent5">
                  <a:lumMod val="75000"/>
                </a:schemeClr>
              </a:solidFill>
              <a:latin typeface="Aptos Light" panose="020B00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>
              <a:solidFill>
                <a:schemeClr val="accent5">
                  <a:lumMod val="75000"/>
                </a:schemeClr>
              </a:solidFill>
              <a:latin typeface="Aptos Light" panose="020B00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>
              <a:solidFill>
                <a:srgbClr val="000000"/>
              </a:solidFill>
              <a:latin typeface="Aptos Light" panose="020B00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>
              <a:solidFill>
                <a:srgbClr val="000000"/>
              </a:solidFill>
              <a:latin typeface="Aptos Light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5479B5-275E-3274-0751-CF9C779B3621}"/>
              </a:ext>
            </a:extLst>
          </p:cNvPr>
          <p:cNvSpPr txBox="1"/>
          <p:nvPr/>
        </p:nvSpPr>
        <p:spPr>
          <a:xfrm>
            <a:off x="10009239" y="292700"/>
            <a:ext cx="1779639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ptos Light" panose="020B0004020202020204" pitchFamily="34" charset="0"/>
              </a:rPr>
              <a:t>Land Use</a:t>
            </a:r>
          </a:p>
        </p:txBody>
      </p:sp>
    </p:spTree>
    <p:extLst>
      <p:ext uri="{BB962C8B-B14F-4D97-AF65-F5344CB8AC3E}">
        <p14:creationId xmlns:p14="http://schemas.microsoft.com/office/powerpoint/2010/main" val="1390430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6640C-10FF-D2D1-2279-3F4FAFBC9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4424-FCE1-77A0-F943-CE4412D88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Live Local Act land </a:t>
            </a:r>
            <a:r>
              <a:rPr lang="en-US"/>
              <a:t>u</a:t>
            </a:r>
            <a:r>
              <a:rPr lang="en-US" sz="3200"/>
              <a:t>se </a:t>
            </a:r>
            <a:r>
              <a:rPr lang="en-US"/>
              <a:t>m</a:t>
            </a:r>
            <a:r>
              <a:rPr lang="en-US" sz="3200"/>
              <a:t>andate w/ amendments–</a:t>
            </a:r>
            <a:br>
              <a:rPr lang="en-US" sz="3200"/>
            </a:br>
            <a:r>
              <a:rPr lang="en-US" sz="3200"/>
              <a:t>entitlement </a:t>
            </a:r>
            <a:r>
              <a:rPr lang="en-US"/>
              <a:t>s</a:t>
            </a:r>
            <a:r>
              <a:rPr lang="en-US" sz="3200"/>
              <a:t>ummary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98D4F7-31BE-9AC9-7C34-5019276BF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060C7802-D76A-487C-0F39-0A81ED1B9F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572465"/>
              </p:ext>
            </p:extLst>
          </p:nvPr>
        </p:nvGraphicFramePr>
        <p:xfrm>
          <a:off x="838200" y="1763113"/>
          <a:ext cx="10515600" cy="3765197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779679703"/>
                    </a:ext>
                  </a:extLst>
                </a:gridCol>
                <a:gridCol w="9144000">
                  <a:extLst>
                    <a:ext uri="{9D8B030D-6E8A-4147-A177-3AD203B41FA5}">
                      <a16:colId xmlns:a16="http://schemas.microsoft.com/office/drawing/2014/main" val="474499777"/>
                    </a:ext>
                  </a:extLst>
                </a:gridCol>
              </a:tblGrid>
              <a:tr h="884837"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chemeClr val="bg1"/>
                          </a:solidFill>
                          <a:latin typeface="Aptos Light" panose="020B0004020202020204" pitchFamily="34" charset="0"/>
                        </a:rPr>
                        <a:t>Use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buNone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Aptos Light" panose="020B0004020202020204" pitchFamily="34" charset="0"/>
                        </a:rPr>
                        <a:t>Multifamily or mixed-use with multifamily allowance in commercial, industrial, or mixed-use zones without zoning or land use change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D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887598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chemeClr val="bg1"/>
                          </a:solidFill>
                          <a:latin typeface="Aptos Light" panose="020B0004020202020204" pitchFamily="34" charset="0"/>
                        </a:rPr>
                        <a:t>Density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ABA4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buNone/>
                      </a:pPr>
                      <a:r>
                        <a:rPr lang="en-US" sz="1600">
                          <a:latin typeface="Aptos Light" panose="020B0004020202020204" pitchFamily="34" charset="0"/>
                        </a:rPr>
                        <a:t>Highest density allowed on any land in City or County where residential development is allowed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3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801216"/>
                  </a:ext>
                </a:extLst>
              </a:tr>
              <a:tr h="1728216"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chemeClr val="bg1"/>
                          </a:solidFill>
                          <a:latin typeface="Aptos Light" panose="020B0004020202020204" pitchFamily="34" charset="0"/>
                        </a:rPr>
                        <a:t>Height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ptos Light" panose="020B0004020202020204" pitchFamily="34" charset="0"/>
                        </a:rPr>
                        <a:t>Highest currently allowed height for a commercial or residential development within 1 mile of the proposed development  or 3 stories, whichever is higher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ptos Light" panose="020B0004020202020204" pitchFamily="34" charset="0"/>
                        </a:rPr>
                        <a:t>Exception – if proposal is on two or more sides adjacent to SF zoned property within SF home development w/ at least 25 contiguous SF homes, local gov’t. may limit height to the highest of the following: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ptos Light" panose="020B0004020202020204" pitchFamily="34" charset="0"/>
                        </a:rPr>
                        <a:t>150% of tallest building adjacent to development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ptos Light" panose="020B0004020202020204" pitchFamily="34" charset="0"/>
                        </a:rPr>
                        <a:t>Highest currently allowed height for the property based on LDRs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ptos Light" panose="020B0004020202020204" pitchFamily="34" charset="0"/>
                        </a:rPr>
                        <a:t>3 stories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8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72122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28ABE5F-627F-BBDA-69D0-66D6FF5839E0}"/>
              </a:ext>
            </a:extLst>
          </p:cNvPr>
          <p:cNvSpPr txBox="1"/>
          <p:nvPr/>
        </p:nvSpPr>
        <p:spPr>
          <a:xfrm>
            <a:off x="10009239" y="292700"/>
            <a:ext cx="1779639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ptos Light" panose="020B0004020202020204" pitchFamily="34" charset="0"/>
              </a:rPr>
              <a:t>Land Use</a:t>
            </a:r>
          </a:p>
        </p:txBody>
      </p:sp>
    </p:spTree>
    <p:extLst>
      <p:ext uri="{BB962C8B-B14F-4D97-AF65-F5344CB8AC3E}">
        <p14:creationId xmlns:p14="http://schemas.microsoft.com/office/powerpoint/2010/main" val="4087621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6640C-10FF-D2D1-2279-3F4FAFBC9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4424-FCE1-77A0-F943-CE4412D88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Live Local Act land use mandate w/ amendments–</a:t>
            </a:r>
            <a:br>
              <a:rPr lang="en-US" sz="3200"/>
            </a:br>
            <a:r>
              <a:rPr lang="en-US"/>
              <a:t>e</a:t>
            </a:r>
            <a:r>
              <a:rPr lang="en-US" sz="3200"/>
              <a:t>ntitlement </a:t>
            </a:r>
            <a:r>
              <a:rPr lang="en-US"/>
              <a:t>s</a:t>
            </a:r>
            <a:r>
              <a:rPr lang="en-US" sz="3200"/>
              <a:t>ummary </a:t>
            </a:r>
            <a:r>
              <a:rPr lang="en-US"/>
              <a:t>c</a:t>
            </a:r>
            <a:r>
              <a:rPr lang="en-US" sz="3200"/>
              <a:t>ont’d.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56CCCC4-C2E1-1EC6-A2A1-C873859C2E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236200"/>
              </p:ext>
            </p:extLst>
          </p:nvPr>
        </p:nvGraphicFramePr>
        <p:xfrm>
          <a:off x="838200" y="1763113"/>
          <a:ext cx="10515600" cy="339831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779679703"/>
                    </a:ext>
                  </a:extLst>
                </a:gridCol>
                <a:gridCol w="9144000">
                  <a:extLst>
                    <a:ext uri="{9D8B030D-6E8A-4147-A177-3AD203B41FA5}">
                      <a16:colId xmlns:a16="http://schemas.microsoft.com/office/drawing/2014/main" val="474499777"/>
                    </a:ext>
                  </a:extLst>
                </a:gridCol>
              </a:tblGrid>
              <a:tr h="756803"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chemeClr val="bg1"/>
                          </a:solidFill>
                          <a:latin typeface="Aptos Light" panose="020B0004020202020204" pitchFamily="34" charset="0"/>
                        </a:rPr>
                        <a:t>Floor Area Ratio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buNone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Aptos Light" panose="020B0004020202020204" pitchFamily="34" charset="0"/>
                        </a:rPr>
                        <a:t>150% of the highest currently allowed floor area ratio in the jurisdiction where development is allowed under the jurisdiction’s LDRs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D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887598"/>
                  </a:ext>
                </a:extLst>
              </a:tr>
              <a:tr h="1285044"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chemeClr val="bg1"/>
                          </a:solidFill>
                          <a:latin typeface="Aptos Light" panose="020B0004020202020204" pitchFamily="34" charset="0"/>
                        </a:rPr>
                        <a:t>Parking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ABA4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buNone/>
                      </a:pPr>
                      <a:r>
                        <a:rPr lang="en-US" sz="1600">
                          <a:latin typeface="Aptos Light" panose="020B0004020202020204" pitchFamily="34" charset="0"/>
                        </a:rPr>
                        <a:t>Reduction of at least 20% if proposal is 1) within ½ mile of a “major transportation hub”; and 2) has available parking within 600 feet</a:t>
                      </a:r>
                    </a:p>
                    <a:p>
                      <a:pPr lvl="0" indent="0">
                        <a:buNone/>
                      </a:pPr>
                      <a:r>
                        <a:rPr lang="en-US" sz="1600">
                          <a:latin typeface="Aptos Light" panose="020B0004020202020204" pitchFamily="34" charset="0"/>
                        </a:rPr>
                        <a:t>Elimination of parking requirements if proposal within an area recognized by the jurisdiction as a transit-oriented development or area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3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801216"/>
                  </a:ext>
                </a:extLst>
              </a:tr>
              <a:tr h="1356466"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chemeClr val="bg1"/>
                          </a:solidFill>
                          <a:latin typeface="Aptos Light" panose="020B0004020202020204" pitchFamily="34" charset="0"/>
                        </a:rPr>
                        <a:t>Admin. Approval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Aptos Light" panose="020B0004020202020204" pitchFamily="34" charset="0"/>
                        </a:rPr>
                        <a:t>Proposal must be administratively approved if proposal satisfies the LDRs and is otherwise consistent with the comp plan excepting density, floor area ratio, height, and use.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8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72122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A8CB83C-F384-D8B5-830A-013B2603C023}"/>
              </a:ext>
            </a:extLst>
          </p:cNvPr>
          <p:cNvSpPr txBox="1"/>
          <p:nvPr/>
        </p:nvSpPr>
        <p:spPr>
          <a:xfrm>
            <a:off x="10009239" y="292700"/>
            <a:ext cx="1779639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ptos Light" panose="020B0004020202020204" pitchFamily="34" charset="0"/>
              </a:rPr>
              <a:t>Land Use</a:t>
            </a:r>
          </a:p>
        </p:txBody>
      </p:sp>
    </p:spTree>
    <p:extLst>
      <p:ext uri="{BB962C8B-B14F-4D97-AF65-F5344CB8AC3E}">
        <p14:creationId xmlns:p14="http://schemas.microsoft.com/office/powerpoint/2010/main" val="2685219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F405520-FA58-813C-C346-634AA60EB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/>
              <a:t>Live Local Act land use mandate </a:t>
            </a:r>
            <a:r>
              <a:rPr lang="da-DK" sz="3200"/>
              <a:t>w/ amendments-</a:t>
            </a:r>
            <a:r>
              <a:rPr lang="en-US"/>
              <a:t> </a:t>
            </a:r>
            <a:br>
              <a:rPr lang="en-US"/>
            </a:br>
            <a:r>
              <a:rPr lang="en-US" sz="3200"/>
              <a:t>other </a:t>
            </a:r>
            <a:r>
              <a:rPr lang="en-US"/>
              <a:t>n</a:t>
            </a:r>
            <a:r>
              <a:rPr lang="en-US" sz="3200"/>
              <a:t>otable </a:t>
            </a:r>
            <a:r>
              <a:rPr lang="en-US"/>
              <a:t>p</a:t>
            </a:r>
            <a:r>
              <a:rPr lang="en-US" sz="3200"/>
              <a:t>rovisions</a:t>
            </a:r>
            <a:endParaRPr lang="en-US" sz="3200">
              <a:highlight>
                <a:srgbClr val="FFFF00"/>
              </a:highlight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7FCAE95-7D46-4FF6-A125-77B501649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ptos Light" panose="020B0004020202020204" pitchFamily="34" charset="0"/>
              </a:rPr>
              <a:t>All other state and local laws still apply to LLA preemption projects.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ptos Light" panose="020B0004020202020204" pitchFamily="34" charset="0"/>
              </a:rPr>
              <a:t>Proposals within a transit-oriented development or area must be mixed-use residential.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Consider the 20% rule in subsection (7)(f).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Additional exceptions for: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ptos Light" panose="020B0004020202020204" pitchFamily="34" charset="0"/>
              </a:rPr>
              <a:t>Areas in close proximity to an </a:t>
            </a:r>
            <a:r>
              <a:rPr lang="en-US" sz="2000" dirty="0">
                <a:solidFill>
                  <a:schemeClr val="tx1"/>
                </a:solidFill>
              </a:rPr>
              <a:t>airport any in “airport-impacted areas”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ptos Light" panose="020B0004020202020204" pitchFamily="34" charset="0"/>
              </a:rPr>
              <a:t>Administrative approval standards in areas in close proximity to a military installation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Recreational and commercial working waterfront</a:t>
            </a:r>
            <a:endParaRPr lang="en-US" sz="2000" dirty="0">
              <a:solidFill>
                <a:schemeClr val="tx1"/>
              </a:solidFill>
              <a:latin typeface="Aptos Light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Maintain administrative approval procedures on City/County website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C52AA9-6212-4FB7-CBEE-408603649100}"/>
              </a:ext>
            </a:extLst>
          </p:cNvPr>
          <p:cNvSpPr txBox="1"/>
          <p:nvPr/>
        </p:nvSpPr>
        <p:spPr>
          <a:xfrm>
            <a:off x="10009239" y="292700"/>
            <a:ext cx="1779639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ptos Light" panose="020B0004020202020204" pitchFamily="34" charset="0"/>
              </a:rPr>
              <a:t>Land Use</a:t>
            </a:r>
          </a:p>
        </p:txBody>
      </p:sp>
    </p:spTree>
    <p:extLst>
      <p:ext uri="{BB962C8B-B14F-4D97-AF65-F5344CB8AC3E}">
        <p14:creationId xmlns:p14="http://schemas.microsoft.com/office/powerpoint/2010/main" val="2414049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6048E-90E9-D363-5F25-0F80208EF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85E19-5B6A-1C37-00D6-9F87A5AEF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Live Local is heating up!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1B6610F-E960-35BC-5595-E448DF494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lvl="1" indent="0">
              <a:lnSpc>
                <a:spcPct val="100000"/>
              </a:lnSpc>
              <a:buNone/>
            </a:pPr>
            <a:r>
              <a:rPr lang="en-US" sz="2000">
                <a:latin typeface="Aptos Light"/>
              </a:rPr>
              <a:t>Examples of AH developments in the administrative approval process as more developers use this LLA tool:</a:t>
            </a:r>
          </a:p>
          <a:p>
            <a:pPr marL="342900" lvl="1" indent="-342900">
              <a:lnSpc>
                <a:spcPct val="100000"/>
              </a:lnSpc>
            </a:pPr>
            <a:r>
              <a:rPr lang="en-US" sz="2000" b="1" u="sng">
                <a:latin typeface="Aptos Light"/>
              </a:rPr>
              <a:t>Providence Place, Melbourne</a:t>
            </a:r>
            <a:r>
              <a:rPr lang="en-US" sz="2000">
                <a:latin typeface="Aptos Light"/>
              </a:rPr>
              <a:t>: approved by City last Fall, the planned complex will construct 120 units on 3 acres of city-owned industrial land.</a:t>
            </a:r>
          </a:p>
          <a:p>
            <a:pPr marL="342900" lvl="1" indent="-342900">
              <a:lnSpc>
                <a:spcPct val="100000"/>
              </a:lnSpc>
            </a:pPr>
            <a:r>
              <a:rPr lang="en-US" sz="2000" b="1" u="sng">
                <a:latin typeface="Aptos Light"/>
              </a:rPr>
              <a:t>The Sandbar, Walton County</a:t>
            </a:r>
            <a:r>
              <a:rPr lang="en-US" sz="2000">
                <a:latin typeface="Aptos Light"/>
              </a:rPr>
              <a:t>: approved by the County, the Sandbar is a large mixed-use development that will feature 330 multifamily workforce units, 15,000 sq. ft. of commercial retail, a 3,700 sq. ft. financial institution, a hotel, amenities, and new infrastructure.</a:t>
            </a:r>
          </a:p>
          <a:p>
            <a:pPr marL="342900" lvl="1" indent="-342900">
              <a:lnSpc>
                <a:spcPct val="100000"/>
              </a:lnSpc>
            </a:pPr>
            <a:r>
              <a:rPr lang="en-US" sz="2000" b="1" u="sng">
                <a:latin typeface="Aptos Light"/>
              </a:rPr>
              <a:t>Clara Wynwood, Miami</a:t>
            </a:r>
            <a:r>
              <a:rPr lang="en-US" sz="2000">
                <a:latin typeface="Aptos Light"/>
              </a:rPr>
              <a:t>: planned 154-unit residence tower located in Miami's Wynwood neighborhood to include 40% workforce units.</a:t>
            </a:r>
            <a:endParaRPr lang="en-US">
              <a:solidFill>
                <a:srgbClr val="2E75B6"/>
              </a:solidFill>
              <a:latin typeface="Aptos Light" panose="020B00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>
              <a:solidFill>
                <a:srgbClr val="2E75B6"/>
              </a:solidFill>
              <a:latin typeface="Aptos Light" panose="020B00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>
              <a:solidFill>
                <a:srgbClr val="2E75B6"/>
              </a:solidFill>
              <a:latin typeface="Aptos Light" panose="020B00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>
              <a:solidFill>
                <a:srgbClr val="000000"/>
              </a:solidFill>
              <a:latin typeface="Aptos Light" panose="020B00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>
              <a:solidFill>
                <a:srgbClr val="000000"/>
              </a:solidFill>
              <a:latin typeface="Aptos Light" panose="020B00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CD16D19-DFFA-1684-8B43-3B796A8C50E8}"/>
              </a:ext>
            </a:extLst>
          </p:cNvPr>
          <p:cNvSpPr txBox="1">
            <a:spLocks/>
          </p:cNvSpPr>
          <p:nvPr/>
        </p:nvSpPr>
        <p:spPr>
          <a:xfrm>
            <a:off x="910076" y="605387"/>
            <a:ext cx="10371845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>
              <a:solidFill>
                <a:srgbClr val="0070C0"/>
              </a:solidFill>
              <a:latin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7F7D9B-175C-5024-A0E7-B5F777D46E36}"/>
              </a:ext>
            </a:extLst>
          </p:cNvPr>
          <p:cNvSpPr txBox="1"/>
          <p:nvPr/>
        </p:nvSpPr>
        <p:spPr>
          <a:xfrm>
            <a:off x="10009239" y="292700"/>
            <a:ext cx="1779639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ptos Light" panose="020B0004020202020204" pitchFamily="34" charset="0"/>
              </a:rPr>
              <a:t>Land Use</a:t>
            </a:r>
          </a:p>
        </p:txBody>
      </p:sp>
    </p:spTree>
    <p:extLst>
      <p:ext uri="{BB962C8B-B14F-4D97-AF65-F5344CB8AC3E}">
        <p14:creationId xmlns:p14="http://schemas.microsoft.com/office/powerpoint/2010/main" val="3082731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127DB-1DFA-E354-750C-FCD864A64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6D4B-5B0B-99FC-A17E-C279F8111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Live Local is heating up! </a:t>
            </a:r>
            <a:endParaRPr lang="en-US" sz="3200" i="1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DB92A0-72E9-3921-D274-827CCC5BD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>
                <a:latin typeface="Aptos Light"/>
              </a:rPr>
              <a:t>Examples of AH developments in the administrative approval process as more developers use this LLA tool:</a:t>
            </a:r>
          </a:p>
          <a:p>
            <a:pPr>
              <a:lnSpc>
                <a:spcPct val="100000"/>
              </a:lnSpc>
            </a:pPr>
            <a:r>
              <a:rPr lang="en-US" sz="2200" b="1" u="sng">
                <a:latin typeface="Aptos Light"/>
              </a:rPr>
              <a:t>Green Tower, Orlando:</a:t>
            </a:r>
            <a:r>
              <a:rPr lang="en-US" sz="2200">
                <a:latin typeface="Aptos Light"/>
              </a:rPr>
              <a:t> 32-story, mixed-use apartment tower to provide 140 units at or below 120% AMI. It will also include a small grocery store, restaurant, and coffee shop.</a:t>
            </a:r>
          </a:p>
          <a:p>
            <a:pPr>
              <a:lnSpc>
                <a:spcPct val="100000"/>
              </a:lnSpc>
            </a:pPr>
            <a:r>
              <a:rPr lang="en-US" sz="2200" b="1" u="sng">
                <a:latin typeface="Aptos Light"/>
              </a:rPr>
              <a:t>Casa di Francisco, Hillsborough County:</a:t>
            </a:r>
            <a:r>
              <a:rPr lang="en-US" sz="2200">
                <a:latin typeface="Aptos Light"/>
              </a:rPr>
              <a:t> a 140-unit development for seniors planned to open in early 2025, held a groundbreaking ceremony in December at 4450 Mango Rd. in Seffner, adjacent to St. Francis of Assisi Catholic Church. Developed by Blue Sky Communities.</a:t>
            </a:r>
          </a:p>
          <a:p>
            <a:pPr>
              <a:lnSpc>
                <a:spcPct val="100000"/>
              </a:lnSpc>
            </a:pPr>
            <a:r>
              <a:rPr lang="en-US" sz="2200" b="1" u="sng">
                <a:latin typeface="Aptos Light"/>
              </a:rPr>
              <a:t>Miami-Dade County:</a:t>
            </a:r>
            <a:r>
              <a:rPr lang="en-US" sz="2200">
                <a:latin typeface="Aptos Light"/>
              </a:rPr>
              <a:t> Miami-based developer approved for mixed-use project containing 948 workforce apartments and 7,500 square feet of retail space near the Palmetto Metrorail Station. </a:t>
            </a:r>
          </a:p>
          <a:p>
            <a:endParaRPr lang="en-US" sz="2200">
              <a:latin typeface="Aptos Light"/>
            </a:endParaRPr>
          </a:p>
          <a:p>
            <a:endParaRPr lang="en-US" sz="2200" b="1" u="sng">
              <a:latin typeface="Aptos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3BA7E0-84B2-9D48-905E-1FA23E1DE4DA}"/>
              </a:ext>
            </a:extLst>
          </p:cNvPr>
          <p:cNvSpPr txBox="1"/>
          <p:nvPr/>
        </p:nvSpPr>
        <p:spPr>
          <a:xfrm>
            <a:off x="10009239" y="292700"/>
            <a:ext cx="1779639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ptos Light" panose="020B0004020202020204" pitchFamily="34" charset="0"/>
              </a:rPr>
              <a:t>Land Use</a:t>
            </a:r>
          </a:p>
        </p:txBody>
      </p:sp>
    </p:spTree>
    <p:extLst>
      <p:ext uri="{BB962C8B-B14F-4D97-AF65-F5344CB8AC3E}">
        <p14:creationId xmlns:p14="http://schemas.microsoft.com/office/powerpoint/2010/main" val="1738993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27709-7238-F03A-05EF-F126B7DB7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for implementing the mandate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2F8A3-E316-54EE-5FEB-3E938A675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65955" cy="3679248"/>
          </a:xfrm>
        </p:spPr>
        <p:txBody>
          <a:bodyPr/>
          <a:lstStyle/>
          <a:p>
            <a:r>
              <a:rPr lang="en-US" dirty="0"/>
              <a:t>Mapping exercises </a:t>
            </a:r>
          </a:p>
          <a:p>
            <a:r>
              <a:rPr lang="en-US" dirty="0"/>
              <a:t>Proactive ordinance/</a:t>
            </a:r>
            <a:br>
              <a:rPr lang="en-US" dirty="0"/>
            </a:br>
            <a:r>
              <a:rPr lang="en-US" dirty="0"/>
              <a:t>policy implementation </a:t>
            </a:r>
          </a:p>
          <a:p>
            <a:r>
              <a:rPr lang="en-US" dirty="0"/>
              <a:t>Guided growth </a:t>
            </a:r>
          </a:p>
          <a:p>
            <a:r>
              <a:rPr lang="en-US" dirty="0"/>
              <a:t>Monitoring/enforcement approach</a:t>
            </a:r>
          </a:p>
          <a:p>
            <a:r>
              <a:rPr lang="en-US" dirty="0"/>
              <a:t>Tracking usage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0BE69-1EB7-D69E-136A-26CC26DA3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433" y="1658733"/>
            <a:ext cx="4638368" cy="39019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E098F6-367E-4E78-E5FA-EA247EB4EFE7}"/>
              </a:ext>
            </a:extLst>
          </p:cNvPr>
          <p:cNvSpPr txBox="1"/>
          <p:nvPr/>
        </p:nvSpPr>
        <p:spPr>
          <a:xfrm>
            <a:off x="10009239" y="292700"/>
            <a:ext cx="1779639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ptos Light" panose="020B0004020202020204" pitchFamily="34" charset="0"/>
              </a:rPr>
              <a:t>Land Use</a:t>
            </a:r>
          </a:p>
        </p:txBody>
      </p:sp>
    </p:spTree>
    <p:extLst>
      <p:ext uri="{BB962C8B-B14F-4D97-AF65-F5344CB8AC3E}">
        <p14:creationId xmlns:p14="http://schemas.microsoft.com/office/powerpoint/2010/main" val="111544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127DB-1DFA-E354-750C-FCD864A64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6D4B-5B0B-99FC-A17E-C279F811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86" y="3854520"/>
            <a:ext cx="5051379" cy="2093133"/>
          </a:xfrm>
        </p:spPr>
        <p:txBody>
          <a:bodyPr>
            <a:normAutofit/>
          </a:bodyPr>
          <a:lstStyle/>
          <a:p>
            <a:r>
              <a:rPr lang="en-US" sz="3200" dirty="0"/>
              <a:t>Jurisdictions with local policies/ordinances for </a:t>
            </a:r>
            <a:br>
              <a:rPr lang="en-US" sz="3200" dirty="0"/>
            </a:br>
            <a:r>
              <a:rPr lang="en-US" sz="3200" dirty="0"/>
              <a:t>LLA land use mandate</a:t>
            </a:r>
            <a:endParaRPr lang="en-US" sz="32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89CB1B-C6F9-E14F-CE36-8FD46ABABC00}"/>
              </a:ext>
            </a:extLst>
          </p:cNvPr>
          <p:cNvSpPr txBox="1"/>
          <p:nvPr/>
        </p:nvSpPr>
        <p:spPr>
          <a:xfrm>
            <a:off x="10009239" y="292700"/>
            <a:ext cx="1779639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ptos Light" panose="020B0004020202020204" pitchFamily="34" charset="0"/>
              </a:rPr>
              <a:t>Land Use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F6E884F-A298-1310-07C5-E881FA8C0E12}"/>
              </a:ext>
            </a:extLst>
          </p:cNvPr>
          <p:cNvGrpSpPr/>
          <p:nvPr/>
        </p:nvGrpSpPr>
        <p:grpSpPr>
          <a:xfrm>
            <a:off x="1812977" y="171404"/>
            <a:ext cx="9275782" cy="7308602"/>
            <a:chOff x="2584697" y="863721"/>
            <a:chExt cx="8613941" cy="665771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26A0DE-BF78-F970-3289-5A0418608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1157553">
              <a:off x="2584697" y="863721"/>
              <a:ext cx="6788725" cy="66577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678E3E7-3EB1-3D55-E539-7D36C3C39757}"/>
                </a:ext>
              </a:extLst>
            </p:cNvPr>
            <p:cNvSpPr/>
            <p:nvPr/>
          </p:nvSpPr>
          <p:spPr>
            <a:xfrm>
              <a:off x="6878652" y="3638470"/>
              <a:ext cx="119922" cy="1199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55DED01-06CF-EBBF-0272-3423C1ACB39E}"/>
                </a:ext>
              </a:extLst>
            </p:cNvPr>
            <p:cNvGrpSpPr/>
            <p:nvPr/>
          </p:nvGrpSpPr>
          <p:grpSpPr>
            <a:xfrm>
              <a:off x="3902439" y="3134748"/>
              <a:ext cx="2403696" cy="606727"/>
              <a:chOff x="6738091" y="3646332"/>
              <a:chExt cx="2403696" cy="606727"/>
            </a:xfrm>
          </p:grpSpPr>
          <p:sp>
            <p:nvSpPr>
              <p:cNvPr id="11" name="Content Placeholder 4">
                <a:extLst>
                  <a:ext uri="{FF2B5EF4-FFF2-40B4-BE49-F238E27FC236}">
                    <a16:creationId xmlns:a16="http://schemas.microsoft.com/office/drawing/2014/main" id="{6CBBB7C3-435B-4E4B-36F8-782FCD783D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38091" y="3867681"/>
                <a:ext cx="2403696" cy="3853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ptos Light" panose="020B00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ptos Light" panose="020B00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ptos Light" panose="020B00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ptos Light" panose="020B00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ptos Light" panose="020B00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buFont typeface="Arial" panose="020B0604020202020204" pitchFamily="34" charset="0"/>
                  <a:buNone/>
                </a:pPr>
                <a:r>
                  <a:rPr lang="en-US" sz="2000" dirty="0"/>
                  <a:t>Hillsborough County</a:t>
                </a:r>
              </a:p>
            </p:txBody>
          </p:sp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516645EB-CBC6-7CED-0421-DB4C136663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12768" y="3646332"/>
                <a:ext cx="2114991" cy="3853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ptos Light" panose="020B00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ptos Light" panose="020B00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ptos Light" panose="020B00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ptos Light" panose="020B00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ptos Light" panose="020B00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buFont typeface="Arial" panose="020B0604020202020204" pitchFamily="34" charset="0"/>
                  <a:buNone/>
                </a:pPr>
                <a:r>
                  <a:rPr lang="en-US" sz="2000"/>
                  <a:t>Tampa</a:t>
                </a:r>
              </a:p>
            </p:txBody>
          </p: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529100E-3602-ED91-4938-361FC1A05EA4}"/>
                </a:ext>
              </a:extLst>
            </p:cNvPr>
            <p:cNvSpPr/>
            <p:nvPr/>
          </p:nvSpPr>
          <p:spPr>
            <a:xfrm>
              <a:off x="6751642" y="3799727"/>
              <a:ext cx="119922" cy="1199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ontent Placeholder 4">
              <a:extLst>
                <a:ext uri="{FF2B5EF4-FFF2-40B4-BE49-F238E27FC236}">
                  <a16:creationId xmlns:a16="http://schemas.microsoft.com/office/drawing/2014/main" id="{32E257EB-E73F-0759-6CCC-94FBFF012B1B}"/>
                </a:ext>
              </a:extLst>
            </p:cNvPr>
            <p:cNvSpPr txBox="1">
              <a:spLocks/>
            </p:cNvSpPr>
            <p:nvPr/>
          </p:nvSpPr>
          <p:spPr>
            <a:xfrm>
              <a:off x="4654852" y="3713624"/>
              <a:ext cx="2114991" cy="38537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 Light" panose="020B00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 Light" panose="020B00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 Light" panose="020B00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 Light" panose="020B00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 Light" panose="020B00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Font typeface="Arial" panose="020B0604020202020204" pitchFamily="34" charset="0"/>
                <a:buNone/>
              </a:pPr>
              <a:r>
                <a:rPr lang="en-US" sz="2000"/>
                <a:t>Largo</a:t>
              </a:r>
            </a:p>
          </p:txBody>
        </p:sp>
        <p:sp>
          <p:nvSpPr>
            <p:cNvPr id="15" name="Content Placeholder 4">
              <a:extLst>
                <a:ext uri="{FF2B5EF4-FFF2-40B4-BE49-F238E27FC236}">
                  <a16:creationId xmlns:a16="http://schemas.microsoft.com/office/drawing/2014/main" id="{E73B2FB8-72CF-D23A-F960-97D02283C214}"/>
                </a:ext>
              </a:extLst>
            </p:cNvPr>
            <p:cNvSpPr txBox="1">
              <a:spLocks/>
            </p:cNvSpPr>
            <p:nvPr/>
          </p:nvSpPr>
          <p:spPr>
            <a:xfrm>
              <a:off x="4664987" y="3951276"/>
              <a:ext cx="2114991" cy="38537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 Light" panose="020B00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 Light" panose="020B00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 Light" panose="020B00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 Light" panose="020B00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 Light" panose="020B00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Font typeface="Arial" panose="020B0604020202020204" pitchFamily="34" charset="0"/>
                <a:buNone/>
              </a:pPr>
              <a:r>
                <a:rPr lang="en-US" sz="2000"/>
                <a:t>St. Petersburg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1578447-EB82-FE70-159F-86BAFF0B1C92}"/>
                </a:ext>
              </a:extLst>
            </p:cNvPr>
            <p:cNvSpPr/>
            <p:nvPr/>
          </p:nvSpPr>
          <p:spPr>
            <a:xfrm>
              <a:off x="7069504" y="4307006"/>
              <a:ext cx="119922" cy="1199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ontent Placeholder 4">
              <a:extLst>
                <a:ext uri="{FF2B5EF4-FFF2-40B4-BE49-F238E27FC236}">
                  <a16:creationId xmlns:a16="http://schemas.microsoft.com/office/drawing/2014/main" id="{6FC6818F-10BB-146E-8237-9E104DAC14E4}"/>
                </a:ext>
              </a:extLst>
            </p:cNvPr>
            <p:cNvSpPr txBox="1">
              <a:spLocks/>
            </p:cNvSpPr>
            <p:nvPr/>
          </p:nvSpPr>
          <p:spPr>
            <a:xfrm>
              <a:off x="5143492" y="4412921"/>
              <a:ext cx="2114991" cy="38537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 Light" panose="020B00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 Light" panose="020B00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 Light" panose="020B00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 Light" panose="020B00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 Light" panose="020B00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Font typeface="Arial" panose="020B0604020202020204" pitchFamily="34" charset="0"/>
                <a:buNone/>
              </a:pPr>
              <a:r>
                <a:rPr lang="en-US" sz="2000"/>
                <a:t>Sarasota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6061EED-8EC2-A7A3-F364-222D4B264FE3}"/>
                </a:ext>
              </a:extLst>
            </p:cNvPr>
            <p:cNvSpPr/>
            <p:nvPr/>
          </p:nvSpPr>
          <p:spPr>
            <a:xfrm>
              <a:off x="7890363" y="2859214"/>
              <a:ext cx="119922" cy="1199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ontent Placeholder 4">
              <a:extLst>
                <a:ext uri="{FF2B5EF4-FFF2-40B4-BE49-F238E27FC236}">
                  <a16:creationId xmlns:a16="http://schemas.microsoft.com/office/drawing/2014/main" id="{8D706133-AD67-5FC8-04A1-68FC827FA963}"/>
                </a:ext>
              </a:extLst>
            </p:cNvPr>
            <p:cNvSpPr txBox="1">
              <a:spLocks/>
            </p:cNvSpPr>
            <p:nvPr/>
          </p:nvSpPr>
          <p:spPr>
            <a:xfrm>
              <a:off x="8016477" y="2901654"/>
              <a:ext cx="2114991" cy="38537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 Light" panose="020B00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 Light" panose="020B00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 Light" panose="020B00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 Light" panose="020B00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 Light" panose="020B00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000"/>
                <a:t>Titusville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25EF591-5CFF-E1B9-E359-B271E54337F1}"/>
                </a:ext>
              </a:extLst>
            </p:cNvPr>
            <p:cNvSpPr/>
            <p:nvPr/>
          </p:nvSpPr>
          <p:spPr>
            <a:xfrm>
              <a:off x="8947859" y="4346015"/>
              <a:ext cx="119922" cy="1199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ontent Placeholder 4">
              <a:extLst>
                <a:ext uri="{FF2B5EF4-FFF2-40B4-BE49-F238E27FC236}">
                  <a16:creationId xmlns:a16="http://schemas.microsoft.com/office/drawing/2014/main" id="{414B99EB-D19A-2325-40F9-B8333C77292E}"/>
                </a:ext>
              </a:extLst>
            </p:cNvPr>
            <p:cNvSpPr txBox="1">
              <a:spLocks/>
            </p:cNvSpPr>
            <p:nvPr/>
          </p:nvSpPr>
          <p:spPr>
            <a:xfrm>
              <a:off x="9012934" y="4086098"/>
              <a:ext cx="2114991" cy="38537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 Light" panose="020B00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 Light" panose="020B00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 Light" panose="020B00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 Light" panose="020B00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 Light" panose="020B00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000" dirty="0"/>
                <a:t>Boca Raton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C95DCD4-BEBB-B653-505D-97C17B0F5523}"/>
                </a:ext>
              </a:extLst>
            </p:cNvPr>
            <p:cNvSpPr/>
            <p:nvPr/>
          </p:nvSpPr>
          <p:spPr>
            <a:xfrm>
              <a:off x="7770441" y="3369039"/>
              <a:ext cx="119922" cy="1199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ontent Placeholder 4">
              <a:extLst>
                <a:ext uri="{FF2B5EF4-FFF2-40B4-BE49-F238E27FC236}">
                  <a16:creationId xmlns:a16="http://schemas.microsoft.com/office/drawing/2014/main" id="{66D8DAA0-DC74-34E5-0895-9E20124ADCBD}"/>
                </a:ext>
              </a:extLst>
            </p:cNvPr>
            <p:cNvSpPr txBox="1">
              <a:spLocks/>
            </p:cNvSpPr>
            <p:nvPr/>
          </p:nvSpPr>
          <p:spPr>
            <a:xfrm>
              <a:off x="7874626" y="3428024"/>
              <a:ext cx="2114991" cy="38537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 Light" panose="020B00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 Light" panose="020B00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 Light" panose="020B00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 Light" panose="020B00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 Light" panose="020B00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000"/>
                <a:t>St. Cloud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F6F2B2D-5DFA-AA49-C2C9-3E454B690693}"/>
                </a:ext>
              </a:extLst>
            </p:cNvPr>
            <p:cNvSpPr/>
            <p:nvPr/>
          </p:nvSpPr>
          <p:spPr>
            <a:xfrm>
              <a:off x="7358161" y="3094343"/>
              <a:ext cx="119922" cy="1199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4E0A29B-CAFC-1F6D-E8CC-17D121FADE9B}"/>
                </a:ext>
              </a:extLst>
            </p:cNvPr>
            <p:cNvGrpSpPr/>
            <p:nvPr/>
          </p:nvGrpSpPr>
          <p:grpSpPr>
            <a:xfrm>
              <a:off x="8400096" y="2241830"/>
              <a:ext cx="2133223" cy="589328"/>
              <a:chOff x="7497364" y="2915550"/>
              <a:chExt cx="2133223" cy="589328"/>
            </a:xfrm>
          </p:grpSpPr>
          <p:sp>
            <p:nvSpPr>
              <p:cNvPr id="25" name="Content Placeholder 4">
                <a:extLst>
                  <a:ext uri="{FF2B5EF4-FFF2-40B4-BE49-F238E27FC236}">
                    <a16:creationId xmlns:a16="http://schemas.microsoft.com/office/drawing/2014/main" id="{17FCE33E-751E-138A-F903-C913BD54AA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15596" y="2915550"/>
                <a:ext cx="2114991" cy="3853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ptos Light" panose="020B00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ptos Light" panose="020B00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ptos Light" panose="020B00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ptos Light" panose="020B00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ptos Light" panose="020B00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/>
                  <a:t>Ocoee</a:t>
                </a:r>
              </a:p>
            </p:txBody>
          </p:sp>
          <p:sp>
            <p:nvSpPr>
              <p:cNvPr id="26" name="Content Placeholder 4">
                <a:extLst>
                  <a:ext uri="{FF2B5EF4-FFF2-40B4-BE49-F238E27FC236}">
                    <a16:creationId xmlns:a16="http://schemas.microsoft.com/office/drawing/2014/main" id="{6F173C19-409E-E03F-B833-CBE33F6983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97364" y="3119500"/>
                <a:ext cx="2114991" cy="3853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ptos Light" panose="020B00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ptos Light" panose="020B00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ptos Light" panose="020B00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ptos Light" panose="020B00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ptos Light" panose="020B00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/>
                  <a:t>Orange County</a:t>
                </a:r>
              </a:p>
            </p:txBody>
          </p: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928234B-5C62-916C-58C8-885C4A19BA1C}"/>
                </a:ext>
              </a:extLst>
            </p:cNvPr>
            <p:cNvSpPr/>
            <p:nvPr/>
          </p:nvSpPr>
          <p:spPr>
            <a:xfrm>
              <a:off x="7138489" y="3105030"/>
              <a:ext cx="119922" cy="1199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F5856C42-BC85-D212-5A8E-AB5C0675B556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7414642" y="2362089"/>
              <a:ext cx="1039278" cy="712004"/>
            </a:xfrm>
            <a:prstGeom prst="bentConnector3">
              <a:avLst>
                <a:gd name="adj1" fmla="val 99965"/>
              </a:avLst>
            </a:prstGeom>
            <a:ln w="127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or: Elbow 37">
              <a:extLst>
                <a:ext uri="{FF2B5EF4-FFF2-40B4-BE49-F238E27FC236}">
                  <a16:creationId xmlns:a16="http://schemas.microsoft.com/office/drawing/2014/main" id="{4F07E34C-B0E6-4189-F0CF-EEC9B513F816}"/>
                </a:ext>
              </a:extLst>
            </p:cNvPr>
            <p:cNvCxnSpPr>
              <a:cxnSpLocks/>
            </p:cNvCxnSpPr>
            <p:nvPr/>
          </p:nvCxnSpPr>
          <p:spPr>
            <a:xfrm>
              <a:off x="6261713" y="3269060"/>
              <a:ext cx="668676" cy="324739"/>
            </a:xfrm>
            <a:prstGeom prst="bentConnector3">
              <a:avLst>
                <a:gd name="adj1" fmla="val 99490"/>
              </a:avLst>
            </a:prstGeom>
            <a:ln w="127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Content Placeholder 4">
              <a:extLst>
                <a:ext uri="{FF2B5EF4-FFF2-40B4-BE49-F238E27FC236}">
                  <a16:creationId xmlns:a16="http://schemas.microsoft.com/office/drawing/2014/main" id="{1029ECD4-67C2-B9B4-D9BD-DAEF2A6943B6}"/>
                </a:ext>
              </a:extLst>
            </p:cNvPr>
            <p:cNvSpPr txBox="1">
              <a:spLocks/>
            </p:cNvSpPr>
            <p:nvPr/>
          </p:nvSpPr>
          <p:spPr>
            <a:xfrm>
              <a:off x="3968057" y="2666454"/>
              <a:ext cx="2114991" cy="38537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 Light" panose="020B00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 Light" panose="020B00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 Light" panose="020B00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 Light" panose="020B00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 Light" panose="020B00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Font typeface="Arial" panose="020B0604020202020204" pitchFamily="34" charset="0"/>
                <a:buNone/>
              </a:pPr>
              <a:r>
                <a:rPr lang="en-US" sz="2000" dirty="0"/>
                <a:t>Minneola</a:t>
              </a:r>
            </a:p>
          </p:txBody>
        </p:sp>
        <p:cxnSp>
          <p:nvCxnSpPr>
            <p:cNvPr id="62" name="Connector: Elbow 61">
              <a:extLst>
                <a:ext uri="{FF2B5EF4-FFF2-40B4-BE49-F238E27FC236}">
                  <a16:creationId xmlns:a16="http://schemas.microsoft.com/office/drawing/2014/main" id="{7E2D042E-C2B2-FB0E-C314-87BCC80B685C}"/>
                </a:ext>
              </a:extLst>
            </p:cNvPr>
            <p:cNvCxnSpPr>
              <a:cxnSpLocks/>
            </p:cNvCxnSpPr>
            <p:nvPr/>
          </p:nvCxnSpPr>
          <p:spPr>
            <a:xfrm>
              <a:off x="6025225" y="2842122"/>
              <a:ext cx="1164201" cy="243546"/>
            </a:xfrm>
            <a:prstGeom prst="bentConnector3">
              <a:avLst>
                <a:gd name="adj1" fmla="val 99883"/>
              </a:avLst>
            </a:prstGeom>
            <a:ln w="127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6078999-C5CE-E930-3AFB-D80FE999BB7C}"/>
                </a:ext>
              </a:extLst>
            </p:cNvPr>
            <p:cNvSpPr/>
            <p:nvPr/>
          </p:nvSpPr>
          <p:spPr>
            <a:xfrm>
              <a:off x="8827937" y="4706142"/>
              <a:ext cx="119922" cy="1199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Content Placeholder 4">
              <a:extLst>
                <a:ext uri="{FF2B5EF4-FFF2-40B4-BE49-F238E27FC236}">
                  <a16:creationId xmlns:a16="http://schemas.microsoft.com/office/drawing/2014/main" id="{7D267369-D317-D8EA-A776-6B1E662DBCCA}"/>
                </a:ext>
              </a:extLst>
            </p:cNvPr>
            <p:cNvSpPr txBox="1">
              <a:spLocks/>
            </p:cNvSpPr>
            <p:nvPr/>
          </p:nvSpPr>
          <p:spPr>
            <a:xfrm>
              <a:off x="8999670" y="4764412"/>
              <a:ext cx="2114991" cy="38537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 Light" panose="020B00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 Light" panose="020B00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 Light" panose="020B00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 Light" panose="020B00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 Light" panose="020B00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000"/>
                <a:t>Weston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40B519B-BE49-1D0F-94A8-1AB59D37A923}"/>
                </a:ext>
              </a:extLst>
            </p:cNvPr>
            <p:cNvSpPr/>
            <p:nvPr/>
          </p:nvSpPr>
          <p:spPr>
            <a:xfrm>
              <a:off x="8950611" y="4521183"/>
              <a:ext cx="119922" cy="1199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Content Placeholder 4">
              <a:extLst>
                <a:ext uri="{FF2B5EF4-FFF2-40B4-BE49-F238E27FC236}">
                  <a16:creationId xmlns:a16="http://schemas.microsoft.com/office/drawing/2014/main" id="{CCB7A198-0C95-96A8-365D-4730A7253E51}"/>
                </a:ext>
              </a:extLst>
            </p:cNvPr>
            <p:cNvSpPr txBox="1">
              <a:spLocks/>
            </p:cNvSpPr>
            <p:nvPr/>
          </p:nvSpPr>
          <p:spPr>
            <a:xfrm>
              <a:off x="9083647" y="4396856"/>
              <a:ext cx="2114991" cy="38537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 Light" panose="020B00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 Light" panose="020B00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 Light" panose="020B00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 Light" panose="020B00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 Light" panose="020B00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000" dirty="0"/>
                <a:t>Coconut Creek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6C9AEF3-1FB4-892C-A8A5-08D19D9F4627}"/>
                </a:ext>
              </a:extLst>
            </p:cNvPr>
            <p:cNvSpPr/>
            <p:nvPr/>
          </p:nvSpPr>
          <p:spPr>
            <a:xfrm>
              <a:off x="7078528" y="1772752"/>
              <a:ext cx="119922" cy="1199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Content Placeholder 4">
              <a:extLst>
                <a:ext uri="{FF2B5EF4-FFF2-40B4-BE49-F238E27FC236}">
                  <a16:creationId xmlns:a16="http://schemas.microsoft.com/office/drawing/2014/main" id="{8269F906-6F40-0A4D-DA97-893CD2BB30B0}"/>
                </a:ext>
              </a:extLst>
            </p:cNvPr>
            <p:cNvSpPr txBox="1">
              <a:spLocks/>
            </p:cNvSpPr>
            <p:nvPr/>
          </p:nvSpPr>
          <p:spPr>
            <a:xfrm>
              <a:off x="7247249" y="1599613"/>
              <a:ext cx="2114991" cy="38537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 Light" panose="020B00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 Light" panose="020B00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 Light" panose="020B00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 Light" panose="020B00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 Light" panose="020B00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000"/>
                <a:t>St. Johns County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2424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About the Florida Housing Coalition</a:t>
            </a:r>
            <a:endParaRPr lang="en-US" sz="4000">
              <a:highlight>
                <a:srgbClr val="FFFF00"/>
              </a:highlight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7FCAE95-7D46-4FF6-A125-77B501649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>
                <a:solidFill>
                  <a:schemeClr val="tx1"/>
                </a:solidFill>
              </a:rPr>
              <a:t>Statewide nonprofit organization providing training and technical assistance to local governments and nonprofits on all things affordable housing</a:t>
            </a:r>
          </a:p>
          <a:p>
            <a:pPr marL="0" indent="0">
              <a:buNone/>
            </a:pPr>
            <a:r>
              <a:rPr lang="en-US" sz="2600">
                <a:solidFill>
                  <a:schemeClr val="tx1"/>
                </a:solidFill>
              </a:rPr>
              <a:t>Our work covers: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>
                <a:solidFill>
                  <a:schemeClr val="tx1"/>
                </a:solidFill>
              </a:rPr>
              <a:t>Compliance with local, state, and federal affordable housing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>
                <a:solidFill>
                  <a:schemeClr val="tx1"/>
                </a:solidFill>
              </a:rPr>
              <a:t>Affordable housing program design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>
                <a:solidFill>
                  <a:schemeClr val="tx1"/>
                </a:solidFill>
              </a:rPr>
              <a:t>Capacity building for nonprofit housing providers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>
                <a:solidFill>
                  <a:schemeClr val="tx1"/>
                </a:solidFill>
              </a:rPr>
              <a:t>Land use planning for affordable housing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>
                <a:solidFill>
                  <a:schemeClr val="tx1"/>
                </a:solidFill>
              </a:rPr>
              <a:t>Research &amp; data gathering</a:t>
            </a:r>
          </a:p>
          <a:p>
            <a:pPr marL="0" indent="0">
              <a:buNone/>
            </a:pPr>
            <a:endParaRPr lang="en-US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rgbClr val="000000"/>
                </a:solidFill>
              </a:rPr>
              <a:t>We can provide free training and technical assistance to you under the Catalyst Program.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>
              <a:solidFill>
                <a:srgbClr val="000000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176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C3FE3-850C-9BBD-A2A9-9A66F8CB4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for proactive local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C8E56-96E8-025E-252A-5612A7D72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local policy or ordinance that </a:t>
            </a:r>
            <a:r>
              <a:rPr lang="en-US" b="1" dirty="0"/>
              <a:t>clearly defines local interpretation of the land use mandate </a:t>
            </a:r>
            <a:r>
              <a:rPr lang="en-US" dirty="0"/>
              <a:t>could contain:</a:t>
            </a:r>
          </a:p>
          <a:p>
            <a:r>
              <a:rPr lang="en-US" dirty="0"/>
              <a:t>Clear statement of eligible zoning districts </a:t>
            </a:r>
          </a:p>
          <a:p>
            <a:r>
              <a:rPr lang="en-US" dirty="0"/>
              <a:t>Clear statement of maximum density and height allowances </a:t>
            </a:r>
          </a:p>
          <a:p>
            <a:r>
              <a:rPr lang="en-US" dirty="0"/>
              <a:t>Certification process to identify eligible proposals (pre-application review, etc.)</a:t>
            </a:r>
          </a:p>
          <a:p>
            <a:r>
              <a:rPr lang="en-US" dirty="0"/>
              <a:t>Clear statement of which multifamily regulations apply to receive administrative approval</a:t>
            </a:r>
          </a:p>
          <a:p>
            <a:r>
              <a:rPr lang="en-US" dirty="0"/>
              <a:t>Compliance monitoring requirements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5BAB21-A4CA-940E-476C-8614C1BEB46E}"/>
              </a:ext>
            </a:extLst>
          </p:cNvPr>
          <p:cNvSpPr txBox="1"/>
          <p:nvPr/>
        </p:nvSpPr>
        <p:spPr>
          <a:xfrm>
            <a:off x="10009239" y="292700"/>
            <a:ext cx="1779639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ptos Light" panose="020B0004020202020204" pitchFamily="34" charset="0"/>
              </a:rPr>
              <a:t>Land Use</a:t>
            </a:r>
          </a:p>
        </p:txBody>
      </p:sp>
    </p:spTree>
    <p:extLst>
      <p:ext uri="{BB962C8B-B14F-4D97-AF65-F5344CB8AC3E}">
        <p14:creationId xmlns:p14="http://schemas.microsoft.com/office/powerpoint/2010/main" val="3170313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96CAD-B342-B7BA-3A2B-83DC3CD5F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Titusville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0DC91-E5FB-90B4-00A9-E08FA3B014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Ordinance</a:t>
            </a:r>
          </a:p>
          <a:p>
            <a:r>
              <a:rPr lang="en-US" dirty="0"/>
              <a:t>General LLA state law compliance terms</a:t>
            </a:r>
          </a:p>
          <a:p>
            <a:r>
              <a:rPr lang="en-US" dirty="0"/>
              <a:t>Definitions of mixed-use, industrial, commercial zones</a:t>
            </a:r>
          </a:p>
          <a:p>
            <a:r>
              <a:rPr lang="en-US" dirty="0"/>
              <a:t>Identified zones to calculate 20% rule (subsection f)</a:t>
            </a:r>
          </a:p>
          <a:p>
            <a:r>
              <a:rPr lang="en-US" dirty="0"/>
              <a:t>General process referencing required agreements</a:t>
            </a:r>
          </a:p>
          <a:p>
            <a:r>
              <a:rPr lang="en-US" dirty="0"/>
              <a:t>General reporting terms for developer</a:t>
            </a:r>
          </a:p>
          <a:p>
            <a:r>
              <a:rPr lang="en-US" dirty="0"/>
              <a:t>Permitted uses for mixed-use development</a:t>
            </a:r>
          </a:p>
          <a:p>
            <a:r>
              <a:rPr lang="en-US" dirty="0"/>
              <a:t>Applicable multi-family regulations for administrative approval</a:t>
            </a:r>
          </a:p>
          <a:p>
            <a:r>
              <a:rPr lang="en-US" dirty="0"/>
              <a:t>Buffer, setback, airport overlay, open space, noise standard, phasing restriction, unit of title requirements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DB3AA9-2791-0997-01AA-441DE9B3AD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Resolution</a:t>
            </a:r>
          </a:p>
          <a:p>
            <a:r>
              <a:rPr lang="en-US" dirty="0"/>
              <a:t>Checklist of major required compliance terms, agreements, other documents</a:t>
            </a:r>
          </a:p>
          <a:p>
            <a:r>
              <a:rPr lang="en-US" dirty="0"/>
              <a:t>Establishment of administrative review, monitoring fees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CEE5EA-9A7F-0DDC-1F1F-45B1AE50922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7516586" y="2644536"/>
            <a:ext cx="3570514" cy="35324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C97533-6224-7286-F900-9E4AC487837D}"/>
              </a:ext>
            </a:extLst>
          </p:cNvPr>
          <p:cNvSpPr txBox="1"/>
          <p:nvPr/>
        </p:nvSpPr>
        <p:spPr>
          <a:xfrm>
            <a:off x="10009239" y="292700"/>
            <a:ext cx="1779639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ptos Light" panose="020B0004020202020204" pitchFamily="34" charset="0"/>
              </a:rPr>
              <a:t>Land Use</a:t>
            </a:r>
          </a:p>
        </p:txBody>
      </p:sp>
    </p:spTree>
    <p:extLst>
      <p:ext uri="{BB962C8B-B14F-4D97-AF65-F5344CB8AC3E}">
        <p14:creationId xmlns:p14="http://schemas.microsoft.com/office/powerpoint/2010/main" val="11973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A1D8E78-C700-C641-1D33-AF02627BE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St. Petersburg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DF35C6-909A-560E-8D1D-6AF114543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72400" cy="3679248"/>
          </a:xfrm>
        </p:spPr>
        <p:txBody>
          <a:bodyPr/>
          <a:lstStyle/>
          <a:p>
            <a:r>
              <a:rPr lang="en-US" dirty="0"/>
              <a:t>Establishes Neighborhood Suburban Multi-family as the standard for Industrial zoning districts</a:t>
            </a:r>
          </a:p>
          <a:p>
            <a:r>
              <a:rPr lang="en-US" dirty="0"/>
              <a:t>Clearly defines the administrative process for preemption projects (based on their existing process for using s. 166.04151(6))</a:t>
            </a:r>
          </a:p>
          <a:p>
            <a:r>
              <a:rPr lang="en-US" dirty="0"/>
              <a:t>Sets out the application materials required</a:t>
            </a:r>
          </a:p>
          <a:p>
            <a:r>
              <a:rPr lang="en-US" dirty="0"/>
              <a:t>Clearly states a max density of 82 units/acre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713A04-966E-4392-80C7-E9F2403AA4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</a:blip>
          <a:srcRect l="1184" t="3941" r="2370" b="2225"/>
          <a:stretch/>
        </p:blipFill>
        <p:spPr>
          <a:xfrm>
            <a:off x="6924675" y="1825625"/>
            <a:ext cx="4429125" cy="321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06F0E1-97B8-623B-1F98-5B5586A0027B}"/>
              </a:ext>
            </a:extLst>
          </p:cNvPr>
          <p:cNvSpPr txBox="1"/>
          <p:nvPr/>
        </p:nvSpPr>
        <p:spPr>
          <a:xfrm>
            <a:off x="10009239" y="292700"/>
            <a:ext cx="1779639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ptos Light" panose="020B0004020202020204" pitchFamily="34" charset="0"/>
              </a:rPr>
              <a:t>Land Use</a:t>
            </a:r>
          </a:p>
        </p:txBody>
      </p:sp>
    </p:spTree>
    <p:extLst>
      <p:ext uri="{BB962C8B-B14F-4D97-AF65-F5344CB8AC3E}">
        <p14:creationId xmlns:p14="http://schemas.microsoft.com/office/powerpoint/2010/main" val="2537221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F8471C-3B4D-635D-E489-6F9653555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ptos" panose="020B0004020202020204" pitchFamily="34" charset="0"/>
                <a:ea typeface="Times New Roman" panose="02020603050405020304" pitchFamily="18" charset="0"/>
              </a:rPr>
              <a:t>Example: Orange County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96F86F-70EC-8E21-D2A1-A6B45DF2BE6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ptos Light" panose="020B0004020202020204" pitchFamily="34" charset="0"/>
                <a:ea typeface="Times New Roman" panose="02020603050405020304" pitchFamily="18" charset="0"/>
              </a:rPr>
              <a:t>References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multi-family</a:t>
            </a:r>
            <a:r>
              <a:rPr lang="en-US" sz="2400" dirty="0">
                <a:latin typeface="Aptos Light" panose="020B0004020202020204" pitchFamily="34" charset="0"/>
                <a:ea typeface="Times New Roman" panose="02020603050405020304" pitchFamily="18" charset="0"/>
              </a:rPr>
              <a:t> regulations to use for administrative approval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ptos Light" panose="020B0004020202020204" pitchFamily="34" charset="0"/>
                <a:ea typeface="Times New Roman" panose="02020603050405020304" pitchFamily="18" charset="0"/>
              </a:rPr>
              <a:t>Clearly states which zoning districts are eligible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BEABCD-13CB-7DD9-A1D4-1E74D4B5FD80}"/>
              </a:ext>
            </a:extLst>
          </p:cNvPr>
          <p:cNvSpPr txBox="1"/>
          <p:nvPr/>
        </p:nvSpPr>
        <p:spPr>
          <a:xfrm>
            <a:off x="10009239" y="292700"/>
            <a:ext cx="1779639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ptos Light" panose="020B0004020202020204" pitchFamily="34" charset="0"/>
              </a:rPr>
              <a:t>Land Use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D95B864-3EEC-1EBC-FD07-961D4224815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1007" t="33857" r="11605" b="9271"/>
          <a:stretch/>
        </p:blipFill>
        <p:spPr>
          <a:xfrm>
            <a:off x="5584370" y="987426"/>
            <a:ext cx="6204507" cy="59013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FCA112-0255-E611-A6A9-25C41876CB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r="67520" b="33362"/>
          <a:stretch/>
        </p:blipFill>
        <p:spPr>
          <a:xfrm>
            <a:off x="715963" y="4104275"/>
            <a:ext cx="4275137" cy="278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14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7B43CB-5FB3-0DFC-841E-3860F21E1D4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7663542" y="1712359"/>
            <a:ext cx="3690257" cy="367348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6AE181A-C8B1-2B17-5DC7-33F4AB2A8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Boca Raton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292AC6-6CC3-2039-542B-E2C137AC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72400" cy="36792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Specifies eligible zoning districts </a:t>
            </a:r>
          </a:p>
          <a:p>
            <a:r>
              <a:rPr lang="en-US" dirty="0"/>
              <a:t>Actively states that the 20% rule applies and only mixed-use projects are allowable in commercial and industrial districts</a:t>
            </a:r>
          </a:p>
          <a:p>
            <a:r>
              <a:rPr lang="en-US" dirty="0"/>
              <a:t>Fleshes out required non-residential component: minimum of 5,000 square feet, or 10% of overall square footage, to be non-residential and on the ground floor</a:t>
            </a:r>
          </a:p>
          <a:p>
            <a:r>
              <a:rPr lang="en-US" dirty="0"/>
              <a:t>Defines applicable setback standards, buffering, landscaping, minimum square footage of residential units, parking open space requirements, and more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7DC822-8E08-54E2-5238-CE51DEB6BAA7}"/>
              </a:ext>
            </a:extLst>
          </p:cNvPr>
          <p:cNvSpPr txBox="1"/>
          <p:nvPr/>
        </p:nvSpPr>
        <p:spPr>
          <a:xfrm>
            <a:off x="10009239" y="292700"/>
            <a:ext cx="1779639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ptos Light" panose="020B0004020202020204" pitchFamily="34" charset="0"/>
              </a:rPr>
              <a:t>Land Use</a:t>
            </a:r>
          </a:p>
        </p:txBody>
      </p:sp>
    </p:spTree>
    <p:extLst>
      <p:ext uri="{BB962C8B-B14F-4D97-AF65-F5344CB8AC3E}">
        <p14:creationId xmlns:p14="http://schemas.microsoft.com/office/powerpoint/2010/main" val="1146871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B074C-49A8-E252-8A2C-0848A94C3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Pre-Development Agreement Example: Titusville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6BD51-B060-9084-232E-BF86C9757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72400" cy="367924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Pre-Development Agreement (Site Plan Application)</a:t>
            </a:r>
          </a:p>
          <a:p>
            <a:r>
              <a:rPr lang="en-US" dirty="0"/>
              <a:t>General Live Local Act compliance terms defined by state law</a:t>
            </a:r>
          </a:p>
          <a:p>
            <a:r>
              <a:rPr lang="en-US" dirty="0"/>
              <a:t>Federal, state, local code requirements, generally</a:t>
            </a:r>
          </a:p>
          <a:p>
            <a:r>
              <a:rPr lang="en-US" dirty="0"/>
              <a:t>Monitoring standards, generally</a:t>
            </a:r>
          </a:p>
          <a:p>
            <a:r>
              <a:rPr lang="en-US" dirty="0"/>
              <a:t>General reference to environmental review and testing required by law</a:t>
            </a:r>
          </a:p>
          <a:p>
            <a:r>
              <a:rPr lang="en-US" dirty="0"/>
              <a:t>Agreement to eventual LURA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79D28F-638E-75D6-D8FB-C3F0819DC7E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7634882" y="1690688"/>
            <a:ext cx="3718918" cy="36792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E4A17-E600-D13A-4E99-31B36CB44B39}"/>
              </a:ext>
            </a:extLst>
          </p:cNvPr>
          <p:cNvSpPr txBox="1"/>
          <p:nvPr/>
        </p:nvSpPr>
        <p:spPr>
          <a:xfrm>
            <a:off x="10009239" y="292700"/>
            <a:ext cx="1779639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ptos Light" panose="020B0004020202020204" pitchFamily="34" charset="0"/>
              </a:rPr>
              <a:t>Land Use</a:t>
            </a:r>
          </a:p>
        </p:txBody>
      </p:sp>
    </p:spTree>
    <p:extLst>
      <p:ext uri="{BB962C8B-B14F-4D97-AF65-F5344CB8AC3E}">
        <p14:creationId xmlns:p14="http://schemas.microsoft.com/office/powerpoint/2010/main" val="1622272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4BF0E-A6D1-683F-C49E-0F2D2840D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LLA Verification Example: Hillsborough County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03FCFD-A646-5185-16A6-6FB8296ECC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5" t="4113" r="1562" b="34285"/>
          <a:stretch/>
        </p:blipFill>
        <p:spPr>
          <a:xfrm>
            <a:off x="838200" y="1524000"/>
            <a:ext cx="7451882" cy="5257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FE44BD-FB5D-D3C1-6A02-A8F43E646126}"/>
              </a:ext>
            </a:extLst>
          </p:cNvPr>
          <p:cNvSpPr txBox="1"/>
          <p:nvPr/>
        </p:nvSpPr>
        <p:spPr>
          <a:xfrm>
            <a:off x="10009239" y="292700"/>
            <a:ext cx="1779639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ptos Light" panose="020B0004020202020204" pitchFamily="34" charset="0"/>
              </a:rPr>
              <a:t>Land Use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1668C7-823C-4569-252F-43FF61B7F30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7598229" y="1675039"/>
            <a:ext cx="3755571" cy="376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62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B38834-9FAF-5CEB-3379-F46AFA700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growth in light of the LLA mandate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2AF23-34C4-5DB0-D5D8-55148F9EF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>
              <a:buSzPct val="75000"/>
            </a:pPr>
            <a:r>
              <a:rPr lang="en-US" dirty="0">
                <a:latin typeface="Aptos Light" panose="020B0004020202020204" pitchFamily="34" charset="0"/>
              </a:rPr>
              <a:t>Local governments still have levers to “guide growth” despite this mandate</a:t>
            </a:r>
          </a:p>
          <a:p>
            <a:pPr marL="285750" indent="-285750">
              <a:buSzPct val="75000"/>
              <a:buFont typeface="Arial" panose="020B0604020202020204" pitchFamily="34" charset="0"/>
              <a:buChar char="•"/>
            </a:pPr>
            <a:r>
              <a:rPr lang="en-US" sz="1800" dirty="0">
                <a:latin typeface="Aptos Light" panose="020B0004020202020204" pitchFamily="34" charset="0"/>
              </a:rPr>
              <a:t>Allow more multifamily development in residential areas</a:t>
            </a:r>
          </a:p>
          <a:p>
            <a:pPr marL="285750" indent="-285750">
              <a:buSzPct val="75000"/>
              <a:buFont typeface="Arial" panose="020B0604020202020204" pitchFamily="34" charset="0"/>
              <a:buChar char="•"/>
            </a:pPr>
            <a:r>
              <a:rPr lang="en-US" sz="1800" dirty="0">
                <a:latin typeface="Aptos Light" panose="020B0004020202020204" pitchFamily="34" charset="0"/>
              </a:rPr>
              <a:t>Allow more areas where multi-family, commercial, and/or light industrial can be mixed</a:t>
            </a:r>
          </a:p>
          <a:p>
            <a:pPr marL="285750" indent="-285750">
              <a:buSzPct val="75000"/>
              <a:buFont typeface="Arial" panose="020B0604020202020204" pitchFamily="34" charset="0"/>
              <a:buChar char="•"/>
            </a:pPr>
            <a:r>
              <a:rPr lang="en-US" sz="1800" dirty="0">
                <a:latin typeface="Aptos Light" panose="020B0004020202020204" pitchFamily="34" charset="0"/>
              </a:rPr>
              <a:t>Layer incentives in targeted areas to guide growth (impact fee waivers, density bonuses, etc.</a:t>
            </a:r>
          </a:p>
          <a:p>
            <a:pPr marL="285750" indent="-285750">
              <a:buSzPct val="75000"/>
              <a:buFont typeface="Arial" panose="020B0604020202020204" pitchFamily="34" charset="0"/>
              <a:buChar char="•"/>
            </a:pPr>
            <a:r>
              <a:rPr lang="en-US" sz="1800" dirty="0">
                <a:latin typeface="Aptos Light" panose="020B0004020202020204" pitchFamily="34" charset="0"/>
              </a:rPr>
              <a:t>Use ss. 125.01055(6)/166.04151(6) land use tool for affordable housing 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F52D3D2-10B8-CAD8-090D-01072A11262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908" r="2908"/>
          <a:stretch/>
        </p:blipFill>
        <p:spPr>
          <a:xfrm>
            <a:off x="5183188" y="987425"/>
            <a:ext cx="6172200" cy="46624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C029C6-3BB7-1C1D-B854-63BB3AE6B777}"/>
              </a:ext>
            </a:extLst>
          </p:cNvPr>
          <p:cNvSpPr txBox="1"/>
          <p:nvPr/>
        </p:nvSpPr>
        <p:spPr>
          <a:xfrm>
            <a:off x="10009239" y="292700"/>
            <a:ext cx="1779639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ptos Light" panose="020B0004020202020204" pitchFamily="34" charset="0"/>
              </a:rPr>
              <a:t>Land Use</a:t>
            </a:r>
          </a:p>
        </p:txBody>
      </p:sp>
    </p:spTree>
    <p:extLst>
      <p:ext uri="{BB962C8B-B14F-4D97-AF65-F5344CB8AC3E}">
        <p14:creationId xmlns:p14="http://schemas.microsoft.com/office/powerpoint/2010/main" val="1222551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FF576-97A2-C492-2089-4719EC17B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D64A35B-FEC2-9D82-8C9E-FF81EAC37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governments “compete” with LLA mandate: </a:t>
            </a:r>
            <a:br>
              <a:rPr lang="en-US" dirty="0"/>
            </a:br>
            <a:r>
              <a:rPr lang="en-US" dirty="0"/>
              <a:t>City of Sarasota downtown density bonus example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4C090A-84D2-BDEB-B513-D4D868B8D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72400" cy="36792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Provides </a:t>
            </a:r>
            <a:r>
              <a:rPr lang="en-US" b="1" dirty="0">
                <a:solidFill>
                  <a:srgbClr val="7030A0"/>
                </a:solidFill>
              </a:rPr>
              <a:t>4x density </a:t>
            </a:r>
            <a:r>
              <a:rPr lang="en-US" dirty="0"/>
              <a:t>in four targeted downtown districts for developments that set aside as affordable at least </a:t>
            </a:r>
            <a:r>
              <a:rPr lang="en-US" b="1" dirty="0">
                <a:solidFill>
                  <a:schemeClr val="accent2"/>
                </a:solidFill>
              </a:rPr>
              <a:t>15% of units exceeding the base density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Affordability: </a:t>
            </a:r>
            <a:r>
              <a:rPr lang="en-US" b="1" dirty="0">
                <a:solidFill>
                  <a:srgbClr val="008796"/>
                </a:solidFill>
              </a:rPr>
              <a:t>60-120% AMI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At least 1/3 of attainable units must serve households 80% or below AMI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No more than 1/3 must serve 100-120% AMI</a:t>
            </a:r>
          </a:p>
          <a:p>
            <a:pPr>
              <a:lnSpc>
                <a:spcPct val="110000"/>
              </a:lnSpc>
            </a:pPr>
            <a:r>
              <a:rPr lang="en-US" dirty="0"/>
              <a:t>Ownership and rental housing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9C6CD5-E5C6-D721-1122-D34D8FB885B8}"/>
              </a:ext>
            </a:extLst>
          </p:cNvPr>
          <p:cNvSpPr txBox="1"/>
          <p:nvPr/>
        </p:nvSpPr>
        <p:spPr>
          <a:xfrm>
            <a:off x="10009239" y="292700"/>
            <a:ext cx="1779639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ptos Light" panose="020B0004020202020204" pitchFamily="34" charset="0"/>
              </a:rPr>
              <a:t>Land Use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A4746C-08F5-CA6F-B7B3-1D03F9FA2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</a:blip>
          <a:srcRect l="8632" t="8609" r="8767" b="8612"/>
          <a:stretch/>
        </p:blipFill>
        <p:spPr>
          <a:xfrm>
            <a:off x="7547874" y="1690688"/>
            <a:ext cx="3805926" cy="381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000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A7DB3-548A-AD96-792F-E57ED2169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 1339 (2020) + </a:t>
            </a:r>
            <a:br>
              <a:rPr lang="en-US" dirty="0"/>
            </a:br>
            <a:r>
              <a:rPr lang="en-US" dirty="0"/>
              <a:t>Live Local Act (2023) w/ SB 328 (2024)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390505B-3DCA-91C0-8224-939F9C0AA297}"/>
              </a:ext>
            </a:extLst>
          </p:cNvPr>
          <p:cNvGrpSpPr/>
          <p:nvPr/>
        </p:nvGrpSpPr>
        <p:grpSpPr>
          <a:xfrm>
            <a:off x="1347843" y="1870090"/>
            <a:ext cx="9391025" cy="3997518"/>
            <a:chOff x="1805043" y="1870090"/>
            <a:chExt cx="9391025" cy="3997518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942F11D-7B15-8ADE-D6C1-A19A02FFBA12}"/>
                </a:ext>
              </a:extLst>
            </p:cNvPr>
            <p:cNvGrpSpPr/>
            <p:nvPr/>
          </p:nvGrpSpPr>
          <p:grpSpPr>
            <a:xfrm>
              <a:off x="1805043" y="1870090"/>
              <a:ext cx="9391025" cy="3997518"/>
              <a:chOff x="1805043" y="1870090"/>
              <a:chExt cx="9391025" cy="3997518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45EE290-9C87-29DB-3640-97D2DCBEE520}"/>
                  </a:ext>
                </a:extLst>
              </p:cNvPr>
              <p:cNvGrpSpPr/>
              <p:nvPr/>
            </p:nvGrpSpPr>
            <p:grpSpPr>
              <a:xfrm>
                <a:off x="1805043" y="1870090"/>
                <a:ext cx="9391025" cy="3997518"/>
                <a:chOff x="3153315" y="1880976"/>
                <a:chExt cx="6626832" cy="3997518"/>
              </a:xfrm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0F3973E-94C6-AC20-D2AE-37691ADB4B5C}"/>
                    </a:ext>
                  </a:extLst>
                </p:cNvPr>
                <p:cNvSpPr/>
                <p:nvPr/>
              </p:nvSpPr>
              <p:spPr>
                <a:xfrm>
                  <a:off x="6930058" y="2903625"/>
                  <a:ext cx="342718" cy="10510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0"/>
                      </a:moveTo>
                      <a:lnTo>
                        <a:pt x="0" y="1051003"/>
                      </a:lnTo>
                      <a:lnTo>
                        <a:pt x="342718" y="1051003"/>
                      </a:lnTo>
                    </a:path>
                  </a:pathLst>
                </a:custGeom>
                <a:noFill/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rgbClr r="0" g="0" b="0"/>
                </a:lnRef>
                <a:fillRef idx="0">
                  <a:scrgbClr r="0" g="0" b="0"/>
                </a:fillRef>
                <a:effectRef idx="0">
                  <a:schemeClr val="accent4">
                    <a:tint val="7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1570CEDA-3B4F-CF18-88ED-56F7F0AC986D}"/>
                    </a:ext>
                  </a:extLst>
                </p:cNvPr>
                <p:cNvSpPr/>
                <p:nvPr/>
              </p:nvSpPr>
              <p:spPr>
                <a:xfrm>
                  <a:off x="5056803" y="1880976"/>
                  <a:ext cx="2591630" cy="1142395"/>
                </a:xfrm>
                <a:custGeom>
                  <a:avLst/>
                  <a:gdLst>
                    <a:gd name="connsiteX0" fmla="*/ 0 w 2284791"/>
                    <a:gd name="connsiteY0" fmla="*/ 0 h 1142395"/>
                    <a:gd name="connsiteX1" fmla="*/ 2284791 w 2284791"/>
                    <a:gd name="connsiteY1" fmla="*/ 0 h 1142395"/>
                    <a:gd name="connsiteX2" fmla="*/ 2284791 w 2284791"/>
                    <a:gd name="connsiteY2" fmla="*/ 1142395 h 1142395"/>
                    <a:gd name="connsiteX3" fmla="*/ 0 w 2284791"/>
                    <a:gd name="connsiteY3" fmla="*/ 1142395 h 1142395"/>
                    <a:gd name="connsiteX4" fmla="*/ 0 w 2284791"/>
                    <a:gd name="connsiteY4" fmla="*/ 0 h 1142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84791" h="1142395">
                      <a:moveTo>
                        <a:pt x="0" y="0"/>
                      </a:moveTo>
                      <a:lnTo>
                        <a:pt x="2284791" y="0"/>
                      </a:lnTo>
                      <a:lnTo>
                        <a:pt x="2284791" y="1142395"/>
                      </a:lnTo>
                      <a:lnTo>
                        <a:pt x="0" y="11423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rgbClr r="0" g="0" b="0"/>
                </a:lnRef>
                <a:fillRef idx="1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91440" tIns="8890" rIns="91440" bIns="8890" numCol="1" spcCol="1270" anchor="ctr" anchorCtr="0">
                  <a:noAutofit/>
                </a:bodyPr>
                <a:lstStyle/>
                <a:p>
                  <a:pPr marL="0" lvl="0" indent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2000" kern="1200" dirty="0">
                      <a:latin typeface="Aptos Light" panose="020B0004020202020204" pitchFamily="34" charset="0"/>
                    </a:rPr>
                    <a:t>Commercial, industrial, mixed-use zone</a:t>
                  </a:r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C6AE7F47-51B0-1DF2-F07B-CD41A54A6BDF}"/>
                    </a:ext>
                  </a:extLst>
                </p:cNvPr>
                <p:cNvSpPr/>
                <p:nvPr/>
              </p:nvSpPr>
              <p:spPr>
                <a:xfrm>
                  <a:off x="3153315" y="3319423"/>
                  <a:ext cx="2591630" cy="1142395"/>
                </a:xfrm>
                <a:custGeom>
                  <a:avLst/>
                  <a:gdLst>
                    <a:gd name="connsiteX0" fmla="*/ 0 w 2284791"/>
                    <a:gd name="connsiteY0" fmla="*/ 0 h 1142395"/>
                    <a:gd name="connsiteX1" fmla="*/ 2284791 w 2284791"/>
                    <a:gd name="connsiteY1" fmla="*/ 0 h 1142395"/>
                    <a:gd name="connsiteX2" fmla="*/ 2284791 w 2284791"/>
                    <a:gd name="connsiteY2" fmla="*/ 1142395 h 1142395"/>
                    <a:gd name="connsiteX3" fmla="*/ 0 w 2284791"/>
                    <a:gd name="connsiteY3" fmla="*/ 1142395 h 1142395"/>
                    <a:gd name="connsiteX4" fmla="*/ 0 w 2284791"/>
                    <a:gd name="connsiteY4" fmla="*/ 0 h 1142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84791" h="1142395">
                      <a:moveTo>
                        <a:pt x="0" y="0"/>
                      </a:moveTo>
                      <a:lnTo>
                        <a:pt x="2284791" y="0"/>
                      </a:lnTo>
                      <a:lnTo>
                        <a:pt x="2284791" y="1142395"/>
                      </a:lnTo>
                      <a:lnTo>
                        <a:pt x="0" y="11423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FABA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91440" tIns="8890" rIns="91440" bIns="8890" numCol="1" spcCol="1270" anchor="ctr" anchorCtr="0">
                  <a:noAutofit/>
                </a:bodyPr>
                <a:lstStyle/>
                <a:p>
                  <a:pPr marL="0" lvl="0" indent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2000" kern="1200" dirty="0">
                      <a:latin typeface="Aptos Light" panose="020B0004020202020204" pitchFamily="34" charset="0"/>
                    </a:rPr>
                    <a:t>MF housing; </a:t>
                  </a:r>
                  <a:r>
                    <a:rPr lang="en-US" sz="2000" b="1" kern="1200" dirty="0">
                      <a:latin typeface="Aptos Light" panose="020B0004020202020204" pitchFamily="34" charset="0"/>
                    </a:rPr>
                    <a:t>40%-100% </a:t>
                  </a:r>
                  <a:r>
                    <a:rPr lang="en-US" sz="2000" kern="1200" dirty="0">
                      <a:latin typeface="Aptos Light" panose="020B0004020202020204" pitchFamily="34" charset="0"/>
                    </a:rPr>
                    <a:t>affordable if total of 40% of units are rental housing</a:t>
                  </a:r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DCD3D0BF-06E0-3AFF-093B-C3771EC862CD}"/>
                    </a:ext>
                  </a:extLst>
                </p:cNvPr>
                <p:cNvSpPr/>
                <p:nvPr/>
              </p:nvSpPr>
              <p:spPr>
                <a:xfrm>
                  <a:off x="3182432" y="4736099"/>
                  <a:ext cx="2591630" cy="1142395"/>
                </a:xfrm>
                <a:custGeom>
                  <a:avLst/>
                  <a:gdLst>
                    <a:gd name="connsiteX0" fmla="*/ 0 w 2284791"/>
                    <a:gd name="connsiteY0" fmla="*/ 0 h 1142395"/>
                    <a:gd name="connsiteX1" fmla="*/ 2284791 w 2284791"/>
                    <a:gd name="connsiteY1" fmla="*/ 0 h 1142395"/>
                    <a:gd name="connsiteX2" fmla="*/ 2284791 w 2284791"/>
                    <a:gd name="connsiteY2" fmla="*/ 1142395 h 1142395"/>
                    <a:gd name="connsiteX3" fmla="*/ 0 w 2284791"/>
                    <a:gd name="connsiteY3" fmla="*/ 1142395 h 1142395"/>
                    <a:gd name="connsiteX4" fmla="*/ 0 w 2284791"/>
                    <a:gd name="connsiteY4" fmla="*/ 0 h 1142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84791" h="1142395">
                      <a:moveTo>
                        <a:pt x="0" y="0"/>
                      </a:moveTo>
                      <a:lnTo>
                        <a:pt x="2284791" y="0"/>
                      </a:lnTo>
                      <a:lnTo>
                        <a:pt x="2284791" y="1142395"/>
                      </a:lnTo>
                      <a:lnTo>
                        <a:pt x="0" y="11423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91440" tIns="8890" rIns="91440" bIns="8890" numCol="1" spcCol="1270" anchor="ctr" anchorCtr="0">
                  <a:noAutofit/>
                </a:bodyPr>
                <a:lstStyle/>
                <a:p>
                  <a:pPr marL="0" lvl="0" indent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2000" kern="1200" dirty="0">
                      <a:latin typeface="Aptos Light" panose="020B0004020202020204" pitchFamily="34" charset="0"/>
                    </a:rPr>
                    <a:t>Live Local Act land use mandate – 125.01055(7)/166.04151(7)</a:t>
                  </a:r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7564A198-B5AD-E8AC-4470-FE70B7CC030F}"/>
                    </a:ext>
                  </a:extLst>
                </p:cNvPr>
                <p:cNvSpPr/>
                <p:nvPr/>
              </p:nvSpPr>
              <p:spPr>
                <a:xfrm>
                  <a:off x="7188517" y="3319423"/>
                  <a:ext cx="2591630" cy="1142395"/>
                </a:xfrm>
                <a:custGeom>
                  <a:avLst/>
                  <a:gdLst>
                    <a:gd name="connsiteX0" fmla="*/ 0 w 2284791"/>
                    <a:gd name="connsiteY0" fmla="*/ 0 h 1142395"/>
                    <a:gd name="connsiteX1" fmla="*/ 2284791 w 2284791"/>
                    <a:gd name="connsiteY1" fmla="*/ 0 h 1142395"/>
                    <a:gd name="connsiteX2" fmla="*/ 2284791 w 2284791"/>
                    <a:gd name="connsiteY2" fmla="*/ 1142395 h 1142395"/>
                    <a:gd name="connsiteX3" fmla="*/ 0 w 2284791"/>
                    <a:gd name="connsiteY3" fmla="*/ 1142395 h 1142395"/>
                    <a:gd name="connsiteX4" fmla="*/ 0 w 2284791"/>
                    <a:gd name="connsiteY4" fmla="*/ 0 h 1142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84791" h="1142395">
                      <a:moveTo>
                        <a:pt x="0" y="0"/>
                      </a:moveTo>
                      <a:lnTo>
                        <a:pt x="2284791" y="0"/>
                      </a:lnTo>
                      <a:lnTo>
                        <a:pt x="2284791" y="1142395"/>
                      </a:lnTo>
                      <a:lnTo>
                        <a:pt x="0" y="11423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FABA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91440" tIns="8890" rIns="91440" bIns="8890" numCol="1" spcCol="1270" anchor="ctr" anchorCtr="0">
                  <a:noAutofit/>
                </a:bodyPr>
                <a:lstStyle/>
                <a:p>
                  <a:pPr marL="0" lvl="0" indent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2000" kern="1200" dirty="0">
                      <a:latin typeface="Aptos Light" panose="020B0004020202020204" pitchFamily="34" charset="0"/>
                    </a:rPr>
                    <a:t>MF or SF housing; </a:t>
                  </a:r>
                  <a:r>
                    <a:rPr lang="en-US" sz="2000" b="1" kern="1200" dirty="0">
                      <a:latin typeface="Aptos Light" panose="020B0004020202020204" pitchFamily="34" charset="0"/>
                    </a:rPr>
                    <a:t>10-39.9% </a:t>
                  </a:r>
                  <a:r>
                    <a:rPr lang="en-US" sz="2000" kern="1200" dirty="0">
                      <a:latin typeface="Aptos Light" panose="020B0004020202020204" pitchFamily="34" charset="0"/>
                    </a:rPr>
                    <a:t>affordable + rental or ownership + any project not covered by sub. (7) </a:t>
                  </a:r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DE10040C-67D9-C94D-2660-2ACD06B38A88}"/>
                    </a:ext>
                  </a:extLst>
                </p:cNvPr>
                <p:cNvSpPr/>
                <p:nvPr/>
              </p:nvSpPr>
              <p:spPr>
                <a:xfrm>
                  <a:off x="7181353" y="4736098"/>
                  <a:ext cx="2591630" cy="1142395"/>
                </a:xfrm>
                <a:custGeom>
                  <a:avLst/>
                  <a:gdLst>
                    <a:gd name="connsiteX0" fmla="*/ 0 w 2284791"/>
                    <a:gd name="connsiteY0" fmla="*/ 0 h 1142395"/>
                    <a:gd name="connsiteX1" fmla="*/ 2284791 w 2284791"/>
                    <a:gd name="connsiteY1" fmla="*/ 0 h 1142395"/>
                    <a:gd name="connsiteX2" fmla="*/ 2284791 w 2284791"/>
                    <a:gd name="connsiteY2" fmla="*/ 1142395 h 1142395"/>
                    <a:gd name="connsiteX3" fmla="*/ 0 w 2284791"/>
                    <a:gd name="connsiteY3" fmla="*/ 1142395 h 1142395"/>
                    <a:gd name="connsiteX4" fmla="*/ 0 w 2284791"/>
                    <a:gd name="connsiteY4" fmla="*/ 0 h 1142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84791" h="1142395">
                      <a:moveTo>
                        <a:pt x="0" y="0"/>
                      </a:moveTo>
                      <a:lnTo>
                        <a:pt x="2284791" y="0"/>
                      </a:lnTo>
                      <a:lnTo>
                        <a:pt x="2284791" y="1142395"/>
                      </a:lnTo>
                      <a:lnTo>
                        <a:pt x="0" y="11423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91440" tIns="8890" rIns="91440" bIns="8890" numCol="1" spcCol="1270" anchor="ctr" anchorCtr="0">
                  <a:noAutofit/>
                </a:bodyPr>
                <a:lstStyle/>
                <a:p>
                  <a:pPr marL="0" lvl="0" indent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2000" kern="1200" dirty="0">
                      <a:latin typeface="Aptos Light" panose="020B0004020202020204" pitchFamily="34" charset="0"/>
                    </a:rPr>
                    <a:t>“HB 1339” discretionary approval – 125.01055(6)/166.04151(6)</a:t>
                  </a:r>
                </a:p>
              </p:txBody>
            </p:sp>
          </p:grp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18984BA-ADB8-8D58-D101-299D63C01B90}"/>
                  </a:ext>
                </a:extLst>
              </p:cNvPr>
              <p:cNvSpPr/>
              <p:nvPr/>
            </p:nvSpPr>
            <p:spPr>
              <a:xfrm flipH="1">
                <a:off x="5411033" y="2892739"/>
                <a:ext cx="342718" cy="1051003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1051003"/>
                    </a:lnTo>
                    <a:lnTo>
                      <a:pt x="342718" y="1051003"/>
                    </a:lnTo>
                  </a:path>
                </a:pathLst>
              </a:custGeom>
              <a:no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4">
                  <a:tint val="7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50BB365-021A-53DA-E216-960BA49B2C60}"/>
                </a:ext>
              </a:extLst>
            </p:cNvPr>
            <p:cNvCxnSpPr>
              <a:cxnSpLocks/>
            </p:cNvCxnSpPr>
            <p:nvPr/>
          </p:nvCxnSpPr>
          <p:spPr>
            <a:xfrm>
              <a:off x="3799345" y="4401125"/>
              <a:ext cx="0" cy="34586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18BAB73-1DEA-5FBA-3738-2C884A8710DE}"/>
                </a:ext>
              </a:extLst>
            </p:cNvPr>
            <p:cNvCxnSpPr>
              <a:cxnSpLocks/>
            </p:cNvCxnSpPr>
            <p:nvPr/>
          </p:nvCxnSpPr>
          <p:spPr>
            <a:xfrm>
              <a:off x="9209545" y="4379353"/>
              <a:ext cx="0" cy="34586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D14C35C-D552-D413-4D07-4B76895D78E2}"/>
              </a:ext>
            </a:extLst>
          </p:cNvPr>
          <p:cNvSpPr txBox="1"/>
          <p:nvPr/>
        </p:nvSpPr>
        <p:spPr>
          <a:xfrm>
            <a:off x="10009239" y="292700"/>
            <a:ext cx="1779639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ptos Light" panose="020B0004020202020204" pitchFamily="34" charset="0"/>
              </a:rPr>
              <a:t>Land Use</a:t>
            </a:r>
          </a:p>
        </p:txBody>
      </p:sp>
    </p:spTree>
    <p:extLst>
      <p:ext uri="{BB962C8B-B14F-4D97-AF65-F5344CB8AC3E}">
        <p14:creationId xmlns:p14="http://schemas.microsoft.com/office/powerpoint/2010/main" val="2642002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ross 7">
            <a:extLst>
              <a:ext uri="{FF2B5EF4-FFF2-40B4-BE49-F238E27FC236}">
                <a16:creationId xmlns:a16="http://schemas.microsoft.com/office/drawing/2014/main" id="{5DB18969-72C4-AB3E-9615-E2CC1842257E}"/>
              </a:ext>
            </a:extLst>
          </p:cNvPr>
          <p:cNvSpPr/>
          <p:nvPr/>
        </p:nvSpPr>
        <p:spPr>
          <a:xfrm>
            <a:off x="526479" y="1690688"/>
            <a:ext cx="1747377" cy="1747377"/>
          </a:xfrm>
          <a:prstGeom prst="plus">
            <a:avLst>
              <a:gd name="adj" fmla="val 32810"/>
            </a:avLst>
          </a:prstGeom>
          <a:solidFill>
            <a:srgbClr val="EBF5F4"/>
          </a:solidFill>
          <a:ln>
            <a:noFill/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7E676B-17A7-1CCA-DA38-193938E009F8}"/>
              </a:ext>
            </a:extLst>
          </p:cNvPr>
          <p:cNvSpPr/>
          <p:nvPr/>
        </p:nvSpPr>
        <p:spPr>
          <a:xfrm>
            <a:off x="5940125" y="2265160"/>
            <a:ext cx="1746272" cy="598432"/>
          </a:xfrm>
          <a:prstGeom prst="rect">
            <a:avLst/>
          </a:prstGeom>
          <a:solidFill>
            <a:srgbClr val="EBF5F4"/>
          </a:solidFill>
          <a:ln>
            <a:noFill/>
          </a:ln>
          <a:effectLst/>
        </p:spPr>
        <p:style>
          <a:lnRef idx="2">
            <a:schemeClr val="accent5">
              <a:hueOff val="-6758543"/>
              <a:satOff val="-17419"/>
              <a:lumOff val="-11765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59542D-9FE9-B506-66B8-5E27BC02E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What the Live Local Act (LLA) covered, what’s left for local housing policy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CE92601-82DE-7B53-07A9-4B21184815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63591"/>
            <a:ext cx="5181600" cy="3313371"/>
          </a:xfrm>
        </p:spPr>
        <p:txBody>
          <a:bodyPr>
            <a:normAutofit/>
          </a:bodyPr>
          <a:lstStyle/>
          <a:p>
            <a:r>
              <a:rPr lang="en-US" sz="1200" dirty="0"/>
              <a:t>State funding – up to </a:t>
            </a:r>
            <a:r>
              <a:rPr lang="en-US" sz="1200" b="1" dirty="0"/>
              <a:t>$811 million </a:t>
            </a:r>
          </a:p>
          <a:p>
            <a:r>
              <a:rPr lang="en-US" sz="1200" dirty="0"/>
              <a:t>Property tax exemptions for affordable housing (mandated and optional)</a:t>
            </a:r>
          </a:p>
          <a:p>
            <a:r>
              <a:rPr lang="en-US" sz="1200" dirty="0"/>
              <a:t>Sales tax relief for building materials for certain AH projects</a:t>
            </a:r>
          </a:p>
          <a:p>
            <a:r>
              <a:rPr lang="en-US" sz="1200" dirty="0"/>
              <a:t>Land use mandate for 40% affordable projects in commercial, industrial, mixed-use areas</a:t>
            </a:r>
          </a:p>
          <a:p>
            <a:r>
              <a:rPr lang="en-US" sz="1200" dirty="0"/>
              <a:t>Affordable housing inventory requirement</a:t>
            </a:r>
          </a:p>
          <a:p>
            <a:r>
              <a:rPr lang="en-US" sz="1200" dirty="0"/>
              <a:t>State housing strategy update</a:t>
            </a:r>
          </a:p>
          <a:p>
            <a:r>
              <a:rPr lang="en-US" sz="1200" dirty="0"/>
              <a:t>Other technical assistance</a:t>
            </a:r>
          </a:p>
          <a:p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425D372-3EFA-BAEC-0C4B-E251CF432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63591"/>
            <a:ext cx="2587752" cy="3313371"/>
          </a:xfrm>
        </p:spPr>
        <p:txBody>
          <a:bodyPr>
            <a:noAutofit/>
          </a:bodyPr>
          <a:lstStyle/>
          <a:p>
            <a:r>
              <a:rPr lang="en-US" sz="1200" dirty="0"/>
              <a:t>Zoning reform in residential districts</a:t>
            </a:r>
          </a:p>
          <a:p>
            <a:r>
              <a:rPr lang="en-US" sz="1200" dirty="0"/>
              <a:t>By-right housing allowances for missing middle, multifamily,  mixed-use housing</a:t>
            </a:r>
          </a:p>
          <a:p>
            <a:r>
              <a:rPr lang="en-US" sz="1200" dirty="0"/>
              <a:t>Incentive zoning (density bonuses, lot design relief, etc.)</a:t>
            </a:r>
          </a:p>
          <a:p>
            <a:r>
              <a:rPr lang="en-US" sz="1200" dirty="0"/>
              <a:t>Local funds for AH</a:t>
            </a:r>
          </a:p>
          <a:p>
            <a:r>
              <a:rPr lang="en-US" sz="1200" dirty="0"/>
              <a:t>Local decisions on state, federal housing funds</a:t>
            </a:r>
          </a:p>
          <a:p>
            <a:r>
              <a:rPr lang="en-US" sz="1200" dirty="0"/>
              <a:t>Permitting reform</a:t>
            </a:r>
          </a:p>
          <a:p>
            <a:r>
              <a:rPr lang="en-US" sz="1200" dirty="0"/>
              <a:t>Clear directives on identifying, using public land for AH</a:t>
            </a:r>
          </a:p>
          <a:p>
            <a:r>
              <a:rPr lang="en-US" sz="1200" dirty="0"/>
              <a:t>Existing housing stock preservation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3B12B6-1836-8BDD-48B3-D2E699DAFFEB}"/>
              </a:ext>
            </a:extLst>
          </p:cNvPr>
          <p:cNvSpPr/>
          <p:nvPr/>
        </p:nvSpPr>
        <p:spPr>
          <a:xfrm>
            <a:off x="1907326" y="2041127"/>
            <a:ext cx="4406834" cy="419561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E22E2A-E73F-662D-D5A5-3E4903A384D0}"/>
              </a:ext>
            </a:extLst>
          </p:cNvPr>
          <p:cNvSpPr/>
          <p:nvPr/>
        </p:nvSpPr>
        <p:spPr>
          <a:xfrm>
            <a:off x="6184633" y="2416524"/>
            <a:ext cx="4406834" cy="53170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indent="0">
              <a:buNone/>
            </a:pPr>
            <a:r>
              <a:rPr lang="en-US"/>
              <a:t>N</a:t>
            </a:r>
            <a:r>
              <a:rPr lang="en-US" sz="1800"/>
              <a:t>o/Partial LLA Coverage</a:t>
            </a:r>
          </a:p>
        </p:txBody>
      </p:sp>
      <p:sp>
        <p:nvSpPr>
          <p:cNvPr id="18" name="Content Placeholder 16">
            <a:extLst>
              <a:ext uri="{FF2B5EF4-FFF2-40B4-BE49-F238E27FC236}">
                <a16:creationId xmlns:a16="http://schemas.microsoft.com/office/drawing/2014/main" id="{FE7182B3-65B2-5920-8C2E-1894EFE8DC01}"/>
              </a:ext>
            </a:extLst>
          </p:cNvPr>
          <p:cNvSpPr txBox="1">
            <a:spLocks/>
          </p:cNvSpPr>
          <p:nvPr/>
        </p:nvSpPr>
        <p:spPr>
          <a:xfrm>
            <a:off x="8763000" y="2840073"/>
            <a:ext cx="2587752" cy="3638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Fee waivers</a:t>
            </a:r>
          </a:p>
          <a:p>
            <a:r>
              <a:rPr lang="en-US" sz="1200"/>
              <a:t>Infrastructure investments in housing</a:t>
            </a:r>
          </a:p>
          <a:p>
            <a:r>
              <a:rPr lang="en-US" sz="1200"/>
              <a:t>Strategic partnerships</a:t>
            </a:r>
          </a:p>
          <a:p>
            <a:r>
              <a:rPr lang="en-US" sz="1200"/>
              <a:t>Community land trusts</a:t>
            </a:r>
          </a:p>
          <a:p>
            <a:r>
              <a:rPr lang="en-US" sz="1200"/>
              <a:t>Role of CRAs, HFAs, similar entities</a:t>
            </a:r>
          </a:p>
          <a:p>
            <a:r>
              <a:rPr lang="en-US" sz="1200"/>
              <a:t>Support for people experiencing homelessness</a:t>
            </a:r>
          </a:p>
          <a:p>
            <a:r>
              <a:rPr lang="en-US" sz="1200"/>
              <a:t>Tenant rights’ work</a:t>
            </a:r>
          </a:p>
          <a:p>
            <a:r>
              <a:rPr lang="en-US" sz="1200"/>
              <a:t>Employer assisted housing</a:t>
            </a:r>
          </a:p>
          <a:p>
            <a:r>
              <a:rPr lang="en-US" sz="1200"/>
              <a:t>&amp; more!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0A4A5A7-54FA-86F0-68BB-8AB2B86E6B27}"/>
              </a:ext>
            </a:extLst>
          </p:cNvPr>
          <p:cNvSpPr/>
          <p:nvPr/>
        </p:nvSpPr>
        <p:spPr>
          <a:xfrm>
            <a:off x="850633" y="2416523"/>
            <a:ext cx="4406834" cy="53170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indent="0">
              <a:buNone/>
            </a:pPr>
            <a:r>
              <a:rPr lang="en-US" sz="1800"/>
              <a:t>LLA Coverage</a:t>
            </a:r>
          </a:p>
        </p:txBody>
      </p:sp>
    </p:spTree>
    <p:extLst>
      <p:ext uri="{BB962C8B-B14F-4D97-AF65-F5344CB8AC3E}">
        <p14:creationId xmlns:p14="http://schemas.microsoft.com/office/powerpoint/2010/main" val="221796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uiExpand="1" build="p"/>
      <p:bldP spid="10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FF576-97A2-C492-2089-4719EC17B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D64A35B-FEC2-9D82-8C9E-FF81EAC37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Boca Raton “HB 1339” tool example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4C090A-84D2-BDEB-B513-D4D868B8D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72400" cy="367924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/>
              <a:t>Ord. 5684 (2024) implements </a:t>
            </a:r>
            <a:r>
              <a:rPr lang="en-US" sz="2400" kern="1200" dirty="0">
                <a:latin typeface="Aptos Light" panose="020B0004020202020204" pitchFamily="34" charset="0"/>
              </a:rPr>
              <a:t>166.04151(6) and includes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Affordability requirements, consistent with subsection 6</a:t>
            </a:r>
          </a:p>
          <a:p>
            <a:pPr>
              <a:lnSpc>
                <a:spcPct val="110000"/>
              </a:lnSpc>
            </a:pPr>
            <a:r>
              <a:rPr lang="en-US" dirty="0"/>
              <a:t>Eligible zoning districts</a:t>
            </a:r>
          </a:p>
          <a:p>
            <a:pPr>
              <a:lnSpc>
                <a:spcPct val="110000"/>
              </a:lnSpc>
            </a:pPr>
            <a:r>
              <a:rPr lang="en-US" dirty="0"/>
              <a:t>Max. density and intensity, including density bonus for inclusion of additional units at 80-140% AMI</a:t>
            </a:r>
          </a:p>
          <a:p>
            <a:pPr>
              <a:lnSpc>
                <a:spcPct val="110000"/>
              </a:lnSpc>
            </a:pPr>
            <a:r>
              <a:rPr lang="en-US" dirty="0"/>
              <a:t>Land use mix and applicable land development regulations</a:t>
            </a:r>
          </a:p>
          <a:p>
            <a:pPr>
              <a:lnSpc>
                <a:spcPct val="110000"/>
              </a:lnSpc>
            </a:pPr>
            <a:r>
              <a:rPr lang="en-US" dirty="0"/>
              <a:t>Number of units allowed across developments using the tool</a:t>
            </a:r>
          </a:p>
          <a:p>
            <a:pPr>
              <a:lnSpc>
                <a:spcPct val="110000"/>
              </a:lnSpc>
            </a:pPr>
            <a:r>
              <a:rPr lang="en-US" dirty="0"/>
              <a:t>Application and review process, enforcement mechanism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9C6CD5-E5C6-D721-1122-D34D8FB885B8}"/>
              </a:ext>
            </a:extLst>
          </p:cNvPr>
          <p:cNvSpPr txBox="1"/>
          <p:nvPr/>
        </p:nvSpPr>
        <p:spPr>
          <a:xfrm>
            <a:off x="10009239" y="292700"/>
            <a:ext cx="1779639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ptos Light" panose="020B0004020202020204" pitchFamily="34" charset="0"/>
              </a:rPr>
              <a:t>Land Use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41DBB2-7B7F-3E35-9EE2-C7F4B15980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7663542" y="1712359"/>
            <a:ext cx="3690257" cy="367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325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54C0E-ACC3-AC41-85AB-E4A5E0B29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monitoring long-term affordability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876D9-00F5-8A34-FE63-61D60E1E2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ptos Light" panose="020B0004020202020204" pitchFamily="34" charset="0"/>
              </a:rPr>
              <a:t>The Act is silent on how local governments should monitor long-term affordability – local governments have broad discretion.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ptos Light" panose="020B0004020202020204" pitchFamily="34" charset="0"/>
              </a:rPr>
              <a:t>Compliance monitoring plan could include: </a:t>
            </a:r>
          </a:p>
          <a:p>
            <a:r>
              <a:rPr lang="en-US" sz="2400" dirty="0">
                <a:solidFill>
                  <a:schemeClr val="tx1"/>
                </a:solidFill>
                <a:latin typeface="Aptos Light" panose="020B0004020202020204" pitchFamily="34" charset="0"/>
              </a:rPr>
              <a:t>Developer responsibility to income certify tenants with City/County as oversight authority</a:t>
            </a:r>
          </a:p>
          <a:p>
            <a:r>
              <a:rPr lang="en-US" sz="2400" dirty="0">
                <a:solidFill>
                  <a:schemeClr val="tx1"/>
                </a:solidFill>
                <a:latin typeface="Aptos Light" panose="020B0004020202020204" pitchFamily="34" charset="0"/>
              </a:rPr>
              <a:t>Partnerships with third party monitoring organization</a:t>
            </a:r>
          </a:p>
          <a:p>
            <a:r>
              <a:rPr lang="en-US" sz="2400" dirty="0">
                <a:solidFill>
                  <a:schemeClr val="tx1"/>
                </a:solidFill>
                <a:latin typeface="Aptos Light" panose="020B0004020202020204" pitchFamily="34" charset="0"/>
              </a:rPr>
              <a:t>Random spot checks of tenant income and rents </a:t>
            </a:r>
          </a:p>
          <a:p>
            <a:r>
              <a:rPr lang="en-US" sz="2400" dirty="0">
                <a:solidFill>
                  <a:schemeClr val="tx1"/>
                </a:solidFill>
                <a:latin typeface="Aptos Light" panose="020B0004020202020204" pitchFamily="34" charset="0"/>
              </a:rPr>
              <a:t>1- or 3-year audits</a:t>
            </a:r>
          </a:p>
          <a:p>
            <a:r>
              <a:rPr lang="en-US" sz="2400" dirty="0">
                <a:solidFill>
                  <a:schemeClr val="tx1"/>
                </a:solidFill>
                <a:latin typeface="Aptos Light" panose="020B0004020202020204" pitchFamily="34" charset="0"/>
              </a:rPr>
              <a:t>Stern penalties for noncompliance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38A7EA-E0E0-2862-F03E-6A579E21C8E7}"/>
              </a:ext>
            </a:extLst>
          </p:cNvPr>
          <p:cNvSpPr txBox="1"/>
          <p:nvPr/>
        </p:nvSpPr>
        <p:spPr>
          <a:xfrm>
            <a:off x="10009239" y="292700"/>
            <a:ext cx="1779639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ptos Light" panose="020B0004020202020204" pitchFamily="34" charset="0"/>
              </a:rPr>
              <a:t>Land Use</a:t>
            </a:r>
          </a:p>
        </p:txBody>
      </p:sp>
    </p:spTree>
    <p:extLst>
      <p:ext uri="{BB962C8B-B14F-4D97-AF65-F5344CB8AC3E}">
        <p14:creationId xmlns:p14="http://schemas.microsoft.com/office/powerpoint/2010/main" val="11710711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6AD7E-CE38-5C1B-D552-AE58858E4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Enforcement/ Monitoring Example: Titusville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452BE-ED9C-32C8-2605-1CC6D775C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72400" cy="3679248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ptos Light" panose="020B0004020202020204" pitchFamily="34" charset="0"/>
              </a:rPr>
              <a:t>Land Use Restriction Agreement</a:t>
            </a:r>
          </a:p>
          <a:p>
            <a:pPr lvl="1"/>
            <a:r>
              <a:rPr lang="en-US" sz="1800" dirty="0">
                <a:latin typeface="Aptos Light" panose="020B0004020202020204" pitchFamily="34" charset="0"/>
              </a:rPr>
              <a:t>Live Local Act compliance terms with specified number of units</a:t>
            </a:r>
          </a:p>
          <a:p>
            <a:pPr lvl="1"/>
            <a:r>
              <a:rPr lang="en-US" sz="1800" dirty="0">
                <a:latin typeface="Aptos Light" panose="020B0004020202020204" pitchFamily="34" charset="0"/>
              </a:rPr>
              <a:t>More detailed compliance, monitoring, and enforcement/remedy terms</a:t>
            </a:r>
          </a:p>
          <a:p>
            <a:pPr lvl="1"/>
            <a:r>
              <a:rPr lang="en-US" sz="1800" dirty="0">
                <a:latin typeface="Aptos Light" panose="020B0004020202020204" pitchFamily="34" charset="0"/>
              </a:rPr>
              <a:t>Covenants running with the land and sale/transfer terms</a:t>
            </a:r>
          </a:p>
          <a:p>
            <a:r>
              <a:rPr lang="en-US" sz="1800" dirty="0">
                <a:latin typeface="Aptos Light" panose="020B0004020202020204" pitchFamily="34" charset="0"/>
              </a:rPr>
              <a:t>Affordable Rental Housing Agreement – most detailed information on:</a:t>
            </a:r>
          </a:p>
          <a:p>
            <a:pPr lvl="1"/>
            <a:r>
              <a:rPr lang="en-US" sz="1800" dirty="0">
                <a:latin typeface="Aptos Light" panose="020B0004020202020204" pitchFamily="34" charset="0"/>
              </a:rPr>
              <a:t>Income verification and affordability calculations, including utility allowance</a:t>
            </a:r>
          </a:p>
          <a:p>
            <a:pPr lvl="1"/>
            <a:r>
              <a:rPr lang="en-US" sz="1800" dirty="0">
                <a:latin typeface="Aptos Light" panose="020B0004020202020204" pitchFamily="34" charset="0"/>
              </a:rPr>
              <a:t>Project monitoring documentation</a:t>
            </a:r>
          </a:p>
          <a:p>
            <a:pPr lvl="1"/>
            <a:r>
              <a:rPr lang="en-US" sz="1800" dirty="0">
                <a:latin typeface="Aptos Light" panose="020B0004020202020204" pitchFamily="34" charset="0"/>
              </a:rPr>
              <a:t>Forms of noncompliance and remedies</a:t>
            </a:r>
          </a:p>
          <a:p>
            <a:pPr lvl="1"/>
            <a:r>
              <a:rPr lang="en-US" sz="1800" dirty="0">
                <a:latin typeface="Aptos Light" panose="020B0004020202020204" pitchFamily="34" charset="0"/>
              </a:rPr>
              <a:t>Forms for: tenant application, release of tenant information, income verification, income re-certification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627A95-5FD5-B609-AB57-2750E9DE28E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7783286" y="1690688"/>
            <a:ext cx="3570514" cy="35324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93CDF3-42A1-D3BD-A03C-EB0A175AB3D8}"/>
              </a:ext>
            </a:extLst>
          </p:cNvPr>
          <p:cNvSpPr txBox="1"/>
          <p:nvPr/>
        </p:nvSpPr>
        <p:spPr>
          <a:xfrm>
            <a:off x="10009239" y="292700"/>
            <a:ext cx="1779639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ptos Light" panose="020B0004020202020204" pitchFamily="34" charset="0"/>
              </a:rPr>
              <a:t>Land Use</a:t>
            </a:r>
          </a:p>
        </p:txBody>
      </p:sp>
    </p:spTree>
    <p:extLst>
      <p:ext uri="{BB962C8B-B14F-4D97-AF65-F5344CB8AC3E}">
        <p14:creationId xmlns:p14="http://schemas.microsoft.com/office/powerpoint/2010/main" val="33677101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F4A823-6207-D5F4-90E7-C64A32368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tracking example: Forward Pinellas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4424FA-FF12-602E-A8C5-164390C34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72400" cy="3679248"/>
          </a:xfrm>
        </p:spPr>
        <p:txBody>
          <a:bodyPr>
            <a:normAutofit/>
          </a:bodyPr>
          <a:lstStyle/>
          <a:p>
            <a:r>
              <a:rPr lang="en-US" dirty="0"/>
              <a:t>New dashboard to track projects using preemptions in HB 1339 (2020), SB 962 (2022), and the Live Local Act (2023)</a:t>
            </a:r>
          </a:p>
          <a:p>
            <a:r>
              <a:rPr lang="en-US" dirty="0"/>
              <a:t>Local governments submit monthly data to countywide transportation and land use agency, Forward Pinellas, on projects submitted for review</a:t>
            </a:r>
          </a:p>
          <a:p>
            <a:r>
              <a:rPr lang="en-US" dirty="0"/>
              <a:t> Local governments submit a data form with specific information for each project; this information populates the dashboard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C3E3FC-6930-C359-0E96-729C903C26A3}"/>
              </a:ext>
            </a:extLst>
          </p:cNvPr>
          <p:cNvSpPr txBox="1"/>
          <p:nvPr/>
        </p:nvSpPr>
        <p:spPr>
          <a:xfrm>
            <a:off x="10009239" y="292700"/>
            <a:ext cx="1779639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ptos Light" panose="020B0004020202020204" pitchFamily="34" charset="0"/>
              </a:rPr>
              <a:t>Land Use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2FDDCA-25D1-484B-3BA5-8DAAEB1DC2F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6748999" y="4057650"/>
            <a:ext cx="4604801" cy="144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166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1A83650-857A-C5AD-4E59-620911EF0084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/>
          <a:srcRect l="300" r="1099" b="581"/>
          <a:stretch/>
        </p:blipFill>
        <p:spPr>
          <a:xfrm>
            <a:off x="17723" y="-1"/>
            <a:ext cx="12183947" cy="627017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4708A-AEEE-AA79-1120-9DF16140CDB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4543" y="5047488"/>
            <a:ext cx="4193177" cy="12226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b="1">
                <a:solidFill>
                  <a:schemeClr val="bg1"/>
                </a:solidFill>
              </a:rPr>
              <a:t>Dashboard Link: </a:t>
            </a:r>
            <a:r>
              <a:rPr lang="en-US" sz="220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https://pinellas-egis.maps.arcgis.com/apps/dashboards/a66289aa8aab49dda315092593dba60e</a:t>
            </a:r>
            <a:endParaRPr lang="en-US" sz="22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47684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705E93-BAC6-FE87-F889-958A7563A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Publicly owned land inventory requirements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AF4233-5307-ACE9-FACA-0C83153DB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72439"/>
          </a:xfrm>
        </p:spPr>
        <p:txBody>
          <a:bodyPr>
            <a:normAutofit/>
          </a:bodyPr>
          <a:lstStyle/>
          <a:p>
            <a:r>
              <a:rPr lang="en-US" sz="1800" b="1">
                <a:solidFill>
                  <a:srgbClr val="008796"/>
                </a:solidFill>
              </a:rPr>
              <a:t>F.S. 125.379/166.0451 </a:t>
            </a:r>
            <a:r>
              <a:rPr lang="en-US" sz="1800"/>
              <a:t>– </a:t>
            </a:r>
          </a:p>
          <a:p>
            <a:pPr lvl="1"/>
            <a:r>
              <a:rPr lang="en-US" sz="1800"/>
              <a:t>Requires every county and city to identify publicly owned lands that are “appropriate for use as affordable housing” to be placed on an affordable housing inventory list.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DA4F80-1ED0-B231-176D-9F3396B803EB}"/>
              </a:ext>
            </a:extLst>
          </p:cNvPr>
          <p:cNvSpPr txBox="1"/>
          <p:nvPr/>
        </p:nvSpPr>
        <p:spPr>
          <a:xfrm>
            <a:off x="10009239" y="292700"/>
            <a:ext cx="1779639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ptos Light" panose="020B0004020202020204" pitchFamily="34" charset="0"/>
              </a:rPr>
              <a:t>Land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1DCED0-7C53-D0B9-A1C1-1AC4587D8BC2}"/>
              </a:ext>
            </a:extLst>
          </p:cNvPr>
          <p:cNvSpPr txBox="1"/>
          <p:nvPr/>
        </p:nvSpPr>
        <p:spPr>
          <a:xfrm>
            <a:off x="837610" y="2798064"/>
            <a:ext cx="100614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Aptos Light" panose="020B0004020202020204" pitchFamily="34" charset="0"/>
              </a:rPr>
              <a:t>The Live Local Act amends these statutes to: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latin typeface="Aptos Light" panose="020B0004020202020204" pitchFamily="34" charset="0"/>
              </a:rPr>
              <a:t>Newly apply to all dependent special districts, </a:t>
            </a:r>
            <a:r>
              <a:rPr lang="en-US" b="1">
                <a:solidFill>
                  <a:srgbClr val="7030A0"/>
                </a:solidFill>
                <a:latin typeface="Aptos Light" panose="020B0004020202020204" pitchFamily="34" charset="0"/>
              </a:rPr>
              <a:t>including CRAs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latin typeface="Aptos Light" panose="020B0004020202020204" pitchFamily="34" charset="0"/>
              </a:rPr>
              <a:t>Require local government by October 1, 2023, to post their affordable housing inventory list online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072D6A-DC2F-547B-2154-358060A7D51D}"/>
              </a:ext>
            </a:extLst>
          </p:cNvPr>
          <p:cNvSpPr txBox="1"/>
          <p:nvPr/>
        </p:nvSpPr>
        <p:spPr>
          <a:xfrm>
            <a:off x="837610" y="3998393"/>
            <a:ext cx="100614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ptos Light" panose="020B0004020202020204" pitchFamily="34" charset="0"/>
              </a:rPr>
              <a:t>Encourage local governments to adopt best practices including: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Aptos Light" panose="020B0004020202020204" pitchFamily="34" charset="0"/>
              </a:rPr>
              <a:t>Establishing eligibility criteria for the receipt or purchase of surplus land by developers;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Aptos Light" panose="020B0004020202020204" pitchFamily="34" charset="0"/>
              </a:rPr>
              <a:t>Making the process for requesting surplus land publicly available; 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Aptos Light" panose="020B0004020202020204" pitchFamily="34" charset="0"/>
              </a:rPr>
              <a:t>Ensuring long-term affordability through ground leases by retaining the right of first refusal to purchase property </a:t>
            </a:r>
          </a:p>
        </p:txBody>
      </p:sp>
    </p:spTree>
    <p:extLst>
      <p:ext uri="{BB962C8B-B14F-4D97-AF65-F5344CB8AC3E}">
        <p14:creationId xmlns:p14="http://schemas.microsoft.com/office/powerpoint/2010/main" val="372403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BAFD1-539F-2103-BC48-EC18B80A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webinar resources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251CBE-AC05-D3EB-D95F-27BB3BCA21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Overview of the Live Local Act</a:t>
            </a:r>
          </a:p>
          <a:p>
            <a:pPr lvl="1"/>
            <a:r>
              <a:rPr lang="en-US"/>
              <a:t>Recording: </a:t>
            </a:r>
            <a:r>
              <a:rPr lang="en-US">
                <a:hlinkClick r:id="rId2"/>
              </a:rPr>
              <a:t>https://vimeo.com/825231697?share=copy</a:t>
            </a:r>
            <a:r>
              <a:rPr lang="en-US"/>
              <a:t> </a:t>
            </a:r>
          </a:p>
          <a:p>
            <a:pPr lvl="1"/>
            <a:r>
              <a:rPr lang="en-US"/>
              <a:t>PowerPoint: </a:t>
            </a:r>
            <a:r>
              <a:rPr lang="en-US">
                <a:hlinkClick r:id="rId3"/>
              </a:rPr>
              <a:t>https://flhousing.org/wp-content/uploads/2023/05/Overview-of-the-Live-Local-Act-5.9.pdf</a:t>
            </a:r>
            <a:r>
              <a:rPr lang="en-US"/>
              <a:t> </a:t>
            </a:r>
          </a:p>
          <a:p>
            <a:r>
              <a:rPr lang="en-US"/>
              <a:t>Dissecting the Land Use Tools and Property Tax exemptions in the Live Local Act</a:t>
            </a:r>
          </a:p>
          <a:p>
            <a:pPr lvl="1"/>
            <a:r>
              <a:rPr lang="en-US"/>
              <a:t>Recording: </a:t>
            </a:r>
            <a:r>
              <a:rPr lang="en-US">
                <a:hlinkClick r:id="rId4"/>
              </a:rPr>
              <a:t>https://vimeo.com/837681484</a:t>
            </a:r>
            <a:r>
              <a:rPr lang="en-US"/>
              <a:t> </a:t>
            </a:r>
          </a:p>
          <a:p>
            <a:pPr lvl="1"/>
            <a:r>
              <a:rPr lang="en-US"/>
              <a:t>PowerPoint: </a:t>
            </a:r>
            <a:r>
              <a:rPr lang="en-US">
                <a:hlinkClick r:id="rId5"/>
              </a:rPr>
              <a:t>https://flhousing.org/wp-content/uploads/2023/07/LLA-Land-Use-and-Property-Tax-Incentives.-6.15.23.pdf</a:t>
            </a:r>
            <a:r>
              <a:rPr lang="en-US"/>
              <a:t> </a:t>
            </a:r>
          </a:p>
          <a:p>
            <a:r>
              <a:rPr lang="en-US"/>
              <a:t>Land Use Tool for Affordable Housing in Commercial, Industrial, and Mixed-Use Districts – a Live Local Act Webinar</a:t>
            </a:r>
          </a:p>
          <a:p>
            <a:pPr lvl="1"/>
            <a:r>
              <a:rPr lang="en-US"/>
              <a:t>Recording: </a:t>
            </a:r>
            <a:r>
              <a:rPr lang="en-US">
                <a:hlinkClick r:id="rId6"/>
              </a:rPr>
              <a:t>https://vimeo.com/883265655</a:t>
            </a:r>
            <a:r>
              <a:rPr lang="en-US"/>
              <a:t> </a:t>
            </a:r>
          </a:p>
          <a:p>
            <a:pPr lvl="1"/>
            <a:r>
              <a:rPr lang="en-US"/>
              <a:t>PowerPoint: </a:t>
            </a:r>
            <a:r>
              <a:rPr lang="en-US">
                <a:hlinkClick r:id="rId7"/>
              </a:rPr>
              <a:t>https://flhousing.org/wp-content/uploads/2023/11/Land-Use-Tool-for-Affordable-Housing-110623.pdf</a:t>
            </a:r>
            <a:r>
              <a:rPr lang="en-US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3323F-EC5F-C4C4-8536-AF3A48B668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Surplus Land and Permanent Affordability:</a:t>
            </a:r>
          </a:p>
          <a:p>
            <a:pPr lvl="1"/>
            <a:r>
              <a:rPr lang="en-US"/>
              <a:t>Recording: </a:t>
            </a:r>
            <a:r>
              <a:rPr lang="en-US">
                <a:hlinkClick r:id="rId8"/>
              </a:rPr>
              <a:t>https://vimeo.com/873761639</a:t>
            </a:r>
            <a:r>
              <a:rPr lang="en-US"/>
              <a:t> </a:t>
            </a:r>
          </a:p>
          <a:p>
            <a:pPr lvl="1"/>
            <a:r>
              <a:rPr lang="en-US"/>
              <a:t>PowerPoint: </a:t>
            </a:r>
            <a:r>
              <a:rPr lang="en-US">
                <a:hlinkClick r:id="rId9"/>
              </a:rPr>
              <a:t>https://flhousing.org/wp-content/uploads/2023/10/Surplus-Land-and-Permanent-Affordability-10.11.23.pdf</a:t>
            </a:r>
            <a:r>
              <a:rPr lang="en-US"/>
              <a:t> </a:t>
            </a:r>
          </a:p>
          <a:p>
            <a:r>
              <a:rPr lang="en-US"/>
              <a:t>Expedited Permitting and Innovative Housing Solutions Promoted in the Live Local Act</a:t>
            </a:r>
          </a:p>
          <a:p>
            <a:pPr lvl="1"/>
            <a:r>
              <a:rPr lang="en-US"/>
              <a:t>Recording: </a:t>
            </a:r>
            <a:r>
              <a:rPr lang="en-US">
                <a:hlinkClick r:id="rId10"/>
              </a:rPr>
              <a:t>https://vimeo.com/878777909</a:t>
            </a:r>
            <a:r>
              <a:rPr lang="en-US"/>
              <a:t> </a:t>
            </a:r>
          </a:p>
          <a:p>
            <a:pPr lvl="1"/>
            <a:r>
              <a:rPr lang="en-US"/>
              <a:t>PowerPoint: </a:t>
            </a:r>
            <a:r>
              <a:rPr lang="en-US">
                <a:hlinkClick r:id="rId11"/>
              </a:rPr>
              <a:t>https://flhousing.org/wp-content/uploads/2023/10/LLA-Innovative-Housing-Solutions-Webinar.-10.26.23.pdf</a:t>
            </a:r>
            <a:r>
              <a:rPr lang="en-US"/>
              <a:t> 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71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494E13-6660-19D7-20C7-7A9ABC62DB8A}"/>
              </a:ext>
            </a:extLst>
          </p:cNvPr>
          <p:cNvSpPr txBox="1"/>
          <p:nvPr/>
        </p:nvSpPr>
        <p:spPr>
          <a:xfrm>
            <a:off x="95839" y="1688180"/>
            <a:ext cx="12000321" cy="3292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101600">
              <a:schemeClr val="bg1">
                <a:lumMod val="95000"/>
                <a:alpha val="40000"/>
              </a:schemeClr>
            </a:glow>
          </a:effectLst>
        </p:spPr>
        <p:txBody>
          <a:bodyPr wrap="square" rtlCol="0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Contact for Technical Assistance Opportunities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5E4E4C-5B6D-474C-8CD7-D912F4749D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8200" y="1824117"/>
            <a:ext cx="3292163" cy="3292163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DCDE7EDD-A3B9-4769-82FC-822D45283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616924"/>
            <a:ext cx="4918948" cy="95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2400" b="1" dirty="0">
                <a:latin typeface="Aptos Light" panose="020B0004020202020204" pitchFamily="34" charset="0"/>
              </a:rPr>
              <a:t>Ali Ankudowich, </a:t>
            </a:r>
            <a:r>
              <a:rPr lang="en-US" altLang="en-US" sz="2400" dirty="0">
                <a:latin typeface="Aptos Light" panose="020B0004020202020204" pitchFamily="34" charset="0"/>
              </a:rPr>
              <a:t>Technical Advisor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2400" dirty="0">
                <a:solidFill>
                  <a:srgbClr val="008796"/>
                </a:solidFill>
                <a:latin typeface="Aptos Light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Ankudowich@flhousing.org</a:t>
            </a:r>
            <a:endParaRPr lang="en-US" altLang="en-US" sz="2400" dirty="0">
              <a:solidFill>
                <a:srgbClr val="008796"/>
              </a:solidFill>
              <a:latin typeface="Aptos Ligh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397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413090-659E-93EA-6EF0-9FA90EF20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Funding in the Live Local Act (2023) </a:t>
            </a: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4469F044-8A29-3842-74D8-CE75B3D9C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503265"/>
              </p:ext>
            </p:extLst>
          </p:nvPr>
        </p:nvGraphicFramePr>
        <p:xfrm>
          <a:off x="838200" y="1340970"/>
          <a:ext cx="10515600" cy="390768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885944">
                  <a:extLst>
                    <a:ext uri="{9D8B030D-6E8A-4147-A177-3AD203B41FA5}">
                      <a16:colId xmlns:a16="http://schemas.microsoft.com/office/drawing/2014/main" val="474499777"/>
                    </a:ext>
                  </a:extLst>
                </a:gridCol>
                <a:gridCol w="5629656">
                  <a:extLst>
                    <a:ext uri="{9D8B030D-6E8A-4147-A177-3AD203B41FA5}">
                      <a16:colId xmlns:a16="http://schemas.microsoft.com/office/drawing/2014/main" val="3292467862"/>
                    </a:ext>
                  </a:extLst>
                </a:gridCol>
              </a:tblGrid>
              <a:tr h="417223">
                <a:tc>
                  <a:txBody>
                    <a:bodyPr/>
                    <a:lstStyle/>
                    <a:p>
                      <a:r>
                        <a:rPr lang="en-US">
                          <a:latin typeface="Aptos Light" panose="020B0004020202020204" pitchFamily="34" charset="0"/>
                        </a:rPr>
                        <a:t>Program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9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ptos Light" panose="020B0004020202020204" pitchFamily="34" charset="0"/>
                        </a:rPr>
                        <a:t>Live Local Act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887598"/>
                  </a:ext>
                </a:extLst>
              </a:tr>
              <a:tr h="508674">
                <a:tc>
                  <a:txBody>
                    <a:bodyPr/>
                    <a:lstStyle/>
                    <a:p>
                      <a:r>
                        <a:rPr lang="en-US">
                          <a:latin typeface="Aptos Light" panose="020B0004020202020204" pitchFamily="34" charset="0"/>
                        </a:rPr>
                        <a:t>State Housing Initiatives Partnership (SHIP)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B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ptos Light" panose="020B0004020202020204" pitchFamily="34" charset="0"/>
                        </a:rPr>
                        <a:t>$252M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B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801216"/>
                  </a:ext>
                </a:extLst>
              </a:tr>
              <a:tr h="767132">
                <a:tc>
                  <a:txBody>
                    <a:bodyPr/>
                    <a:lstStyle/>
                    <a:p>
                      <a:r>
                        <a:rPr lang="en-US">
                          <a:latin typeface="Aptos Light" panose="020B0004020202020204" pitchFamily="34" charset="0"/>
                        </a:rPr>
                        <a:t>State Apartment Incentive Loan (SAIL)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ptos Light" panose="020B0004020202020204" pitchFamily="34" charset="0"/>
                        </a:rPr>
                        <a:t>$109M for traditional SAIL</a:t>
                      </a:r>
                    </a:p>
                    <a:p>
                      <a:r>
                        <a:rPr lang="en-US">
                          <a:latin typeface="Aptos Light" panose="020B0004020202020204" pitchFamily="34" charset="0"/>
                        </a:rPr>
                        <a:t>$150M for “Innovative Multifamily Development”*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7721222"/>
                  </a:ext>
                </a:extLst>
              </a:tr>
              <a:tr h="747711">
                <a:tc>
                  <a:txBody>
                    <a:bodyPr/>
                    <a:lstStyle/>
                    <a:p>
                      <a:r>
                        <a:rPr lang="en-US">
                          <a:latin typeface="Aptos Light" panose="020B0004020202020204" pitchFamily="34" charset="0"/>
                        </a:rPr>
                        <a:t>Hometown Heroes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B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ptos Light" panose="020B0004020202020204" pitchFamily="34" charset="0"/>
                        </a:rPr>
                        <a:t>$100M (from General Revenue) </a:t>
                      </a:r>
                      <a:r>
                        <a:rPr lang="en-US" b="1">
                          <a:latin typeface="Aptos Light" panose="020B0004020202020204" pitchFamily="34" charset="0"/>
                        </a:rPr>
                        <a:t>gone as of 8/23/23</a:t>
                      </a:r>
                    </a:p>
                    <a:p>
                      <a:r>
                        <a:rPr lang="en-US" b="1">
                          <a:latin typeface="Aptos Light" panose="020B0004020202020204" pitchFamily="34" charset="0"/>
                        </a:rPr>
                        <a:t>Additional $36M allocated by FHFC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B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848919"/>
                  </a:ext>
                </a:extLst>
              </a:tr>
              <a:tr h="534079">
                <a:tc>
                  <a:txBody>
                    <a:bodyPr/>
                    <a:lstStyle/>
                    <a:p>
                      <a:r>
                        <a:rPr lang="en-US">
                          <a:latin typeface="Aptos Light" panose="020B0004020202020204" pitchFamily="34" charset="0"/>
                        </a:rPr>
                        <a:t>Inflation Response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ptos Light" panose="020B0004020202020204" pitchFamily="34" charset="0"/>
                        </a:rPr>
                        <a:t>$100M </a:t>
                      </a:r>
                      <a:r>
                        <a:rPr lang="en-US" b="1">
                          <a:latin typeface="Aptos Light" panose="020B0004020202020204" pitchFamily="34" charset="0"/>
                        </a:rPr>
                        <a:t>- gone</a:t>
                      </a:r>
                      <a:endParaRPr lang="en-US">
                        <a:latin typeface="Aptos Light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517511"/>
                  </a:ext>
                </a:extLst>
              </a:tr>
              <a:tr h="515644">
                <a:tc>
                  <a:txBody>
                    <a:bodyPr/>
                    <a:lstStyle/>
                    <a:p>
                      <a:r>
                        <a:rPr lang="en-US">
                          <a:latin typeface="Aptos Light" panose="020B0004020202020204" pitchFamily="34" charset="0"/>
                        </a:rPr>
                        <a:t>Live Local Tax Donation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B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ptos Light" panose="020B0004020202020204" pitchFamily="34" charset="0"/>
                        </a:rPr>
                        <a:t>Up to $100M – </a:t>
                      </a:r>
                      <a:r>
                        <a:rPr lang="en-US" b="1">
                          <a:latin typeface="Aptos Light" panose="020B0004020202020204" pitchFamily="34" charset="0"/>
                        </a:rPr>
                        <a:t>nearly all credits reserved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B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849899"/>
                  </a:ext>
                </a:extLst>
              </a:tr>
              <a:tr h="417223">
                <a:tc>
                  <a:txBody>
                    <a:bodyPr/>
                    <a:lstStyle/>
                    <a:p>
                      <a:r>
                        <a:rPr lang="en-US" b="1">
                          <a:latin typeface="Aptos Light" panose="020B0004020202020204" pitchFamily="34" charset="0"/>
                        </a:rPr>
                        <a:t>Total funding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latin typeface="Aptos Light" panose="020B0004020202020204" pitchFamily="34" charset="0"/>
                        </a:rPr>
                        <a:t>$811M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56551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236C18A-479F-1972-A475-98C14612872D}"/>
              </a:ext>
            </a:extLst>
          </p:cNvPr>
          <p:cNvSpPr txBox="1"/>
          <p:nvPr/>
        </p:nvSpPr>
        <p:spPr>
          <a:xfrm>
            <a:off x="10009239" y="292700"/>
            <a:ext cx="1779639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ptos Light" panose="020B0004020202020204" pitchFamily="34" charset="0"/>
              </a:rPr>
              <a:t>Funding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1008D8-6F70-E1A1-59FA-66983D01430F}"/>
              </a:ext>
            </a:extLst>
          </p:cNvPr>
          <p:cNvSpPr txBox="1"/>
          <p:nvPr/>
        </p:nvSpPr>
        <p:spPr>
          <a:xfrm>
            <a:off x="838200" y="5358382"/>
            <a:ext cx="8766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Aptos Light" panose="020B0004020202020204" pitchFamily="34" charset="0"/>
              </a:rPr>
              <a:t>*Note: $150 million is pledged for each year for 10 years through the Live Local Act.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55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6CA80-D531-66BE-AED2-66D8EB2ED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2024 Florida legislative budget for housing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2DF0DFDC-7122-6F8D-7E2A-E474873F51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066293"/>
              </p:ext>
            </p:extLst>
          </p:nvPr>
        </p:nvGraphicFramePr>
        <p:xfrm>
          <a:off x="838200" y="1373659"/>
          <a:ext cx="10515600" cy="4293919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940808">
                  <a:extLst>
                    <a:ext uri="{9D8B030D-6E8A-4147-A177-3AD203B41FA5}">
                      <a16:colId xmlns:a16="http://schemas.microsoft.com/office/drawing/2014/main" val="474499777"/>
                    </a:ext>
                  </a:extLst>
                </a:gridCol>
                <a:gridCol w="5574792">
                  <a:extLst>
                    <a:ext uri="{9D8B030D-6E8A-4147-A177-3AD203B41FA5}">
                      <a16:colId xmlns:a16="http://schemas.microsoft.com/office/drawing/2014/main" val="3292467862"/>
                    </a:ext>
                  </a:extLst>
                </a:gridCol>
              </a:tblGrid>
              <a:tr h="356691">
                <a:tc>
                  <a:txBody>
                    <a:bodyPr/>
                    <a:lstStyle/>
                    <a:p>
                      <a:r>
                        <a:rPr lang="en-US" b="1">
                          <a:latin typeface="Aptos Light" panose="020B0004020202020204" pitchFamily="34" charset="0"/>
                        </a:rPr>
                        <a:t>Program </a:t>
                      </a:r>
                    </a:p>
                  </a:txBody>
                  <a:tcPr>
                    <a:solidFill>
                      <a:srgbClr val="00879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latin typeface="Aptos Light" panose="020B0004020202020204" pitchFamily="34" charset="0"/>
                        </a:rPr>
                        <a:t>Funding</a:t>
                      </a:r>
                    </a:p>
                  </a:txBody>
                  <a:tcPr>
                    <a:solidFill>
                      <a:srgbClr val="008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887598"/>
                  </a:ext>
                </a:extLst>
              </a:tr>
              <a:tr h="359227">
                <a:tc>
                  <a:txBody>
                    <a:bodyPr/>
                    <a:lstStyle/>
                    <a:p>
                      <a:r>
                        <a:rPr lang="en-US" b="0">
                          <a:latin typeface="Aptos Light" panose="020B0004020202020204" pitchFamily="34" charset="0"/>
                        </a:rPr>
                        <a:t>State Housing Initiatives Partnership (SHIP)</a:t>
                      </a:r>
                    </a:p>
                  </a:txBody>
                  <a:tcPr>
                    <a:solidFill>
                      <a:srgbClr val="D5EB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latin typeface="Aptos Light" panose="020B0004020202020204" pitchFamily="34" charset="0"/>
                        </a:rPr>
                        <a:t>$174,000,000</a:t>
                      </a:r>
                    </a:p>
                  </a:txBody>
                  <a:tcPr>
                    <a:solidFill>
                      <a:srgbClr val="D5EB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801216"/>
                  </a:ext>
                </a:extLst>
              </a:tr>
              <a:tr h="636457">
                <a:tc>
                  <a:txBody>
                    <a:bodyPr/>
                    <a:lstStyle/>
                    <a:p>
                      <a:r>
                        <a:rPr lang="en-US" b="0">
                          <a:latin typeface="Aptos Light" panose="020B0004020202020204" pitchFamily="34" charset="0"/>
                        </a:rPr>
                        <a:t>State Apartment Incentive Loan (SAIL)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latin typeface="Aptos Light" panose="020B0004020202020204" pitchFamily="34" charset="0"/>
                        </a:rPr>
                        <a:t>$84,000,000 for traditional SAIL</a:t>
                      </a:r>
                    </a:p>
                    <a:p>
                      <a:r>
                        <a:rPr lang="en-US" b="0">
                          <a:latin typeface="Aptos Light" panose="020B0004020202020204" pitchFamily="34" charset="0"/>
                        </a:rPr>
                        <a:t>$150,000,000 for “Innovative Multifamily Development” 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721222"/>
                  </a:ext>
                </a:extLst>
              </a:tr>
              <a:tr h="384375">
                <a:tc>
                  <a:txBody>
                    <a:bodyPr/>
                    <a:lstStyle/>
                    <a:p>
                      <a:r>
                        <a:rPr lang="en-US" b="0">
                          <a:latin typeface="Aptos Light" panose="020B0004020202020204" pitchFamily="34" charset="0"/>
                        </a:rPr>
                        <a:t>Hometown Hero Housing Program</a:t>
                      </a:r>
                    </a:p>
                  </a:txBody>
                  <a:tcPr>
                    <a:solidFill>
                      <a:srgbClr val="D5EB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latin typeface="Aptos Light" panose="020B0004020202020204" pitchFamily="34" charset="0"/>
                        </a:rPr>
                        <a:t>$100,000,000</a:t>
                      </a:r>
                    </a:p>
                  </a:txBody>
                  <a:tcPr>
                    <a:solidFill>
                      <a:srgbClr val="D5EB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848919"/>
                  </a:ext>
                </a:extLst>
              </a:tr>
              <a:tr h="389541">
                <a:tc>
                  <a:txBody>
                    <a:bodyPr/>
                    <a:lstStyle/>
                    <a:p>
                      <a:r>
                        <a:rPr lang="en-US" b="0">
                          <a:latin typeface="Aptos Light" panose="020B0004020202020204" pitchFamily="34" charset="0"/>
                        </a:rPr>
                        <a:t>Live Local Tax Donation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latin typeface="Aptos Light" panose="020B0004020202020204" pitchFamily="34" charset="0"/>
                        </a:rPr>
                        <a:t>$100,000,000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849899"/>
                  </a:ext>
                </a:extLst>
              </a:tr>
              <a:tr h="411043">
                <a:tc>
                  <a:txBody>
                    <a:bodyPr/>
                    <a:lstStyle/>
                    <a:p>
                      <a:r>
                        <a:rPr lang="en-US" b="0">
                          <a:latin typeface="Aptos Light" panose="020B0004020202020204" pitchFamily="34" charset="0"/>
                        </a:rPr>
                        <a:t>Homeless Programs (including Challenge Grants)</a:t>
                      </a:r>
                    </a:p>
                  </a:txBody>
                  <a:tcPr>
                    <a:solidFill>
                      <a:srgbClr val="D5EB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latin typeface="Aptos Light" panose="020B0004020202020204" pitchFamily="34" charset="0"/>
                        </a:rPr>
                        <a:t>$42,433,851</a:t>
                      </a:r>
                    </a:p>
                  </a:txBody>
                  <a:tcPr>
                    <a:solidFill>
                      <a:srgbClr val="D5EB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936171"/>
                  </a:ext>
                </a:extLst>
              </a:tr>
              <a:tr h="624209">
                <a:tc>
                  <a:txBody>
                    <a:bodyPr/>
                    <a:lstStyle/>
                    <a:p>
                      <a:r>
                        <a:rPr lang="en-US" b="0">
                          <a:latin typeface="Aptos Light" panose="020B0004020202020204" pitchFamily="34" charset="0"/>
                        </a:rPr>
                        <a:t>My Safe Florida Home Program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latin typeface="Aptos Light" panose="020B0004020202020204" pitchFamily="34" charset="0"/>
                        </a:rPr>
                        <a:t>$200,000,000 for traditional MSFH program</a:t>
                      </a:r>
                    </a:p>
                    <a:p>
                      <a:r>
                        <a:rPr lang="en-US" b="0">
                          <a:latin typeface="Aptos Light" panose="020B0004020202020204" pitchFamily="34" charset="0"/>
                        </a:rPr>
                        <a:t>$30,000,000 for condominium pilot program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337362"/>
                  </a:ext>
                </a:extLst>
              </a:tr>
              <a:tr h="356691">
                <a:tc>
                  <a:txBody>
                    <a:bodyPr/>
                    <a:lstStyle/>
                    <a:p>
                      <a:r>
                        <a:rPr lang="en-US" b="0">
                          <a:latin typeface="Aptos Light" panose="020B0004020202020204" pitchFamily="34" charset="0"/>
                        </a:rPr>
                        <a:t>Homelessness Member Projects</a:t>
                      </a:r>
                    </a:p>
                  </a:txBody>
                  <a:tcPr>
                    <a:solidFill>
                      <a:srgbClr val="D5EB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latin typeface="Aptos Light" panose="020B0004020202020204" pitchFamily="34" charset="0"/>
                        </a:rPr>
                        <a:t>$15,580,750</a:t>
                      </a:r>
                    </a:p>
                  </a:txBody>
                  <a:tcPr>
                    <a:solidFill>
                      <a:srgbClr val="D5EB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65323"/>
                  </a:ext>
                </a:extLst>
              </a:tr>
              <a:tr h="356691">
                <a:tc>
                  <a:txBody>
                    <a:bodyPr/>
                    <a:lstStyle/>
                    <a:p>
                      <a:r>
                        <a:rPr lang="en-US" b="0">
                          <a:latin typeface="Aptos Light" panose="020B0004020202020204" pitchFamily="34" charset="0"/>
                        </a:rPr>
                        <a:t>Other Affordable Housing Member Projects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latin typeface="Aptos Light" panose="020B0004020202020204" pitchFamily="34" charset="0"/>
                        </a:rPr>
                        <a:t>$39,852,356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599446"/>
                  </a:ext>
                </a:extLst>
              </a:tr>
              <a:tr h="356691">
                <a:tc>
                  <a:txBody>
                    <a:bodyPr/>
                    <a:lstStyle/>
                    <a:p>
                      <a:r>
                        <a:rPr lang="en-US" b="0">
                          <a:latin typeface="Aptos Light" panose="020B0004020202020204" pitchFamily="34" charset="0"/>
                        </a:rPr>
                        <a:t>Total funding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>
                          <a:latin typeface="Aptos Light" panose="020B0004020202020204" pitchFamily="34" charset="0"/>
                        </a:rPr>
                        <a:t>At least </a:t>
                      </a:r>
                      <a:r>
                        <a:rPr lang="en-US" b="0">
                          <a:latin typeface="Aptos Light" panose="020B0004020202020204" pitchFamily="34" charset="0"/>
                        </a:rPr>
                        <a:t>$935,866,957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56551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8435C74-1660-FB5B-6F38-863FFFC08CA0}"/>
              </a:ext>
            </a:extLst>
          </p:cNvPr>
          <p:cNvSpPr txBox="1"/>
          <p:nvPr/>
        </p:nvSpPr>
        <p:spPr>
          <a:xfrm>
            <a:off x="10009239" y="292700"/>
            <a:ext cx="1779639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ptos Light" panose="020B0004020202020204" pitchFamily="34" charset="0"/>
              </a:rPr>
              <a:t>Funding</a:t>
            </a:r>
          </a:p>
        </p:txBody>
      </p:sp>
    </p:spTree>
    <p:extLst>
      <p:ext uri="{BB962C8B-B14F-4D97-AF65-F5344CB8AC3E}">
        <p14:creationId xmlns:p14="http://schemas.microsoft.com/office/powerpoint/2010/main" val="2868623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B14F1-9624-3EDC-693A-FA38B39C1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FHFC RFAs issued to date: </a:t>
            </a:r>
            <a:br>
              <a:rPr lang="en-US"/>
            </a:br>
            <a:r>
              <a:rPr lang="en-US"/>
              <a:t>LLA “Innovative Multifamily Development”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62337E-890F-90BD-F80F-BFABDFB406BC}"/>
              </a:ext>
            </a:extLst>
          </p:cNvPr>
          <p:cNvSpPr txBox="1"/>
          <p:nvPr/>
        </p:nvSpPr>
        <p:spPr>
          <a:xfrm>
            <a:off x="10009239" y="292700"/>
            <a:ext cx="1779639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ptos Light" panose="020B0004020202020204" pitchFamily="34" charset="0"/>
              </a:rPr>
              <a:t>Funding</a:t>
            </a:r>
          </a:p>
        </p:txBody>
      </p:sp>
      <p:graphicFrame>
        <p:nvGraphicFramePr>
          <p:cNvPr id="7" name="Diagram 3">
            <a:extLst>
              <a:ext uri="{FF2B5EF4-FFF2-40B4-BE49-F238E27FC236}">
                <a16:creationId xmlns:a16="http://schemas.microsoft.com/office/drawing/2014/main" id="{2393CDBF-DA42-CDF8-1897-D854B6BA37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4200897"/>
              </p:ext>
            </p:extLst>
          </p:nvPr>
        </p:nvGraphicFramePr>
        <p:xfrm>
          <a:off x="838200" y="1690688"/>
          <a:ext cx="10515600" cy="3988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1052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A2BDF-C235-F334-D387-26C29768F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412480" cy="1325563"/>
          </a:xfrm>
        </p:spPr>
        <p:txBody>
          <a:bodyPr/>
          <a:lstStyle/>
          <a:p>
            <a:r>
              <a:rPr lang="en-US"/>
              <a:t>Local option affordable housing property tax exemption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CD45EF-73B1-7BC8-F6EE-DC6470FAB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412480" cy="3679248"/>
          </a:xfrm>
        </p:spPr>
        <p:txBody>
          <a:bodyPr/>
          <a:lstStyle/>
          <a:p>
            <a:r>
              <a:rPr lang="en-US"/>
              <a:t>Grants local governments the </a:t>
            </a:r>
            <a:r>
              <a:rPr lang="en-US" b="1">
                <a:solidFill>
                  <a:srgbClr val="7030A0"/>
                </a:solidFill>
              </a:rPr>
              <a:t>option</a:t>
            </a:r>
            <a:r>
              <a:rPr lang="en-US"/>
              <a:t> to enact an ordinance providing property tax exemptions to certain affordable housing developments</a:t>
            </a:r>
          </a:p>
          <a:p>
            <a:r>
              <a:rPr lang="en-US"/>
              <a:t>Eligible developments: </a:t>
            </a:r>
            <a:r>
              <a:rPr lang="en-US" b="1">
                <a:solidFill>
                  <a:schemeClr val="accent2"/>
                </a:solidFill>
              </a:rPr>
              <a:t>50 or more units </a:t>
            </a:r>
            <a:r>
              <a:rPr lang="en-US"/>
              <a:t>with at least </a:t>
            </a:r>
            <a:r>
              <a:rPr lang="en-US" b="1">
                <a:solidFill>
                  <a:schemeClr val="accent2"/>
                </a:solidFill>
              </a:rPr>
              <a:t>20% </a:t>
            </a:r>
            <a:r>
              <a:rPr lang="en-US"/>
              <a:t>of units set aside as affordable to households at or below </a:t>
            </a:r>
            <a:r>
              <a:rPr lang="en-US" b="1">
                <a:solidFill>
                  <a:srgbClr val="008796"/>
                </a:solidFill>
              </a:rPr>
              <a:t>60% AMI</a:t>
            </a:r>
          </a:p>
          <a:p>
            <a:r>
              <a:rPr lang="en-US"/>
              <a:t>Local government renews every 3 years</a:t>
            </a:r>
          </a:p>
          <a:p>
            <a:r>
              <a:rPr lang="en-US"/>
              <a:t>Jacksonville and St Petersburg adopted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C5A2C4-EA43-19E6-203B-EFD1D3B4A16D}"/>
              </a:ext>
            </a:extLst>
          </p:cNvPr>
          <p:cNvSpPr txBox="1"/>
          <p:nvPr/>
        </p:nvSpPr>
        <p:spPr>
          <a:xfrm>
            <a:off x="10009239" y="292700"/>
            <a:ext cx="1779639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ptos Light" panose="020B0004020202020204" pitchFamily="34" charset="0"/>
              </a:rPr>
              <a:t>Tax Exemptions</a:t>
            </a:r>
          </a:p>
        </p:txBody>
      </p:sp>
    </p:spTree>
    <p:extLst>
      <p:ext uri="{BB962C8B-B14F-4D97-AF65-F5344CB8AC3E}">
        <p14:creationId xmlns:p14="http://schemas.microsoft.com/office/powerpoint/2010/main" val="1485532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B9795-215E-C9CF-21C8-BDB8FF684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412480" cy="1325563"/>
          </a:xfrm>
        </p:spPr>
        <p:txBody>
          <a:bodyPr/>
          <a:lstStyle/>
          <a:p>
            <a:r>
              <a:rPr lang="en-US"/>
              <a:t>Property tax exemption: nonprofit land with 99-year ground lease for affordable housing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DEC2C-AB3C-2188-1FA5-567244990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12480" cy="3679248"/>
          </a:xfrm>
        </p:spPr>
        <p:txBody>
          <a:bodyPr/>
          <a:lstStyle/>
          <a:p>
            <a:r>
              <a:rPr lang="en-US"/>
              <a:t>Provides a property tax exemption on the value of land owned by a nonprofit and leased for a period of </a:t>
            </a:r>
            <a:r>
              <a:rPr lang="en-US" b="1">
                <a:solidFill>
                  <a:srgbClr val="7030A0"/>
                </a:solidFill>
              </a:rPr>
              <a:t>99 years </a:t>
            </a:r>
            <a:r>
              <a:rPr lang="en-US"/>
              <a:t>to predominately provide affordable housing</a:t>
            </a:r>
          </a:p>
          <a:p>
            <a:r>
              <a:rPr lang="en-US"/>
              <a:t>Housing must serve households </a:t>
            </a:r>
            <a:r>
              <a:rPr lang="en-US" b="1">
                <a:solidFill>
                  <a:srgbClr val="008796"/>
                </a:solidFill>
              </a:rPr>
              <a:t>at or below 120% AMI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7C9ABC-A2AC-C53C-2255-531AD3EE6138}"/>
              </a:ext>
            </a:extLst>
          </p:cNvPr>
          <p:cNvSpPr txBox="1"/>
          <p:nvPr/>
        </p:nvSpPr>
        <p:spPr>
          <a:xfrm>
            <a:off x="10009239" y="292700"/>
            <a:ext cx="1779639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ptos Light" panose="020B0004020202020204" pitchFamily="34" charset="0"/>
              </a:rPr>
              <a:t>Tax Exemptions</a:t>
            </a:r>
          </a:p>
        </p:txBody>
      </p:sp>
    </p:spTree>
    <p:extLst>
      <p:ext uri="{BB962C8B-B14F-4D97-AF65-F5344CB8AC3E}">
        <p14:creationId xmlns:p14="http://schemas.microsoft.com/office/powerpoint/2010/main" val="4213204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00BA3-E9BA-18EF-9440-6648EFB35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Multifamily Middle Market </a:t>
            </a:r>
            <a:br>
              <a:rPr lang="en-US"/>
            </a:br>
            <a:r>
              <a:rPr lang="en-US"/>
              <a:t>(“Missing Middle”) property tax exemption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5A5C2-CFF6-603D-C08B-8D942EE9A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Provides a property tax exemption to developments that have </a:t>
            </a:r>
            <a:r>
              <a:rPr lang="en-US" b="1" dirty="0">
                <a:solidFill>
                  <a:schemeClr val="accent2"/>
                </a:solidFill>
              </a:rPr>
              <a:t>more than 70 affordable units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/>
              <a:t>to households </a:t>
            </a:r>
            <a:r>
              <a:rPr lang="en-US" b="1" dirty="0">
                <a:solidFill>
                  <a:srgbClr val="008796"/>
                </a:solidFill>
              </a:rPr>
              <a:t>at or below 120% AMI</a:t>
            </a:r>
          </a:p>
          <a:p>
            <a:r>
              <a:rPr lang="en-US" dirty="0"/>
              <a:t>Affordability threshold options:</a:t>
            </a:r>
          </a:p>
          <a:p>
            <a:pPr lvl="1"/>
            <a:r>
              <a:rPr lang="en-US" dirty="0"/>
              <a:t>Units affordable to households 80-120% AMI = 75% property tax exemption</a:t>
            </a:r>
          </a:p>
          <a:p>
            <a:pPr lvl="1"/>
            <a:r>
              <a:rPr lang="en-US" dirty="0"/>
              <a:t>Units for &lt;80% AMI = 100% property tax exemption </a:t>
            </a:r>
          </a:p>
          <a:p>
            <a:r>
              <a:rPr lang="en-US" dirty="0"/>
              <a:t>Two-step application process: </a:t>
            </a:r>
          </a:p>
          <a:p>
            <a:pPr marL="457200" lvl="1" indent="0">
              <a:buNone/>
            </a:pPr>
            <a:r>
              <a:rPr lang="en-US" dirty="0"/>
              <a:t>1) Florida Housing Finance Corporation</a:t>
            </a:r>
          </a:p>
          <a:p>
            <a:pPr marL="457200" lvl="1" indent="0">
              <a:buNone/>
            </a:pPr>
            <a:r>
              <a:rPr lang="en-US" dirty="0"/>
              <a:t>2) County Property Appraiser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23729C-6E74-E3C0-E434-04D26A27B6B5}"/>
              </a:ext>
            </a:extLst>
          </p:cNvPr>
          <p:cNvSpPr txBox="1"/>
          <p:nvPr/>
        </p:nvSpPr>
        <p:spPr>
          <a:xfrm>
            <a:off x="10009239" y="292700"/>
            <a:ext cx="1779639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ptos Light" panose="020B0004020202020204" pitchFamily="34" charset="0"/>
              </a:rPr>
              <a:t>Tax Exemptions</a:t>
            </a:r>
          </a:p>
        </p:txBody>
      </p:sp>
    </p:spTree>
    <p:extLst>
      <p:ext uri="{BB962C8B-B14F-4D97-AF65-F5344CB8AC3E}">
        <p14:creationId xmlns:p14="http://schemas.microsoft.com/office/powerpoint/2010/main" val="3712153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6644d0f-3825-4272-9be1-95c864215a56" xsi:nil="true"/>
    <lcf76f155ced4ddcb4097134ff3c332f xmlns="78d6e140-621f-43ee-a822-ddfd39797c4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BAC1A6AB4F494486E26E9569484CE6" ma:contentTypeVersion="17" ma:contentTypeDescription="Create a new document." ma:contentTypeScope="" ma:versionID="63facce5f02927dbc90ddcaa5bb7b4f4">
  <xsd:schema xmlns:xsd="http://www.w3.org/2001/XMLSchema" xmlns:xs="http://www.w3.org/2001/XMLSchema" xmlns:p="http://schemas.microsoft.com/office/2006/metadata/properties" xmlns:ns2="78d6e140-621f-43ee-a822-ddfd39797c4e" xmlns:ns3="b6644d0f-3825-4272-9be1-95c864215a56" targetNamespace="http://schemas.microsoft.com/office/2006/metadata/properties" ma:root="true" ma:fieldsID="83db708f858f98dee2e17a441277e971" ns2:_="" ns3:_="">
    <xsd:import namespace="78d6e140-621f-43ee-a822-ddfd39797c4e"/>
    <xsd:import namespace="b6644d0f-3825-4272-9be1-95c864215a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6e140-621f-43ee-a822-ddfd39797c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3d20818-6f4e-4655-a9be-1b83462d6e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644d0f-3825-4272-9be1-95c864215a5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395c6c0-b98d-405a-9cc0-9a30e2ad6267}" ma:internalName="TaxCatchAll" ma:showField="CatchAllData" ma:web="b6644d0f-3825-4272-9be1-95c864215a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CCD8E6-01B5-4C27-A4C7-FE6A29BAC2B9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b6644d0f-3825-4272-9be1-95c864215a56"/>
    <ds:schemaRef ds:uri="78d6e140-621f-43ee-a822-ddfd39797c4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AE7EEE9-D069-4D8A-8B26-1EE3AE2075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7880AF-A315-4062-B897-8C36F7EEA668}">
  <ds:schemaRefs>
    <ds:schemaRef ds:uri="78d6e140-621f-43ee-a822-ddfd39797c4e"/>
    <ds:schemaRef ds:uri="b6644d0f-3825-4272-9be1-95c864215a5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3013</Words>
  <Application>Microsoft Office PowerPoint</Application>
  <PresentationFormat>Widescreen</PresentationFormat>
  <Paragraphs>338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Aptos</vt:lpstr>
      <vt:lpstr>Aptos Display</vt:lpstr>
      <vt:lpstr>Aptos Light</vt:lpstr>
      <vt:lpstr>Aptos SemiBold</vt:lpstr>
      <vt:lpstr>Arial</vt:lpstr>
      <vt:lpstr>Arial Nova</vt:lpstr>
      <vt:lpstr>AvenirNext LT Pro Regular</vt:lpstr>
      <vt:lpstr>Calibri</vt:lpstr>
      <vt:lpstr>Courier New</vt:lpstr>
      <vt:lpstr>Times New Roman</vt:lpstr>
      <vt:lpstr>Office Theme</vt:lpstr>
      <vt:lpstr>PowerPoint Presentation</vt:lpstr>
      <vt:lpstr>About the Florida Housing Coalition</vt:lpstr>
      <vt:lpstr>What the Live Local Act (LLA) covered, what’s left for local housing policy</vt:lpstr>
      <vt:lpstr>Funding in the Live Local Act (2023) </vt:lpstr>
      <vt:lpstr>2024 Florida legislative budget for housing</vt:lpstr>
      <vt:lpstr>FHFC RFAs issued to date:  LLA “Innovative Multifamily Development”</vt:lpstr>
      <vt:lpstr>Local option affordable housing property tax exemption</vt:lpstr>
      <vt:lpstr>Property tax exemption: nonprofit land with 99-year ground lease for affordable housing</vt:lpstr>
      <vt:lpstr>Multifamily Middle Market  (“Missing Middle”) property tax exemption</vt:lpstr>
      <vt:lpstr>NEW! MMM property tax exemption opt-out for  eligible taxing authorities</vt:lpstr>
      <vt:lpstr>HB 7073 – “opt-out” for the 80-120% AMI  “Missing Middle” exemption</vt:lpstr>
      <vt:lpstr>Live Local Act land use mandate –  s. 125.01055(7)/166.04151(7), F.S. + SB 328 (2024) amdts.</vt:lpstr>
      <vt:lpstr>Live Local Act land use mandate w/ amendments– entitlement summary</vt:lpstr>
      <vt:lpstr>Live Local Act land use mandate w/ amendments– entitlement summary cont’d.</vt:lpstr>
      <vt:lpstr>Live Local Act land use mandate w/ amendments-  other notable provisions</vt:lpstr>
      <vt:lpstr>Live Local is heating up!</vt:lpstr>
      <vt:lpstr>Live Local is heating up! </vt:lpstr>
      <vt:lpstr>Best Practices for implementing the mandate</vt:lpstr>
      <vt:lpstr>Jurisdictions with local policies/ordinances for  LLA land use mandate</vt:lpstr>
      <vt:lpstr>Considerations for proactive local policies</vt:lpstr>
      <vt:lpstr>Example: Titusville</vt:lpstr>
      <vt:lpstr>Example: St. Petersburg </vt:lpstr>
      <vt:lpstr>Example: Orange County</vt:lpstr>
      <vt:lpstr>Example: Boca Raton</vt:lpstr>
      <vt:lpstr>Pre-Development Agreement Example: Titusville</vt:lpstr>
      <vt:lpstr>LLA Verification Example: Hillsborough County</vt:lpstr>
      <vt:lpstr>Guiding growth in light of the LLA mandate</vt:lpstr>
      <vt:lpstr>Local governments “compete” with LLA mandate:  City of Sarasota downtown density bonus example</vt:lpstr>
      <vt:lpstr>HB 1339 (2020) +  Live Local Act (2023) w/ SB 328 (2024)</vt:lpstr>
      <vt:lpstr>Boca Raton “HB 1339” tool example</vt:lpstr>
      <vt:lpstr>Compliance monitoring long-term affordability</vt:lpstr>
      <vt:lpstr>Local Enforcement/ Monitoring Example: Titusville</vt:lpstr>
      <vt:lpstr>Project tracking example: Forward Pinellas</vt:lpstr>
      <vt:lpstr>PowerPoint Presentation</vt:lpstr>
      <vt:lpstr>Publicly owned land inventory requirements</vt:lpstr>
      <vt:lpstr>Additional webinar resources</vt:lpstr>
      <vt:lpstr>Contact for Technical Assistance Opportunities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Ali Ankudowich</cp:lastModifiedBy>
  <cp:revision>1</cp:revision>
  <cp:lastPrinted>2019-02-11T13:16:35Z</cp:lastPrinted>
  <dcterms:created xsi:type="dcterms:W3CDTF">2016-12-22T21:13:50Z</dcterms:created>
  <dcterms:modified xsi:type="dcterms:W3CDTF">2024-04-30T14:51:16Z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0x01010076BAC1A6AB4F494486E26E9569484CE6</vt:lpwstr>
  </property>
  <property fmtid="{D5CDD505-2E9C-101B-9397-08002B2CF9AE}" pid="3" name="MediaServiceImageTags">
    <vt:lpwstr/>
  </property>
</Properties>
</file>