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4" r:id="rId3"/>
    <p:sldMasterId id="2147483726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1" r:id="rId9"/>
    <p:sldId id="264" r:id="rId10"/>
    <p:sldId id="265" r:id="rId11"/>
    <p:sldId id="263" r:id="rId12"/>
    <p:sldId id="406" r:id="rId13"/>
    <p:sldId id="267" r:id="rId14"/>
    <p:sldId id="408" r:id="rId15"/>
    <p:sldId id="40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8A403D-FC21-42A9-A979-C6D9F842D2E4}" v="5" dt="2021-09-13T15:23:5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Rosado" userId="5ac88e8a-08bd-4bde-b426-a1fd0fa21119" providerId="ADAL" clId="{868A403D-FC21-42A9-A979-C6D9F842D2E4}"/>
    <pc:docChg chg="custSel addSld delSld modSld sldOrd">
      <pc:chgData name="Amanda Rosado" userId="5ac88e8a-08bd-4bde-b426-a1fd0fa21119" providerId="ADAL" clId="{868A403D-FC21-42A9-A979-C6D9F842D2E4}" dt="2021-09-13T15:26:37.556" v="1133" actId="20577"/>
      <pc:docMkLst>
        <pc:docMk/>
      </pc:docMkLst>
      <pc:sldChg chg="modSp mod">
        <pc:chgData name="Amanda Rosado" userId="5ac88e8a-08bd-4bde-b426-a1fd0fa21119" providerId="ADAL" clId="{868A403D-FC21-42A9-A979-C6D9F842D2E4}" dt="2021-09-13T14:59:31.855" v="90" actId="20577"/>
        <pc:sldMkLst>
          <pc:docMk/>
          <pc:sldMk cId="2430452789" sldId="256"/>
        </pc:sldMkLst>
        <pc:spChg chg="mod">
          <ac:chgData name="Amanda Rosado" userId="5ac88e8a-08bd-4bde-b426-a1fd0fa21119" providerId="ADAL" clId="{868A403D-FC21-42A9-A979-C6D9F842D2E4}" dt="2021-09-13T14:59:14.643" v="56" actId="20577"/>
          <ac:spMkLst>
            <pc:docMk/>
            <pc:sldMk cId="2430452789" sldId="256"/>
            <ac:spMk id="2" creationId="{CE1601A0-5C93-4711-9491-6EF9C72D9C20}"/>
          </ac:spMkLst>
        </pc:spChg>
        <pc:spChg chg="mod">
          <ac:chgData name="Amanda Rosado" userId="5ac88e8a-08bd-4bde-b426-a1fd0fa21119" providerId="ADAL" clId="{868A403D-FC21-42A9-A979-C6D9F842D2E4}" dt="2021-09-13T14:59:31.855" v="90" actId="20577"/>
          <ac:spMkLst>
            <pc:docMk/>
            <pc:sldMk cId="2430452789" sldId="256"/>
            <ac:spMk id="3" creationId="{2B4E5492-9880-456C-A966-B7AD985F7AE8}"/>
          </ac:spMkLst>
        </pc:spChg>
      </pc:sldChg>
      <pc:sldChg chg="del">
        <pc:chgData name="Amanda Rosado" userId="5ac88e8a-08bd-4bde-b426-a1fd0fa21119" providerId="ADAL" clId="{868A403D-FC21-42A9-A979-C6D9F842D2E4}" dt="2021-09-13T15:03:24.625" v="93" actId="2696"/>
        <pc:sldMkLst>
          <pc:docMk/>
          <pc:sldMk cId="400378319" sldId="260"/>
        </pc:sldMkLst>
      </pc:sldChg>
      <pc:sldChg chg="ord">
        <pc:chgData name="Amanda Rosado" userId="5ac88e8a-08bd-4bde-b426-a1fd0fa21119" providerId="ADAL" clId="{868A403D-FC21-42A9-A979-C6D9F842D2E4}" dt="2021-09-13T15:02:43.510" v="92"/>
        <pc:sldMkLst>
          <pc:docMk/>
          <pc:sldMk cId="3843517929" sldId="261"/>
        </pc:sldMkLst>
      </pc:sldChg>
      <pc:sldChg chg="ord">
        <pc:chgData name="Amanda Rosado" userId="5ac88e8a-08bd-4bde-b426-a1fd0fa21119" providerId="ADAL" clId="{868A403D-FC21-42A9-A979-C6D9F842D2E4}" dt="2021-09-13T15:26:03.698" v="1113"/>
        <pc:sldMkLst>
          <pc:docMk/>
          <pc:sldMk cId="2507034274" sldId="263"/>
        </pc:sldMkLst>
      </pc:sldChg>
      <pc:sldChg chg="addSp modSp new mod setBg">
        <pc:chgData name="Amanda Rosado" userId="5ac88e8a-08bd-4bde-b426-a1fd0fa21119" providerId="ADAL" clId="{868A403D-FC21-42A9-A979-C6D9F842D2E4}" dt="2021-09-13T15:10:56.856" v="372" actId="207"/>
        <pc:sldMkLst>
          <pc:docMk/>
          <pc:sldMk cId="3214747667" sldId="265"/>
        </pc:sldMkLst>
        <pc:spChg chg="mod">
          <ac:chgData name="Amanda Rosado" userId="5ac88e8a-08bd-4bde-b426-a1fd0fa21119" providerId="ADAL" clId="{868A403D-FC21-42A9-A979-C6D9F842D2E4}" dt="2021-09-13T15:10:45.739" v="371" actId="26606"/>
          <ac:spMkLst>
            <pc:docMk/>
            <pc:sldMk cId="3214747667" sldId="265"/>
            <ac:spMk id="2" creationId="{00D3AA9F-F2E2-4B7E-89C4-FC10E0FFF183}"/>
          </ac:spMkLst>
        </pc:spChg>
        <pc:spChg chg="mod">
          <ac:chgData name="Amanda Rosado" userId="5ac88e8a-08bd-4bde-b426-a1fd0fa21119" providerId="ADAL" clId="{868A403D-FC21-42A9-A979-C6D9F842D2E4}" dt="2021-09-13T15:10:45.739" v="371" actId="26606"/>
          <ac:spMkLst>
            <pc:docMk/>
            <pc:sldMk cId="3214747667" sldId="265"/>
            <ac:spMk id="3" creationId="{C1F34EA4-E750-479A-B137-E3A964AF5ECE}"/>
          </ac:spMkLst>
        </pc:spChg>
        <pc:spChg chg="add">
          <ac:chgData name="Amanda Rosado" userId="5ac88e8a-08bd-4bde-b426-a1fd0fa21119" providerId="ADAL" clId="{868A403D-FC21-42A9-A979-C6D9F842D2E4}" dt="2021-09-13T15:10:45.739" v="371" actId="26606"/>
          <ac:spMkLst>
            <pc:docMk/>
            <pc:sldMk cId="3214747667" sldId="265"/>
            <ac:spMk id="10" creationId="{C3420C89-0B09-4632-A4AF-3971D08BF7A8}"/>
          </ac:spMkLst>
        </pc:spChg>
        <pc:spChg chg="add">
          <ac:chgData name="Amanda Rosado" userId="5ac88e8a-08bd-4bde-b426-a1fd0fa21119" providerId="ADAL" clId="{868A403D-FC21-42A9-A979-C6D9F842D2E4}" dt="2021-09-13T15:10:45.739" v="371" actId="26606"/>
          <ac:spMkLst>
            <pc:docMk/>
            <pc:sldMk cId="3214747667" sldId="265"/>
            <ac:spMk id="12" creationId="{4E5CBA61-BF74-40B4-A3A8-366BBA626CCF}"/>
          </ac:spMkLst>
        </pc:spChg>
        <pc:grpChg chg="add">
          <ac:chgData name="Amanda Rosado" userId="5ac88e8a-08bd-4bde-b426-a1fd0fa21119" providerId="ADAL" clId="{868A403D-FC21-42A9-A979-C6D9F842D2E4}" dt="2021-09-13T15:10:45.739" v="371" actId="26606"/>
          <ac:grpSpMkLst>
            <pc:docMk/>
            <pc:sldMk cId="3214747667" sldId="265"/>
            <ac:grpSpMk id="14" creationId="{AC27E70C-5470-4262-B9CE-AE52C51CF4C1}"/>
          </ac:grpSpMkLst>
        </pc:grpChg>
        <pc:grpChg chg="add">
          <ac:chgData name="Amanda Rosado" userId="5ac88e8a-08bd-4bde-b426-a1fd0fa21119" providerId="ADAL" clId="{868A403D-FC21-42A9-A979-C6D9F842D2E4}" dt="2021-09-13T15:10:45.739" v="371" actId="26606"/>
          <ac:grpSpMkLst>
            <pc:docMk/>
            <pc:sldMk cId="3214747667" sldId="265"/>
            <ac:grpSpMk id="18" creationId="{E27AF472-EAE3-4572-AB69-B92BD10DBC6D}"/>
          </ac:grpSpMkLst>
        </pc:grpChg>
        <pc:picChg chg="add mod ord">
          <ac:chgData name="Amanda Rosado" userId="5ac88e8a-08bd-4bde-b426-a1fd0fa21119" providerId="ADAL" clId="{868A403D-FC21-42A9-A979-C6D9F842D2E4}" dt="2021-09-13T15:10:56.856" v="372" actId="207"/>
          <ac:picMkLst>
            <pc:docMk/>
            <pc:sldMk cId="3214747667" sldId="265"/>
            <ac:picMk id="5" creationId="{1AD63287-12C1-43B5-B064-8C8C2DC2084B}"/>
          </ac:picMkLst>
        </pc:picChg>
      </pc:sldChg>
      <pc:sldChg chg="delSp mod">
        <pc:chgData name="Amanda Rosado" userId="5ac88e8a-08bd-4bde-b426-a1fd0fa21119" providerId="ADAL" clId="{868A403D-FC21-42A9-A979-C6D9F842D2E4}" dt="2021-09-13T15:22:31.276" v="937" actId="478"/>
        <pc:sldMkLst>
          <pc:docMk/>
          <pc:sldMk cId="1287269058" sldId="267"/>
        </pc:sldMkLst>
        <pc:spChg chg="del">
          <ac:chgData name="Amanda Rosado" userId="5ac88e8a-08bd-4bde-b426-a1fd0fa21119" providerId="ADAL" clId="{868A403D-FC21-42A9-A979-C6D9F842D2E4}" dt="2021-09-13T15:22:29.317" v="936" actId="478"/>
          <ac:spMkLst>
            <pc:docMk/>
            <pc:sldMk cId="1287269058" sldId="267"/>
            <ac:spMk id="5" creationId="{00000000-0000-0000-0000-000000000000}"/>
          </ac:spMkLst>
        </pc:spChg>
        <pc:spChg chg="del">
          <ac:chgData name="Amanda Rosado" userId="5ac88e8a-08bd-4bde-b426-a1fd0fa21119" providerId="ADAL" clId="{868A403D-FC21-42A9-A979-C6D9F842D2E4}" dt="2021-09-13T15:22:27.061" v="935" actId="478"/>
          <ac:spMkLst>
            <pc:docMk/>
            <pc:sldMk cId="1287269058" sldId="267"/>
            <ac:spMk id="6" creationId="{00000000-0000-0000-0000-000000000000}"/>
          </ac:spMkLst>
        </pc:spChg>
        <pc:spChg chg="del">
          <ac:chgData name="Amanda Rosado" userId="5ac88e8a-08bd-4bde-b426-a1fd0fa21119" providerId="ADAL" clId="{868A403D-FC21-42A9-A979-C6D9F842D2E4}" dt="2021-09-13T15:22:31.276" v="937" actId="478"/>
          <ac:spMkLst>
            <pc:docMk/>
            <pc:sldMk cId="1287269058" sldId="267"/>
            <ac:spMk id="7" creationId="{00000000-0000-0000-0000-000000000000}"/>
          </ac:spMkLst>
        </pc:spChg>
      </pc:sldChg>
      <pc:sldChg chg="modSp new mod">
        <pc:chgData name="Amanda Rosado" userId="5ac88e8a-08bd-4bde-b426-a1fd0fa21119" providerId="ADAL" clId="{868A403D-FC21-42A9-A979-C6D9F842D2E4}" dt="2021-09-13T15:26:37.556" v="1133" actId="20577"/>
        <pc:sldMkLst>
          <pc:docMk/>
          <pc:sldMk cId="475311319" sldId="406"/>
        </pc:sldMkLst>
        <pc:spChg chg="mod">
          <ac:chgData name="Amanda Rosado" userId="5ac88e8a-08bd-4bde-b426-a1fd0fa21119" providerId="ADAL" clId="{868A403D-FC21-42A9-A979-C6D9F842D2E4}" dt="2021-09-13T15:26:37.556" v="1133" actId="20577"/>
          <ac:spMkLst>
            <pc:docMk/>
            <pc:sldMk cId="475311319" sldId="406"/>
            <ac:spMk id="2" creationId="{98C35375-195A-4871-A5A9-1CA94E5D4555}"/>
          </ac:spMkLst>
        </pc:spChg>
        <pc:spChg chg="mod">
          <ac:chgData name="Amanda Rosado" userId="5ac88e8a-08bd-4bde-b426-a1fd0fa21119" providerId="ADAL" clId="{868A403D-FC21-42A9-A979-C6D9F842D2E4}" dt="2021-09-13T15:26:16.643" v="1120" actId="20577"/>
          <ac:spMkLst>
            <pc:docMk/>
            <pc:sldMk cId="475311319" sldId="406"/>
            <ac:spMk id="3" creationId="{82890C8A-50C2-412D-A97C-B171794951C1}"/>
          </ac:spMkLst>
        </pc:spChg>
      </pc:sldChg>
      <pc:sldChg chg="modSp new del mod">
        <pc:chgData name="Amanda Rosado" userId="5ac88e8a-08bd-4bde-b426-a1fd0fa21119" providerId="ADAL" clId="{868A403D-FC21-42A9-A979-C6D9F842D2E4}" dt="2021-09-13T15:22:11.697" v="934" actId="47"/>
        <pc:sldMkLst>
          <pc:docMk/>
          <pc:sldMk cId="129450962" sldId="407"/>
        </pc:sldMkLst>
        <pc:spChg chg="mod">
          <ac:chgData name="Amanda Rosado" userId="5ac88e8a-08bd-4bde-b426-a1fd0fa21119" providerId="ADAL" clId="{868A403D-FC21-42A9-A979-C6D9F842D2E4}" dt="2021-09-13T15:17:14.422" v="574" actId="20577"/>
          <ac:spMkLst>
            <pc:docMk/>
            <pc:sldMk cId="129450962" sldId="407"/>
            <ac:spMk id="2" creationId="{A4DB5EFF-E715-47D6-B85F-1CBC57ADD980}"/>
          </ac:spMkLst>
        </pc:spChg>
        <pc:spChg chg="mod">
          <ac:chgData name="Amanda Rosado" userId="5ac88e8a-08bd-4bde-b426-a1fd0fa21119" providerId="ADAL" clId="{868A403D-FC21-42A9-A979-C6D9F842D2E4}" dt="2021-09-13T15:18:32.013" v="820" actId="20577"/>
          <ac:spMkLst>
            <pc:docMk/>
            <pc:sldMk cId="129450962" sldId="407"/>
            <ac:spMk id="3" creationId="{DCF5DD7A-4021-4D4D-A46F-FA5CF8CEDE55}"/>
          </ac:spMkLst>
        </pc:spChg>
      </pc:sldChg>
      <pc:sldChg chg="addSp delSp modSp new mod ord setBg">
        <pc:chgData name="Amanda Rosado" userId="5ac88e8a-08bd-4bde-b426-a1fd0fa21119" providerId="ADAL" clId="{868A403D-FC21-42A9-A979-C6D9F842D2E4}" dt="2021-09-13T15:25:40.665" v="1111" actId="20577"/>
        <pc:sldMkLst>
          <pc:docMk/>
          <pc:sldMk cId="2327579974" sldId="408"/>
        </pc:sldMkLst>
        <pc:spChg chg="mod">
          <ac:chgData name="Amanda Rosado" userId="5ac88e8a-08bd-4bde-b426-a1fd0fa21119" providerId="ADAL" clId="{868A403D-FC21-42A9-A979-C6D9F842D2E4}" dt="2021-09-13T15:24:23.808" v="982" actId="26606"/>
          <ac:spMkLst>
            <pc:docMk/>
            <pc:sldMk cId="2327579974" sldId="408"/>
            <ac:spMk id="2" creationId="{CF369CDE-CD42-4AA8-AE78-CEEE9A855581}"/>
          </ac:spMkLst>
        </pc:spChg>
        <pc:spChg chg="mod">
          <ac:chgData name="Amanda Rosado" userId="5ac88e8a-08bd-4bde-b426-a1fd0fa21119" providerId="ADAL" clId="{868A403D-FC21-42A9-A979-C6D9F842D2E4}" dt="2021-09-13T15:25:40.665" v="1111" actId="20577"/>
          <ac:spMkLst>
            <pc:docMk/>
            <pc:sldMk cId="2327579974" sldId="408"/>
            <ac:spMk id="3" creationId="{065CA481-E2F7-4AF4-BC37-B55EBF6CB6B8}"/>
          </ac:spMkLst>
        </pc:spChg>
        <pc:spChg chg="add del">
          <ac:chgData name="Amanda Rosado" userId="5ac88e8a-08bd-4bde-b426-a1fd0fa21119" providerId="ADAL" clId="{868A403D-FC21-42A9-A979-C6D9F842D2E4}" dt="2021-09-13T15:24:23.808" v="982" actId="26606"/>
          <ac:spMkLst>
            <pc:docMk/>
            <pc:sldMk cId="2327579974" sldId="408"/>
            <ac:spMk id="10" creationId="{8FC9BE17-9A7B-462D-AE50-3D8777387304}"/>
          </ac:spMkLst>
        </pc:spChg>
        <pc:spChg chg="add del">
          <ac:chgData name="Amanda Rosado" userId="5ac88e8a-08bd-4bde-b426-a1fd0fa21119" providerId="ADAL" clId="{868A403D-FC21-42A9-A979-C6D9F842D2E4}" dt="2021-09-13T15:24:23.808" v="982" actId="26606"/>
          <ac:spMkLst>
            <pc:docMk/>
            <pc:sldMk cId="2327579974" sldId="408"/>
            <ac:spMk id="12" creationId="{3EBE8569-6AEC-4B8C-8D53-2DE337CDBA65}"/>
          </ac:spMkLst>
        </pc:spChg>
        <pc:spChg chg="add del">
          <ac:chgData name="Amanda Rosado" userId="5ac88e8a-08bd-4bde-b426-a1fd0fa21119" providerId="ADAL" clId="{868A403D-FC21-42A9-A979-C6D9F842D2E4}" dt="2021-09-13T15:24:23.808" v="982" actId="26606"/>
          <ac:spMkLst>
            <pc:docMk/>
            <pc:sldMk cId="2327579974" sldId="408"/>
            <ac:spMk id="14" creationId="{55D4142C-5077-457F-A6AD-3FECFDB39685}"/>
          </ac:spMkLst>
        </pc:spChg>
        <pc:spChg chg="add del">
          <ac:chgData name="Amanda Rosado" userId="5ac88e8a-08bd-4bde-b426-a1fd0fa21119" providerId="ADAL" clId="{868A403D-FC21-42A9-A979-C6D9F842D2E4}" dt="2021-09-13T15:24:23.808" v="982" actId="26606"/>
          <ac:spMkLst>
            <pc:docMk/>
            <pc:sldMk cId="2327579974" sldId="408"/>
            <ac:spMk id="16" creationId="{7A5F0580-5EE9-419F-96EE-B6529EF6E7D0}"/>
          </ac:spMkLst>
        </pc:spChg>
        <pc:spChg chg="add">
          <ac:chgData name="Amanda Rosado" userId="5ac88e8a-08bd-4bde-b426-a1fd0fa21119" providerId="ADAL" clId="{868A403D-FC21-42A9-A979-C6D9F842D2E4}" dt="2021-09-13T15:24:23.808" v="982" actId="26606"/>
          <ac:spMkLst>
            <pc:docMk/>
            <pc:sldMk cId="2327579974" sldId="408"/>
            <ac:spMk id="21" creationId="{86C7B4A1-154A-4DF0-AC46-F88D75A2E0FD}"/>
          </ac:spMkLst>
        </pc:spChg>
        <pc:picChg chg="add mod ord">
          <ac:chgData name="Amanda Rosado" userId="5ac88e8a-08bd-4bde-b426-a1fd0fa21119" providerId="ADAL" clId="{868A403D-FC21-42A9-A979-C6D9F842D2E4}" dt="2021-09-13T15:24:23.808" v="982" actId="26606"/>
          <ac:picMkLst>
            <pc:docMk/>
            <pc:sldMk cId="2327579974" sldId="408"/>
            <ac:picMk id="5" creationId="{D728E016-C179-4E4D-ABD2-703F00156E0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1-4B9C-90B4-C516B0A19A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1-4B9C-90B4-C516B0A19A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1-4B9C-90B4-C516B0A1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202040"/>
        <c:axId val="-2145017000"/>
      </c:barChart>
      <c:catAx>
        <c:axId val="-214520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5017000"/>
        <c:crosses val="autoZero"/>
        <c:auto val="1"/>
        <c:lblAlgn val="ctr"/>
        <c:lblOffset val="100"/>
        <c:noMultiLvlLbl val="0"/>
      </c:catAx>
      <c:valAx>
        <c:axId val="-2145017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202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7-421B-90F5-59D0DA880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7-421B-90F5-59D0DA8801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7-421B-90F5-59D0DA880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216824"/>
        <c:axId val="-2143213848"/>
      </c:barChart>
      <c:catAx>
        <c:axId val="-214321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3213848"/>
        <c:crosses val="autoZero"/>
        <c:auto val="1"/>
        <c:lblAlgn val="ctr"/>
        <c:lblOffset val="100"/>
        <c:noMultiLvlLbl val="0"/>
      </c:catAx>
      <c:valAx>
        <c:axId val="-2143213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216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A-48D4-917B-CC7E6D5D77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A-48D4-917B-CC7E6D5D77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A-48D4-917B-CC7E6D5D7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434600"/>
        <c:axId val="-2142431624"/>
      </c:lineChart>
      <c:catAx>
        <c:axId val="-214243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2431624"/>
        <c:crosses val="autoZero"/>
        <c:auto val="1"/>
        <c:lblAlgn val="ctr"/>
        <c:lblOffset val="100"/>
        <c:noMultiLvlLbl val="0"/>
      </c:catAx>
      <c:valAx>
        <c:axId val="-214243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434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7-4405-BCC0-D21C9CD250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37-4405-BCC0-D21C9CD250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37-4405-BCC0-D21C9CD25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016584"/>
        <c:axId val="2139755256"/>
      </c:lineChart>
      <c:catAx>
        <c:axId val="-2142016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9755256"/>
        <c:crosses val="autoZero"/>
        <c:auto val="1"/>
        <c:lblAlgn val="ctr"/>
        <c:lblOffset val="100"/>
        <c:noMultiLvlLbl val="0"/>
      </c:catAx>
      <c:valAx>
        <c:axId val="2139755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16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428915325402405"/>
          <c:y val="0.16990193848747101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7067879636099E-2"/>
          <c:y val="9.3105927838499497E-2"/>
          <c:w val="0.85755591322603197"/>
          <c:h val="0.85167594215307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F-4472-9F8A-92639AE17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F-4472-9F8A-92639AE17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F-4472-9F8A-92639AE17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428915325402405"/>
          <c:y val="0.16990193848747101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7067879636099E-2"/>
          <c:y val="9.3105927838499497E-2"/>
          <c:w val="0.85755591322603197"/>
          <c:h val="0.85167594215307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A-4235-9130-2789D3D8B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A-4235-9130-2789D3D8B2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A-4235-9130-2789D3D8B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7067879636099E-2"/>
          <c:y val="0.18230444554442199"/>
          <c:w val="0.85755591322603197"/>
          <c:h val="0.671325034448621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3-46AC-95F9-AD698ED45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6AC-95F9-AD698ED45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6AC-95F9-AD698ED4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270296"/>
        <c:axId val="-2141267496"/>
      </c:areaChart>
      <c:catAx>
        <c:axId val="-214127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267496"/>
        <c:crosses val="autoZero"/>
        <c:auto val="1"/>
        <c:lblAlgn val="ctr"/>
        <c:lblOffset val="100"/>
        <c:noMultiLvlLbl val="0"/>
      </c:catAx>
      <c:valAx>
        <c:axId val="-2141267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270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908192429418103E-2"/>
          <c:y val="3.6803167935357101E-3"/>
          <c:w val="0.92272259240344201"/>
          <c:h val="0.109148951825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7067879636099E-2"/>
          <c:y val="0.18230444554442199"/>
          <c:w val="0.85755591322603197"/>
          <c:h val="0.671325034448621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4-41F5-ADC6-ECC9B09CC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4-41F5-ADC6-ECC9B09CC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4-41F5-ADC6-ECC9B09CC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803944"/>
        <c:axId val="-2144592120"/>
      </c:areaChart>
      <c:catAx>
        <c:axId val="-21458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4592120"/>
        <c:crosses val="autoZero"/>
        <c:auto val="1"/>
        <c:lblAlgn val="ctr"/>
        <c:lblOffset val="100"/>
        <c:noMultiLvlLbl val="0"/>
      </c:catAx>
      <c:valAx>
        <c:axId val="-2144592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5803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908192429418103E-2"/>
          <c:y val="3.6803167935357101E-3"/>
          <c:w val="0.92272259240344201"/>
          <c:h val="0.109148951825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1-4B9C-90B4-C516B0A19A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1-4B9C-90B4-C516B0A19A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1-4B9C-90B4-C516B0A1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202040"/>
        <c:axId val="-2145017000"/>
      </c:barChart>
      <c:catAx>
        <c:axId val="-214520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5017000"/>
        <c:crosses val="autoZero"/>
        <c:auto val="1"/>
        <c:lblAlgn val="ctr"/>
        <c:lblOffset val="100"/>
        <c:noMultiLvlLbl val="0"/>
      </c:catAx>
      <c:valAx>
        <c:axId val="-2145017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202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7-421B-90F5-59D0DA880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7-421B-90F5-59D0DA8801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7-421B-90F5-59D0DA880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216824"/>
        <c:axId val="-2143213848"/>
      </c:barChart>
      <c:catAx>
        <c:axId val="-214321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3213848"/>
        <c:crosses val="autoZero"/>
        <c:auto val="1"/>
        <c:lblAlgn val="ctr"/>
        <c:lblOffset val="100"/>
        <c:noMultiLvlLbl val="0"/>
      </c:catAx>
      <c:valAx>
        <c:axId val="-2143213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216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A-48D4-917B-CC7E6D5D77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A-48D4-917B-CC7E6D5D77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A-48D4-917B-CC7E6D5D7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434600"/>
        <c:axId val="-2142431624"/>
      </c:lineChart>
      <c:catAx>
        <c:axId val="-214243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2431624"/>
        <c:crosses val="autoZero"/>
        <c:auto val="1"/>
        <c:lblAlgn val="ctr"/>
        <c:lblOffset val="100"/>
        <c:noMultiLvlLbl val="0"/>
      </c:catAx>
      <c:valAx>
        <c:axId val="-214243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434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7-421B-90F5-59D0DA8801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7-421B-90F5-59D0DA8801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57-421B-90F5-59D0DA880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216824"/>
        <c:axId val="-2143213848"/>
      </c:barChart>
      <c:catAx>
        <c:axId val="-2143216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3213848"/>
        <c:crosses val="autoZero"/>
        <c:auto val="1"/>
        <c:lblAlgn val="ctr"/>
        <c:lblOffset val="100"/>
        <c:noMultiLvlLbl val="0"/>
      </c:catAx>
      <c:valAx>
        <c:axId val="-2143213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3216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7-4405-BCC0-D21C9CD250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37-4405-BCC0-D21C9CD250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37-4405-BCC0-D21C9CD25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016584"/>
        <c:axId val="2139755256"/>
      </c:lineChart>
      <c:catAx>
        <c:axId val="-2142016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9755256"/>
        <c:crosses val="autoZero"/>
        <c:auto val="1"/>
        <c:lblAlgn val="ctr"/>
        <c:lblOffset val="100"/>
        <c:noMultiLvlLbl val="0"/>
      </c:catAx>
      <c:valAx>
        <c:axId val="2139755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16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428915325402405"/>
          <c:y val="0.16990193848747101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7067879636099E-2"/>
          <c:y val="9.3105927838499497E-2"/>
          <c:w val="0.85755591322603197"/>
          <c:h val="0.85167594215307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F-4472-9F8A-92639AE17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F-4472-9F8A-92639AE17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F-4472-9F8A-92639AE17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428915325402405"/>
          <c:y val="0.16990193848747101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7067879636099E-2"/>
          <c:y val="9.3105927838499497E-2"/>
          <c:w val="0.85755591322603197"/>
          <c:h val="0.85167594215307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A-4235-9130-2789D3D8B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A-4235-9130-2789D3D8B2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A-4235-9130-2789D3D8B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7067879636099E-2"/>
          <c:y val="0.18230444554442199"/>
          <c:w val="0.85755591322603197"/>
          <c:h val="0.671325034448621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3-46AC-95F9-AD698ED45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6AC-95F9-AD698ED45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6AC-95F9-AD698ED4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270296"/>
        <c:axId val="-2141267496"/>
      </c:areaChart>
      <c:catAx>
        <c:axId val="-214127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267496"/>
        <c:crosses val="autoZero"/>
        <c:auto val="1"/>
        <c:lblAlgn val="ctr"/>
        <c:lblOffset val="100"/>
        <c:noMultiLvlLbl val="0"/>
      </c:catAx>
      <c:valAx>
        <c:axId val="-2141267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270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908192429418103E-2"/>
          <c:y val="3.6803167935357101E-3"/>
          <c:w val="0.92272259240344201"/>
          <c:h val="0.109148951825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7067879636099E-2"/>
          <c:y val="0.18230444554442199"/>
          <c:w val="0.85755591322603197"/>
          <c:h val="0.671325034448621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4-41F5-ADC6-ECC9B09CC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4-41F5-ADC6-ECC9B09CC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4-41F5-ADC6-ECC9B09CC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803944"/>
        <c:axId val="-2144592120"/>
      </c:areaChart>
      <c:catAx>
        <c:axId val="-21458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4592120"/>
        <c:crosses val="autoZero"/>
        <c:auto val="1"/>
        <c:lblAlgn val="ctr"/>
        <c:lblOffset val="100"/>
        <c:noMultiLvlLbl val="0"/>
      </c:catAx>
      <c:valAx>
        <c:axId val="-2144592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5803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908192429418103E-2"/>
          <c:y val="3.6803167935357101E-3"/>
          <c:w val="0.92272259240344201"/>
          <c:h val="0.109148951825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A-48D4-917B-CC7E6D5D77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A-48D4-917B-CC7E6D5D77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A-48D4-917B-CC7E6D5D7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434600"/>
        <c:axId val="-2142431624"/>
      </c:lineChart>
      <c:catAx>
        <c:axId val="-2142434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2431624"/>
        <c:crosses val="autoZero"/>
        <c:auto val="1"/>
        <c:lblAlgn val="ctr"/>
        <c:lblOffset val="100"/>
        <c:noMultiLvlLbl val="0"/>
      </c:catAx>
      <c:valAx>
        <c:axId val="-214243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4346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37-4405-BCC0-D21C9CD250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37-4405-BCC0-D21C9CD250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37-4405-BCC0-D21C9CD25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42016584"/>
        <c:axId val="2139755256"/>
      </c:lineChart>
      <c:catAx>
        <c:axId val="-2142016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39755256"/>
        <c:crosses val="autoZero"/>
        <c:auto val="1"/>
        <c:lblAlgn val="ctr"/>
        <c:lblOffset val="100"/>
        <c:noMultiLvlLbl val="0"/>
      </c:catAx>
      <c:valAx>
        <c:axId val="2139755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20165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428915325402405"/>
          <c:y val="0.16990193848747101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7067879636099E-2"/>
          <c:y val="9.3105927838499497E-2"/>
          <c:w val="0.85755591322603197"/>
          <c:h val="0.85167594215307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3F-4472-9F8A-92639AE17E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3F-4472-9F8A-92639AE17E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3F-4472-9F8A-92639AE17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79428915325402405"/>
          <c:y val="0.16990193848747101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107067879636099E-2"/>
          <c:y val="9.3105927838499497E-2"/>
          <c:w val="0.85755591322603197"/>
          <c:h val="0.8516759421530719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4A-4235-9130-2789D3D8B2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4A-4235-9130-2789D3D8B2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4A-4235-9130-2789D3D8B2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7067879636099E-2"/>
          <c:y val="0.18230444554442199"/>
          <c:w val="0.85755591322603197"/>
          <c:h val="0.671325034448621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3-46AC-95F9-AD698ED452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73-46AC-95F9-AD698ED452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3-46AC-95F9-AD698ED45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1270296"/>
        <c:axId val="-2141267496"/>
      </c:areaChart>
      <c:catAx>
        <c:axId val="-2141270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267496"/>
        <c:crosses val="autoZero"/>
        <c:auto val="1"/>
        <c:lblAlgn val="ctr"/>
        <c:lblOffset val="100"/>
        <c:noMultiLvlLbl val="0"/>
      </c:catAx>
      <c:valAx>
        <c:axId val="-2141267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12702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908192429418103E-2"/>
          <c:y val="3.6803167935357101E-3"/>
          <c:w val="0.92272259240344201"/>
          <c:h val="0.109148951825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7067879636099E-2"/>
          <c:y val="0.18230444554442199"/>
          <c:w val="0.85755591322603197"/>
          <c:h val="0.67132503444862102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4-41F5-ADC6-ECC9B09CCE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4-41F5-ADC6-ECC9B09CCE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4-41F5-ADC6-ECC9B09CC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5803944"/>
        <c:axId val="-2144592120"/>
      </c:areaChart>
      <c:catAx>
        <c:axId val="-2145803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4592120"/>
        <c:crosses val="autoZero"/>
        <c:auto val="1"/>
        <c:lblAlgn val="ctr"/>
        <c:lblOffset val="100"/>
        <c:noMultiLvlLbl val="0"/>
      </c:catAx>
      <c:valAx>
        <c:axId val="-2144592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58039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3.4908192429418103E-2"/>
          <c:y val="3.6803167935357101E-3"/>
          <c:w val="0.92272259240344201"/>
          <c:h val="0.10914895182544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21-4B9C-90B4-C516B0A19A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21-4B9C-90B4-C516B0A19A6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21-4B9C-90B4-C516B0A19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202040"/>
        <c:axId val="-2145017000"/>
      </c:barChart>
      <c:catAx>
        <c:axId val="-2145202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45017000"/>
        <c:crosses val="autoZero"/>
        <c:auto val="1"/>
        <c:lblAlgn val="ctr"/>
        <c:lblOffset val="100"/>
        <c:noMultiLvlLbl val="0"/>
      </c:catAx>
      <c:valAx>
        <c:axId val="-2145017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45202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2ECDB-A3E0-474E-892E-ABDE9221F677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0F75D-4F93-482C-AA12-4164FAFFF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8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100</a:t>
            </a:r>
            <a:r>
              <a:rPr lang="en-US" baseline="0" dirty="0"/>
              <a:t> x 100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First started 12/1/2020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Second start 5/1/2021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100 days, evaluate what worked and what didn’t for 30-45 days, adjust, then restart.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82414-8FB2-44F2-BD48-D2CC21C9D6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6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79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1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cap="sm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259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123"/>
            <a:ext cx="10515600" cy="97356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39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603"/>
            <a:ext cx="10515600" cy="112908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762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e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31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93868" y="2471040"/>
          <a:ext cx="747618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81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93868" y="2471040"/>
          <a:ext cx="747618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09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e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01710" y="2816480"/>
          <a:ext cx="952666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1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6626" y="6218936"/>
            <a:ext cx="591260" cy="502540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3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rea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1301710" y="2816480"/>
          <a:ext cx="952666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8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4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68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610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10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52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39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51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28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47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206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568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cap="sm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961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123"/>
            <a:ext cx="10515600" cy="97356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66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603"/>
            <a:ext cx="10515600" cy="112908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0775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31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8" y="2471040"/>
          <a:ext cx="747618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534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8" y="2471040"/>
          <a:ext cx="747618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4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6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01710" y="2816480"/>
          <a:ext cx="952666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4139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01710" y="2816480"/>
          <a:ext cx="952666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11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6ED1-6ACE-40C1-AE3E-25967FCABBDA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7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77C1-8023-4E80-8E3F-102FD62390D3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7496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2D03-FF35-430E-81E2-0346DE029E29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254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2C7C-4446-4095-9509-E089DF6C2054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29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FC91-C02E-43D3-96C2-AEE0FA05FB41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101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4586-28A8-4FA1-BF79-0B159FA1A093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26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8485D-0346-4FCA-B687-D51162ABA760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42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6FBD-7AB8-4C65-A00E-F0C1DB54FBF3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79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3BDE-2AED-4321-B7F9-38698CB896F4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38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A494-3BC3-4639-86D6-17979328617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0886-4295-4C70-B7CB-3F81B6454B07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0176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7075-574A-41A1-B994-2180AFF349C3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274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DEA2-F5A7-40CF-B2DC-D5E6F8574930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21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0" cap="sm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47372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7123"/>
            <a:ext cx="10515600" cy="97356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9444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603"/>
            <a:ext cx="10515600" cy="112908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754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5" y="2471040"/>
          <a:ext cx="9526667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8" y="2471040"/>
          <a:ext cx="747618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33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47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93868" y="2471040"/>
          <a:ext cx="747618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04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01710" y="2816480"/>
          <a:ext cx="952666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80807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Graph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9843"/>
            <a:ext cx="10515600" cy="990849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8"/>
            <a:ext cx="10515600" cy="3980815"/>
          </a:xfrm>
        </p:spPr>
        <p:txBody>
          <a:bodyPr/>
          <a:lstStyle>
            <a:lvl1pPr marL="0" indent="0">
              <a:buNone/>
              <a:defRPr b="0">
                <a:solidFill>
                  <a:srgbClr val="192859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 userDrawn="1"/>
        </p:nvGraphicFramePr>
        <p:xfrm>
          <a:off x="1301710" y="2816480"/>
          <a:ext cx="9526665" cy="2989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38200" y="522162"/>
            <a:ext cx="10515600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US" sz="1600" b="0" dirty="0">
                <a:solidFill>
                  <a:schemeClr val="tx2"/>
                </a:solidFill>
              </a:rPr>
              <a:t>Presentation</a:t>
            </a:r>
            <a:r>
              <a:rPr lang="en-US" sz="1600" b="0" baseline="0" dirty="0">
                <a:solidFill>
                  <a:schemeClr val="tx2"/>
                </a:solidFill>
              </a:rPr>
              <a:t> Name or Subtitle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6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4C96-BA0C-4B93-AEE6-7F1B039D0768}" type="datetime1">
              <a:rPr lang="en-US" smtClean="0"/>
              <a:t>9/13/2021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96BDE-CC8D-4389-9271-3F4453A56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436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59501EA-8171-4A04-8BB0-445029BDA3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7"/>
            <a:ext cx="12188715" cy="6856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D76118-C2FB-482C-9CB4-B584740404F0}"/>
              </a:ext>
            </a:extLst>
          </p:cNvPr>
          <p:cNvSpPr/>
          <p:nvPr userDrawn="1"/>
        </p:nvSpPr>
        <p:spPr>
          <a:xfrm>
            <a:off x="0" y="2272145"/>
            <a:ext cx="9264073" cy="2985655"/>
          </a:xfrm>
          <a:prstGeom prst="rect">
            <a:avLst/>
          </a:prstGeom>
          <a:solidFill>
            <a:srgbClr val="052F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FE3D3-A9D3-4BF7-92E3-02B50F3B1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3425716"/>
            <a:ext cx="8628743" cy="107433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2FA39-61F4-4E95-98CD-EA2A09AA4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57" y="4607972"/>
            <a:ext cx="8628743" cy="4599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F7C8-8E3F-4A38-AE73-1C00C3143F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498196"/>
            <a:ext cx="2561247" cy="8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7212"/>
      </p:ext>
    </p:extLst>
  </p:cSld>
  <p:clrMapOvr>
    <a:masterClrMapping/>
  </p:clrMapOvr>
  <p:transition spd="med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water, outdoor, watercraft, transport&#10;&#10;Description automatically generated">
            <a:extLst>
              <a:ext uri="{FF2B5EF4-FFF2-40B4-BE49-F238E27FC236}">
                <a16:creationId xmlns:a16="http://schemas.microsoft.com/office/drawing/2014/main" id="{A029F04C-D93D-4BCF-A781-898ED5255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9F6FCF8-3199-4AF4-84EE-03CFC9F05F51}"/>
              </a:ext>
            </a:extLst>
          </p:cNvPr>
          <p:cNvSpPr/>
          <p:nvPr userDrawn="1"/>
        </p:nvSpPr>
        <p:spPr>
          <a:xfrm>
            <a:off x="0" y="2272145"/>
            <a:ext cx="9264073" cy="2985655"/>
          </a:xfrm>
          <a:prstGeom prst="rect">
            <a:avLst/>
          </a:prstGeom>
          <a:solidFill>
            <a:srgbClr val="052F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25E74D3-2179-4190-B99A-BD94210ED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3425716"/>
            <a:ext cx="8628743" cy="107433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FA00511-47B6-4CC0-A510-6FDEDEEC7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57" y="4607972"/>
            <a:ext cx="8628743" cy="4599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3DB840-7EC7-4334-8FB7-F611DF095C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498196"/>
            <a:ext cx="2561247" cy="8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57879"/>
      </p:ext>
    </p:extLst>
  </p:cSld>
  <p:clrMapOvr>
    <a:masterClrMapping/>
  </p:clrMapOvr>
  <p:transition spd="med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B8E211A-30EB-43B7-A691-57F72D8061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93A828-F958-4E0F-BA61-3A8BF599D5D9}"/>
              </a:ext>
            </a:extLst>
          </p:cNvPr>
          <p:cNvSpPr/>
          <p:nvPr userDrawn="1"/>
        </p:nvSpPr>
        <p:spPr>
          <a:xfrm>
            <a:off x="0" y="0"/>
            <a:ext cx="7980218" cy="6857999"/>
          </a:xfrm>
          <a:prstGeom prst="rect">
            <a:avLst/>
          </a:prstGeom>
          <a:solidFill>
            <a:srgbClr val="EA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D8DA2EEB-5617-41C8-B655-8AF4992F0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9" r="1728"/>
          <a:stretch/>
        </p:blipFill>
        <p:spPr>
          <a:xfrm>
            <a:off x="7823205" y="0"/>
            <a:ext cx="4378038" cy="71054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7A43D8-D809-4888-9A6B-B9B0008107D0}"/>
              </a:ext>
            </a:extLst>
          </p:cNvPr>
          <p:cNvSpPr/>
          <p:nvPr userDrawn="1"/>
        </p:nvSpPr>
        <p:spPr>
          <a:xfrm>
            <a:off x="0" y="2272145"/>
            <a:ext cx="9264073" cy="2985655"/>
          </a:xfrm>
          <a:prstGeom prst="rect">
            <a:avLst/>
          </a:prstGeom>
          <a:solidFill>
            <a:srgbClr val="0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5C16FA1-8A4D-46C1-9B62-77AD6C6AAD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657" y="3425716"/>
            <a:ext cx="8628743" cy="1074335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6BE879-48DD-4821-90E8-BB348AEF0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57" y="4607972"/>
            <a:ext cx="8628743" cy="4599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373952-D530-4885-A2E5-248478841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2498196"/>
            <a:ext cx="2561247" cy="8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1687"/>
      </p:ext>
    </p:extLst>
  </p:cSld>
  <p:clrMapOvr>
    <a:masterClrMapping/>
  </p:clrMapOvr>
  <p:transition spd="med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85E7-5EF3-4233-8DB5-A58DDD37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2C3-9261-4A59-8EAE-70FA63F9B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FA5B1-C76E-4B9B-8378-BA5382CE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2037-D846-4322-95B7-639724EEB41C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62B9C-94A3-4DF9-9679-CE6A57CA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93AE-80BB-462E-BD39-113064F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90950"/>
      </p:ext>
    </p:extLst>
  </p:cSld>
  <p:clrMapOvr>
    <a:masterClrMapping/>
  </p:clrMapOvr>
  <p:transition spd="med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85E7-5EF3-4233-8DB5-A58DDD37D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571" y="467041"/>
            <a:ext cx="11521440" cy="105008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 – when title splits to second line use this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BA2C3-9261-4A59-8EAE-70FA63F9B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810327"/>
            <a:ext cx="11521440" cy="4094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FA5B1-C76E-4B9B-8378-BA5382CED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E8CF-CAE7-4A5E-A1AC-EA10E90E1985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62B9C-94A3-4DF9-9679-CE6A57CAD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93AE-80BB-462E-BD39-113064FF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02717"/>
      </p:ext>
    </p:extLst>
  </p:cSld>
  <p:clrMapOvr>
    <a:masterClrMapping/>
  </p:clrMapOvr>
  <p:transition spd="med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FF3F-153C-4188-8260-DFE73303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94B2B-BC71-48EA-8644-EE4A0116E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6571" y="1450109"/>
            <a:ext cx="5418447" cy="44149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6A8E69-24F8-4390-B673-34716FB24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9744" y="1450109"/>
            <a:ext cx="5918265" cy="4414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B85E1B-B843-4838-96F5-EDB8575E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37D0-8630-4DF3-BFA1-E009B3DB2EDA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282CB-210D-4130-9977-B7F6B93C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D5EB5-8B88-48DB-8A6D-00FECBCA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4824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987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2D1E7-DE65-48EC-9524-495EA9FAE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2" y="1320945"/>
            <a:ext cx="567100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2F47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A8717-C2D3-4C32-8944-99C9DDF4D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572" y="2274166"/>
            <a:ext cx="5671004" cy="3415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DD3AF-2A56-43B0-83AB-6AB73DF5D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0945"/>
            <a:ext cx="5671004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52F47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E5D10A-0997-4B5A-9669-1DAA1F6D9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74166"/>
            <a:ext cx="5671004" cy="34154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3EAE1-3C2A-4063-9AD5-95188350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7C78-B9C7-4194-83BD-D73CCE6CAE9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87CEAD-86F7-49AA-92A4-0B572428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55692-2BB5-418B-971F-27F377153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255001-318C-4608-8280-821DE1E1A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467041"/>
            <a:ext cx="11521440" cy="6407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110499"/>
      </p:ext>
    </p:extLst>
  </p:cSld>
  <p:clrMapOvr>
    <a:masterClrMapping/>
  </p:clrMapOvr>
  <p:transition spd="med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92DA-DF85-4449-8EA5-EE4DA2EB5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162BCC-1FE2-4869-8C86-7A2A2B6A1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6728-D426-450B-A3B0-CD97D7B8523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69D72-F322-4D95-9507-93D82C55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B0D4C-446B-4E6E-BFC5-C0F05C9E5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58D0EE-8EB8-4734-A0EA-85EEABACEDAA}"/>
              </a:ext>
            </a:extLst>
          </p:cNvPr>
          <p:cNvSpPr/>
          <p:nvPr userDrawn="1"/>
        </p:nvSpPr>
        <p:spPr>
          <a:xfrm>
            <a:off x="0" y="3208713"/>
            <a:ext cx="12192000" cy="364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7807"/>
      </p:ext>
    </p:extLst>
  </p:cSld>
  <p:clrMapOvr>
    <a:masterClrMapping/>
  </p:clrMapOvr>
  <p:transition spd="med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6AE09D-EB36-4A31-81B6-23A520830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783F-3A56-40CF-9825-F4B3E96012B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EF158-A8D2-4258-BFED-5DA1FFA9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04743-66B3-4678-8406-65DD35F0A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078881"/>
      </p:ext>
    </p:extLst>
  </p:cSld>
  <p:clrMapOvr>
    <a:masterClrMapping/>
  </p:clrMapOvr>
  <p:transition spd="med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27CC-1294-4A92-AD40-F974BBE96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C901-D4FB-478A-BB99-C1DFE9DA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AEC3A-5E82-4D4F-9291-DD8C1EFC0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B44C5-E179-4B29-9CAD-EE0D3D3A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D858-1671-4AF5-A307-B37180355C6F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40CFA-4EC0-454F-B24B-D1AD0FC02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D009D2-D4BC-416A-8E8F-F670842B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70950"/>
      </p:ext>
    </p:extLst>
  </p:cSld>
  <p:clrMapOvr>
    <a:masterClrMapping/>
  </p:clrMapOvr>
  <p:transition spd="med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E89D-68A3-4CBF-BE0D-F9F4831B7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5" y="457200"/>
            <a:ext cx="4572000" cy="12700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9DFC51-008A-4AAD-9853-0DC470DEB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66482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6711A9-8439-49FB-B4C9-556593008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5564" y="1835727"/>
            <a:ext cx="4476461" cy="4025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C6F67-1D85-48C3-A62D-C3608B34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B7B0F-BE4D-4883-8AB1-4C9D274A851A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22629-4EE5-4563-ADDD-3586D2908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88610-7989-4E7E-91CF-53867BB1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38763"/>
      </p:ext>
    </p:extLst>
  </p:cSld>
  <p:clrMapOvr>
    <a:masterClrMapping/>
  </p:clrMapOvr>
  <p:transition spd="med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A8BD75B2-FE22-400B-AD9B-F122F3CF4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973" cy="51354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5CE92E-5C3B-47A1-AF8B-4C898FF14803}"/>
              </a:ext>
            </a:extLst>
          </p:cNvPr>
          <p:cNvSpPr/>
          <p:nvPr userDrawn="1"/>
        </p:nvSpPr>
        <p:spPr>
          <a:xfrm>
            <a:off x="-2" y="0"/>
            <a:ext cx="12202973" cy="5140887"/>
          </a:xfrm>
          <a:prstGeom prst="rect">
            <a:avLst/>
          </a:prstGeom>
          <a:solidFill>
            <a:srgbClr val="052F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061AD-1A36-4033-B13A-CE362CDB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AB97F-C3C9-4005-8ADB-945C7E8BA8BA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778A2-E60A-46A1-8921-27D1CF6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48D59-079B-413E-A46D-1394C8BA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6C223F-A34D-43FE-AB01-2E42B126918D}"/>
              </a:ext>
            </a:extLst>
          </p:cNvPr>
          <p:cNvSpPr/>
          <p:nvPr userDrawn="1"/>
        </p:nvSpPr>
        <p:spPr>
          <a:xfrm>
            <a:off x="2346036" y="5878368"/>
            <a:ext cx="9845964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1D8E301-3B0F-40C2-B407-40EEEA80310F}"/>
              </a:ext>
            </a:extLst>
          </p:cNvPr>
          <p:cNvSpPr txBox="1">
            <a:spLocks/>
          </p:cNvSpPr>
          <p:nvPr userDrawn="1"/>
        </p:nvSpPr>
        <p:spPr>
          <a:xfrm>
            <a:off x="0" y="2443622"/>
            <a:ext cx="121920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Nova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Questions?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788966-B222-40EA-9062-1CF7BA7BFF78}"/>
              </a:ext>
            </a:extLst>
          </p:cNvPr>
          <p:cNvSpPr/>
          <p:nvPr userDrawn="1"/>
        </p:nvSpPr>
        <p:spPr>
          <a:xfrm>
            <a:off x="5560288" y="3206376"/>
            <a:ext cx="1071418" cy="54061"/>
          </a:xfrm>
          <a:prstGeom prst="rect">
            <a:avLst/>
          </a:prstGeom>
          <a:solidFill>
            <a:srgbClr val="17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45657"/>
      </p:ext>
    </p:extLst>
  </p:cSld>
  <p:clrMapOvr>
    <a:masterClrMapping/>
  </p:clrMapOvr>
  <p:transition spd="med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3E39-E097-4EFB-A371-D0A77B8B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6472D-6D17-405F-B04B-0FB3D3F51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FD83-3C82-44DD-AEEE-182DAE65B4A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2E6AC-D92B-4E91-9479-BCB5AFE57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2C68-0EF1-49CA-97CF-797103EC7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611C921A-7D60-4674-BED9-667E4EBDD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130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3102B1-098B-4632-A201-63C9BA94F6D4}"/>
              </a:ext>
            </a:extLst>
          </p:cNvPr>
          <p:cNvSpPr/>
          <p:nvPr userDrawn="1"/>
        </p:nvSpPr>
        <p:spPr>
          <a:xfrm>
            <a:off x="-2" y="0"/>
            <a:ext cx="12202973" cy="5140887"/>
          </a:xfrm>
          <a:prstGeom prst="rect">
            <a:avLst/>
          </a:prstGeom>
          <a:solidFill>
            <a:srgbClr val="052F47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26708BE-638F-4984-BD77-B33F0A91D4DF}"/>
              </a:ext>
            </a:extLst>
          </p:cNvPr>
          <p:cNvSpPr txBox="1">
            <a:spLocks/>
          </p:cNvSpPr>
          <p:nvPr userDrawn="1"/>
        </p:nvSpPr>
        <p:spPr>
          <a:xfrm>
            <a:off x="0" y="2443622"/>
            <a:ext cx="121920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Nova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7D6049-8B41-4EF3-8890-32538870C1FC}"/>
              </a:ext>
            </a:extLst>
          </p:cNvPr>
          <p:cNvSpPr/>
          <p:nvPr userDrawn="1"/>
        </p:nvSpPr>
        <p:spPr>
          <a:xfrm>
            <a:off x="5560288" y="3206376"/>
            <a:ext cx="1071418" cy="54061"/>
          </a:xfrm>
          <a:prstGeom prst="rect">
            <a:avLst/>
          </a:prstGeom>
          <a:solidFill>
            <a:srgbClr val="17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53422"/>
      </p:ext>
    </p:extLst>
  </p:cSld>
  <p:clrMapOvr>
    <a:masterClrMapping/>
  </p:clrMapOvr>
  <p:transition spd="med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5CE92E-5C3B-47A1-AF8B-4C898FF14803}"/>
              </a:ext>
            </a:extLst>
          </p:cNvPr>
          <p:cNvSpPr/>
          <p:nvPr userDrawn="1"/>
        </p:nvSpPr>
        <p:spPr>
          <a:xfrm>
            <a:off x="-2" y="0"/>
            <a:ext cx="12202973" cy="5140887"/>
          </a:xfrm>
          <a:prstGeom prst="rect">
            <a:avLst/>
          </a:prstGeom>
          <a:solidFill>
            <a:srgbClr val="052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061AD-1A36-4033-B13A-CE362CDB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03080-5CA6-4538-B0C8-7392B86F8BB2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778A2-E60A-46A1-8921-27D1CF6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48D59-079B-413E-A46D-1394C8BA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1CE9C3-9C49-44DD-BB66-1DC8425CC57C}"/>
              </a:ext>
            </a:extLst>
          </p:cNvPr>
          <p:cNvSpPr/>
          <p:nvPr userDrawn="1"/>
        </p:nvSpPr>
        <p:spPr>
          <a:xfrm>
            <a:off x="2346036" y="5902036"/>
            <a:ext cx="9845964" cy="955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7221DF-4185-49BF-AC78-A99FCF5B9AAD}"/>
              </a:ext>
            </a:extLst>
          </p:cNvPr>
          <p:cNvSpPr txBox="1">
            <a:spLocks/>
          </p:cNvSpPr>
          <p:nvPr userDrawn="1"/>
        </p:nvSpPr>
        <p:spPr>
          <a:xfrm>
            <a:off x="0" y="2443622"/>
            <a:ext cx="1219200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 Nova Light" panose="020B03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75A8CA-A850-4CA5-BAC1-09CB9357007F}"/>
              </a:ext>
            </a:extLst>
          </p:cNvPr>
          <p:cNvSpPr/>
          <p:nvPr userDrawn="1"/>
        </p:nvSpPr>
        <p:spPr>
          <a:xfrm>
            <a:off x="5560288" y="3206376"/>
            <a:ext cx="1071418" cy="54061"/>
          </a:xfrm>
          <a:prstGeom prst="rect">
            <a:avLst/>
          </a:prstGeom>
          <a:solidFill>
            <a:srgbClr val="177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4593"/>
      </p:ext>
    </p:extLst>
  </p:cSld>
  <p:clrMapOvr>
    <a:masterClrMapping/>
  </p:clrMapOvr>
  <p:transition spd="med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63DEF2-967E-473F-B200-12652DDC37A1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845E47-C6F3-41A6-B71D-9965DF5CE492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3850C4F-3060-4354-9672-211197444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7CCA090-42C4-4D1B-84CB-C380E03C7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CFD796B-1724-4446-976D-2FC4CADFB55A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6765D11-6993-4EB0-945A-D3B723508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A041A4-1CFE-497B-800E-335FD538FF27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  <p:pic>
        <p:nvPicPr>
          <p:cNvPr id="12" name="Picture 11" descr="A picture containing outdoor, tree, sky, sign&#10;&#10;Description automatically generated">
            <a:extLst>
              <a:ext uri="{FF2B5EF4-FFF2-40B4-BE49-F238E27FC236}">
                <a16:creationId xmlns:a16="http://schemas.microsoft.com/office/drawing/2014/main" id="{7ED3729C-2D0A-47AC-9070-D0DEF4A01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r="52350"/>
          <a:stretch/>
        </p:blipFill>
        <p:spPr>
          <a:xfrm>
            <a:off x="1" y="-1"/>
            <a:ext cx="2694214" cy="68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1516"/>
      </p:ext>
    </p:extLst>
  </p:cSld>
  <p:clrMapOvr>
    <a:masterClrMapping/>
  </p:clrMapOvr>
  <p:transition spd="med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erson, person, indoor, smiling&#10;&#10;Description automatically generated">
            <a:extLst>
              <a:ext uri="{FF2B5EF4-FFF2-40B4-BE49-F238E27FC236}">
                <a16:creationId xmlns:a16="http://schemas.microsoft.com/office/drawing/2014/main" id="{E1DF4DDD-A5FE-43A5-801F-95DA1ABBF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" y="0"/>
            <a:ext cx="2695575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26457F-BB14-4E7A-B887-DAE101D0880F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58575-87C8-4313-8E3B-55C3F181D4B5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FF225C4-B190-4824-AE80-636CEDFC0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47AF25-E835-4E6F-B6FA-4952D07B6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81CC950-0785-4264-B7D1-E37121558300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244FF4F6-B100-491B-8756-8E69B5DE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906D5D5-E245-4141-B9FE-8E052BBFEB1B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6657836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743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6B38DB-53CA-4C17-8777-A9976CD25A9C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5A8537-7083-4462-B78F-EB5A4BBB65AC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0A15783-1AA3-412A-A724-1F1B8C675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6E01F99-0784-45F0-83F4-4ED3A1D9B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F06FFCC-1333-42A7-BE9B-76979CB0B4A7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085AFEB2-75B4-4648-A2BA-0AFDE6329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710A63-B75D-4637-9DB3-88F5E86D206A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  <p:pic>
        <p:nvPicPr>
          <p:cNvPr id="6" name="Picture 5" descr="A body of water with tree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603B02A8-187A-48A3-8A88-D447EF2DFA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21"/>
          <a:stretch/>
        </p:blipFill>
        <p:spPr>
          <a:xfrm>
            <a:off x="0" y="0"/>
            <a:ext cx="26819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911881"/>
      </p:ext>
    </p:extLst>
  </p:cSld>
  <p:clrMapOvr>
    <a:masterClrMapping/>
  </p:clrMapOvr>
  <p:transition spd="med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22B137-A123-47F1-9F37-BDA2E29A2D98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B70C1-0CA8-42A0-A4AF-FB5283EF5ABB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D74068C-DEAA-4A47-841E-3B5501157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1867D17-CE05-43E8-8292-C6AE0CE8B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8C8939A-44DC-478D-B194-208B42C7E6CE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AE01BE7B-105F-4003-95C7-18B35EAA9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A92DB07-441D-404B-A7B6-125DEE45A15B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  <p:pic>
        <p:nvPicPr>
          <p:cNvPr id="6" name="Picture 5" descr="A picture containing tree, outdoor, wood, boat&#10;&#10;Description automatically generated">
            <a:extLst>
              <a:ext uri="{FF2B5EF4-FFF2-40B4-BE49-F238E27FC236}">
                <a16:creationId xmlns:a16="http://schemas.microsoft.com/office/drawing/2014/main" id="{05F8AEED-7AD0-4D09-BF84-6BB7A85E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4"/>
          <a:stretch/>
        </p:blipFill>
        <p:spPr>
          <a:xfrm>
            <a:off x="0" y="0"/>
            <a:ext cx="269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1612"/>
      </p:ext>
    </p:extLst>
  </p:cSld>
  <p:clrMapOvr>
    <a:masterClrMapping/>
  </p:clrMapOvr>
  <p:transition spd="med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6D2869B-0989-4C1A-8A45-3A69C6E67371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0FA2C1B-BC9A-42EA-B63C-EFFB3C082547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5A0AA3C0-0EF5-404F-B664-721EE4BB5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A34029-9168-4EB8-8706-7B1668DFF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21CCBF99-9AA7-4F3C-981F-ED1C300B645B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D0D2058-E23F-48B0-96EE-6A3B0DDEF3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F5B822-9892-4676-98A7-DB7A444AF2AD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  <p:pic>
        <p:nvPicPr>
          <p:cNvPr id="6" name="Picture 5" descr="A clock on a pole&#10;&#10;Description automatically generated with low confidence">
            <a:extLst>
              <a:ext uri="{FF2B5EF4-FFF2-40B4-BE49-F238E27FC236}">
                <a16:creationId xmlns:a16="http://schemas.microsoft.com/office/drawing/2014/main" id="{E9DBA3A5-6F48-4BD0-A3D4-3A3E1C2CA1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36" b="11225"/>
          <a:stretch/>
        </p:blipFill>
        <p:spPr>
          <a:xfrm>
            <a:off x="-1" y="-1"/>
            <a:ext cx="269421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7744"/>
      </p:ext>
    </p:extLst>
  </p:cSld>
  <p:clrMapOvr>
    <a:masterClrMapping/>
  </p:clrMapOvr>
  <p:transition spd="med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7EFF7D-359C-44C9-BB53-C190CFE5DA5F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69FD4D-F0CC-4E56-8C1F-144AEB6B0E72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D5C9F397-F259-414B-9B15-C34C2F3B28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EF4B692-170A-47CA-857D-049E55C82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8BDB2E42-696E-4FA1-9E7B-D9B6C247CE37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7A8A1B69-452D-4E4B-86A0-BEB8F202C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2028B5-AACA-4C87-B973-B4CFD6A6B564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  <p:pic>
        <p:nvPicPr>
          <p:cNvPr id="13" name="Picture 12" descr="A picture containing tree, outdoor, water, boat&#10;&#10;Description automatically generated">
            <a:extLst>
              <a:ext uri="{FF2B5EF4-FFF2-40B4-BE49-F238E27FC236}">
                <a16:creationId xmlns:a16="http://schemas.microsoft.com/office/drawing/2014/main" id="{F1EFA823-B9A2-4D24-BE6A-F91C2EFC2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1"/>
          <a:stretch/>
        </p:blipFill>
        <p:spPr>
          <a:xfrm>
            <a:off x="-1" y="0"/>
            <a:ext cx="2694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58150"/>
      </p:ext>
    </p:extLst>
  </p:cSld>
  <p:clrMapOvr>
    <a:masterClrMapping/>
  </p:clrMapOvr>
  <p:transition spd="med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Im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64D48A-6D0A-4F2E-98C4-9984D0182860}"/>
              </a:ext>
            </a:extLst>
          </p:cNvPr>
          <p:cNvSpPr/>
          <p:nvPr userDrawn="1"/>
        </p:nvSpPr>
        <p:spPr>
          <a:xfrm>
            <a:off x="2623127" y="6048501"/>
            <a:ext cx="2373746" cy="65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C0DEC1-D5F0-4D16-B487-386E45E26137}"/>
              </a:ext>
            </a:extLst>
          </p:cNvPr>
          <p:cNvSpPr txBox="1">
            <a:spLocks/>
          </p:cNvSpPr>
          <p:nvPr userDrawn="1"/>
        </p:nvSpPr>
        <p:spPr>
          <a:xfrm>
            <a:off x="2927927" y="467041"/>
            <a:ext cx="8920084" cy="640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title style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0A41BF3-CC06-4301-9155-95857FDE2B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32" y="6048501"/>
            <a:ext cx="1825756" cy="615697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D0440B-31E9-476B-8FF7-B599938DB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09308" y="6356350"/>
            <a:ext cx="4516583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40E49F4-874B-4A68-B67C-5EECAC2867D6}"/>
              </a:ext>
            </a:extLst>
          </p:cNvPr>
          <p:cNvSpPr txBox="1">
            <a:spLocks/>
          </p:cNvSpPr>
          <p:nvPr userDrawn="1"/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410D44-46B3-455C-ACDD-DB16E68A56FF}" type="datetimeFigureOut">
              <a:rPr lang="en-US" sz="900" smtClean="0">
                <a:solidFill>
                  <a:srgbClr val="898989"/>
                </a:solidFill>
                <a:latin typeface="Arial Nova Light" panose="020B0304020202020204" pitchFamily="34" charset="0"/>
              </a:rPr>
              <a:pPr/>
              <a:t>9/13/2021</a:t>
            </a:fld>
            <a:endParaRPr lang="en-US" dirty="0">
              <a:solidFill>
                <a:srgbClr val="898989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D7A0D8A5-BF7F-4EC3-8F98-D464FF359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B7E5AE-141D-417A-8882-0F8067D00A65}"/>
              </a:ext>
            </a:extLst>
          </p:cNvPr>
          <p:cNvSpPr txBox="1">
            <a:spLocks/>
          </p:cNvSpPr>
          <p:nvPr userDrawn="1"/>
        </p:nvSpPr>
        <p:spPr>
          <a:xfrm>
            <a:off x="3084945" y="1517127"/>
            <a:ext cx="8763066" cy="43872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Click to edit Master text styles</a:t>
            </a:r>
          </a:p>
          <a:p>
            <a:pPr lvl="1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Second level</a:t>
            </a:r>
          </a:p>
          <a:p>
            <a:pPr lvl="2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Third level</a:t>
            </a:r>
          </a:p>
          <a:p>
            <a:pPr lvl="3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ova Light" panose="020B0304020202020204" pitchFamily="34" charset="0"/>
              </a:rPr>
              <a:t>Fourth level</a:t>
            </a:r>
          </a:p>
        </p:txBody>
      </p:sp>
      <p:pic>
        <p:nvPicPr>
          <p:cNvPr id="6" name="Picture 5" descr="A couple of women walking on a beach&#10;&#10;Description automatically generated with low confidence">
            <a:extLst>
              <a:ext uri="{FF2B5EF4-FFF2-40B4-BE49-F238E27FC236}">
                <a16:creationId xmlns:a16="http://schemas.microsoft.com/office/drawing/2014/main" id="{A08D09A9-BB75-443E-9036-213C3A39FD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1"/>
          <a:stretch/>
        </p:blipFill>
        <p:spPr>
          <a:xfrm>
            <a:off x="0" y="0"/>
            <a:ext cx="2694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68953"/>
      </p:ext>
    </p:extLst>
  </p:cSld>
  <p:clrMapOvr>
    <a:masterClrMapping/>
  </p:clrMapOvr>
  <p:transition spd="med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umns 3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5F918-2F44-4BBF-A314-147EE66EDEB4}"/>
              </a:ext>
            </a:extLst>
          </p:cNvPr>
          <p:cNvSpPr/>
          <p:nvPr userDrawn="1"/>
        </p:nvSpPr>
        <p:spPr>
          <a:xfrm>
            <a:off x="0" y="2558473"/>
            <a:ext cx="12192000" cy="4299527"/>
          </a:xfrm>
          <a:prstGeom prst="rect">
            <a:avLst/>
          </a:prstGeom>
          <a:solidFill>
            <a:srgbClr val="39A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BC66E-2A05-4C0F-BD4F-83E1F137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E13AA-76C4-43AA-A02B-7C85634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DBAA6-7A5C-42D8-8F6D-9DC1002E59AE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7EFA9-77FE-4281-B73D-39587FA4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2E22A-C647-4C09-8114-E66B3F98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E7BEB7-EF19-48EC-86EC-9A6DDB4D1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0" y="6062793"/>
            <a:ext cx="1891210" cy="60518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5BCBA3-E5C5-4950-BE87-F2478DEF5341}"/>
              </a:ext>
            </a:extLst>
          </p:cNvPr>
          <p:cNvSpPr/>
          <p:nvPr userDrawn="1"/>
        </p:nvSpPr>
        <p:spPr>
          <a:xfrm>
            <a:off x="1403927" y="1537790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645C91-4C83-4B6E-AEF4-9D881FC7B16E}"/>
              </a:ext>
            </a:extLst>
          </p:cNvPr>
          <p:cNvSpPr/>
          <p:nvPr userDrawn="1"/>
        </p:nvSpPr>
        <p:spPr>
          <a:xfrm>
            <a:off x="5150395" y="1546709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2B6DE7-3F94-4A0E-BF51-C99D0833AA93}"/>
              </a:ext>
            </a:extLst>
          </p:cNvPr>
          <p:cNvSpPr/>
          <p:nvPr userDrawn="1"/>
        </p:nvSpPr>
        <p:spPr>
          <a:xfrm>
            <a:off x="8945153" y="1548216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9B9DA7-9171-4B29-BF80-3BE2715CE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1417" y="3511807"/>
            <a:ext cx="2723341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CABB5BE-2B04-41E0-8B5D-953E270BFA7C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734329" y="3511807"/>
            <a:ext cx="2723341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3468246-3E3B-4464-8389-A038FE3CCE1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571017" y="3504078"/>
            <a:ext cx="2723341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96E297-AC8E-4F47-9C62-49ED88BF81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54477" y="1976149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77F645E0-EB53-4426-B357-F89667E2A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00710" y="1960691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593C145-AD5A-4EC4-AC73-0F8781F2B8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04177" y="1969927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</p:spTree>
    <p:extLst>
      <p:ext uri="{BB962C8B-B14F-4D97-AF65-F5344CB8AC3E}">
        <p14:creationId xmlns:p14="http://schemas.microsoft.com/office/powerpoint/2010/main" val="3439245246"/>
      </p:ext>
    </p:extLst>
  </p:cSld>
  <p:clrMapOvr>
    <a:masterClrMapping/>
  </p:clrMapOvr>
  <p:transition spd="med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umns 4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5F918-2F44-4BBF-A314-147EE66EDEB4}"/>
              </a:ext>
            </a:extLst>
          </p:cNvPr>
          <p:cNvSpPr/>
          <p:nvPr userDrawn="1"/>
        </p:nvSpPr>
        <p:spPr>
          <a:xfrm>
            <a:off x="0" y="2558473"/>
            <a:ext cx="12192000" cy="4299527"/>
          </a:xfrm>
          <a:prstGeom prst="rect">
            <a:avLst/>
          </a:prstGeom>
          <a:solidFill>
            <a:srgbClr val="39A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BC66E-2A05-4C0F-BD4F-83E1F137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E13AA-76C4-43AA-A02B-7C85634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71E3E8-79EF-4777-9819-8740B36CF9CD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7EFA9-77FE-4281-B73D-39587FA4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2E22A-C647-4C09-8114-E66B3F98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E7BEB7-EF19-48EC-86EC-9A6DDB4D1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0" y="6062793"/>
            <a:ext cx="1891210" cy="60518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5BCBA3-E5C5-4950-BE87-F2478DEF5341}"/>
              </a:ext>
            </a:extLst>
          </p:cNvPr>
          <p:cNvSpPr/>
          <p:nvPr userDrawn="1"/>
        </p:nvSpPr>
        <p:spPr>
          <a:xfrm>
            <a:off x="683988" y="1537790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645C91-4C83-4B6E-AEF4-9D881FC7B16E}"/>
              </a:ext>
            </a:extLst>
          </p:cNvPr>
          <p:cNvSpPr/>
          <p:nvPr userDrawn="1"/>
        </p:nvSpPr>
        <p:spPr>
          <a:xfrm>
            <a:off x="3526972" y="1546709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2B6DE7-3F94-4A0E-BF51-C99D0833AA93}"/>
              </a:ext>
            </a:extLst>
          </p:cNvPr>
          <p:cNvSpPr/>
          <p:nvPr userDrawn="1"/>
        </p:nvSpPr>
        <p:spPr>
          <a:xfrm>
            <a:off x="6369956" y="1548216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9B9DA7-9171-4B29-BF80-3BE2715CE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2580" y="3511807"/>
            <a:ext cx="2327565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96E297-AC8E-4F47-9C62-49ED88BF81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34538" y="1976149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77F645E0-EB53-4426-B357-F89667E2A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7287" y="1960691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593C145-AD5A-4EC4-AC73-0F8781F2B8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28980" y="1969927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D6CF-0C98-4799-AA84-5BFA178126DB}"/>
              </a:ext>
            </a:extLst>
          </p:cNvPr>
          <p:cNvSpPr/>
          <p:nvPr userDrawn="1"/>
        </p:nvSpPr>
        <p:spPr>
          <a:xfrm>
            <a:off x="9212940" y="1546709"/>
            <a:ext cx="1891210" cy="1891210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45BB83B2-79F4-47D9-A2F8-6608F48E44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571964" y="1968420"/>
            <a:ext cx="1173162" cy="1006475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1AD85BC-BBEE-4CE2-BBFA-107C2CE3BA6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314530" y="3511806"/>
            <a:ext cx="2327565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9055489-BA28-4E08-AAFB-05A416BAD2C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6148774" y="3520727"/>
            <a:ext cx="2327565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7BF78D9E-E988-4406-8286-1DBC39248709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9010730" y="3520726"/>
            <a:ext cx="2327565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173638"/>
      </p:ext>
    </p:extLst>
  </p:cSld>
  <p:clrMapOvr>
    <a:masterClrMapping/>
  </p:clrMapOvr>
  <p:transition spd="med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olumns 5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5F918-2F44-4BBF-A314-147EE66EDEB4}"/>
              </a:ext>
            </a:extLst>
          </p:cNvPr>
          <p:cNvSpPr/>
          <p:nvPr userDrawn="1"/>
        </p:nvSpPr>
        <p:spPr>
          <a:xfrm>
            <a:off x="0" y="2558473"/>
            <a:ext cx="12192000" cy="4299527"/>
          </a:xfrm>
          <a:prstGeom prst="rect">
            <a:avLst/>
          </a:prstGeom>
          <a:solidFill>
            <a:srgbClr val="39A5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BC66E-2A05-4C0F-BD4F-83E1F137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E13AA-76C4-43AA-A02B-7C85634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5ED1D1-AEE0-4480-8B98-4AED68B5C539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37EFA9-77FE-4281-B73D-39587FA4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92E22A-C647-4C09-8114-E66B3F98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E7BEB7-EF19-48EC-86EC-9A6DDB4D1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90" y="6062793"/>
            <a:ext cx="1891210" cy="60518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5BCBA3-E5C5-4950-BE87-F2478DEF5341}"/>
              </a:ext>
            </a:extLst>
          </p:cNvPr>
          <p:cNvSpPr/>
          <p:nvPr userDrawn="1"/>
        </p:nvSpPr>
        <p:spPr>
          <a:xfrm>
            <a:off x="998024" y="1739570"/>
            <a:ext cx="1670958" cy="16709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645C91-4C83-4B6E-AEF4-9D881FC7B16E}"/>
              </a:ext>
            </a:extLst>
          </p:cNvPr>
          <p:cNvSpPr/>
          <p:nvPr userDrawn="1"/>
        </p:nvSpPr>
        <p:spPr>
          <a:xfrm>
            <a:off x="3094181" y="1748489"/>
            <a:ext cx="1670958" cy="16709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2B6DE7-3F94-4A0E-BF51-C99D0833AA93}"/>
              </a:ext>
            </a:extLst>
          </p:cNvPr>
          <p:cNvSpPr/>
          <p:nvPr userDrawn="1"/>
        </p:nvSpPr>
        <p:spPr>
          <a:xfrm>
            <a:off x="5190338" y="1749996"/>
            <a:ext cx="1670958" cy="16709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99B9DA7-9171-4B29-BF80-3BE2715CE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6689" y="3511807"/>
            <a:ext cx="1891210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896E297-AC8E-4F47-9C62-49ED88BF81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20866" y="2121072"/>
            <a:ext cx="1036535" cy="88926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77F645E0-EB53-4426-B357-F89667E2A9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16788" y="2105614"/>
            <a:ext cx="1036535" cy="88926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A593C145-AD5A-4EC4-AC73-0F8781F2B8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512418" y="2114850"/>
            <a:ext cx="1036535" cy="88926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D01D6CF-0C98-4799-AA84-5BFA178126DB}"/>
              </a:ext>
            </a:extLst>
          </p:cNvPr>
          <p:cNvSpPr/>
          <p:nvPr userDrawn="1"/>
        </p:nvSpPr>
        <p:spPr>
          <a:xfrm>
            <a:off x="7286495" y="1748489"/>
            <a:ext cx="1670958" cy="16709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45BB83B2-79F4-47D9-A2F8-6608F48E44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17811" y="2113343"/>
            <a:ext cx="1036535" cy="88926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BB923F-44B8-419E-ACDA-223B282814A4}"/>
              </a:ext>
            </a:extLst>
          </p:cNvPr>
          <p:cNvSpPr/>
          <p:nvPr userDrawn="1"/>
        </p:nvSpPr>
        <p:spPr>
          <a:xfrm>
            <a:off x="9382652" y="1739570"/>
            <a:ext cx="1670958" cy="1670958"/>
          </a:xfrm>
          <a:prstGeom prst="ellipse">
            <a:avLst/>
          </a:prstGeom>
          <a:solidFill>
            <a:schemeClr val="bg1"/>
          </a:solidFill>
          <a:ln w="19050">
            <a:solidFill>
              <a:srgbClr val="39A5B7"/>
            </a:solidFill>
          </a:ln>
          <a:effectLst>
            <a:outerShdw blurRad="50800" dist="381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icture Placeholder 20">
            <a:extLst>
              <a:ext uri="{FF2B5EF4-FFF2-40B4-BE49-F238E27FC236}">
                <a16:creationId xmlns:a16="http://schemas.microsoft.com/office/drawing/2014/main" id="{7E08DAF8-D0FB-411C-A892-B400212ADE5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732440" y="2113660"/>
            <a:ext cx="1036535" cy="88926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n-US" dirty="0"/>
              <a:t>Icon – change color to </a:t>
            </a:r>
          </a:p>
          <a:p>
            <a:r>
              <a:rPr lang="en-US" dirty="0"/>
              <a:t>5, 47, 71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2595254F-06F0-4405-8E1D-A337C71604EE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974819" y="3511806"/>
            <a:ext cx="1891210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C8D4ACCF-905C-40D9-9E53-0ECE5A6F385F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5107214" y="3511807"/>
            <a:ext cx="1891210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F1A9C9D-5620-44BB-97B7-61D01CAE04D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04580" y="3511806"/>
            <a:ext cx="1891210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7F6988B-6675-453D-9FE8-8A0BF0751964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9272526" y="3511805"/>
            <a:ext cx="1891210" cy="234924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390112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03CC0-24F2-4B4D-AEAF-78D0680805E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31947" y="6308551"/>
            <a:ext cx="414251" cy="368647"/>
          </a:xfrm>
          <a:prstGeom prst="ellipse">
            <a:avLst/>
          </a:prstGeom>
        </p:spPr>
        <p:txBody>
          <a:bodyPr/>
          <a:lstStyle/>
          <a:p>
            <a:fld id="{36398022-A360-4B72-B1C1-10A11A432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51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933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9752-5817-48C1-A1DC-32BE961DA05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9" y="5823700"/>
            <a:ext cx="11839073" cy="13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5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899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A6ED1-6ACE-40C1-AE3E-25967FCABBDA}" type="datetimeFigureOut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6BDE-CC8D-4389-9271-3F4453A56C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9752-5817-48C1-A1DC-32BE961DA05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6" y="5515763"/>
            <a:ext cx="11839073" cy="15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899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F643-AF5D-4CD7-8F74-0B7B03C3FA9C}" type="datetime1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6BDE-CC8D-4389-9271-3F4453A56C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19752-5817-48C1-A1DC-32BE961DA05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6" y="5515763"/>
            <a:ext cx="11839073" cy="15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4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2899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B4F7B-F66E-4BDD-8BE7-6B300DC71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467041"/>
            <a:ext cx="11521440" cy="640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CFF7-BC1B-4B75-9763-0C3F1BFA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571" y="1517127"/>
            <a:ext cx="11521440" cy="438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ADEF4-B8C8-457B-B9B4-E11B3BD0E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90758" y="6356350"/>
            <a:ext cx="1055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862EE51A-567B-4DBB-837D-09B3D09182E9}" type="datetime1">
              <a:rPr lang="en-US" smtClean="0"/>
              <a:pPr/>
              <a:t>9/13/2021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FC1BF-629C-4D0F-9C4B-1B15E4E07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DE7BD-60DD-4A2C-8B58-0B5F5481F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46673" y="6356350"/>
            <a:ext cx="9013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fld id="{A03A626F-8BB3-40DA-93C1-A7F6309A4E2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55FA13-C82D-47E7-A58D-F7E7AC98EEF0}"/>
              </a:ext>
            </a:extLst>
          </p:cNvPr>
          <p:cNvCxnSpPr>
            <a:cxnSpLocks/>
          </p:cNvCxnSpPr>
          <p:nvPr userDrawn="1"/>
        </p:nvCxnSpPr>
        <p:spPr>
          <a:xfrm>
            <a:off x="2403566" y="6070600"/>
            <a:ext cx="9547134" cy="0"/>
          </a:xfrm>
          <a:prstGeom prst="line">
            <a:avLst/>
          </a:prstGeom>
          <a:ln w="28575">
            <a:solidFill>
              <a:srgbClr val="EAED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86623764-3D6E-487D-8FD5-21DC7C04C85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7" y="6048501"/>
            <a:ext cx="1825756" cy="61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</p:sldLayoutIdLst>
  <p:transition spd="med">
    <p:random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  <a:ea typeface="+mn-ea"/>
          <a:cs typeface="+mn-cs"/>
        </a:defRPr>
      </a:lvl1pPr>
      <a:lvl2pPr marL="54864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 Nova Light" panose="020B03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dhomelessness.org/wp-content/uploads/2021/08/CARES-ARPA-Funding-programs_August-2021.pdf" TargetMode="Externa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rosado@flhousing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01A0-5C93-4711-9491-6EF9C72D9C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Homelessness with Available Funding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E5492-9880-456C-A966-B7AD985F7A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9999"/>
                </a:solidFill>
                <a:effectLst/>
                <a:latin typeface="+mj-lt"/>
                <a:ea typeface="Calibri" panose="020F0502020204030204" pitchFamily="34" charset="0"/>
              </a:rPr>
              <a:t>Amanda Rosado </a:t>
            </a:r>
            <a:r>
              <a:rPr lang="en-US" dirty="0">
                <a:solidFill>
                  <a:srgbClr val="009999"/>
                </a:solidFill>
                <a:effectLst/>
                <a:latin typeface="+mj-lt"/>
                <a:ea typeface="Calibri" panose="020F0502020204030204" pitchFamily="34" charset="0"/>
              </a:rPr>
              <a:t>she/her/hers</a:t>
            </a:r>
            <a:endParaRPr lang="en-US" dirty="0">
              <a:effectLst/>
              <a:latin typeface="+mj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+mj-lt"/>
                <a:ea typeface="Calibri" panose="020F0502020204030204" pitchFamily="34" charset="0"/>
              </a:rPr>
              <a:t>Chief Strategy Officer</a:t>
            </a:r>
            <a:endParaRPr lang="en-US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en-US" dirty="0">
                <a:solidFill>
                  <a:schemeClr val="tx2"/>
                </a:solidFill>
              </a:rPr>
              <a:t>Florida Housing Coalition</a:t>
            </a:r>
          </a:p>
          <a:p>
            <a:r>
              <a:rPr lang="en-US" sz="2000" dirty="0">
                <a:solidFill>
                  <a:schemeClr val="tx2"/>
                </a:solidFill>
              </a:rPr>
              <a:t>September 30,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5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573" y="1335314"/>
            <a:ext cx="4321628" cy="241753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Nova" panose="020B0504020202020204" pitchFamily="34" charset="0"/>
              </a:rPr>
              <a:t>100 x 100 Campaigns</a:t>
            </a:r>
            <a:endParaRPr lang="en-US" sz="2800" dirty="0">
              <a:latin typeface="Arial Nova" panose="020B0504020202020204" pitchFamily="34" charset="0"/>
            </a:endParaRPr>
          </a:p>
          <a:p>
            <a:pPr marL="891540" lvl="1" indent="-342900"/>
            <a:r>
              <a:rPr lang="en-US" sz="2400" dirty="0">
                <a:latin typeface="Arial Nova" panose="020B0504020202020204" pitchFamily="34" charset="0"/>
              </a:rPr>
              <a:t>Local Government Funds</a:t>
            </a:r>
          </a:p>
          <a:p>
            <a:pPr marL="891540" lvl="1" indent="-342900"/>
            <a:r>
              <a:rPr lang="en-US" sz="2400" dirty="0">
                <a:latin typeface="Arial Nova" panose="020B0504020202020204" pitchFamily="34" charset="0"/>
              </a:rPr>
              <a:t>ESG-CV (HUD &amp; DCF)</a:t>
            </a:r>
          </a:p>
          <a:p>
            <a:pPr marL="891540" lvl="1" indent="-342900"/>
            <a:r>
              <a:rPr lang="en-US" sz="2400" dirty="0">
                <a:latin typeface="Arial Nova" panose="020B0504020202020204" pitchFamily="34" charset="0"/>
              </a:rPr>
              <a:t>Continuum of Care</a:t>
            </a:r>
          </a:p>
          <a:p>
            <a:pPr marL="891540" lvl="1" indent="-342900"/>
            <a:r>
              <a:rPr lang="en-US" sz="2400" dirty="0">
                <a:latin typeface="Arial Nova" panose="020B0504020202020204" pitchFamily="34" charset="0"/>
              </a:rPr>
              <a:t>HOME TBRA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Rapid Re-Housing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29722" r="15145" b="12778"/>
          <a:stretch/>
        </p:blipFill>
        <p:spPr>
          <a:xfrm>
            <a:off x="4953001" y="1335314"/>
            <a:ext cx="6743700" cy="44598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237" y="3932996"/>
            <a:ext cx="3924300" cy="144655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Special Initiatives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Landlord Incentives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Furniture and Household Items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Welcome Home Kits</a:t>
            </a:r>
          </a:p>
        </p:txBody>
      </p:sp>
    </p:spTree>
    <p:extLst>
      <p:ext uri="{BB962C8B-B14F-4D97-AF65-F5344CB8AC3E}">
        <p14:creationId xmlns:p14="http://schemas.microsoft.com/office/powerpoint/2010/main" val="1287269058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ng ladder glowing among shorter dull ladders">
            <a:extLst>
              <a:ext uri="{FF2B5EF4-FFF2-40B4-BE49-F238E27FC236}">
                <a16:creationId xmlns:a16="http://schemas.microsoft.com/office/drawing/2014/main" id="{D728E016-C179-4E4D-ABD2-703F00156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8" r="9091" b="88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69CDE-CD42-4AA8-AE78-CEEE9A855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Pro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CA481-E2F7-4AF4-BC37-B55EBF6CB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>
            <a:normAutofit/>
          </a:bodyPr>
          <a:lstStyle/>
          <a:p>
            <a:r>
              <a:rPr lang="en-US" sz="2400" dirty="0"/>
              <a:t>Prioritize RFPs based on the needs of the community – not necessarily every eligible activity available</a:t>
            </a:r>
          </a:p>
          <a:p>
            <a:r>
              <a:rPr lang="en-US" sz="2400" dirty="0"/>
              <a:t>Partner with your Continuum of Care</a:t>
            </a:r>
          </a:p>
          <a:p>
            <a:r>
              <a:rPr lang="en-US" sz="2400" dirty="0"/>
              <a:t>Use the flexibilities available (e.g., landlord incentives)</a:t>
            </a:r>
          </a:p>
          <a:p>
            <a:r>
              <a:rPr lang="en-US" sz="2400" dirty="0"/>
              <a:t>Bring those most impacted to the table when decisions are being made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7579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FFF8-E1BD-459C-B351-1441A535F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818" y="747679"/>
            <a:ext cx="10946363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Much Broader Overview of CARES and ARP Acts Resources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83025-CBB4-4BDB-92BE-453B6560E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9478"/>
            <a:ext cx="10515600" cy="2774367"/>
          </a:xfrm>
        </p:spPr>
        <p:txBody>
          <a:bodyPr/>
          <a:lstStyle/>
          <a:p>
            <a:r>
              <a:rPr lang="en-US" dirty="0"/>
              <a:t>National Alliance to End Homelessness</a:t>
            </a:r>
          </a:p>
          <a:p>
            <a:pPr lvl="1"/>
            <a:r>
              <a:rPr lang="en-US" dirty="0">
                <a:hlinkClick r:id="rId2"/>
              </a:rPr>
              <a:t>https://endhomelessness.org/wp-content/uploads/2021/08/CARES-ARPA-Funding-programs_August-2021.pdf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3427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0E13-86D8-4FC6-BB2C-8DA70220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34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rosado@flhousing.org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E535D4E8-ACE4-4375-BC84-482DA7CA1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70"/>
          <a:stretch/>
        </p:blipFill>
        <p:spPr>
          <a:xfrm>
            <a:off x="838200" y="1703474"/>
            <a:ext cx="10515600" cy="4393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235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15E76-A0D3-4F61-9179-FCC90C8FF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Homelessness in Florida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54482-8D85-4E36-A702-A1FEC7A186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207554"/>
              </p:ext>
            </p:extLst>
          </p:nvPr>
        </p:nvGraphicFramePr>
        <p:xfrm>
          <a:off x="838200" y="1825625"/>
          <a:ext cx="105156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8468238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5846014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503922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4862562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1011850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3135392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07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32,190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31,030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28,328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27,487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21,218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66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Families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126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Chronic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410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Veterans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0889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FB4996B-1B73-4074-B967-8878F4B841A2}"/>
              </a:ext>
            </a:extLst>
          </p:cNvPr>
          <p:cNvSpPr txBox="1"/>
          <p:nvPr/>
        </p:nvSpPr>
        <p:spPr>
          <a:xfrm>
            <a:off x="838200" y="4261607"/>
            <a:ext cx="8658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*Important to 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 Count was different this year – less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Homeless schoolchildren numbers from 19-20 report 79,949 students (a decrease)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Providers reported increase in calls for assistance over the past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03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A67CD-40D0-4AAF-A481-4A2A5877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8349"/>
          </a:xfrm>
        </p:spPr>
        <p:txBody>
          <a:bodyPr anchor="ctr">
            <a:normAutofit/>
          </a:bodyPr>
          <a:lstStyle/>
          <a:p>
            <a:r>
              <a:rPr lang="en-US" dirty="0"/>
              <a:t>Federal Funding Landscape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88102-98A7-482A-8B84-41024DB5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u="sng" dirty="0"/>
              <a:t>Federal Funding</a:t>
            </a:r>
          </a:p>
          <a:p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Emergency Solutions Grant 2020 </a:t>
            </a:r>
            <a:r>
              <a:rPr lang="en-US" sz="2600" dirty="0"/>
              <a:t>$25,774,171</a:t>
            </a:r>
          </a:p>
          <a:p>
            <a:r>
              <a:rPr lang="en-US" sz="2600" dirty="0">
                <a:solidFill>
                  <a:schemeClr val="accent4">
                    <a:lumMod val="75000"/>
                  </a:schemeClr>
                </a:solidFill>
              </a:rPr>
              <a:t>Emergency Solutions Grant -CV </a:t>
            </a:r>
            <a:r>
              <a:rPr lang="en-US" sz="2600" dirty="0"/>
              <a:t>$188,842,885</a:t>
            </a:r>
          </a:p>
          <a:p>
            <a:pPr lvl="1"/>
            <a:r>
              <a:rPr lang="en-US" sz="2600" dirty="0"/>
              <a:t>State ESG is awarded to Continuums of Care</a:t>
            </a:r>
          </a:p>
          <a:p>
            <a:r>
              <a:rPr lang="en-US" sz="2600" dirty="0">
                <a:solidFill>
                  <a:schemeClr val="accent3">
                    <a:lumMod val="75000"/>
                  </a:schemeClr>
                </a:solidFill>
              </a:rPr>
              <a:t>Continuum of Care Program</a:t>
            </a:r>
            <a:r>
              <a:rPr lang="en-US" sz="2600" dirty="0"/>
              <a:t> $98,991,639</a:t>
            </a:r>
          </a:p>
          <a:p>
            <a:pPr marL="0" indent="0">
              <a:buNone/>
            </a:pPr>
            <a:r>
              <a:rPr lang="en-US" sz="2600" dirty="0"/>
              <a:t>	</a:t>
            </a:r>
          </a:p>
        </p:txBody>
      </p:sp>
      <p:pic>
        <p:nvPicPr>
          <p:cNvPr id="5" name="Picture 4" descr="Keys to a home">
            <a:extLst>
              <a:ext uri="{FF2B5EF4-FFF2-40B4-BE49-F238E27FC236}">
                <a16:creationId xmlns:a16="http://schemas.microsoft.com/office/drawing/2014/main" id="{08E2951F-0846-4201-A4AC-A6A4CD16FA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r="-1" b="-1"/>
          <a:stretch/>
        </p:blipFill>
        <p:spPr>
          <a:xfrm>
            <a:off x="6172200" y="1703474"/>
            <a:ext cx="518160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917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B829-45D2-4BCE-BB66-877D39C4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and State Sources Chart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B98C9A2-968D-4125-8B5E-4C8D5973C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730191"/>
              </p:ext>
            </p:extLst>
          </p:nvPr>
        </p:nvGraphicFramePr>
        <p:xfrm>
          <a:off x="142613" y="1825624"/>
          <a:ext cx="11927018" cy="18167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34086">
                  <a:extLst>
                    <a:ext uri="{9D8B030D-6E8A-4147-A177-3AD203B41FA5}">
                      <a16:colId xmlns:a16="http://schemas.microsoft.com/office/drawing/2014/main" val="3754522955"/>
                    </a:ext>
                  </a:extLst>
                </a:gridCol>
                <a:gridCol w="1745395">
                  <a:extLst>
                    <a:ext uri="{9D8B030D-6E8A-4147-A177-3AD203B41FA5}">
                      <a16:colId xmlns:a16="http://schemas.microsoft.com/office/drawing/2014/main" val="2127406176"/>
                    </a:ext>
                  </a:extLst>
                </a:gridCol>
                <a:gridCol w="1531152">
                  <a:extLst>
                    <a:ext uri="{9D8B030D-6E8A-4147-A177-3AD203B41FA5}">
                      <a16:colId xmlns:a16="http://schemas.microsoft.com/office/drawing/2014/main" val="1504006546"/>
                    </a:ext>
                  </a:extLst>
                </a:gridCol>
                <a:gridCol w="1755078">
                  <a:extLst>
                    <a:ext uri="{9D8B030D-6E8A-4147-A177-3AD203B41FA5}">
                      <a16:colId xmlns:a16="http://schemas.microsoft.com/office/drawing/2014/main" val="3024219794"/>
                    </a:ext>
                  </a:extLst>
                </a:gridCol>
                <a:gridCol w="1688592">
                  <a:extLst>
                    <a:ext uri="{9D8B030D-6E8A-4147-A177-3AD203B41FA5}">
                      <a16:colId xmlns:a16="http://schemas.microsoft.com/office/drawing/2014/main" val="2985203262"/>
                    </a:ext>
                  </a:extLst>
                </a:gridCol>
                <a:gridCol w="1685862">
                  <a:extLst>
                    <a:ext uri="{9D8B030D-6E8A-4147-A177-3AD203B41FA5}">
                      <a16:colId xmlns:a16="http://schemas.microsoft.com/office/drawing/2014/main" val="1980145787"/>
                    </a:ext>
                  </a:extLst>
                </a:gridCol>
                <a:gridCol w="1786853">
                  <a:extLst>
                    <a:ext uri="{9D8B030D-6E8A-4147-A177-3AD203B41FA5}">
                      <a16:colId xmlns:a16="http://schemas.microsoft.com/office/drawing/2014/main" val="3739876858"/>
                    </a:ext>
                  </a:extLst>
                </a:gridCol>
              </a:tblGrid>
              <a:tr h="699462">
                <a:tc>
                  <a:txBody>
                    <a:bodyPr/>
                    <a:lstStyle/>
                    <a:p>
                      <a:r>
                        <a:rPr lang="en-US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Staffing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ESG-CV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HUD CoC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Total (State &amp; Federal)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312241"/>
                  </a:ext>
                </a:extLst>
              </a:tr>
              <a:tr h="1117324">
                <a:tc>
                  <a:txBody>
                    <a:bodyPr/>
                    <a:lstStyle/>
                    <a:p>
                      <a:r>
                        <a:rPr lang="en-US" sz="1600" dirty="0"/>
                        <a:t>$3,181,500.00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$5,337,544.00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$820,257.50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$2,892,856.95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$83,212,659.90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$98,991,639.00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$194,436,457.35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022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F2067F-6683-4CF5-BC79-F163253F3A60}"/>
              </a:ext>
            </a:extLst>
          </p:cNvPr>
          <p:cNvSpPr txBox="1"/>
          <p:nvPr/>
        </p:nvSpPr>
        <p:spPr>
          <a:xfrm>
            <a:off x="411480" y="566928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*See handout</a:t>
            </a:r>
          </a:p>
        </p:txBody>
      </p:sp>
    </p:spTree>
    <p:extLst>
      <p:ext uri="{BB962C8B-B14F-4D97-AF65-F5344CB8AC3E}">
        <p14:creationId xmlns:p14="http://schemas.microsoft.com/office/powerpoint/2010/main" val="409340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C686-2E3C-4A86-BD7C-EEE0D0CF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 Can Pay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FC7BE-F9BC-4E9F-80DE-CE91633AE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Homeless Management Information System (HMIS)</a:t>
            </a:r>
          </a:p>
          <a:p>
            <a:r>
              <a:rPr lang="en-US" dirty="0"/>
              <a:t>Rapid Rehousing (Short-term rental assistance)</a:t>
            </a:r>
          </a:p>
          <a:p>
            <a:r>
              <a:rPr lang="en-US" dirty="0"/>
              <a:t>Permanent Supportive Housing (Long-term rental and support services)</a:t>
            </a:r>
          </a:p>
          <a:p>
            <a:r>
              <a:rPr lang="en-US" dirty="0"/>
              <a:t>Street Outreach</a:t>
            </a:r>
          </a:p>
          <a:p>
            <a:r>
              <a:rPr lang="en-US" dirty="0"/>
              <a:t>Emergency Shelter</a:t>
            </a:r>
          </a:p>
          <a:p>
            <a:r>
              <a:rPr lang="en-US" dirty="0"/>
              <a:t>Supportive Services</a:t>
            </a:r>
          </a:p>
          <a:p>
            <a:r>
              <a:rPr lang="en-US" dirty="0"/>
              <a:t>Homelessness Prevention</a:t>
            </a:r>
          </a:p>
        </p:txBody>
      </p:sp>
      <p:pic>
        <p:nvPicPr>
          <p:cNvPr id="5" name="Graphic 4" descr="Renovation (House With Sparkles) with solid fill">
            <a:extLst>
              <a:ext uri="{FF2B5EF4-FFF2-40B4-BE49-F238E27FC236}">
                <a16:creationId xmlns:a16="http://schemas.microsoft.com/office/drawing/2014/main" id="{03E21ED9-D01C-4B26-91D9-79F531264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0" y="3263218"/>
            <a:ext cx="2866830" cy="286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17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4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583B7-D038-4542-8877-A8C6FBF26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29" y="643467"/>
            <a:ext cx="747794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8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3420C89-0B09-4632-A4AF-3971D08B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4E5CBA61-BF74-40B4-A3A8-366BBA626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27E70C-5470-4262-B9CE-AE52C51C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B5C7D35F-738C-47DF-AD6E-859806E46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740F8C8B-E52F-46CF-89C7-51C6A037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 descr="Treasure chest with solid fill">
            <a:extLst>
              <a:ext uri="{FF2B5EF4-FFF2-40B4-BE49-F238E27FC236}">
                <a16:creationId xmlns:a16="http://schemas.microsoft.com/office/drawing/2014/main" id="{1AD63287-12C1-43B5-B064-8C8C2DC20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5030" y="1065276"/>
            <a:ext cx="4727448" cy="472744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3AA9F-F2E2-4B7E-89C4-FC10E0F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5692953" cy="2587131"/>
          </a:xfrm>
        </p:spPr>
        <p:txBody>
          <a:bodyPr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Maximizing Federal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34EA4-E750-479A-B137-E3A964AF5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3" y="3566810"/>
            <a:ext cx="5692953" cy="2651110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Emergency Solutions Grant – CV</a:t>
            </a:r>
          </a:p>
          <a:p>
            <a:r>
              <a:rPr lang="en-US" sz="1800">
                <a:solidFill>
                  <a:schemeClr val="tx2"/>
                </a:solidFill>
              </a:rPr>
              <a:t>HOME American Rescue Plan (ARP)</a:t>
            </a:r>
          </a:p>
          <a:p>
            <a:r>
              <a:rPr lang="en-US" sz="1800">
                <a:solidFill>
                  <a:schemeClr val="tx2"/>
                </a:solidFill>
              </a:rPr>
              <a:t>Emergency Housing Vouchers (EHVs)</a:t>
            </a:r>
          </a:p>
          <a:p>
            <a:r>
              <a:rPr lang="en-US" sz="1800">
                <a:solidFill>
                  <a:schemeClr val="tx2"/>
                </a:solidFill>
              </a:rPr>
              <a:t>Community Development Block Grant – CV</a:t>
            </a:r>
          </a:p>
          <a:p>
            <a:r>
              <a:rPr lang="en-US" sz="1800">
                <a:solidFill>
                  <a:schemeClr val="tx2"/>
                </a:solidFill>
              </a:rPr>
              <a:t>Coronavirus State and Local Recovery Fiscal Funds</a:t>
            </a:r>
          </a:p>
          <a:p>
            <a:r>
              <a:rPr lang="en-US" sz="1800">
                <a:solidFill>
                  <a:schemeClr val="tx2"/>
                </a:solidFill>
              </a:rPr>
              <a:t>Emergency Rental Assistance Program</a:t>
            </a:r>
          </a:p>
        </p:txBody>
      </p:sp>
    </p:spTree>
    <p:extLst>
      <p:ext uri="{BB962C8B-B14F-4D97-AF65-F5344CB8AC3E}">
        <p14:creationId xmlns:p14="http://schemas.microsoft.com/office/powerpoint/2010/main" val="3214747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1B8DE-50EE-4BFD-AF4B-A1D712943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Forget About SHIP!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CE1FF-2EA3-4295-93B2-54661B2BE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SHIP Rent Subsidies strategy can serve homeless and special needs under 50% AMI with rental assistance</a:t>
            </a:r>
          </a:p>
          <a:p>
            <a:r>
              <a:rPr lang="en-US" dirty="0"/>
              <a:t>Great local source, especially in rural areas and smaller cities</a:t>
            </a:r>
          </a:p>
          <a:p>
            <a:endParaRPr lang="en-US" dirty="0"/>
          </a:p>
          <a:p>
            <a:r>
              <a:rPr lang="en-US" dirty="0"/>
              <a:t>Incorporate into your LHAP</a:t>
            </a:r>
          </a:p>
          <a:p>
            <a:r>
              <a:rPr lang="en-US" dirty="0"/>
              <a:t>Partner with </a:t>
            </a:r>
            <a:r>
              <a:rPr lang="en-US"/>
              <a:t>your Continuum of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3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35375-195A-4871-A5A9-1CA94E5D4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0C8A-50C2-412D-A97C-B17179495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missing from our system (remember the graphic)?</a:t>
            </a:r>
          </a:p>
          <a:p>
            <a:r>
              <a:rPr lang="en-US" dirty="0"/>
              <a:t>What’s there but could benefit from robust funding?</a:t>
            </a:r>
          </a:p>
          <a:p>
            <a:r>
              <a:rPr lang="en-US" dirty="0"/>
              <a:t>How can we build it?</a:t>
            </a:r>
          </a:p>
          <a:p>
            <a:r>
              <a:rPr lang="en-US" dirty="0"/>
              <a:t>How can we subsidize it?</a:t>
            </a:r>
          </a:p>
          <a:p>
            <a:r>
              <a:rPr lang="en-US" dirty="0"/>
              <a:t>How can we make it long term?</a:t>
            </a:r>
          </a:p>
          <a:p>
            <a:r>
              <a:rPr lang="en-US" dirty="0"/>
              <a:t>How can we make it equitable?</a:t>
            </a:r>
          </a:p>
          <a:p>
            <a:r>
              <a:rPr lang="en-US" dirty="0"/>
              <a:t>How can we provide support services?</a:t>
            </a:r>
          </a:p>
        </p:txBody>
      </p:sp>
    </p:spTree>
    <p:extLst>
      <p:ext uri="{BB962C8B-B14F-4D97-AF65-F5344CB8AC3E}">
        <p14:creationId xmlns:p14="http://schemas.microsoft.com/office/powerpoint/2010/main" val="475311319"/>
      </p:ext>
    </p:extLst>
  </p:cSld>
  <p:clrMapOvr>
    <a:masterClrMapping/>
  </p:clrMapOvr>
</p:sld>
</file>

<file path=ppt/theme/theme1.xml><?xml version="1.0" encoding="utf-8"?>
<a:theme xmlns:a="http://schemas.openxmlformats.org/drawingml/2006/main" name="New FHC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FHC Theme" id="{66124B22-117F-4230-A98E-61BDD8790925}" vid="{63298FCB-81B4-413B-A9C0-75D3CECD996E}"/>
    </a:ext>
  </a:extLst>
</a:theme>
</file>

<file path=ppt/theme/theme2.xml><?xml version="1.0" encoding="utf-8"?>
<a:theme xmlns:a="http://schemas.openxmlformats.org/drawingml/2006/main" name="2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Lee County Official">
      <a:dk1>
        <a:srgbClr val="052F47"/>
      </a:dk1>
      <a:lt1>
        <a:srgbClr val="FFFFFF"/>
      </a:lt1>
      <a:dk2>
        <a:srgbClr val="085076"/>
      </a:dk2>
      <a:lt2>
        <a:srgbClr val="FFFFFF"/>
      </a:lt2>
      <a:accent1>
        <a:srgbClr val="177493"/>
      </a:accent1>
      <a:accent2>
        <a:srgbClr val="FEF27E"/>
      </a:accent2>
      <a:accent3>
        <a:srgbClr val="D53C27"/>
      </a:accent3>
      <a:accent4>
        <a:srgbClr val="D53C27"/>
      </a:accent4>
      <a:accent5>
        <a:srgbClr val="E19043"/>
      </a:accent5>
      <a:accent6>
        <a:srgbClr val="5D6164"/>
      </a:accent6>
      <a:hlink>
        <a:srgbClr val="D7EDF1"/>
      </a:hlink>
      <a:folHlink>
        <a:srgbClr val="FFFCE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FHC Theme</Template>
  <TotalTime>80</TotalTime>
  <Words>479</Words>
  <Application>Microsoft Office PowerPoint</Application>
  <PresentationFormat>Widescreen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Nova</vt:lpstr>
      <vt:lpstr>Arial Nova Light</vt:lpstr>
      <vt:lpstr>Calibri</vt:lpstr>
      <vt:lpstr>Franklin Gothic Book</vt:lpstr>
      <vt:lpstr>Franklin Gothic Medium</vt:lpstr>
      <vt:lpstr>New FHC Theme</vt:lpstr>
      <vt:lpstr>2_Office Theme</vt:lpstr>
      <vt:lpstr>1_Office Theme</vt:lpstr>
      <vt:lpstr>Office Theme</vt:lpstr>
      <vt:lpstr>Addressing Homelessness with Available Funding Resources</vt:lpstr>
      <vt:lpstr>State of Homelessness in Florida</vt:lpstr>
      <vt:lpstr>Federal Funding Landscape</vt:lpstr>
      <vt:lpstr>Federal and State Sources Chart</vt:lpstr>
      <vt:lpstr>What they Can Pay For</vt:lpstr>
      <vt:lpstr>PowerPoint Presentation</vt:lpstr>
      <vt:lpstr>Maximizing Federal Resources</vt:lpstr>
      <vt:lpstr>Don’t Forget About SHIP!</vt:lpstr>
      <vt:lpstr>Strategic Questions</vt:lpstr>
      <vt:lpstr>Rapid Re-Housing</vt:lpstr>
      <vt:lpstr>Pro Tips</vt:lpstr>
      <vt:lpstr>Much Broader Overview of CARES and ARP Acts Resources </vt:lpstr>
      <vt:lpstr>rosado@flhousing.org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Homeless Advocacy</dc:title>
  <dc:creator>Amanda Rosado</dc:creator>
  <cp:lastModifiedBy>Amanda Rosado</cp:lastModifiedBy>
  <cp:revision>7</cp:revision>
  <dcterms:created xsi:type="dcterms:W3CDTF">2021-07-08T15:16:08Z</dcterms:created>
  <dcterms:modified xsi:type="dcterms:W3CDTF">2021-09-13T15:26:56Z</dcterms:modified>
</cp:coreProperties>
</file>