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75554E-4ECD-BABB-C83B-737144BB340A}"/>
              </a:ext>
            </a:extLst>
          </p:cNvPr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00EF12-2321-D509-B403-C3524C791947}"/>
              </a:ext>
            </a:extLst>
          </p:cNvPr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B0A184-BB19-2A0E-60BB-C54D60FD578E}"/>
              </a:ext>
            </a:extLst>
          </p:cNvPr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7">
            <a:extLst>
              <a:ext uri="{FF2B5EF4-FFF2-40B4-BE49-F238E27FC236}">
                <a16:creationId xmlns:a16="http://schemas.microsoft.com/office/drawing/2014/main" id="{A0F5EF8F-B4A3-6E98-08DA-0E0D9C86DD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212C20-436B-4001-8402-72170A6031AB}" type="datetimeFigureOut">
              <a:rPr lang="en-US"/>
              <a:pPr>
                <a:defRPr/>
              </a:pPr>
              <a:t>9/22/2023</a:t>
            </a:fld>
            <a:endParaRPr lang="en-US" dirty="0"/>
          </a:p>
        </p:txBody>
      </p:sp>
      <p:sp>
        <p:nvSpPr>
          <p:cNvPr id="6" name="Footer Placeholder 16">
            <a:extLst>
              <a:ext uri="{FF2B5EF4-FFF2-40B4-BE49-F238E27FC236}">
                <a16:creationId xmlns:a16="http://schemas.microsoft.com/office/drawing/2014/main" id="{6F60E9B0-6652-55FE-1072-0BF3DE8C6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>
            <a:extLst>
              <a:ext uri="{FF2B5EF4-FFF2-40B4-BE49-F238E27FC236}">
                <a16:creationId xmlns:a16="http://schemas.microsoft.com/office/drawing/2014/main" id="{098669EC-8852-A33B-947F-CC89E755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80A7BD-CCA2-469B-AD1A-91B8429A2C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87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6E7FAF06-0F1B-1FB6-A388-7DD58B9C8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3CE8A-A4B1-40CC-8C51-45035A116A17}" type="datetimeFigureOut">
              <a:rPr lang="en-US"/>
              <a:pPr>
                <a:defRPr/>
              </a:pPr>
              <a:t>9/22/2023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1D72083-9CB3-F2B2-F2F0-F64D3B6A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A522DD8-C291-E963-4CAC-F12BFC63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2CB0D-C838-4F19-8462-70E79554AD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596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8B8B2F5-645D-2443-1E85-CA13D08491E8}"/>
              </a:ext>
            </a:extLst>
          </p:cNvPr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D5B86F-147C-A5CC-89B4-2D9F1370DB6E}"/>
              </a:ext>
            </a:extLst>
          </p:cNvPr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002274-7796-8350-9A4C-FA676F5E1F08}"/>
              </a:ext>
            </a:extLst>
          </p:cNvPr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8614699-5EEC-70E5-AEA4-619AECF74E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94717-1169-41AD-AFE4-A1A9495C5C52}" type="datetimeFigureOut">
              <a:rPr lang="en-US"/>
              <a:pPr>
                <a:defRPr/>
              </a:pPr>
              <a:t>9/22/2023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7C7FA6-6DFA-1D50-3A35-C48302AD5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00E92CB-773A-6E92-3990-ADB34D2C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E82311-043C-42FC-A94F-E9997D2D9D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698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7033" y="1600201"/>
            <a:ext cx="5334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4233" y="1600201"/>
            <a:ext cx="5334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4BAEF45A-560E-DFD3-9891-964B77035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9760A-DBAD-430F-A720-CA4C244F3596}" type="datetimeFigureOut">
              <a:rPr lang="en-US"/>
              <a:pPr>
                <a:defRPr/>
              </a:pPr>
              <a:t>9/22/2023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01DA7AA-FEF7-3508-FB4A-3D0A6A9B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CBAF2598-A9D3-5B1D-92F9-095CFF6E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EF46D-7B4A-4AE3-8FD4-7273327EC5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24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F398FEB1-D1D2-0224-F0AF-9A62C875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1C07F-5A5E-4461-8EC3-0BCCA21085F8}" type="datetimeFigureOut">
              <a:rPr lang="en-US"/>
              <a:pPr>
                <a:defRPr/>
              </a:pPr>
              <a:t>9/22/2023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799DDAA-30C4-E0A6-363A-BD8A7FF4A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1E73D49B-B3D9-2512-705E-A735032B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A4469-E8B5-42ED-B1D1-0930F084C7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4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5B04C0-BA22-4D62-7CFE-DF57845F7285}"/>
              </a:ext>
            </a:extLst>
          </p:cNvPr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E77D9A-C164-0CCF-CD9A-0ACD9703FEFF}"/>
              </a:ext>
            </a:extLst>
          </p:cNvPr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B7E0C5-6B70-FA7E-0D1B-BA68C88F561B}"/>
              </a:ext>
            </a:extLst>
          </p:cNvPr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0220675B-C3DD-D363-26F4-A31D1861D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1A25A-C5F8-4314-8C2F-93BD08F8A5E3}" type="datetimeFigureOut">
              <a:rPr lang="en-US"/>
              <a:pPr>
                <a:defRPr/>
              </a:pPr>
              <a:t>9/22/2023</a:t>
            </a:fld>
            <a:endParaRPr lang="en-US" dirty="0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E40DB9DA-0837-0083-BD0E-28EB6049DA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 smtClean="0"/>
            </a:lvl1pPr>
          </a:lstStyle>
          <a:p>
            <a:pPr>
              <a:defRPr/>
            </a:pPr>
            <a:fld id="{9803D723-7854-4C5F-9AF1-986828E89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96B0E24A-E2D7-6AD5-14AB-EE9184A466B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7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7">
            <a:extLst>
              <a:ext uri="{FF2B5EF4-FFF2-40B4-BE49-F238E27FC236}">
                <a16:creationId xmlns:a16="http://schemas.microsoft.com/office/drawing/2014/main" id="{373E6EA3-9F93-C581-3330-EB399A52D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C4F1FF-640A-484D-990D-4DDC2056047D}" type="datetimeFigureOut">
              <a:rPr lang="en-US"/>
              <a:pPr>
                <a:defRPr/>
              </a:pPr>
              <a:t>9/22/2023</a:t>
            </a:fld>
            <a:endParaRPr lang="en-US" dirty="0"/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9027D9E5-C8EA-8AB2-9DE3-D2499B0880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4FA68-5DBB-4625-AFB9-90A0F8098F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1">
            <a:extLst>
              <a:ext uri="{FF2B5EF4-FFF2-40B4-BE49-F238E27FC236}">
                <a16:creationId xmlns:a16="http://schemas.microsoft.com/office/drawing/2014/main" id="{37FCF1AC-8EA3-89A8-A20A-8781806EF3D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6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6E6F30A8-527B-47E6-A112-8743D7E5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E82CAB-B7C5-4485-BCE9-8A3D8C7A321F}" type="datetimeFigureOut">
              <a:rPr lang="en-US"/>
              <a:pPr>
                <a:defRPr/>
              </a:pPr>
              <a:t>9/22/2023</a:t>
            </a:fld>
            <a:endParaRPr lang="en-US" dirty="0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3C820BE9-0198-B2E8-D28D-F0BADEF95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F59DE6-FDC6-4FEC-8835-1817C6C14B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3">
            <a:extLst>
              <a:ext uri="{FF2B5EF4-FFF2-40B4-BE49-F238E27FC236}">
                <a16:creationId xmlns:a16="http://schemas.microsoft.com/office/drawing/2014/main" id="{15A2B972-EDB4-36A5-A236-A53AA55B744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7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0F47E982-5C6E-9D57-340E-0FB0A982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D4F3-35EB-4814-860E-982DF0897BB0}" type="datetimeFigureOut">
              <a:rPr lang="en-US"/>
              <a:pPr>
                <a:defRPr/>
              </a:pPr>
              <a:t>9/22/2023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8AD99AA-6E20-FDF3-9150-89AF3A8EA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1B9C7663-9DAB-1E84-3C6B-235A6769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11DF5-6745-4659-BDF8-0DD31AD945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86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EF6E71-2F5C-4315-E9AB-F319B61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56D4E-FBE2-48A2-96EC-EE7B3E718240}" type="datetimeFigureOut">
              <a:rPr lang="en-US"/>
              <a:pPr>
                <a:defRPr/>
              </a:pPr>
              <a:t>9/22/2023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2F876B-C225-022B-D9B3-33BA449FA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7545E6-2D40-F77E-5522-6BEF17DF8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4E2341-3C8F-423E-BC7D-66BB0AE35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74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9F63F9C8-989C-C4F0-9B79-2B48DA115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926C3-82D7-44E0-A802-E47BB75876B3}" type="datetimeFigureOut">
              <a:rPr lang="en-US"/>
              <a:pPr>
                <a:defRPr/>
              </a:pPr>
              <a:t>9/22/2023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C6D30BB-B310-FB2E-5599-2E37F6E21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53AFFBE4-7210-C186-01FB-57B76E73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FD370-3663-44E9-80DB-E150E23326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74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73917D-D37E-62FF-006E-7299F1CEB8D8}"/>
              </a:ext>
            </a:extLst>
          </p:cNvPr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992D9D-53DF-87EC-D9C0-000EC2353BC3}"/>
              </a:ext>
            </a:extLst>
          </p:cNvPr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9E2836-A1B3-D034-D7DA-6B3CE5D05C9B}"/>
              </a:ext>
            </a:extLst>
          </p:cNvPr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FA503F-4422-928F-5394-AFCB40FB562A}"/>
              </a:ext>
            </a:extLst>
          </p:cNvPr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56BCA0CF-94E1-333D-FB79-8A6C7CBD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D0F069-CED8-4084-B62D-DEAF78AD5492}" type="datetimeFigureOut">
              <a:rPr lang="en-US"/>
              <a:pPr>
                <a:defRPr/>
              </a:pPr>
              <a:t>9/22/2023</a:t>
            </a:fld>
            <a:endParaRPr lang="en-US" dirty="0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071CF958-E3CB-DC96-0A81-923E7B5E4F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/>
          <a:lstStyle>
            <a:lvl1pPr>
              <a:defRPr sz="2800" smtClean="0"/>
            </a:lvl1pPr>
          </a:lstStyle>
          <a:p>
            <a:pPr>
              <a:defRPr/>
            </a:pPr>
            <a:fld id="{E92434D1-75EF-43ED-8EB7-2522612ED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3A0FF30A-9CEB-8CD5-40BC-47BCA06BF51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3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20F1BA92-70C6-FA6C-00B8-08460FD920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D3744CA9-968F-583B-8941-5BC163B432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FACDE30D-FC78-BCE2-36F8-C5C33717B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837C822-397B-4DE4-900D-F18025D4D6D5}" type="datetimeFigureOut">
              <a:rPr lang="en-US"/>
              <a:pPr>
                <a:defRPr/>
              </a:pPr>
              <a:t>9/22/2023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B602F-3617-74B4-2E17-063C57B78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949A2F-F5F4-6032-E939-0825070EFD1F}"/>
              </a:ext>
            </a:extLst>
          </p:cNvPr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8D9803-83FD-E760-6C62-00F59BC470C4}"/>
              </a:ext>
            </a:extLst>
          </p:cNvPr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BCE0CD-694A-B4BE-139D-AD3C1D4F5D4C}"/>
              </a:ext>
            </a:extLst>
          </p:cNvPr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C9D5FCB-915E-1261-AC25-78ADCFD4F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E622B9F8-0E1D-449B-B6A9-4CEC7E1081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51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tampabaybbic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2">
            <a:extLst>
              <a:ext uri="{FF2B5EF4-FFF2-40B4-BE49-F238E27FC236}">
                <a16:creationId xmlns:a16="http://schemas.microsoft.com/office/drawing/2014/main" id="{8824292A-C976-0857-0C24-CB457F9CD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457201"/>
            <a:ext cx="8763000" cy="11779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altLang="en-US" sz="40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ctr" eaLnBrk="1" hangingPunct="1">
              <a:defRPr/>
            </a:pPr>
            <a:endParaRPr lang="en-US" altLang="en-US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2">
            <a:extLst>
              <a:ext uri="{FF2B5EF4-FFF2-40B4-BE49-F238E27FC236}">
                <a16:creationId xmlns:a16="http://schemas.microsoft.com/office/drawing/2014/main" id="{A4232838-953B-0D2A-801F-D02D838D1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330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10244" name="Picture 1" descr="Tampa Bay Black Business Investment Corp. Loan Programs">
            <a:hlinkClick r:id="rId2"/>
            <a:extLst>
              <a:ext uri="{FF2B5EF4-FFF2-40B4-BE49-F238E27FC236}">
                <a16:creationId xmlns:a16="http://schemas.microsoft.com/office/drawing/2014/main" id="{7A08BFD4-1DE4-93E7-454F-DF1F45E32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56932"/>
            <a:ext cx="41910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13">
            <a:extLst>
              <a:ext uri="{FF2B5EF4-FFF2-40B4-BE49-F238E27FC236}">
                <a16:creationId xmlns:a16="http://schemas.microsoft.com/office/drawing/2014/main" id="{50BB8950-C4E4-808B-9871-767895C0F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109788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lgerian" panose="04020705040A02060702" pitchFamily="82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CCA27D-720D-4963-EF7F-D7DA60ECA3FC}"/>
              </a:ext>
            </a:extLst>
          </p:cNvPr>
          <p:cNvSpPr txBox="1"/>
          <p:nvPr/>
        </p:nvSpPr>
        <p:spPr>
          <a:xfrm>
            <a:off x="2514600" y="2699061"/>
            <a:ext cx="71628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Tw Cen MT"/>
              </a:rPr>
              <a:t>Albert Lee,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Tw Cen MT"/>
              </a:rPr>
              <a:t>President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Tw Cen MT"/>
              </a:rPr>
              <a:t>albertlee_tbbbic@yahoo.com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Tw Cen MT"/>
              </a:rPr>
              <a:t>1123 22</a:t>
            </a:r>
            <a:r>
              <a:rPr lang="en-US" sz="2400" baseline="30000" dirty="0">
                <a:solidFill>
                  <a:prstClr val="black"/>
                </a:solidFill>
                <a:latin typeface="Tw Cen MT"/>
              </a:rPr>
              <a:t>nd</a:t>
            </a:r>
            <a:r>
              <a:rPr lang="en-US" sz="2400" dirty="0">
                <a:solidFill>
                  <a:prstClr val="black"/>
                </a:solidFill>
                <a:latin typeface="Tw Cen MT"/>
              </a:rPr>
              <a:t> Street South, St. Pete, FL   33712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Tw Cen MT"/>
              </a:rPr>
              <a:t>727-826-5785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Tw Cen MT"/>
              </a:rPr>
              <a:t>1920 E. Hillsborough Ave, 2</a:t>
            </a:r>
            <a:r>
              <a:rPr lang="en-US" sz="2400" baseline="30000" dirty="0">
                <a:solidFill>
                  <a:prstClr val="black"/>
                </a:solidFill>
                <a:latin typeface="Tw Cen MT"/>
              </a:rPr>
              <a:t>nd</a:t>
            </a:r>
            <a:r>
              <a:rPr lang="en-US" sz="2400" dirty="0">
                <a:solidFill>
                  <a:prstClr val="black"/>
                </a:solidFill>
                <a:latin typeface="Tw Cen MT"/>
              </a:rPr>
              <a:t> Floor, Tampa, FL  33610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Tw Cen MT"/>
              </a:rPr>
              <a:t>813-425-2043</a:t>
            </a:r>
            <a:endParaRPr lang="en-US" sz="2400" baseline="30000" dirty="0">
              <a:solidFill>
                <a:prstClr val="black"/>
              </a:solidFill>
              <a:latin typeface="Tw Cen M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Tw Cen MT</vt:lpstr>
      <vt:lpstr>Wingdings</vt:lpstr>
      <vt:lpstr>Wingdings 2</vt:lpstr>
      <vt:lpstr>Median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Brenton</dc:creator>
  <cp:lastModifiedBy>Albert Lee</cp:lastModifiedBy>
  <cp:revision>2</cp:revision>
  <dcterms:created xsi:type="dcterms:W3CDTF">2023-09-19T20:45:41Z</dcterms:created>
  <dcterms:modified xsi:type="dcterms:W3CDTF">2023-09-22T04:26:18Z</dcterms:modified>
</cp:coreProperties>
</file>