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62" r:id="rId2"/>
    <p:sldId id="9788" r:id="rId3"/>
    <p:sldId id="28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066C8A-9F36-474E-8F3B-DEC1208CE1C6}" v="6" dt="2023-02-21T18:23:48.6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snapToGrid="0">
      <p:cViewPr varScale="1">
        <p:scale>
          <a:sx n="158" d="100"/>
          <a:sy n="158" d="100"/>
        </p:scale>
        <p:origin x="260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shall, Esther" userId="096d333c-0572-4623-a2e6-7a23b366c3b4" providerId="ADAL" clId="{94066C8A-9F36-474E-8F3B-DEC1208CE1C6}"/>
    <pc:docChg chg="custSel addSld modSld">
      <pc:chgData name="Marshall, Esther" userId="096d333c-0572-4623-a2e6-7a23b366c3b4" providerId="ADAL" clId="{94066C8A-9F36-474E-8F3B-DEC1208CE1C6}" dt="2023-02-22T22:02:44.144" v="515" actId="6549"/>
      <pc:docMkLst>
        <pc:docMk/>
      </pc:docMkLst>
      <pc:sldChg chg="addSp delSp modSp mod">
        <pc:chgData name="Marshall, Esther" userId="096d333c-0572-4623-a2e6-7a23b366c3b4" providerId="ADAL" clId="{94066C8A-9F36-474E-8F3B-DEC1208CE1C6}" dt="2023-02-22T22:02:44.144" v="515" actId="6549"/>
        <pc:sldMkLst>
          <pc:docMk/>
          <pc:sldMk cId="1295583069" sldId="262"/>
        </pc:sldMkLst>
        <pc:spChg chg="mod">
          <ac:chgData name="Marshall, Esther" userId="096d333c-0572-4623-a2e6-7a23b366c3b4" providerId="ADAL" clId="{94066C8A-9F36-474E-8F3B-DEC1208CE1C6}" dt="2023-02-22T22:02:44.144" v="515" actId="6549"/>
          <ac:spMkLst>
            <pc:docMk/>
            <pc:sldMk cId="1295583069" sldId="262"/>
            <ac:spMk id="2" creationId="{00000000-0000-0000-0000-000000000000}"/>
          </ac:spMkLst>
        </pc:spChg>
        <pc:spChg chg="del">
          <ac:chgData name="Marshall, Esther" userId="096d333c-0572-4623-a2e6-7a23b366c3b4" providerId="ADAL" clId="{94066C8A-9F36-474E-8F3B-DEC1208CE1C6}" dt="2023-02-21T18:03:19.492" v="20" actId="478"/>
          <ac:spMkLst>
            <pc:docMk/>
            <pc:sldMk cId="1295583069" sldId="262"/>
            <ac:spMk id="3" creationId="{00000000-0000-0000-0000-000000000000}"/>
          </ac:spMkLst>
        </pc:spChg>
        <pc:spChg chg="add del mod">
          <ac:chgData name="Marshall, Esther" userId="096d333c-0572-4623-a2e6-7a23b366c3b4" providerId="ADAL" clId="{94066C8A-9F36-474E-8F3B-DEC1208CE1C6}" dt="2023-02-21T18:03:22.482" v="21" actId="478"/>
          <ac:spMkLst>
            <pc:docMk/>
            <pc:sldMk cId="1295583069" sldId="262"/>
            <ac:spMk id="5" creationId="{33A3C02B-341D-43A8-B033-4D4E3DE3A0AB}"/>
          </ac:spMkLst>
        </pc:spChg>
      </pc:sldChg>
      <pc:sldChg chg="delSp modSp add mod">
        <pc:chgData name="Marshall, Esther" userId="096d333c-0572-4623-a2e6-7a23b366c3b4" providerId="ADAL" clId="{94066C8A-9F36-474E-8F3B-DEC1208CE1C6}" dt="2023-02-21T18:28:46.576" v="500" actId="20577"/>
        <pc:sldMkLst>
          <pc:docMk/>
          <pc:sldMk cId="0" sldId="285"/>
        </pc:sldMkLst>
        <pc:spChg chg="mod">
          <ac:chgData name="Marshall, Esther" userId="096d333c-0572-4623-a2e6-7a23b366c3b4" providerId="ADAL" clId="{94066C8A-9F36-474E-8F3B-DEC1208CE1C6}" dt="2023-02-21T18:23:59.008" v="244" actId="6549"/>
          <ac:spMkLst>
            <pc:docMk/>
            <pc:sldMk cId="0" sldId="285"/>
            <ac:spMk id="2" creationId="{00000000-0000-0000-0000-000000000000}"/>
          </ac:spMkLst>
        </pc:spChg>
        <pc:spChg chg="mod">
          <ac:chgData name="Marshall, Esther" userId="096d333c-0572-4623-a2e6-7a23b366c3b4" providerId="ADAL" clId="{94066C8A-9F36-474E-8F3B-DEC1208CE1C6}" dt="2023-02-21T18:28:46.576" v="500" actId="20577"/>
          <ac:spMkLst>
            <pc:docMk/>
            <pc:sldMk cId="0" sldId="285"/>
            <ac:spMk id="8" creationId="{00000000-0000-0000-0000-000000000000}"/>
          </ac:spMkLst>
        </pc:spChg>
        <pc:spChg chg="del">
          <ac:chgData name="Marshall, Esther" userId="096d333c-0572-4623-a2e6-7a23b366c3b4" providerId="ADAL" clId="{94066C8A-9F36-474E-8F3B-DEC1208CE1C6}" dt="2023-02-21T18:24:51.173" v="245" actId="478"/>
          <ac:spMkLst>
            <pc:docMk/>
            <pc:sldMk cId="0" sldId="285"/>
            <ac:spMk id="9" creationId="{00000000-0000-0000-0000-000000000000}"/>
          </ac:spMkLst>
        </pc:spChg>
      </pc:sldChg>
      <pc:sldChg chg="addSp delSp modSp mod">
        <pc:chgData name="Marshall, Esther" userId="096d333c-0572-4623-a2e6-7a23b366c3b4" providerId="ADAL" clId="{94066C8A-9F36-474E-8F3B-DEC1208CE1C6}" dt="2023-02-21T18:22:12.143" v="242" actId="14100"/>
        <pc:sldMkLst>
          <pc:docMk/>
          <pc:sldMk cId="2945233404" sldId="9788"/>
        </pc:sldMkLst>
        <pc:spChg chg="del">
          <ac:chgData name="Marshall, Esther" userId="096d333c-0572-4623-a2e6-7a23b366c3b4" providerId="ADAL" clId="{94066C8A-9F36-474E-8F3B-DEC1208CE1C6}" dt="2023-02-21T18:03:32.315" v="23" actId="478"/>
          <ac:spMkLst>
            <pc:docMk/>
            <pc:sldMk cId="2945233404" sldId="9788"/>
            <ac:spMk id="2" creationId="{05FA21F6-289C-4DC0-8780-2A0D0009B819}"/>
          </ac:spMkLst>
        </pc:spChg>
        <pc:spChg chg="add del mod">
          <ac:chgData name="Marshall, Esther" userId="096d333c-0572-4623-a2e6-7a23b366c3b4" providerId="ADAL" clId="{94066C8A-9F36-474E-8F3B-DEC1208CE1C6}" dt="2023-02-21T18:03:36.180" v="24" actId="478"/>
          <ac:spMkLst>
            <pc:docMk/>
            <pc:sldMk cId="2945233404" sldId="9788"/>
            <ac:spMk id="4" creationId="{560FDC88-D220-4A36-B1C2-4F44962D5927}"/>
          </ac:spMkLst>
        </pc:spChg>
        <pc:spChg chg="mod">
          <ac:chgData name="Marshall, Esther" userId="096d333c-0572-4623-a2e6-7a23b366c3b4" providerId="ADAL" clId="{94066C8A-9F36-474E-8F3B-DEC1208CE1C6}" dt="2023-02-21T18:04:00.348" v="30" actId="6549"/>
          <ac:spMkLst>
            <pc:docMk/>
            <pc:sldMk cId="2945233404" sldId="9788"/>
            <ac:spMk id="7" creationId="{C68AA887-1B33-4559-ADF6-5AB60148BCAF}"/>
          </ac:spMkLst>
        </pc:spChg>
        <pc:graphicFrameChg chg="mod modGraphic">
          <ac:chgData name="Marshall, Esther" userId="096d333c-0572-4623-a2e6-7a23b366c3b4" providerId="ADAL" clId="{94066C8A-9F36-474E-8F3B-DEC1208CE1C6}" dt="2023-02-21T18:22:12.143" v="242" actId="14100"/>
          <ac:graphicFrameMkLst>
            <pc:docMk/>
            <pc:sldMk cId="2945233404" sldId="9788"/>
            <ac:graphicFrameMk id="5" creationId="{929E479D-070D-4D5E-9D13-A31664DFA521}"/>
          </ac:graphicFrameMkLst>
        </pc:graphicFrameChg>
        <pc:picChg chg="mod">
          <ac:chgData name="Marshall, Esther" userId="096d333c-0572-4623-a2e6-7a23b366c3b4" providerId="ADAL" clId="{94066C8A-9F36-474E-8F3B-DEC1208CE1C6}" dt="2023-02-21T18:10:00.922" v="136" actId="1076"/>
          <ac:picMkLst>
            <pc:docMk/>
            <pc:sldMk cId="2945233404" sldId="9788"/>
            <ac:picMk id="6" creationId="{3EC5CCA6-55AA-4ECB-A856-197A9D00C53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AF4CE5-EF59-4950-AE69-A717B97D7F6F}" type="datetimeFigureOut">
              <a:rPr lang="en-US" smtClean="0"/>
              <a:t>2/22/2023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0B8FFF-238C-44EE-B59A-406747B4FD34}" type="slidenum">
              <a:rPr lang="en-US" smtClean="0"/>
              <a:t>‹#›</a:t>
            </a:fld>
            <a:endParaRPr lang="en-US" dirty="0"/>
          </a:p>
        </p:txBody>
      </p:sp>
    </p:spTree>
    <p:extLst>
      <p:ext uri="{BB962C8B-B14F-4D97-AF65-F5344CB8AC3E}">
        <p14:creationId xmlns:p14="http://schemas.microsoft.com/office/powerpoint/2010/main" val="809962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B4884B-0A29-4E61-9CCE-FF096DD8710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88682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Arial" panose="020B0604020202020204" pitchFamily="34" charset="0"/>
                <a:ea typeface="Calibri" panose="020F0502020204030204" pitchFamily="34" charset="0"/>
                <a:cs typeface="Times New Roman" panose="02020603050405020304" pitchFamily="18" charset="0"/>
              </a:rPr>
              <a:t>Our goal is to demonstrate responsiveness through supporting comprehensive and holistic approaches/initiatives that address critical community development needs and/or contributes to economic stability/growth communities and the financial well-being of underserved individuals.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r>
              <a:rPr lang="en-US" sz="1800" dirty="0">
                <a:effectLst/>
                <a:latin typeface="Arial" panose="020B0604020202020204" pitchFamily="34" charset="0"/>
                <a:ea typeface="Calibri" panose="020F0502020204030204" pitchFamily="34" charset="0"/>
              </a:rPr>
              <a:t>Homeownership remains a high-priority for communities we serve in each market the Bank has a presence.  Ensuring consumers, especially LMI individuals have access to quality homebuyer education demonstrates our commitment to helping consumers own or maintain a home while making capital available for these aspirations while building equity in underserved communities</a:t>
            </a:r>
          </a:p>
          <a:p>
            <a:endParaRPr lang="en-US" sz="1800" dirty="0">
              <a:effectLst/>
              <a:latin typeface="Arial" panose="020B0604020202020204" pitchFamily="34" charset="0"/>
            </a:endParaRPr>
          </a:p>
          <a:p>
            <a:r>
              <a:rPr lang="en-US" sz="1800" dirty="0">
                <a:effectLst/>
                <a:latin typeface="Arial" panose="020B0604020202020204" pitchFamily="34" charset="0"/>
                <a:ea typeface="Calibri" panose="020F0502020204030204" pitchFamily="34" charset="0"/>
              </a:rPr>
              <a:t>When we talk about investing, our goal is to strategically align and leverage financial resources to support partnerships and other activities that drive homeownership, including c</a:t>
            </a:r>
            <a:r>
              <a:rPr lang="en-US" dirty="0"/>
              <a:t>apacity building with organizations like FHC, BBIF, DISCOVER, FSMSDC</a:t>
            </a:r>
          </a:p>
        </p:txBody>
      </p:sp>
      <p:sp>
        <p:nvSpPr>
          <p:cNvPr id="4" name="Slide Number Placeholder 3"/>
          <p:cNvSpPr>
            <a:spLocks noGrp="1"/>
          </p:cNvSpPr>
          <p:nvPr>
            <p:ph type="sldNum" sz="quarter" idx="5"/>
          </p:nvPr>
        </p:nvSpPr>
        <p:spPr/>
        <p:txBody>
          <a:bodyPr/>
          <a:lstStyle/>
          <a:p>
            <a:fld id="{5BB4884B-0A29-4E61-9CCE-FF096DD87108}" type="slidenum">
              <a:rPr lang="en-US" smtClean="0"/>
              <a:t>2</a:t>
            </a:fld>
            <a:endParaRPr lang="en-US" dirty="0"/>
          </a:p>
        </p:txBody>
      </p:sp>
    </p:spTree>
    <p:extLst>
      <p:ext uri="{BB962C8B-B14F-4D97-AF65-F5344CB8AC3E}">
        <p14:creationId xmlns:p14="http://schemas.microsoft.com/office/powerpoint/2010/main" val="26265297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solidFill>
                  <a:schemeClr val="accent1"/>
                </a:solidFill>
              </a:rPr>
              <a:t>RASHECA</a:t>
            </a:r>
          </a:p>
          <a:p>
            <a:pPr marL="171450" indent="-171450">
              <a:buFont typeface="Arial" panose="020B0604020202020204" pitchFamily="34" charset="0"/>
              <a:buChar char="•"/>
            </a:pPr>
            <a:r>
              <a:rPr lang="en-US" dirty="0"/>
              <a:t>Fifth Third’s Community Development Banking Group consists of 3 business units: the Community Development Company, LLC (CDC), the Community Development Lending Group (CDLG), and Community Business Lending.</a:t>
            </a:r>
          </a:p>
          <a:p>
            <a:pPr marL="171450" indent="-171450">
              <a:buFont typeface="Arial" panose="020B0604020202020204" pitchFamily="34" charset="0"/>
              <a:buChar char="•"/>
            </a:pPr>
            <a:r>
              <a:rPr lang="en-US" dirty="0"/>
              <a:t>The Community Development Banking Group partners together to serve low- and moderate-income communities throughout the Bank’s 11 state footprint by providing equity and debt to finance affordable housing and community and economic development initiatives. We look for high impact investments that will create the foundation for strong, healthy neighborhoods. </a:t>
            </a:r>
          </a:p>
          <a:p>
            <a:pPr marL="171450" indent="-171450">
              <a:buFont typeface="Arial" panose="020B0604020202020204" pitchFamily="34" charset="0"/>
              <a:buChar char="•"/>
            </a:pPr>
            <a:r>
              <a:rPr lang="en-US" dirty="0"/>
              <a:t>Our work helps the bank meet its CRA goals, address community needs on a local level, and deliver positive returns. </a:t>
            </a:r>
          </a:p>
          <a:p>
            <a:pPr marL="171450" indent="-171450">
              <a:buFont typeface="Arial" panose="020B0604020202020204" pitchFamily="34" charset="0"/>
              <a:buChar char="•"/>
            </a:pPr>
            <a:r>
              <a:rPr lang="en-US" dirty="0"/>
              <a:t>Affordable housing is the primary focus. </a:t>
            </a:r>
          </a:p>
          <a:p>
            <a:endParaRPr lang="en-US" dirty="0"/>
          </a:p>
        </p:txBody>
      </p:sp>
      <p:sp>
        <p:nvSpPr>
          <p:cNvPr id="4" name="Slide Number Placeholder 3"/>
          <p:cNvSpPr>
            <a:spLocks noGrp="1"/>
          </p:cNvSpPr>
          <p:nvPr>
            <p:ph type="sldNum" sz="quarter" idx="5"/>
          </p:nvPr>
        </p:nvSpPr>
        <p:spPr/>
        <p:txBody>
          <a:bodyPr/>
          <a:lstStyle/>
          <a:p>
            <a:fld id="{39F682A9-D17C-4D9F-A1BD-77913663E591}" type="slidenum">
              <a:rPr lang="en-US" smtClean="0"/>
              <a:t>3</a:t>
            </a:fld>
            <a:endParaRPr lang="en-US" dirty="0"/>
          </a:p>
        </p:txBody>
      </p:sp>
    </p:spTree>
    <p:extLst>
      <p:ext uri="{BB962C8B-B14F-4D97-AF65-F5344CB8AC3E}">
        <p14:creationId xmlns:p14="http://schemas.microsoft.com/office/powerpoint/2010/main" val="29640483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2.png"/><Relationship Id="rId4" Type="http://schemas.openxmlformats.org/officeDocument/2006/relationships/image" Target="../media/image3.emf"/></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1.xml"/><Relationship Id="rId5" Type="http://schemas.openxmlformats.org/officeDocument/2006/relationships/image" Target="../media/image2.png"/><Relationship Id="rId4" Type="http://schemas.openxmlformats.org/officeDocument/2006/relationships/image" Target="../media/image3.emf"/></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2.png"/><Relationship Id="rId4" Type="http://schemas.openxmlformats.org/officeDocument/2006/relationships/image" Target="../media/image3.emf"/></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2"/>
        </a:solidFill>
        <a:effectLst/>
      </p:bgPr>
    </p:bg>
    <p:spTree>
      <p:nvGrpSpPr>
        <p:cNvPr id="1" name=""/>
        <p:cNvGrpSpPr/>
        <p:nvPr/>
      </p:nvGrpSpPr>
      <p:grpSpPr>
        <a:xfrm>
          <a:off x="0" y="0"/>
          <a:ext cx="0" cy="0"/>
          <a:chOff x="0" y="0"/>
          <a:chExt cx="0" cy="0"/>
        </a:xfrm>
      </p:grpSpPr>
      <p:grpSp>
        <p:nvGrpSpPr>
          <p:cNvPr id="5" name="Group 4"/>
          <p:cNvGrpSpPr/>
          <p:nvPr userDrawn="1"/>
        </p:nvGrpSpPr>
        <p:grpSpPr>
          <a:xfrm>
            <a:off x="0" y="0"/>
            <a:ext cx="12192000" cy="6433749"/>
            <a:chOff x="0" y="0"/>
            <a:chExt cx="9144000" cy="4825312"/>
          </a:xfrm>
        </p:grpSpPr>
        <p:sp>
          <p:nvSpPr>
            <p:cNvPr id="7" name="Rectangle 6"/>
            <p:cNvSpPr/>
            <p:nvPr userDrawn="1"/>
          </p:nvSpPr>
          <p:spPr>
            <a:xfrm>
              <a:off x="928045" y="0"/>
              <a:ext cx="8215955" cy="48253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 name="Oval 7"/>
            <p:cNvSpPr/>
            <p:nvPr userDrawn="1"/>
          </p:nvSpPr>
          <p:spPr>
            <a:xfrm>
              <a:off x="0" y="2980037"/>
              <a:ext cx="1845275" cy="184527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 name="Rectangle 8"/>
            <p:cNvSpPr/>
            <p:nvPr userDrawn="1"/>
          </p:nvSpPr>
          <p:spPr>
            <a:xfrm>
              <a:off x="2" y="0"/>
              <a:ext cx="1101038" cy="39026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pic>
        <p:nvPicPr>
          <p:cNvPr id="15" name="Picture 14">
            <a:extLst>
              <a:ext uri="{FF2B5EF4-FFF2-40B4-BE49-F238E27FC236}">
                <a16:creationId xmlns:a16="http://schemas.microsoft.com/office/drawing/2014/main" id="{82F16DE4-8C80-AB48-A950-451D2A08D34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8070" y="921431"/>
            <a:ext cx="7245455" cy="1260079"/>
          </a:xfrm>
          <a:prstGeom prst="rect">
            <a:avLst/>
          </a:prstGeom>
        </p:spPr>
      </p:pic>
      <p:sp>
        <p:nvSpPr>
          <p:cNvPr id="2" name="Title 1"/>
          <p:cNvSpPr>
            <a:spLocks noGrp="1"/>
          </p:cNvSpPr>
          <p:nvPr userDrawn="1">
            <p:ph type="ctrTitle"/>
          </p:nvPr>
        </p:nvSpPr>
        <p:spPr>
          <a:xfrm>
            <a:off x="914400" y="2606011"/>
            <a:ext cx="10372651" cy="1703235"/>
          </a:xfrm>
          <a:prstGeom prst="rect">
            <a:avLst/>
          </a:prstGeom>
        </p:spPr>
        <p:txBody>
          <a:bodyPr lIns="0"/>
          <a:lstStyle>
            <a:lvl1pPr algn="l">
              <a:defRPr sz="4800">
                <a:solidFill>
                  <a:srgbClr val="235699"/>
                </a:solidFill>
              </a:defRPr>
            </a:lvl1pPr>
          </a:lstStyle>
          <a:p>
            <a:r>
              <a:rPr lang="en-US"/>
              <a:t>Click to edit Master title style</a:t>
            </a:r>
            <a:endParaRPr lang="en-US" dirty="0"/>
          </a:p>
        </p:txBody>
      </p:sp>
      <p:sp>
        <p:nvSpPr>
          <p:cNvPr id="3" name="Subtitle 2"/>
          <p:cNvSpPr>
            <a:spLocks noGrp="1"/>
          </p:cNvSpPr>
          <p:nvPr userDrawn="1">
            <p:ph type="subTitle" idx="1"/>
          </p:nvPr>
        </p:nvSpPr>
        <p:spPr>
          <a:xfrm>
            <a:off x="914400" y="4939876"/>
            <a:ext cx="10372651" cy="1031949"/>
          </a:xfrm>
          <a:prstGeom prst="rect">
            <a:avLst/>
          </a:prstGeom>
        </p:spPr>
        <p:txBody>
          <a:bodyPr lIns="0"/>
          <a:lstStyle>
            <a:lvl1pPr marL="0" indent="0" algn="l">
              <a:buNone/>
              <a:defRPr sz="2667" b="1">
                <a:solidFill>
                  <a:schemeClr val="accent2"/>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2276864810"/>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_2 up_with sidebar">
    <p:spTree>
      <p:nvGrpSpPr>
        <p:cNvPr id="1" name=""/>
        <p:cNvGrpSpPr/>
        <p:nvPr/>
      </p:nvGrpSpPr>
      <p:grpSpPr>
        <a:xfrm>
          <a:off x="0" y="0"/>
          <a:ext cx="0" cy="0"/>
          <a:chOff x="0" y="0"/>
          <a:chExt cx="0" cy="0"/>
        </a:xfrm>
      </p:grpSpPr>
      <p:sp>
        <p:nvSpPr>
          <p:cNvPr id="30" name="Round Diagonal Corner Rectangle 29"/>
          <p:cNvSpPr/>
          <p:nvPr userDrawn="1"/>
        </p:nvSpPr>
        <p:spPr>
          <a:xfrm flipH="1">
            <a:off x="578867" y="4387432"/>
            <a:ext cx="1143693" cy="1029547"/>
          </a:xfrm>
          <a:prstGeom prst="round2DiagRect">
            <a:avLst>
              <a:gd name="adj1" fmla="val 21930"/>
              <a:gd name="adj2" fmla="val 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endParaRPr lang="en-US" sz="1867" dirty="0">
              <a:solidFill>
                <a:schemeClr val="bg1"/>
              </a:solidFill>
            </a:endParaRPr>
          </a:p>
        </p:txBody>
      </p:sp>
      <p:sp>
        <p:nvSpPr>
          <p:cNvPr id="29" name="Round Diagonal Corner Rectangle 28"/>
          <p:cNvSpPr/>
          <p:nvPr userDrawn="1"/>
        </p:nvSpPr>
        <p:spPr>
          <a:xfrm flipH="1">
            <a:off x="578867" y="2363887"/>
            <a:ext cx="1143693" cy="1029547"/>
          </a:xfrm>
          <a:prstGeom prst="round2DiagRect">
            <a:avLst>
              <a:gd name="adj1" fmla="val 21930"/>
              <a:gd name="adj2" fmla="val 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endParaRPr lang="en-US" sz="1867" dirty="0">
              <a:solidFill>
                <a:schemeClr val="bg1"/>
              </a:solidFill>
            </a:endParaRPr>
          </a:p>
        </p:txBody>
      </p:sp>
      <p:graphicFrame>
        <p:nvGraphicFramePr>
          <p:cNvPr id="2" name="Object 1" hidden="1"/>
          <p:cNvGraphicFramePr>
            <a:graphicFrameLocks noChangeAspect="1"/>
          </p:cNvGraphicFramePr>
          <p:nvPr userDrawn="1">
            <p:custDataLst>
              <p:tags r:id="rId1"/>
            </p:custDataLst>
          </p:nvPr>
        </p:nvGraphicFramePr>
        <p:xfrm>
          <a:off x="2119" y="1589"/>
          <a:ext cx="2116"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2" name="Object 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9" y="1589"/>
                        <a:ext cx="2116"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Title Placeholder 20"/>
          <p:cNvSpPr>
            <a:spLocks noGrp="1"/>
          </p:cNvSpPr>
          <p:nvPr>
            <p:ph type="title"/>
          </p:nvPr>
        </p:nvSpPr>
        <p:spPr>
          <a:xfrm>
            <a:off x="573024" y="304801"/>
            <a:ext cx="11019960" cy="890015"/>
          </a:xfrm>
          <a:prstGeom prst="rect">
            <a:avLst/>
          </a:prstGeom>
        </p:spPr>
        <p:txBody>
          <a:bodyPr vert="horz" lIns="0" tIns="0" rIns="0" bIns="0" rtlCol="0" anchor="t" anchorCtr="0">
            <a:noAutofit/>
          </a:bodyPr>
          <a:lstStyle>
            <a:lvl1pPr>
              <a:defRPr lang="en-GB" sz="3200" dirty="0"/>
            </a:lvl1pPr>
          </a:lstStyle>
          <a:p>
            <a:pPr lvl="0"/>
            <a:r>
              <a:rPr lang="en-US"/>
              <a:t>Click to edit Master title style</a:t>
            </a:r>
            <a:endParaRPr lang="en-GB" dirty="0"/>
          </a:p>
        </p:txBody>
      </p:sp>
      <p:sp>
        <p:nvSpPr>
          <p:cNvPr id="6" name="Text Placeholder 2"/>
          <p:cNvSpPr>
            <a:spLocks noGrp="1"/>
          </p:cNvSpPr>
          <p:nvPr>
            <p:ph type="body" idx="10"/>
          </p:nvPr>
        </p:nvSpPr>
        <p:spPr>
          <a:xfrm>
            <a:off x="8255047" y="1499140"/>
            <a:ext cx="3332197" cy="737425"/>
          </a:xfrm>
          <a:prstGeom prst="rect">
            <a:avLst/>
          </a:prstGeom>
        </p:spPr>
        <p:txBody>
          <a:bodyPr lIns="0" anchor="b" anchorCtr="0">
            <a:noAutofit/>
          </a:bodyPr>
          <a:lstStyle>
            <a:lvl1pPr>
              <a:defRPr lang="en-US" sz="2400" b="1" dirty="0" smtClean="0">
                <a:solidFill>
                  <a:schemeClr val="tx2"/>
                </a:solidFill>
              </a:defRPr>
            </a:lvl1pPr>
          </a:lstStyle>
          <a:p>
            <a:pPr marL="0" lvl="0" indent="0" defTabSz="1219170">
              <a:lnSpc>
                <a:spcPct val="100000"/>
              </a:lnSpc>
              <a:spcBef>
                <a:spcPts val="0"/>
              </a:spcBef>
              <a:buNone/>
            </a:pPr>
            <a:r>
              <a:rPr lang="en-US"/>
              <a:t>Click to edit Master text styles</a:t>
            </a:r>
          </a:p>
        </p:txBody>
      </p:sp>
      <p:sp>
        <p:nvSpPr>
          <p:cNvPr id="9" name="Text Placeholder 2"/>
          <p:cNvSpPr>
            <a:spLocks noGrp="1"/>
          </p:cNvSpPr>
          <p:nvPr>
            <p:ph type="body" idx="11"/>
          </p:nvPr>
        </p:nvSpPr>
        <p:spPr>
          <a:xfrm>
            <a:off x="4436676" y="1499140"/>
            <a:ext cx="3235429" cy="737425"/>
          </a:xfrm>
          <a:prstGeom prst="rect">
            <a:avLst/>
          </a:prstGeom>
        </p:spPr>
        <p:txBody>
          <a:bodyPr lIns="0" anchor="b" anchorCtr="0">
            <a:noAutofit/>
          </a:bodyPr>
          <a:lstStyle>
            <a:lvl1pPr>
              <a:defRPr lang="en-US" sz="2400" b="1" dirty="0" smtClean="0">
                <a:solidFill>
                  <a:schemeClr val="tx2"/>
                </a:solidFill>
              </a:defRPr>
            </a:lvl1pPr>
          </a:lstStyle>
          <a:p>
            <a:pPr marL="0" lvl="0" indent="0" defTabSz="1219170">
              <a:lnSpc>
                <a:spcPct val="100000"/>
              </a:lnSpc>
              <a:spcBef>
                <a:spcPts val="0"/>
              </a:spcBef>
              <a:buNone/>
            </a:pPr>
            <a:r>
              <a:rPr lang="en-US"/>
              <a:t>Click to edit Master text styles</a:t>
            </a:r>
          </a:p>
        </p:txBody>
      </p:sp>
      <p:sp>
        <p:nvSpPr>
          <p:cNvPr id="11" name="Content Placeholder 11"/>
          <p:cNvSpPr>
            <a:spLocks noGrp="1"/>
          </p:cNvSpPr>
          <p:nvPr>
            <p:ph sz="quarter" idx="13"/>
          </p:nvPr>
        </p:nvSpPr>
        <p:spPr>
          <a:xfrm>
            <a:off x="4436534" y="2356680"/>
            <a:ext cx="3232623" cy="1758473"/>
          </a:xfrm>
          <a:prstGeom prst="rect">
            <a:avLst/>
          </a:prstGeom>
        </p:spPr>
        <p:txBody>
          <a:bodyPr vert="horz" lIns="0" tIns="45720" rIns="0" bIns="0" rtlCol="0">
            <a:noAutofit/>
          </a:bodyPr>
          <a:lstStyle>
            <a:lvl1pPr marL="156629" indent="-156629">
              <a:tabLst/>
              <a:defRPr lang="en-US" sz="1867" b="0" dirty="0" smtClean="0"/>
            </a:lvl1pPr>
            <a:lvl2pPr>
              <a:defRPr lang="en-US" sz="1600" dirty="0" smtClean="0"/>
            </a:lvl2pPr>
            <a:lvl3pPr>
              <a:defRPr lang="en-US" sz="1600" dirty="0" smtClean="0"/>
            </a:lvl3pPr>
            <a:lvl4pPr>
              <a:defRPr lang="en-GB" sz="1600" dirty="0"/>
            </a:lvl4pPr>
          </a:lstStyle>
          <a:p>
            <a:pPr marL="237061" lvl="0" indent="-237061" defTabSz="1219170">
              <a:spcBef>
                <a:spcPts val="400"/>
              </a:spcBef>
              <a:tabLst/>
            </a:pPr>
            <a:r>
              <a:rPr lang="en-US"/>
              <a:t>Click to edit Master text styles</a:t>
            </a:r>
          </a:p>
          <a:p>
            <a:pPr marL="237061" lvl="1" indent="-237061" defTabSz="1219170">
              <a:spcBef>
                <a:spcPts val="400"/>
              </a:spcBef>
              <a:tabLst/>
            </a:pPr>
            <a:r>
              <a:rPr lang="en-US"/>
              <a:t>Second level</a:t>
            </a:r>
          </a:p>
          <a:p>
            <a:pPr marL="237061" lvl="2" indent="-237061" defTabSz="1219170">
              <a:spcBef>
                <a:spcPts val="400"/>
              </a:spcBef>
              <a:tabLst/>
            </a:pPr>
            <a:r>
              <a:rPr lang="en-US"/>
              <a:t>Third level</a:t>
            </a:r>
          </a:p>
          <a:p>
            <a:pPr marL="237061" lvl="3" indent="-237061" defTabSz="1219170">
              <a:spcBef>
                <a:spcPts val="400"/>
              </a:spcBef>
              <a:tabLst/>
            </a:pPr>
            <a:r>
              <a:rPr lang="en-US"/>
              <a:t>Fourth level</a:t>
            </a:r>
          </a:p>
        </p:txBody>
      </p:sp>
      <p:sp>
        <p:nvSpPr>
          <p:cNvPr id="12" name="Content Placeholder 11"/>
          <p:cNvSpPr>
            <a:spLocks noGrp="1"/>
          </p:cNvSpPr>
          <p:nvPr>
            <p:ph sz="quarter" idx="14"/>
          </p:nvPr>
        </p:nvSpPr>
        <p:spPr>
          <a:xfrm>
            <a:off x="8252177" y="2356680"/>
            <a:ext cx="3329307" cy="1758473"/>
          </a:xfrm>
          <a:prstGeom prst="rect">
            <a:avLst/>
          </a:prstGeom>
        </p:spPr>
        <p:txBody>
          <a:bodyPr vert="horz" lIns="0" tIns="45720" rIns="0" bIns="0" rtlCol="0">
            <a:noAutofit/>
          </a:bodyPr>
          <a:lstStyle>
            <a:lvl1pPr>
              <a:defRPr lang="en-US" sz="1867" b="0" dirty="0" smtClean="0"/>
            </a:lvl1pPr>
            <a:lvl2pPr>
              <a:defRPr lang="en-US" sz="1600" dirty="0" smtClean="0"/>
            </a:lvl2pPr>
            <a:lvl3pPr>
              <a:defRPr lang="en-US" sz="1600" dirty="0" smtClean="0"/>
            </a:lvl3pPr>
            <a:lvl4pPr>
              <a:defRPr lang="en-GB" sz="1600" dirty="0"/>
            </a:lvl4pPr>
          </a:lstStyle>
          <a:p>
            <a:pPr marL="237061" lvl="0" indent="-237061" defTabSz="1219170">
              <a:spcBef>
                <a:spcPts val="400"/>
              </a:spcBef>
              <a:tabLst/>
            </a:pPr>
            <a:r>
              <a:rPr lang="en-US"/>
              <a:t>Click to edit Master text styles</a:t>
            </a:r>
          </a:p>
          <a:p>
            <a:pPr marL="237061" lvl="1" indent="-237061" defTabSz="1219170">
              <a:spcBef>
                <a:spcPts val="400"/>
              </a:spcBef>
              <a:tabLst/>
            </a:pPr>
            <a:r>
              <a:rPr lang="en-US"/>
              <a:t>Second level</a:t>
            </a:r>
          </a:p>
          <a:p>
            <a:pPr marL="237061" lvl="2" indent="-237061" defTabSz="1219170">
              <a:spcBef>
                <a:spcPts val="400"/>
              </a:spcBef>
              <a:tabLst/>
            </a:pPr>
            <a:r>
              <a:rPr lang="en-US"/>
              <a:t>Third level</a:t>
            </a:r>
          </a:p>
          <a:p>
            <a:pPr marL="237061" lvl="3" indent="-237061" defTabSz="1219170">
              <a:spcBef>
                <a:spcPts val="400"/>
              </a:spcBef>
              <a:tabLst/>
            </a:pPr>
            <a:r>
              <a:rPr lang="en-US"/>
              <a:t>Fourth level</a:t>
            </a:r>
          </a:p>
        </p:txBody>
      </p:sp>
      <p:sp>
        <p:nvSpPr>
          <p:cNvPr id="20" name="Content Placeholder 11"/>
          <p:cNvSpPr>
            <a:spLocks noGrp="1"/>
          </p:cNvSpPr>
          <p:nvPr>
            <p:ph sz="quarter" idx="16"/>
          </p:nvPr>
        </p:nvSpPr>
        <p:spPr>
          <a:xfrm>
            <a:off x="4436534" y="4387433"/>
            <a:ext cx="3232623" cy="1787591"/>
          </a:xfrm>
          <a:prstGeom prst="rect">
            <a:avLst/>
          </a:prstGeom>
        </p:spPr>
        <p:txBody>
          <a:bodyPr vert="horz" lIns="0" tIns="45720" rIns="0" bIns="0" rtlCol="0">
            <a:noAutofit/>
          </a:bodyPr>
          <a:lstStyle>
            <a:lvl1pPr>
              <a:defRPr lang="en-US" sz="1867" b="0" dirty="0" smtClean="0"/>
            </a:lvl1pPr>
            <a:lvl2pPr>
              <a:defRPr lang="en-US" sz="1600" dirty="0" smtClean="0"/>
            </a:lvl2pPr>
            <a:lvl3pPr>
              <a:defRPr lang="en-US" sz="1600" dirty="0" smtClean="0"/>
            </a:lvl3pPr>
            <a:lvl4pPr>
              <a:defRPr lang="en-GB" sz="1600" dirty="0"/>
            </a:lvl4pPr>
          </a:lstStyle>
          <a:p>
            <a:pPr marL="237061" lvl="0" indent="-237061" defTabSz="1219170">
              <a:spcBef>
                <a:spcPts val="400"/>
              </a:spcBef>
              <a:tabLst/>
            </a:pPr>
            <a:r>
              <a:rPr lang="en-US"/>
              <a:t>Click to edit Master text styles</a:t>
            </a:r>
          </a:p>
          <a:p>
            <a:pPr marL="237061" lvl="1" indent="-237061" defTabSz="1219170">
              <a:spcBef>
                <a:spcPts val="400"/>
              </a:spcBef>
              <a:tabLst/>
            </a:pPr>
            <a:r>
              <a:rPr lang="en-US"/>
              <a:t>Second level</a:t>
            </a:r>
          </a:p>
          <a:p>
            <a:pPr marL="237061" lvl="2" indent="-237061" defTabSz="1219170">
              <a:spcBef>
                <a:spcPts val="400"/>
              </a:spcBef>
              <a:tabLst/>
            </a:pPr>
            <a:r>
              <a:rPr lang="en-US"/>
              <a:t>Third level</a:t>
            </a:r>
          </a:p>
          <a:p>
            <a:pPr marL="237061" lvl="3" indent="-237061" defTabSz="1219170">
              <a:spcBef>
                <a:spcPts val="400"/>
              </a:spcBef>
              <a:tabLst/>
            </a:pPr>
            <a:r>
              <a:rPr lang="en-US"/>
              <a:t>Fourth level</a:t>
            </a:r>
          </a:p>
        </p:txBody>
      </p:sp>
      <p:sp>
        <p:nvSpPr>
          <p:cNvPr id="21" name="Content Placeholder 11"/>
          <p:cNvSpPr>
            <a:spLocks noGrp="1"/>
          </p:cNvSpPr>
          <p:nvPr>
            <p:ph sz="quarter" idx="17"/>
          </p:nvPr>
        </p:nvSpPr>
        <p:spPr>
          <a:xfrm>
            <a:off x="8252177" y="4387433"/>
            <a:ext cx="3329307" cy="1787591"/>
          </a:xfrm>
          <a:prstGeom prst="rect">
            <a:avLst/>
          </a:prstGeom>
        </p:spPr>
        <p:txBody>
          <a:bodyPr vert="horz" lIns="0" tIns="45720" rIns="0" bIns="0" rtlCol="0">
            <a:noAutofit/>
          </a:bodyPr>
          <a:lstStyle>
            <a:lvl1pPr>
              <a:defRPr lang="en-US" sz="1867" b="0" dirty="0" smtClean="0"/>
            </a:lvl1pPr>
            <a:lvl2pPr>
              <a:defRPr lang="en-US" sz="1600" dirty="0" smtClean="0"/>
            </a:lvl2pPr>
            <a:lvl3pPr>
              <a:defRPr lang="en-US" sz="1600" dirty="0" smtClean="0"/>
            </a:lvl3pPr>
            <a:lvl4pPr>
              <a:defRPr lang="en-GB" sz="1600" dirty="0"/>
            </a:lvl4pPr>
          </a:lstStyle>
          <a:p>
            <a:pPr marL="237061" lvl="0" indent="-237061" defTabSz="1219170">
              <a:spcBef>
                <a:spcPts val="400"/>
              </a:spcBef>
              <a:tabLst/>
            </a:pPr>
            <a:r>
              <a:rPr lang="en-US"/>
              <a:t>Click to edit Master text styles</a:t>
            </a:r>
          </a:p>
          <a:p>
            <a:pPr marL="237061" lvl="1" indent="-237061" defTabSz="1219170">
              <a:spcBef>
                <a:spcPts val="400"/>
              </a:spcBef>
              <a:tabLst/>
            </a:pPr>
            <a:r>
              <a:rPr lang="en-US"/>
              <a:t>Second level</a:t>
            </a:r>
          </a:p>
          <a:p>
            <a:pPr marL="237061" lvl="2" indent="-237061" defTabSz="1219170">
              <a:spcBef>
                <a:spcPts val="400"/>
              </a:spcBef>
              <a:tabLst/>
            </a:pPr>
            <a:r>
              <a:rPr lang="en-US"/>
              <a:t>Third level</a:t>
            </a:r>
          </a:p>
          <a:p>
            <a:pPr marL="237061" lvl="3" indent="-237061" defTabSz="1219170">
              <a:spcBef>
                <a:spcPts val="400"/>
              </a:spcBef>
              <a:tabLst/>
            </a:pPr>
            <a:r>
              <a:rPr lang="en-US"/>
              <a:t>Fourth level</a:t>
            </a:r>
          </a:p>
        </p:txBody>
      </p:sp>
      <p:sp>
        <p:nvSpPr>
          <p:cNvPr id="18" name="TextBox 17"/>
          <p:cNvSpPr txBox="1"/>
          <p:nvPr userDrawn="1"/>
        </p:nvSpPr>
        <p:spPr>
          <a:xfrm>
            <a:off x="11017953" y="6461498"/>
            <a:ext cx="711200" cy="276999"/>
          </a:xfrm>
          <a:prstGeom prst="rect">
            <a:avLst/>
          </a:prstGeom>
          <a:noFill/>
        </p:spPr>
        <p:txBody>
          <a:bodyPr wrap="square" rtlCol="0">
            <a:spAutoFit/>
          </a:bodyPr>
          <a:lstStyle/>
          <a:p>
            <a:pPr algn="r"/>
            <a:fld id="{10B16927-13B3-4496-9F89-5EF8D399C276}" type="slidenum">
              <a:rPr lang="en-US" sz="1200" b="1" smtClean="0">
                <a:solidFill>
                  <a:schemeClr val="tx2"/>
                </a:solidFill>
              </a:rPr>
              <a:pPr algn="r"/>
              <a:t>‹#›</a:t>
            </a:fld>
            <a:endParaRPr lang="en-US" sz="1200" b="1" dirty="0">
              <a:solidFill>
                <a:schemeClr val="tx2"/>
              </a:solidFill>
            </a:endParaRPr>
          </a:p>
        </p:txBody>
      </p:sp>
      <p:sp>
        <p:nvSpPr>
          <p:cNvPr id="19" name="Text Placeholder 2"/>
          <p:cNvSpPr>
            <a:spLocks noGrp="1"/>
          </p:cNvSpPr>
          <p:nvPr>
            <p:ph type="body" idx="15"/>
          </p:nvPr>
        </p:nvSpPr>
        <p:spPr>
          <a:xfrm>
            <a:off x="1746944" y="4391331"/>
            <a:ext cx="2226745" cy="1025648"/>
          </a:xfrm>
          <a:prstGeom prst="rect">
            <a:avLst/>
          </a:prstGeom>
        </p:spPr>
        <p:txBody>
          <a:bodyPr vert="horz" lIns="91440" tIns="91440" rIns="91440" bIns="45720" rtlCol="0" anchor="t">
            <a:noAutofit/>
          </a:bodyPr>
          <a:lstStyle>
            <a:lvl1pPr>
              <a:defRPr lang="en-US" sz="1867" b="1" dirty="0" smtClean="0">
                <a:solidFill>
                  <a:schemeClr val="tx2"/>
                </a:solidFill>
              </a:defRPr>
            </a:lvl1pPr>
          </a:lstStyle>
          <a:p>
            <a:pPr marL="0" lvl="0" indent="0">
              <a:spcBef>
                <a:spcPts val="0"/>
              </a:spcBef>
              <a:buFontTx/>
              <a:buNone/>
            </a:pPr>
            <a:r>
              <a:rPr lang="en-US"/>
              <a:t>Click to edit Master text styles</a:t>
            </a:r>
          </a:p>
        </p:txBody>
      </p:sp>
      <p:sp>
        <p:nvSpPr>
          <p:cNvPr id="5" name="Text Placeholder 2"/>
          <p:cNvSpPr>
            <a:spLocks noGrp="1"/>
          </p:cNvSpPr>
          <p:nvPr>
            <p:ph type="body" idx="1"/>
          </p:nvPr>
        </p:nvSpPr>
        <p:spPr>
          <a:xfrm>
            <a:off x="1746945" y="2356680"/>
            <a:ext cx="2226745" cy="1025465"/>
          </a:xfrm>
          <a:prstGeom prst="rect">
            <a:avLst/>
          </a:prstGeom>
        </p:spPr>
        <p:txBody>
          <a:bodyPr vert="horz" lIns="91440" tIns="91440" rIns="91440" bIns="45720" rtlCol="0" anchor="t">
            <a:noAutofit/>
          </a:bodyPr>
          <a:lstStyle>
            <a:lvl1pPr>
              <a:defRPr lang="en-US" sz="1867" b="1" dirty="0" smtClean="0">
                <a:solidFill>
                  <a:schemeClr val="tx2"/>
                </a:solidFill>
              </a:defRPr>
            </a:lvl1pPr>
          </a:lstStyle>
          <a:p>
            <a:pPr marL="0" lvl="0" indent="0">
              <a:spcBef>
                <a:spcPts val="0"/>
              </a:spcBef>
              <a:buFontTx/>
              <a:buNone/>
            </a:pPr>
            <a:r>
              <a:rPr lang="en-US"/>
              <a:t>Click to edit Master text styles</a:t>
            </a:r>
          </a:p>
        </p:txBody>
      </p:sp>
      <p:pic>
        <p:nvPicPr>
          <p:cNvPr id="17" name="Picture 16">
            <a:extLst>
              <a:ext uri="{FF2B5EF4-FFF2-40B4-BE49-F238E27FC236}">
                <a16:creationId xmlns:a16="http://schemas.microsoft.com/office/drawing/2014/main" id="{8BEC73D3-0FFB-8944-B9C2-4EF7AAF66050}"/>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01775" y="6235558"/>
            <a:ext cx="2785285" cy="484397"/>
          </a:xfrm>
          <a:prstGeom prst="rect">
            <a:avLst/>
          </a:prstGeom>
        </p:spPr>
      </p:pic>
    </p:spTree>
    <p:extLst>
      <p:ext uri="{BB962C8B-B14F-4D97-AF65-F5344CB8AC3E}">
        <p14:creationId xmlns:p14="http://schemas.microsoft.com/office/powerpoint/2010/main" val="3648285170"/>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EDAD7F8F-98FC-D847-9DBF-1583A7CCFECD}"/>
              </a:ext>
            </a:extLst>
          </p:cNvPr>
          <p:cNvGrpSpPr/>
          <p:nvPr userDrawn="1"/>
        </p:nvGrpSpPr>
        <p:grpSpPr>
          <a:xfrm>
            <a:off x="0" y="5316"/>
            <a:ext cx="12192000" cy="678569"/>
            <a:chOff x="0" y="6254845"/>
            <a:chExt cx="12192000" cy="678569"/>
          </a:xfrm>
        </p:grpSpPr>
        <p:pic>
          <p:nvPicPr>
            <p:cNvPr id="8" name="Picture 7">
              <a:extLst>
                <a:ext uri="{FF2B5EF4-FFF2-40B4-BE49-F238E27FC236}">
                  <a16:creationId xmlns:a16="http://schemas.microsoft.com/office/drawing/2014/main" id="{C2FC59A6-77F3-394C-B32F-68CA2C0326D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48000" y="6254845"/>
              <a:ext cx="9144000" cy="678569"/>
            </a:xfrm>
            <a:prstGeom prst="rect">
              <a:avLst/>
            </a:prstGeom>
          </p:spPr>
        </p:pic>
        <p:sp>
          <p:nvSpPr>
            <p:cNvPr id="9" name="Rectangle 8">
              <a:extLst>
                <a:ext uri="{FF2B5EF4-FFF2-40B4-BE49-F238E27FC236}">
                  <a16:creationId xmlns:a16="http://schemas.microsoft.com/office/drawing/2014/main" id="{01396223-F65B-F145-8F1D-5F3FD7706C52}"/>
                </a:ext>
              </a:extLst>
            </p:cNvPr>
            <p:cNvSpPr/>
            <p:nvPr userDrawn="1"/>
          </p:nvSpPr>
          <p:spPr>
            <a:xfrm>
              <a:off x="0" y="6254845"/>
              <a:ext cx="3314700" cy="678569"/>
            </a:xfrm>
            <a:prstGeom prst="rect">
              <a:avLst/>
            </a:prstGeom>
            <a:solidFill>
              <a:srgbClr val="1D40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pic>
        <p:nvPicPr>
          <p:cNvPr id="10" name="Picture 9">
            <a:extLst>
              <a:ext uri="{FF2B5EF4-FFF2-40B4-BE49-F238E27FC236}">
                <a16:creationId xmlns:a16="http://schemas.microsoft.com/office/drawing/2014/main" id="{BB824290-E338-F948-B159-3EFDFB296E3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396979"/>
            <a:ext cx="2590800" cy="384821"/>
          </a:xfrm>
          <a:prstGeom prst="rect">
            <a:avLst/>
          </a:prstGeom>
        </p:spPr>
      </p:pic>
      <p:sp>
        <p:nvSpPr>
          <p:cNvPr id="3" name="Content Placeholder 2">
            <a:extLst>
              <a:ext uri="{FF2B5EF4-FFF2-40B4-BE49-F238E27FC236}">
                <a16:creationId xmlns:a16="http://schemas.microsoft.com/office/drawing/2014/main" id="{0DF8B22A-3D97-9E47-BC93-56E463D3CE51}"/>
              </a:ext>
            </a:extLst>
          </p:cNvPr>
          <p:cNvSpPr>
            <a:spLocks noGrp="1"/>
          </p:cNvSpPr>
          <p:nvPr>
            <p:ph idx="1"/>
          </p:nvPr>
        </p:nvSpPr>
        <p:spPr>
          <a:xfrm>
            <a:off x="371062" y="950981"/>
            <a:ext cx="11449879" cy="5237784"/>
          </a:xfrm>
          <a:prstGeom prst="rect">
            <a:avLst/>
          </a:prstGeom>
        </p:spPr>
        <p:txBody>
          <a:bodyPr/>
          <a:lstStyle>
            <a:lvl1pPr>
              <a:defRPr>
                <a:solidFill>
                  <a:srgbClr val="1C2758"/>
                </a:solidFill>
              </a:defRPr>
            </a:lvl1pPr>
            <a:lvl2pPr>
              <a:defRPr>
                <a:solidFill>
                  <a:srgbClr val="1C2758"/>
                </a:solidFill>
              </a:defRPr>
            </a:lvl2pPr>
            <a:lvl3pPr>
              <a:defRPr>
                <a:solidFill>
                  <a:srgbClr val="1C2758"/>
                </a:solidFill>
              </a:defRPr>
            </a:lvl3pPr>
            <a:lvl4pPr>
              <a:defRPr>
                <a:solidFill>
                  <a:srgbClr val="1C2758"/>
                </a:solidFill>
              </a:defRPr>
            </a:lvl4pPr>
            <a:lvl5pPr>
              <a:defRPr>
                <a:solidFill>
                  <a:srgbClr val="1C275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a:extLst>
              <a:ext uri="{FF2B5EF4-FFF2-40B4-BE49-F238E27FC236}">
                <a16:creationId xmlns:a16="http://schemas.microsoft.com/office/drawing/2014/main" id="{E01BE5D8-2043-3046-B2C7-3B0E27F5AEB0}"/>
              </a:ext>
            </a:extLst>
          </p:cNvPr>
          <p:cNvSpPr>
            <a:spLocks noGrp="1"/>
          </p:cNvSpPr>
          <p:nvPr>
            <p:ph type="title"/>
          </p:nvPr>
        </p:nvSpPr>
        <p:spPr>
          <a:xfrm>
            <a:off x="152400" y="124973"/>
            <a:ext cx="10291763" cy="545660"/>
          </a:xfrm>
          <a:prstGeom prst="rect">
            <a:avLst/>
          </a:prstGeom>
        </p:spPr>
        <p:txBody>
          <a:bodyPr/>
          <a:lstStyle>
            <a:lvl1pPr>
              <a:defRPr sz="2800"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738491932"/>
      </p:ext>
    </p:extLst>
  </p:cSld>
  <p:clrMapOvr>
    <a:masterClrMapping/>
  </p:clrMapOvr>
  <p:extLst>
    <p:ext uri="{DCECCB84-F9BA-43D5-87BE-67443E8EF086}">
      <p15:sldGuideLst xmlns:p15="http://schemas.microsoft.com/office/powerpoint/2012/main">
        <p15:guide id="1" orient="horz" pos="2160">
          <p15:clr>
            <a:srgbClr val="FBAE40"/>
          </p15:clr>
        </p15:guide>
        <p15:guide id="2" pos="3792">
          <p15:clr>
            <a:srgbClr val="FBAE40"/>
          </p15:clr>
        </p15:guide>
        <p15:guide id="3" pos="96">
          <p15:clr>
            <a:srgbClr val="FBAE40"/>
          </p15:clr>
        </p15:guide>
        <p15:guide id="4" pos="7584">
          <p15:clr>
            <a:srgbClr val="FBAE40"/>
          </p15:clr>
        </p15:guide>
        <p15:guide id="5" orient="horz" pos="72">
          <p15:clr>
            <a:srgbClr val="FBAE40"/>
          </p15:clr>
        </p15:guide>
        <p15:guide id="6" orient="horz" pos="4056">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Two Content">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593886" y="6328180"/>
            <a:ext cx="3091620" cy="354533"/>
          </a:xfrm>
          <a:prstGeom prst="rect">
            <a:avLst/>
          </a:prstGeom>
        </p:spPr>
      </p:pic>
      <p:pic>
        <p:nvPicPr>
          <p:cNvPr id="17" name="bg object 17"/>
          <p:cNvPicPr/>
          <p:nvPr/>
        </p:nvPicPr>
        <p:blipFill>
          <a:blip r:embed="rId3" cstate="print"/>
          <a:stretch>
            <a:fillRect/>
          </a:stretch>
        </p:blipFill>
        <p:spPr>
          <a:xfrm>
            <a:off x="1" y="0"/>
            <a:ext cx="12191999" cy="1097280"/>
          </a:xfrm>
          <a:prstGeom prst="rect">
            <a:avLst/>
          </a:prstGeom>
        </p:spPr>
      </p:pic>
      <p:sp>
        <p:nvSpPr>
          <p:cNvPr id="18" name="bg object 18"/>
          <p:cNvSpPr/>
          <p:nvPr/>
        </p:nvSpPr>
        <p:spPr>
          <a:xfrm>
            <a:off x="1058672" y="1"/>
            <a:ext cx="502073" cy="172719"/>
          </a:xfrm>
          <a:custGeom>
            <a:avLst/>
            <a:gdLst/>
            <a:ahLst/>
            <a:cxnLst/>
            <a:rect l="l" t="t" r="r" b="b"/>
            <a:pathLst>
              <a:path w="376555" h="129539">
                <a:moveTo>
                  <a:pt x="376339" y="0"/>
                </a:moveTo>
                <a:lnTo>
                  <a:pt x="0" y="0"/>
                </a:lnTo>
                <a:lnTo>
                  <a:pt x="0" y="37973"/>
                </a:lnTo>
                <a:lnTo>
                  <a:pt x="15532" y="89026"/>
                </a:lnTo>
                <a:lnTo>
                  <a:pt x="55537" y="122174"/>
                </a:lnTo>
                <a:lnTo>
                  <a:pt x="90906" y="129286"/>
                </a:lnTo>
                <a:lnTo>
                  <a:pt x="376339" y="129286"/>
                </a:lnTo>
                <a:lnTo>
                  <a:pt x="376339" y="0"/>
                </a:lnTo>
                <a:close/>
              </a:path>
            </a:pathLst>
          </a:custGeom>
          <a:solidFill>
            <a:srgbClr val="008F87">
              <a:alpha val="65097"/>
            </a:srgbClr>
          </a:solidFill>
        </p:spPr>
        <p:txBody>
          <a:bodyPr wrap="square" lIns="0" tIns="0" rIns="0" bIns="0" rtlCol="0"/>
          <a:lstStyle/>
          <a:p>
            <a:endParaRPr sz="2400" dirty="0"/>
          </a:p>
        </p:txBody>
      </p:sp>
      <p:sp>
        <p:nvSpPr>
          <p:cNvPr id="19" name="bg object 19"/>
          <p:cNvSpPr/>
          <p:nvPr/>
        </p:nvSpPr>
        <p:spPr>
          <a:xfrm>
            <a:off x="570992" y="99569"/>
            <a:ext cx="375920" cy="331047"/>
          </a:xfrm>
          <a:custGeom>
            <a:avLst/>
            <a:gdLst/>
            <a:ahLst/>
            <a:cxnLst/>
            <a:rect l="l" t="t" r="r" b="b"/>
            <a:pathLst>
              <a:path w="281940" h="248285">
                <a:moveTo>
                  <a:pt x="213702" y="0"/>
                </a:moveTo>
                <a:lnTo>
                  <a:pt x="0" y="0"/>
                </a:lnTo>
                <a:lnTo>
                  <a:pt x="0" y="180086"/>
                </a:lnTo>
                <a:lnTo>
                  <a:pt x="19939" y="228219"/>
                </a:lnTo>
                <a:lnTo>
                  <a:pt x="68033" y="248158"/>
                </a:lnTo>
                <a:lnTo>
                  <a:pt x="281736" y="248158"/>
                </a:lnTo>
                <a:lnTo>
                  <a:pt x="281736" y="68199"/>
                </a:lnTo>
                <a:lnTo>
                  <a:pt x="279311" y="50037"/>
                </a:lnTo>
                <a:lnTo>
                  <a:pt x="248031" y="9271"/>
                </a:lnTo>
                <a:lnTo>
                  <a:pt x="213702" y="0"/>
                </a:lnTo>
                <a:close/>
              </a:path>
            </a:pathLst>
          </a:custGeom>
          <a:solidFill>
            <a:srgbClr val="058A80">
              <a:alpha val="65097"/>
            </a:srgbClr>
          </a:solidFill>
        </p:spPr>
        <p:txBody>
          <a:bodyPr wrap="square" lIns="0" tIns="0" rIns="0" bIns="0" rtlCol="0"/>
          <a:lstStyle/>
          <a:p>
            <a:endParaRPr sz="2400" dirty="0"/>
          </a:p>
        </p:txBody>
      </p:sp>
      <p:sp>
        <p:nvSpPr>
          <p:cNvPr id="20" name="bg object 20"/>
          <p:cNvSpPr/>
          <p:nvPr/>
        </p:nvSpPr>
        <p:spPr>
          <a:xfrm>
            <a:off x="1873504" y="1"/>
            <a:ext cx="628227" cy="256540"/>
          </a:xfrm>
          <a:custGeom>
            <a:avLst/>
            <a:gdLst/>
            <a:ahLst/>
            <a:cxnLst/>
            <a:rect l="l" t="t" r="r" b="b"/>
            <a:pathLst>
              <a:path w="471169" h="192405">
                <a:moveTo>
                  <a:pt x="470916" y="0"/>
                </a:moveTo>
                <a:lnTo>
                  <a:pt x="0" y="0"/>
                </a:lnTo>
                <a:lnTo>
                  <a:pt x="0" y="77850"/>
                </a:lnTo>
                <a:lnTo>
                  <a:pt x="12700" y="130175"/>
                </a:lnTo>
                <a:lnTo>
                  <a:pt x="46609" y="169799"/>
                </a:lnTo>
                <a:lnTo>
                  <a:pt x="95250" y="190373"/>
                </a:lnTo>
                <a:lnTo>
                  <a:pt x="113665" y="191897"/>
                </a:lnTo>
                <a:lnTo>
                  <a:pt x="470916" y="191897"/>
                </a:lnTo>
                <a:lnTo>
                  <a:pt x="470916" y="0"/>
                </a:lnTo>
                <a:close/>
              </a:path>
            </a:pathLst>
          </a:custGeom>
          <a:solidFill>
            <a:srgbClr val="4792A6">
              <a:alpha val="65097"/>
            </a:srgbClr>
          </a:solidFill>
        </p:spPr>
        <p:txBody>
          <a:bodyPr wrap="square" lIns="0" tIns="0" rIns="0" bIns="0" rtlCol="0"/>
          <a:lstStyle/>
          <a:p>
            <a:endParaRPr sz="2400" dirty="0"/>
          </a:p>
        </p:txBody>
      </p:sp>
      <p:sp>
        <p:nvSpPr>
          <p:cNvPr id="21" name="bg object 21"/>
          <p:cNvSpPr/>
          <p:nvPr/>
        </p:nvSpPr>
        <p:spPr>
          <a:xfrm>
            <a:off x="1322831" y="134113"/>
            <a:ext cx="502073" cy="441113"/>
          </a:xfrm>
          <a:custGeom>
            <a:avLst/>
            <a:gdLst/>
            <a:ahLst/>
            <a:cxnLst/>
            <a:rect l="l" t="t" r="r" b="b"/>
            <a:pathLst>
              <a:path w="376555" h="330834">
                <a:moveTo>
                  <a:pt x="285495" y="0"/>
                </a:moveTo>
                <a:lnTo>
                  <a:pt x="0" y="0"/>
                </a:lnTo>
                <a:lnTo>
                  <a:pt x="0" y="239775"/>
                </a:lnTo>
                <a:lnTo>
                  <a:pt x="15544" y="290449"/>
                </a:lnTo>
                <a:lnTo>
                  <a:pt x="55549" y="323341"/>
                </a:lnTo>
                <a:lnTo>
                  <a:pt x="90906" y="330453"/>
                </a:lnTo>
                <a:lnTo>
                  <a:pt x="376300" y="330453"/>
                </a:lnTo>
                <a:lnTo>
                  <a:pt x="376300" y="90677"/>
                </a:lnTo>
                <a:lnTo>
                  <a:pt x="374522" y="72516"/>
                </a:lnTo>
                <a:lnTo>
                  <a:pt x="349757" y="26542"/>
                </a:lnTo>
                <a:lnTo>
                  <a:pt x="303784" y="1904"/>
                </a:lnTo>
                <a:lnTo>
                  <a:pt x="285495" y="0"/>
                </a:lnTo>
                <a:close/>
              </a:path>
            </a:pathLst>
          </a:custGeom>
          <a:solidFill>
            <a:srgbClr val="008F87">
              <a:alpha val="65097"/>
            </a:srgbClr>
          </a:solidFill>
        </p:spPr>
        <p:txBody>
          <a:bodyPr wrap="square" lIns="0" tIns="0" rIns="0" bIns="0" rtlCol="0"/>
          <a:lstStyle/>
          <a:p>
            <a:endParaRPr sz="2400" dirty="0"/>
          </a:p>
        </p:txBody>
      </p:sp>
      <p:sp>
        <p:nvSpPr>
          <p:cNvPr id="22" name="bg object 22"/>
          <p:cNvSpPr/>
          <p:nvPr/>
        </p:nvSpPr>
        <p:spPr>
          <a:xfrm>
            <a:off x="772160" y="564896"/>
            <a:ext cx="375920" cy="331893"/>
          </a:xfrm>
          <a:custGeom>
            <a:avLst/>
            <a:gdLst/>
            <a:ahLst/>
            <a:cxnLst/>
            <a:rect l="l" t="t" r="r" b="b"/>
            <a:pathLst>
              <a:path w="281940" h="248920">
                <a:moveTo>
                  <a:pt x="213728" y="0"/>
                </a:moveTo>
                <a:lnTo>
                  <a:pt x="0" y="0"/>
                </a:lnTo>
                <a:lnTo>
                  <a:pt x="0" y="180212"/>
                </a:lnTo>
                <a:lnTo>
                  <a:pt x="19939" y="228473"/>
                </a:lnTo>
                <a:lnTo>
                  <a:pt x="68033" y="248412"/>
                </a:lnTo>
                <a:lnTo>
                  <a:pt x="281736" y="248412"/>
                </a:lnTo>
                <a:lnTo>
                  <a:pt x="281736" y="68199"/>
                </a:lnTo>
                <a:lnTo>
                  <a:pt x="279311" y="50037"/>
                </a:lnTo>
                <a:lnTo>
                  <a:pt x="248043" y="9270"/>
                </a:lnTo>
                <a:lnTo>
                  <a:pt x="213728" y="0"/>
                </a:lnTo>
                <a:close/>
              </a:path>
            </a:pathLst>
          </a:custGeom>
          <a:solidFill>
            <a:srgbClr val="058A80">
              <a:alpha val="65097"/>
            </a:srgbClr>
          </a:solidFill>
        </p:spPr>
        <p:txBody>
          <a:bodyPr wrap="square" lIns="0" tIns="0" rIns="0" bIns="0" rtlCol="0"/>
          <a:lstStyle/>
          <a:p>
            <a:endParaRPr sz="2400" dirty="0"/>
          </a:p>
        </p:txBody>
      </p:sp>
      <p:pic>
        <p:nvPicPr>
          <p:cNvPr id="23" name="bg object 23"/>
          <p:cNvPicPr/>
          <p:nvPr/>
        </p:nvPicPr>
        <p:blipFill>
          <a:blip r:embed="rId4" cstate="print"/>
          <a:stretch>
            <a:fillRect/>
          </a:stretch>
        </p:blipFill>
        <p:spPr>
          <a:xfrm>
            <a:off x="296671" y="699007"/>
            <a:ext cx="251883" cy="221488"/>
          </a:xfrm>
          <a:prstGeom prst="rect">
            <a:avLst/>
          </a:prstGeom>
        </p:spPr>
      </p:pic>
      <p:sp>
        <p:nvSpPr>
          <p:cNvPr id="24" name="bg object 24"/>
          <p:cNvSpPr/>
          <p:nvPr/>
        </p:nvSpPr>
        <p:spPr>
          <a:xfrm>
            <a:off x="2639569" y="1"/>
            <a:ext cx="754380" cy="219287"/>
          </a:xfrm>
          <a:custGeom>
            <a:avLst/>
            <a:gdLst/>
            <a:ahLst/>
            <a:cxnLst/>
            <a:rect l="l" t="t" r="r" b="b"/>
            <a:pathLst>
              <a:path w="565785" h="164465">
                <a:moveTo>
                  <a:pt x="565276" y="0"/>
                </a:moveTo>
                <a:lnTo>
                  <a:pt x="0" y="0"/>
                </a:lnTo>
                <a:lnTo>
                  <a:pt x="0" y="28066"/>
                </a:lnTo>
                <a:lnTo>
                  <a:pt x="10794" y="81025"/>
                </a:lnTo>
                <a:lnTo>
                  <a:pt x="40005" y="124333"/>
                </a:lnTo>
                <a:lnTo>
                  <a:pt x="83438" y="153670"/>
                </a:lnTo>
                <a:lnTo>
                  <a:pt x="136525" y="164337"/>
                </a:lnTo>
                <a:lnTo>
                  <a:pt x="565276" y="164337"/>
                </a:lnTo>
                <a:lnTo>
                  <a:pt x="565276" y="0"/>
                </a:lnTo>
                <a:close/>
              </a:path>
            </a:pathLst>
          </a:custGeom>
          <a:solidFill>
            <a:srgbClr val="63B0E7">
              <a:alpha val="65097"/>
            </a:srgbClr>
          </a:solidFill>
        </p:spPr>
        <p:txBody>
          <a:bodyPr wrap="square" lIns="0" tIns="0" rIns="0" bIns="0" rtlCol="0"/>
          <a:lstStyle/>
          <a:p>
            <a:endParaRPr sz="2400" dirty="0"/>
          </a:p>
        </p:txBody>
      </p:sp>
      <p:sp>
        <p:nvSpPr>
          <p:cNvPr id="25" name="bg object 25"/>
          <p:cNvSpPr/>
          <p:nvPr/>
        </p:nvSpPr>
        <p:spPr>
          <a:xfrm>
            <a:off x="2245360" y="38608"/>
            <a:ext cx="626533" cy="552873"/>
          </a:xfrm>
          <a:custGeom>
            <a:avLst/>
            <a:gdLst/>
            <a:ahLst/>
            <a:cxnLst/>
            <a:rect l="l" t="t" r="r" b="b"/>
            <a:pathLst>
              <a:path w="469900" h="414655">
                <a:moveTo>
                  <a:pt x="356107" y="0"/>
                </a:moveTo>
                <a:lnTo>
                  <a:pt x="0" y="0"/>
                </a:lnTo>
                <a:lnTo>
                  <a:pt x="0" y="300609"/>
                </a:lnTo>
                <a:lnTo>
                  <a:pt x="12700" y="352806"/>
                </a:lnTo>
                <a:lnTo>
                  <a:pt x="46481" y="392303"/>
                </a:lnTo>
                <a:lnTo>
                  <a:pt x="94996" y="412877"/>
                </a:lnTo>
                <a:lnTo>
                  <a:pt x="113411" y="414274"/>
                </a:lnTo>
                <a:lnTo>
                  <a:pt x="469392" y="414274"/>
                </a:lnTo>
                <a:lnTo>
                  <a:pt x="469392" y="113792"/>
                </a:lnTo>
                <a:lnTo>
                  <a:pt x="467868" y="95377"/>
                </a:lnTo>
                <a:lnTo>
                  <a:pt x="447548" y="46609"/>
                </a:lnTo>
                <a:lnTo>
                  <a:pt x="408050" y="12700"/>
                </a:lnTo>
                <a:lnTo>
                  <a:pt x="356107" y="0"/>
                </a:lnTo>
                <a:close/>
              </a:path>
            </a:pathLst>
          </a:custGeom>
          <a:solidFill>
            <a:srgbClr val="4792A6">
              <a:alpha val="65097"/>
            </a:srgbClr>
          </a:solidFill>
        </p:spPr>
        <p:txBody>
          <a:bodyPr wrap="square" lIns="0" tIns="0" rIns="0" bIns="0" rtlCol="0"/>
          <a:lstStyle/>
          <a:p>
            <a:endParaRPr sz="2400" dirty="0"/>
          </a:p>
        </p:txBody>
      </p:sp>
      <p:sp>
        <p:nvSpPr>
          <p:cNvPr id="26" name="bg object 26"/>
          <p:cNvSpPr/>
          <p:nvPr/>
        </p:nvSpPr>
        <p:spPr>
          <a:xfrm>
            <a:off x="1755649" y="408433"/>
            <a:ext cx="502073" cy="441113"/>
          </a:xfrm>
          <a:custGeom>
            <a:avLst/>
            <a:gdLst/>
            <a:ahLst/>
            <a:cxnLst/>
            <a:rect l="l" t="t" r="r" b="b"/>
            <a:pathLst>
              <a:path w="376555" h="330834">
                <a:moveTo>
                  <a:pt x="285495" y="0"/>
                </a:moveTo>
                <a:lnTo>
                  <a:pt x="0" y="0"/>
                </a:lnTo>
                <a:lnTo>
                  <a:pt x="0" y="239775"/>
                </a:lnTo>
                <a:lnTo>
                  <a:pt x="15493" y="290449"/>
                </a:lnTo>
                <a:lnTo>
                  <a:pt x="55498" y="323341"/>
                </a:lnTo>
                <a:lnTo>
                  <a:pt x="90931" y="330453"/>
                </a:lnTo>
                <a:lnTo>
                  <a:pt x="376300" y="330453"/>
                </a:lnTo>
                <a:lnTo>
                  <a:pt x="376300" y="90677"/>
                </a:lnTo>
                <a:lnTo>
                  <a:pt x="374522" y="72516"/>
                </a:lnTo>
                <a:lnTo>
                  <a:pt x="349757" y="26542"/>
                </a:lnTo>
                <a:lnTo>
                  <a:pt x="303783" y="1904"/>
                </a:lnTo>
                <a:lnTo>
                  <a:pt x="285495" y="0"/>
                </a:lnTo>
                <a:close/>
              </a:path>
            </a:pathLst>
          </a:custGeom>
          <a:solidFill>
            <a:srgbClr val="008F87">
              <a:alpha val="65097"/>
            </a:srgbClr>
          </a:solidFill>
        </p:spPr>
        <p:txBody>
          <a:bodyPr wrap="square" lIns="0" tIns="0" rIns="0" bIns="0" rtlCol="0"/>
          <a:lstStyle/>
          <a:p>
            <a:endParaRPr sz="2400" dirty="0"/>
          </a:p>
        </p:txBody>
      </p:sp>
      <p:sp>
        <p:nvSpPr>
          <p:cNvPr id="27" name="bg object 27"/>
          <p:cNvSpPr/>
          <p:nvPr/>
        </p:nvSpPr>
        <p:spPr>
          <a:xfrm>
            <a:off x="1263905" y="676655"/>
            <a:ext cx="378460" cy="331047"/>
          </a:xfrm>
          <a:custGeom>
            <a:avLst/>
            <a:gdLst/>
            <a:ahLst/>
            <a:cxnLst/>
            <a:rect l="l" t="t" r="r" b="b"/>
            <a:pathLst>
              <a:path w="283844" h="248284">
                <a:moveTo>
                  <a:pt x="214884" y="0"/>
                </a:moveTo>
                <a:lnTo>
                  <a:pt x="0" y="0"/>
                </a:lnTo>
                <a:lnTo>
                  <a:pt x="0" y="180086"/>
                </a:lnTo>
                <a:lnTo>
                  <a:pt x="20053" y="228219"/>
                </a:lnTo>
                <a:lnTo>
                  <a:pt x="68402" y="248158"/>
                </a:lnTo>
                <a:lnTo>
                  <a:pt x="283260" y="248158"/>
                </a:lnTo>
                <a:lnTo>
                  <a:pt x="283260" y="68199"/>
                </a:lnTo>
                <a:lnTo>
                  <a:pt x="280822" y="50037"/>
                </a:lnTo>
                <a:lnTo>
                  <a:pt x="249377" y="9271"/>
                </a:lnTo>
                <a:lnTo>
                  <a:pt x="214884" y="0"/>
                </a:lnTo>
                <a:close/>
              </a:path>
            </a:pathLst>
          </a:custGeom>
          <a:solidFill>
            <a:srgbClr val="058A80">
              <a:alpha val="65097"/>
            </a:srgbClr>
          </a:solidFill>
        </p:spPr>
        <p:txBody>
          <a:bodyPr wrap="square" lIns="0" tIns="0" rIns="0" bIns="0" rtlCol="0"/>
          <a:lstStyle/>
          <a:p>
            <a:endParaRPr sz="2400" dirty="0"/>
          </a:p>
        </p:txBody>
      </p:sp>
      <p:sp>
        <p:nvSpPr>
          <p:cNvPr id="2" name="Holder 2"/>
          <p:cNvSpPr>
            <a:spLocks noGrp="1"/>
          </p:cNvSpPr>
          <p:nvPr>
            <p:ph type="title"/>
          </p:nvPr>
        </p:nvSpPr>
        <p:spPr/>
        <p:txBody>
          <a:bodyPr lIns="0" tIns="0" rIns="0" bIns="0"/>
          <a:lstStyle>
            <a:lvl1pPr>
              <a:defRPr sz="2667" b="1" i="0">
                <a:solidFill>
                  <a:schemeClr val="bg1"/>
                </a:solidFill>
                <a:latin typeface="Arial"/>
                <a:cs typeface="Arial"/>
              </a:defRPr>
            </a:lvl1pPr>
          </a:lstStyle>
          <a:p>
            <a:endParaRPr/>
          </a:p>
        </p:txBody>
      </p:sp>
      <p:sp>
        <p:nvSpPr>
          <p:cNvPr id="3" name="Holder 3"/>
          <p:cNvSpPr>
            <a:spLocks noGrp="1"/>
          </p:cNvSpPr>
          <p:nvPr>
            <p:ph sz="half" idx="2"/>
          </p:nvPr>
        </p:nvSpPr>
        <p:spPr>
          <a:xfrm>
            <a:off x="609600" y="1577340"/>
            <a:ext cx="53035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067" b="0" i="0">
                <a:solidFill>
                  <a:schemeClr val="tx1"/>
                </a:solidFill>
                <a:latin typeface="Calibri"/>
                <a:cs typeface="Calibri"/>
              </a:defRPr>
            </a:lvl1pPr>
          </a:lstStyle>
          <a:p>
            <a:pPr marL="16933">
              <a:lnSpc>
                <a:spcPts val="1153"/>
              </a:lnSpc>
            </a:pPr>
            <a:r>
              <a:rPr lang="en-US" spc="-13" dirty="0"/>
              <a:t>Classification:</a:t>
            </a:r>
            <a:r>
              <a:rPr lang="en-US" spc="67" dirty="0"/>
              <a:t> </a:t>
            </a:r>
            <a:r>
              <a:rPr lang="en-US" dirty="0"/>
              <a:t>Internal</a:t>
            </a:r>
            <a:r>
              <a:rPr lang="en-US" spc="13" dirty="0"/>
              <a:t> </a:t>
            </a:r>
            <a:r>
              <a:rPr lang="en-US" spc="-33" dirty="0"/>
              <a:t>Use</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90E0AE8F-3BA2-4B9A-97BD-8E82B589B71E}" type="datetime1">
              <a:rPr lang="en-US" smtClean="0"/>
              <a:t>2/22/2023</a:t>
            </a:fld>
            <a:endParaRPr lang="en-US" dirty="0"/>
          </a:p>
        </p:txBody>
      </p:sp>
      <p:sp>
        <p:nvSpPr>
          <p:cNvPr id="7" name="Holder 7"/>
          <p:cNvSpPr>
            <a:spLocks noGrp="1"/>
          </p:cNvSpPr>
          <p:nvPr>
            <p:ph type="sldNum" sz="quarter" idx="7"/>
          </p:nvPr>
        </p:nvSpPr>
        <p:spPr/>
        <p:txBody>
          <a:bodyPr lIns="0" tIns="0" rIns="0" bIns="0"/>
          <a:lstStyle>
            <a:lvl1pPr>
              <a:defRPr sz="1200" b="1" i="0">
                <a:solidFill>
                  <a:srgbClr val="1D4093"/>
                </a:solidFill>
                <a:latin typeface="Arial"/>
                <a:cs typeface="Arial"/>
              </a:defRPr>
            </a:lvl1pPr>
          </a:lstStyle>
          <a:p>
            <a:pPr marL="135463">
              <a:spcBef>
                <a:spcPts val="20"/>
              </a:spcBef>
            </a:pPr>
            <a:fld id="{81D60167-4931-47E6-BA6A-407CBD079E47}" type="slidenum">
              <a:rPr lang="en-US" spc="-7" smtClean="0"/>
              <a:pPr marL="135463">
                <a:spcBef>
                  <a:spcPts val="20"/>
                </a:spcBef>
              </a:pPr>
              <a:t>‹#›</a:t>
            </a:fld>
            <a:endParaRPr lang="en-US" spc="-7" dirty="0"/>
          </a:p>
        </p:txBody>
      </p:sp>
    </p:spTree>
    <p:extLst>
      <p:ext uri="{BB962C8B-B14F-4D97-AF65-F5344CB8AC3E}">
        <p14:creationId xmlns:p14="http://schemas.microsoft.com/office/powerpoint/2010/main" val="4088224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ide Divider layout">
    <p:spTree>
      <p:nvGrpSpPr>
        <p:cNvPr id="1" name=""/>
        <p:cNvGrpSpPr/>
        <p:nvPr/>
      </p:nvGrpSpPr>
      <p:grpSpPr>
        <a:xfrm>
          <a:off x="0" y="0"/>
          <a:ext cx="0" cy="0"/>
          <a:chOff x="0" y="0"/>
          <a:chExt cx="0" cy="0"/>
        </a:xfrm>
      </p:grpSpPr>
      <p:sp>
        <p:nvSpPr>
          <p:cNvPr id="2" name="Title 1"/>
          <p:cNvSpPr>
            <a:spLocks noGrp="1"/>
          </p:cNvSpPr>
          <p:nvPr userDrawn="1">
            <p:ph type="title"/>
          </p:nvPr>
        </p:nvSpPr>
        <p:spPr>
          <a:xfrm>
            <a:off x="838200" y="2752532"/>
            <a:ext cx="10515600" cy="1325563"/>
          </a:xfrm>
          <a:prstGeom prst="rect">
            <a:avLst/>
          </a:prstGeom>
        </p:spPr>
        <p:txBody>
          <a:bodyPr/>
          <a:lstStyle>
            <a:lvl1pPr algn="ctr">
              <a:defRPr sz="3600"/>
            </a:lvl1pPr>
          </a:lstStyle>
          <a:p>
            <a:r>
              <a:rPr lang="en-US"/>
              <a:t>Click to edit Master title style</a:t>
            </a:r>
          </a:p>
        </p:txBody>
      </p:sp>
      <p:sp>
        <p:nvSpPr>
          <p:cNvPr id="8" name="TextBox 7"/>
          <p:cNvSpPr txBox="1"/>
          <p:nvPr userDrawn="1"/>
        </p:nvSpPr>
        <p:spPr>
          <a:xfrm>
            <a:off x="11017953" y="6461498"/>
            <a:ext cx="711200" cy="276999"/>
          </a:xfrm>
          <a:prstGeom prst="rect">
            <a:avLst/>
          </a:prstGeom>
          <a:noFill/>
        </p:spPr>
        <p:txBody>
          <a:bodyPr wrap="square" rtlCol="0">
            <a:spAutoFit/>
          </a:bodyPr>
          <a:lstStyle/>
          <a:p>
            <a:pPr algn="r"/>
            <a:fld id="{10B16927-13B3-4496-9F89-5EF8D399C276}" type="slidenum">
              <a:rPr lang="en-US" sz="1200" b="1" smtClean="0">
                <a:solidFill>
                  <a:schemeClr val="tx2"/>
                </a:solidFill>
              </a:rPr>
              <a:pPr algn="r"/>
              <a:t>‹#›</a:t>
            </a:fld>
            <a:endParaRPr lang="en-US" sz="1200" b="1" dirty="0">
              <a:solidFill>
                <a:schemeClr val="tx2"/>
              </a:solidFill>
            </a:endParaRPr>
          </a:p>
        </p:txBody>
      </p:sp>
      <p:pic>
        <p:nvPicPr>
          <p:cNvPr id="6" name="Picture 5">
            <a:extLst>
              <a:ext uri="{FF2B5EF4-FFF2-40B4-BE49-F238E27FC236}">
                <a16:creationId xmlns:a16="http://schemas.microsoft.com/office/drawing/2014/main" id="{08BC4AF9-B0D3-AF4F-B8D6-655518A6FDA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1775" y="6235558"/>
            <a:ext cx="2785285" cy="484397"/>
          </a:xfrm>
          <a:prstGeom prst="rect">
            <a:avLst/>
          </a:prstGeom>
        </p:spPr>
      </p:pic>
    </p:spTree>
    <p:extLst>
      <p:ext uri="{BB962C8B-B14F-4D97-AF65-F5344CB8AC3E}">
        <p14:creationId xmlns:p14="http://schemas.microsoft.com/office/powerpoint/2010/main" val="1286671633"/>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5" name="Title Placeholder 1"/>
          <p:cNvSpPr>
            <a:spLocks noGrp="1"/>
          </p:cNvSpPr>
          <p:nvPr>
            <p:ph type="title"/>
          </p:nvPr>
        </p:nvSpPr>
        <p:spPr>
          <a:xfrm>
            <a:off x="573025" y="304801"/>
            <a:ext cx="11021569" cy="889769"/>
          </a:xfrm>
          <a:prstGeom prst="rect">
            <a:avLst/>
          </a:prstGeom>
        </p:spPr>
        <p:txBody>
          <a:bodyPr vert="horz" lIns="0" tIns="0" rIns="0" bIns="0" rtlCol="0" anchor="t" anchorCtr="0">
            <a:noAutofit/>
          </a:bodyPr>
          <a:lstStyle>
            <a:lvl1pPr>
              <a:defRPr lang="en-US" sz="3200" dirty="0"/>
            </a:lvl1pPr>
          </a:lstStyle>
          <a:p>
            <a:pPr lvl="0"/>
            <a:r>
              <a:rPr lang="en-US"/>
              <a:t>Click to edit Master title style</a:t>
            </a:r>
            <a:endParaRPr lang="en-US" dirty="0"/>
          </a:p>
        </p:txBody>
      </p:sp>
      <p:sp>
        <p:nvSpPr>
          <p:cNvPr id="16" name="Text Placeholder 2"/>
          <p:cNvSpPr>
            <a:spLocks noGrp="1"/>
          </p:cNvSpPr>
          <p:nvPr>
            <p:ph idx="1"/>
          </p:nvPr>
        </p:nvSpPr>
        <p:spPr>
          <a:xfrm>
            <a:off x="573025" y="1501422"/>
            <a:ext cx="11021571" cy="4469609"/>
          </a:xfrm>
          <a:prstGeom prst="rect">
            <a:avLst/>
          </a:prstGeom>
        </p:spPr>
        <p:txBody>
          <a:bodyPr vert="horz" lIns="0" tIns="45720" rIns="0" bIns="0" rtlCol="0">
            <a:noAutofit/>
          </a:bodyPr>
          <a:lstStyle>
            <a:lvl1pPr marL="156629" indent="-156629">
              <a:tabLst/>
              <a:defRPr lang="en-US" sz="2133" b="0" dirty="0" smtClean="0"/>
            </a:lvl1pPr>
            <a:lvl2pPr>
              <a:defRPr lang="en-US" sz="1867" dirty="0" smtClean="0"/>
            </a:lvl2pPr>
            <a:lvl3pPr>
              <a:defRPr lang="en-US" sz="1867" dirty="0" smtClean="0"/>
            </a:lvl3pPr>
            <a:lvl4pPr>
              <a:defRPr lang="en-US" sz="1600" dirty="0" smtClean="0"/>
            </a:lvl4pPr>
            <a:lvl5pPr>
              <a:defRPr lang="en-US" sz="1600" dirty="0"/>
            </a:lvl5pPr>
          </a:lstStyle>
          <a:p>
            <a:pPr marL="237061" lvl="0" indent="-237061" defTabSz="1219170">
              <a:spcBef>
                <a:spcPts val="400"/>
              </a:spcBef>
              <a:tabLst/>
            </a:pPr>
            <a:r>
              <a:rPr lang="en-US"/>
              <a:t>Click to edit Master text styles</a:t>
            </a:r>
          </a:p>
          <a:p>
            <a:pPr marL="237061" lvl="1" indent="-237061" defTabSz="1219170">
              <a:spcBef>
                <a:spcPts val="400"/>
              </a:spcBef>
              <a:tabLst/>
            </a:pPr>
            <a:r>
              <a:rPr lang="en-US"/>
              <a:t>Second level</a:t>
            </a:r>
          </a:p>
          <a:p>
            <a:pPr marL="237061" lvl="2" indent="-237061" defTabSz="1219170">
              <a:spcBef>
                <a:spcPts val="400"/>
              </a:spcBef>
              <a:tabLst/>
            </a:pPr>
            <a:r>
              <a:rPr lang="en-US"/>
              <a:t>Third level</a:t>
            </a:r>
          </a:p>
          <a:p>
            <a:pPr marL="237061" lvl="3" indent="-237061" defTabSz="1219170">
              <a:spcBef>
                <a:spcPts val="400"/>
              </a:spcBef>
              <a:tabLst/>
            </a:pPr>
            <a:r>
              <a:rPr lang="en-US"/>
              <a:t>Fourth level</a:t>
            </a:r>
          </a:p>
          <a:p>
            <a:pPr marL="237061" lvl="4" indent="-237061" defTabSz="1219170">
              <a:spcBef>
                <a:spcPts val="400"/>
              </a:spcBef>
              <a:tabLst/>
            </a:pPr>
            <a:r>
              <a:rPr lang="en-US"/>
              <a:t>Fifth level</a:t>
            </a:r>
            <a:endParaRPr lang="en-US" dirty="0"/>
          </a:p>
        </p:txBody>
      </p:sp>
      <p:sp>
        <p:nvSpPr>
          <p:cNvPr id="9" name="TextBox 8"/>
          <p:cNvSpPr txBox="1"/>
          <p:nvPr userDrawn="1"/>
        </p:nvSpPr>
        <p:spPr>
          <a:xfrm>
            <a:off x="11017953" y="6461498"/>
            <a:ext cx="711200" cy="276999"/>
          </a:xfrm>
          <a:prstGeom prst="rect">
            <a:avLst/>
          </a:prstGeom>
          <a:noFill/>
        </p:spPr>
        <p:txBody>
          <a:bodyPr wrap="square" rtlCol="0">
            <a:spAutoFit/>
          </a:bodyPr>
          <a:lstStyle/>
          <a:p>
            <a:pPr algn="r"/>
            <a:fld id="{10B16927-13B3-4496-9F89-5EF8D399C276}" type="slidenum">
              <a:rPr lang="en-US" sz="1200" b="1" smtClean="0">
                <a:solidFill>
                  <a:schemeClr val="tx2"/>
                </a:solidFill>
              </a:rPr>
              <a:pPr algn="r"/>
              <a:t>‹#›</a:t>
            </a:fld>
            <a:endParaRPr lang="en-US" sz="1200" b="1" dirty="0">
              <a:solidFill>
                <a:schemeClr val="tx2"/>
              </a:solidFill>
            </a:endParaRPr>
          </a:p>
        </p:txBody>
      </p:sp>
      <p:pic>
        <p:nvPicPr>
          <p:cNvPr id="7" name="Picture 6">
            <a:extLst>
              <a:ext uri="{FF2B5EF4-FFF2-40B4-BE49-F238E27FC236}">
                <a16:creationId xmlns:a16="http://schemas.microsoft.com/office/drawing/2014/main" id="{5E1DA162-550D-6146-8AEC-1406C1C7B00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1775" y="6235558"/>
            <a:ext cx="2785285" cy="484397"/>
          </a:xfrm>
          <a:prstGeom prst="rect">
            <a:avLst/>
          </a:prstGeom>
        </p:spPr>
      </p:pic>
    </p:spTree>
    <p:extLst>
      <p:ext uri="{BB962C8B-B14F-4D97-AF65-F5344CB8AC3E}">
        <p14:creationId xmlns:p14="http://schemas.microsoft.com/office/powerpoint/2010/main" val="4059259527"/>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_2 up_no headings">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573024" y="304801"/>
            <a:ext cx="11021568" cy="889769"/>
          </a:xfrm>
          <a:prstGeom prst="rect">
            <a:avLst/>
          </a:prstGeom>
        </p:spPr>
        <p:txBody>
          <a:bodyPr vert="horz" lIns="0" tIns="0" rIns="0" bIns="0" rtlCol="0" anchor="t" anchorCtr="0">
            <a:noAutofit/>
          </a:bodyPr>
          <a:lstStyle>
            <a:lvl1pPr>
              <a:defRPr lang="en-US" sz="3200" dirty="0"/>
            </a:lvl1pPr>
          </a:lstStyle>
          <a:p>
            <a:pPr lvl="0"/>
            <a:r>
              <a:rPr lang="en-US"/>
              <a:t>Click to edit Master title style</a:t>
            </a:r>
            <a:endParaRPr lang="en-US" dirty="0"/>
          </a:p>
        </p:txBody>
      </p:sp>
      <p:sp>
        <p:nvSpPr>
          <p:cNvPr id="5" name="Text Placeholder 2"/>
          <p:cNvSpPr>
            <a:spLocks noGrp="1"/>
          </p:cNvSpPr>
          <p:nvPr>
            <p:ph idx="11"/>
          </p:nvPr>
        </p:nvSpPr>
        <p:spPr>
          <a:xfrm>
            <a:off x="573024" y="1501422"/>
            <a:ext cx="5319776" cy="4652489"/>
          </a:xfrm>
          <a:prstGeom prst="rect">
            <a:avLst/>
          </a:prstGeom>
        </p:spPr>
        <p:txBody>
          <a:bodyPr vert="horz" lIns="0" tIns="45720" rIns="0" bIns="0" rtlCol="0">
            <a:noAutofit/>
          </a:bodyPr>
          <a:lstStyle>
            <a:lvl1pPr>
              <a:defRPr lang="en-US" sz="2133" b="0" dirty="0" smtClean="0"/>
            </a:lvl1pPr>
            <a:lvl2pPr>
              <a:defRPr lang="en-US" sz="1867" dirty="0" smtClean="0"/>
            </a:lvl2pPr>
            <a:lvl3pPr>
              <a:defRPr lang="en-US" sz="1867" dirty="0" smtClean="0"/>
            </a:lvl3pPr>
            <a:lvl4pPr>
              <a:defRPr lang="en-US" sz="1600" dirty="0" smtClean="0"/>
            </a:lvl4pPr>
            <a:lvl5pPr>
              <a:defRPr lang="en-US" sz="1600" dirty="0"/>
            </a:lvl5pPr>
          </a:lstStyle>
          <a:p>
            <a:pPr marL="237061" lvl="0" indent="-237061" defTabSz="1219170">
              <a:spcBef>
                <a:spcPts val="400"/>
              </a:spcBef>
              <a:tabLst/>
            </a:pPr>
            <a:r>
              <a:rPr lang="en-US"/>
              <a:t>Click to edit Master text styles</a:t>
            </a:r>
          </a:p>
          <a:p>
            <a:pPr marL="237061" lvl="1" indent="-237061" defTabSz="1219170">
              <a:spcBef>
                <a:spcPts val="400"/>
              </a:spcBef>
              <a:tabLst/>
            </a:pPr>
            <a:r>
              <a:rPr lang="en-US"/>
              <a:t>Second level</a:t>
            </a:r>
          </a:p>
          <a:p>
            <a:pPr marL="237061" lvl="2" indent="-237061" defTabSz="1219170">
              <a:spcBef>
                <a:spcPts val="400"/>
              </a:spcBef>
              <a:tabLst/>
            </a:pPr>
            <a:r>
              <a:rPr lang="en-US"/>
              <a:t>Third level</a:t>
            </a:r>
          </a:p>
          <a:p>
            <a:pPr marL="237061" lvl="3" indent="-237061" defTabSz="1219170">
              <a:spcBef>
                <a:spcPts val="400"/>
              </a:spcBef>
              <a:tabLst/>
            </a:pPr>
            <a:r>
              <a:rPr lang="en-US"/>
              <a:t>Fourth level</a:t>
            </a:r>
          </a:p>
          <a:p>
            <a:pPr marL="237061" lvl="4" indent="-237061" defTabSz="1219170">
              <a:spcBef>
                <a:spcPts val="400"/>
              </a:spcBef>
              <a:tabLst/>
            </a:pPr>
            <a:r>
              <a:rPr lang="en-US"/>
              <a:t>Fifth level</a:t>
            </a:r>
            <a:endParaRPr lang="en-US" dirty="0"/>
          </a:p>
        </p:txBody>
      </p:sp>
      <p:sp>
        <p:nvSpPr>
          <p:cNvPr id="6" name="Text Placeholder 2"/>
          <p:cNvSpPr>
            <a:spLocks noGrp="1"/>
          </p:cNvSpPr>
          <p:nvPr>
            <p:ph idx="12"/>
          </p:nvPr>
        </p:nvSpPr>
        <p:spPr>
          <a:xfrm>
            <a:off x="6299200" y="1501422"/>
            <a:ext cx="5295392" cy="4652489"/>
          </a:xfrm>
          <a:prstGeom prst="rect">
            <a:avLst/>
          </a:prstGeom>
        </p:spPr>
        <p:txBody>
          <a:bodyPr vert="horz" lIns="0" tIns="45720" rIns="0" bIns="0" rtlCol="0">
            <a:noAutofit/>
          </a:bodyPr>
          <a:lstStyle>
            <a:lvl1pPr>
              <a:defRPr lang="en-US" sz="2133" b="0" dirty="0" smtClean="0"/>
            </a:lvl1pPr>
            <a:lvl2pPr>
              <a:defRPr lang="en-US" sz="1867" dirty="0" smtClean="0"/>
            </a:lvl2pPr>
            <a:lvl3pPr>
              <a:defRPr lang="en-US" sz="1867" dirty="0" smtClean="0"/>
            </a:lvl3pPr>
            <a:lvl4pPr>
              <a:defRPr lang="en-US" sz="1600" dirty="0" smtClean="0"/>
            </a:lvl4pPr>
            <a:lvl5pPr>
              <a:defRPr lang="en-US" sz="1600" dirty="0"/>
            </a:lvl5pPr>
          </a:lstStyle>
          <a:p>
            <a:pPr marL="237061" lvl="0" indent="-237061" defTabSz="1219170">
              <a:spcBef>
                <a:spcPts val="400"/>
              </a:spcBef>
              <a:tabLst/>
            </a:pPr>
            <a:r>
              <a:rPr lang="en-US"/>
              <a:t>Click to edit Master text styles</a:t>
            </a:r>
          </a:p>
          <a:p>
            <a:pPr marL="237061" lvl="1" indent="-237061" defTabSz="1219170">
              <a:spcBef>
                <a:spcPts val="400"/>
              </a:spcBef>
              <a:tabLst/>
            </a:pPr>
            <a:r>
              <a:rPr lang="en-US"/>
              <a:t>Second level</a:t>
            </a:r>
          </a:p>
          <a:p>
            <a:pPr marL="237061" lvl="2" indent="-237061" defTabSz="1219170">
              <a:spcBef>
                <a:spcPts val="400"/>
              </a:spcBef>
              <a:tabLst/>
            </a:pPr>
            <a:r>
              <a:rPr lang="en-US"/>
              <a:t>Third level</a:t>
            </a:r>
          </a:p>
          <a:p>
            <a:pPr marL="237061" lvl="3" indent="-237061" defTabSz="1219170">
              <a:spcBef>
                <a:spcPts val="400"/>
              </a:spcBef>
              <a:tabLst/>
            </a:pPr>
            <a:r>
              <a:rPr lang="en-US"/>
              <a:t>Fourth level</a:t>
            </a:r>
          </a:p>
          <a:p>
            <a:pPr marL="237061" lvl="4" indent="-237061" defTabSz="1219170">
              <a:spcBef>
                <a:spcPts val="400"/>
              </a:spcBef>
              <a:tabLst/>
            </a:pPr>
            <a:r>
              <a:rPr lang="en-US"/>
              <a:t>Fifth level</a:t>
            </a:r>
            <a:endParaRPr lang="en-US" dirty="0"/>
          </a:p>
        </p:txBody>
      </p:sp>
      <p:sp>
        <p:nvSpPr>
          <p:cNvPr id="14" name="TextBox 13"/>
          <p:cNvSpPr txBox="1"/>
          <p:nvPr userDrawn="1"/>
        </p:nvSpPr>
        <p:spPr>
          <a:xfrm>
            <a:off x="11017953" y="6461498"/>
            <a:ext cx="711200" cy="276999"/>
          </a:xfrm>
          <a:prstGeom prst="rect">
            <a:avLst/>
          </a:prstGeom>
          <a:noFill/>
        </p:spPr>
        <p:txBody>
          <a:bodyPr wrap="square" rtlCol="0">
            <a:spAutoFit/>
          </a:bodyPr>
          <a:lstStyle/>
          <a:p>
            <a:pPr algn="r"/>
            <a:fld id="{10B16927-13B3-4496-9F89-5EF8D399C276}" type="slidenum">
              <a:rPr lang="en-US" sz="1200" b="1" smtClean="0">
                <a:solidFill>
                  <a:schemeClr val="tx2"/>
                </a:solidFill>
              </a:rPr>
              <a:pPr algn="r"/>
              <a:t>‹#›</a:t>
            </a:fld>
            <a:endParaRPr lang="en-US" sz="1200" b="1" dirty="0">
              <a:solidFill>
                <a:schemeClr val="tx2"/>
              </a:solidFill>
            </a:endParaRPr>
          </a:p>
        </p:txBody>
      </p:sp>
      <p:pic>
        <p:nvPicPr>
          <p:cNvPr id="11" name="Picture 10">
            <a:extLst>
              <a:ext uri="{FF2B5EF4-FFF2-40B4-BE49-F238E27FC236}">
                <a16:creationId xmlns:a16="http://schemas.microsoft.com/office/drawing/2014/main" id="{0493F4DD-06D9-BA46-ABCD-D916BDB3031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1775" y="6235558"/>
            <a:ext cx="2785285" cy="484397"/>
          </a:xfrm>
          <a:prstGeom prst="rect">
            <a:avLst/>
          </a:prstGeom>
        </p:spPr>
      </p:pic>
    </p:spTree>
    <p:extLst>
      <p:ext uri="{BB962C8B-B14F-4D97-AF65-F5344CB8AC3E}">
        <p14:creationId xmlns:p14="http://schemas.microsoft.com/office/powerpoint/2010/main" val="429117212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15" name="Title Placeholder 1"/>
          <p:cNvSpPr>
            <a:spLocks noGrp="1"/>
          </p:cNvSpPr>
          <p:nvPr>
            <p:ph type="title"/>
          </p:nvPr>
        </p:nvSpPr>
        <p:spPr>
          <a:xfrm>
            <a:off x="573025" y="304800"/>
            <a:ext cx="11019963" cy="890016"/>
          </a:xfrm>
          <a:prstGeom prst="rect">
            <a:avLst/>
          </a:prstGeom>
        </p:spPr>
        <p:txBody>
          <a:bodyPr vert="horz" lIns="0" tIns="0" rIns="0" bIns="0" rtlCol="0" anchor="t" anchorCtr="0">
            <a:noAutofit/>
          </a:bodyPr>
          <a:lstStyle>
            <a:lvl1pPr>
              <a:defRPr lang="en-US" sz="3200" dirty="0"/>
            </a:lvl1pPr>
          </a:lstStyle>
          <a:p>
            <a:pPr lvl="0"/>
            <a:r>
              <a:rPr lang="en-US"/>
              <a:t>Click to edit Master title style</a:t>
            </a:r>
            <a:endParaRPr lang="en-US" dirty="0"/>
          </a:p>
        </p:txBody>
      </p:sp>
      <p:sp>
        <p:nvSpPr>
          <p:cNvPr id="11" name="TextBox 10"/>
          <p:cNvSpPr txBox="1"/>
          <p:nvPr userDrawn="1"/>
        </p:nvSpPr>
        <p:spPr>
          <a:xfrm>
            <a:off x="11017953" y="6461498"/>
            <a:ext cx="711200" cy="276999"/>
          </a:xfrm>
          <a:prstGeom prst="rect">
            <a:avLst/>
          </a:prstGeom>
          <a:noFill/>
        </p:spPr>
        <p:txBody>
          <a:bodyPr wrap="square" rtlCol="0">
            <a:spAutoFit/>
          </a:bodyPr>
          <a:lstStyle/>
          <a:p>
            <a:pPr algn="r"/>
            <a:fld id="{10B16927-13B3-4496-9F89-5EF8D399C276}" type="slidenum">
              <a:rPr lang="en-US" sz="1200" b="1" smtClean="0">
                <a:solidFill>
                  <a:schemeClr val="tx2"/>
                </a:solidFill>
              </a:rPr>
              <a:pPr algn="r"/>
              <a:t>‹#›</a:t>
            </a:fld>
            <a:endParaRPr lang="en-US" sz="1200" b="1" dirty="0">
              <a:solidFill>
                <a:schemeClr val="tx2"/>
              </a:solidFill>
            </a:endParaRPr>
          </a:p>
        </p:txBody>
      </p:sp>
      <p:pic>
        <p:nvPicPr>
          <p:cNvPr id="6" name="Picture 5">
            <a:extLst>
              <a:ext uri="{FF2B5EF4-FFF2-40B4-BE49-F238E27FC236}">
                <a16:creationId xmlns:a16="http://schemas.microsoft.com/office/drawing/2014/main" id="{41C876A7-56C4-5E49-B0CB-1818CB31CA4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1775" y="6235558"/>
            <a:ext cx="2785285" cy="484397"/>
          </a:xfrm>
          <a:prstGeom prst="rect">
            <a:avLst/>
          </a:prstGeom>
        </p:spPr>
      </p:pic>
    </p:spTree>
    <p:extLst>
      <p:ext uri="{BB962C8B-B14F-4D97-AF65-F5344CB8AC3E}">
        <p14:creationId xmlns:p14="http://schemas.microsoft.com/office/powerpoint/2010/main" val="159605691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ext_2 up_no headings_left side only">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573024" y="304801"/>
            <a:ext cx="11008352" cy="889769"/>
          </a:xfrm>
          <a:prstGeom prst="rect">
            <a:avLst/>
          </a:prstGeom>
        </p:spPr>
        <p:txBody>
          <a:bodyPr vert="horz" lIns="0" tIns="0" rIns="0" bIns="0" rtlCol="0" anchor="t" anchorCtr="0">
            <a:noAutofit/>
          </a:bodyPr>
          <a:lstStyle>
            <a:lvl1pPr>
              <a:defRPr lang="en-US" sz="3200" dirty="0"/>
            </a:lvl1pPr>
          </a:lstStyle>
          <a:p>
            <a:pPr lvl="0"/>
            <a:r>
              <a:rPr lang="en-US"/>
              <a:t>Click to edit Master title style</a:t>
            </a:r>
            <a:endParaRPr lang="en-US" dirty="0"/>
          </a:p>
        </p:txBody>
      </p:sp>
      <p:sp>
        <p:nvSpPr>
          <p:cNvPr id="5" name="Text Placeholder 2"/>
          <p:cNvSpPr>
            <a:spLocks noGrp="1"/>
          </p:cNvSpPr>
          <p:nvPr>
            <p:ph idx="11"/>
          </p:nvPr>
        </p:nvSpPr>
        <p:spPr>
          <a:xfrm>
            <a:off x="571819" y="2359377"/>
            <a:ext cx="5132093" cy="3782219"/>
          </a:xfrm>
          <a:prstGeom prst="rect">
            <a:avLst/>
          </a:prstGeom>
        </p:spPr>
        <p:txBody>
          <a:bodyPr vert="horz" lIns="0" tIns="45720" rIns="0" bIns="0" rtlCol="0">
            <a:noAutofit/>
          </a:bodyPr>
          <a:lstStyle>
            <a:lvl1pPr>
              <a:defRPr lang="en-US" sz="2133" b="0" dirty="0" smtClean="0"/>
            </a:lvl1pPr>
            <a:lvl2pPr>
              <a:defRPr lang="en-US" sz="1867" dirty="0" smtClean="0"/>
            </a:lvl2pPr>
            <a:lvl3pPr>
              <a:defRPr lang="en-US" sz="1867" dirty="0" smtClean="0"/>
            </a:lvl3pPr>
            <a:lvl4pPr>
              <a:defRPr lang="en-US" sz="1600" dirty="0" smtClean="0"/>
            </a:lvl4pPr>
            <a:lvl5pPr>
              <a:defRPr lang="en-US" sz="1600" dirty="0"/>
            </a:lvl5pPr>
          </a:lstStyle>
          <a:p>
            <a:pPr marL="237061" lvl="0" indent="-237061" defTabSz="1219170">
              <a:spcBef>
                <a:spcPts val="400"/>
              </a:spcBef>
              <a:tabLst/>
            </a:pPr>
            <a:r>
              <a:rPr lang="en-US"/>
              <a:t>Click to edit Master text styles</a:t>
            </a:r>
          </a:p>
          <a:p>
            <a:pPr marL="237061" lvl="1" indent="-237061" defTabSz="1219170">
              <a:spcBef>
                <a:spcPts val="400"/>
              </a:spcBef>
              <a:tabLst/>
            </a:pPr>
            <a:r>
              <a:rPr lang="en-US"/>
              <a:t>Second level</a:t>
            </a:r>
          </a:p>
          <a:p>
            <a:pPr marL="237061" lvl="2" indent="-237061" defTabSz="1219170">
              <a:spcBef>
                <a:spcPts val="400"/>
              </a:spcBef>
              <a:tabLst/>
            </a:pPr>
            <a:r>
              <a:rPr lang="en-US"/>
              <a:t>Third level</a:t>
            </a:r>
          </a:p>
          <a:p>
            <a:pPr marL="237061" lvl="3" indent="-237061" defTabSz="1219170">
              <a:spcBef>
                <a:spcPts val="400"/>
              </a:spcBef>
              <a:tabLst/>
            </a:pPr>
            <a:r>
              <a:rPr lang="en-US"/>
              <a:t>Fourth level</a:t>
            </a:r>
          </a:p>
          <a:p>
            <a:pPr marL="237061" lvl="4" indent="-237061" defTabSz="1219170">
              <a:spcBef>
                <a:spcPts val="400"/>
              </a:spcBef>
              <a:tabLst/>
            </a:pPr>
            <a:r>
              <a:rPr lang="en-US"/>
              <a:t>Fifth level</a:t>
            </a:r>
            <a:endParaRPr lang="en-US" dirty="0"/>
          </a:p>
        </p:txBody>
      </p:sp>
      <p:sp>
        <p:nvSpPr>
          <p:cNvPr id="9" name="TextBox 8"/>
          <p:cNvSpPr txBox="1"/>
          <p:nvPr userDrawn="1"/>
        </p:nvSpPr>
        <p:spPr>
          <a:xfrm>
            <a:off x="11017953" y="6461498"/>
            <a:ext cx="711200" cy="276999"/>
          </a:xfrm>
          <a:prstGeom prst="rect">
            <a:avLst/>
          </a:prstGeom>
          <a:noFill/>
        </p:spPr>
        <p:txBody>
          <a:bodyPr wrap="square" rtlCol="0">
            <a:spAutoFit/>
          </a:bodyPr>
          <a:lstStyle/>
          <a:p>
            <a:pPr algn="r"/>
            <a:fld id="{10B16927-13B3-4496-9F89-5EF8D399C276}" type="slidenum">
              <a:rPr lang="en-US" sz="1200" b="1" smtClean="0">
                <a:solidFill>
                  <a:schemeClr val="tx2"/>
                </a:solidFill>
              </a:rPr>
              <a:pPr algn="r"/>
              <a:t>‹#›</a:t>
            </a:fld>
            <a:endParaRPr lang="en-US" sz="1200" b="1" dirty="0">
              <a:solidFill>
                <a:schemeClr val="tx2"/>
              </a:solidFill>
            </a:endParaRPr>
          </a:p>
        </p:txBody>
      </p:sp>
      <p:sp>
        <p:nvSpPr>
          <p:cNvPr id="11" name="Text Placeholder 2"/>
          <p:cNvSpPr>
            <a:spLocks noGrp="1"/>
          </p:cNvSpPr>
          <p:nvPr>
            <p:ph type="body" idx="1"/>
          </p:nvPr>
        </p:nvSpPr>
        <p:spPr>
          <a:xfrm>
            <a:off x="573026" y="1501423"/>
            <a:ext cx="5133333" cy="733777"/>
          </a:xfrm>
          <a:prstGeom prst="rect">
            <a:avLst/>
          </a:prstGeom>
        </p:spPr>
        <p:txBody>
          <a:bodyPr lIns="0" anchor="b" anchorCtr="0">
            <a:noAutofit/>
          </a:bodyPr>
          <a:lstStyle>
            <a:lvl1pPr>
              <a:defRPr lang="en-US" sz="2400" b="1" dirty="0" smtClean="0">
                <a:solidFill>
                  <a:schemeClr val="tx2"/>
                </a:solidFill>
              </a:defRPr>
            </a:lvl1pPr>
          </a:lstStyle>
          <a:p>
            <a:pPr marL="0" lvl="0" indent="0" defTabSz="1219170">
              <a:lnSpc>
                <a:spcPct val="100000"/>
              </a:lnSpc>
              <a:spcBef>
                <a:spcPts val="0"/>
              </a:spcBef>
              <a:buNone/>
            </a:pPr>
            <a:r>
              <a:rPr lang="en-US"/>
              <a:t>Click to edit Master text styles</a:t>
            </a:r>
          </a:p>
        </p:txBody>
      </p:sp>
      <p:pic>
        <p:nvPicPr>
          <p:cNvPr id="13" name="Picture 12">
            <a:extLst>
              <a:ext uri="{FF2B5EF4-FFF2-40B4-BE49-F238E27FC236}">
                <a16:creationId xmlns:a16="http://schemas.microsoft.com/office/drawing/2014/main" id="{71ED5345-3107-FD4B-BC62-27668121C5A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1775" y="6235558"/>
            <a:ext cx="2785285" cy="484397"/>
          </a:xfrm>
          <a:prstGeom prst="rect">
            <a:avLst/>
          </a:prstGeom>
        </p:spPr>
      </p:pic>
    </p:spTree>
    <p:extLst>
      <p:ext uri="{BB962C8B-B14F-4D97-AF65-F5344CB8AC3E}">
        <p14:creationId xmlns:p14="http://schemas.microsoft.com/office/powerpoint/2010/main" val="2911902599"/>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_2 up_with headings">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nvPr>
        </p:nvGraphicFramePr>
        <p:xfrm>
          <a:off x="2119" y="1589"/>
          <a:ext cx="2116"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2" name="Object 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9" y="1589"/>
                        <a:ext cx="2116"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Text Placeholder 2"/>
          <p:cNvSpPr>
            <a:spLocks noGrp="1"/>
          </p:cNvSpPr>
          <p:nvPr>
            <p:ph type="body" idx="1"/>
          </p:nvPr>
        </p:nvSpPr>
        <p:spPr>
          <a:xfrm>
            <a:off x="573026" y="1501423"/>
            <a:ext cx="5133333" cy="733777"/>
          </a:xfrm>
          <a:prstGeom prst="rect">
            <a:avLst/>
          </a:prstGeom>
        </p:spPr>
        <p:txBody>
          <a:bodyPr lIns="0" anchor="b" anchorCtr="0">
            <a:noAutofit/>
          </a:bodyPr>
          <a:lstStyle>
            <a:lvl1pPr>
              <a:defRPr lang="en-US" sz="2400" b="1" dirty="0" smtClean="0">
                <a:solidFill>
                  <a:schemeClr val="tx2"/>
                </a:solidFill>
              </a:defRPr>
            </a:lvl1pPr>
          </a:lstStyle>
          <a:p>
            <a:pPr marL="0" lvl="0" indent="0" defTabSz="1219170">
              <a:lnSpc>
                <a:spcPct val="100000"/>
              </a:lnSpc>
              <a:spcBef>
                <a:spcPts val="0"/>
              </a:spcBef>
              <a:buNone/>
            </a:pPr>
            <a:r>
              <a:rPr lang="en-US"/>
              <a:t>Click to edit Master text styles</a:t>
            </a:r>
          </a:p>
        </p:txBody>
      </p:sp>
      <p:sp>
        <p:nvSpPr>
          <p:cNvPr id="15" name="Content Placeholder 11"/>
          <p:cNvSpPr>
            <a:spLocks noGrp="1"/>
          </p:cNvSpPr>
          <p:nvPr>
            <p:ph sz="quarter" idx="11"/>
          </p:nvPr>
        </p:nvSpPr>
        <p:spPr>
          <a:xfrm>
            <a:off x="573026" y="2359377"/>
            <a:ext cx="5133333" cy="3794535"/>
          </a:xfrm>
          <a:prstGeom prst="rect">
            <a:avLst/>
          </a:prstGeom>
        </p:spPr>
        <p:txBody>
          <a:bodyPr vert="horz" lIns="0" tIns="45720" rIns="0" bIns="0" rtlCol="0">
            <a:noAutofit/>
          </a:bodyPr>
          <a:lstStyle>
            <a:lvl1pPr>
              <a:defRPr lang="en-US" sz="2133" b="0" dirty="0" smtClean="0"/>
            </a:lvl1pPr>
            <a:lvl2pPr>
              <a:defRPr lang="en-US" sz="1867" dirty="0" smtClean="0"/>
            </a:lvl2pPr>
            <a:lvl3pPr>
              <a:defRPr lang="en-US" sz="1867" dirty="0" smtClean="0"/>
            </a:lvl3pPr>
            <a:lvl4pPr>
              <a:defRPr lang="en-US" sz="1600" dirty="0" smtClean="0"/>
            </a:lvl4pPr>
            <a:lvl5pPr>
              <a:defRPr lang="en-GB" sz="1600" dirty="0"/>
            </a:lvl5pPr>
          </a:lstStyle>
          <a:p>
            <a:pPr marL="237061" lvl="0" indent="-237061" defTabSz="1219170">
              <a:spcBef>
                <a:spcPts val="400"/>
              </a:spcBef>
              <a:tabLst/>
            </a:pPr>
            <a:r>
              <a:rPr lang="en-US"/>
              <a:t>Click to edit Master text styles</a:t>
            </a:r>
          </a:p>
          <a:p>
            <a:pPr marL="237061" lvl="1" indent="-237061" defTabSz="1219170">
              <a:spcBef>
                <a:spcPts val="400"/>
              </a:spcBef>
              <a:tabLst/>
            </a:pPr>
            <a:r>
              <a:rPr lang="en-US"/>
              <a:t>Second level</a:t>
            </a:r>
          </a:p>
          <a:p>
            <a:pPr marL="237061" lvl="2" indent="-237061" defTabSz="1219170">
              <a:spcBef>
                <a:spcPts val="400"/>
              </a:spcBef>
              <a:tabLst/>
            </a:pPr>
            <a:r>
              <a:rPr lang="en-US"/>
              <a:t>Third level</a:t>
            </a:r>
          </a:p>
          <a:p>
            <a:pPr marL="237061" lvl="3" indent="-237061" defTabSz="1219170">
              <a:spcBef>
                <a:spcPts val="400"/>
              </a:spcBef>
              <a:tabLst/>
            </a:pPr>
            <a:r>
              <a:rPr lang="en-US"/>
              <a:t>Fourth level</a:t>
            </a:r>
          </a:p>
          <a:p>
            <a:pPr marL="237061" lvl="4" indent="-237061" defTabSz="1219170">
              <a:spcBef>
                <a:spcPts val="400"/>
              </a:spcBef>
              <a:tabLst/>
            </a:pPr>
            <a:r>
              <a:rPr lang="en-US"/>
              <a:t>Fifth level</a:t>
            </a:r>
            <a:endParaRPr lang="en-GB" dirty="0"/>
          </a:p>
        </p:txBody>
      </p:sp>
      <p:sp>
        <p:nvSpPr>
          <p:cNvPr id="16" name="Content Placeholder 11"/>
          <p:cNvSpPr>
            <a:spLocks noGrp="1"/>
          </p:cNvSpPr>
          <p:nvPr>
            <p:ph sz="quarter" idx="12"/>
          </p:nvPr>
        </p:nvSpPr>
        <p:spPr>
          <a:xfrm>
            <a:off x="6498213" y="2359377"/>
            <a:ext cx="5103239" cy="3794535"/>
          </a:xfrm>
          <a:prstGeom prst="rect">
            <a:avLst/>
          </a:prstGeom>
        </p:spPr>
        <p:txBody>
          <a:bodyPr vert="horz" lIns="0" tIns="45720" rIns="0" bIns="0" rtlCol="0">
            <a:noAutofit/>
          </a:bodyPr>
          <a:lstStyle>
            <a:lvl1pPr>
              <a:defRPr lang="en-US" sz="2133" b="0" dirty="0" smtClean="0"/>
            </a:lvl1pPr>
            <a:lvl2pPr>
              <a:defRPr lang="en-US" sz="1867" dirty="0" smtClean="0"/>
            </a:lvl2pPr>
            <a:lvl3pPr>
              <a:defRPr lang="en-US" sz="1867" dirty="0" smtClean="0"/>
            </a:lvl3pPr>
            <a:lvl4pPr>
              <a:defRPr lang="en-US" sz="1600" dirty="0" smtClean="0"/>
            </a:lvl4pPr>
            <a:lvl5pPr>
              <a:defRPr lang="en-GB" sz="1600" dirty="0"/>
            </a:lvl5pPr>
          </a:lstStyle>
          <a:p>
            <a:pPr marL="237061" lvl="0" indent="-237061" defTabSz="1219170">
              <a:spcBef>
                <a:spcPts val="400"/>
              </a:spcBef>
              <a:tabLst/>
            </a:pPr>
            <a:r>
              <a:rPr lang="en-US"/>
              <a:t>Click to edit Master text styles</a:t>
            </a:r>
          </a:p>
          <a:p>
            <a:pPr marL="237061" lvl="1" indent="-237061" defTabSz="1219170">
              <a:spcBef>
                <a:spcPts val="400"/>
              </a:spcBef>
              <a:tabLst/>
            </a:pPr>
            <a:r>
              <a:rPr lang="en-US"/>
              <a:t>Second level</a:t>
            </a:r>
          </a:p>
          <a:p>
            <a:pPr marL="237061" lvl="2" indent="-237061" defTabSz="1219170">
              <a:spcBef>
                <a:spcPts val="400"/>
              </a:spcBef>
              <a:tabLst/>
            </a:pPr>
            <a:r>
              <a:rPr lang="en-US"/>
              <a:t>Third level</a:t>
            </a:r>
          </a:p>
          <a:p>
            <a:pPr marL="237061" lvl="3" indent="-237061" defTabSz="1219170">
              <a:spcBef>
                <a:spcPts val="400"/>
              </a:spcBef>
              <a:tabLst/>
            </a:pPr>
            <a:r>
              <a:rPr lang="en-US"/>
              <a:t>Fourth level</a:t>
            </a:r>
          </a:p>
          <a:p>
            <a:pPr marL="237061" lvl="4" indent="-237061" defTabSz="1219170">
              <a:spcBef>
                <a:spcPts val="400"/>
              </a:spcBef>
              <a:tabLst/>
            </a:pPr>
            <a:r>
              <a:rPr lang="en-US"/>
              <a:t>Fifth level</a:t>
            </a:r>
            <a:endParaRPr lang="en-GB" dirty="0"/>
          </a:p>
        </p:txBody>
      </p:sp>
      <p:sp>
        <p:nvSpPr>
          <p:cNvPr id="17" name="Text Placeholder 2"/>
          <p:cNvSpPr>
            <a:spLocks noGrp="1"/>
          </p:cNvSpPr>
          <p:nvPr>
            <p:ph type="body" idx="13"/>
          </p:nvPr>
        </p:nvSpPr>
        <p:spPr>
          <a:xfrm>
            <a:off x="6485898" y="1505536"/>
            <a:ext cx="5103239" cy="729664"/>
          </a:xfrm>
          <a:prstGeom prst="rect">
            <a:avLst/>
          </a:prstGeom>
        </p:spPr>
        <p:txBody>
          <a:bodyPr lIns="0" anchor="b" anchorCtr="0">
            <a:noAutofit/>
          </a:bodyPr>
          <a:lstStyle>
            <a:lvl1pPr>
              <a:defRPr lang="en-US" sz="2400" b="1" dirty="0" smtClean="0">
                <a:solidFill>
                  <a:schemeClr val="tx2"/>
                </a:solidFill>
              </a:defRPr>
            </a:lvl1pPr>
          </a:lstStyle>
          <a:p>
            <a:pPr marL="0" lvl="0" indent="0" defTabSz="1219170">
              <a:lnSpc>
                <a:spcPct val="100000"/>
              </a:lnSpc>
              <a:spcBef>
                <a:spcPts val="0"/>
              </a:spcBef>
              <a:buNone/>
            </a:pPr>
            <a:r>
              <a:rPr lang="en-US"/>
              <a:t>Click to edit Master text styles</a:t>
            </a:r>
          </a:p>
        </p:txBody>
      </p:sp>
      <p:sp>
        <p:nvSpPr>
          <p:cNvPr id="12" name="Title Placeholder 20"/>
          <p:cNvSpPr>
            <a:spLocks noGrp="1"/>
          </p:cNvSpPr>
          <p:nvPr>
            <p:ph type="title"/>
          </p:nvPr>
        </p:nvSpPr>
        <p:spPr>
          <a:xfrm>
            <a:off x="573024" y="306853"/>
            <a:ext cx="11040741" cy="889771"/>
          </a:xfrm>
          <a:prstGeom prst="rect">
            <a:avLst/>
          </a:prstGeom>
        </p:spPr>
        <p:txBody>
          <a:bodyPr vert="horz" lIns="0" tIns="0" rIns="0" bIns="0" rtlCol="0" anchor="t" anchorCtr="0">
            <a:noAutofit/>
          </a:bodyPr>
          <a:lstStyle>
            <a:lvl1pPr>
              <a:defRPr lang="en-GB" sz="3200" dirty="0"/>
            </a:lvl1pPr>
          </a:lstStyle>
          <a:p>
            <a:pPr lvl="0"/>
            <a:r>
              <a:rPr lang="en-US"/>
              <a:t>Click to edit Master title style</a:t>
            </a:r>
            <a:endParaRPr lang="en-GB" dirty="0"/>
          </a:p>
        </p:txBody>
      </p:sp>
      <p:sp>
        <p:nvSpPr>
          <p:cNvPr id="20" name="TextBox 19"/>
          <p:cNvSpPr txBox="1"/>
          <p:nvPr userDrawn="1"/>
        </p:nvSpPr>
        <p:spPr>
          <a:xfrm>
            <a:off x="11017953" y="6461498"/>
            <a:ext cx="711200" cy="276999"/>
          </a:xfrm>
          <a:prstGeom prst="rect">
            <a:avLst/>
          </a:prstGeom>
          <a:noFill/>
        </p:spPr>
        <p:txBody>
          <a:bodyPr wrap="square" rtlCol="0">
            <a:spAutoFit/>
          </a:bodyPr>
          <a:lstStyle/>
          <a:p>
            <a:pPr algn="r"/>
            <a:fld id="{10B16927-13B3-4496-9F89-5EF8D399C276}" type="slidenum">
              <a:rPr lang="en-US" sz="1200" b="1" smtClean="0">
                <a:solidFill>
                  <a:schemeClr val="tx2"/>
                </a:solidFill>
              </a:rPr>
              <a:pPr algn="r"/>
              <a:t>‹#›</a:t>
            </a:fld>
            <a:endParaRPr lang="en-US" sz="1200" b="1" dirty="0">
              <a:solidFill>
                <a:schemeClr val="tx2"/>
              </a:solidFill>
            </a:endParaRPr>
          </a:p>
        </p:txBody>
      </p:sp>
      <p:pic>
        <p:nvPicPr>
          <p:cNvPr id="11" name="Picture 10">
            <a:extLst>
              <a:ext uri="{FF2B5EF4-FFF2-40B4-BE49-F238E27FC236}">
                <a16:creationId xmlns:a16="http://schemas.microsoft.com/office/drawing/2014/main" id="{E146D39C-4B4C-114E-8908-8F531D0720E8}"/>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01775" y="6235558"/>
            <a:ext cx="2785285" cy="484397"/>
          </a:xfrm>
          <a:prstGeom prst="rect">
            <a:avLst/>
          </a:prstGeom>
        </p:spPr>
      </p:pic>
    </p:spTree>
    <p:extLst>
      <p:ext uri="{BB962C8B-B14F-4D97-AF65-F5344CB8AC3E}">
        <p14:creationId xmlns:p14="http://schemas.microsoft.com/office/powerpoint/2010/main" val="244137647"/>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and Content with green arch and header">
    <p:spTree>
      <p:nvGrpSpPr>
        <p:cNvPr id="1" name=""/>
        <p:cNvGrpSpPr/>
        <p:nvPr/>
      </p:nvGrpSpPr>
      <p:grpSpPr>
        <a:xfrm>
          <a:off x="0" y="0"/>
          <a:ext cx="0" cy="0"/>
          <a:chOff x="0" y="0"/>
          <a:chExt cx="0" cy="0"/>
        </a:xfrm>
      </p:grpSpPr>
      <p:sp>
        <p:nvSpPr>
          <p:cNvPr id="15" name="Title Placeholder 1"/>
          <p:cNvSpPr>
            <a:spLocks noGrp="1"/>
          </p:cNvSpPr>
          <p:nvPr>
            <p:ph type="title"/>
          </p:nvPr>
        </p:nvSpPr>
        <p:spPr>
          <a:xfrm>
            <a:off x="573024" y="304801"/>
            <a:ext cx="11019963" cy="886500"/>
          </a:xfrm>
          <a:prstGeom prst="rect">
            <a:avLst/>
          </a:prstGeom>
        </p:spPr>
        <p:txBody>
          <a:bodyPr vert="horz" lIns="0" tIns="0" rIns="0" bIns="0" rtlCol="0" anchor="t" anchorCtr="0">
            <a:noAutofit/>
          </a:bodyPr>
          <a:lstStyle>
            <a:lvl1pPr>
              <a:defRPr lang="en-US" sz="3200" dirty="0"/>
            </a:lvl1pPr>
          </a:lstStyle>
          <a:p>
            <a:pPr lvl="0"/>
            <a:r>
              <a:rPr lang="en-US"/>
              <a:t>Click to edit Master title style</a:t>
            </a:r>
            <a:endParaRPr lang="en-US" dirty="0"/>
          </a:p>
        </p:txBody>
      </p:sp>
      <p:sp>
        <p:nvSpPr>
          <p:cNvPr id="16" name="Text Placeholder 2"/>
          <p:cNvSpPr>
            <a:spLocks noGrp="1"/>
          </p:cNvSpPr>
          <p:nvPr>
            <p:ph idx="1"/>
          </p:nvPr>
        </p:nvSpPr>
        <p:spPr>
          <a:xfrm>
            <a:off x="573024" y="2359377"/>
            <a:ext cx="11019960" cy="3796891"/>
          </a:xfrm>
          <a:prstGeom prst="rect">
            <a:avLst/>
          </a:prstGeom>
        </p:spPr>
        <p:txBody>
          <a:bodyPr vert="horz" lIns="0" tIns="45720" rIns="0" bIns="0" rtlCol="0">
            <a:noAutofit/>
          </a:bodyPr>
          <a:lstStyle>
            <a:lvl1pPr>
              <a:defRPr lang="en-US" sz="2133" b="0" dirty="0" smtClean="0"/>
            </a:lvl1pPr>
            <a:lvl2pPr>
              <a:defRPr lang="en-US" sz="1867" dirty="0" smtClean="0"/>
            </a:lvl2pPr>
            <a:lvl3pPr>
              <a:defRPr lang="en-US" sz="1867" dirty="0" smtClean="0"/>
            </a:lvl3pPr>
            <a:lvl4pPr>
              <a:defRPr lang="en-US" sz="1600" dirty="0" smtClean="0"/>
            </a:lvl4pPr>
            <a:lvl5pPr>
              <a:defRPr lang="en-US" sz="1600" dirty="0"/>
            </a:lvl5pPr>
          </a:lstStyle>
          <a:p>
            <a:pPr marL="237061" lvl="0" indent="-237061" defTabSz="1219170">
              <a:spcBef>
                <a:spcPts val="400"/>
              </a:spcBef>
              <a:tabLst/>
            </a:pPr>
            <a:r>
              <a:rPr lang="en-US"/>
              <a:t>Click to edit Master text styles</a:t>
            </a:r>
          </a:p>
          <a:p>
            <a:pPr marL="237061" lvl="1" indent="-237061" defTabSz="1219170">
              <a:spcBef>
                <a:spcPts val="400"/>
              </a:spcBef>
              <a:tabLst/>
            </a:pPr>
            <a:r>
              <a:rPr lang="en-US"/>
              <a:t>Second level</a:t>
            </a:r>
          </a:p>
          <a:p>
            <a:pPr marL="237061" lvl="2" indent="-237061" defTabSz="1219170">
              <a:spcBef>
                <a:spcPts val="400"/>
              </a:spcBef>
              <a:tabLst/>
            </a:pPr>
            <a:r>
              <a:rPr lang="en-US"/>
              <a:t>Third level</a:t>
            </a:r>
          </a:p>
          <a:p>
            <a:pPr marL="237061" lvl="3" indent="-237061" defTabSz="1219170">
              <a:spcBef>
                <a:spcPts val="400"/>
              </a:spcBef>
              <a:tabLst/>
            </a:pPr>
            <a:r>
              <a:rPr lang="en-US"/>
              <a:t>Fourth level</a:t>
            </a:r>
          </a:p>
          <a:p>
            <a:pPr marL="237061" lvl="4" indent="-237061" defTabSz="1219170">
              <a:spcBef>
                <a:spcPts val="400"/>
              </a:spcBef>
              <a:tabLst/>
            </a:pPr>
            <a:r>
              <a:rPr lang="en-US"/>
              <a:t>Fifth level</a:t>
            </a:r>
            <a:endParaRPr lang="en-US" dirty="0"/>
          </a:p>
        </p:txBody>
      </p:sp>
      <p:sp>
        <p:nvSpPr>
          <p:cNvPr id="11" name="Text Placeholder 2"/>
          <p:cNvSpPr>
            <a:spLocks noGrp="1"/>
          </p:cNvSpPr>
          <p:nvPr>
            <p:ph type="body" idx="10"/>
          </p:nvPr>
        </p:nvSpPr>
        <p:spPr>
          <a:xfrm>
            <a:off x="573025" y="1498973"/>
            <a:ext cx="11019960" cy="736228"/>
          </a:xfrm>
          <a:prstGeom prst="rect">
            <a:avLst/>
          </a:prstGeom>
        </p:spPr>
        <p:txBody>
          <a:bodyPr lIns="0" anchor="b" anchorCtr="0">
            <a:noAutofit/>
          </a:bodyPr>
          <a:lstStyle>
            <a:lvl1pPr>
              <a:defRPr lang="en-US" sz="2400" b="1" dirty="0" smtClean="0">
                <a:solidFill>
                  <a:schemeClr val="tx2"/>
                </a:solidFill>
              </a:defRPr>
            </a:lvl1pPr>
          </a:lstStyle>
          <a:p>
            <a:pPr marL="0" lvl="0" indent="0" defTabSz="1219170">
              <a:lnSpc>
                <a:spcPct val="100000"/>
              </a:lnSpc>
              <a:spcBef>
                <a:spcPts val="0"/>
              </a:spcBef>
              <a:buNone/>
            </a:pPr>
            <a:r>
              <a:rPr lang="en-US"/>
              <a:t>Click to edit Master text styles</a:t>
            </a:r>
          </a:p>
        </p:txBody>
      </p:sp>
      <p:sp>
        <p:nvSpPr>
          <p:cNvPr id="12" name="TextBox 11"/>
          <p:cNvSpPr txBox="1"/>
          <p:nvPr userDrawn="1"/>
        </p:nvSpPr>
        <p:spPr>
          <a:xfrm>
            <a:off x="11017953" y="6461498"/>
            <a:ext cx="711200" cy="276999"/>
          </a:xfrm>
          <a:prstGeom prst="rect">
            <a:avLst/>
          </a:prstGeom>
          <a:noFill/>
        </p:spPr>
        <p:txBody>
          <a:bodyPr wrap="square" rtlCol="0">
            <a:spAutoFit/>
          </a:bodyPr>
          <a:lstStyle/>
          <a:p>
            <a:pPr algn="r"/>
            <a:fld id="{10B16927-13B3-4496-9F89-5EF8D399C276}" type="slidenum">
              <a:rPr lang="en-US" sz="1200" b="1" smtClean="0">
                <a:solidFill>
                  <a:schemeClr val="tx2"/>
                </a:solidFill>
              </a:rPr>
              <a:pPr algn="r"/>
              <a:t>‹#›</a:t>
            </a:fld>
            <a:endParaRPr lang="en-US" sz="1200" b="1" dirty="0">
              <a:solidFill>
                <a:schemeClr val="tx2"/>
              </a:solidFill>
            </a:endParaRPr>
          </a:p>
        </p:txBody>
      </p:sp>
      <p:pic>
        <p:nvPicPr>
          <p:cNvPr id="8" name="Picture 7">
            <a:extLst>
              <a:ext uri="{FF2B5EF4-FFF2-40B4-BE49-F238E27FC236}">
                <a16:creationId xmlns:a16="http://schemas.microsoft.com/office/drawing/2014/main" id="{4D7F27EA-1FD0-5445-84D6-1D632D29EA9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1775" y="6235558"/>
            <a:ext cx="2785285" cy="484397"/>
          </a:xfrm>
          <a:prstGeom prst="rect">
            <a:avLst/>
          </a:prstGeom>
        </p:spPr>
      </p:pic>
    </p:spTree>
    <p:extLst>
      <p:ext uri="{BB962C8B-B14F-4D97-AF65-F5344CB8AC3E}">
        <p14:creationId xmlns:p14="http://schemas.microsoft.com/office/powerpoint/2010/main" val="5831839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_3 up_with headings 2">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nvPr>
        </p:nvGraphicFramePr>
        <p:xfrm>
          <a:off x="2119" y="1589"/>
          <a:ext cx="2116"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2" name="Object 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9" y="1589"/>
                        <a:ext cx="2116"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Title Placeholder 20"/>
          <p:cNvSpPr>
            <a:spLocks noGrp="1"/>
          </p:cNvSpPr>
          <p:nvPr>
            <p:ph type="title"/>
          </p:nvPr>
        </p:nvSpPr>
        <p:spPr>
          <a:xfrm>
            <a:off x="573025" y="304801"/>
            <a:ext cx="11028231" cy="890016"/>
          </a:xfrm>
          <a:prstGeom prst="rect">
            <a:avLst/>
          </a:prstGeom>
        </p:spPr>
        <p:txBody>
          <a:bodyPr vert="horz" lIns="0" tIns="0" rIns="0" bIns="0" rtlCol="0" anchor="t" anchorCtr="0">
            <a:noAutofit/>
          </a:bodyPr>
          <a:lstStyle>
            <a:lvl1pPr>
              <a:defRPr lang="en-GB" sz="3200" dirty="0"/>
            </a:lvl1pPr>
          </a:lstStyle>
          <a:p>
            <a:pPr lvl="0"/>
            <a:r>
              <a:rPr lang="en-US"/>
              <a:t>Click to edit Master title style</a:t>
            </a:r>
            <a:endParaRPr lang="en-GB" dirty="0"/>
          </a:p>
        </p:txBody>
      </p:sp>
      <p:sp>
        <p:nvSpPr>
          <p:cNvPr id="10" name="Content Placeholder 11"/>
          <p:cNvSpPr>
            <a:spLocks noGrp="1"/>
          </p:cNvSpPr>
          <p:nvPr>
            <p:ph sz="quarter" idx="12"/>
          </p:nvPr>
        </p:nvSpPr>
        <p:spPr>
          <a:xfrm>
            <a:off x="573025" y="2359377"/>
            <a:ext cx="3398616" cy="3804579"/>
          </a:xfrm>
          <a:prstGeom prst="rect">
            <a:avLst/>
          </a:prstGeom>
        </p:spPr>
        <p:txBody>
          <a:bodyPr vert="horz" lIns="0" tIns="45720" rIns="0" bIns="0" rtlCol="0">
            <a:noAutofit/>
          </a:bodyPr>
          <a:lstStyle>
            <a:lvl1pPr>
              <a:defRPr lang="en-US" sz="2133" b="0" dirty="0" smtClean="0"/>
            </a:lvl1pPr>
            <a:lvl2pPr>
              <a:defRPr lang="en-US" sz="1867" dirty="0" smtClean="0"/>
            </a:lvl2pPr>
            <a:lvl3pPr>
              <a:defRPr lang="en-US" sz="1867" dirty="0" smtClean="0"/>
            </a:lvl3pPr>
            <a:lvl4pPr>
              <a:defRPr lang="en-GB" sz="1600" dirty="0"/>
            </a:lvl4pPr>
          </a:lstStyle>
          <a:p>
            <a:pPr marL="237061" lvl="0" indent="-237061" defTabSz="1219170">
              <a:spcBef>
                <a:spcPts val="400"/>
              </a:spcBef>
              <a:tabLst/>
            </a:pPr>
            <a:r>
              <a:rPr lang="en-US"/>
              <a:t>Click to edit Master text styles</a:t>
            </a:r>
          </a:p>
          <a:p>
            <a:pPr marL="237061" lvl="1" indent="-237061" defTabSz="1219170">
              <a:spcBef>
                <a:spcPts val="400"/>
              </a:spcBef>
              <a:tabLst/>
            </a:pPr>
            <a:r>
              <a:rPr lang="en-US"/>
              <a:t>Second level</a:t>
            </a:r>
          </a:p>
          <a:p>
            <a:pPr marL="237061" lvl="2" indent="-237061" defTabSz="1219170">
              <a:spcBef>
                <a:spcPts val="400"/>
              </a:spcBef>
              <a:tabLst/>
            </a:pPr>
            <a:r>
              <a:rPr lang="en-US"/>
              <a:t>Third level</a:t>
            </a:r>
          </a:p>
          <a:p>
            <a:pPr marL="237061" lvl="3" indent="-237061" defTabSz="1219170">
              <a:spcBef>
                <a:spcPts val="400"/>
              </a:spcBef>
              <a:tabLst/>
            </a:pPr>
            <a:r>
              <a:rPr lang="en-US"/>
              <a:t>Fourth level</a:t>
            </a:r>
          </a:p>
        </p:txBody>
      </p:sp>
      <p:sp>
        <p:nvSpPr>
          <p:cNvPr id="11" name="Content Placeholder 11"/>
          <p:cNvSpPr>
            <a:spLocks noGrp="1"/>
          </p:cNvSpPr>
          <p:nvPr>
            <p:ph sz="quarter" idx="13"/>
          </p:nvPr>
        </p:nvSpPr>
        <p:spPr>
          <a:xfrm>
            <a:off x="4416281" y="2359377"/>
            <a:ext cx="3370167" cy="3804579"/>
          </a:xfrm>
          <a:prstGeom prst="rect">
            <a:avLst/>
          </a:prstGeom>
        </p:spPr>
        <p:txBody>
          <a:bodyPr vert="horz" lIns="0" tIns="45720" rIns="0" bIns="0" rtlCol="0">
            <a:noAutofit/>
          </a:bodyPr>
          <a:lstStyle>
            <a:lvl1pPr>
              <a:defRPr lang="en-US" sz="2133" b="0" dirty="0" smtClean="0"/>
            </a:lvl1pPr>
            <a:lvl2pPr>
              <a:defRPr lang="en-US" sz="1867" dirty="0" smtClean="0"/>
            </a:lvl2pPr>
            <a:lvl3pPr>
              <a:defRPr lang="en-US" sz="1867" dirty="0" smtClean="0"/>
            </a:lvl3pPr>
            <a:lvl4pPr>
              <a:defRPr lang="en-GB" sz="1600" dirty="0"/>
            </a:lvl4pPr>
          </a:lstStyle>
          <a:p>
            <a:pPr marL="237061" lvl="0" indent="-237061" defTabSz="1219170">
              <a:spcBef>
                <a:spcPts val="400"/>
              </a:spcBef>
              <a:tabLst/>
            </a:pPr>
            <a:r>
              <a:rPr lang="en-US"/>
              <a:t>Click to edit Master text styles</a:t>
            </a:r>
          </a:p>
          <a:p>
            <a:pPr marL="237061" lvl="1" indent="-237061" defTabSz="1219170">
              <a:spcBef>
                <a:spcPts val="400"/>
              </a:spcBef>
              <a:tabLst/>
            </a:pPr>
            <a:r>
              <a:rPr lang="en-US"/>
              <a:t>Second level</a:t>
            </a:r>
          </a:p>
          <a:p>
            <a:pPr marL="237061" lvl="2" indent="-237061" defTabSz="1219170">
              <a:spcBef>
                <a:spcPts val="400"/>
              </a:spcBef>
              <a:tabLst/>
            </a:pPr>
            <a:r>
              <a:rPr lang="en-US"/>
              <a:t>Third level</a:t>
            </a:r>
          </a:p>
          <a:p>
            <a:pPr marL="237061" lvl="3" indent="-237061" defTabSz="1219170">
              <a:spcBef>
                <a:spcPts val="400"/>
              </a:spcBef>
              <a:tabLst/>
            </a:pPr>
            <a:r>
              <a:rPr lang="en-US"/>
              <a:t>Fourth level</a:t>
            </a:r>
          </a:p>
        </p:txBody>
      </p:sp>
      <p:sp>
        <p:nvSpPr>
          <p:cNvPr id="12" name="Content Placeholder 11"/>
          <p:cNvSpPr>
            <a:spLocks noGrp="1"/>
          </p:cNvSpPr>
          <p:nvPr>
            <p:ph sz="quarter" idx="14"/>
          </p:nvPr>
        </p:nvSpPr>
        <p:spPr>
          <a:xfrm>
            <a:off x="8231089" y="2359377"/>
            <a:ext cx="3370167" cy="3804579"/>
          </a:xfrm>
          <a:prstGeom prst="rect">
            <a:avLst/>
          </a:prstGeom>
        </p:spPr>
        <p:txBody>
          <a:bodyPr vert="horz" lIns="0" tIns="45720" rIns="0" bIns="0" rtlCol="0">
            <a:noAutofit/>
          </a:bodyPr>
          <a:lstStyle>
            <a:lvl1pPr>
              <a:defRPr lang="en-US" sz="2133" b="0" dirty="0" smtClean="0"/>
            </a:lvl1pPr>
            <a:lvl2pPr>
              <a:defRPr lang="en-US" sz="1867" dirty="0" smtClean="0"/>
            </a:lvl2pPr>
            <a:lvl3pPr>
              <a:defRPr lang="en-US" sz="1867" dirty="0" smtClean="0"/>
            </a:lvl3pPr>
            <a:lvl4pPr>
              <a:defRPr lang="en-GB" sz="1600" dirty="0"/>
            </a:lvl4pPr>
          </a:lstStyle>
          <a:p>
            <a:pPr marL="237061" lvl="0" indent="-237061" defTabSz="1219170">
              <a:spcBef>
                <a:spcPts val="400"/>
              </a:spcBef>
              <a:tabLst/>
            </a:pPr>
            <a:r>
              <a:rPr lang="en-US"/>
              <a:t>Click to edit Master text styles</a:t>
            </a:r>
          </a:p>
          <a:p>
            <a:pPr marL="237061" lvl="1" indent="-237061" defTabSz="1219170">
              <a:spcBef>
                <a:spcPts val="400"/>
              </a:spcBef>
              <a:tabLst/>
            </a:pPr>
            <a:r>
              <a:rPr lang="en-US"/>
              <a:t>Second level</a:t>
            </a:r>
          </a:p>
          <a:p>
            <a:pPr marL="237061" lvl="2" indent="-237061" defTabSz="1219170">
              <a:spcBef>
                <a:spcPts val="400"/>
              </a:spcBef>
              <a:tabLst/>
            </a:pPr>
            <a:r>
              <a:rPr lang="en-US"/>
              <a:t>Third level</a:t>
            </a:r>
          </a:p>
          <a:p>
            <a:pPr marL="237061" lvl="3" indent="-237061" defTabSz="1219170">
              <a:spcBef>
                <a:spcPts val="400"/>
              </a:spcBef>
              <a:tabLst/>
            </a:pPr>
            <a:r>
              <a:rPr lang="en-US"/>
              <a:t>Fourth level</a:t>
            </a:r>
          </a:p>
        </p:txBody>
      </p:sp>
      <p:sp>
        <p:nvSpPr>
          <p:cNvPr id="13" name="Text Placeholder 2"/>
          <p:cNvSpPr>
            <a:spLocks noGrp="1"/>
          </p:cNvSpPr>
          <p:nvPr>
            <p:ph type="body" idx="1"/>
          </p:nvPr>
        </p:nvSpPr>
        <p:spPr>
          <a:xfrm>
            <a:off x="573025" y="1505044"/>
            <a:ext cx="3392772" cy="731520"/>
          </a:xfrm>
          <a:prstGeom prst="rect">
            <a:avLst/>
          </a:prstGeom>
        </p:spPr>
        <p:txBody>
          <a:bodyPr lIns="0" anchor="b" anchorCtr="0">
            <a:noAutofit/>
          </a:bodyPr>
          <a:lstStyle>
            <a:lvl1pPr>
              <a:defRPr lang="en-US" sz="2400" b="1" dirty="0" smtClean="0">
                <a:solidFill>
                  <a:schemeClr val="tx2"/>
                </a:solidFill>
              </a:defRPr>
            </a:lvl1pPr>
          </a:lstStyle>
          <a:p>
            <a:pPr marL="0" lvl="0" indent="0" defTabSz="1219170">
              <a:lnSpc>
                <a:spcPct val="100000"/>
              </a:lnSpc>
              <a:spcBef>
                <a:spcPts val="0"/>
              </a:spcBef>
              <a:buNone/>
            </a:pPr>
            <a:r>
              <a:rPr lang="en-US"/>
              <a:t>Click to edit Master text styles</a:t>
            </a:r>
          </a:p>
        </p:txBody>
      </p:sp>
      <p:sp>
        <p:nvSpPr>
          <p:cNvPr id="14" name="Text Placeholder 2"/>
          <p:cNvSpPr>
            <a:spLocks noGrp="1"/>
          </p:cNvSpPr>
          <p:nvPr>
            <p:ph type="body" idx="10"/>
          </p:nvPr>
        </p:nvSpPr>
        <p:spPr>
          <a:xfrm>
            <a:off x="8236681" y="1505044"/>
            <a:ext cx="3364321" cy="731520"/>
          </a:xfrm>
          <a:prstGeom prst="rect">
            <a:avLst/>
          </a:prstGeom>
        </p:spPr>
        <p:txBody>
          <a:bodyPr lIns="0" anchor="b" anchorCtr="0">
            <a:noAutofit/>
          </a:bodyPr>
          <a:lstStyle>
            <a:lvl1pPr>
              <a:defRPr lang="en-US" sz="2400" b="1" dirty="0" smtClean="0">
                <a:solidFill>
                  <a:schemeClr val="tx2"/>
                </a:solidFill>
              </a:defRPr>
            </a:lvl1pPr>
          </a:lstStyle>
          <a:p>
            <a:pPr marL="0" lvl="0" indent="0" defTabSz="1219170">
              <a:lnSpc>
                <a:spcPct val="100000"/>
              </a:lnSpc>
              <a:spcBef>
                <a:spcPts val="0"/>
              </a:spcBef>
              <a:buNone/>
            </a:pPr>
            <a:r>
              <a:rPr lang="en-US"/>
              <a:t>Click to edit Master text styles</a:t>
            </a:r>
          </a:p>
        </p:txBody>
      </p:sp>
      <p:sp>
        <p:nvSpPr>
          <p:cNvPr id="21" name="Text Placeholder 2"/>
          <p:cNvSpPr>
            <a:spLocks noGrp="1"/>
          </p:cNvSpPr>
          <p:nvPr>
            <p:ph type="body" idx="11"/>
          </p:nvPr>
        </p:nvSpPr>
        <p:spPr>
          <a:xfrm>
            <a:off x="4419077" y="1505044"/>
            <a:ext cx="3364321" cy="731520"/>
          </a:xfrm>
          <a:prstGeom prst="rect">
            <a:avLst/>
          </a:prstGeom>
        </p:spPr>
        <p:txBody>
          <a:bodyPr lIns="0" anchor="b" anchorCtr="0">
            <a:noAutofit/>
          </a:bodyPr>
          <a:lstStyle>
            <a:lvl1pPr>
              <a:defRPr lang="en-US" sz="2400" b="1" dirty="0" smtClean="0">
                <a:solidFill>
                  <a:schemeClr val="tx2"/>
                </a:solidFill>
              </a:defRPr>
            </a:lvl1pPr>
          </a:lstStyle>
          <a:p>
            <a:pPr marL="0" lvl="0" indent="0" defTabSz="1219170">
              <a:lnSpc>
                <a:spcPct val="100000"/>
              </a:lnSpc>
              <a:spcBef>
                <a:spcPts val="0"/>
              </a:spcBef>
              <a:buNone/>
            </a:pPr>
            <a:r>
              <a:rPr lang="en-US"/>
              <a:t>Click to edit Master text styles</a:t>
            </a:r>
          </a:p>
        </p:txBody>
      </p:sp>
      <p:sp>
        <p:nvSpPr>
          <p:cNvPr id="18" name="TextBox 17"/>
          <p:cNvSpPr txBox="1"/>
          <p:nvPr userDrawn="1"/>
        </p:nvSpPr>
        <p:spPr>
          <a:xfrm>
            <a:off x="11017953" y="6461498"/>
            <a:ext cx="711200" cy="276999"/>
          </a:xfrm>
          <a:prstGeom prst="rect">
            <a:avLst/>
          </a:prstGeom>
          <a:noFill/>
        </p:spPr>
        <p:txBody>
          <a:bodyPr wrap="square" rtlCol="0">
            <a:spAutoFit/>
          </a:bodyPr>
          <a:lstStyle/>
          <a:p>
            <a:pPr algn="r"/>
            <a:fld id="{10B16927-13B3-4496-9F89-5EF8D399C276}" type="slidenum">
              <a:rPr lang="en-US" sz="1200" b="1" smtClean="0">
                <a:solidFill>
                  <a:schemeClr val="tx2"/>
                </a:solidFill>
              </a:rPr>
              <a:pPr algn="r"/>
              <a:t>‹#›</a:t>
            </a:fld>
            <a:endParaRPr lang="en-US" sz="1200" b="1" dirty="0">
              <a:solidFill>
                <a:schemeClr val="tx2"/>
              </a:solidFill>
            </a:endParaRPr>
          </a:p>
        </p:txBody>
      </p:sp>
      <p:pic>
        <p:nvPicPr>
          <p:cNvPr id="17" name="Picture 16">
            <a:extLst>
              <a:ext uri="{FF2B5EF4-FFF2-40B4-BE49-F238E27FC236}">
                <a16:creationId xmlns:a16="http://schemas.microsoft.com/office/drawing/2014/main" id="{77DC213C-2D83-F34A-9301-CB57DFCCCD2D}"/>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01775" y="6235558"/>
            <a:ext cx="2785285" cy="484397"/>
          </a:xfrm>
          <a:prstGeom prst="rect">
            <a:avLst/>
          </a:prstGeom>
        </p:spPr>
      </p:pic>
    </p:spTree>
    <p:extLst>
      <p:ext uri="{BB962C8B-B14F-4D97-AF65-F5344CB8AC3E}">
        <p14:creationId xmlns:p14="http://schemas.microsoft.com/office/powerpoint/2010/main" val="3122002468"/>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MSIPCMContentMarking" descr="{&quot;HashCode&quot;:26955035,&quot;Placement&quot;:&quot;Footer&quot;,&quot;Top&quot;:522.0343,&quot;Left&quot;:426.783478,&quot;SlideWidth&quot;:960,&quot;SlideHeight&quot;:540}">
            <a:extLst>
              <a:ext uri="{FF2B5EF4-FFF2-40B4-BE49-F238E27FC236}">
                <a16:creationId xmlns:a16="http://schemas.microsoft.com/office/drawing/2014/main" id="{2382B860-F6A7-4C35-94BB-30A5568BC9E2}"/>
              </a:ext>
            </a:extLst>
          </p:cNvPr>
          <p:cNvSpPr txBox="1"/>
          <p:nvPr userDrawn="1"/>
        </p:nvSpPr>
        <p:spPr>
          <a:xfrm>
            <a:off x="5420150" y="6682362"/>
            <a:ext cx="1351700" cy="123111"/>
          </a:xfrm>
          <a:prstGeom prst="rect">
            <a:avLst/>
          </a:prstGeom>
          <a:noFill/>
        </p:spPr>
        <p:txBody>
          <a:bodyPr vert="horz" wrap="square" lIns="0" tIns="0" rIns="0" bIns="0" rtlCol="0" anchor="ctr" anchorCtr="1">
            <a:spAutoFit/>
          </a:bodyPr>
          <a:lstStyle/>
          <a:p>
            <a:pPr algn="ctr">
              <a:spcBef>
                <a:spcPts val="0"/>
              </a:spcBef>
              <a:spcAft>
                <a:spcPts val="0"/>
              </a:spcAft>
            </a:pPr>
            <a:endParaRPr lang="en-US" sz="800" dirty="0">
              <a:solidFill>
                <a:srgbClr val="000000"/>
              </a:solidFill>
              <a:latin typeface="Calibri" panose="020F0502020204030204" pitchFamily="34" charset="0"/>
            </a:endParaRPr>
          </a:p>
        </p:txBody>
      </p:sp>
      <p:sp>
        <p:nvSpPr>
          <p:cNvPr id="5" name="MSIPCMContentMarking" descr="{&quot;HashCode&quot;:26955035,&quot;Placement&quot;:&quot;Footer&quot;,&quot;Top&quot;:522.0343,&quot;Left&quot;:426.783478,&quot;SlideWidth&quot;:960,&quot;SlideHeight&quot;:540}">
            <a:extLst>
              <a:ext uri="{FF2B5EF4-FFF2-40B4-BE49-F238E27FC236}">
                <a16:creationId xmlns:a16="http://schemas.microsoft.com/office/drawing/2014/main" id="{C2A15538-579B-415A-A8D5-AFF2DCC008E6}"/>
              </a:ext>
            </a:extLst>
          </p:cNvPr>
          <p:cNvSpPr txBox="1"/>
          <p:nvPr userDrawn="1"/>
        </p:nvSpPr>
        <p:spPr>
          <a:xfrm>
            <a:off x="5420150" y="6629836"/>
            <a:ext cx="1351700" cy="228163"/>
          </a:xfrm>
          <a:prstGeom prst="rect">
            <a:avLst/>
          </a:prstGeom>
          <a:noFill/>
        </p:spPr>
        <p:txBody>
          <a:bodyPr vert="horz" wrap="square" lIns="0" tIns="0" rIns="0" bIns="0" rtlCol="0" anchor="ctr" anchorCtr="1">
            <a:spAutoFit/>
          </a:bodyPr>
          <a:lstStyle/>
          <a:p>
            <a:pPr algn="ctr">
              <a:spcBef>
                <a:spcPts val="0"/>
              </a:spcBef>
              <a:spcAft>
                <a:spcPts val="0"/>
              </a:spcAft>
            </a:pPr>
            <a:r>
              <a:rPr lang="en-US" sz="800" dirty="0">
                <a:solidFill>
                  <a:srgbClr val="000000"/>
                </a:solidFill>
                <a:latin typeface="Calibri" panose="020F0502020204030204" pitchFamily="34" charset="0"/>
              </a:rPr>
              <a:t>Classification: Internal Use</a:t>
            </a:r>
          </a:p>
        </p:txBody>
      </p:sp>
    </p:spTree>
    <p:extLst>
      <p:ext uri="{BB962C8B-B14F-4D97-AF65-F5344CB8AC3E}">
        <p14:creationId xmlns:p14="http://schemas.microsoft.com/office/powerpoint/2010/main" val="23649451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p:txStyles>
    <p:titleStyle>
      <a:lvl1pPr algn="l" defTabSz="914377" rtl="0" eaLnBrk="1" latinLnBrk="0" hangingPunct="1">
        <a:spcBef>
          <a:spcPct val="0"/>
        </a:spcBef>
        <a:buNone/>
        <a:defRPr sz="2400" b="1" kern="1200">
          <a:solidFill>
            <a:schemeClr val="tx2"/>
          </a:solidFill>
          <a:latin typeface="+mj-lt"/>
          <a:ea typeface="+mj-ea"/>
          <a:cs typeface="+mj-cs"/>
        </a:defRPr>
      </a:lvl1pPr>
    </p:titleStyle>
    <p:bodyStyle>
      <a:lvl1pPr marL="114297" indent="-114297" algn="l" defTabSz="914377"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1pPr>
      <a:lvl2pPr marL="628635" indent="-171446" algn="l" defTabSz="91437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2pPr>
      <a:lvl3pPr marL="1028674" indent="-114297" algn="l" defTabSz="91437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3pPr>
      <a:lvl4pPr marL="1543012" indent="-171446" algn="l" defTabSz="91437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00201" indent="-171446" algn="l" defTabSz="914377"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5pPr>
      <a:lvl6pPr marL="2514537"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06011"/>
            <a:ext cx="10372651" cy="1703235"/>
          </a:xfrm>
        </p:spPr>
        <p:txBody>
          <a:bodyPr/>
          <a:lstStyle/>
          <a:p>
            <a:br>
              <a:rPr lang="en-US" sz="4000" dirty="0"/>
            </a:br>
            <a:r>
              <a:rPr lang="en-US" sz="4000" dirty="0"/>
              <a:t>Affordable Homeownership</a:t>
            </a:r>
            <a:br>
              <a:rPr lang="en-US" sz="4000" b="0" dirty="0">
                <a:solidFill>
                  <a:srgbClr val="00B050"/>
                </a:solidFill>
              </a:rPr>
            </a:br>
            <a:endParaRPr lang="en-US" sz="4000" b="0" dirty="0">
              <a:solidFill>
                <a:srgbClr val="00B050"/>
              </a:solidFill>
            </a:endParaRPr>
          </a:p>
        </p:txBody>
      </p:sp>
    </p:spTree>
    <p:extLst>
      <p:ext uri="{BB962C8B-B14F-4D97-AF65-F5344CB8AC3E}">
        <p14:creationId xmlns:p14="http://schemas.microsoft.com/office/powerpoint/2010/main" val="1295583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id="{929E479D-070D-4D5E-9D13-A31664DFA521}"/>
              </a:ext>
            </a:extLst>
          </p:cNvPr>
          <p:cNvGraphicFramePr>
            <a:graphicFrameLocks noGrp="1"/>
          </p:cNvGraphicFramePr>
          <p:nvPr>
            <p:ph idx="1"/>
            <p:extLst>
              <p:ext uri="{D42A27DB-BD31-4B8C-83A1-F6EECF244321}">
                <p14:modId xmlns:p14="http://schemas.microsoft.com/office/powerpoint/2010/main" val="4291191302"/>
              </p:ext>
            </p:extLst>
          </p:nvPr>
        </p:nvGraphicFramePr>
        <p:xfrm>
          <a:off x="125506" y="816370"/>
          <a:ext cx="11552142" cy="5579045"/>
        </p:xfrm>
        <a:graphic>
          <a:graphicData uri="http://schemas.openxmlformats.org/drawingml/2006/table">
            <a:tbl>
              <a:tblPr firstRow="1" bandRow="1">
                <a:tableStyleId>{F5AB1C69-6EDB-4FF4-983F-18BD219EF322}</a:tableStyleId>
              </a:tblPr>
              <a:tblGrid>
                <a:gridCol w="1806361">
                  <a:extLst>
                    <a:ext uri="{9D8B030D-6E8A-4147-A177-3AD203B41FA5}">
                      <a16:colId xmlns:a16="http://schemas.microsoft.com/office/drawing/2014/main" val="2258950657"/>
                    </a:ext>
                  </a:extLst>
                </a:gridCol>
                <a:gridCol w="9745781">
                  <a:extLst>
                    <a:ext uri="{9D8B030D-6E8A-4147-A177-3AD203B41FA5}">
                      <a16:colId xmlns:a16="http://schemas.microsoft.com/office/drawing/2014/main" val="369538914"/>
                    </a:ext>
                  </a:extLst>
                </a:gridCol>
              </a:tblGrid>
              <a:tr h="1141755">
                <a:tc>
                  <a:txBody>
                    <a:bodyPr/>
                    <a:lstStyle/>
                    <a:p>
                      <a:pPr algn="ctr"/>
                      <a:r>
                        <a:rPr lang="en-US" sz="1500" b="1" dirty="0">
                          <a:solidFill>
                            <a:srgbClr val="1D4094"/>
                          </a:solidFill>
                        </a:rPr>
                        <a:t>Products &amp; Support</a:t>
                      </a:r>
                    </a:p>
                  </a:txBody>
                  <a:tcPr marL="121920" marR="121920" marT="60960" marB="60960"/>
                </a:tc>
                <a:tc>
                  <a:txBody>
                    <a:bodyPr/>
                    <a:lstStyle/>
                    <a:p>
                      <a:pPr marL="285750" indent="-285750">
                        <a:buFont typeface="Wingdings" panose="05000000000000000000" pitchFamily="2" charset="2"/>
                        <a:buChar char="§"/>
                      </a:pPr>
                      <a:r>
                        <a:rPr lang="en-US" sz="1300" b="0" dirty="0">
                          <a:solidFill>
                            <a:srgbClr val="1D4094"/>
                          </a:solidFill>
                        </a:rPr>
                        <a:t>Fifth Third Community Mortgage Portfolio Product, </a:t>
                      </a:r>
                      <a:r>
                        <a:rPr lang="en-US" sz="1300" b="0" i="0" kern="1200" dirty="0">
                          <a:solidFill>
                            <a:srgbClr val="1D4094"/>
                          </a:solidFill>
                          <a:effectLst/>
                          <a:latin typeface="+mn-lt"/>
                          <a:ea typeface="+mn-ea"/>
                          <a:cs typeface="+mn-cs"/>
                        </a:rPr>
                        <a:t>Home Possible</a:t>
                      </a:r>
                      <a:r>
                        <a:rPr lang="en-US" sz="1300" b="0" i="0" kern="1200" baseline="30000" dirty="0">
                          <a:solidFill>
                            <a:srgbClr val="1D4094"/>
                          </a:solidFill>
                          <a:effectLst/>
                          <a:latin typeface="+mn-lt"/>
                          <a:ea typeface="+mn-ea"/>
                          <a:cs typeface="+mn-cs"/>
                        </a:rPr>
                        <a:t>®</a:t>
                      </a:r>
                      <a:r>
                        <a:rPr lang="en-US" sz="1300" b="0" dirty="0">
                          <a:solidFill>
                            <a:srgbClr val="1D4094"/>
                          </a:solidFill>
                        </a:rPr>
                        <a:t>,</a:t>
                      </a:r>
                      <a:r>
                        <a:rPr lang="en-US" sz="1300" b="0" i="0" kern="1200" baseline="30000" dirty="0">
                          <a:solidFill>
                            <a:srgbClr val="1D4094"/>
                          </a:solidFill>
                          <a:effectLst/>
                          <a:latin typeface="+mn-lt"/>
                          <a:ea typeface="+mn-ea"/>
                          <a:cs typeface="+mn-cs"/>
                        </a:rPr>
                        <a:t> </a:t>
                      </a:r>
                      <a:r>
                        <a:rPr lang="en-US" sz="1300" b="0" i="0" kern="1200" dirty="0">
                          <a:solidFill>
                            <a:srgbClr val="1D4094"/>
                          </a:solidFill>
                          <a:effectLst/>
                          <a:latin typeface="+mn-lt"/>
                          <a:ea typeface="+mn-ea"/>
                          <a:cs typeface="+mn-cs"/>
                        </a:rPr>
                        <a:t>HomeReady</a:t>
                      </a:r>
                      <a:r>
                        <a:rPr lang="en-US" sz="1300" b="0" i="0" kern="1200" baseline="30000" dirty="0">
                          <a:solidFill>
                            <a:srgbClr val="1D4094"/>
                          </a:solidFill>
                          <a:effectLst/>
                          <a:latin typeface="+mn-lt"/>
                          <a:ea typeface="+mn-ea"/>
                          <a:cs typeface="+mn-cs"/>
                        </a:rPr>
                        <a:t>TM</a:t>
                      </a:r>
                      <a:r>
                        <a:rPr lang="en-US" sz="1300" b="0" dirty="0">
                          <a:solidFill>
                            <a:srgbClr val="1D4094"/>
                          </a:solidFill>
                        </a:rPr>
                        <a:t>, FHA, FHA 203K (Renovation), VA, USDA/ RD, Refi Possible and Refi Now, etc.</a:t>
                      </a:r>
                    </a:p>
                    <a:p>
                      <a:pPr marL="285750" marR="0" lvl="0" indent="-285750" algn="l" defTabSz="6858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300" b="0" dirty="0">
                          <a:solidFill>
                            <a:srgbClr val="1D4094"/>
                          </a:solidFill>
                        </a:rPr>
                        <a:t>Special Purpose Credit Programs (rolling out in 2023)</a:t>
                      </a:r>
                    </a:p>
                    <a:p>
                      <a:pPr marL="285750" marR="0" lvl="0" indent="-285750" algn="l" defTabSz="6858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300" b="0" dirty="0">
                          <a:solidFill>
                            <a:srgbClr val="1D4094"/>
                          </a:solidFill>
                        </a:rPr>
                        <a:t>Fifth Third Down Payment Assistance</a:t>
                      </a:r>
                    </a:p>
                    <a:p>
                      <a:pPr marL="285750" marR="0" lvl="0" indent="-285750" algn="l" defTabSz="6858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300" b="0" dirty="0">
                          <a:solidFill>
                            <a:srgbClr val="1D4094"/>
                          </a:solidFill>
                        </a:rPr>
                        <a:t>Waiver of all lender closing costs for certain neighborhoods</a:t>
                      </a:r>
                    </a:p>
                  </a:txBody>
                  <a:tcPr marL="121920" marR="121920" marT="60960" marB="60960"/>
                </a:tc>
                <a:extLst>
                  <a:ext uri="{0D108BD9-81ED-4DB2-BD59-A6C34878D82A}">
                    <a16:rowId xmlns:a16="http://schemas.microsoft.com/office/drawing/2014/main" val="1089736496"/>
                  </a:ext>
                </a:extLst>
              </a:tr>
              <a:tr h="870250">
                <a:tc>
                  <a:txBody>
                    <a:bodyPr/>
                    <a:lstStyle/>
                    <a:p>
                      <a:pPr algn="ctr"/>
                      <a:r>
                        <a:rPr lang="en-US" sz="1500" b="1" dirty="0">
                          <a:solidFill>
                            <a:srgbClr val="1D4094"/>
                          </a:solidFill>
                        </a:rPr>
                        <a:t>Partner with key stakeholders</a:t>
                      </a:r>
                    </a:p>
                  </a:txBody>
                  <a:tcPr marL="121920" marR="121920" marT="60960" marB="60960"/>
                </a:tc>
                <a:tc>
                  <a:txBody>
                    <a:bodyPr/>
                    <a:lstStyle/>
                    <a:p>
                      <a:pPr marL="285750" marR="0" lvl="0" indent="-285750" algn="l" defTabSz="6858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300" dirty="0">
                          <a:solidFill>
                            <a:srgbClr val="1D4094"/>
                          </a:solidFill>
                        </a:rPr>
                        <a:t>HUD Certified Credit Counseling agencies, Nonprofit housing organizations (state and local), Housing Authorities Local governments and city CRA’s, Minority Developers, and more</a:t>
                      </a:r>
                    </a:p>
                  </a:txBody>
                  <a:tcPr marL="121920" marR="121920" marT="60960" marB="60960"/>
                </a:tc>
                <a:extLst>
                  <a:ext uri="{0D108BD9-81ED-4DB2-BD59-A6C34878D82A}">
                    <a16:rowId xmlns:a16="http://schemas.microsoft.com/office/drawing/2014/main" val="145908227"/>
                  </a:ext>
                </a:extLst>
              </a:tr>
              <a:tr h="1336655">
                <a:tc>
                  <a:txBody>
                    <a:bodyPr/>
                    <a:lstStyle/>
                    <a:p>
                      <a:pPr algn="ctr"/>
                      <a:endParaRPr lang="en-US" sz="1500" b="1" dirty="0">
                        <a:solidFill>
                          <a:srgbClr val="1D4094"/>
                        </a:solidFill>
                      </a:endParaRPr>
                    </a:p>
                    <a:p>
                      <a:pPr algn="ctr"/>
                      <a:r>
                        <a:rPr lang="en-US" sz="1500" b="1" dirty="0">
                          <a:solidFill>
                            <a:srgbClr val="1D4094"/>
                          </a:solidFill>
                        </a:rPr>
                        <a:t>Invest in the community</a:t>
                      </a:r>
                    </a:p>
                  </a:txBody>
                  <a:tcPr marL="121920" marR="121920" marT="60960" marB="60960"/>
                </a:tc>
                <a:tc>
                  <a:txBody>
                    <a:bodyPr/>
                    <a:lstStyle/>
                    <a:p>
                      <a:pPr marL="285750" indent="-285750">
                        <a:buFont typeface="Wingdings" panose="05000000000000000000" pitchFamily="2" charset="2"/>
                        <a:buChar char="§"/>
                      </a:pPr>
                      <a:r>
                        <a:rPr lang="en-US" sz="1300" b="0" dirty="0">
                          <a:solidFill>
                            <a:srgbClr val="1D4094"/>
                          </a:solidFill>
                        </a:rPr>
                        <a:t>Invest in organizations that support affordable housing development, homeownership and home preservation, homebuyer’s education and counseling programs, capacity building and leadership programs for nonprofits and minority developers, and digital technology to support affordable housing</a:t>
                      </a:r>
                    </a:p>
                    <a:p>
                      <a:pPr marL="285750" indent="-285750">
                        <a:buFont typeface="Wingdings" panose="05000000000000000000" pitchFamily="2" charset="2"/>
                        <a:buChar char="§"/>
                      </a:pPr>
                      <a:r>
                        <a:rPr lang="en-US" sz="1300" kern="1200" dirty="0">
                          <a:solidFill>
                            <a:srgbClr val="235699"/>
                          </a:solidFill>
                          <a:effectLst/>
                          <a:latin typeface="+mn-lt"/>
                          <a:ea typeface="+mn-ea"/>
                          <a:cs typeface="+mn-cs"/>
                        </a:rPr>
                        <a:t>Fund loan pools or other lending programs promoting homeownership and home rehabilitation initiatives</a:t>
                      </a:r>
                    </a:p>
                  </a:txBody>
                  <a:tcPr marL="121920" marR="121920" marT="60960" marB="60960"/>
                </a:tc>
                <a:extLst>
                  <a:ext uri="{0D108BD9-81ED-4DB2-BD59-A6C34878D82A}">
                    <a16:rowId xmlns:a16="http://schemas.microsoft.com/office/drawing/2014/main" val="2834981534"/>
                  </a:ext>
                </a:extLst>
              </a:tr>
              <a:tr h="1168401">
                <a:tc>
                  <a:txBody>
                    <a:bodyPr/>
                    <a:lstStyle/>
                    <a:p>
                      <a:pPr algn="ctr"/>
                      <a:endParaRPr lang="en-US" sz="1500" b="1" dirty="0">
                        <a:solidFill>
                          <a:srgbClr val="1D4094"/>
                        </a:solidFill>
                      </a:endParaRPr>
                    </a:p>
                    <a:p>
                      <a:pPr algn="ctr"/>
                      <a:r>
                        <a:rPr lang="en-US" sz="1500" b="1" dirty="0">
                          <a:solidFill>
                            <a:srgbClr val="1D4094"/>
                          </a:solidFill>
                        </a:rPr>
                        <a:t>Leverage Opportunities</a:t>
                      </a:r>
                    </a:p>
                  </a:txBody>
                  <a:tcPr marL="121920" marR="121920" marT="60960" marB="60960"/>
                </a:tc>
                <a:tc>
                  <a:txBody>
                    <a:bodyPr/>
                    <a:lstStyle/>
                    <a:p>
                      <a:pPr marL="285750" indent="-285750">
                        <a:buFont typeface="Wingdings" panose="05000000000000000000" pitchFamily="2" charset="2"/>
                        <a:buChar char="§"/>
                      </a:pPr>
                      <a:endParaRPr lang="en-US" sz="1300" dirty="0">
                        <a:solidFill>
                          <a:srgbClr val="1D4094"/>
                        </a:solidFill>
                      </a:endParaRPr>
                    </a:p>
                    <a:p>
                      <a:pPr marL="285750" indent="-285750">
                        <a:buFont typeface="Wingdings" panose="05000000000000000000" pitchFamily="2" charset="2"/>
                        <a:buChar char="§"/>
                      </a:pPr>
                      <a:r>
                        <a:rPr lang="en-US" sz="1300" dirty="0">
                          <a:solidFill>
                            <a:srgbClr val="1D4094"/>
                          </a:solidFill>
                        </a:rPr>
                        <a:t>Leverage and stack state and local DPA programs (Florida Housing Finance Corporation, Florida Hometown Heroes, etc.) and layer with 5/3 DPA</a:t>
                      </a:r>
                    </a:p>
                    <a:p>
                      <a:pPr marL="285750" indent="-285750">
                        <a:buFont typeface="Wingdings" panose="05000000000000000000" pitchFamily="2" charset="2"/>
                        <a:buChar char="§"/>
                      </a:pPr>
                      <a:r>
                        <a:rPr lang="en-US" sz="1300" dirty="0">
                          <a:solidFill>
                            <a:srgbClr val="1D4094"/>
                          </a:solidFill>
                        </a:rPr>
                        <a:t>Access the Fifth Third Financial Empowerment Mobile to bring homeownership resources into the community</a:t>
                      </a:r>
                    </a:p>
                  </a:txBody>
                  <a:tcPr marL="121920" marR="121920" marT="60960" marB="60960"/>
                </a:tc>
                <a:extLst>
                  <a:ext uri="{0D108BD9-81ED-4DB2-BD59-A6C34878D82A}">
                    <a16:rowId xmlns:a16="http://schemas.microsoft.com/office/drawing/2014/main" val="2210876824"/>
                  </a:ext>
                </a:extLst>
              </a:tr>
              <a:tr h="1061984">
                <a:tc>
                  <a:txBody>
                    <a:bodyPr/>
                    <a:lstStyle/>
                    <a:p>
                      <a:pPr algn="ctr"/>
                      <a:r>
                        <a:rPr lang="en-US" sz="1500" b="1" dirty="0">
                          <a:solidFill>
                            <a:srgbClr val="1D4094"/>
                          </a:solidFill>
                        </a:rPr>
                        <a:t>Community Service</a:t>
                      </a:r>
                    </a:p>
                  </a:txBody>
                  <a:tcPr marL="121920" marR="121920" marT="60960" marB="60960"/>
                </a:tc>
                <a:tc>
                  <a:txBody>
                    <a:bodyPr/>
                    <a:lstStyle/>
                    <a:p>
                      <a:pPr marL="285750" indent="-285750">
                        <a:buFont typeface="Wingdings" panose="05000000000000000000" pitchFamily="2" charset="2"/>
                        <a:buChar char="§"/>
                      </a:pPr>
                      <a:r>
                        <a:rPr lang="en-US" sz="1300" dirty="0">
                          <a:solidFill>
                            <a:srgbClr val="1D4094"/>
                          </a:solidFill>
                        </a:rPr>
                        <a:t>Bank employees serve on affordable housing advisory boards and committees</a:t>
                      </a:r>
                    </a:p>
                    <a:p>
                      <a:pPr marL="285750" indent="-285750">
                        <a:buFont typeface="Wingdings" panose="05000000000000000000" pitchFamily="2" charset="2"/>
                        <a:buChar char="§"/>
                      </a:pPr>
                      <a:r>
                        <a:rPr lang="en-US" sz="1300" dirty="0">
                          <a:solidFill>
                            <a:srgbClr val="1D4094"/>
                          </a:solidFill>
                        </a:rPr>
                        <a:t>Volunteer at and attend local housing and community development conferences </a:t>
                      </a:r>
                    </a:p>
                    <a:p>
                      <a:pPr marL="285750" indent="-285750">
                        <a:buFont typeface="Wingdings" panose="05000000000000000000" pitchFamily="2" charset="2"/>
                        <a:buChar char="§"/>
                      </a:pPr>
                      <a:r>
                        <a:rPr lang="en-US" sz="1300" dirty="0">
                          <a:solidFill>
                            <a:srgbClr val="1D4094"/>
                          </a:solidFill>
                        </a:rPr>
                        <a:t>Deliver homebuyer education seminars and financial empowerment sessions though L.I.F.E Programs</a:t>
                      </a:r>
                    </a:p>
                  </a:txBody>
                  <a:tcPr marL="121920" marR="121920" marT="60960" marB="60960"/>
                </a:tc>
                <a:extLst>
                  <a:ext uri="{0D108BD9-81ED-4DB2-BD59-A6C34878D82A}">
                    <a16:rowId xmlns:a16="http://schemas.microsoft.com/office/drawing/2014/main" val="2961126300"/>
                  </a:ext>
                </a:extLst>
              </a:tr>
            </a:tbl>
          </a:graphicData>
        </a:graphic>
      </p:graphicFrame>
      <p:sp>
        <p:nvSpPr>
          <p:cNvPr id="7" name="TextBox 6">
            <a:extLst>
              <a:ext uri="{FF2B5EF4-FFF2-40B4-BE49-F238E27FC236}">
                <a16:creationId xmlns:a16="http://schemas.microsoft.com/office/drawing/2014/main" id="{C68AA887-1B33-4559-ADF6-5AB60148BCAF}"/>
              </a:ext>
            </a:extLst>
          </p:cNvPr>
          <p:cNvSpPr txBox="1"/>
          <p:nvPr/>
        </p:nvSpPr>
        <p:spPr>
          <a:xfrm>
            <a:off x="0" y="190493"/>
            <a:ext cx="11451167" cy="625877"/>
          </a:xfrm>
          <a:prstGeom prst="rect">
            <a:avLst/>
          </a:prstGeom>
          <a:noFill/>
        </p:spPr>
        <p:txBody>
          <a:bodyPr wrap="square" rtlCol="0">
            <a:spAutoFit/>
          </a:bodyPr>
          <a:lstStyle/>
          <a:p>
            <a:r>
              <a:rPr lang="en-US" sz="1600" b="1" dirty="0">
                <a:solidFill>
                  <a:schemeClr val="bg1"/>
                </a:solidFill>
              </a:rPr>
              <a:t>Bringing affordable solutions, resources and tools into the community to support homeownership </a:t>
            </a:r>
          </a:p>
          <a:p>
            <a:endParaRPr lang="en-US" sz="1867" b="1" dirty="0">
              <a:solidFill>
                <a:srgbClr val="00AE65"/>
              </a:solidFill>
            </a:endParaRPr>
          </a:p>
        </p:txBody>
      </p:sp>
      <p:pic>
        <p:nvPicPr>
          <p:cNvPr id="6" name="Picture 5" descr="Graphical user interface, text, application&#10;&#10;Description automatically generated">
            <a:extLst>
              <a:ext uri="{FF2B5EF4-FFF2-40B4-BE49-F238E27FC236}">
                <a16:creationId xmlns:a16="http://schemas.microsoft.com/office/drawing/2014/main" id="{3EC5CCA6-55AA-4ECB-A856-197A9D00C53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715" t="24552" r="63857" b="21733"/>
          <a:stretch/>
        </p:blipFill>
        <p:spPr bwMode="auto">
          <a:xfrm>
            <a:off x="10451846" y="5310666"/>
            <a:ext cx="1225802" cy="1447602"/>
          </a:xfrm>
          <a:prstGeom prst="rect">
            <a:avLst/>
          </a:prstGeom>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945233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7386" y="161037"/>
            <a:ext cx="10921829" cy="560773"/>
          </a:xfrm>
          <a:prstGeom prst="rect">
            <a:avLst/>
          </a:prstGeom>
        </p:spPr>
        <p:txBody>
          <a:bodyPr vert="horz" wrap="square" lIns="0" tIns="108373" rIns="0" bIns="0" rtlCol="0">
            <a:spAutoFit/>
          </a:bodyPr>
          <a:lstStyle/>
          <a:p>
            <a:pPr marL="434329">
              <a:spcBef>
                <a:spcPts val="127"/>
              </a:spcBef>
            </a:pPr>
            <a:r>
              <a:rPr sz="2933" dirty="0"/>
              <a:t>Community</a:t>
            </a:r>
            <a:r>
              <a:rPr sz="2933" spc="-100" dirty="0"/>
              <a:t> </a:t>
            </a:r>
            <a:r>
              <a:rPr sz="2933" dirty="0"/>
              <a:t>Development</a:t>
            </a:r>
            <a:r>
              <a:rPr sz="2933" spc="-60" dirty="0"/>
              <a:t> </a:t>
            </a:r>
            <a:r>
              <a:rPr sz="2933" dirty="0"/>
              <a:t>Banking</a:t>
            </a:r>
            <a:r>
              <a:rPr sz="2933" spc="-73" dirty="0"/>
              <a:t> </a:t>
            </a:r>
            <a:r>
              <a:rPr sz="2933" dirty="0"/>
              <a:t>Group</a:t>
            </a:r>
          </a:p>
        </p:txBody>
      </p:sp>
      <p:sp>
        <p:nvSpPr>
          <p:cNvPr id="3" name="object 3"/>
          <p:cNvSpPr txBox="1"/>
          <p:nvPr/>
        </p:nvSpPr>
        <p:spPr>
          <a:xfrm>
            <a:off x="675165" y="2331211"/>
            <a:ext cx="5267960" cy="2980645"/>
          </a:xfrm>
          <a:prstGeom prst="rect">
            <a:avLst/>
          </a:prstGeom>
        </p:spPr>
        <p:txBody>
          <a:bodyPr vert="horz" wrap="square" lIns="0" tIns="16087" rIns="0" bIns="0" rtlCol="0">
            <a:spAutoFit/>
          </a:bodyPr>
          <a:lstStyle/>
          <a:p>
            <a:pPr marL="16933" marR="6773">
              <a:spcBef>
                <a:spcPts val="127"/>
              </a:spcBef>
            </a:pPr>
            <a:r>
              <a:rPr sz="2133" b="1" dirty="0">
                <a:solidFill>
                  <a:srgbClr val="001F5B"/>
                </a:solidFill>
                <a:latin typeface="Arial"/>
                <a:cs typeface="Arial"/>
              </a:rPr>
              <a:t>We</a:t>
            </a:r>
            <a:r>
              <a:rPr sz="2133" b="1" spc="-113" dirty="0">
                <a:solidFill>
                  <a:srgbClr val="001F5B"/>
                </a:solidFill>
                <a:latin typeface="Arial"/>
                <a:cs typeface="Arial"/>
              </a:rPr>
              <a:t> </a:t>
            </a:r>
            <a:r>
              <a:rPr sz="2133" b="1" dirty="0">
                <a:solidFill>
                  <a:srgbClr val="001F5B"/>
                </a:solidFill>
                <a:latin typeface="Arial"/>
                <a:cs typeface="Arial"/>
              </a:rPr>
              <a:t>provide</a:t>
            </a:r>
            <a:r>
              <a:rPr sz="2133" b="1" spc="-40" dirty="0">
                <a:solidFill>
                  <a:srgbClr val="001F5B"/>
                </a:solidFill>
                <a:latin typeface="Arial"/>
                <a:cs typeface="Arial"/>
              </a:rPr>
              <a:t> </a:t>
            </a:r>
            <a:r>
              <a:rPr sz="2133" b="1" dirty="0">
                <a:solidFill>
                  <a:srgbClr val="001F5B"/>
                </a:solidFill>
                <a:latin typeface="Arial"/>
                <a:cs typeface="Arial"/>
              </a:rPr>
              <a:t>flexible,</a:t>
            </a:r>
            <a:r>
              <a:rPr sz="2133" b="1" spc="-73" dirty="0">
                <a:solidFill>
                  <a:srgbClr val="001F5B"/>
                </a:solidFill>
                <a:latin typeface="Arial"/>
                <a:cs typeface="Arial"/>
              </a:rPr>
              <a:t> </a:t>
            </a:r>
            <a:r>
              <a:rPr sz="2133" b="1" dirty="0">
                <a:solidFill>
                  <a:srgbClr val="001F5B"/>
                </a:solidFill>
                <a:latin typeface="Arial"/>
                <a:cs typeface="Arial"/>
              </a:rPr>
              <a:t>innovative</a:t>
            </a:r>
            <a:r>
              <a:rPr sz="2133" b="1" spc="-47" dirty="0">
                <a:solidFill>
                  <a:srgbClr val="001F5B"/>
                </a:solidFill>
                <a:latin typeface="Arial"/>
                <a:cs typeface="Arial"/>
              </a:rPr>
              <a:t> </a:t>
            </a:r>
            <a:r>
              <a:rPr sz="2133" b="1" spc="-13" dirty="0">
                <a:solidFill>
                  <a:srgbClr val="001F5B"/>
                </a:solidFill>
                <a:latin typeface="Arial"/>
                <a:cs typeface="Arial"/>
              </a:rPr>
              <a:t>solutions </a:t>
            </a:r>
            <a:r>
              <a:rPr sz="2133" b="1" dirty="0">
                <a:solidFill>
                  <a:srgbClr val="001F5B"/>
                </a:solidFill>
                <a:latin typeface="Arial"/>
                <a:cs typeface="Arial"/>
              </a:rPr>
              <a:t>to</a:t>
            </a:r>
            <a:r>
              <a:rPr sz="2133" b="1" spc="-67" dirty="0">
                <a:solidFill>
                  <a:srgbClr val="001F5B"/>
                </a:solidFill>
                <a:latin typeface="Arial"/>
                <a:cs typeface="Arial"/>
              </a:rPr>
              <a:t> </a:t>
            </a:r>
            <a:r>
              <a:rPr sz="2133" b="1" dirty="0">
                <a:solidFill>
                  <a:srgbClr val="001F5B"/>
                </a:solidFill>
                <a:latin typeface="Arial"/>
                <a:cs typeface="Arial"/>
              </a:rPr>
              <a:t>finance</a:t>
            </a:r>
            <a:r>
              <a:rPr sz="2133" b="1" spc="-60" dirty="0">
                <a:solidFill>
                  <a:srgbClr val="001F5B"/>
                </a:solidFill>
                <a:latin typeface="Arial"/>
                <a:cs typeface="Arial"/>
              </a:rPr>
              <a:t> </a:t>
            </a:r>
            <a:r>
              <a:rPr sz="2133" b="1" dirty="0">
                <a:solidFill>
                  <a:srgbClr val="001F5B"/>
                </a:solidFill>
                <a:latin typeface="Arial"/>
                <a:cs typeface="Arial"/>
              </a:rPr>
              <a:t>the</a:t>
            </a:r>
            <a:r>
              <a:rPr sz="2133" b="1" spc="-73" dirty="0">
                <a:solidFill>
                  <a:srgbClr val="001F5B"/>
                </a:solidFill>
                <a:latin typeface="Arial"/>
                <a:cs typeface="Arial"/>
              </a:rPr>
              <a:t> </a:t>
            </a:r>
            <a:r>
              <a:rPr sz="2133" b="1" dirty="0">
                <a:solidFill>
                  <a:srgbClr val="001F5B"/>
                </a:solidFill>
                <a:latin typeface="Arial"/>
                <a:cs typeface="Arial"/>
              </a:rPr>
              <a:t>development</a:t>
            </a:r>
            <a:r>
              <a:rPr sz="2133" b="1" spc="-7" dirty="0">
                <a:solidFill>
                  <a:srgbClr val="001F5B"/>
                </a:solidFill>
                <a:latin typeface="Arial"/>
                <a:cs typeface="Arial"/>
              </a:rPr>
              <a:t> </a:t>
            </a:r>
            <a:r>
              <a:rPr sz="2133" b="1" dirty="0">
                <a:solidFill>
                  <a:srgbClr val="001F5B"/>
                </a:solidFill>
                <a:latin typeface="Arial"/>
                <a:cs typeface="Arial"/>
              </a:rPr>
              <a:t>of</a:t>
            </a:r>
            <a:r>
              <a:rPr sz="2133" b="1" spc="-80" dirty="0">
                <a:solidFill>
                  <a:srgbClr val="001F5B"/>
                </a:solidFill>
                <a:latin typeface="Arial"/>
                <a:cs typeface="Arial"/>
              </a:rPr>
              <a:t> </a:t>
            </a:r>
            <a:r>
              <a:rPr sz="2133" b="1" spc="-13" dirty="0">
                <a:solidFill>
                  <a:srgbClr val="001F5B"/>
                </a:solidFill>
                <a:latin typeface="Arial"/>
                <a:cs typeface="Arial"/>
              </a:rPr>
              <a:t>impactful </a:t>
            </a:r>
            <a:r>
              <a:rPr sz="2133" b="1" dirty="0">
                <a:solidFill>
                  <a:srgbClr val="001F5B"/>
                </a:solidFill>
                <a:latin typeface="Arial"/>
                <a:cs typeface="Arial"/>
              </a:rPr>
              <a:t>projects</a:t>
            </a:r>
            <a:r>
              <a:rPr sz="2133" b="1" spc="-47" dirty="0">
                <a:solidFill>
                  <a:srgbClr val="001F5B"/>
                </a:solidFill>
                <a:latin typeface="Arial"/>
                <a:cs typeface="Arial"/>
              </a:rPr>
              <a:t> </a:t>
            </a:r>
            <a:r>
              <a:rPr sz="2133" b="1" dirty="0">
                <a:solidFill>
                  <a:srgbClr val="001F5B"/>
                </a:solidFill>
                <a:latin typeface="Arial"/>
                <a:cs typeface="Arial"/>
              </a:rPr>
              <a:t>and</a:t>
            </a:r>
            <a:r>
              <a:rPr sz="2133" b="1" spc="-73" dirty="0">
                <a:solidFill>
                  <a:srgbClr val="001F5B"/>
                </a:solidFill>
                <a:latin typeface="Arial"/>
                <a:cs typeface="Arial"/>
              </a:rPr>
              <a:t> </a:t>
            </a:r>
            <a:r>
              <a:rPr sz="2133" b="1" spc="-13" dirty="0">
                <a:solidFill>
                  <a:srgbClr val="001F5B"/>
                </a:solidFill>
                <a:latin typeface="Arial"/>
                <a:cs typeface="Arial"/>
              </a:rPr>
              <a:t>organizations.</a:t>
            </a:r>
            <a:endParaRPr sz="2133" dirty="0">
              <a:latin typeface="Arial"/>
              <a:cs typeface="Arial"/>
            </a:endParaRPr>
          </a:p>
          <a:p>
            <a:pPr>
              <a:spcBef>
                <a:spcPts val="33"/>
              </a:spcBef>
            </a:pPr>
            <a:endParaRPr sz="2200" dirty="0">
              <a:latin typeface="Arial"/>
              <a:cs typeface="Arial"/>
            </a:endParaRPr>
          </a:p>
          <a:p>
            <a:pPr marL="16933" marR="285320"/>
            <a:r>
              <a:rPr sz="2133" dirty="0">
                <a:solidFill>
                  <a:srgbClr val="001F5B"/>
                </a:solidFill>
                <a:latin typeface="Arial"/>
                <a:cs typeface="Arial"/>
              </a:rPr>
              <a:t>This</a:t>
            </a:r>
            <a:r>
              <a:rPr sz="2133" spc="-53" dirty="0">
                <a:solidFill>
                  <a:srgbClr val="001F5B"/>
                </a:solidFill>
                <a:latin typeface="Arial"/>
                <a:cs typeface="Arial"/>
              </a:rPr>
              <a:t> </a:t>
            </a:r>
            <a:r>
              <a:rPr sz="2133" dirty="0">
                <a:solidFill>
                  <a:srgbClr val="001F5B"/>
                </a:solidFill>
                <a:latin typeface="Arial"/>
                <a:cs typeface="Arial"/>
              </a:rPr>
              <a:t>creates</a:t>
            </a:r>
            <a:r>
              <a:rPr sz="2133" spc="-40" dirty="0">
                <a:solidFill>
                  <a:srgbClr val="001F5B"/>
                </a:solidFill>
                <a:latin typeface="Arial"/>
                <a:cs typeface="Arial"/>
              </a:rPr>
              <a:t> </a:t>
            </a:r>
            <a:r>
              <a:rPr sz="2133" spc="-27" dirty="0">
                <a:solidFill>
                  <a:srgbClr val="001F5B"/>
                </a:solidFill>
                <a:latin typeface="Arial"/>
                <a:cs typeface="Arial"/>
              </a:rPr>
              <a:t>healthy, </a:t>
            </a:r>
            <a:r>
              <a:rPr sz="2133" spc="-13" dirty="0">
                <a:solidFill>
                  <a:srgbClr val="001F5B"/>
                </a:solidFill>
                <a:latin typeface="Arial"/>
                <a:cs typeface="Arial"/>
              </a:rPr>
              <a:t>sustainable communities</a:t>
            </a:r>
            <a:r>
              <a:rPr sz="2133" spc="-93" dirty="0">
                <a:solidFill>
                  <a:srgbClr val="001F5B"/>
                </a:solidFill>
                <a:latin typeface="Arial"/>
                <a:cs typeface="Arial"/>
              </a:rPr>
              <a:t> </a:t>
            </a:r>
            <a:r>
              <a:rPr sz="2133" dirty="0">
                <a:solidFill>
                  <a:srgbClr val="001F5B"/>
                </a:solidFill>
                <a:latin typeface="Arial"/>
                <a:cs typeface="Arial"/>
              </a:rPr>
              <a:t>through</a:t>
            </a:r>
            <a:r>
              <a:rPr sz="2133" spc="-53" dirty="0">
                <a:solidFill>
                  <a:srgbClr val="001F5B"/>
                </a:solidFill>
                <a:latin typeface="Arial"/>
                <a:cs typeface="Arial"/>
              </a:rPr>
              <a:t> </a:t>
            </a:r>
            <a:r>
              <a:rPr sz="2133" b="1" dirty="0">
                <a:solidFill>
                  <a:srgbClr val="001F5B"/>
                </a:solidFill>
                <a:latin typeface="Arial"/>
                <a:cs typeface="Arial"/>
              </a:rPr>
              <a:t>housing</a:t>
            </a:r>
            <a:r>
              <a:rPr sz="2133" dirty="0">
                <a:solidFill>
                  <a:srgbClr val="001F5B"/>
                </a:solidFill>
                <a:latin typeface="Arial"/>
                <a:cs typeface="Arial"/>
              </a:rPr>
              <a:t>,</a:t>
            </a:r>
            <a:r>
              <a:rPr sz="2133" spc="-40" dirty="0">
                <a:solidFill>
                  <a:srgbClr val="001F5B"/>
                </a:solidFill>
                <a:latin typeface="Arial"/>
                <a:cs typeface="Arial"/>
              </a:rPr>
              <a:t> </a:t>
            </a:r>
            <a:r>
              <a:rPr sz="2133" b="1" spc="-13" dirty="0">
                <a:solidFill>
                  <a:srgbClr val="001F5B"/>
                </a:solidFill>
                <a:latin typeface="Arial"/>
                <a:cs typeface="Arial"/>
              </a:rPr>
              <a:t>essential </a:t>
            </a:r>
            <a:r>
              <a:rPr sz="2133" b="1" dirty="0">
                <a:solidFill>
                  <a:srgbClr val="001F5B"/>
                </a:solidFill>
                <a:latin typeface="Arial"/>
                <a:cs typeface="Arial"/>
              </a:rPr>
              <a:t>services</a:t>
            </a:r>
            <a:r>
              <a:rPr sz="2133" b="1" spc="-73" dirty="0">
                <a:solidFill>
                  <a:srgbClr val="001F5B"/>
                </a:solidFill>
                <a:latin typeface="Arial"/>
                <a:cs typeface="Arial"/>
              </a:rPr>
              <a:t> </a:t>
            </a:r>
            <a:r>
              <a:rPr sz="2133" dirty="0">
                <a:solidFill>
                  <a:srgbClr val="001F5B"/>
                </a:solidFill>
                <a:latin typeface="Arial"/>
                <a:cs typeface="Arial"/>
              </a:rPr>
              <a:t>and</a:t>
            </a:r>
            <a:r>
              <a:rPr sz="2133" spc="-113" dirty="0">
                <a:solidFill>
                  <a:srgbClr val="001F5B"/>
                </a:solidFill>
                <a:latin typeface="Arial"/>
                <a:cs typeface="Arial"/>
              </a:rPr>
              <a:t> </a:t>
            </a:r>
            <a:r>
              <a:rPr sz="2133" b="1" dirty="0">
                <a:solidFill>
                  <a:srgbClr val="001F5B"/>
                </a:solidFill>
                <a:latin typeface="Arial"/>
                <a:cs typeface="Arial"/>
              </a:rPr>
              <a:t>economic</a:t>
            </a:r>
            <a:r>
              <a:rPr sz="2133" b="1" spc="-87" dirty="0">
                <a:solidFill>
                  <a:srgbClr val="001F5B"/>
                </a:solidFill>
                <a:latin typeface="Arial"/>
                <a:cs typeface="Arial"/>
              </a:rPr>
              <a:t> </a:t>
            </a:r>
            <a:r>
              <a:rPr sz="2133" b="1" dirty="0">
                <a:solidFill>
                  <a:srgbClr val="001F5B"/>
                </a:solidFill>
                <a:latin typeface="Arial"/>
                <a:cs typeface="Arial"/>
              </a:rPr>
              <a:t>opportunity</a:t>
            </a:r>
            <a:r>
              <a:rPr sz="2133" b="1" spc="-73" dirty="0">
                <a:solidFill>
                  <a:srgbClr val="001F5B"/>
                </a:solidFill>
                <a:latin typeface="Arial"/>
                <a:cs typeface="Arial"/>
              </a:rPr>
              <a:t> </a:t>
            </a:r>
            <a:r>
              <a:rPr sz="2133" spc="-33" dirty="0">
                <a:solidFill>
                  <a:srgbClr val="001F5B"/>
                </a:solidFill>
                <a:latin typeface="Arial"/>
                <a:cs typeface="Arial"/>
              </a:rPr>
              <a:t>for </a:t>
            </a:r>
            <a:r>
              <a:rPr sz="2133" spc="-13" dirty="0">
                <a:solidFill>
                  <a:srgbClr val="001F5B"/>
                </a:solidFill>
                <a:latin typeface="Arial"/>
                <a:cs typeface="Arial"/>
              </a:rPr>
              <a:t>underserved</a:t>
            </a:r>
            <a:r>
              <a:rPr sz="2133" spc="-87" dirty="0">
                <a:solidFill>
                  <a:srgbClr val="001F5B"/>
                </a:solidFill>
                <a:latin typeface="Arial"/>
                <a:cs typeface="Arial"/>
              </a:rPr>
              <a:t> </a:t>
            </a:r>
            <a:r>
              <a:rPr sz="2133" dirty="0">
                <a:solidFill>
                  <a:srgbClr val="001F5B"/>
                </a:solidFill>
                <a:latin typeface="Arial"/>
                <a:cs typeface="Arial"/>
              </a:rPr>
              <a:t>communities</a:t>
            </a:r>
            <a:r>
              <a:rPr sz="2133" spc="-87" dirty="0">
                <a:solidFill>
                  <a:srgbClr val="001F5B"/>
                </a:solidFill>
                <a:latin typeface="Arial"/>
                <a:cs typeface="Arial"/>
              </a:rPr>
              <a:t> </a:t>
            </a:r>
            <a:r>
              <a:rPr sz="2133" dirty="0">
                <a:solidFill>
                  <a:srgbClr val="001F5B"/>
                </a:solidFill>
                <a:latin typeface="Arial"/>
                <a:cs typeface="Arial"/>
              </a:rPr>
              <a:t>throughout</a:t>
            </a:r>
            <a:r>
              <a:rPr sz="2133" spc="-73" dirty="0">
                <a:solidFill>
                  <a:srgbClr val="001F5B"/>
                </a:solidFill>
                <a:latin typeface="Arial"/>
                <a:cs typeface="Arial"/>
              </a:rPr>
              <a:t> </a:t>
            </a:r>
            <a:r>
              <a:rPr sz="2133" spc="-33" dirty="0">
                <a:solidFill>
                  <a:srgbClr val="001F5B"/>
                </a:solidFill>
                <a:latin typeface="Arial"/>
                <a:cs typeface="Arial"/>
              </a:rPr>
              <a:t>the </a:t>
            </a:r>
            <a:r>
              <a:rPr sz="2133" dirty="0">
                <a:solidFill>
                  <a:srgbClr val="001F5B"/>
                </a:solidFill>
                <a:latin typeface="Arial"/>
                <a:cs typeface="Arial"/>
              </a:rPr>
              <a:t>Fifth</a:t>
            </a:r>
            <a:r>
              <a:rPr sz="2133" spc="-73" dirty="0">
                <a:solidFill>
                  <a:srgbClr val="001F5B"/>
                </a:solidFill>
                <a:latin typeface="Arial"/>
                <a:cs typeface="Arial"/>
              </a:rPr>
              <a:t> </a:t>
            </a:r>
            <a:r>
              <a:rPr sz="2133" dirty="0">
                <a:solidFill>
                  <a:srgbClr val="001F5B"/>
                </a:solidFill>
                <a:latin typeface="Arial"/>
                <a:cs typeface="Arial"/>
              </a:rPr>
              <a:t>Third</a:t>
            </a:r>
            <a:r>
              <a:rPr sz="2133" spc="-33" dirty="0">
                <a:solidFill>
                  <a:srgbClr val="001F5B"/>
                </a:solidFill>
                <a:latin typeface="Arial"/>
                <a:cs typeface="Arial"/>
              </a:rPr>
              <a:t> </a:t>
            </a:r>
            <a:r>
              <a:rPr sz="2133" spc="-13" dirty="0">
                <a:solidFill>
                  <a:srgbClr val="001F5B"/>
                </a:solidFill>
                <a:latin typeface="Arial"/>
                <a:cs typeface="Arial"/>
              </a:rPr>
              <a:t>footprint.</a:t>
            </a:r>
            <a:endParaRPr sz="2133" dirty="0">
              <a:latin typeface="Arial"/>
              <a:cs typeface="Arial"/>
            </a:endParaRPr>
          </a:p>
        </p:txBody>
      </p:sp>
      <p:grpSp>
        <p:nvGrpSpPr>
          <p:cNvPr id="4" name="object 4"/>
          <p:cNvGrpSpPr/>
          <p:nvPr/>
        </p:nvGrpSpPr>
        <p:grpSpPr>
          <a:xfrm>
            <a:off x="264075" y="1269916"/>
            <a:ext cx="11103187" cy="5195993"/>
            <a:chOff x="198056" y="952436"/>
            <a:chExt cx="8327390" cy="3896995"/>
          </a:xfrm>
        </p:grpSpPr>
        <p:sp>
          <p:nvSpPr>
            <p:cNvPr id="5" name="object 5"/>
            <p:cNvSpPr/>
            <p:nvPr/>
          </p:nvSpPr>
          <p:spPr>
            <a:xfrm>
              <a:off x="4732782" y="957834"/>
              <a:ext cx="3787140" cy="3886200"/>
            </a:xfrm>
            <a:custGeom>
              <a:avLst/>
              <a:gdLst/>
              <a:ahLst/>
              <a:cxnLst/>
              <a:rect l="l" t="t" r="r" b="b"/>
              <a:pathLst>
                <a:path w="3787140" h="3886200">
                  <a:moveTo>
                    <a:pt x="2800858" y="0"/>
                  </a:moveTo>
                  <a:lnTo>
                    <a:pt x="0" y="0"/>
                  </a:lnTo>
                  <a:lnTo>
                    <a:pt x="0" y="2899917"/>
                  </a:lnTo>
                  <a:lnTo>
                    <a:pt x="1137" y="2947705"/>
                  </a:lnTo>
                  <a:lnTo>
                    <a:pt x="4514" y="2994906"/>
                  </a:lnTo>
                  <a:lnTo>
                    <a:pt x="10081" y="3041468"/>
                  </a:lnTo>
                  <a:lnTo>
                    <a:pt x="17784" y="3087340"/>
                  </a:lnTo>
                  <a:lnTo>
                    <a:pt x="27572" y="3132469"/>
                  </a:lnTo>
                  <a:lnTo>
                    <a:pt x="39394" y="3176804"/>
                  </a:lnTo>
                  <a:lnTo>
                    <a:pt x="53198" y="3220294"/>
                  </a:lnTo>
                  <a:lnTo>
                    <a:pt x="68932" y="3262887"/>
                  </a:lnTo>
                  <a:lnTo>
                    <a:pt x="86545" y="3304532"/>
                  </a:lnTo>
                  <a:lnTo>
                    <a:pt x="105985" y="3345175"/>
                  </a:lnTo>
                  <a:lnTo>
                    <a:pt x="127200" y="3384767"/>
                  </a:lnTo>
                  <a:lnTo>
                    <a:pt x="150138" y="3423255"/>
                  </a:lnTo>
                  <a:lnTo>
                    <a:pt x="174749" y="3460588"/>
                  </a:lnTo>
                  <a:lnTo>
                    <a:pt x="200980" y="3496714"/>
                  </a:lnTo>
                  <a:lnTo>
                    <a:pt x="228779" y="3531580"/>
                  </a:lnTo>
                  <a:lnTo>
                    <a:pt x="258095" y="3565137"/>
                  </a:lnTo>
                  <a:lnTo>
                    <a:pt x="288877" y="3597332"/>
                  </a:lnTo>
                  <a:lnTo>
                    <a:pt x="321072" y="3628113"/>
                  </a:lnTo>
                  <a:lnTo>
                    <a:pt x="354629" y="3657428"/>
                  </a:lnTo>
                  <a:lnTo>
                    <a:pt x="389496" y="3685227"/>
                  </a:lnTo>
                  <a:lnTo>
                    <a:pt x="425622" y="3711457"/>
                  </a:lnTo>
                  <a:lnTo>
                    <a:pt x="462955" y="3736067"/>
                  </a:lnTo>
                  <a:lnTo>
                    <a:pt x="501443" y="3759004"/>
                  </a:lnTo>
                  <a:lnTo>
                    <a:pt x="541035" y="3780219"/>
                  </a:lnTo>
                  <a:lnTo>
                    <a:pt x="581678" y="3799658"/>
                  </a:lnTo>
                  <a:lnTo>
                    <a:pt x="623322" y="3817270"/>
                  </a:lnTo>
                  <a:lnTo>
                    <a:pt x="665914" y="3833003"/>
                  </a:lnTo>
                  <a:lnTo>
                    <a:pt x="709404" y="3846807"/>
                  </a:lnTo>
                  <a:lnTo>
                    <a:pt x="753738" y="3858628"/>
                  </a:lnTo>
                  <a:lnTo>
                    <a:pt x="798866" y="3868416"/>
                  </a:lnTo>
                  <a:lnTo>
                    <a:pt x="844737" y="3876119"/>
                  </a:lnTo>
                  <a:lnTo>
                    <a:pt x="891297" y="3881685"/>
                  </a:lnTo>
                  <a:lnTo>
                    <a:pt x="938496" y="3885062"/>
                  </a:lnTo>
                  <a:lnTo>
                    <a:pt x="986281" y="3886200"/>
                  </a:lnTo>
                  <a:lnTo>
                    <a:pt x="3787140" y="3886200"/>
                  </a:lnTo>
                  <a:lnTo>
                    <a:pt x="3787140" y="986282"/>
                  </a:lnTo>
                  <a:lnTo>
                    <a:pt x="3786002" y="938496"/>
                  </a:lnTo>
                  <a:lnTo>
                    <a:pt x="3782625" y="891297"/>
                  </a:lnTo>
                  <a:lnTo>
                    <a:pt x="3777058" y="844737"/>
                  </a:lnTo>
                  <a:lnTo>
                    <a:pt x="3769355" y="798866"/>
                  </a:lnTo>
                  <a:lnTo>
                    <a:pt x="3759567" y="753738"/>
                  </a:lnTo>
                  <a:lnTo>
                    <a:pt x="3747745" y="709404"/>
                  </a:lnTo>
                  <a:lnTo>
                    <a:pt x="3733941" y="665914"/>
                  </a:lnTo>
                  <a:lnTo>
                    <a:pt x="3718207" y="623322"/>
                  </a:lnTo>
                  <a:lnTo>
                    <a:pt x="3700594" y="581678"/>
                  </a:lnTo>
                  <a:lnTo>
                    <a:pt x="3681154" y="541035"/>
                  </a:lnTo>
                  <a:lnTo>
                    <a:pt x="3659939" y="501443"/>
                  </a:lnTo>
                  <a:lnTo>
                    <a:pt x="3637001" y="462955"/>
                  </a:lnTo>
                  <a:lnTo>
                    <a:pt x="3612390" y="425622"/>
                  </a:lnTo>
                  <a:lnTo>
                    <a:pt x="3586159" y="389496"/>
                  </a:lnTo>
                  <a:lnTo>
                    <a:pt x="3558360" y="354629"/>
                  </a:lnTo>
                  <a:lnTo>
                    <a:pt x="3529044" y="321072"/>
                  </a:lnTo>
                  <a:lnTo>
                    <a:pt x="3498262" y="288877"/>
                  </a:lnTo>
                  <a:lnTo>
                    <a:pt x="3466067" y="258095"/>
                  </a:lnTo>
                  <a:lnTo>
                    <a:pt x="3432510" y="228779"/>
                  </a:lnTo>
                  <a:lnTo>
                    <a:pt x="3397643" y="200980"/>
                  </a:lnTo>
                  <a:lnTo>
                    <a:pt x="3361517" y="174749"/>
                  </a:lnTo>
                  <a:lnTo>
                    <a:pt x="3324184" y="150138"/>
                  </a:lnTo>
                  <a:lnTo>
                    <a:pt x="3285696" y="127200"/>
                  </a:lnTo>
                  <a:lnTo>
                    <a:pt x="3246104" y="105985"/>
                  </a:lnTo>
                  <a:lnTo>
                    <a:pt x="3205461" y="86545"/>
                  </a:lnTo>
                  <a:lnTo>
                    <a:pt x="3163817" y="68932"/>
                  </a:lnTo>
                  <a:lnTo>
                    <a:pt x="3121225" y="53198"/>
                  </a:lnTo>
                  <a:lnTo>
                    <a:pt x="3077735" y="39394"/>
                  </a:lnTo>
                  <a:lnTo>
                    <a:pt x="3033401" y="27572"/>
                  </a:lnTo>
                  <a:lnTo>
                    <a:pt x="2988273" y="17784"/>
                  </a:lnTo>
                  <a:lnTo>
                    <a:pt x="2942402" y="10081"/>
                  </a:lnTo>
                  <a:lnTo>
                    <a:pt x="2895842" y="4514"/>
                  </a:lnTo>
                  <a:lnTo>
                    <a:pt x="2848643" y="1137"/>
                  </a:lnTo>
                  <a:lnTo>
                    <a:pt x="2800858" y="0"/>
                  </a:lnTo>
                  <a:close/>
                </a:path>
              </a:pathLst>
            </a:custGeom>
            <a:solidFill>
              <a:srgbClr val="001F5B"/>
            </a:solidFill>
          </p:spPr>
          <p:txBody>
            <a:bodyPr wrap="square" lIns="0" tIns="0" rIns="0" bIns="0" rtlCol="0"/>
            <a:lstStyle/>
            <a:p>
              <a:endParaRPr sz="2400" dirty="0"/>
            </a:p>
          </p:txBody>
        </p:sp>
        <p:sp>
          <p:nvSpPr>
            <p:cNvPr id="6" name="object 6"/>
            <p:cNvSpPr/>
            <p:nvPr/>
          </p:nvSpPr>
          <p:spPr>
            <a:xfrm>
              <a:off x="4732782" y="957834"/>
              <a:ext cx="3787140" cy="3886200"/>
            </a:xfrm>
            <a:custGeom>
              <a:avLst/>
              <a:gdLst/>
              <a:ahLst/>
              <a:cxnLst/>
              <a:rect l="l" t="t" r="r" b="b"/>
              <a:pathLst>
                <a:path w="3787140" h="3886200">
                  <a:moveTo>
                    <a:pt x="986281" y="3886200"/>
                  </a:moveTo>
                  <a:lnTo>
                    <a:pt x="3787140" y="3886200"/>
                  </a:lnTo>
                  <a:lnTo>
                    <a:pt x="3787140" y="986282"/>
                  </a:lnTo>
                  <a:lnTo>
                    <a:pt x="3786002" y="938496"/>
                  </a:lnTo>
                  <a:lnTo>
                    <a:pt x="3782625" y="891297"/>
                  </a:lnTo>
                  <a:lnTo>
                    <a:pt x="3777058" y="844737"/>
                  </a:lnTo>
                  <a:lnTo>
                    <a:pt x="3769355" y="798866"/>
                  </a:lnTo>
                  <a:lnTo>
                    <a:pt x="3759567" y="753738"/>
                  </a:lnTo>
                  <a:lnTo>
                    <a:pt x="3747745" y="709404"/>
                  </a:lnTo>
                  <a:lnTo>
                    <a:pt x="3733941" y="665914"/>
                  </a:lnTo>
                  <a:lnTo>
                    <a:pt x="3718207" y="623322"/>
                  </a:lnTo>
                  <a:lnTo>
                    <a:pt x="3700594" y="581678"/>
                  </a:lnTo>
                  <a:lnTo>
                    <a:pt x="3681154" y="541035"/>
                  </a:lnTo>
                  <a:lnTo>
                    <a:pt x="3659939" y="501443"/>
                  </a:lnTo>
                  <a:lnTo>
                    <a:pt x="3637001" y="462955"/>
                  </a:lnTo>
                  <a:lnTo>
                    <a:pt x="3612390" y="425622"/>
                  </a:lnTo>
                  <a:lnTo>
                    <a:pt x="3586159" y="389496"/>
                  </a:lnTo>
                  <a:lnTo>
                    <a:pt x="3558360" y="354629"/>
                  </a:lnTo>
                  <a:lnTo>
                    <a:pt x="3529044" y="321072"/>
                  </a:lnTo>
                  <a:lnTo>
                    <a:pt x="3498262" y="288877"/>
                  </a:lnTo>
                  <a:lnTo>
                    <a:pt x="3466067" y="258095"/>
                  </a:lnTo>
                  <a:lnTo>
                    <a:pt x="3432510" y="228779"/>
                  </a:lnTo>
                  <a:lnTo>
                    <a:pt x="3397643" y="200980"/>
                  </a:lnTo>
                  <a:lnTo>
                    <a:pt x="3361517" y="174749"/>
                  </a:lnTo>
                  <a:lnTo>
                    <a:pt x="3324184" y="150138"/>
                  </a:lnTo>
                  <a:lnTo>
                    <a:pt x="3285696" y="127200"/>
                  </a:lnTo>
                  <a:lnTo>
                    <a:pt x="3246104" y="105985"/>
                  </a:lnTo>
                  <a:lnTo>
                    <a:pt x="3205461" y="86545"/>
                  </a:lnTo>
                  <a:lnTo>
                    <a:pt x="3163817" y="68932"/>
                  </a:lnTo>
                  <a:lnTo>
                    <a:pt x="3121225" y="53198"/>
                  </a:lnTo>
                  <a:lnTo>
                    <a:pt x="3077735" y="39394"/>
                  </a:lnTo>
                  <a:lnTo>
                    <a:pt x="3033401" y="27572"/>
                  </a:lnTo>
                  <a:lnTo>
                    <a:pt x="2988273" y="17784"/>
                  </a:lnTo>
                  <a:lnTo>
                    <a:pt x="2942402" y="10081"/>
                  </a:lnTo>
                  <a:lnTo>
                    <a:pt x="2895842" y="4514"/>
                  </a:lnTo>
                  <a:lnTo>
                    <a:pt x="2848643" y="1137"/>
                  </a:lnTo>
                  <a:lnTo>
                    <a:pt x="2800858" y="0"/>
                  </a:lnTo>
                  <a:lnTo>
                    <a:pt x="0" y="0"/>
                  </a:lnTo>
                  <a:lnTo>
                    <a:pt x="0" y="2899917"/>
                  </a:lnTo>
                  <a:lnTo>
                    <a:pt x="1137" y="2947705"/>
                  </a:lnTo>
                  <a:lnTo>
                    <a:pt x="4514" y="2994906"/>
                  </a:lnTo>
                  <a:lnTo>
                    <a:pt x="10081" y="3041468"/>
                  </a:lnTo>
                  <a:lnTo>
                    <a:pt x="17784" y="3087340"/>
                  </a:lnTo>
                  <a:lnTo>
                    <a:pt x="27572" y="3132469"/>
                  </a:lnTo>
                  <a:lnTo>
                    <a:pt x="39394" y="3176804"/>
                  </a:lnTo>
                  <a:lnTo>
                    <a:pt x="53198" y="3220294"/>
                  </a:lnTo>
                  <a:lnTo>
                    <a:pt x="68932" y="3262887"/>
                  </a:lnTo>
                  <a:lnTo>
                    <a:pt x="86545" y="3304532"/>
                  </a:lnTo>
                  <a:lnTo>
                    <a:pt x="105985" y="3345175"/>
                  </a:lnTo>
                  <a:lnTo>
                    <a:pt x="127200" y="3384767"/>
                  </a:lnTo>
                  <a:lnTo>
                    <a:pt x="150138" y="3423255"/>
                  </a:lnTo>
                  <a:lnTo>
                    <a:pt x="174749" y="3460588"/>
                  </a:lnTo>
                  <a:lnTo>
                    <a:pt x="200980" y="3496714"/>
                  </a:lnTo>
                  <a:lnTo>
                    <a:pt x="228779" y="3531580"/>
                  </a:lnTo>
                  <a:lnTo>
                    <a:pt x="258095" y="3565137"/>
                  </a:lnTo>
                  <a:lnTo>
                    <a:pt x="288877" y="3597332"/>
                  </a:lnTo>
                  <a:lnTo>
                    <a:pt x="321072" y="3628113"/>
                  </a:lnTo>
                  <a:lnTo>
                    <a:pt x="354629" y="3657428"/>
                  </a:lnTo>
                  <a:lnTo>
                    <a:pt x="389496" y="3685227"/>
                  </a:lnTo>
                  <a:lnTo>
                    <a:pt x="425622" y="3711457"/>
                  </a:lnTo>
                  <a:lnTo>
                    <a:pt x="462955" y="3736067"/>
                  </a:lnTo>
                  <a:lnTo>
                    <a:pt x="501443" y="3759004"/>
                  </a:lnTo>
                  <a:lnTo>
                    <a:pt x="541035" y="3780219"/>
                  </a:lnTo>
                  <a:lnTo>
                    <a:pt x="581678" y="3799658"/>
                  </a:lnTo>
                  <a:lnTo>
                    <a:pt x="623322" y="3817270"/>
                  </a:lnTo>
                  <a:lnTo>
                    <a:pt x="665914" y="3833003"/>
                  </a:lnTo>
                  <a:lnTo>
                    <a:pt x="709404" y="3846807"/>
                  </a:lnTo>
                  <a:lnTo>
                    <a:pt x="753738" y="3858628"/>
                  </a:lnTo>
                  <a:lnTo>
                    <a:pt x="798866" y="3868416"/>
                  </a:lnTo>
                  <a:lnTo>
                    <a:pt x="844737" y="3876119"/>
                  </a:lnTo>
                  <a:lnTo>
                    <a:pt x="891297" y="3881685"/>
                  </a:lnTo>
                  <a:lnTo>
                    <a:pt x="938496" y="3885062"/>
                  </a:lnTo>
                  <a:lnTo>
                    <a:pt x="986281" y="3886200"/>
                  </a:lnTo>
                  <a:close/>
                </a:path>
              </a:pathLst>
            </a:custGeom>
            <a:ln w="10795">
              <a:solidFill>
                <a:srgbClr val="001F5B"/>
              </a:solidFill>
            </a:ln>
          </p:spPr>
          <p:txBody>
            <a:bodyPr wrap="square" lIns="0" tIns="0" rIns="0" bIns="0" rtlCol="0"/>
            <a:lstStyle/>
            <a:p>
              <a:endParaRPr sz="2400" dirty="0"/>
            </a:p>
          </p:txBody>
        </p:sp>
        <p:sp>
          <p:nvSpPr>
            <p:cNvPr id="7" name="object 7"/>
            <p:cNvSpPr/>
            <p:nvPr/>
          </p:nvSpPr>
          <p:spPr>
            <a:xfrm>
              <a:off x="203454" y="1581150"/>
              <a:ext cx="4685030" cy="2901950"/>
            </a:xfrm>
            <a:custGeom>
              <a:avLst/>
              <a:gdLst/>
              <a:ahLst/>
              <a:cxnLst/>
              <a:rect l="l" t="t" r="r" b="b"/>
              <a:pathLst>
                <a:path w="4685030" h="2901950">
                  <a:moveTo>
                    <a:pt x="755662" y="2901696"/>
                  </a:moveTo>
                  <a:lnTo>
                    <a:pt x="4684776" y="2901696"/>
                  </a:lnTo>
                  <a:lnTo>
                    <a:pt x="4684776" y="755650"/>
                  </a:lnTo>
                  <a:lnTo>
                    <a:pt x="4683289" y="707862"/>
                  </a:lnTo>
                  <a:lnTo>
                    <a:pt x="4678888" y="660865"/>
                  </a:lnTo>
                  <a:lnTo>
                    <a:pt x="4671661" y="614745"/>
                  </a:lnTo>
                  <a:lnTo>
                    <a:pt x="4661697" y="569593"/>
                  </a:lnTo>
                  <a:lnTo>
                    <a:pt x="4649083" y="525495"/>
                  </a:lnTo>
                  <a:lnTo>
                    <a:pt x="4633910" y="482542"/>
                  </a:lnTo>
                  <a:lnTo>
                    <a:pt x="4616265" y="440820"/>
                  </a:lnTo>
                  <a:lnTo>
                    <a:pt x="4596237" y="400420"/>
                  </a:lnTo>
                  <a:lnTo>
                    <a:pt x="4573914" y="361429"/>
                  </a:lnTo>
                  <a:lnTo>
                    <a:pt x="4549385" y="323936"/>
                  </a:lnTo>
                  <a:lnTo>
                    <a:pt x="4522738" y="288029"/>
                  </a:lnTo>
                  <a:lnTo>
                    <a:pt x="4494063" y="253797"/>
                  </a:lnTo>
                  <a:lnTo>
                    <a:pt x="4463446" y="221329"/>
                  </a:lnTo>
                  <a:lnTo>
                    <a:pt x="4430978" y="190712"/>
                  </a:lnTo>
                  <a:lnTo>
                    <a:pt x="4396746" y="162037"/>
                  </a:lnTo>
                  <a:lnTo>
                    <a:pt x="4360839" y="135390"/>
                  </a:lnTo>
                  <a:lnTo>
                    <a:pt x="4323346" y="110861"/>
                  </a:lnTo>
                  <a:lnTo>
                    <a:pt x="4284355" y="88538"/>
                  </a:lnTo>
                  <a:lnTo>
                    <a:pt x="4243955" y="68510"/>
                  </a:lnTo>
                  <a:lnTo>
                    <a:pt x="4202233" y="50865"/>
                  </a:lnTo>
                  <a:lnTo>
                    <a:pt x="4159280" y="35692"/>
                  </a:lnTo>
                  <a:lnTo>
                    <a:pt x="4115182" y="23078"/>
                  </a:lnTo>
                  <a:lnTo>
                    <a:pt x="4070030" y="13114"/>
                  </a:lnTo>
                  <a:lnTo>
                    <a:pt x="4023910" y="5887"/>
                  </a:lnTo>
                  <a:lnTo>
                    <a:pt x="3976913" y="1486"/>
                  </a:lnTo>
                  <a:lnTo>
                    <a:pt x="3929126" y="0"/>
                  </a:lnTo>
                  <a:lnTo>
                    <a:pt x="0" y="0"/>
                  </a:lnTo>
                  <a:lnTo>
                    <a:pt x="0" y="2146046"/>
                  </a:lnTo>
                  <a:lnTo>
                    <a:pt x="1486" y="2193834"/>
                  </a:lnTo>
                  <a:lnTo>
                    <a:pt x="5887" y="2240833"/>
                  </a:lnTo>
                  <a:lnTo>
                    <a:pt x="13114" y="2286953"/>
                  </a:lnTo>
                  <a:lnTo>
                    <a:pt x="23078" y="2332106"/>
                  </a:lnTo>
                  <a:lnTo>
                    <a:pt x="35690" y="2376204"/>
                  </a:lnTo>
                  <a:lnTo>
                    <a:pt x="50863" y="2419159"/>
                  </a:lnTo>
                  <a:lnTo>
                    <a:pt x="68508" y="2460880"/>
                  </a:lnTo>
                  <a:lnTo>
                    <a:pt x="88536" y="2501281"/>
                  </a:lnTo>
                  <a:lnTo>
                    <a:pt x="110859" y="2540272"/>
                  </a:lnTo>
                  <a:lnTo>
                    <a:pt x="135387" y="2577765"/>
                  </a:lnTo>
                  <a:lnTo>
                    <a:pt x="162034" y="2613671"/>
                  </a:lnTo>
                  <a:lnTo>
                    <a:pt x="190709" y="2647903"/>
                  </a:lnTo>
                  <a:lnTo>
                    <a:pt x="221326" y="2680371"/>
                  </a:lnTo>
                  <a:lnTo>
                    <a:pt x="253794" y="2710987"/>
                  </a:lnTo>
                  <a:lnTo>
                    <a:pt x="288026" y="2739662"/>
                  </a:lnTo>
                  <a:lnTo>
                    <a:pt x="323933" y="2766308"/>
                  </a:lnTo>
                  <a:lnTo>
                    <a:pt x="361427" y="2790837"/>
                  </a:lnTo>
                  <a:lnTo>
                    <a:pt x="400419" y="2813159"/>
                  </a:lnTo>
                  <a:lnTo>
                    <a:pt x="440820" y="2833187"/>
                  </a:lnTo>
                  <a:lnTo>
                    <a:pt x="482542" y="2850832"/>
                  </a:lnTo>
                  <a:lnTo>
                    <a:pt x="525497" y="2866005"/>
                  </a:lnTo>
                  <a:lnTo>
                    <a:pt x="569596" y="2878617"/>
                  </a:lnTo>
                  <a:lnTo>
                    <a:pt x="614751" y="2888581"/>
                  </a:lnTo>
                  <a:lnTo>
                    <a:pt x="660872" y="2895808"/>
                  </a:lnTo>
                  <a:lnTo>
                    <a:pt x="707872" y="2900209"/>
                  </a:lnTo>
                  <a:lnTo>
                    <a:pt x="755662" y="2901696"/>
                  </a:lnTo>
                  <a:close/>
                </a:path>
              </a:pathLst>
            </a:custGeom>
            <a:ln w="10795">
              <a:solidFill>
                <a:srgbClr val="00AD64"/>
              </a:solidFill>
            </a:ln>
          </p:spPr>
          <p:txBody>
            <a:bodyPr wrap="square" lIns="0" tIns="0" rIns="0" bIns="0" rtlCol="0"/>
            <a:lstStyle/>
            <a:p>
              <a:endParaRPr sz="2400" dirty="0"/>
            </a:p>
          </p:txBody>
        </p:sp>
      </p:grpSp>
      <p:sp>
        <p:nvSpPr>
          <p:cNvPr id="8" name="object 8"/>
          <p:cNvSpPr txBox="1"/>
          <p:nvPr/>
        </p:nvSpPr>
        <p:spPr>
          <a:xfrm>
            <a:off x="6997192" y="1771226"/>
            <a:ext cx="3837093" cy="3781249"/>
          </a:xfrm>
          <a:prstGeom prst="rect">
            <a:avLst/>
          </a:prstGeom>
        </p:spPr>
        <p:txBody>
          <a:bodyPr vert="horz" wrap="square" lIns="0" tIns="16087" rIns="0" bIns="0" rtlCol="0">
            <a:spAutoFit/>
          </a:bodyPr>
          <a:lstStyle/>
          <a:p>
            <a:pPr marL="16933">
              <a:spcBef>
                <a:spcPts val="127"/>
              </a:spcBef>
            </a:pPr>
            <a:r>
              <a:rPr sz="2133" b="1" dirty="0">
                <a:solidFill>
                  <a:srgbClr val="FFC527"/>
                </a:solidFill>
                <a:latin typeface="Arial"/>
                <a:cs typeface="Arial"/>
              </a:rPr>
              <a:t>Primary</a:t>
            </a:r>
            <a:r>
              <a:rPr sz="2133" b="1" spc="-67" dirty="0">
                <a:solidFill>
                  <a:srgbClr val="FFC527"/>
                </a:solidFill>
                <a:latin typeface="Arial"/>
                <a:cs typeface="Arial"/>
              </a:rPr>
              <a:t> </a:t>
            </a:r>
            <a:r>
              <a:rPr sz="2133" b="1" spc="-13" dirty="0">
                <a:solidFill>
                  <a:srgbClr val="FFC527"/>
                </a:solidFill>
                <a:latin typeface="Arial"/>
                <a:cs typeface="Arial"/>
              </a:rPr>
              <a:t>Focus:</a:t>
            </a:r>
            <a:endParaRPr sz="2133" dirty="0">
              <a:latin typeface="Arial"/>
              <a:cs typeface="Arial"/>
            </a:endParaRPr>
          </a:p>
          <a:p>
            <a:pPr marL="359833" marR="6773" indent="-342900">
              <a:buFont typeface="Wingdings" panose="05000000000000000000" pitchFamily="2" charset="2"/>
              <a:buChar char="§"/>
            </a:pPr>
            <a:r>
              <a:rPr sz="1600" dirty="0">
                <a:solidFill>
                  <a:srgbClr val="FFFFFF"/>
                </a:solidFill>
                <a:latin typeface="Arial"/>
                <a:cs typeface="Arial"/>
              </a:rPr>
              <a:t>Affordable</a:t>
            </a:r>
            <a:r>
              <a:rPr sz="1600" spc="-133" dirty="0">
                <a:solidFill>
                  <a:srgbClr val="FFFFFF"/>
                </a:solidFill>
                <a:latin typeface="Arial"/>
                <a:cs typeface="Arial"/>
              </a:rPr>
              <a:t> </a:t>
            </a:r>
            <a:r>
              <a:rPr sz="1600" dirty="0">
                <a:solidFill>
                  <a:srgbClr val="FFFFFF"/>
                </a:solidFill>
                <a:latin typeface="Arial"/>
                <a:cs typeface="Arial"/>
              </a:rPr>
              <a:t>housing</a:t>
            </a:r>
            <a:r>
              <a:rPr sz="1600" spc="-113" dirty="0">
                <a:solidFill>
                  <a:srgbClr val="FFFFFF"/>
                </a:solidFill>
                <a:latin typeface="Arial"/>
                <a:cs typeface="Arial"/>
              </a:rPr>
              <a:t> </a:t>
            </a:r>
            <a:r>
              <a:rPr sz="1600" dirty="0">
                <a:solidFill>
                  <a:srgbClr val="FFFFFF"/>
                </a:solidFill>
                <a:latin typeface="Arial"/>
                <a:cs typeface="Arial"/>
              </a:rPr>
              <a:t>projects</a:t>
            </a:r>
            <a:r>
              <a:rPr sz="1600" spc="-107" dirty="0">
                <a:solidFill>
                  <a:srgbClr val="FFFFFF"/>
                </a:solidFill>
                <a:latin typeface="Arial"/>
                <a:cs typeface="Arial"/>
              </a:rPr>
              <a:t> </a:t>
            </a:r>
            <a:r>
              <a:rPr sz="1600" spc="-27" dirty="0">
                <a:solidFill>
                  <a:srgbClr val="FFFFFF"/>
                </a:solidFill>
                <a:latin typeface="Arial"/>
                <a:cs typeface="Arial"/>
              </a:rPr>
              <a:t>that </a:t>
            </a:r>
            <a:r>
              <a:rPr sz="1600" dirty="0">
                <a:solidFill>
                  <a:srgbClr val="FFFFFF"/>
                </a:solidFill>
                <a:latin typeface="Arial"/>
                <a:cs typeface="Arial"/>
              </a:rPr>
              <a:t>have</a:t>
            </a:r>
            <a:r>
              <a:rPr sz="1600" spc="-93" dirty="0">
                <a:solidFill>
                  <a:srgbClr val="FFFFFF"/>
                </a:solidFill>
                <a:latin typeface="Arial"/>
                <a:cs typeface="Arial"/>
              </a:rPr>
              <a:t> </a:t>
            </a:r>
            <a:r>
              <a:rPr sz="1600" dirty="0">
                <a:solidFill>
                  <a:srgbClr val="FFFFFF"/>
                </a:solidFill>
                <a:latin typeface="Arial"/>
                <a:cs typeface="Arial"/>
              </a:rPr>
              <a:t>received</a:t>
            </a:r>
            <a:r>
              <a:rPr sz="1600" spc="-93" dirty="0">
                <a:solidFill>
                  <a:srgbClr val="FFFFFF"/>
                </a:solidFill>
                <a:latin typeface="Arial"/>
                <a:cs typeface="Arial"/>
              </a:rPr>
              <a:t> </a:t>
            </a:r>
            <a:r>
              <a:rPr sz="1600" dirty="0">
                <a:solidFill>
                  <a:srgbClr val="FFFFFF"/>
                </a:solidFill>
                <a:latin typeface="Arial"/>
                <a:cs typeface="Arial"/>
              </a:rPr>
              <a:t>reservations</a:t>
            </a:r>
            <a:r>
              <a:rPr sz="1600" spc="-80" dirty="0">
                <a:solidFill>
                  <a:srgbClr val="FFFFFF"/>
                </a:solidFill>
                <a:latin typeface="Arial"/>
                <a:cs typeface="Arial"/>
              </a:rPr>
              <a:t> </a:t>
            </a:r>
            <a:r>
              <a:rPr sz="1600" spc="-33" dirty="0">
                <a:solidFill>
                  <a:srgbClr val="FFFFFF"/>
                </a:solidFill>
                <a:latin typeface="Arial"/>
                <a:cs typeface="Arial"/>
              </a:rPr>
              <a:t>of Low-</a:t>
            </a:r>
            <a:r>
              <a:rPr sz="1600" dirty="0">
                <a:solidFill>
                  <a:srgbClr val="FFFFFF"/>
                </a:solidFill>
                <a:latin typeface="Arial"/>
                <a:cs typeface="Arial"/>
              </a:rPr>
              <a:t>Income</a:t>
            </a:r>
            <a:r>
              <a:rPr sz="1600" spc="-13" dirty="0">
                <a:solidFill>
                  <a:srgbClr val="FFFFFF"/>
                </a:solidFill>
                <a:latin typeface="Arial"/>
                <a:cs typeface="Arial"/>
              </a:rPr>
              <a:t> </a:t>
            </a:r>
            <a:r>
              <a:rPr sz="1600" dirty="0">
                <a:solidFill>
                  <a:srgbClr val="FFFFFF"/>
                </a:solidFill>
                <a:latin typeface="Arial"/>
                <a:cs typeface="Arial"/>
              </a:rPr>
              <a:t>Housing</a:t>
            </a:r>
            <a:r>
              <a:rPr sz="1600" spc="-73" dirty="0">
                <a:solidFill>
                  <a:srgbClr val="FFFFFF"/>
                </a:solidFill>
                <a:latin typeface="Arial"/>
                <a:cs typeface="Arial"/>
              </a:rPr>
              <a:t> </a:t>
            </a:r>
            <a:r>
              <a:rPr sz="1600" spc="-13" dirty="0">
                <a:solidFill>
                  <a:srgbClr val="FFFFFF"/>
                </a:solidFill>
                <a:latin typeface="Arial"/>
                <a:cs typeface="Arial"/>
              </a:rPr>
              <a:t>Credits (LIHTC).</a:t>
            </a:r>
            <a:endParaRPr lang="en-US" sz="1600" spc="-13" dirty="0">
              <a:solidFill>
                <a:srgbClr val="FFFFFF"/>
              </a:solidFill>
              <a:latin typeface="Arial"/>
              <a:cs typeface="Arial"/>
            </a:endParaRPr>
          </a:p>
          <a:p>
            <a:pPr marL="359833" marR="6773" indent="-342900">
              <a:buFont typeface="Wingdings" panose="05000000000000000000" pitchFamily="2" charset="2"/>
              <a:buChar char="§"/>
            </a:pPr>
            <a:r>
              <a:rPr lang="en-US" sz="1600" spc="-13" dirty="0">
                <a:solidFill>
                  <a:srgbClr val="FFFFFF"/>
                </a:solidFill>
                <a:latin typeface="Arial"/>
                <a:cs typeface="Arial"/>
              </a:rPr>
              <a:t>Economic development and support services projects utilizing New Markets Tax Credit (NMTC)</a:t>
            </a:r>
          </a:p>
          <a:p>
            <a:pPr marL="359833" marR="6773" indent="-342900">
              <a:buFont typeface="Wingdings" panose="05000000000000000000" pitchFamily="2" charset="2"/>
              <a:buChar char="§"/>
            </a:pPr>
            <a:r>
              <a:rPr lang="en-US" sz="1600" spc="-13" dirty="0">
                <a:solidFill>
                  <a:srgbClr val="FFFFFF"/>
                </a:solidFill>
                <a:latin typeface="Arial"/>
                <a:cs typeface="Arial"/>
              </a:rPr>
              <a:t>Community Development Financial Institutions (CDFIs) and Minority Depository Institutions (MDIs)</a:t>
            </a:r>
          </a:p>
          <a:p>
            <a:pPr marL="359833" marR="6773" indent="-342900">
              <a:buFont typeface="Wingdings" panose="05000000000000000000" pitchFamily="2" charset="2"/>
              <a:buChar char="§"/>
            </a:pPr>
            <a:r>
              <a:rPr lang="en-US" sz="1600" spc="-13" dirty="0">
                <a:solidFill>
                  <a:srgbClr val="FFFFFF"/>
                </a:solidFill>
                <a:latin typeface="Arial"/>
                <a:cs typeface="Arial"/>
              </a:rPr>
              <a:t>Investments with a community development purpose</a:t>
            </a:r>
          </a:p>
          <a:p>
            <a:pPr marL="359833" marR="6773" indent="-342900">
              <a:buFont typeface="Wingdings" panose="05000000000000000000" pitchFamily="2" charset="2"/>
              <a:buChar char="§"/>
            </a:pPr>
            <a:endParaRPr sz="1600" dirty="0">
              <a:latin typeface="Arial"/>
              <a:cs typeface="Arial"/>
            </a:endParaRPr>
          </a:p>
          <a:p>
            <a:pPr>
              <a:spcBef>
                <a:spcPts val="40"/>
              </a:spcBef>
            </a:pPr>
            <a:endParaRPr sz="3133" dirty="0">
              <a:latin typeface="Arial"/>
              <a:cs typeface="Aria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Office Theme">
  <a:themeElements>
    <a:clrScheme name="Fifth Third Bank color scheme FINAL">
      <a:dk1>
        <a:srgbClr val="001F5B"/>
      </a:dk1>
      <a:lt1>
        <a:srgbClr val="FFFFFF"/>
      </a:lt1>
      <a:dk2>
        <a:srgbClr val="1D4094"/>
      </a:dk2>
      <a:lt2>
        <a:srgbClr val="FFFFFF"/>
      </a:lt2>
      <a:accent1>
        <a:srgbClr val="67B2E8"/>
      </a:accent1>
      <a:accent2>
        <a:srgbClr val="00AF66"/>
      </a:accent2>
      <a:accent3>
        <a:srgbClr val="E2E2E2"/>
      </a:accent3>
      <a:accent4>
        <a:srgbClr val="0079C9"/>
      </a:accent4>
      <a:accent5>
        <a:srgbClr val="7F7F7F"/>
      </a:accent5>
      <a:accent6>
        <a:srgbClr val="00CD6E"/>
      </a:accent6>
      <a:hlink>
        <a:srgbClr val="007AC9"/>
      </a:hlink>
      <a:folHlink>
        <a:srgbClr val="67B2E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TotalTime>
  <Words>587</Words>
  <Application>Microsoft Office PowerPoint</Application>
  <PresentationFormat>Widescreen</PresentationFormat>
  <Paragraphs>44</Paragraphs>
  <Slides>3</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8" baseType="lpstr">
      <vt:lpstr>Arial</vt:lpstr>
      <vt:lpstr>Calibri</vt:lpstr>
      <vt:lpstr>Wingdings</vt:lpstr>
      <vt:lpstr>1_Office Theme</vt:lpstr>
      <vt:lpstr>think-cell Slide</vt:lpstr>
      <vt:lpstr> Affordable Homeownership </vt:lpstr>
      <vt:lpstr>PowerPoint Presentation</vt:lpstr>
      <vt:lpstr>Community Development Banking Group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Marshall, Esther</dc:creator>
  <cp:lastModifiedBy>Marshall, Esther</cp:lastModifiedBy>
  <cp:revision>16</cp:revision>
  <dcterms:created xsi:type="dcterms:W3CDTF">2023-01-06T15:18:18Z</dcterms:created>
  <dcterms:modified xsi:type="dcterms:W3CDTF">2023-02-22T22:02:48Z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d1abddc-e309-4823-8367-94170e9d3518_Enabled">
    <vt:lpwstr>true</vt:lpwstr>
  </property>
  <property fmtid="{D5CDD505-2E9C-101B-9397-08002B2CF9AE}" pid="3" name="MSIP_Label_1d1abddc-e309-4823-8367-94170e9d3518_SetDate">
    <vt:lpwstr>2023-01-06T17:11:39Z</vt:lpwstr>
  </property>
  <property fmtid="{D5CDD505-2E9C-101B-9397-08002B2CF9AE}" pid="4" name="MSIP_Label_1d1abddc-e309-4823-8367-94170e9d3518_Method">
    <vt:lpwstr>Standard</vt:lpwstr>
  </property>
  <property fmtid="{D5CDD505-2E9C-101B-9397-08002B2CF9AE}" pid="5" name="MSIP_Label_1d1abddc-e309-4823-8367-94170e9d3518_Name">
    <vt:lpwstr>Internal Use</vt:lpwstr>
  </property>
  <property fmtid="{D5CDD505-2E9C-101B-9397-08002B2CF9AE}" pid="6" name="MSIP_Label_1d1abddc-e309-4823-8367-94170e9d3518_SiteId">
    <vt:lpwstr>cfddba29-ca2a-450c-a415-595e7fcce8e5</vt:lpwstr>
  </property>
  <property fmtid="{D5CDD505-2E9C-101B-9397-08002B2CF9AE}" pid="7" name="MSIP_Label_1d1abddc-e309-4823-8367-94170e9d3518_ActionId">
    <vt:lpwstr>90f3dc9c-9ab9-42c5-b82f-4ea279183bb4</vt:lpwstr>
  </property>
  <property fmtid="{D5CDD505-2E9C-101B-9397-08002B2CF9AE}" pid="8" name="MSIP_Label_1d1abddc-e309-4823-8367-94170e9d3518_ContentBits">
    <vt:lpwstr>2</vt:lpwstr>
  </property>
</Properties>
</file>