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8" r:id="rId5"/>
    <p:sldMasterId id="2147483696" r:id="rId6"/>
    <p:sldMasterId id="2147483684" r:id="rId7"/>
  </p:sldMasterIdLst>
  <p:notesMasterIdLst>
    <p:notesMasterId r:id="rId14"/>
  </p:notesMasterIdLst>
  <p:sldIdLst>
    <p:sldId id="401" r:id="rId8"/>
    <p:sldId id="421" r:id="rId9"/>
    <p:sldId id="385" r:id="rId10"/>
    <p:sldId id="430" r:id="rId11"/>
    <p:sldId id="427" r:id="rId12"/>
    <p:sldId id="392" r:id="rId13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596321-0329-49C9-2395-C0F9523D0DBF}" name="DaMonica Smith" initials="DS" userId="S::dsmith@indelible-solutions.com::792d4f86-2c7e-427f-abc6-72ead198cd11" providerId="AD"/>
  <p188:author id="{62A71939-EC23-43A1-E987-8DBB6FEC764A}" name="Roszena McCullough" initials="RM" userId="S::RMcCullough@indelible-solutions.com::2e03ad88-fbcd-4607-a5f3-a7c38f0bdfe7" providerId="AD"/>
  <p188:author id="{3796157D-4016-E4C4-233F-183A64299800}" name="Bryce Hill" initials="BH" userId="S::bhill@indelible-solutions.com::f01c0314-b75f-4c58-8126-94341560dda4" providerId="AD"/>
  <p188:author id="{F71865A4-8C93-7F3D-CCAB-28980898966A}" name="Martina Smith" initials="MS" userId="S::msmith@indelible-solutions.com::51994517-25e2-4737-ac6d-f15ea7419ef8" providerId="AD"/>
  <p188:author id="{BEF893B1-BADC-3ED4-91B0-683B5273371C}" name="Roszena McCullough" initials="RM" userId="S::rmccullough@indelible-solutions.com::2e03ad88-fbcd-4607-a5f3-a7c38f0bdf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CE1"/>
    <a:srgbClr val="0D1832"/>
    <a:srgbClr val="179E4F"/>
    <a:srgbClr val="8F4899"/>
    <a:srgbClr val="FFA400"/>
    <a:srgbClr val="35C2D6"/>
    <a:srgbClr val="09203E"/>
    <a:srgbClr val="15BBE3"/>
    <a:srgbClr val="404040"/>
    <a:srgbClr val="0D18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6E6379-CD99-4840-B8D5-EEBB003DD3C3}" v="2" dt="2023-09-18T23:36:59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i Moss" userId="c77036fc-e5aa-4615-919e-9bfc26b499b0" providerId="ADAL" clId="{7D6E6379-CD99-4840-B8D5-EEBB003DD3C3}"/>
    <pc:docChg chg="undo custSel addSld delSld modSld">
      <pc:chgData name="Giovanni Moss" userId="c77036fc-e5aa-4615-919e-9bfc26b499b0" providerId="ADAL" clId="{7D6E6379-CD99-4840-B8D5-EEBB003DD3C3}" dt="2023-09-19T02:37:06.372" v="1532" actId="20577"/>
      <pc:docMkLst>
        <pc:docMk/>
      </pc:docMkLst>
      <pc:sldChg chg="del">
        <pc:chgData name="Giovanni Moss" userId="c77036fc-e5aa-4615-919e-9bfc26b499b0" providerId="ADAL" clId="{7D6E6379-CD99-4840-B8D5-EEBB003DD3C3}" dt="2023-09-18T23:49:34.153" v="248" actId="47"/>
        <pc:sldMkLst>
          <pc:docMk/>
          <pc:sldMk cId="1948231508" sldId="370"/>
        </pc:sldMkLst>
      </pc:sldChg>
      <pc:sldChg chg="modSp add del mod">
        <pc:chgData name="Giovanni Moss" userId="c77036fc-e5aa-4615-919e-9bfc26b499b0" providerId="ADAL" clId="{7D6E6379-CD99-4840-B8D5-EEBB003DD3C3}" dt="2023-09-18T23:49:37.977" v="250" actId="47"/>
        <pc:sldMkLst>
          <pc:docMk/>
          <pc:sldMk cId="2243732712" sldId="385"/>
        </pc:sldMkLst>
        <pc:spChg chg="mod">
          <ac:chgData name="Giovanni Moss" userId="c77036fc-e5aa-4615-919e-9bfc26b499b0" providerId="ADAL" clId="{7D6E6379-CD99-4840-B8D5-EEBB003DD3C3}" dt="2023-09-18T23:36:18.471" v="112" actId="113"/>
          <ac:spMkLst>
            <pc:docMk/>
            <pc:sldMk cId="2243732712" sldId="385"/>
            <ac:spMk id="8" creationId="{9A4A6E72-FEAB-7A12-8981-57FC6B3FE475}"/>
          </ac:spMkLst>
        </pc:spChg>
      </pc:sldChg>
      <pc:sldChg chg="modSp mod">
        <pc:chgData name="Giovanni Moss" userId="c77036fc-e5aa-4615-919e-9bfc26b499b0" providerId="ADAL" clId="{7D6E6379-CD99-4840-B8D5-EEBB003DD3C3}" dt="2023-09-18T23:57:53.541" v="335" actId="20577"/>
        <pc:sldMkLst>
          <pc:docMk/>
          <pc:sldMk cId="436655194" sldId="401"/>
        </pc:sldMkLst>
        <pc:spChg chg="mod">
          <ac:chgData name="Giovanni Moss" userId="c77036fc-e5aa-4615-919e-9bfc26b499b0" providerId="ADAL" clId="{7D6E6379-CD99-4840-B8D5-EEBB003DD3C3}" dt="2023-09-18T23:57:53.541" v="335" actId="20577"/>
          <ac:spMkLst>
            <pc:docMk/>
            <pc:sldMk cId="436655194" sldId="401"/>
            <ac:spMk id="8" creationId="{1D0D41EB-5AF2-44AA-B323-E323F47B540F}"/>
          </ac:spMkLst>
        </pc:spChg>
      </pc:sldChg>
      <pc:sldChg chg="del">
        <pc:chgData name="Giovanni Moss" userId="c77036fc-e5aa-4615-919e-9bfc26b499b0" providerId="ADAL" clId="{7D6E6379-CD99-4840-B8D5-EEBB003DD3C3}" dt="2023-09-18T23:49:42.120" v="251" actId="47"/>
        <pc:sldMkLst>
          <pc:docMk/>
          <pc:sldMk cId="3491079778" sldId="412"/>
        </pc:sldMkLst>
      </pc:sldChg>
      <pc:sldChg chg="addSp delSp modSp mod">
        <pc:chgData name="Giovanni Moss" userId="c77036fc-e5aa-4615-919e-9bfc26b499b0" providerId="ADAL" clId="{7D6E6379-CD99-4840-B8D5-EEBB003DD3C3}" dt="2023-09-18T23:35:44.730" v="81" actId="20577"/>
        <pc:sldMkLst>
          <pc:docMk/>
          <pc:sldMk cId="1434037438" sldId="421"/>
        </pc:sldMkLst>
        <pc:spChg chg="mod">
          <ac:chgData name="Giovanni Moss" userId="c77036fc-e5aa-4615-919e-9bfc26b499b0" providerId="ADAL" clId="{7D6E6379-CD99-4840-B8D5-EEBB003DD3C3}" dt="2023-09-18T23:35:44.730" v="81" actId="20577"/>
          <ac:spMkLst>
            <pc:docMk/>
            <pc:sldMk cId="1434037438" sldId="421"/>
            <ac:spMk id="18" creationId="{FD5BF580-B13D-A9CD-27CE-80143391C8EF}"/>
          </ac:spMkLst>
        </pc:spChg>
        <pc:spChg chg="add del mod">
          <ac:chgData name="Giovanni Moss" userId="c77036fc-e5aa-4615-919e-9bfc26b499b0" providerId="ADAL" clId="{7D6E6379-CD99-4840-B8D5-EEBB003DD3C3}" dt="2023-09-18T23:35:27.121" v="41" actId="20577"/>
          <ac:spMkLst>
            <pc:docMk/>
            <pc:sldMk cId="1434037438" sldId="421"/>
            <ac:spMk id="19" creationId="{FA7EC7E8-7020-20BC-B41E-69CBC89B60AF}"/>
          </ac:spMkLst>
        </pc:spChg>
        <pc:picChg chg="mod">
          <ac:chgData name="Giovanni Moss" userId="c77036fc-e5aa-4615-919e-9bfc26b499b0" providerId="ADAL" clId="{7D6E6379-CD99-4840-B8D5-EEBB003DD3C3}" dt="2023-09-18T23:35:00.823" v="0" actId="14826"/>
          <ac:picMkLst>
            <pc:docMk/>
            <pc:sldMk cId="1434037438" sldId="421"/>
            <ac:picMk id="7" creationId="{DD1F8357-D4A2-F170-96E4-CB782EFE9B14}"/>
          </ac:picMkLst>
        </pc:picChg>
      </pc:sldChg>
      <pc:sldChg chg="modSp mod">
        <pc:chgData name="Giovanni Moss" userId="c77036fc-e5aa-4615-919e-9bfc26b499b0" providerId="ADAL" clId="{7D6E6379-CD99-4840-B8D5-EEBB003DD3C3}" dt="2023-09-18T23:37:27.098" v="184" actId="20577"/>
        <pc:sldMkLst>
          <pc:docMk/>
          <pc:sldMk cId="1144387308" sldId="427"/>
        </pc:sldMkLst>
        <pc:spChg chg="mod">
          <ac:chgData name="Giovanni Moss" userId="c77036fc-e5aa-4615-919e-9bfc26b499b0" providerId="ADAL" clId="{7D6E6379-CD99-4840-B8D5-EEBB003DD3C3}" dt="2023-09-18T23:37:27.098" v="184" actId="20577"/>
          <ac:spMkLst>
            <pc:docMk/>
            <pc:sldMk cId="1144387308" sldId="427"/>
            <ac:spMk id="31" creationId="{BCFE0A72-F08D-12C3-8630-A0A34C65B587}"/>
          </ac:spMkLst>
        </pc:spChg>
        <pc:spChg chg="mod">
          <ac:chgData name="Giovanni Moss" userId="c77036fc-e5aa-4615-919e-9bfc26b499b0" providerId="ADAL" clId="{7D6E6379-CD99-4840-B8D5-EEBB003DD3C3}" dt="2023-09-18T23:37:20.993" v="171" actId="20577"/>
          <ac:spMkLst>
            <pc:docMk/>
            <pc:sldMk cId="1144387308" sldId="427"/>
            <ac:spMk id="32" creationId="{4E1A03FA-BC5D-CEEC-CA94-CD5A0FD0944F}"/>
          </ac:spMkLst>
        </pc:spChg>
        <pc:spChg chg="mod">
          <ac:chgData name="Giovanni Moss" userId="c77036fc-e5aa-4615-919e-9bfc26b499b0" providerId="ADAL" clId="{7D6E6379-CD99-4840-B8D5-EEBB003DD3C3}" dt="2023-09-18T23:37:12.348" v="142" actId="20577"/>
          <ac:spMkLst>
            <pc:docMk/>
            <pc:sldMk cId="1144387308" sldId="427"/>
            <ac:spMk id="33" creationId="{FFF28F21-F04A-F5C2-C286-3CB221DF0FEC}"/>
          </ac:spMkLst>
        </pc:spChg>
        <pc:picChg chg="mod">
          <ac:chgData name="Giovanni Moss" userId="c77036fc-e5aa-4615-919e-9bfc26b499b0" providerId="ADAL" clId="{7D6E6379-CD99-4840-B8D5-EEBB003DD3C3}" dt="2023-09-18T23:36:59.126" v="113" actId="14826"/>
          <ac:picMkLst>
            <pc:docMk/>
            <pc:sldMk cId="1144387308" sldId="427"/>
            <ac:picMk id="7" creationId="{83549E13-513F-293F-26D3-9F059B05A324}"/>
          </ac:picMkLst>
        </pc:picChg>
      </pc:sldChg>
      <pc:sldChg chg="modSp mod">
        <pc:chgData name="Giovanni Moss" userId="c77036fc-e5aa-4615-919e-9bfc26b499b0" providerId="ADAL" clId="{7D6E6379-CD99-4840-B8D5-EEBB003DD3C3}" dt="2023-09-19T02:37:06.372" v="1532" actId="20577"/>
        <pc:sldMkLst>
          <pc:docMk/>
          <pc:sldMk cId="517897217" sldId="430"/>
        </pc:sldMkLst>
        <pc:spChg chg="mod">
          <ac:chgData name="Giovanni Moss" userId="c77036fc-e5aa-4615-919e-9bfc26b499b0" providerId="ADAL" clId="{7D6E6379-CD99-4840-B8D5-EEBB003DD3C3}" dt="2023-09-19T02:37:06.372" v="1532" actId="20577"/>
          <ac:spMkLst>
            <pc:docMk/>
            <pc:sldMk cId="517897217" sldId="430"/>
            <ac:spMk id="8" creationId="{77CF551D-572A-2E8C-26F1-79D351349DDC}"/>
          </ac:spMkLst>
        </pc:spChg>
        <pc:spChg chg="mod">
          <ac:chgData name="Giovanni Moss" userId="c77036fc-e5aa-4615-919e-9bfc26b499b0" providerId="ADAL" clId="{7D6E6379-CD99-4840-B8D5-EEBB003DD3C3}" dt="2023-09-19T02:13:25.913" v="358" actId="20577"/>
          <ac:spMkLst>
            <pc:docMk/>
            <pc:sldMk cId="517897217" sldId="430"/>
            <ac:spMk id="18" creationId="{5072DD37-A9DB-4E21-8B6C-A10464C92B2E}"/>
          </ac:spMkLst>
        </pc:spChg>
        <pc:spChg chg="mod">
          <ac:chgData name="Giovanni Moss" userId="c77036fc-e5aa-4615-919e-9bfc26b499b0" providerId="ADAL" clId="{7D6E6379-CD99-4840-B8D5-EEBB003DD3C3}" dt="2023-09-18T23:54:56.370" v="296" actId="20577"/>
          <ac:spMkLst>
            <pc:docMk/>
            <pc:sldMk cId="517897217" sldId="430"/>
            <ac:spMk id="19" creationId="{72FC7F3D-C81A-43DE-8B4E-C7F18319A24B}"/>
          </ac:spMkLst>
        </pc:spChg>
      </pc:sldChg>
      <pc:sldChg chg="delSp modSp del mod">
        <pc:chgData name="Giovanni Moss" userId="c77036fc-e5aa-4615-919e-9bfc26b499b0" providerId="ADAL" clId="{7D6E6379-CD99-4840-B8D5-EEBB003DD3C3}" dt="2023-09-19T02:35:26.327" v="1516" actId="47"/>
        <pc:sldMkLst>
          <pc:docMk/>
          <pc:sldMk cId="2436129050" sldId="431"/>
        </pc:sldMkLst>
        <pc:spChg chg="mod">
          <ac:chgData name="Giovanni Moss" userId="c77036fc-e5aa-4615-919e-9bfc26b499b0" providerId="ADAL" clId="{7D6E6379-CD99-4840-B8D5-EEBB003DD3C3}" dt="2023-09-19T02:34:10.496" v="1479" actId="20577"/>
          <ac:spMkLst>
            <pc:docMk/>
            <pc:sldMk cId="2436129050" sldId="431"/>
            <ac:spMk id="2" creationId="{ADA42599-B245-0F5A-1AE2-35BC3B97F98C}"/>
          </ac:spMkLst>
        </pc:spChg>
        <pc:spChg chg="mod">
          <ac:chgData name="Giovanni Moss" userId="c77036fc-e5aa-4615-919e-9bfc26b499b0" providerId="ADAL" clId="{7D6E6379-CD99-4840-B8D5-EEBB003DD3C3}" dt="2023-09-19T02:13:44.828" v="377" actId="20577"/>
          <ac:spMkLst>
            <pc:docMk/>
            <pc:sldMk cId="2436129050" sldId="431"/>
            <ac:spMk id="18" creationId="{5072DD37-A9DB-4E21-8B6C-A10464C92B2E}"/>
          </ac:spMkLst>
        </pc:spChg>
        <pc:spChg chg="del mod">
          <ac:chgData name="Giovanni Moss" userId="c77036fc-e5aa-4615-919e-9bfc26b499b0" providerId="ADAL" clId="{7D6E6379-CD99-4840-B8D5-EEBB003DD3C3}" dt="2023-09-18T23:55:36.080" v="327"/>
          <ac:spMkLst>
            <pc:docMk/>
            <pc:sldMk cId="2436129050" sldId="431"/>
            <ac:spMk id="19" creationId="{72FC7F3D-C81A-43DE-8B4E-C7F18319A24B}"/>
          </ac:spMkLst>
        </pc:spChg>
      </pc:sldChg>
      <pc:sldMasterChg chg="delSldLayout">
        <pc:chgData name="Giovanni Moss" userId="c77036fc-e5aa-4615-919e-9bfc26b499b0" providerId="ADAL" clId="{7D6E6379-CD99-4840-B8D5-EEBB003DD3C3}" dt="2023-09-18T23:49:34.153" v="248" actId="47"/>
        <pc:sldMasterMkLst>
          <pc:docMk/>
          <pc:sldMasterMk cId="3325268047" sldId="2147483648"/>
        </pc:sldMasterMkLst>
        <pc:sldLayoutChg chg="del">
          <pc:chgData name="Giovanni Moss" userId="c77036fc-e5aa-4615-919e-9bfc26b499b0" providerId="ADAL" clId="{7D6E6379-CD99-4840-B8D5-EEBB003DD3C3}" dt="2023-09-18T23:49:34.153" v="248" actId="47"/>
          <pc:sldLayoutMkLst>
            <pc:docMk/>
            <pc:sldMasterMk cId="3325268047" sldId="2147483648"/>
            <pc:sldLayoutMk cId="895732852" sldId="214748368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871DC-4AE3-AF44-A49D-B98C0AAA56B1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FBABA-6B44-4B40-8528-D43E28941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51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34514-3485-468F-8588-A368BC55879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75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34514-3485-468F-8588-A368BC55879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592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34514-3485-468F-8588-A368BC55879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69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E538B-B18F-9E4B-A4DE-64B00BDB4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E0922-68B6-9D41-B57E-A5203002A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8C4E9-426A-AC4B-BFFF-A7E4CF93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5AA8-BDA6-D448-95EB-3430B5990E5A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A1297-27AD-944C-A318-43F237B9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2848B-D889-CD47-BE3F-D06BCF24B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DBF-937D-0E4E-96C7-CC47A7513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84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0D9AF-3DD3-3A4A-892F-D9C99926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61B43-0660-3C4D-A3BF-AE826D078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E9E35-3882-3B47-9B05-A0BABB3BB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5AA8-BDA6-D448-95EB-3430B5990E5A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D5D89-FDD1-5441-9D9C-4B866BFF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B71F8-45E9-FE4E-AD2B-9CFAA7FD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DBF-937D-0E4E-96C7-CC47A7513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83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4DCE46-60BF-B24F-98A3-FDC5609EC9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6758D-5998-AB48-B7F4-2B4C0E7E7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F2B3C-1AE0-C343-9003-BD4323D96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5AA8-BDA6-D448-95EB-3430B5990E5A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6687B-3557-CF48-B5ED-2F482475F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81817-D9BA-1C47-A887-A89AED834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DBF-937D-0E4E-96C7-CC47A7513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888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AF9CBF1-F206-49A4-B1CD-9D52B3246A5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d-ID"/>
              <a:t>Drop </a:t>
            </a:r>
            <a:r>
              <a:rPr lang="id-ID" err="1"/>
              <a:t>your</a:t>
            </a:r>
            <a:r>
              <a:rPr lang="id-ID"/>
              <a:t> </a:t>
            </a:r>
            <a:r>
              <a:rPr lang="id-ID" err="1"/>
              <a:t>image</a:t>
            </a:r>
            <a:r>
              <a:rPr lang="id-ID"/>
              <a:t> </a:t>
            </a:r>
            <a:r>
              <a:rPr lang="id-ID" err="1"/>
              <a:t>here</a:t>
            </a:r>
            <a:endParaRPr lang="id-ID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DE7E8C2-103D-7442-92C6-B111EDB7555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4631AED-BAE3-0647-A2FF-D71F802C73D5}" type="datetimeFigureOut">
              <a:rPr kumimoji="1" lang="zh-CN" altLang="en-US" smtClean="0"/>
              <a:t>2023/9/18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890C978-DAC5-1948-A3FF-E3221D3D3E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C027B97-9464-A44C-AFB6-E00B1EE93D0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DF48E0-6A80-9347-82E4-225CE9F673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8210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1D33FF89-C343-42A9-8411-26F5FC0325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3402" y="3912876"/>
            <a:ext cx="2091853" cy="2091853"/>
          </a:xfrm>
          <a:custGeom>
            <a:avLst/>
            <a:gdLst>
              <a:gd name="connsiteX0" fmla="*/ 3428999 w 6857998"/>
              <a:gd name="connsiteY0" fmla="*/ 0 h 6857996"/>
              <a:gd name="connsiteX1" fmla="*/ 6857998 w 6857998"/>
              <a:gd name="connsiteY1" fmla="*/ 3428998 h 6857996"/>
              <a:gd name="connsiteX2" fmla="*/ 3428999 w 6857998"/>
              <a:gd name="connsiteY2" fmla="*/ 6857996 h 6857996"/>
              <a:gd name="connsiteX3" fmla="*/ 0 w 6857998"/>
              <a:gd name="connsiteY3" fmla="*/ 3428998 h 6857996"/>
              <a:gd name="connsiteX4" fmla="*/ 3428999 w 6857998"/>
              <a:gd name="connsiteY4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8" h="6857996">
                <a:moveTo>
                  <a:pt x="3428999" y="0"/>
                </a:moveTo>
                <a:cubicBezTo>
                  <a:pt x="5322783" y="0"/>
                  <a:pt x="6857998" y="1535215"/>
                  <a:pt x="6857998" y="3428998"/>
                </a:cubicBezTo>
                <a:cubicBezTo>
                  <a:pt x="6857998" y="5322781"/>
                  <a:pt x="5322783" y="6857996"/>
                  <a:pt x="3428999" y="6857996"/>
                </a:cubicBezTo>
                <a:cubicBezTo>
                  <a:pt x="1535215" y="6857996"/>
                  <a:pt x="0" y="5322781"/>
                  <a:pt x="0" y="3428998"/>
                </a:cubicBezTo>
                <a:cubicBezTo>
                  <a:pt x="0" y="1535215"/>
                  <a:pt x="1535215" y="0"/>
                  <a:pt x="3428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altLang="zh-CN"/>
              <a:t>Drop </a:t>
            </a:r>
            <a:r>
              <a:rPr lang="id-ID" altLang="zh-CN" err="1"/>
              <a:t>your</a:t>
            </a:r>
            <a:r>
              <a:rPr lang="id-ID" altLang="zh-CN"/>
              <a:t> </a:t>
            </a:r>
            <a:r>
              <a:rPr lang="id-ID" altLang="zh-CN" err="1"/>
              <a:t>image</a:t>
            </a:r>
            <a:r>
              <a:rPr lang="id-ID" altLang="zh-CN"/>
              <a:t> </a:t>
            </a:r>
            <a:r>
              <a:rPr lang="id-ID" altLang="zh-CN" err="1"/>
              <a:t>here</a:t>
            </a:r>
            <a:endParaRPr lang="id-ID" altLang="zh-CN"/>
          </a:p>
          <a:p>
            <a:endParaRPr lang="id-ID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63815A79-04C0-4B63-AD40-5A64479F64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49784" y="3912876"/>
            <a:ext cx="2091853" cy="2091853"/>
          </a:xfrm>
          <a:custGeom>
            <a:avLst/>
            <a:gdLst>
              <a:gd name="connsiteX0" fmla="*/ 3428999 w 6857998"/>
              <a:gd name="connsiteY0" fmla="*/ 0 h 6857996"/>
              <a:gd name="connsiteX1" fmla="*/ 6857998 w 6857998"/>
              <a:gd name="connsiteY1" fmla="*/ 3428998 h 6857996"/>
              <a:gd name="connsiteX2" fmla="*/ 3428999 w 6857998"/>
              <a:gd name="connsiteY2" fmla="*/ 6857996 h 6857996"/>
              <a:gd name="connsiteX3" fmla="*/ 0 w 6857998"/>
              <a:gd name="connsiteY3" fmla="*/ 3428998 h 6857996"/>
              <a:gd name="connsiteX4" fmla="*/ 3428999 w 6857998"/>
              <a:gd name="connsiteY4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8" h="6857996">
                <a:moveTo>
                  <a:pt x="3428999" y="0"/>
                </a:moveTo>
                <a:cubicBezTo>
                  <a:pt x="5322783" y="0"/>
                  <a:pt x="6857998" y="1535215"/>
                  <a:pt x="6857998" y="3428998"/>
                </a:cubicBezTo>
                <a:cubicBezTo>
                  <a:pt x="6857998" y="5322781"/>
                  <a:pt x="5322783" y="6857996"/>
                  <a:pt x="3428999" y="6857996"/>
                </a:cubicBezTo>
                <a:cubicBezTo>
                  <a:pt x="1535215" y="6857996"/>
                  <a:pt x="0" y="5322781"/>
                  <a:pt x="0" y="3428998"/>
                </a:cubicBezTo>
                <a:cubicBezTo>
                  <a:pt x="0" y="1535215"/>
                  <a:pt x="1535215" y="0"/>
                  <a:pt x="3428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altLang="zh-CN"/>
              <a:t>Drop </a:t>
            </a:r>
            <a:r>
              <a:rPr lang="id-ID" altLang="zh-CN" err="1"/>
              <a:t>your</a:t>
            </a:r>
            <a:r>
              <a:rPr lang="id-ID" altLang="zh-CN"/>
              <a:t> </a:t>
            </a:r>
            <a:r>
              <a:rPr lang="id-ID" altLang="zh-CN" err="1"/>
              <a:t>image</a:t>
            </a:r>
            <a:r>
              <a:rPr lang="id-ID" altLang="zh-CN"/>
              <a:t> </a:t>
            </a:r>
            <a:r>
              <a:rPr lang="id-ID" altLang="zh-CN" err="1"/>
              <a:t>here</a:t>
            </a:r>
            <a:endParaRPr lang="id-ID" altLang="zh-CN"/>
          </a:p>
          <a:p>
            <a:endParaRPr lang="id-ID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3283BE0D-803B-4C6F-A252-1C33018EA3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96165" y="3912876"/>
            <a:ext cx="2091853" cy="2091853"/>
          </a:xfrm>
          <a:custGeom>
            <a:avLst/>
            <a:gdLst>
              <a:gd name="connsiteX0" fmla="*/ 3428999 w 6857998"/>
              <a:gd name="connsiteY0" fmla="*/ 0 h 6857996"/>
              <a:gd name="connsiteX1" fmla="*/ 6857998 w 6857998"/>
              <a:gd name="connsiteY1" fmla="*/ 3428998 h 6857996"/>
              <a:gd name="connsiteX2" fmla="*/ 3428999 w 6857998"/>
              <a:gd name="connsiteY2" fmla="*/ 6857996 h 6857996"/>
              <a:gd name="connsiteX3" fmla="*/ 0 w 6857998"/>
              <a:gd name="connsiteY3" fmla="*/ 3428998 h 6857996"/>
              <a:gd name="connsiteX4" fmla="*/ 3428999 w 6857998"/>
              <a:gd name="connsiteY4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8" h="6857996">
                <a:moveTo>
                  <a:pt x="3428999" y="0"/>
                </a:moveTo>
                <a:cubicBezTo>
                  <a:pt x="5322783" y="0"/>
                  <a:pt x="6857998" y="1535215"/>
                  <a:pt x="6857998" y="3428998"/>
                </a:cubicBezTo>
                <a:cubicBezTo>
                  <a:pt x="6857998" y="5322781"/>
                  <a:pt x="5322783" y="6857996"/>
                  <a:pt x="3428999" y="6857996"/>
                </a:cubicBezTo>
                <a:cubicBezTo>
                  <a:pt x="1535215" y="6857996"/>
                  <a:pt x="0" y="5322781"/>
                  <a:pt x="0" y="3428998"/>
                </a:cubicBezTo>
                <a:cubicBezTo>
                  <a:pt x="0" y="1535215"/>
                  <a:pt x="1535215" y="0"/>
                  <a:pt x="3428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altLang="zh-CN"/>
              <a:t>Drop </a:t>
            </a:r>
            <a:r>
              <a:rPr lang="id-ID" altLang="zh-CN" err="1"/>
              <a:t>your</a:t>
            </a:r>
            <a:r>
              <a:rPr lang="id-ID" altLang="zh-CN"/>
              <a:t> </a:t>
            </a:r>
            <a:r>
              <a:rPr lang="id-ID" altLang="zh-CN" err="1"/>
              <a:t>image</a:t>
            </a:r>
            <a:r>
              <a:rPr lang="id-ID" altLang="zh-CN"/>
              <a:t> </a:t>
            </a:r>
            <a:r>
              <a:rPr lang="id-ID" altLang="zh-CN" err="1"/>
              <a:t>here</a:t>
            </a:r>
            <a:endParaRPr lang="id-ID" altLang="zh-CN"/>
          </a:p>
          <a:p>
            <a:endParaRPr lang="id-ID"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7A2AFDC0-02B9-4010-B7A3-6C8425ADE0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2547" y="3912876"/>
            <a:ext cx="2091853" cy="2091853"/>
          </a:xfrm>
          <a:custGeom>
            <a:avLst/>
            <a:gdLst>
              <a:gd name="connsiteX0" fmla="*/ 3428999 w 6857998"/>
              <a:gd name="connsiteY0" fmla="*/ 0 h 6857996"/>
              <a:gd name="connsiteX1" fmla="*/ 6857998 w 6857998"/>
              <a:gd name="connsiteY1" fmla="*/ 3428998 h 6857996"/>
              <a:gd name="connsiteX2" fmla="*/ 3428999 w 6857998"/>
              <a:gd name="connsiteY2" fmla="*/ 6857996 h 6857996"/>
              <a:gd name="connsiteX3" fmla="*/ 0 w 6857998"/>
              <a:gd name="connsiteY3" fmla="*/ 3428998 h 6857996"/>
              <a:gd name="connsiteX4" fmla="*/ 3428999 w 6857998"/>
              <a:gd name="connsiteY4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8" h="6857996">
                <a:moveTo>
                  <a:pt x="3428999" y="0"/>
                </a:moveTo>
                <a:cubicBezTo>
                  <a:pt x="5322783" y="0"/>
                  <a:pt x="6857998" y="1535215"/>
                  <a:pt x="6857998" y="3428998"/>
                </a:cubicBezTo>
                <a:cubicBezTo>
                  <a:pt x="6857998" y="5322781"/>
                  <a:pt x="5322783" y="6857996"/>
                  <a:pt x="3428999" y="6857996"/>
                </a:cubicBezTo>
                <a:cubicBezTo>
                  <a:pt x="1535215" y="6857996"/>
                  <a:pt x="0" y="5322781"/>
                  <a:pt x="0" y="3428998"/>
                </a:cubicBezTo>
                <a:cubicBezTo>
                  <a:pt x="0" y="1535215"/>
                  <a:pt x="1535215" y="0"/>
                  <a:pt x="3428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altLang="zh-CN"/>
              <a:t>Drop </a:t>
            </a:r>
            <a:r>
              <a:rPr lang="id-ID" altLang="zh-CN" err="1"/>
              <a:t>your</a:t>
            </a:r>
            <a:r>
              <a:rPr lang="id-ID" altLang="zh-CN"/>
              <a:t> </a:t>
            </a:r>
            <a:r>
              <a:rPr lang="id-ID" altLang="zh-CN" err="1"/>
              <a:t>image</a:t>
            </a:r>
            <a:r>
              <a:rPr lang="id-ID" altLang="zh-CN"/>
              <a:t> </a:t>
            </a:r>
            <a:r>
              <a:rPr lang="id-ID" altLang="zh-CN" err="1"/>
              <a:t>here</a:t>
            </a:r>
            <a:endParaRPr lang="id-ID" altLang="zh-CN"/>
          </a:p>
          <a:p>
            <a:endParaRPr lang="id-ID"/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D673AD41-4AF9-9A7F-A9E8-E94433C5E1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49915" y="853271"/>
            <a:ext cx="2091853" cy="2091853"/>
          </a:xfrm>
          <a:custGeom>
            <a:avLst/>
            <a:gdLst>
              <a:gd name="connsiteX0" fmla="*/ 3428999 w 6857998"/>
              <a:gd name="connsiteY0" fmla="*/ 0 h 6857996"/>
              <a:gd name="connsiteX1" fmla="*/ 6857998 w 6857998"/>
              <a:gd name="connsiteY1" fmla="*/ 3428998 h 6857996"/>
              <a:gd name="connsiteX2" fmla="*/ 3428999 w 6857998"/>
              <a:gd name="connsiteY2" fmla="*/ 6857996 h 6857996"/>
              <a:gd name="connsiteX3" fmla="*/ 0 w 6857998"/>
              <a:gd name="connsiteY3" fmla="*/ 3428998 h 6857996"/>
              <a:gd name="connsiteX4" fmla="*/ 3428999 w 6857998"/>
              <a:gd name="connsiteY4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8" h="6857996">
                <a:moveTo>
                  <a:pt x="3428999" y="0"/>
                </a:moveTo>
                <a:cubicBezTo>
                  <a:pt x="5322783" y="0"/>
                  <a:pt x="6857998" y="1535215"/>
                  <a:pt x="6857998" y="3428998"/>
                </a:cubicBezTo>
                <a:cubicBezTo>
                  <a:pt x="6857998" y="5322781"/>
                  <a:pt x="5322783" y="6857996"/>
                  <a:pt x="3428999" y="6857996"/>
                </a:cubicBezTo>
                <a:cubicBezTo>
                  <a:pt x="1535215" y="6857996"/>
                  <a:pt x="0" y="5322781"/>
                  <a:pt x="0" y="3428998"/>
                </a:cubicBezTo>
                <a:cubicBezTo>
                  <a:pt x="0" y="1535215"/>
                  <a:pt x="1535215" y="0"/>
                  <a:pt x="3428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altLang="zh-CN"/>
              <a:t>Drop </a:t>
            </a:r>
            <a:r>
              <a:rPr lang="id-ID" altLang="zh-CN" err="1"/>
              <a:t>your</a:t>
            </a:r>
            <a:r>
              <a:rPr lang="id-ID" altLang="zh-CN"/>
              <a:t> </a:t>
            </a:r>
            <a:r>
              <a:rPr lang="id-ID" altLang="zh-CN" err="1"/>
              <a:t>image</a:t>
            </a:r>
            <a:r>
              <a:rPr lang="id-ID" altLang="zh-CN"/>
              <a:t> </a:t>
            </a:r>
            <a:r>
              <a:rPr lang="id-ID" altLang="zh-CN" err="1"/>
              <a:t>here</a:t>
            </a:r>
            <a:endParaRPr lang="id-ID" altLang="zh-CN"/>
          </a:p>
          <a:p>
            <a:endParaRPr lang="id-ID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14DC0379-9DE4-0459-598F-A9080ECC7C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74454" y="853271"/>
            <a:ext cx="2091853" cy="2091853"/>
          </a:xfrm>
          <a:custGeom>
            <a:avLst/>
            <a:gdLst>
              <a:gd name="connsiteX0" fmla="*/ 3428999 w 6857998"/>
              <a:gd name="connsiteY0" fmla="*/ 0 h 6857996"/>
              <a:gd name="connsiteX1" fmla="*/ 6857998 w 6857998"/>
              <a:gd name="connsiteY1" fmla="*/ 3428998 h 6857996"/>
              <a:gd name="connsiteX2" fmla="*/ 3428999 w 6857998"/>
              <a:gd name="connsiteY2" fmla="*/ 6857996 h 6857996"/>
              <a:gd name="connsiteX3" fmla="*/ 0 w 6857998"/>
              <a:gd name="connsiteY3" fmla="*/ 3428998 h 6857996"/>
              <a:gd name="connsiteX4" fmla="*/ 3428999 w 6857998"/>
              <a:gd name="connsiteY4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8" h="6857996">
                <a:moveTo>
                  <a:pt x="3428999" y="0"/>
                </a:moveTo>
                <a:cubicBezTo>
                  <a:pt x="5322783" y="0"/>
                  <a:pt x="6857998" y="1535215"/>
                  <a:pt x="6857998" y="3428998"/>
                </a:cubicBezTo>
                <a:cubicBezTo>
                  <a:pt x="6857998" y="5322781"/>
                  <a:pt x="5322783" y="6857996"/>
                  <a:pt x="3428999" y="6857996"/>
                </a:cubicBezTo>
                <a:cubicBezTo>
                  <a:pt x="1535215" y="6857996"/>
                  <a:pt x="0" y="5322781"/>
                  <a:pt x="0" y="3428998"/>
                </a:cubicBezTo>
                <a:cubicBezTo>
                  <a:pt x="0" y="1535215"/>
                  <a:pt x="1535215" y="0"/>
                  <a:pt x="3428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altLang="zh-CN"/>
              <a:t>Drop </a:t>
            </a:r>
            <a:r>
              <a:rPr lang="id-ID" altLang="zh-CN" err="1"/>
              <a:t>your</a:t>
            </a:r>
            <a:r>
              <a:rPr lang="id-ID" altLang="zh-CN"/>
              <a:t> </a:t>
            </a:r>
            <a:r>
              <a:rPr lang="id-ID" altLang="zh-CN" err="1"/>
              <a:t>image</a:t>
            </a:r>
            <a:r>
              <a:rPr lang="id-ID" altLang="zh-CN"/>
              <a:t> </a:t>
            </a:r>
            <a:r>
              <a:rPr lang="id-ID" altLang="zh-CN" err="1"/>
              <a:t>here</a:t>
            </a:r>
            <a:endParaRPr lang="id-ID" altLang="zh-CN"/>
          </a:p>
          <a:p>
            <a:endParaRPr lang="id-ID"/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AFAE09CE-2765-A307-938E-307B2CC481F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37533" y="853271"/>
            <a:ext cx="2091853" cy="2091853"/>
          </a:xfrm>
          <a:custGeom>
            <a:avLst/>
            <a:gdLst>
              <a:gd name="connsiteX0" fmla="*/ 3428999 w 6857998"/>
              <a:gd name="connsiteY0" fmla="*/ 0 h 6857996"/>
              <a:gd name="connsiteX1" fmla="*/ 6857998 w 6857998"/>
              <a:gd name="connsiteY1" fmla="*/ 3428998 h 6857996"/>
              <a:gd name="connsiteX2" fmla="*/ 3428999 w 6857998"/>
              <a:gd name="connsiteY2" fmla="*/ 6857996 h 6857996"/>
              <a:gd name="connsiteX3" fmla="*/ 0 w 6857998"/>
              <a:gd name="connsiteY3" fmla="*/ 3428998 h 6857996"/>
              <a:gd name="connsiteX4" fmla="*/ 3428999 w 6857998"/>
              <a:gd name="connsiteY4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8" h="6857996">
                <a:moveTo>
                  <a:pt x="3428999" y="0"/>
                </a:moveTo>
                <a:cubicBezTo>
                  <a:pt x="5322783" y="0"/>
                  <a:pt x="6857998" y="1535215"/>
                  <a:pt x="6857998" y="3428998"/>
                </a:cubicBezTo>
                <a:cubicBezTo>
                  <a:pt x="6857998" y="5322781"/>
                  <a:pt x="5322783" y="6857996"/>
                  <a:pt x="3428999" y="6857996"/>
                </a:cubicBezTo>
                <a:cubicBezTo>
                  <a:pt x="1535215" y="6857996"/>
                  <a:pt x="0" y="5322781"/>
                  <a:pt x="0" y="3428998"/>
                </a:cubicBezTo>
                <a:cubicBezTo>
                  <a:pt x="0" y="1535215"/>
                  <a:pt x="1535215" y="0"/>
                  <a:pt x="3428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altLang="zh-CN"/>
              <a:t>Drop </a:t>
            </a:r>
            <a:r>
              <a:rPr lang="id-ID" altLang="zh-CN" err="1"/>
              <a:t>your</a:t>
            </a:r>
            <a:r>
              <a:rPr lang="id-ID" altLang="zh-CN"/>
              <a:t> </a:t>
            </a:r>
            <a:r>
              <a:rPr lang="id-ID" altLang="zh-CN" err="1"/>
              <a:t>image</a:t>
            </a:r>
            <a:r>
              <a:rPr lang="id-ID" altLang="zh-CN"/>
              <a:t> </a:t>
            </a:r>
            <a:r>
              <a:rPr lang="id-ID" altLang="zh-CN" err="1"/>
              <a:t>here</a:t>
            </a:r>
            <a:endParaRPr lang="id-ID" altLang="zh-CN"/>
          </a:p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6947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F9FD21B-77A3-2847-8293-488E9A33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31AED-BAE3-0647-A2FF-D71F802C73D5}" type="datetimeFigureOut">
              <a:rPr kumimoji="1" lang="zh-CN" altLang="en-US" smtClean="0"/>
              <a:t>2023/9/18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7ECB849-E731-0048-8A08-EB7FB2EC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6A4D92-C6F8-E546-8464-53FBD1FE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48E0-6A80-9347-82E4-225CE9F673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0392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>
            <a:extLst>
              <a:ext uri="{FF2B5EF4-FFF2-40B4-BE49-F238E27FC236}">
                <a16:creationId xmlns:a16="http://schemas.microsoft.com/office/drawing/2014/main" id="{DEC74FA8-7E23-4062-A5F8-3FC041BEA2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613150"/>
            <a:ext cx="12192000" cy="324485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effectLst/>
        </p:spPr>
        <p:txBody>
          <a:bodyPr/>
          <a:lstStyle>
            <a:lvl1pPr>
              <a:def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id-ID" altLang="zh-CN"/>
              <a:t>Drop </a:t>
            </a:r>
            <a:r>
              <a:rPr lang="id-ID" altLang="zh-CN" err="1"/>
              <a:t>your</a:t>
            </a:r>
            <a:r>
              <a:rPr lang="id-ID" altLang="zh-CN"/>
              <a:t> </a:t>
            </a:r>
            <a:r>
              <a:rPr lang="id-ID" altLang="zh-CN" err="1"/>
              <a:t>image</a:t>
            </a:r>
            <a:r>
              <a:rPr lang="id-ID" altLang="zh-CN"/>
              <a:t> </a:t>
            </a:r>
            <a:r>
              <a:rPr lang="id-ID" altLang="zh-CN" err="1"/>
              <a:t>here</a:t>
            </a:r>
            <a:endParaRPr lang="id-ID" altLang="zh-CN"/>
          </a:p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endParaRPr lang="en-GB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EC7AA6F-F37D-624E-8064-5DD34AF9C34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4631AED-BAE3-0647-A2FF-D71F802C73D5}" type="datetimeFigureOut">
              <a:rPr kumimoji="1" lang="zh-CN" altLang="en-US" smtClean="0"/>
              <a:t>2023/9/18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F95BDF-5418-1D4C-BECB-27B12432E3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4EA2D4-6149-6E4F-9214-2618F9D5E3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DF48E0-6A80-9347-82E4-225CE9F6732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8091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1D33FF89-C343-42A9-8411-26F5FC0325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42654" y="3127686"/>
            <a:ext cx="1534291" cy="1534291"/>
          </a:xfrm>
          <a:custGeom>
            <a:avLst/>
            <a:gdLst>
              <a:gd name="connsiteX0" fmla="*/ 3428999 w 6857998"/>
              <a:gd name="connsiteY0" fmla="*/ 0 h 6857996"/>
              <a:gd name="connsiteX1" fmla="*/ 6857998 w 6857998"/>
              <a:gd name="connsiteY1" fmla="*/ 3428998 h 6857996"/>
              <a:gd name="connsiteX2" fmla="*/ 3428999 w 6857998"/>
              <a:gd name="connsiteY2" fmla="*/ 6857996 h 6857996"/>
              <a:gd name="connsiteX3" fmla="*/ 0 w 6857998"/>
              <a:gd name="connsiteY3" fmla="*/ 3428998 h 6857996"/>
              <a:gd name="connsiteX4" fmla="*/ 3428999 w 6857998"/>
              <a:gd name="connsiteY4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8" h="6857996">
                <a:moveTo>
                  <a:pt x="3428999" y="0"/>
                </a:moveTo>
                <a:cubicBezTo>
                  <a:pt x="5322783" y="0"/>
                  <a:pt x="6857998" y="1535215"/>
                  <a:pt x="6857998" y="3428998"/>
                </a:cubicBezTo>
                <a:cubicBezTo>
                  <a:pt x="6857998" y="5322781"/>
                  <a:pt x="5322783" y="6857996"/>
                  <a:pt x="3428999" y="6857996"/>
                </a:cubicBezTo>
                <a:cubicBezTo>
                  <a:pt x="1535215" y="6857996"/>
                  <a:pt x="0" y="5322781"/>
                  <a:pt x="0" y="3428998"/>
                </a:cubicBezTo>
                <a:cubicBezTo>
                  <a:pt x="0" y="1535215"/>
                  <a:pt x="1535215" y="0"/>
                  <a:pt x="3428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altLang="zh-CN"/>
              <a:t>Drop </a:t>
            </a:r>
            <a:r>
              <a:rPr lang="id-ID" altLang="zh-CN" err="1"/>
              <a:t>your</a:t>
            </a:r>
            <a:r>
              <a:rPr lang="id-ID" altLang="zh-CN"/>
              <a:t> </a:t>
            </a:r>
            <a:r>
              <a:rPr lang="id-ID" altLang="zh-CN" err="1"/>
              <a:t>image</a:t>
            </a:r>
            <a:r>
              <a:rPr lang="id-ID" altLang="zh-CN"/>
              <a:t> </a:t>
            </a:r>
            <a:r>
              <a:rPr lang="id-ID" altLang="zh-CN" err="1"/>
              <a:t>here</a:t>
            </a:r>
            <a:endParaRPr lang="id-ID" altLang="zh-CN"/>
          </a:p>
          <a:p>
            <a:endParaRPr lang="id-ID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63815A79-04C0-4B63-AD40-5A64479F64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448" y="2897579"/>
            <a:ext cx="1534291" cy="1534291"/>
          </a:xfrm>
          <a:custGeom>
            <a:avLst/>
            <a:gdLst>
              <a:gd name="connsiteX0" fmla="*/ 3428999 w 6857998"/>
              <a:gd name="connsiteY0" fmla="*/ 0 h 6857996"/>
              <a:gd name="connsiteX1" fmla="*/ 6857998 w 6857998"/>
              <a:gd name="connsiteY1" fmla="*/ 3428998 h 6857996"/>
              <a:gd name="connsiteX2" fmla="*/ 3428999 w 6857998"/>
              <a:gd name="connsiteY2" fmla="*/ 6857996 h 6857996"/>
              <a:gd name="connsiteX3" fmla="*/ 0 w 6857998"/>
              <a:gd name="connsiteY3" fmla="*/ 3428998 h 6857996"/>
              <a:gd name="connsiteX4" fmla="*/ 3428999 w 6857998"/>
              <a:gd name="connsiteY4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8" h="6857996">
                <a:moveTo>
                  <a:pt x="3428999" y="0"/>
                </a:moveTo>
                <a:cubicBezTo>
                  <a:pt x="5322783" y="0"/>
                  <a:pt x="6857998" y="1535215"/>
                  <a:pt x="6857998" y="3428998"/>
                </a:cubicBezTo>
                <a:cubicBezTo>
                  <a:pt x="6857998" y="5322781"/>
                  <a:pt x="5322783" y="6857996"/>
                  <a:pt x="3428999" y="6857996"/>
                </a:cubicBezTo>
                <a:cubicBezTo>
                  <a:pt x="1535215" y="6857996"/>
                  <a:pt x="0" y="5322781"/>
                  <a:pt x="0" y="3428998"/>
                </a:cubicBezTo>
                <a:cubicBezTo>
                  <a:pt x="0" y="1535215"/>
                  <a:pt x="1535215" y="0"/>
                  <a:pt x="3428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altLang="zh-CN"/>
              <a:t>Drop </a:t>
            </a:r>
            <a:r>
              <a:rPr lang="id-ID" altLang="zh-CN" err="1"/>
              <a:t>your</a:t>
            </a:r>
            <a:r>
              <a:rPr lang="id-ID" altLang="zh-CN"/>
              <a:t> </a:t>
            </a:r>
            <a:r>
              <a:rPr lang="id-ID" altLang="zh-CN" err="1"/>
              <a:t>image</a:t>
            </a:r>
            <a:r>
              <a:rPr lang="id-ID" altLang="zh-CN"/>
              <a:t> </a:t>
            </a:r>
            <a:r>
              <a:rPr lang="id-ID" altLang="zh-CN" err="1"/>
              <a:t>here</a:t>
            </a:r>
            <a:endParaRPr lang="id-ID" altLang="zh-CN"/>
          </a:p>
          <a:p>
            <a:endParaRPr lang="id-ID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3283BE0D-803B-4C6F-A252-1C33018EA3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44643" y="3008416"/>
            <a:ext cx="1534291" cy="1534291"/>
          </a:xfrm>
          <a:custGeom>
            <a:avLst/>
            <a:gdLst>
              <a:gd name="connsiteX0" fmla="*/ 3428999 w 6857998"/>
              <a:gd name="connsiteY0" fmla="*/ 0 h 6857996"/>
              <a:gd name="connsiteX1" fmla="*/ 6857998 w 6857998"/>
              <a:gd name="connsiteY1" fmla="*/ 3428998 h 6857996"/>
              <a:gd name="connsiteX2" fmla="*/ 3428999 w 6857998"/>
              <a:gd name="connsiteY2" fmla="*/ 6857996 h 6857996"/>
              <a:gd name="connsiteX3" fmla="*/ 0 w 6857998"/>
              <a:gd name="connsiteY3" fmla="*/ 3428998 h 6857996"/>
              <a:gd name="connsiteX4" fmla="*/ 3428999 w 6857998"/>
              <a:gd name="connsiteY4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8" h="6857996">
                <a:moveTo>
                  <a:pt x="3428999" y="0"/>
                </a:moveTo>
                <a:cubicBezTo>
                  <a:pt x="5322783" y="0"/>
                  <a:pt x="6857998" y="1535215"/>
                  <a:pt x="6857998" y="3428998"/>
                </a:cubicBezTo>
                <a:cubicBezTo>
                  <a:pt x="6857998" y="5322781"/>
                  <a:pt x="5322783" y="6857996"/>
                  <a:pt x="3428999" y="6857996"/>
                </a:cubicBezTo>
                <a:cubicBezTo>
                  <a:pt x="1535215" y="6857996"/>
                  <a:pt x="0" y="5322781"/>
                  <a:pt x="0" y="3428998"/>
                </a:cubicBezTo>
                <a:cubicBezTo>
                  <a:pt x="0" y="1535215"/>
                  <a:pt x="1535215" y="0"/>
                  <a:pt x="3428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altLang="zh-CN"/>
              <a:t>Drop </a:t>
            </a:r>
            <a:r>
              <a:rPr lang="id-ID" altLang="zh-CN" err="1"/>
              <a:t>your</a:t>
            </a:r>
            <a:r>
              <a:rPr lang="id-ID" altLang="zh-CN"/>
              <a:t> </a:t>
            </a:r>
            <a:r>
              <a:rPr lang="id-ID" altLang="zh-CN" err="1"/>
              <a:t>image</a:t>
            </a:r>
            <a:r>
              <a:rPr lang="id-ID" altLang="zh-CN"/>
              <a:t> </a:t>
            </a:r>
            <a:r>
              <a:rPr lang="id-ID" altLang="zh-CN" err="1"/>
              <a:t>here</a:t>
            </a:r>
            <a:endParaRPr lang="id-ID" altLang="zh-CN"/>
          </a:p>
          <a:p>
            <a:endParaRPr lang="id-ID"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7A2AFDC0-02B9-4010-B7A3-6C8425ADE0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91025" y="3008416"/>
            <a:ext cx="1534291" cy="1534291"/>
          </a:xfrm>
          <a:custGeom>
            <a:avLst/>
            <a:gdLst>
              <a:gd name="connsiteX0" fmla="*/ 3428999 w 6857998"/>
              <a:gd name="connsiteY0" fmla="*/ 0 h 6857996"/>
              <a:gd name="connsiteX1" fmla="*/ 6857998 w 6857998"/>
              <a:gd name="connsiteY1" fmla="*/ 3428998 h 6857996"/>
              <a:gd name="connsiteX2" fmla="*/ 3428999 w 6857998"/>
              <a:gd name="connsiteY2" fmla="*/ 6857996 h 6857996"/>
              <a:gd name="connsiteX3" fmla="*/ 0 w 6857998"/>
              <a:gd name="connsiteY3" fmla="*/ 3428998 h 6857996"/>
              <a:gd name="connsiteX4" fmla="*/ 3428999 w 6857998"/>
              <a:gd name="connsiteY4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8" h="6857996">
                <a:moveTo>
                  <a:pt x="3428999" y="0"/>
                </a:moveTo>
                <a:cubicBezTo>
                  <a:pt x="5322783" y="0"/>
                  <a:pt x="6857998" y="1535215"/>
                  <a:pt x="6857998" y="3428998"/>
                </a:cubicBezTo>
                <a:cubicBezTo>
                  <a:pt x="6857998" y="5322781"/>
                  <a:pt x="5322783" y="6857996"/>
                  <a:pt x="3428999" y="6857996"/>
                </a:cubicBezTo>
                <a:cubicBezTo>
                  <a:pt x="1535215" y="6857996"/>
                  <a:pt x="0" y="5322781"/>
                  <a:pt x="0" y="3428998"/>
                </a:cubicBezTo>
                <a:cubicBezTo>
                  <a:pt x="0" y="1535215"/>
                  <a:pt x="1535215" y="0"/>
                  <a:pt x="3428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altLang="zh-CN"/>
              <a:t>Drop </a:t>
            </a:r>
            <a:r>
              <a:rPr lang="id-ID" altLang="zh-CN" err="1"/>
              <a:t>your</a:t>
            </a:r>
            <a:r>
              <a:rPr lang="id-ID" altLang="zh-CN"/>
              <a:t> </a:t>
            </a:r>
            <a:r>
              <a:rPr lang="id-ID" altLang="zh-CN" err="1"/>
              <a:t>image</a:t>
            </a:r>
            <a:r>
              <a:rPr lang="id-ID" altLang="zh-CN"/>
              <a:t> </a:t>
            </a:r>
            <a:r>
              <a:rPr lang="id-ID" altLang="zh-CN" err="1"/>
              <a:t>here</a:t>
            </a:r>
            <a:endParaRPr lang="id-ID" altLang="zh-CN"/>
          </a:p>
          <a:p>
            <a:endParaRPr lang="id-ID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503868A-96AC-D54B-81D0-FD9C866C911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4631AED-BAE3-0647-A2FF-D71F802C73D5}" type="datetimeFigureOut">
              <a:rPr kumimoji="1" lang="zh-CN" altLang="en-US" smtClean="0"/>
              <a:t>2023/9/18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D797E71-EA79-594F-A299-1BE272864FB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AED5B9-B1D2-774F-9594-AE8BB5A5EE0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9DF48E0-6A80-9347-82E4-225CE9F67329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23825A2E-3875-0BF6-02CB-AF662885F0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310672" y="1363288"/>
            <a:ext cx="1534291" cy="1534291"/>
          </a:xfrm>
          <a:custGeom>
            <a:avLst/>
            <a:gdLst>
              <a:gd name="connsiteX0" fmla="*/ 3428999 w 6857998"/>
              <a:gd name="connsiteY0" fmla="*/ 0 h 6857996"/>
              <a:gd name="connsiteX1" fmla="*/ 6857998 w 6857998"/>
              <a:gd name="connsiteY1" fmla="*/ 3428998 h 6857996"/>
              <a:gd name="connsiteX2" fmla="*/ 3428999 w 6857998"/>
              <a:gd name="connsiteY2" fmla="*/ 6857996 h 6857996"/>
              <a:gd name="connsiteX3" fmla="*/ 0 w 6857998"/>
              <a:gd name="connsiteY3" fmla="*/ 3428998 h 6857996"/>
              <a:gd name="connsiteX4" fmla="*/ 3428999 w 6857998"/>
              <a:gd name="connsiteY4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8" h="6857996">
                <a:moveTo>
                  <a:pt x="3428999" y="0"/>
                </a:moveTo>
                <a:cubicBezTo>
                  <a:pt x="5322783" y="0"/>
                  <a:pt x="6857998" y="1535215"/>
                  <a:pt x="6857998" y="3428998"/>
                </a:cubicBezTo>
                <a:cubicBezTo>
                  <a:pt x="6857998" y="5322781"/>
                  <a:pt x="5322783" y="6857996"/>
                  <a:pt x="3428999" y="6857996"/>
                </a:cubicBezTo>
                <a:cubicBezTo>
                  <a:pt x="1535215" y="6857996"/>
                  <a:pt x="0" y="5322781"/>
                  <a:pt x="0" y="3428998"/>
                </a:cubicBezTo>
                <a:cubicBezTo>
                  <a:pt x="0" y="1535215"/>
                  <a:pt x="1535215" y="0"/>
                  <a:pt x="34289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d-ID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d-ID" altLang="zh-CN"/>
              <a:t>Drop </a:t>
            </a:r>
            <a:r>
              <a:rPr lang="id-ID" altLang="zh-CN" err="1"/>
              <a:t>your</a:t>
            </a:r>
            <a:r>
              <a:rPr lang="id-ID" altLang="zh-CN"/>
              <a:t> </a:t>
            </a:r>
            <a:r>
              <a:rPr lang="id-ID" altLang="zh-CN" err="1"/>
              <a:t>image</a:t>
            </a:r>
            <a:r>
              <a:rPr lang="id-ID" altLang="zh-CN"/>
              <a:t> </a:t>
            </a:r>
            <a:r>
              <a:rPr lang="id-ID" altLang="zh-CN" err="1"/>
              <a:t>here</a:t>
            </a:r>
            <a:endParaRPr lang="id-ID" altLang="zh-CN"/>
          </a:p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8876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E6EE9-0DE9-1673-E447-7E0D1E796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74A9A-C605-ED0D-F50F-8E02BC8B9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45CCA-F01F-DE69-9ADA-FE96B701C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519A-CBCA-1849-A3CF-D6F46B54A4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E3EC0-8ECC-8F3F-9B62-0B863E9D3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520BE-5B26-59E5-2DA2-1C0CF32D4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0BF-7473-BA44-BAB8-E7ABB00B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60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EE5BE-6C71-0F71-15CC-77E2B1E94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C2918-15FF-0F5C-20FD-1889254F2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1EB77-3D66-287A-9BAC-1E099588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519A-CBCA-1849-A3CF-D6F46B54A4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B3BAD-2AD5-699C-FF1B-0CB384E51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D94E-76A7-0BC4-0BDB-285EA9E9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0BF-7473-BA44-BAB8-E7ABB00B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75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76767-2F8D-383F-488F-0511AB58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365B1-D1E8-1A75-F614-7783F606B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73139-12FD-F9D1-F87E-0B2363362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519A-CBCA-1849-A3CF-D6F46B54A4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C4A31-50A9-2D3D-8159-4A49CDBD5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A6191-E1CF-41DF-236B-5E1029E97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0BF-7473-BA44-BAB8-E7ABB00B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6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0FA37-B52A-FB45-A155-F13B4FF4A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F3AD9-4D39-CA46-B1AB-695D2F3F8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D2E19-08F7-AD48-B887-3772C319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5AA8-BDA6-D448-95EB-3430B5990E5A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58628-F7A4-2542-8680-67593CE10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CBE88-B8F3-3B4C-A011-4CAEA2743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DBF-937D-0E4E-96C7-CC47A7513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143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F5346-004C-24A9-7028-89D071D13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64A16-D6C8-BC5F-4977-63E5D6DE2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09F3E-A181-E0E0-1B01-5CF794986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2F15D-7751-15B6-C666-6BA7867A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519A-CBCA-1849-A3CF-D6F46B54A4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7A4D0-4FCC-1902-70BC-87B4D3A1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18882-91E0-665F-D164-850C4CE2C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0BF-7473-BA44-BAB8-E7ABB00B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82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0C9CE-FE3B-B46F-8DF1-020217A92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D93BC-1723-D7A5-AE95-1D301D2F7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28A72-09C2-FC52-B8C0-6A4806719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C99464-A3DE-9416-A67C-D1FC10650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9BF124-40B1-05FC-9DE1-69917B8EC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6EECE-D3ED-554D-73FB-80E4F53D6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519A-CBCA-1849-A3CF-D6F46B54A4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6A5E17-B4B2-26CA-F277-2BA3806F0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C9B50F-E647-CC27-7101-28A95AE2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0BF-7473-BA44-BAB8-E7ABB00B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80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C518D-BECD-36CC-712A-1D7CCFA1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4CDC8A-AD1A-C0C2-795C-ECF56B2D3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519A-CBCA-1849-A3CF-D6F46B54A4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2B2B8-CA95-80FA-B537-8C8BBE52E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E823C-08F7-5937-E890-F1A5D437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0BF-7473-BA44-BAB8-E7ABB00B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56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E01836-942D-B16E-A115-03B244572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519A-CBCA-1849-A3CF-D6F46B54A4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FF7029-E99C-AAF2-7F45-94BA75B1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00A38-D68B-A840-44FD-13871E93A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0BF-7473-BA44-BAB8-E7ABB00B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43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4076-7E6C-D004-E829-4DF0CA0BB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0455-EBFF-B111-6D8C-70956416D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A29E9-050E-60A8-FB8A-B074BDF25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D2DB7-B68F-7101-1444-30D124F5B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519A-CBCA-1849-A3CF-D6F46B54A4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6F99D2-797A-FAC8-A81E-1FA07DA3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6EF69-E57D-9770-A5B3-A160C9C5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0BF-7473-BA44-BAB8-E7ABB00B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557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D8D8A-FC6B-58D9-E6E3-70A718ACA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07FDA4-FD93-C08F-F116-AF65C1301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4EFCD-B6CC-3A7B-9070-341040D95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878F4-DC29-BE1B-A2A0-8B3D69E1A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519A-CBCA-1849-A3CF-D6F46B54A4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714E2-CDBB-6D18-0E18-3D1DB7C22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00FE5-FEC7-F14E-895D-1160DF3C4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0BF-7473-BA44-BAB8-E7ABB00B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07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6C55E-CC2E-6FD7-D5FC-57ABF1E5A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A6C8B2-6D31-1918-10BC-598C4F1E6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F74BF-5BDB-E9C2-05BB-3A67EA6E0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519A-CBCA-1849-A3CF-D6F46B54A4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EB1FB-E6EF-152D-93C0-6F3BC729E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7DEE9-D5CB-630F-FF90-0A42C5368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0BF-7473-BA44-BAB8-E7ABB00B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04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2E7DC-B74C-FF18-48A2-4D1D94376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1DF19-A0FE-FC7D-2211-3627FB2DB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24930-BC3F-4CF2-5315-0CB72AC93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F519A-CBCA-1849-A3CF-D6F46B54A4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9BC15-F9CC-1A47-3EDD-2031F97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3DAAF-6459-108B-0DC8-38788F0C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0BF-7473-BA44-BAB8-E7ABB00B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45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CC689-E609-809D-EADB-04DFB63AA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67E868-1CFF-CE0A-C6D3-31561957F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2D62C-782E-1EE4-CC63-3B5E47A07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E6BA-70F5-A340-92C2-9214C9FE2C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9FE9E-BFD5-2E5B-A4B9-D7FD690E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03EA7-3143-0A79-244C-77CBC61B5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B413-2F12-D548-B323-92721F60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43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7BC6-994F-01DB-3D23-0337131A2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B6B70-B7D3-485E-DA39-DF4DAF9E1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DB87F-8ABC-1F8B-4740-09F098652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E6BA-70F5-A340-92C2-9214C9FE2C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0BE31-E335-E5A7-DF82-220BEC8E0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A4689-699C-8D99-E9FD-2EA44BCC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B413-2F12-D548-B323-92721F60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1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44EAD-1F92-584F-B49B-D2AD8242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5866F-8B66-4B4B-8D00-12D176096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DA6A6-30C9-7446-A48B-215805B3C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5AA8-BDA6-D448-95EB-3430B5990E5A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A4371-22F7-054A-A95B-F8729A3C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42EE-1ABC-2043-BCF2-F6C15FDD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DBF-937D-0E4E-96C7-CC47A7513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285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86D38-2DAA-C53A-7459-0CF79DA8E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B276F-DDA6-BD45-41AC-175621DF7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044B0-8A68-6290-55CF-D954348A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E6BA-70F5-A340-92C2-9214C9FE2C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2DA03-DC0A-9E21-4B78-69B4F471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06422-8544-F40E-1CB5-D5B6889B8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B413-2F12-D548-B323-92721F60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42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D3F1A-B5FA-1AB0-7F78-747B147E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27430-243C-21B3-8652-66AF21707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05991-6A67-7BBC-A28F-790E74AC7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5E856-4FD1-1A64-0284-2FC836046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E6BA-70F5-A340-92C2-9214C9FE2C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38CB6-2A9B-A1D6-4E94-59A0C340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14BEA-311C-F836-EF25-BF7DF290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B413-2F12-D548-B323-92721F60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08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5E2D-AFF1-B6C2-BBDC-479ADCD3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2F07D-544C-DDD0-5E51-1C7DF04E9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50C59-7BE7-0F4C-AAA4-CDA2BDA44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979817-16B5-DFEA-874C-60183E14C5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A313F6-9AA8-123D-73EF-85E5BE6B37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AFD578-8431-1BED-CB0B-A9A0B4F6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E6BA-70F5-A340-92C2-9214C9FE2C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1572-7338-FB56-E1E3-FB4B14FC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DF4E1D-5E7F-5809-5ABB-BB3E407F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B413-2F12-D548-B323-92721F60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225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D4297-8327-E6BB-D62F-AA57E3847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327408-BD33-8F01-E2B4-B32E7F33F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E6BA-70F5-A340-92C2-9214C9FE2C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EA586-526B-7673-4E87-17CD4683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A8D55-740B-D5DB-7496-E00486F0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B413-2F12-D548-B323-92721F60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59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F4F590-63CE-5F56-4E58-C54D9CF2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E6BA-70F5-A340-92C2-9214C9FE2C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3516E-C3B7-0FCF-538A-ACBE2B293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A189F-ED95-A192-CB9C-D90C5D38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B413-2F12-D548-B323-92721F60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169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D1319-D674-FA75-2620-369D37A7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70BB4-2DCB-54F0-B073-387B1FBAE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F4FBC-9959-4533-01EB-FF3099392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1704EC-86CC-058D-4F9C-FFECED8C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E6BA-70F5-A340-92C2-9214C9FE2C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BDA4F-9F1D-B1B2-0469-E089497EA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BB732-8E46-D28C-65FE-BE6DE873F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B413-2F12-D548-B323-92721F60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016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BBC2E-1202-0C04-8827-175BF78A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BD3B69-38A0-B6F6-7CC4-1BFEAC138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DA9D1-4FFD-A022-9F4E-F629BB45F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5878D-C958-065B-0E14-F38687A5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E6BA-70F5-A340-92C2-9214C9FE2C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962DA-96B4-2071-A398-D22475634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861F1-CF9F-959D-22D8-B979AD8A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B413-2F12-D548-B323-92721F60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05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A1E79-370B-0296-2801-13DFB36A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C97BCE-4892-2049-17FB-400B06620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F9C5C-FE93-4E6E-388E-A0AA8D4FE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E6BA-70F5-A340-92C2-9214C9FE2C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2B963-1F55-0A9C-9920-CA60A1E41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12425-96BD-5C4D-DC06-D5E7B2D2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B413-2F12-D548-B323-92721F60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09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028EEF-6EA1-2145-BD42-9FEAA70972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72248-55B8-88E6-F7E7-2EDB2305D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FCD06-0298-FDDA-9D17-A21767CCF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BE6BA-70F5-A340-92C2-9214C9FE2C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3123B-32BE-232A-3918-210A5550B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56BE-B162-FEE9-B3E8-5488D52A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FB413-2F12-D548-B323-92721F60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38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ED75A-1910-EEBC-D218-5EE460FF61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544E2-F958-5642-CAF7-F71C2B450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73801-EFC2-24AB-A78D-A953CD5A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574B-52C3-F345-9296-34E5D76F460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DEBCB-A305-A08A-8DDC-3C821FE1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8AC65-B6D2-8FA3-793D-D487FB42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12C3-9E89-044A-B5CC-27D575710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1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628D3-2352-F34C-8E60-75063AF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1D33F-39C5-054A-A706-4302BCCFC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93EA0-4656-3B4F-AA5E-96EB67A05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332AE-E857-764F-96A0-C0FE9DA4C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5AA8-BDA6-D448-95EB-3430B5990E5A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00F50-EC12-3E4A-96F3-9230F9FB7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B40E9-364D-0A49-B03B-1FEAD18F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DBF-937D-0E4E-96C7-CC47A7513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034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7C514-5959-26CD-82E1-4821646B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54DF0-BCD5-7774-6D60-012D7ED85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744ED-4948-1B2D-C79F-ADB59243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574B-52C3-F345-9296-34E5D76F460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D3CEB-53AB-E79F-4F32-BA27BE2A1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AE324-B91F-DA8F-8E3D-BAA5AA93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12C3-9E89-044A-B5CC-27D575710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86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9B522-7181-AA86-939F-6D1B3BB1C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08B19-3BD8-516C-4464-81964F1CF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A4672-64C4-78BD-FF0F-20BEDBA62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574B-52C3-F345-9296-34E5D76F460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AD0E4-1E46-EE8F-D1CE-FF3E51EB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A1AE7-6A96-F324-3967-099DBAC1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12C3-9E89-044A-B5CC-27D575710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90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FB3BD-981C-616C-7A8B-A9C0C9BA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6DAD7-87B4-C48D-D31D-67E5CCCAD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7A178-ABAC-C5F9-DC4A-0271335F3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0EE667-5C60-C5EF-0EE0-C2F7FD049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574B-52C3-F345-9296-34E5D76F460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ACD30-AFC6-D20F-8682-79545723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78C4A-6DA6-818D-962D-599E5BDC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12C3-9E89-044A-B5CC-27D575710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06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94400-5698-EF8E-38FF-3375CF9EB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C9CDB-BC42-0D87-4B9E-C6C791B56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35E2B2-AFDF-9697-2EE3-35224B544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008A7-0562-3FBF-4CFD-B8A04F8935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D4C97A-666B-459B-097B-E67C04047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7FC61-104A-5F76-80BE-EB1BD2A21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574B-52C3-F345-9296-34E5D76F460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8370EF-09B3-096E-9E6B-AE7EF1E2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DA0688-1F00-F82F-943B-F7F2138B8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12C3-9E89-044A-B5CC-27D575710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46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0B2BB-BB84-EC1B-0C4B-D247C6D3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D0517F-BFCF-1BDD-07A9-14E97361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574B-52C3-F345-9296-34E5D76F460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80C9F-D444-3E38-80CC-0DB2B0140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7C1FD8-A5D3-F6B3-EED2-9AC0914F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12C3-9E89-044A-B5CC-27D575710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05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88361B-470D-C7ED-ABC4-43A610CE6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574B-52C3-F345-9296-34E5D76F460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E519B-3B63-B31F-D0B2-C1B58E1BE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558DD-171E-C0A1-42B2-E7CE7362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12C3-9E89-044A-B5CC-27D575710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277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1B355-8C1E-73A8-3F77-6360E262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4025E-69B1-AF45-1823-6E1DBE989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7AE79-DEA1-CE2B-6BC7-9A5B12E27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83B85-3DEB-78DF-19E4-E3B649E0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574B-52C3-F345-9296-34E5D76F460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F1FDA-42E6-58EC-BB2B-1495611E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E2C4F-BB7D-B5F5-4954-1320B502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12C3-9E89-044A-B5CC-27D575710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468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C400F-3A8C-55C1-0E93-97D2CC54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5014EA-1E9E-7FD3-B959-E37F00035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B6DF9-8C1A-BE5F-1E7C-DF183D108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8F29F-BACD-75C6-7063-608B388C3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574B-52C3-F345-9296-34E5D76F460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508F9-9D3C-05F2-974C-219E9E04D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B7638-8D56-35D8-6959-C53A5D16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12C3-9E89-044A-B5CC-27D575710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878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9B5F-FBB5-9DB8-54BA-B3474E69D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7C9F76-8E9A-5BEA-0B3B-927A4BDFF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1DF42-0A8A-1105-0868-E79FA9DB2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574B-52C3-F345-9296-34E5D76F460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811AA-B041-DECE-A5C2-666EFC862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7FC6B-7BCB-C82B-D937-05F38834D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12C3-9E89-044A-B5CC-27D575710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259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52EC02-BC99-1AE0-5E54-F7F0BB48E1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AB6220-B64D-DDE6-FDEC-E3DF0E815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CD363-74D3-70ED-85E2-3F141EE96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D574B-52C3-F345-9296-34E5D76F460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F21C0-A782-25AD-A2D3-77CF0952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23F5F-E89D-E0BB-C0E1-D8D4FB398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12C3-9E89-044A-B5CC-27D575710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8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45266-BD2A-D64A-BA57-0304486C5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45C88-8DC4-1D4A-ABD9-5C6CA2365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14758-15F5-A642-8047-1C68E0306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75ACC2-9E8F-DF4D-9957-E2DA1610C2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FCA72A-AAA0-7944-861C-E60F53C0F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D82A55-1A6D-3149-8447-2796BD967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5AA8-BDA6-D448-95EB-3430B5990E5A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AF56C7-A5EA-0C43-B3D5-9556372C7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24BA42-A22D-0B4C-B16E-286ABC46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DBF-937D-0E4E-96C7-CC47A7513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11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4DC95-E479-8448-91A6-E05B8233A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6B70ED-58B4-6E44-9027-4F38F6289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5AA8-BDA6-D448-95EB-3430B5990E5A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9C442-7DA4-294C-B486-45973991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00A531-82B6-1549-814E-A14F58AB2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DBF-937D-0E4E-96C7-CC47A7513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73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A525BC-3D1F-2A47-91D6-3C9912381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5AA8-BDA6-D448-95EB-3430B5990E5A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AA221-8FEE-DA4F-A7F2-D42A2812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3DF38-AA8D-3142-A584-D18FE804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DBF-937D-0E4E-96C7-CC47A7513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94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F933-C370-0942-B02F-D13DCCBF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032BF-910C-B242-97C3-01BCBE315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F3D3F-0BA1-474B-B51F-7CB41709A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42A9D-5E88-2242-B769-7DFAFFEFF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5AA8-BDA6-D448-95EB-3430B5990E5A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5CD10-A525-5645-95C1-F362CF2F3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79B7C-C817-214A-92B9-7A6CA523F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DBF-937D-0E4E-96C7-CC47A7513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24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DDED-95C6-5A48-8D7D-B9F6271D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4B5E45-7671-3246-AD40-3AC91254C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5F184-64C6-B147-95AE-115F1947E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238C4-0902-DF4D-A5F7-D9F254BAD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5AA8-BDA6-D448-95EB-3430B5990E5A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2A8BD-8307-2042-9EBE-2E26439AD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58AE2-185D-DA4D-A661-07EEAEA4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CCDBF-937D-0E4E-96C7-CC47A7513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26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DCE8CA-B661-C743-9C8B-0E5E9FD54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77385-24CC-5F44-9E14-79EDFF9D5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4BAF4-3502-9247-BC45-1C002BB8A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D5AA8-BDA6-D448-95EB-3430B5990E5A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7EEF2-6D94-F74C-A914-48D63D142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11C7F-6EC2-0E47-B3B3-A3D6E9A72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CCDBF-937D-0E4E-96C7-CC47A7513D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26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72" r:id="rId14"/>
    <p:sldLayoutId id="2147483680" r:id="rId15"/>
    <p:sldLayoutId id="214748368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302A89-8E16-4D3B-034C-35F89BFB8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B5D2E-8378-8C0D-2C96-A5496C2F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7E516-6B4B-BC83-CC47-1A221E1AD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519A-CBCA-1849-A3CF-D6F46B54A4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8A07E-CFC4-3205-3D52-17A5EFEDA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C8650-BA95-478A-0BA7-A8A38BD7E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DF0BF-7473-BA44-BAB8-E7ABB00BD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A5E7BA-5AF6-2EFE-DA87-1E68A60FD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A60DB-6FBB-032D-26BB-53167C10B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32FD0-D693-179B-7840-7DB6619B2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BE6BA-70F5-A340-92C2-9214C9FE2C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1EE8C-8F9F-2B98-D703-124190E97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2E15A-EAD6-7374-A565-485B0876E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FB413-2F12-D548-B323-92721F601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7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9292D8-88D8-DE55-F2BE-07504BDEF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4FF59-9731-50DF-A2AC-178BFF526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41AC7-B583-700C-1BC1-3EABE9060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D574B-52C3-F345-9296-34E5D76F4603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D588-05D9-1A8A-CAAE-BBA8DD1AE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52A1B-8203-1B14-6398-756EF6D45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912C3-9E89-044A-B5CC-27D575710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7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lack and white, building, sky, urban area&#10;&#10;Description automatically generated">
            <a:extLst>
              <a:ext uri="{FF2B5EF4-FFF2-40B4-BE49-F238E27FC236}">
                <a16:creationId xmlns:a16="http://schemas.microsoft.com/office/drawing/2014/main" id="{8F6C8A1E-D5AD-00BC-21EB-ADF226DA14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b="15612"/>
          <a:stretch/>
        </p:blipFill>
        <p:spPr>
          <a:xfrm>
            <a:off x="-110974" y="2"/>
            <a:ext cx="12319907" cy="685799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06719EE-1C75-4BCB-4296-1AC38DD16C94}"/>
              </a:ext>
            </a:extLst>
          </p:cNvPr>
          <p:cNvSpPr/>
          <p:nvPr/>
        </p:nvSpPr>
        <p:spPr>
          <a:xfrm>
            <a:off x="-114992" y="25831"/>
            <a:ext cx="12319907" cy="6858000"/>
          </a:xfrm>
          <a:prstGeom prst="rect">
            <a:avLst/>
          </a:prstGeom>
          <a:solidFill>
            <a:srgbClr val="0D1832">
              <a:alpha val="74821"/>
            </a:srgbClr>
          </a:solidFill>
          <a:ln>
            <a:solidFill>
              <a:srgbClr val="09203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8" name="TextBox 10" descr="e7d195523061f1c08d347f6bf0421bdacd46f3c1815d51b81E1CE79090F8942429A56C6AE2B3163BABA1A3FCE285BEC4FF43A5085572A94AD2C0A17AE448F24FA68DD62479D8C0666FEB6710638384D2521108B7A232FD3443E52EC38FF0CCDF19D12BFEF6E7AB714282508B52A4A46314248708AB76EF541AE1F4C6F74DBF9120F000E450681060CDD619AE4A5CFAEF">
            <a:extLst>
              <a:ext uri="{FF2B5EF4-FFF2-40B4-BE49-F238E27FC236}">
                <a16:creationId xmlns:a16="http://schemas.microsoft.com/office/drawing/2014/main" id="{1D0D41EB-5AF2-44AA-B323-E323F47B540F}"/>
              </a:ext>
            </a:extLst>
          </p:cNvPr>
          <p:cNvSpPr txBox="1"/>
          <p:nvPr/>
        </p:nvSpPr>
        <p:spPr>
          <a:xfrm>
            <a:off x="-110975" y="2314930"/>
            <a:ext cx="12302975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 cap="all" dirty="0">
                <a:solidFill>
                  <a:schemeClr val="bg1"/>
                </a:solidFill>
                <a:latin typeface="Arial"/>
                <a:cs typeface="Arial"/>
              </a:rPr>
              <a:t>FCDA conference </a:t>
            </a:r>
            <a:endParaRPr lang="en-US" sz="6000" b="1" cap="all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GB" sz="4000" b="1" cap="all" dirty="0">
                <a:solidFill>
                  <a:srgbClr val="00BCE1"/>
                </a:solidFill>
                <a:latin typeface="Arial"/>
                <a:cs typeface="Arial"/>
              </a:rPr>
              <a:t>LEVERAGING WEB-BASED TOOLS </a:t>
            </a:r>
          </a:p>
          <a:p>
            <a:pPr algn="ctr"/>
            <a:r>
              <a:rPr lang="en-GB" sz="4000" b="1" cap="all" dirty="0">
                <a:solidFill>
                  <a:srgbClr val="00BCE1"/>
                </a:solidFill>
                <a:latin typeface="Arial"/>
                <a:cs typeface="Arial"/>
              </a:rPr>
              <a:t>For Effective Grant Management</a:t>
            </a:r>
            <a:endParaRPr lang="en-GB" sz="4000" dirty="0">
              <a:solidFill>
                <a:srgbClr val="00BCE1"/>
              </a:solidFill>
              <a:cs typeface="Calibri"/>
            </a:endParaRPr>
          </a:p>
          <a:p>
            <a:pPr algn="ctr"/>
            <a:r>
              <a:rPr lang="en-GB" sz="2400" b="1" cap="all" dirty="0">
                <a:solidFill>
                  <a:srgbClr val="00BCE1"/>
                </a:solidFill>
                <a:latin typeface="Arial"/>
                <a:cs typeface="Arial"/>
              </a:rPr>
              <a:t>September 21, 2023 </a:t>
            </a:r>
          </a:p>
        </p:txBody>
      </p:sp>
      <p:pic>
        <p:nvPicPr>
          <p:cNvPr id="13" name="Picture 12" descr="A picture containing screenshot, graphics, font, graphic design&#10;&#10;Description automatically generated">
            <a:extLst>
              <a:ext uri="{FF2B5EF4-FFF2-40B4-BE49-F238E27FC236}">
                <a16:creationId xmlns:a16="http://schemas.microsoft.com/office/drawing/2014/main" id="{ABC3F7C1-0A00-D480-590A-C2D48D7C6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511" y="1088695"/>
            <a:ext cx="2146185" cy="761373"/>
          </a:xfrm>
          <a:prstGeom prst="rect">
            <a:avLst/>
          </a:prstGeom>
        </p:spPr>
      </p:pic>
      <p:sp>
        <p:nvSpPr>
          <p:cNvPr id="2" name="e7d195523061f1c0" descr="e7d195523061f1c08d347f6bf0421bdacd46f3c1815d51b81E1CE79090F8942429A56C6AE2B3163BABA1A3FCE285BEC4FF43A5085572A94AD2C0A17AE448F24FA68DD62479D8C0666FEB6710638384D2F47D54AD7F2B38C30077B4747FFA4CFED50BA89B39CDF3810C92E4337261F8CCCACC3686C93EC76766B866255626E619258E7731FA40B29F0FC59D7F5A6BCE20" hidden="1">
            <a:extLst>
              <a:ext uri="{FF2B5EF4-FFF2-40B4-BE49-F238E27FC236}">
                <a16:creationId xmlns:a16="http://schemas.microsoft.com/office/drawing/2014/main" id="{EC2E641B-51F9-4CA8-954C-717218D09C15}"/>
              </a:ext>
            </a:extLst>
          </p:cNvPr>
          <p:cNvSpPr txBox="1"/>
          <p:nvPr/>
        </p:nvSpPr>
        <p:spPr>
          <a:xfrm>
            <a:off x="-355600" y="1803400"/>
            <a:ext cx="293927" cy="1016000"/>
          </a:xfrm>
          <a:prstGeom prst="rect">
            <a:avLst/>
          </a:prstGeom>
          <a:noFill/>
        </p:spPr>
        <p:txBody>
          <a:bodyPr vert="wordArtVert" rtlCol="0">
            <a:spAutoFit/>
          </a:bodyPr>
          <a:lstStyle/>
          <a:p>
            <a:r>
              <a:rPr lang="en-US" altLang="zh-CN" sz="100"/>
              <a:t>e7d195523061f1c08d347f6bf0421bdacd46f3c1815d51b81E1CE79090F8942429A56C6AE2B3163BABA1A3FCE285BEC4FF43A5085572A94AD2C0A17AE448F24FA68DD62479D8C0666FEB6710638384D2F47D54AD7F2B38C30077B4747FFA4CFED50BA89B39CDF3810C92E4337261F8CCCACC3686C93EC76766B866255626E619258E7731FA40B29F0FC59D7F5A6BCE20</a:t>
            </a:r>
            <a:endParaRPr lang="zh-CN" altLang="en-US" sz="1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2D246C-6295-5A43-A943-81F09009A1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210" t="1798" r="-1"/>
          <a:stretch/>
        </p:blipFill>
        <p:spPr>
          <a:xfrm rot="5400000">
            <a:off x="5992937" y="647944"/>
            <a:ext cx="112084" cy="1231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55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D1F8357-D4A2-F170-96E4-CB782EFE9B1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4229" b="4229"/>
          <a:stretch/>
        </p:blipFill>
        <p:spPr>
          <a:xfrm>
            <a:off x="7091192" y="4043480"/>
            <a:ext cx="1962150" cy="1960562"/>
          </a:xfrm>
        </p:spPr>
      </p:pic>
      <p:pic>
        <p:nvPicPr>
          <p:cNvPr id="32" name="Picture Placeholder 31" descr="A picture containing human face, person, smile, person&#10;&#10;Description automatically generated">
            <a:extLst>
              <a:ext uri="{FF2B5EF4-FFF2-40B4-BE49-F238E27FC236}">
                <a16:creationId xmlns:a16="http://schemas.microsoft.com/office/drawing/2014/main" id="{0856FAA8-779E-D2C8-AAF1-63D0F0BAA62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/>
          <a:stretch>
            <a:fillRect/>
          </a:stretch>
        </p:blipFill>
        <p:spPr>
          <a:xfrm>
            <a:off x="4635816" y="749300"/>
            <a:ext cx="1935163" cy="1935163"/>
          </a:xfrm>
        </p:spPr>
      </p:pic>
      <p:pic>
        <p:nvPicPr>
          <p:cNvPr id="34" name="Picture Placeholder 33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9894F218-7E1C-A519-71D7-834C1D5752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/>
          <a:stretch>
            <a:fillRect/>
          </a:stretch>
        </p:blipFill>
        <p:spPr>
          <a:xfrm>
            <a:off x="7091192" y="749300"/>
            <a:ext cx="1935163" cy="1935163"/>
          </a:xfrm>
        </p:spPr>
      </p:pic>
      <p:pic>
        <p:nvPicPr>
          <p:cNvPr id="36" name="Picture Placeholder 35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9F0C237C-0954-36C0-FF6E-9341FA60A0F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/>
          <a:srcRect/>
          <a:stretch>
            <a:fillRect/>
          </a:stretch>
        </p:blipFill>
        <p:spPr>
          <a:xfrm>
            <a:off x="9567863" y="749300"/>
            <a:ext cx="1935162" cy="1935163"/>
          </a:xfrm>
        </p:spPr>
      </p:pic>
      <p:pic>
        <p:nvPicPr>
          <p:cNvPr id="11" name="Picture 10" descr="A logo with blue dots&#10;&#10;Description automatically generated with low confidence">
            <a:extLst>
              <a:ext uri="{FF2B5EF4-FFF2-40B4-BE49-F238E27FC236}">
                <a16:creationId xmlns:a16="http://schemas.microsoft.com/office/drawing/2014/main" id="{C4E71561-5BBF-8674-21C3-E82A392228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2915" y="689283"/>
            <a:ext cx="1139103" cy="4001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226BE62-3B4C-B26A-F2F5-E7E19D3AFCFF}"/>
              </a:ext>
            </a:extLst>
          </p:cNvPr>
          <p:cNvSpPr/>
          <p:nvPr/>
        </p:nvSpPr>
        <p:spPr>
          <a:xfrm>
            <a:off x="4585369" y="3073855"/>
            <a:ext cx="2037556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0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Chief Executive Officer</a:t>
            </a:r>
          </a:p>
          <a:p>
            <a:pPr algn="ctr"/>
            <a:r>
              <a:rPr lang="en-GB" sz="10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&amp; Co-Founder</a:t>
            </a:r>
            <a:endParaRPr lang="en-US" sz="100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8D0AFD-5EE6-D839-7AD2-A428701CD9C6}"/>
              </a:ext>
            </a:extLst>
          </p:cNvPr>
          <p:cNvSpPr/>
          <p:nvPr/>
        </p:nvSpPr>
        <p:spPr>
          <a:xfrm>
            <a:off x="4592787" y="2795178"/>
            <a:ext cx="2037555" cy="36061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Roboto Cn" panose="02000000000000000000" pitchFamily="2" charset="0"/>
                <a:cs typeface="Arial"/>
              </a:rPr>
              <a:t>JOSHUA HAY  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C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392231-B5C3-8BC7-AB40-3FD06DBEC89C}"/>
              </a:ext>
            </a:extLst>
          </p:cNvPr>
          <p:cNvSpPr/>
          <p:nvPr/>
        </p:nvSpPr>
        <p:spPr>
          <a:xfrm>
            <a:off x="7094825" y="3076630"/>
            <a:ext cx="2037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Chief Business Development </a:t>
            </a:r>
          </a:p>
          <a:p>
            <a:pPr algn="ctr"/>
            <a:r>
              <a:rPr lang="en-GB"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 &amp; Co-Founder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4B99DA-0548-BBE2-27E0-B4B5F562E36A}"/>
              </a:ext>
            </a:extLst>
          </p:cNvPr>
          <p:cNvSpPr/>
          <p:nvPr/>
        </p:nvSpPr>
        <p:spPr>
          <a:xfrm>
            <a:off x="6673250" y="2793584"/>
            <a:ext cx="2892482" cy="36061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Roboto Cn" panose="02000000000000000000" pitchFamily="2" charset="0"/>
                <a:cs typeface="Arial"/>
              </a:rPr>
              <a:t>MICHAEL D. WHITE, II </a:t>
            </a:r>
            <a:endParaRPr 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C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331B1C-671B-AA98-6808-F04098DAFC26}"/>
              </a:ext>
            </a:extLst>
          </p:cNvPr>
          <p:cNvSpPr/>
          <p:nvPr/>
        </p:nvSpPr>
        <p:spPr>
          <a:xfrm>
            <a:off x="7091192" y="3750022"/>
            <a:ext cx="3544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PRESENTERS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D0AA6A-422F-B50D-7B0D-D9F600D2A185}"/>
              </a:ext>
            </a:extLst>
          </p:cNvPr>
          <p:cNvCxnSpPr>
            <a:cxnSpLocks/>
          </p:cNvCxnSpPr>
          <p:nvPr/>
        </p:nvCxnSpPr>
        <p:spPr>
          <a:xfrm flipV="1">
            <a:off x="686675" y="3733563"/>
            <a:ext cx="11042131" cy="16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D5BF580-B13D-A9CD-27CE-80143391C8EF}"/>
              </a:ext>
            </a:extLst>
          </p:cNvPr>
          <p:cNvSpPr/>
          <p:nvPr/>
        </p:nvSpPr>
        <p:spPr>
          <a:xfrm>
            <a:off x="6853888" y="6292297"/>
            <a:ext cx="2602443" cy="24622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Emergency Management 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7EC7E8-7020-20BC-B41E-69CBC89B60AF}"/>
              </a:ext>
            </a:extLst>
          </p:cNvPr>
          <p:cNvSpPr/>
          <p:nvPr/>
        </p:nvSpPr>
        <p:spPr>
          <a:xfrm>
            <a:off x="7151501" y="6004042"/>
            <a:ext cx="1841532" cy="327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n" panose="02000000000000000000" pitchFamily="2" charset="0"/>
                <a:cs typeface="Arial" panose="020B0604020202020204" pitchFamily="34" charset="0"/>
              </a:rPr>
              <a:t>GIOVANNI MOSS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C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931BE2-4815-73CE-E568-F10D53066CC6}"/>
              </a:ext>
            </a:extLst>
          </p:cNvPr>
          <p:cNvSpPr/>
          <p:nvPr/>
        </p:nvSpPr>
        <p:spPr>
          <a:xfrm>
            <a:off x="4747052" y="335643"/>
            <a:ext cx="3544088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PARTNERS</a:t>
            </a:r>
            <a:endParaRPr lang="en-US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EE917B-EB3B-5BB7-DE7E-A7A21A91AB4F}"/>
              </a:ext>
            </a:extLst>
          </p:cNvPr>
          <p:cNvCxnSpPr>
            <a:cxnSpLocks/>
          </p:cNvCxnSpPr>
          <p:nvPr/>
        </p:nvCxnSpPr>
        <p:spPr>
          <a:xfrm>
            <a:off x="4793112" y="604210"/>
            <a:ext cx="67239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F9C5B96-8C9F-CE95-C635-CB72BCDD750B}"/>
              </a:ext>
            </a:extLst>
          </p:cNvPr>
          <p:cNvSpPr/>
          <p:nvPr/>
        </p:nvSpPr>
        <p:spPr>
          <a:xfrm>
            <a:off x="9427313" y="2796240"/>
            <a:ext cx="2293211" cy="36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n" panose="02000000000000000000" pitchFamily="2" charset="0"/>
                <a:cs typeface="Arial" panose="020B0604020202020204" pitchFamily="34" charset="0"/>
              </a:rPr>
              <a:t>JOSE ALFARO, JR.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A2855B-45DE-7E49-0963-C4FADB7E13A7}"/>
              </a:ext>
            </a:extLst>
          </p:cNvPr>
          <p:cNvSpPr txBox="1"/>
          <p:nvPr/>
        </p:nvSpPr>
        <p:spPr>
          <a:xfrm flipH="1">
            <a:off x="0" y="1228116"/>
            <a:ext cx="4157990" cy="1077218"/>
          </a:xfrm>
          <a:prstGeom prst="rect">
            <a:avLst/>
          </a:prstGeom>
          <a:solidFill>
            <a:srgbClr val="00BCE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3200" dirty="0">
                <a:solidFill>
                  <a:srgbClr val="FFFFFF"/>
                </a:solidFill>
                <a:latin typeface="Arial"/>
                <a:ea typeface="Roboto Cn" panose="02000000000000000000" pitchFamily="2" charset="0"/>
                <a:cs typeface="Arial"/>
              </a:rPr>
              <a:t>OUR TEAM  </a:t>
            </a:r>
          </a:p>
          <a:p>
            <a:pPr algn="r"/>
            <a:endParaRPr lang="id-ID" sz="3200" dirty="0">
              <a:solidFill>
                <a:srgbClr val="FFFFFF"/>
              </a:solidFill>
              <a:latin typeface="Arial"/>
              <a:ea typeface="Roboto Cn" panose="02000000000000000000" pitchFamily="2" charset="0"/>
              <a:cs typeface="Arial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F934BA9-582F-67F7-FE46-E162FA2E9BDF}"/>
              </a:ext>
            </a:extLst>
          </p:cNvPr>
          <p:cNvSpPr/>
          <p:nvPr/>
        </p:nvSpPr>
        <p:spPr>
          <a:xfrm>
            <a:off x="9555140" y="3151491"/>
            <a:ext cx="2037556" cy="24622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0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Chief Strategy Officer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F57FDA9-DD66-9B41-8264-04DF324293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210" t="1798" r="-1"/>
          <a:stretch/>
        </p:blipFill>
        <p:spPr>
          <a:xfrm rot="5400000">
            <a:off x="6048928" y="696988"/>
            <a:ext cx="111074" cy="12208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A7EA2A-C004-D6A3-421E-AC0F8D3644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675" y="3750022"/>
            <a:ext cx="5497125" cy="3033156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3403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e7d195523061f1c08d347f6bf0421bdacd46f3c1815d51b81E1CE79090F8942429A56C6AE2B3163BABA1A3FCE285BEC4FF43A5085572A94AD2C0A17AE448F24FA68DD62479D8C0666FEB6710638384D2F47D54AD7F2B38C30077B4747FFA4CFED50BA89B39CDF3810C92E4337261F8CCCACC3686C93EC76766B866255626E619258E7731FA40B29F0FC59D7F5A6BCE20">
            <a:extLst>
              <a:ext uri="{FF2B5EF4-FFF2-40B4-BE49-F238E27FC236}">
                <a16:creationId xmlns:a16="http://schemas.microsoft.com/office/drawing/2014/main" id="{AA6B9DE1-34A9-4B66-883F-8F35FBBE6C52}"/>
              </a:ext>
            </a:extLst>
          </p:cNvPr>
          <p:cNvSpPr/>
          <p:nvPr/>
        </p:nvSpPr>
        <p:spPr>
          <a:xfrm>
            <a:off x="0" y="464"/>
            <a:ext cx="12204972" cy="2212206"/>
          </a:xfrm>
          <a:prstGeom prst="rect">
            <a:avLst/>
          </a:prstGeom>
          <a:solidFill>
            <a:srgbClr val="00B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30">
            <a:extLst>
              <a:ext uri="{FF2B5EF4-FFF2-40B4-BE49-F238E27FC236}">
                <a16:creationId xmlns:a16="http://schemas.microsoft.com/office/drawing/2014/main" id="{72FC7F3D-C81A-43DE-8B4E-C7F18319A24B}"/>
              </a:ext>
            </a:extLst>
          </p:cNvPr>
          <p:cNvSpPr/>
          <p:nvPr/>
        </p:nvSpPr>
        <p:spPr>
          <a:xfrm>
            <a:off x="465843" y="1176581"/>
            <a:ext cx="11170634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/>
                <a:ea typeface="+mn-lt"/>
                <a:cs typeface="Arial"/>
              </a:rPr>
              <a:t>Our experienced consultants </a:t>
            </a:r>
            <a:r>
              <a:rPr lang="en-US" sz="1400">
                <a:solidFill>
                  <a:schemeClr val="bg1"/>
                </a:solidFill>
                <a:latin typeface="Arial"/>
                <a:ea typeface="+mn-lt"/>
                <a:cs typeface="Calibri"/>
              </a:rPr>
              <a:t>increase the capacity of cities</a:t>
            </a:r>
            <a:r>
              <a:rPr lang="en-US" sz="1400" b="0" i="0">
                <a:solidFill>
                  <a:schemeClr val="bg1"/>
                </a:solidFill>
                <a:effectLst/>
                <a:latin typeface="Arial"/>
                <a:ea typeface="+mn-lt"/>
                <a:cs typeface="Calibri"/>
              </a:rPr>
              <a:t>, </a:t>
            </a:r>
            <a:r>
              <a:rPr lang="en-US" sz="1400">
                <a:solidFill>
                  <a:schemeClr val="bg1"/>
                </a:solidFill>
                <a:latin typeface="Arial"/>
                <a:ea typeface="+mn-lt"/>
                <a:cs typeface="Calibri"/>
              </a:rPr>
              <a:t>counties</a:t>
            </a:r>
            <a:r>
              <a:rPr lang="en-US" sz="1400" b="0" i="0">
                <a:solidFill>
                  <a:schemeClr val="bg1"/>
                </a:solidFill>
                <a:effectLst/>
                <a:latin typeface="Arial"/>
                <a:ea typeface="+mn-lt"/>
                <a:cs typeface="Calibri"/>
              </a:rPr>
              <a:t>, </a:t>
            </a:r>
            <a:r>
              <a:rPr lang="en-US" sz="1400">
                <a:solidFill>
                  <a:schemeClr val="bg1"/>
                </a:solidFill>
                <a:latin typeface="Arial"/>
                <a:ea typeface="+mn-lt"/>
                <a:cs typeface="Calibri"/>
              </a:rPr>
              <a:t>state agencies, and businesses administering public programs </a:t>
            </a:r>
            <a:r>
              <a:rPr lang="en-US" sz="1400" b="0" i="0">
                <a:solidFill>
                  <a:schemeClr val="bg1"/>
                </a:solidFill>
                <a:effectLst/>
                <a:latin typeface="Arial"/>
                <a:ea typeface="+mn-lt"/>
                <a:cs typeface="Calibri"/>
              </a:rPr>
              <a:t>and</a:t>
            </a:r>
            <a:r>
              <a:rPr lang="en-US" sz="1400">
                <a:solidFill>
                  <a:schemeClr val="bg1"/>
                </a:solidFill>
                <a:latin typeface="Arial"/>
                <a:ea typeface="+mn-lt"/>
                <a:cs typeface="Calibri"/>
              </a:rPr>
              <a:t> services</a:t>
            </a:r>
            <a:r>
              <a:rPr lang="en-US" sz="1400" b="0" i="0">
                <a:solidFill>
                  <a:schemeClr val="bg1"/>
                </a:solidFill>
                <a:effectLst/>
                <a:latin typeface="Arial"/>
                <a:ea typeface="+mn-lt"/>
                <a:cs typeface="Calibri"/>
              </a:rPr>
              <a:t>.</a:t>
            </a:r>
            <a:r>
              <a:rPr lang="en-US" sz="1400">
                <a:solidFill>
                  <a:schemeClr val="bg1"/>
                </a:solidFill>
                <a:latin typeface="Arial"/>
                <a:ea typeface="+mn-lt"/>
                <a:cs typeface="Calibri"/>
              </a:rPr>
              <a:t> </a:t>
            </a:r>
            <a:r>
              <a:rPr lang="en-US" sz="1400">
                <a:solidFill>
                  <a:schemeClr val="bg1"/>
                </a:solidFill>
                <a:latin typeface="Arial"/>
                <a:ea typeface="+mn-lt"/>
                <a:cs typeface="Arial"/>
              </a:rPr>
              <a:t>We understand how to navigate complex federal and state processes to help government agencies mitigate risk, drive compliance</a:t>
            </a:r>
            <a:r>
              <a:rPr lang="en-US" sz="1400" b="0" i="0">
                <a:solidFill>
                  <a:schemeClr val="bg1"/>
                </a:solidFill>
                <a:effectLst/>
                <a:latin typeface="Arial"/>
                <a:ea typeface="+mn-lt"/>
                <a:cs typeface="Arial"/>
              </a:rPr>
              <a:t>,</a:t>
            </a:r>
            <a:r>
              <a:rPr lang="en-US" sz="1400">
                <a:solidFill>
                  <a:schemeClr val="bg1"/>
                </a:solidFill>
                <a:latin typeface="Arial"/>
                <a:ea typeface="+mn-lt"/>
                <a:cs typeface="Arial"/>
              </a:rPr>
              <a:t> </a:t>
            </a:r>
            <a:r>
              <a:rPr lang="en-US" sz="1400" b="0" i="0">
                <a:solidFill>
                  <a:schemeClr val="bg1"/>
                </a:solidFill>
                <a:effectLst/>
                <a:latin typeface="Arial"/>
                <a:ea typeface="+mn-lt"/>
                <a:cs typeface="Arial"/>
              </a:rPr>
              <a:t>and</a:t>
            </a:r>
            <a:r>
              <a:rPr lang="en-US" sz="1400">
                <a:solidFill>
                  <a:schemeClr val="bg1"/>
                </a:solidFill>
                <a:latin typeface="Arial"/>
                <a:ea typeface="+mn-lt"/>
                <a:cs typeface="Arial"/>
              </a:rPr>
              <a:t> secure and administer federal and state grants through our vast capabilities and service offerings</a:t>
            </a:r>
            <a:r>
              <a:rPr lang="en-US" sz="1400" b="0" i="0">
                <a:solidFill>
                  <a:schemeClr val="bg1"/>
                </a:solidFill>
                <a:effectLst/>
                <a:latin typeface="Arial"/>
                <a:ea typeface="+mn-lt"/>
                <a:cs typeface="Arial"/>
              </a:rPr>
              <a:t>.</a:t>
            </a:r>
            <a:endParaRPr lang="en-US" sz="140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1B54BA-03BE-A49E-017E-4447A814BFB0}"/>
              </a:ext>
            </a:extLst>
          </p:cNvPr>
          <p:cNvGrpSpPr/>
          <p:nvPr/>
        </p:nvGrpSpPr>
        <p:grpSpPr>
          <a:xfrm>
            <a:off x="464377" y="2358655"/>
            <a:ext cx="2497765" cy="862977"/>
            <a:chOff x="480942" y="2540873"/>
            <a:chExt cx="2497765" cy="862977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9F0B048-8DB2-71C0-9022-7BFF23EFC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942" y="2540873"/>
              <a:ext cx="783420" cy="862977"/>
            </a:xfrm>
            <a:prstGeom prst="rect">
              <a:avLst/>
            </a:prstGeom>
          </p:spPr>
        </p:pic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DA2640AD-3C02-7978-AEA6-0AE63DCF2088}"/>
                </a:ext>
              </a:extLst>
            </p:cNvPr>
            <p:cNvSpPr txBox="1">
              <a:spLocks/>
            </p:cNvSpPr>
            <p:nvPr/>
          </p:nvSpPr>
          <p:spPr>
            <a:xfrm>
              <a:off x="1268755" y="2738703"/>
              <a:ext cx="1709952" cy="53366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BUSINESS SOLUTIONS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E2D913-4183-48A9-8C84-26D5FAB498A9}"/>
              </a:ext>
            </a:extLst>
          </p:cNvPr>
          <p:cNvGrpSpPr/>
          <p:nvPr/>
        </p:nvGrpSpPr>
        <p:grpSpPr>
          <a:xfrm>
            <a:off x="462482" y="3217960"/>
            <a:ext cx="2617016" cy="778363"/>
            <a:chOff x="470764" y="3383612"/>
            <a:chExt cx="2310559" cy="75351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D38CEF9-E750-A223-359C-F185502DA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226" t="19415" r="-1961" b="9158"/>
            <a:stretch/>
          </p:blipFill>
          <p:spPr>
            <a:xfrm>
              <a:off x="470764" y="3383612"/>
              <a:ext cx="869027" cy="753516"/>
            </a:xfrm>
            <a:prstGeom prst="rect">
              <a:avLst/>
            </a:prstGeom>
          </p:spPr>
        </p:pic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ADF9658B-C60A-59EB-C645-31AB37747743}"/>
                </a:ext>
              </a:extLst>
            </p:cNvPr>
            <p:cNvSpPr txBox="1">
              <a:spLocks/>
            </p:cNvSpPr>
            <p:nvPr/>
          </p:nvSpPr>
          <p:spPr>
            <a:xfrm>
              <a:off x="1278436" y="3535791"/>
              <a:ext cx="1502887" cy="53366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EMERGENCY MANAGEMENT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C7109F-F1E3-64C5-0B35-185C8564FA92}"/>
              </a:ext>
            </a:extLst>
          </p:cNvPr>
          <p:cNvGrpSpPr/>
          <p:nvPr/>
        </p:nvGrpSpPr>
        <p:grpSpPr>
          <a:xfrm>
            <a:off x="513289" y="5585303"/>
            <a:ext cx="2825813" cy="793759"/>
            <a:chOff x="529854" y="5850347"/>
            <a:chExt cx="3024596" cy="86001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12C3CC6-0B5B-39DE-E4E0-01B4AE96F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244" t="22012" r="-909" b="12579"/>
            <a:stretch/>
          </p:blipFill>
          <p:spPr>
            <a:xfrm>
              <a:off x="529854" y="5850347"/>
              <a:ext cx="923537" cy="860019"/>
            </a:xfrm>
            <a:prstGeom prst="rect">
              <a:avLst/>
            </a:prstGeom>
          </p:spPr>
        </p:pic>
        <p:sp>
          <p:nvSpPr>
            <p:cNvPr id="48" name="Content Placeholder 2">
              <a:extLst>
                <a:ext uri="{FF2B5EF4-FFF2-40B4-BE49-F238E27FC236}">
                  <a16:creationId xmlns:a16="http://schemas.microsoft.com/office/drawing/2014/main" id="{ECFBBEE1-F131-ED8C-E900-4D503723AC04}"/>
                </a:ext>
              </a:extLst>
            </p:cNvPr>
            <p:cNvSpPr txBox="1">
              <a:spLocks/>
            </p:cNvSpPr>
            <p:nvPr/>
          </p:nvSpPr>
          <p:spPr>
            <a:xfrm>
              <a:off x="1389177" y="6008615"/>
              <a:ext cx="2165273" cy="53366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HEALTH &amp; HUMAN SERVICES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EDE2D3-7F92-6473-5F9C-7A10EB69D75A}"/>
              </a:ext>
            </a:extLst>
          </p:cNvPr>
          <p:cNvGrpSpPr/>
          <p:nvPr/>
        </p:nvGrpSpPr>
        <p:grpSpPr>
          <a:xfrm>
            <a:off x="426013" y="4664905"/>
            <a:ext cx="2659961" cy="922996"/>
            <a:chOff x="442578" y="4938230"/>
            <a:chExt cx="2659961" cy="922996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4461869-004B-183E-2E95-2B7CB94B3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2578" y="4938230"/>
              <a:ext cx="1067775" cy="922996"/>
            </a:xfrm>
            <a:prstGeom prst="rect">
              <a:avLst/>
            </a:prstGeom>
          </p:spPr>
        </p:pic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03048DD9-A3E1-FA4A-7762-D6FF1FFFA68F}"/>
                </a:ext>
              </a:extLst>
            </p:cNvPr>
            <p:cNvSpPr txBox="1">
              <a:spLocks/>
            </p:cNvSpPr>
            <p:nvPr/>
          </p:nvSpPr>
          <p:spPr>
            <a:xfrm>
              <a:off x="1392587" y="5129970"/>
              <a:ext cx="1709952" cy="53366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TECHNOLOGY SOLUTIONS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DBDBAB-7954-374B-765C-FDDEA81DA22D}"/>
              </a:ext>
            </a:extLst>
          </p:cNvPr>
          <p:cNvGrpSpPr/>
          <p:nvPr/>
        </p:nvGrpSpPr>
        <p:grpSpPr>
          <a:xfrm>
            <a:off x="510851" y="3892507"/>
            <a:ext cx="2914963" cy="833768"/>
            <a:chOff x="486003" y="4182399"/>
            <a:chExt cx="3006072" cy="833768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E0EDDFA-6882-2B09-D8B9-6D10F098F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6003" y="4182399"/>
              <a:ext cx="841025" cy="833768"/>
            </a:xfrm>
            <a:prstGeom prst="rect">
              <a:avLst/>
            </a:prstGeom>
          </p:spPr>
        </p:pic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3F402745-1E6C-6F44-5CC5-CC841FC8F82D}"/>
                </a:ext>
              </a:extLst>
            </p:cNvPr>
            <p:cNvSpPr txBox="1">
              <a:spLocks/>
            </p:cNvSpPr>
            <p:nvPr/>
          </p:nvSpPr>
          <p:spPr>
            <a:xfrm>
              <a:off x="1326285" y="4339334"/>
              <a:ext cx="2165790" cy="53366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US" sz="1400" b="1">
                  <a:latin typeface="Arial"/>
                  <a:cs typeface="Arial"/>
                </a:rPr>
                <a:t>TRANSPORTATION </a:t>
              </a:r>
              <a:endParaRPr lang="en-US">
                <a:latin typeface="Arial"/>
                <a:cs typeface="Arial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1400" b="1">
                  <a:latin typeface="Arial"/>
                  <a:cs typeface="Arial"/>
                </a:rPr>
                <a:t>&amp; INFRASTRUCTURE</a:t>
              </a:r>
              <a:endParaRPr lang="en-US">
                <a:latin typeface="Arial"/>
                <a:cs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90C4E7A-FB5C-C6A4-69E0-3BFE2842BD8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7210" t="1798" r="-1"/>
          <a:stretch/>
        </p:blipFill>
        <p:spPr>
          <a:xfrm rot="5400000">
            <a:off x="6048928" y="696988"/>
            <a:ext cx="111074" cy="1220893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B19CCB9-4F53-6BA2-AE91-23731105227B}"/>
              </a:ext>
            </a:extLst>
          </p:cNvPr>
          <p:cNvSpPr/>
          <p:nvPr/>
        </p:nvSpPr>
        <p:spPr>
          <a:xfrm>
            <a:off x="3620130" y="2913747"/>
            <a:ext cx="3286759" cy="32162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350">
                <a:solidFill>
                  <a:srgbClr val="595959"/>
                </a:solidFill>
                <a:latin typeface="Arial"/>
                <a:cs typeface="Arial"/>
              </a:rPr>
              <a:t>Accounting &amp; Internal Controls</a:t>
            </a:r>
            <a:endParaRPr lang="en-US" sz="1350" u="none" strike="noStrike">
              <a:solidFill>
                <a:srgbClr val="59595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>
                <a:solidFill>
                  <a:srgbClr val="595959"/>
                </a:solidFill>
                <a:latin typeface="Arial"/>
                <a:cs typeface="Arial"/>
              </a:rPr>
              <a:t>Communications &amp; Marketing</a:t>
            </a:r>
          </a:p>
          <a:p>
            <a:r>
              <a:rPr lang="en-US" sz="1350">
                <a:solidFill>
                  <a:srgbClr val="595959"/>
                </a:solidFill>
                <a:latin typeface="Arial"/>
                <a:cs typeface="Arial"/>
              </a:rPr>
              <a:t>Community Outreach &amp; Engagement</a:t>
            </a:r>
            <a:endParaRPr lang="en-US"/>
          </a:p>
          <a:p>
            <a:r>
              <a:rPr lang="en-US" sz="1350">
                <a:solidFill>
                  <a:srgbClr val="595959"/>
                </a:solidFill>
                <a:latin typeface="Arial"/>
                <a:cs typeface="Arial"/>
              </a:rPr>
              <a:t>Communications &amp; Marketing</a:t>
            </a:r>
          </a:p>
          <a:p>
            <a:r>
              <a:rPr lang="en-US" sz="1350">
                <a:solidFill>
                  <a:srgbClr val="595959"/>
                </a:solidFill>
                <a:latin typeface="Arial"/>
                <a:cs typeface="Arial"/>
              </a:rPr>
              <a:t>Compliance Reviews</a:t>
            </a:r>
            <a:endParaRPr lang="en-US"/>
          </a:p>
          <a:p>
            <a:r>
              <a:rPr lang="en-US" sz="1350">
                <a:solidFill>
                  <a:srgbClr val="595959"/>
                </a:solidFill>
                <a:latin typeface="Arial"/>
                <a:cs typeface="Arial"/>
              </a:rPr>
              <a:t>Duplication of Benefits Reviews</a:t>
            </a:r>
          </a:p>
          <a:p>
            <a:r>
              <a:rPr lang="en-US" sz="1350">
                <a:solidFill>
                  <a:srgbClr val="595959"/>
                </a:solidFill>
                <a:latin typeface="Arial"/>
                <a:cs typeface="Arial"/>
              </a:rPr>
              <a:t>Grant Management</a:t>
            </a:r>
          </a:p>
          <a:p>
            <a:r>
              <a:rPr lang="en-US" sz="1350">
                <a:solidFill>
                  <a:srgbClr val="595959"/>
                </a:solidFill>
                <a:latin typeface="Arial"/>
                <a:cs typeface="Arial"/>
              </a:rPr>
              <a:t>Internal Audit </a:t>
            </a:r>
            <a:endParaRPr lang="en-US" sz="1350">
              <a:solidFill>
                <a:srgbClr val="595959"/>
              </a:solidFill>
              <a:ea typeface="Calibri"/>
              <a:cs typeface="Calibri"/>
            </a:endParaRPr>
          </a:p>
          <a:p>
            <a:r>
              <a:rPr lang="en-US" sz="1350">
                <a:solidFill>
                  <a:srgbClr val="595959"/>
                </a:solidFill>
                <a:latin typeface="Arial"/>
                <a:cs typeface="Arial"/>
              </a:rPr>
              <a:t>Insurance Reconciliations </a:t>
            </a:r>
          </a:p>
          <a:p>
            <a:r>
              <a:rPr lang="en-US" sz="1350">
                <a:solidFill>
                  <a:srgbClr val="595959"/>
                </a:solidFill>
                <a:latin typeface="Arial"/>
                <a:cs typeface="Arial"/>
              </a:rPr>
              <a:t>Oversight &amp; Monitoring</a:t>
            </a:r>
          </a:p>
          <a:p>
            <a:r>
              <a:rPr lang="en-US" sz="1350">
                <a:solidFill>
                  <a:srgbClr val="595959"/>
                </a:solidFill>
                <a:latin typeface="Arial"/>
                <a:cs typeface="Arial"/>
              </a:rPr>
              <a:t>Performance Audits</a:t>
            </a:r>
          </a:p>
          <a:p>
            <a:r>
              <a:rPr lang="en-US" sz="1350">
                <a:solidFill>
                  <a:srgbClr val="595959"/>
                </a:solidFill>
                <a:latin typeface="Arial"/>
                <a:cs typeface="Arial"/>
              </a:rPr>
              <a:t>Program Development &amp; Implementation</a:t>
            </a:r>
          </a:p>
          <a:p>
            <a:r>
              <a:rPr lang="en-US" sz="1350" u="none" strike="noStrike">
                <a:solidFill>
                  <a:srgbClr val="595959"/>
                </a:solidFill>
                <a:effectLst/>
                <a:latin typeface="Arial"/>
                <a:cs typeface="Arial"/>
              </a:rPr>
              <a:t>Program Integrity</a:t>
            </a:r>
            <a:r>
              <a:rPr lang="en-US" sz="1350">
                <a:solidFill>
                  <a:srgbClr val="595959"/>
                </a:solidFill>
                <a:latin typeface="Arial"/>
                <a:cs typeface="Arial"/>
              </a:rPr>
              <a:t> </a:t>
            </a:r>
            <a:endParaRPr lang="en-US" sz="1350" u="none" strike="noStrike">
              <a:solidFill>
                <a:srgbClr val="59595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50">
                <a:solidFill>
                  <a:srgbClr val="595959"/>
                </a:solidFill>
                <a:latin typeface="Arial"/>
                <a:cs typeface="Arial"/>
              </a:rPr>
              <a:t>Project Management Office</a:t>
            </a:r>
          </a:p>
          <a:p>
            <a:r>
              <a:rPr lang="en-US" sz="1350">
                <a:solidFill>
                  <a:srgbClr val="595959"/>
                </a:solidFill>
                <a:latin typeface="Arial"/>
                <a:cs typeface="Arial"/>
              </a:rPr>
              <a:t>Staff Augmentation</a:t>
            </a:r>
            <a:endParaRPr lang="en-US" sz="135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A4A6E72-FEAB-7A12-8981-57FC6B3FE475}"/>
              </a:ext>
            </a:extLst>
          </p:cNvPr>
          <p:cNvSpPr/>
          <p:nvPr/>
        </p:nvSpPr>
        <p:spPr>
          <a:xfrm>
            <a:off x="7155137" y="2911891"/>
            <a:ext cx="4920924" cy="38318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350" dirty="0">
                <a:solidFill>
                  <a:srgbClr val="595959"/>
                </a:solidFill>
                <a:highlight>
                  <a:srgbClr val="FFFF00"/>
                </a:highlight>
                <a:latin typeface="Arial"/>
                <a:ea typeface="+mn-lt"/>
                <a:cs typeface="+mn-lt"/>
              </a:rPr>
              <a:t>City of Miami</a:t>
            </a:r>
            <a:endParaRPr lang="en-US" sz="1350" dirty="0">
              <a:solidFill>
                <a:srgbClr val="595959"/>
              </a:solidFill>
              <a:highlight>
                <a:srgbClr val="FFFF00"/>
              </a:highlight>
              <a:latin typeface="Arial"/>
              <a:cs typeface="Arial"/>
            </a:endParaRPr>
          </a:p>
          <a:p>
            <a:r>
              <a:rPr lang="en-US" sz="1350" dirty="0">
                <a:solidFill>
                  <a:srgbClr val="595959"/>
                </a:solidFill>
                <a:highlight>
                  <a:srgbClr val="FFFF00"/>
                </a:highlight>
                <a:latin typeface="Arial"/>
                <a:ea typeface="+mn-lt"/>
                <a:cs typeface="+mn-lt"/>
              </a:rPr>
              <a:t>City of Orlando </a:t>
            </a:r>
            <a:endParaRPr lang="en-US" sz="1350" dirty="0">
              <a:solidFill>
                <a:srgbClr val="595959"/>
              </a:solidFill>
              <a:highlight>
                <a:srgbClr val="FFFF00"/>
              </a:highlight>
              <a:latin typeface="Arial"/>
              <a:ea typeface="+mn-lt"/>
              <a:cs typeface="Arial"/>
            </a:endParaRPr>
          </a:p>
          <a:p>
            <a:r>
              <a:rPr lang="en-US" sz="1350" dirty="0">
                <a:solidFill>
                  <a:srgbClr val="595959"/>
                </a:solidFill>
                <a:highlight>
                  <a:srgbClr val="FFFF00"/>
                </a:highlight>
                <a:latin typeface="Arial"/>
                <a:ea typeface="+mn-lt"/>
                <a:cs typeface="+mn-lt"/>
              </a:rPr>
              <a:t>Department of Child &amp; Family Services</a:t>
            </a:r>
          </a:p>
          <a:p>
            <a:r>
              <a:rPr lang="en-US" sz="1350" dirty="0">
                <a:solidFill>
                  <a:srgbClr val="595959"/>
                </a:solidFill>
                <a:highlight>
                  <a:srgbClr val="FFFF00"/>
                </a:highlight>
                <a:latin typeface="Arial"/>
                <a:ea typeface="+mn-lt"/>
                <a:cs typeface="+mn-lt"/>
              </a:rPr>
              <a:t>Enterprise Florida</a:t>
            </a:r>
            <a:endParaRPr lang="en-US" sz="1350" dirty="0">
              <a:solidFill>
                <a:srgbClr val="595959"/>
              </a:solidFill>
              <a:highlight>
                <a:srgbClr val="FFFF00"/>
              </a:highlight>
              <a:latin typeface="Arial"/>
              <a:cs typeface="Arial"/>
            </a:endParaRPr>
          </a:p>
          <a:p>
            <a:r>
              <a:rPr lang="en-US" sz="1350" dirty="0">
                <a:solidFill>
                  <a:srgbClr val="595959"/>
                </a:solidFill>
                <a:highlight>
                  <a:srgbClr val="FFFF00"/>
                </a:highlight>
                <a:latin typeface="Arial"/>
                <a:ea typeface="+mn-lt"/>
                <a:cs typeface="+mn-lt"/>
              </a:rPr>
              <a:t>Florida Division of Emergency Management </a:t>
            </a:r>
            <a:endParaRPr lang="en-US" sz="1350" dirty="0">
              <a:solidFill>
                <a:srgbClr val="595959"/>
              </a:solidFill>
              <a:highlight>
                <a:srgbClr val="FFFF00"/>
              </a:highlight>
              <a:latin typeface="Arial"/>
              <a:cs typeface="Arial"/>
            </a:endParaRPr>
          </a:p>
          <a:p>
            <a:r>
              <a:rPr lang="en-US" sz="1350" dirty="0">
                <a:solidFill>
                  <a:srgbClr val="595959"/>
                </a:solidFill>
                <a:highlight>
                  <a:srgbClr val="FFFF00"/>
                </a:highlight>
                <a:latin typeface="Arial"/>
                <a:ea typeface="+mn-lt"/>
                <a:cs typeface="+mn-lt"/>
              </a:rPr>
              <a:t>Florida Department of Transportation </a:t>
            </a:r>
            <a:endParaRPr lang="en-US" sz="1350" dirty="0">
              <a:solidFill>
                <a:srgbClr val="595959"/>
              </a:solidFill>
              <a:highlight>
                <a:srgbClr val="FFFF00"/>
              </a:highlight>
              <a:latin typeface="Arial"/>
              <a:cs typeface="Arial"/>
            </a:endParaRPr>
          </a:p>
          <a:p>
            <a:r>
              <a:rPr lang="en-US" sz="1350" dirty="0">
                <a:solidFill>
                  <a:srgbClr val="595959"/>
                </a:solidFill>
                <a:highlight>
                  <a:srgbClr val="FFFF00"/>
                </a:highlight>
                <a:latin typeface="Arial"/>
                <a:ea typeface="+mn-lt"/>
                <a:cs typeface="+mn-lt"/>
              </a:rPr>
              <a:t>Florida Department of Economic Opportunity/Commerce  </a:t>
            </a:r>
            <a:endParaRPr lang="en-US" sz="1350" dirty="0">
              <a:solidFill>
                <a:srgbClr val="595959"/>
              </a:solidFill>
              <a:highlight>
                <a:srgbClr val="FFFF00"/>
              </a:highlight>
              <a:latin typeface="Arial"/>
              <a:cs typeface="Arial"/>
            </a:endParaRPr>
          </a:p>
          <a:p>
            <a:r>
              <a:rPr lang="en-US" sz="1350" dirty="0">
                <a:solidFill>
                  <a:srgbClr val="595959"/>
                </a:solidFill>
                <a:highlight>
                  <a:srgbClr val="FFFF00"/>
                </a:highlight>
                <a:latin typeface="Arial"/>
                <a:ea typeface="+mn-lt"/>
                <a:cs typeface="+mn-lt"/>
              </a:rPr>
              <a:t>Florida Department of Health </a:t>
            </a:r>
            <a:endParaRPr lang="en-US" sz="1350" dirty="0">
              <a:solidFill>
                <a:srgbClr val="595959"/>
              </a:solidFill>
              <a:highlight>
                <a:srgbClr val="FFFF00"/>
              </a:highlight>
              <a:latin typeface="Arial"/>
              <a:cs typeface="Arial"/>
            </a:endParaRPr>
          </a:p>
          <a:p>
            <a:r>
              <a:rPr lang="en-US" sz="1350" dirty="0">
                <a:solidFill>
                  <a:srgbClr val="595959"/>
                </a:solidFill>
                <a:highlight>
                  <a:srgbClr val="FFFF00"/>
                </a:highlight>
                <a:latin typeface="Arial"/>
                <a:ea typeface="+mn-lt"/>
                <a:cs typeface="+mn-lt"/>
              </a:rPr>
              <a:t>Miami-Dade County</a:t>
            </a:r>
          </a:p>
          <a:p>
            <a:r>
              <a:rPr lang="en-US" sz="1350" b="1" dirty="0">
                <a:solidFill>
                  <a:srgbClr val="595959"/>
                </a:solidFill>
                <a:highlight>
                  <a:srgbClr val="FFFF00"/>
                </a:highlight>
                <a:latin typeface="Arial"/>
                <a:ea typeface="+mn-lt"/>
                <a:cs typeface="+mn-lt"/>
              </a:rPr>
              <a:t>Lee County – CDBG-DR Housing</a:t>
            </a:r>
            <a:endParaRPr lang="en-US" sz="1350" b="1" dirty="0">
              <a:solidFill>
                <a:srgbClr val="595959"/>
              </a:solidFill>
              <a:highlight>
                <a:srgbClr val="FFFF00"/>
              </a:highlight>
              <a:latin typeface="Arial"/>
              <a:ea typeface="+mn-lt"/>
              <a:cs typeface="Arial"/>
            </a:endParaRPr>
          </a:p>
          <a:p>
            <a:r>
              <a:rPr lang="en-US" sz="135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Georgia Department of Community Affairs </a:t>
            </a:r>
            <a:endParaRPr lang="en-US" sz="1350" dirty="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n-US" sz="135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Illinois Department of Agriculture</a:t>
            </a:r>
            <a:endParaRPr lang="en-US" sz="1350" dirty="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n-US" sz="135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Illinois Department of Financial and Professional Regulation </a:t>
            </a:r>
          </a:p>
          <a:p>
            <a:r>
              <a:rPr lang="en-US" sz="135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Louisiana GOHSEP </a:t>
            </a:r>
            <a:endParaRPr lang="en-US" sz="1350" dirty="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n-US" sz="135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New Jersey Department of the Treasury  </a:t>
            </a:r>
            <a:endParaRPr lang="en-US" sz="1350" dirty="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n-US" sz="135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New York Department of Health and Mental Hygiene </a:t>
            </a:r>
            <a:endParaRPr lang="en-US" sz="1350" dirty="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n-US" sz="135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South Carolina Department of Health and Human Services </a:t>
            </a:r>
            <a:endParaRPr lang="en-US" sz="1350" dirty="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n-US" sz="1350" dirty="0">
                <a:solidFill>
                  <a:srgbClr val="595959"/>
                </a:solidFill>
                <a:latin typeface="Arial"/>
                <a:ea typeface="+mn-lt"/>
                <a:cs typeface="+mn-lt"/>
              </a:rPr>
              <a:t>Texas Workforce Commission</a:t>
            </a:r>
            <a:endParaRPr lang="en-US" sz="135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93C0A-FC11-6CAC-D132-2C6AF3A150D1}"/>
              </a:ext>
            </a:extLst>
          </p:cNvPr>
          <p:cNvSpPr txBox="1"/>
          <p:nvPr/>
        </p:nvSpPr>
        <p:spPr>
          <a:xfrm>
            <a:off x="7156590" y="247515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BCE1"/>
                </a:solidFill>
                <a:latin typeface="Arial"/>
              </a:rPr>
              <a:t>Select Clients</a:t>
            </a:r>
            <a:endParaRPr lang="en-US">
              <a:solidFill>
                <a:srgbClr val="00BCE1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0410DD-EEAB-1A0A-5B78-7CC0C769181A}"/>
              </a:ext>
            </a:extLst>
          </p:cNvPr>
          <p:cNvSpPr txBox="1"/>
          <p:nvPr/>
        </p:nvSpPr>
        <p:spPr>
          <a:xfrm>
            <a:off x="3617404" y="2475157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BCE1"/>
                </a:solidFill>
                <a:latin typeface="Arial"/>
              </a:rPr>
              <a:t>Services</a:t>
            </a:r>
            <a:endParaRPr lang="en-US">
              <a:solidFill>
                <a:srgbClr val="00BCE1"/>
              </a:solidFill>
              <a:cs typeface="Calibri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59EACA-73FF-6C88-74A0-475FE217F81A}"/>
              </a:ext>
            </a:extLst>
          </p:cNvPr>
          <p:cNvCxnSpPr>
            <a:cxnSpLocks/>
          </p:cNvCxnSpPr>
          <p:nvPr/>
        </p:nvCxnSpPr>
        <p:spPr>
          <a:xfrm flipH="1">
            <a:off x="3397712" y="2562064"/>
            <a:ext cx="0" cy="3966084"/>
          </a:xfrm>
          <a:prstGeom prst="line">
            <a:avLst/>
          </a:prstGeom>
          <a:ln>
            <a:solidFill>
              <a:srgbClr val="15BB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9">
            <a:extLst>
              <a:ext uri="{FF2B5EF4-FFF2-40B4-BE49-F238E27FC236}">
                <a16:creationId xmlns:a16="http://schemas.microsoft.com/office/drawing/2014/main" id="{D83DA382-BAA7-0D59-C398-396E81F7CB64}"/>
              </a:ext>
            </a:extLst>
          </p:cNvPr>
          <p:cNvSpPr/>
          <p:nvPr/>
        </p:nvSpPr>
        <p:spPr>
          <a:xfrm>
            <a:off x="426602" y="590975"/>
            <a:ext cx="11210174" cy="5881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>
                <a:solidFill>
                  <a:schemeClr val="bg1"/>
                </a:solidFill>
                <a:latin typeface="Arial"/>
                <a:cs typeface="Arial"/>
              </a:rPr>
              <a:t>TRUSTED TO NAVIGATE &amp; SOLVE COMPLEX CHALLENGES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ECCFCD-C58F-A4D9-C75A-013BC7102DAD}"/>
              </a:ext>
            </a:extLst>
          </p:cNvPr>
          <p:cNvCxnSpPr>
            <a:cxnSpLocks/>
          </p:cNvCxnSpPr>
          <p:nvPr/>
        </p:nvCxnSpPr>
        <p:spPr>
          <a:xfrm flipH="1">
            <a:off x="6944608" y="2511683"/>
            <a:ext cx="0" cy="3966084"/>
          </a:xfrm>
          <a:prstGeom prst="line">
            <a:avLst/>
          </a:prstGeom>
          <a:ln>
            <a:solidFill>
              <a:srgbClr val="15BB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F253E27-AEB3-F355-2954-96E3215BE0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08511" y="136301"/>
            <a:ext cx="1351768" cy="4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3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e7d195523061f1c08d347f6bf0421bdacd46f3c1815d51b81E1CE79090F8942429A56C6AE2B3163BABA1A3FCE285BEC4FF43A5085572A94AD2C0A17AE448F24FA68DD62479D8C0666FEB6710638384D2F47D54AD7F2B38C30077B4747FFA4CFED50BA89B39CDF3810C92E4337261F8CCCACC3686C93EC76766B866255626E619258E7731FA40B29F0FC59D7F5A6BCE20">
            <a:extLst>
              <a:ext uri="{FF2B5EF4-FFF2-40B4-BE49-F238E27FC236}">
                <a16:creationId xmlns:a16="http://schemas.microsoft.com/office/drawing/2014/main" id="{AA6B9DE1-34A9-4B66-883F-8F35FBBE6C52}"/>
              </a:ext>
            </a:extLst>
          </p:cNvPr>
          <p:cNvSpPr/>
          <p:nvPr/>
        </p:nvSpPr>
        <p:spPr>
          <a:xfrm>
            <a:off x="2860" y="-3761"/>
            <a:ext cx="12192000" cy="2052113"/>
          </a:xfrm>
          <a:prstGeom prst="rect">
            <a:avLst/>
          </a:prstGeom>
          <a:solidFill>
            <a:srgbClr val="00B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9">
            <a:extLst>
              <a:ext uri="{FF2B5EF4-FFF2-40B4-BE49-F238E27FC236}">
                <a16:creationId xmlns:a16="http://schemas.microsoft.com/office/drawing/2014/main" id="{5072DD37-A9DB-4E21-8B6C-A10464C92B2E}"/>
              </a:ext>
            </a:extLst>
          </p:cNvPr>
          <p:cNvSpPr/>
          <p:nvPr/>
        </p:nvSpPr>
        <p:spPr>
          <a:xfrm>
            <a:off x="937953" y="751985"/>
            <a:ext cx="9781752" cy="8301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>
                <a:solidFill>
                  <a:schemeClr val="bg1"/>
                </a:solidFill>
                <a:latin typeface="Arial"/>
                <a:ea typeface="Roboto Cn" panose="02000000000000000000" pitchFamily="2" charset="0"/>
                <a:cs typeface="Arial"/>
              </a:rPr>
              <a:t>Benefits of Web-based Tools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ea typeface="Roboto Cn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9" name="Rectangle 30">
            <a:extLst>
              <a:ext uri="{FF2B5EF4-FFF2-40B4-BE49-F238E27FC236}">
                <a16:creationId xmlns:a16="http://schemas.microsoft.com/office/drawing/2014/main" id="{72FC7F3D-C81A-43DE-8B4E-C7F18319A24B}"/>
              </a:ext>
            </a:extLst>
          </p:cNvPr>
          <p:cNvSpPr/>
          <p:nvPr/>
        </p:nvSpPr>
        <p:spPr>
          <a:xfrm>
            <a:off x="937953" y="1336809"/>
            <a:ext cx="9369338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sz="2000" spc="-1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C4E7A-FB5C-C6A4-69E0-3BFE2842BD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10" t="1798" r="-1"/>
          <a:stretch/>
        </p:blipFill>
        <p:spPr>
          <a:xfrm rot="5400000">
            <a:off x="6048928" y="696988"/>
            <a:ext cx="111074" cy="12208934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163C1EA7-A2E1-6341-0F8E-151B8B1F3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511" y="136301"/>
            <a:ext cx="1351768" cy="4756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CF551D-572A-2E8C-26F1-79D351349DDC}"/>
              </a:ext>
            </a:extLst>
          </p:cNvPr>
          <p:cNvSpPr txBox="1"/>
          <p:nvPr/>
        </p:nvSpPr>
        <p:spPr>
          <a:xfrm>
            <a:off x="615023" y="2277135"/>
            <a:ext cx="977229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Effective Grant Management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 Platform for all Programs &amp; Activities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Compliance and Reporting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Management - User Friendly Application Experience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Subrecipient Onboarding &amp; Management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B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Reliable System of Record</a:t>
            </a:r>
            <a:endParaRPr lang="en-US" sz="2000" dirty="0">
              <a:solidFill>
                <a:srgbClr val="00BC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00BC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Internal Capacity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Staff’s Productivity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C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 Financial Accountability &amp; Timeliness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89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3549E13-513F-293F-26D3-9F059B05A32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/>
        </p:blipFill>
        <p:spPr>
          <a:xfrm>
            <a:off x="1771650" y="3236913"/>
            <a:ext cx="1381125" cy="1381125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D3E695-6B1E-CCD6-A3C5-D96123DB5B0C}"/>
              </a:ext>
            </a:extLst>
          </p:cNvPr>
          <p:cNvSpPr/>
          <p:nvPr/>
        </p:nvSpPr>
        <p:spPr>
          <a:xfrm>
            <a:off x="0" y="864"/>
            <a:ext cx="12208931" cy="2245179"/>
          </a:xfrm>
          <a:prstGeom prst="rect">
            <a:avLst/>
          </a:prstGeom>
          <a:solidFill>
            <a:srgbClr val="0D18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CE7DAC-DE75-581B-4F82-4B977C0F81F4}"/>
              </a:ext>
            </a:extLst>
          </p:cNvPr>
          <p:cNvSpPr txBox="1">
            <a:spLocks/>
          </p:cNvSpPr>
          <p:nvPr/>
        </p:nvSpPr>
        <p:spPr>
          <a:xfrm>
            <a:off x="651641" y="725608"/>
            <a:ext cx="10071680" cy="620797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b="1">
                <a:solidFill>
                  <a:srgbClr val="00BCE1"/>
                </a:solidFill>
                <a:latin typeface="Arial"/>
                <a:cs typeface="Arial"/>
              </a:rPr>
              <a:t>INDELIBLE IS READY TO SUPPORT YOUR ORGANIZATION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8A184E-C12D-E217-0260-570B449994FA}"/>
              </a:ext>
            </a:extLst>
          </p:cNvPr>
          <p:cNvSpPr txBox="1">
            <a:spLocks/>
          </p:cNvSpPr>
          <p:nvPr/>
        </p:nvSpPr>
        <p:spPr>
          <a:xfrm>
            <a:off x="651641" y="1220066"/>
            <a:ext cx="8135007" cy="570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We appreciate your time. Indelible is here to offer solutions to your most pressing challenges. Contact us to discuss how our team can help your organization.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703A452-69F4-2F67-52BA-37FDAF9440F9}"/>
              </a:ext>
            </a:extLst>
          </p:cNvPr>
          <p:cNvSpPr txBox="1">
            <a:spLocks/>
          </p:cNvSpPr>
          <p:nvPr/>
        </p:nvSpPr>
        <p:spPr>
          <a:xfrm>
            <a:off x="605762" y="2507029"/>
            <a:ext cx="3721579" cy="3103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rgbClr val="00BCE1"/>
                </a:solidFill>
                <a:latin typeface="Arial"/>
                <a:cs typeface="Arial"/>
              </a:rPr>
              <a:t>Emergency Management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4633BA-72F7-ED5C-BC4D-14FE10DF664B}"/>
              </a:ext>
            </a:extLst>
          </p:cNvPr>
          <p:cNvCxnSpPr>
            <a:cxnSpLocks/>
          </p:cNvCxnSpPr>
          <p:nvPr/>
        </p:nvCxnSpPr>
        <p:spPr>
          <a:xfrm flipH="1">
            <a:off x="4644143" y="2507029"/>
            <a:ext cx="0" cy="3966084"/>
          </a:xfrm>
          <a:prstGeom prst="line">
            <a:avLst/>
          </a:prstGeom>
          <a:ln>
            <a:solidFill>
              <a:srgbClr val="15BB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9D49642-3B2C-76B2-B305-AEE06FEA9330}"/>
              </a:ext>
            </a:extLst>
          </p:cNvPr>
          <p:cNvSpPr txBox="1">
            <a:spLocks/>
          </p:cNvSpPr>
          <p:nvPr/>
        </p:nvSpPr>
        <p:spPr>
          <a:xfrm>
            <a:off x="8331931" y="2507029"/>
            <a:ext cx="3144981" cy="3103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>
                <a:solidFill>
                  <a:srgbClr val="00BCE1"/>
                </a:solidFill>
                <a:latin typeface="Arial"/>
                <a:cs typeface="Arial"/>
              </a:rPr>
              <a:t>Headquarters</a:t>
            </a:r>
            <a:endParaRPr lang="en-US" sz="2400" b="1">
              <a:solidFill>
                <a:srgbClr val="00BCE1"/>
              </a:solidFill>
              <a:latin typeface="Arial"/>
              <a:cs typeface="Arial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3ADBF0C-1C8C-6FD8-1595-C3CF6CFA5F34}"/>
              </a:ext>
            </a:extLst>
          </p:cNvPr>
          <p:cNvSpPr txBox="1">
            <a:spLocks/>
          </p:cNvSpPr>
          <p:nvPr/>
        </p:nvSpPr>
        <p:spPr>
          <a:xfrm>
            <a:off x="5844024" y="2507271"/>
            <a:ext cx="1570604" cy="3103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>
                <a:solidFill>
                  <a:srgbClr val="00BCE1"/>
                </a:solidFill>
                <a:latin typeface="Arial"/>
                <a:cs typeface="Arial"/>
              </a:rPr>
              <a:t>Website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2E9A0D-2763-7225-0FDA-92C0167DFE77}"/>
              </a:ext>
            </a:extLst>
          </p:cNvPr>
          <p:cNvSpPr txBox="1"/>
          <p:nvPr/>
        </p:nvSpPr>
        <p:spPr>
          <a:xfrm>
            <a:off x="8331931" y="3324749"/>
            <a:ext cx="33782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Indelible Solutions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>
                <a:solidFill>
                  <a:srgbClr val="59595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3800 Esplanade Way, Ste 210 Tallahassee, FL 32311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kern="10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(904) 371-6593</a:t>
            </a:r>
          </a:p>
        </p:txBody>
      </p:sp>
      <p:pic>
        <p:nvPicPr>
          <p:cNvPr id="26" name="Picture 25" descr="A qr code on a white circle&#10;&#10;Description automatically generated with low confidence">
            <a:extLst>
              <a:ext uri="{FF2B5EF4-FFF2-40B4-BE49-F238E27FC236}">
                <a16:creationId xmlns:a16="http://schemas.microsoft.com/office/drawing/2014/main" id="{04D82695-600B-9C46-9AE0-39A3EE3E2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008" y="3094704"/>
            <a:ext cx="2320162" cy="23201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C6BD135-26FA-6C45-69CA-A6E353B191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10" t="1798" r="-1"/>
          <a:stretch/>
        </p:blipFill>
        <p:spPr>
          <a:xfrm rot="5400000">
            <a:off x="6048928" y="696988"/>
            <a:ext cx="111074" cy="12208934"/>
          </a:xfrm>
          <a:prstGeom prst="rect">
            <a:avLst/>
          </a:prstGeom>
        </p:spPr>
      </p:pic>
      <p:pic>
        <p:nvPicPr>
          <p:cNvPr id="28" name="Picture 27" descr="A picture containing screenshot, graphics, font, graphic design&#10;&#10;Description automatically generated">
            <a:extLst>
              <a:ext uri="{FF2B5EF4-FFF2-40B4-BE49-F238E27FC236}">
                <a16:creationId xmlns:a16="http://schemas.microsoft.com/office/drawing/2014/main" id="{0823E5B2-3EF2-FCCB-3C25-E84D447763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7844" y="130677"/>
            <a:ext cx="1352435" cy="47562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E7F9AD3-6181-7792-4AF0-B3DDD4A7B880}"/>
              </a:ext>
            </a:extLst>
          </p:cNvPr>
          <p:cNvSpPr txBox="1"/>
          <p:nvPr/>
        </p:nvSpPr>
        <p:spPr>
          <a:xfrm>
            <a:off x="5095135" y="5590061"/>
            <a:ext cx="3073878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100" kern="1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Calibri" panose="020F0502020204030204" pitchFamily="34" charset="0"/>
                <a:cs typeface="Arial"/>
              </a:rPr>
              <a:t>Scan the QR code with camera on cell phone to access</a:t>
            </a:r>
            <a:r>
              <a:rPr lang="en-US" sz="1100" kern="100">
                <a:latin typeface="Arial"/>
                <a:ea typeface="Calibri" panose="020F0502020204030204" pitchFamily="34" charset="0"/>
                <a:cs typeface="Arial"/>
              </a:rPr>
              <a:t> </a:t>
            </a:r>
            <a:r>
              <a:rPr lang="en-US" sz="1100" b="1" kern="100" err="1">
                <a:solidFill>
                  <a:srgbClr val="00BCE1"/>
                </a:solidFill>
                <a:latin typeface="Arial"/>
                <a:ea typeface="Calibri" panose="020F0502020204030204" pitchFamily="34" charset="0"/>
                <a:cs typeface="Arial"/>
              </a:rPr>
              <a:t>ThinkIndelible.com</a:t>
            </a:r>
            <a:r>
              <a:rPr lang="en-US" sz="1100" kern="100">
                <a:latin typeface="Arial"/>
                <a:ea typeface="Calibri" panose="020F0502020204030204" pitchFamily="34" charset="0"/>
                <a:cs typeface="Arial"/>
              </a:rPr>
              <a:t>.  </a:t>
            </a:r>
            <a:endParaRPr lang="en-US" sz="1100" kern="1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FE0A72-F08D-12C3-8630-A0A34C65B587}"/>
              </a:ext>
            </a:extLst>
          </p:cNvPr>
          <p:cNvSpPr/>
          <p:nvPr/>
        </p:nvSpPr>
        <p:spPr>
          <a:xfrm>
            <a:off x="544913" y="5526970"/>
            <a:ext cx="3725528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dirty="0">
                <a:solidFill>
                  <a:srgbClr val="595959"/>
                </a:solidFill>
                <a:latin typeface="-apple-system"/>
                <a:ea typeface="+mn-lt"/>
                <a:cs typeface="+mn-lt"/>
              </a:rPr>
              <a:t>gmoss</a:t>
            </a:r>
            <a:r>
              <a:rPr lang="en-US" sz="1200" dirty="0">
                <a:solidFill>
                  <a:srgbClr val="595959"/>
                </a:solidFill>
                <a:latin typeface="-apple-system"/>
              </a:rPr>
              <a:t>@</a:t>
            </a:r>
            <a:r>
              <a:rPr lang="en-US" sz="1200" i="0" dirty="0">
                <a:solidFill>
                  <a:srgbClr val="595959"/>
                </a:solidFill>
                <a:effectLst/>
                <a:latin typeface="-apple-system"/>
              </a:rPr>
              <a:t>indelible-solutions.com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E1A03FA-BC5D-CEEC-CA94-CD5A0FD0944F}"/>
              </a:ext>
            </a:extLst>
          </p:cNvPr>
          <p:cNvSpPr/>
          <p:nvPr/>
        </p:nvSpPr>
        <p:spPr>
          <a:xfrm>
            <a:off x="1465582" y="4851478"/>
            <a:ext cx="20375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F28F21-F04A-F5C2-C286-3CB221DF0FEC}"/>
              </a:ext>
            </a:extLst>
          </p:cNvPr>
          <p:cNvSpPr/>
          <p:nvPr/>
        </p:nvSpPr>
        <p:spPr>
          <a:xfrm>
            <a:off x="1465582" y="4591808"/>
            <a:ext cx="2037556" cy="36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Cn" panose="02000000000000000000" pitchFamily="2" charset="0"/>
                <a:cs typeface="Arial" panose="020B0604020202020204" pitchFamily="34" charset="0"/>
              </a:rPr>
              <a:t>Giovanni Moss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Cn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38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shot, graphics, font, graphic design&#10;&#10;Description automatically generated">
            <a:extLst>
              <a:ext uri="{FF2B5EF4-FFF2-40B4-BE49-F238E27FC236}">
                <a16:creationId xmlns:a16="http://schemas.microsoft.com/office/drawing/2014/main" id="{77D12C31-08C3-8C4F-9B5F-C8558B657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125" y="1138469"/>
            <a:ext cx="4400550" cy="1547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EC773F-2644-2370-0073-CA372BA21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6083946" y="703746"/>
            <a:ext cx="74903" cy="4400551"/>
          </a:xfrm>
          <a:prstGeom prst="rect">
            <a:avLst/>
          </a:prstGeom>
        </p:spPr>
      </p:pic>
      <p:pic>
        <p:nvPicPr>
          <p:cNvPr id="11" name="Picture 10" descr="A blue lett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043BF05-E9A5-CC96-973E-58ABC28A0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122" y="3121993"/>
            <a:ext cx="4463599" cy="172228"/>
          </a:xfrm>
          <a:prstGeom prst="rect">
            <a:avLst/>
          </a:prstGeom>
        </p:spPr>
      </p:pic>
      <p:pic>
        <p:nvPicPr>
          <p:cNvPr id="4" name="Picture 3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56A5B48E-D8AD-A5F2-45FB-96BE3D928A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7792"/>
          <a:stretch/>
        </p:blipFill>
        <p:spPr>
          <a:xfrm>
            <a:off x="4315426" y="4657608"/>
            <a:ext cx="3289300" cy="314963"/>
          </a:xfrm>
          <a:prstGeom prst="rect">
            <a:avLst/>
          </a:prstGeom>
        </p:spPr>
      </p:pic>
      <p:pic>
        <p:nvPicPr>
          <p:cNvPr id="6" name="Picture 5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5544DD34-3918-A407-E342-0965008B41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845" b="32208"/>
          <a:stretch/>
        </p:blipFill>
        <p:spPr>
          <a:xfrm>
            <a:off x="4192334" y="4304860"/>
            <a:ext cx="3289300" cy="449314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391C1862-92E5-6FB6-B17B-83EFAFAFA548}"/>
              </a:ext>
            </a:extLst>
          </p:cNvPr>
          <p:cNvSpPr txBox="1"/>
          <p:nvPr/>
        </p:nvSpPr>
        <p:spPr>
          <a:xfrm>
            <a:off x="4423137" y="3961366"/>
            <a:ext cx="3073878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kern="1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 @</a:t>
            </a:r>
            <a:r>
              <a:rPr lang="en-US" sz="1400" kern="10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ThinkIndelible</a:t>
            </a:r>
            <a:endParaRPr lang="en-US" sz="1400" kern="10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15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0404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260E1892AA2D42AE470A09A67D886D" ma:contentTypeVersion="14" ma:contentTypeDescription="Create a new document." ma:contentTypeScope="" ma:versionID="1b9301b03320f97e763a08d9c1c70840">
  <xsd:schema xmlns:xsd="http://www.w3.org/2001/XMLSchema" xmlns:xs="http://www.w3.org/2001/XMLSchema" xmlns:p="http://schemas.microsoft.com/office/2006/metadata/properties" xmlns:ns2="ded3fc9e-aeff-43cb-ab60-6987e2d1ac96" xmlns:ns3="efd20246-c738-4330-abc1-0ea0a617c84b" targetNamespace="http://schemas.microsoft.com/office/2006/metadata/properties" ma:root="true" ma:fieldsID="115b753fcd3bc701deddb318e47f61cd" ns2:_="" ns3:_="">
    <xsd:import namespace="ded3fc9e-aeff-43cb-ab60-6987e2d1ac96"/>
    <xsd:import namespace="efd20246-c738-4330-abc1-0ea0a617c8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Thumbnail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d3fc9e-aeff-43cb-ab60-6987e2d1ac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Thumbnail" ma:index="12" nillable="true" ma:displayName="Preview" ma:format="Thumbnail" ma:internalName="Thumbnail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ce0cd2e-6cac-486b-ba34-1d2bc72f5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20246-c738-4330-abc1-0ea0a617c84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cf799726-7688-46d6-b772-307d0339369a}" ma:internalName="TaxCatchAll" ma:showField="CatchAllData" ma:web="efd20246-c738-4330-abc1-0ea0a617c8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d20246-c738-4330-abc1-0ea0a617c84b" xsi:nil="true"/>
    <Thumbnail xmlns="ded3fc9e-aeff-43cb-ab60-6987e2d1ac96" xsi:nil="true"/>
    <lcf76f155ced4ddcb4097134ff3c332f xmlns="ded3fc9e-aeff-43cb-ab60-6987e2d1ac96">
      <Terms xmlns="http://schemas.microsoft.com/office/infopath/2007/PartnerControls"/>
    </lcf76f155ced4ddcb4097134ff3c332f>
    <SharedWithUsers xmlns="efd20246-c738-4330-abc1-0ea0a617c84b">
      <UserInfo>
        <DisplayName>Martina L. Smith</DisplayName>
        <AccountId>184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558D0E-837D-4E40-B428-4E56359CD5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d3fc9e-aeff-43cb-ab60-6987e2d1ac96"/>
    <ds:schemaRef ds:uri="efd20246-c738-4330-abc1-0ea0a617c8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6F369C-0DB0-49B5-8BFB-DB0D5CD82E6B}">
  <ds:schemaRefs>
    <ds:schemaRef ds:uri="http://www.w3.org/XML/1998/namespace"/>
    <ds:schemaRef ds:uri="ded3fc9e-aeff-43cb-ab60-6987e2d1ac96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fd20246-c738-4330-abc1-0ea0a617c84b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BC038D8-D7AC-4FE0-B2DF-1ACB52B4A1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393</Words>
  <Application>Microsoft Office PowerPoint</Application>
  <PresentationFormat>Widescreen</PresentationFormat>
  <Paragraphs>91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-apple-system</vt:lpstr>
      <vt:lpstr>Arial</vt:lpstr>
      <vt:lpstr>Calibri</vt:lpstr>
      <vt:lpstr>Calibri Light</vt:lpstr>
      <vt:lpstr>Office Theme</vt:lpstr>
      <vt:lpstr>2_Custom Design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Sam</dc:creator>
  <cp:lastModifiedBy>Giovanni Moss</cp:lastModifiedBy>
  <cp:revision>41</cp:revision>
  <dcterms:created xsi:type="dcterms:W3CDTF">2021-04-10T09:27:20Z</dcterms:created>
  <dcterms:modified xsi:type="dcterms:W3CDTF">2023-09-19T02:37:10Z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0x010100AD260E1892AA2D42AE470A09A67D886D</vt:lpwstr>
  </property>
  <property fmtid="{D5CDD505-2E9C-101B-9397-08002B2CF9AE}" pid="3" name="MediaServiceImageTags">
    <vt:lpwstr/>
  </property>
  <property fmtid="{D5CDD505-2E9C-101B-9397-08002B2CF9AE}" pid="4" name="MSIP_Label_76511e77-ef10-45f4-990b-02130c5db267_Enabled">
    <vt:lpwstr>true</vt:lpwstr>
  </property>
  <property fmtid="{D5CDD505-2E9C-101B-9397-08002B2CF9AE}" pid="5" name="MSIP_Label_76511e77-ef10-45f4-990b-02130c5db267_SetDate">
    <vt:lpwstr>2023-08-23T17:36:40Z</vt:lpwstr>
  </property>
  <property fmtid="{D5CDD505-2E9C-101B-9397-08002B2CF9AE}" pid="6" name="MSIP_Label_76511e77-ef10-45f4-990b-02130c5db267_Method">
    <vt:lpwstr>Privileged</vt:lpwstr>
  </property>
  <property fmtid="{D5CDD505-2E9C-101B-9397-08002B2CF9AE}" pid="7" name="MSIP_Label_76511e77-ef10-45f4-990b-02130c5db267_Name">
    <vt:lpwstr>Public</vt:lpwstr>
  </property>
  <property fmtid="{D5CDD505-2E9C-101B-9397-08002B2CF9AE}" pid="8" name="MSIP_Label_76511e77-ef10-45f4-990b-02130c5db267_SiteId">
    <vt:lpwstr>bd318401-f61f-4030-9b7c-e3e3dc6e2dea</vt:lpwstr>
  </property>
  <property fmtid="{D5CDD505-2E9C-101B-9397-08002B2CF9AE}" pid="9" name="MSIP_Label_76511e77-ef10-45f4-990b-02130c5db267_ActionId">
    <vt:lpwstr>49becdd8-dee0-4838-ad70-9430bda344b8</vt:lpwstr>
  </property>
  <property fmtid="{D5CDD505-2E9C-101B-9397-08002B2CF9AE}" pid="10" name="MSIP_Label_76511e77-ef10-45f4-990b-02130c5db267_ContentBits">
    <vt:lpwstr>0</vt:lpwstr>
  </property>
</Properties>
</file>