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9" r:id="rId4"/>
    <p:sldId id="261" r:id="rId5"/>
    <p:sldId id="259" r:id="rId6"/>
    <p:sldId id="258" r:id="rId7"/>
    <p:sldId id="266" r:id="rId8"/>
    <p:sldId id="268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747" autoAdjust="0"/>
  </p:normalViewPr>
  <p:slideViewPr>
    <p:cSldViewPr snapToGrid="0">
      <p:cViewPr varScale="1">
        <p:scale>
          <a:sx n="81" d="100"/>
          <a:sy n="8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BBF76-34D8-4B9B-9A3D-43A06FCB3D5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AD40-13F8-421A-BD1F-4D176FEC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1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14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2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AD40-13F8-421A-BD1F-4D176FEC2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817734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C0A0-0A85-41BB-9B04-6B3BB110A5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8912-B6B2-4135-970E-B7D679D4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95" y="5355274"/>
            <a:ext cx="1001076" cy="1001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1" y="4439312"/>
            <a:ext cx="5419898" cy="19170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4852" y="771525"/>
            <a:ext cx="9860356" cy="22016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“Show Me The Money”- </a:t>
            </a:r>
            <a:r>
              <a:rPr lang="en-US" i="1" dirty="0">
                <a:solidFill>
                  <a:schemeClr val="tx1"/>
                </a:solidFill>
              </a:rPr>
              <a:t>Leveraging Relationships to Strengthen your Non-Profit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27870" y="3726290"/>
            <a:ext cx="9860356" cy="71302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Jonathan B. Brown, Director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156028"/>
            <a:ext cx="8333222" cy="991941"/>
          </a:xfrm>
        </p:spPr>
        <p:txBody>
          <a:bodyPr/>
          <a:lstStyle/>
          <a:p>
            <a:r>
              <a:rPr lang="en-US" dirty="0" smtClean="0"/>
              <a:t>Our Role In: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126783"/>
            <a:ext cx="7368596" cy="608895"/>
          </a:xfrm>
        </p:spPr>
        <p:txBody>
          <a:bodyPr/>
          <a:lstStyle/>
          <a:p>
            <a:r>
              <a:rPr lang="en-US" sz="2400" i="1" dirty="0" smtClean="0"/>
              <a:t>Workforce Housing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6" y="1923983"/>
            <a:ext cx="5134908" cy="407470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4" y="1923982"/>
            <a:ext cx="5212702" cy="4074705"/>
          </a:xfrm>
        </p:spPr>
      </p:pic>
    </p:spTree>
    <p:extLst>
      <p:ext uri="{BB962C8B-B14F-4D97-AF65-F5344CB8AC3E}">
        <p14:creationId xmlns:p14="http://schemas.microsoft.com/office/powerpoint/2010/main" val="16987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41943" y="771525"/>
            <a:ext cx="9960429" cy="491310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 smtClean="0"/>
              <a:t>QUESTIONS</a:t>
            </a:r>
            <a:br>
              <a:rPr lang="en-US" altLang="en-US" sz="54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96"/>
            <a:ext cx="11139055" cy="592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Who Are We?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6" y="1308228"/>
            <a:ext cx="6555178" cy="47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96"/>
            <a:ext cx="11139055" cy="592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Are?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434" y="5284062"/>
            <a:ext cx="7398327" cy="80798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i="1" dirty="0" smtClean="0">
                <a:solidFill>
                  <a:schemeClr val="tx1"/>
                </a:solidFill>
              </a:rPr>
              <a:t>Changing </a:t>
            </a:r>
            <a:r>
              <a:rPr lang="en-US" sz="2400" i="1" dirty="0">
                <a:solidFill>
                  <a:schemeClr val="tx1"/>
                </a:solidFill>
              </a:rPr>
              <a:t>lives </a:t>
            </a:r>
            <a:r>
              <a:rPr lang="en-US" sz="2400" i="1" dirty="0" smtClean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chemeClr val="tx1"/>
                </a:solidFill>
              </a:rPr>
              <a:t>transforming neighborhoods into balanced communities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88" y="1027632"/>
            <a:ext cx="6757060" cy="4226558"/>
          </a:xfrm>
        </p:spPr>
      </p:pic>
    </p:spTree>
    <p:extLst>
      <p:ext uri="{BB962C8B-B14F-4D97-AF65-F5344CB8AC3E}">
        <p14:creationId xmlns:p14="http://schemas.microsoft.com/office/powerpoint/2010/main" val="9867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86" y="466020"/>
            <a:ext cx="8333222" cy="991941"/>
          </a:xfrm>
        </p:spPr>
        <p:txBody>
          <a:bodyPr/>
          <a:lstStyle/>
          <a:p>
            <a:r>
              <a:rPr lang="en-US" dirty="0" smtClean="0"/>
              <a:t>Our Role?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3148" y="1591293"/>
            <a:ext cx="9345881" cy="40601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To assist businesses, communities, municipalities, housing providers and residents with assistance.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Land donations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Expedited permitting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Technical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Bringing entities together in ways that could lead to collaborating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111035"/>
            <a:ext cx="8333222" cy="851086"/>
          </a:xfrm>
        </p:spPr>
        <p:txBody>
          <a:bodyPr/>
          <a:lstStyle/>
          <a:p>
            <a:r>
              <a:rPr lang="en-US" dirty="0" smtClean="0"/>
              <a:t>Economic Development Partners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895260"/>
            <a:ext cx="8333222" cy="608895"/>
          </a:xfrm>
        </p:spPr>
        <p:txBody>
          <a:bodyPr/>
          <a:lstStyle/>
          <a:p>
            <a:r>
              <a:rPr lang="en-US" sz="2400" dirty="0" smtClean="0"/>
              <a:t>Business and Technical Assistance Providers</a:t>
            </a:r>
            <a:endParaRPr lang="en-US" sz="2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36796" y="1481513"/>
            <a:ext cx="6980080" cy="460377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Black Business Investment Corporation (</a:t>
            </a:r>
            <a:r>
              <a:rPr lang="en-US" dirty="0" err="1" smtClean="0"/>
              <a:t>BBIC</a:t>
            </a:r>
            <a:r>
              <a:rPr lang="en-US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en-US" dirty="0"/>
              <a:t>Business Development Board (</a:t>
            </a:r>
            <a:r>
              <a:rPr lang="en-US" dirty="0" err="1"/>
              <a:t>BDB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Center for Enterprise Opportunity (CEO)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Center for Technology, Enterprise &amp; Development (TED)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Florida Atlantic Research Development Authority (</a:t>
            </a:r>
            <a:r>
              <a:rPr lang="en-US" dirty="0" err="1" smtClean="0"/>
              <a:t>FARDA</a:t>
            </a:r>
            <a:r>
              <a:rPr lang="en-US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en-US" dirty="0" err="1" smtClean="0"/>
              <a:t>FAU</a:t>
            </a:r>
            <a:r>
              <a:rPr lang="en-US" dirty="0" smtClean="0"/>
              <a:t> Tech Runway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Film and Television Commission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" y="1872839"/>
            <a:ext cx="1650684" cy="7647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0" y="3101582"/>
            <a:ext cx="1038577" cy="7647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9" y="4330325"/>
            <a:ext cx="1463613" cy="764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85" y="2074872"/>
            <a:ext cx="889411" cy="9680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79" y="3552489"/>
            <a:ext cx="1650684" cy="4408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04" y="4458038"/>
            <a:ext cx="992763" cy="992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7" y="6106065"/>
            <a:ext cx="2789225" cy="500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630" y="1719783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0"/>
            <a:ext cx="8333222" cy="1147969"/>
          </a:xfrm>
        </p:spPr>
        <p:txBody>
          <a:bodyPr/>
          <a:lstStyle/>
          <a:p>
            <a:r>
              <a:rPr lang="en-US" dirty="0" smtClean="0"/>
              <a:t>Partner Contract Services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126783"/>
            <a:ext cx="8956016" cy="73975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Technical Assistance Providers – Examples of Services Provided</a:t>
            </a:r>
            <a:endParaRPr lang="en-US" sz="2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444797" y="1615716"/>
            <a:ext cx="6873779" cy="499145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700" dirty="0" smtClean="0"/>
              <a:t>Counseling, instruction</a:t>
            </a:r>
            <a:r>
              <a:rPr lang="en-US" sz="2700" dirty="0"/>
              <a:t>, </a:t>
            </a:r>
            <a:r>
              <a:rPr lang="en-US" sz="2700" dirty="0" smtClean="0"/>
              <a:t>training, internships</a:t>
            </a:r>
          </a:p>
          <a:p>
            <a:pPr>
              <a:buClr>
                <a:schemeClr val="tx1"/>
              </a:buClr>
            </a:pPr>
            <a:r>
              <a:rPr lang="en-US" sz="2700" dirty="0"/>
              <a:t>S</a:t>
            </a:r>
            <a:r>
              <a:rPr lang="en-US" sz="2700" dirty="0" smtClean="0"/>
              <a:t>upport </a:t>
            </a:r>
            <a:r>
              <a:rPr lang="en-US" sz="2700" dirty="0"/>
              <a:t>services such as accounting, taxes, legal and payroll, information </a:t>
            </a:r>
            <a:r>
              <a:rPr lang="en-US" sz="2700" dirty="0" smtClean="0"/>
              <a:t>technology</a:t>
            </a:r>
          </a:p>
          <a:p>
            <a:pPr>
              <a:buClr>
                <a:schemeClr val="tx1"/>
              </a:buClr>
            </a:pPr>
            <a:r>
              <a:rPr lang="en-US" sz="2700" dirty="0" smtClean="0"/>
              <a:t>Industry </a:t>
            </a:r>
            <a:r>
              <a:rPr lang="en-US" sz="2700" dirty="0"/>
              <a:t>trends </a:t>
            </a:r>
            <a:r>
              <a:rPr lang="en-US" sz="2700" dirty="0" smtClean="0"/>
              <a:t>analysis</a:t>
            </a:r>
          </a:p>
          <a:p>
            <a:pPr>
              <a:buClr>
                <a:schemeClr val="tx1"/>
              </a:buClr>
            </a:pPr>
            <a:r>
              <a:rPr lang="en-US" sz="2700" dirty="0" smtClean="0"/>
              <a:t>Consultation </a:t>
            </a:r>
            <a:r>
              <a:rPr lang="en-US" sz="2700" dirty="0"/>
              <a:t>with experienced </a:t>
            </a:r>
            <a:r>
              <a:rPr lang="en-US" sz="2700" dirty="0" smtClean="0"/>
              <a:t>professionals,</a:t>
            </a:r>
          </a:p>
          <a:p>
            <a:pPr>
              <a:buClr>
                <a:schemeClr val="tx1"/>
              </a:buClr>
            </a:pPr>
            <a:r>
              <a:rPr lang="en-US" sz="2700" dirty="0" smtClean="0"/>
              <a:t>Drafting </a:t>
            </a:r>
            <a:r>
              <a:rPr lang="en-US" sz="2700" dirty="0"/>
              <a:t>of marketing </a:t>
            </a:r>
            <a:r>
              <a:rPr lang="en-US" sz="2700" dirty="0" smtClean="0"/>
              <a:t>plans</a:t>
            </a:r>
          </a:p>
          <a:p>
            <a:pPr>
              <a:buClr>
                <a:schemeClr val="tx1"/>
              </a:buClr>
            </a:pPr>
            <a:r>
              <a:rPr lang="en-US" sz="2700" dirty="0" smtClean="0"/>
              <a:t>Securing </a:t>
            </a:r>
            <a:r>
              <a:rPr lang="en-US" sz="2700" dirty="0"/>
              <a:t>reasonable rental </a:t>
            </a:r>
            <a:r>
              <a:rPr lang="en-US" sz="2700" dirty="0" smtClean="0"/>
              <a:t>space</a:t>
            </a:r>
          </a:p>
          <a:p>
            <a:pPr>
              <a:buClr>
                <a:schemeClr val="tx1"/>
              </a:buClr>
            </a:pPr>
            <a:r>
              <a:rPr lang="en-US" sz="2700" dirty="0" smtClean="0"/>
              <a:t>Guaranteed </a:t>
            </a:r>
            <a:r>
              <a:rPr lang="en-US" sz="2700" dirty="0"/>
              <a:t>financing, credit builder loans and </a:t>
            </a:r>
            <a:r>
              <a:rPr lang="en-US" sz="2700" dirty="0" smtClean="0"/>
              <a:t>microloans</a:t>
            </a:r>
            <a:endParaRPr lang="en-US" sz="2700" dirty="0"/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6" y="2240599"/>
            <a:ext cx="1650684" cy="7647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" y="3406317"/>
            <a:ext cx="1038577" cy="7647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1" y="4572035"/>
            <a:ext cx="1463613" cy="764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79" y="2240599"/>
            <a:ext cx="889411" cy="9680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88" y="3636240"/>
            <a:ext cx="1650684" cy="4408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04" y="4458038"/>
            <a:ext cx="992763" cy="992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38" y="6032665"/>
            <a:ext cx="2891476" cy="574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0" y="201041"/>
            <a:ext cx="1611927" cy="16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156028"/>
            <a:ext cx="8333222" cy="991941"/>
          </a:xfrm>
        </p:spPr>
        <p:txBody>
          <a:bodyPr/>
          <a:lstStyle/>
          <a:p>
            <a:r>
              <a:rPr lang="en-US" dirty="0" smtClean="0"/>
              <a:t>Our Role In: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126783"/>
            <a:ext cx="7368596" cy="608895"/>
          </a:xfrm>
        </p:spPr>
        <p:txBody>
          <a:bodyPr/>
          <a:lstStyle/>
          <a:p>
            <a:r>
              <a:rPr lang="en-US" sz="2400" i="1" dirty="0" smtClean="0"/>
              <a:t>Community Development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1" y="4345075"/>
            <a:ext cx="3143476" cy="2150731"/>
          </a:xfr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4260" y="3726466"/>
            <a:ext cx="2150730" cy="3387950"/>
          </a:xfrm>
        </p:spPr>
      </p:pic>
      <p:pic>
        <p:nvPicPr>
          <p:cNvPr id="24" name="Content Placeholder 23"/>
          <p:cNvPicPr>
            <a:picLocks noGrp="1" noChangeAspect="1"/>
          </p:cNvPicPr>
          <p:nvPr>
            <p:ph sz="half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55" y="1767954"/>
            <a:ext cx="3143478" cy="2593045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742" y="1373864"/>
            <a:ext cx="2577120" cy="3365303"/>
          </a:xfrm>
        </p:spPr>
      </p:pic>
      <p:pic>
        <p:nvPicPr>
          <p:cNvPr id="30" name="Content Placeholder 29"/>
          <p:cNvPicPr>
            <a:picLocks noGrp="1" noChangeAspect="1"/>
          </p:cNvPicPr>
          <p:nvPr>
            <p:ph sz="half" idx="1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3721" y="1651314"/>
            <a:ext cx="2593043" cy="2826329"/>
          </a:xfrm>
        </p:spPr>
      </p:pic>
      <p:pic>
        <p:nvPicPr>
          <p:cNvPr id="29" name="Content Placeholder 28"/>
          <p:cNvPicPr>
            <a:picLocks noGrp="1" noChangeAspect="1"/>
          </p:cNvPicPr>
          <p:nvPr>
            <p:ph sz="half" idx="13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1"/>
          <a:stretch/>
        </p:blipFill>
        <p:spPr>
          <a:xfrm>
            <a:off x="7517078" y="4360999"/>
            <a:ext cx="2826329" cy="2134807"/>
          </a:xfrm>
        </p:spPr>
      </p:pic>
    </p:spTree>
    <p:extLst>
      <p:ext uri="{BB962C8B-B14F-4D97-AF65-F5344CB8AC3E}">
        <p14:creationId xmlns:p14="http://schemas.microsoft.com/office/powerpoint/2010/main" val="42313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156028"/>
            <a:ext cx="8333222" cy="991941"/>
          </a:xfrm>
        </p:spPr>
        <p:txBody>
          <a:bodyPr/>
          <a:lstStyle/>
          <a:p>
            <a:r>
              <a:rPr lang="en-US" dirty="0" smtClean="0"/>
              <a:t>Our Role In: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126783"/>
            <a:ext cx="7368596" cy="608895"/>
          </a:xfrm>
        </p:spPr>
        <p:txBody>
          <a:bodyPr/>
          <a:lstStyle/>
          <a:p>
            <a:r>
              <a:rPr lang="en-US" sz="2400" i="1" dirty="0" smtClean="0"/>
              <a:t>Housing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7031" b="32891"/>
          <a:stretch/>
        </p:blipFill>
        <p:spPr>
          <a:xfrm>
            <a:off x="5617688" y="2335579"/>
            <a:ext cx="4880759" cy="368307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21100" b="14526"/>
          <a:stretch/>
        </p:blipFill>
        <p:spPr>
          <a:xfrm>
            <a:off x="667030" y="1767956"/>
            <a:ext cx="4237479" cy="3502848"/>
          </a:xfrm>
        </p:spPr>
      </p:pic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694" y="5270804"/>
            <a:ext cx="4097815" cy="3937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Before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6126" y="2020695"/>
            <a:ext cx="4963885" cy="3937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After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156028"/>
            <a:ext cx="8333222" cy="991941"/>
          </a:xfrm>
        </p:spPr>
        <p:txBody>
          <a:bodyPr/>
          <a:lstStyle/>
          <a:p>
            <a:r>
              <a:rPr lang="en-US" dirty="0" smtClean="0"/>
              <a:t>Our Role In: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126783"/>
            <a:ext cx="7368596" cy="608895"/>
          </a:xfrm>
        </p:spPr>
        <p:txBody>
          <a:bodyPr/>
          <a:lstStyle/>
          <a:p>
            <a:r>
              <a:rPr lang="en-US" sz="2400" i="1" dirty="0" smtClean="0"/>
              <a:t>Housing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08" y="0"/>
            <a:ext cx="13239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78" y="2076499"/>
            <a:ext cx="1619250" cy="41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5" y="156028"/>
            <a:ext cx="1611927" cy="16119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8" y="1876673"/>
            <a:ext cx="4309533" cy="32321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14221" b="20541"/>
          <a:stretch/>
        </p:blipFill>
        <p:spPr>
          <a:xfrm>
            <a:off x="5653644" y="2394818"/>
            <a:ext cx="5087252" cy="3961532"/>
          </a:xfrm>
        </p:spPr>
      </p:pic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18" y="5111785"/>
            <a:ext cx="4309533" cy="3937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Before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3644" y="2001091"/>
            <a:ext cx="5087252" cy="3937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After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9388</TotalTime>
  <Words>232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“Show Me The Money”- Leveraging Relationships to Strengthen your Non-Profit </vt:lpstr>
      <vt:lpstr>Who Are We?</vt:lpstr>
      <vt:lpstr>We Are?</vt:lpstr>
      <vt:lpstr>Our Role?</vt:lpstr>
      <vt:lpstr>Economic Development Partners</vt:lpstr>
      <vt:lpstr>Partner Contract Services</vt:lpstr>
      <vt:lpstr>Our Role In:</vt:lpstr>
      <vt:lpstr>Our Role In:</vt:lpstr>
      <vt:lpstr>Our Role In:</vt:lpstr>
      <vt:lpstr>Our Role In:</vt:lpstr>
      <vt:lpstr>PowerPoint Presentation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Contract Services</dc:title>
  <dc:creator>Sherry Howard</dc:creator>
  <cp:lastModifiedBy>Jonathan Brown</cp:lastModifiedBy>
  <cp:revision>37</cp:revision>
  <dcterms:created xsi:type="dcterms:W3CDTF">2021-09-13T16:09:07Z</dcterms:created>
  <dcterms:modified xsi:type="dcterms:W3CDTF">2021-09-23T14:20:49Z</dcterms:modified>
</cp:coreProperties>
</file>