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5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6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0" r:id="rId4"/>
    <p:sldMasterId id="2147484181" r:id="rId5"/>
    <p:sldMasterId id="2147484193" r:id="rId6"/>
    <p:sldMasterId id="2147484205" r:id="rId7"/>
    <p:sldMasterId id="2147484218" r:id="rId8"/>
    <p:sldMasterId id="2147484297" r:id="rId9"/>
    <p:sldMasterId id="2147484306" r:id="rId10"/>
    <p:sldMasterId id="2147484358" r:id="rId11"/>
  </p:sldMasterIdLst>
  <p:notesMasterIdLst>
    <p:notesMasterId r:id="rId25"/>
  </p:notesMasterIdLst>
  <p:sldIdLst>
    <p:sldId id="281" r:id="rId12"/>
    <p:sldId id="258" r:id="rId13"/>
    <p:sldId id="330" r:id="rId14"/>
    <p:sldId id="334" r:id="rId15"/>
    <p:sldId id="308" r:id="rId16"/>
    <p:sldId id="257" r:id="rId17"/>
    <p:sldId id="4443" r:id="rId18"/>
    <p:sldId id="2624" r:id="rId19"/>
    <p:sldId id="2662" r:id="rId20"/>
    <p:sldId id="272" r:id="rId21"/>
    <p:sldId id="274" r:id="rId22"/>
    <p:sldId id="4447" r:id="rId23"/>
    <p:sldId id="4446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BDB7F7-BD52-6466-11B5-4E3A9461C732}" name="Gloria O'Neal" initials="GO" userId="S::gloria.oneal@neighborlysoftware.com::257a6973-80f3-4e17-a043-254bf2ef6a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19D"/>
    <a:srgbClr val="188AF4"/>
    <a:srgbClr val="008080"/>
    <a:srgbClr val="00990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95B915-B344-4262-834F-52408FB8A6AF}" v="4" dt="2023-01-12T20:34:51.906"/>
    <p1510:client id="{27A348E2-A1F5-B2B4-E464-1C7EE417FF2D}" v="169" dt="2022-12-21T16:00:58.586"/>
    <p1510:client id="{2E50B0C0-33EC-C25B-94B2-588BCD90B1CE}" v="3" dt="2022-12-20T22:52:32.005"/>
    <p1510:client id="{63F1E7E0-9277-79A5-440F-3FADB271AD36}" v="46" dt="2022-12-20T22:23:49.814"/>
    <p1510:client id="{6E5F5AD6-42D1-4678-B49F-E5548D85B294}" v="42" vWet="44" dt="2022-12-21T15:29:55.933"/>
    <p1510:client id="{90A10F6D-7DC9-64B3-55B1-5867188464C3}" v="363" dt="2022-12-20T17:43:06.562"/>
    <p1510:client id="{A72FF75E-882D-7603-3637-54EA0885FE87}" v="2" dt="2022-12-21T14:44:32.174"/>
    <p1510:client id="{C3209900-31E6-416F-A61C-D5898E920BFD}" v="55" vWet="57" dt="2022-12-21T14:42:49.264"/>
    <p1510:client id="{C8EDF6A4-7265-95FA-2653-9C38546C66D7}" v="2" dt="2022-12-20T22:56:29.978"/>
    <p1510:client id="{CDF771C6-71B0-4DD2-8F56-8E0C2DB703F4}" v="89" dt="2022-12-20T19:36:12.055"/>
    <p1510:client id="{DB964E83-7D1E-B8B5-103E-B82CDD22D62F}" v="7" dt="2022-12-20T19:36:59.271"/>
    <p1510:client id="{ECFC0265-2A6F-4DDD-83D8-31082B3ED2D7}" v="9" dt="2022-12-20T15:48:10.1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2463F6-CF9C-4E4C-BBDB-A96DE9A58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6E4C51-3285-4DB8-B187-2B7029C4563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FD3B962-4197-44EC-ADFF-7C36A3D3A742}" type="datetimeFigureOut">
              <a:rPr lang="en-US"/>
              <a:pPr>
                <a:defRPr/>
              </a:pPr>
              <a:t>2/20/2023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40818F0-9801-4901-AAAE-BFF4B6CD74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8CB9547-A3C8-4D82-84E6-11A0981EF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43B89-CB34-4C0C-9A3A-B3C8F88954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8CF63-3932-4AF6-9A2E-CB5954D4D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ED12BB0-D422-40E0-B20E-B782052E8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12BB0-D422-40E0-B20E-B782052E854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47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12BB0-D422-40E0-B20E-B782052E854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00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38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4CB9D2-EC26-4DD5-9779-2A78EB2936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05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77374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191432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27554" y="1959480"/>
            <a:ext cx="4736892" cy="2998032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 rtl="0"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76764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8D9E8B-0F7C-4559-8958-1E4B3C53A50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279699" y="1379785"/>
            <a:ext cx="4729711" cy="4008354"/>
          </a:xfrm>
          <a:custGeom>
            <a:avLst/>
            <a:gdLst>
              <a:gd name="connsiteX0" fmla="*/ 1183407 w 4729711"/>
              <a:gd name="connsiteY0" fmla="*/ 2437 h 4008354"/>
              <a:gd name="connsiteX1" fmla="*/ 2157991 w 4729711"/>
              <a:gd name="connsiteY1" fmla="*/ 349123 h 4008354"/>
              <a:gd name="connsiteX2" fmla="*/ 4327141 w 4729711"/>
              <a:gd name="connsiteY2" fmla="*/ 955822 h 4008354"/>
              <a:gd name="connsiteX3" fmla="*/ 3215235 w 4729711"/>
              <a:gd name="connsiteY3" fmla="*/ 3642635 h 4008354"/>
              <a:gd name="connsiteX4" fmla="*/ 1202072 w 4729711"/>
              <a:gd name="connsiteY4" fmla="*/ 3931984 h 4008354"/>
              <a:gd name="connsiteX5" fmla="*/ 20838 w 4729711"/>
              <a:gd name="connsiteY5" fmla="*/ 1641193 h 4008354"/>
              <a:gd name="connsiteX6" fmla="*/ 214155 w 4729711"/>
              <a:gd name="connsiteY6" fmla="*/ 797147 h 4008354"/>
              <a:gd name="connsiteX7" fmla="*/ 568792 w 4729711"/>
              <a:gd name="connsiteY7" fmla="*/ 283786 h 4008354"/>
              <a:gd name="connsiteX8" fmla="*/ 1183407 w 4729711"/>
              <a:gd name="connsiteY8" fmla="*/ 2437 h 400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711" h="4008354">
                <a:moveTo>
                  <a:pt x="1183407" y="2437"/>
                </a:moveTo>
                <a:cubicBezTo>
                  <a:pt x="1543376" y="-26898"/>
                  <a:pt x="1842018" y="215782"/>
                  <a:pt x="2157991" y="349123"/>
                </a:cubicBezTo>
                <a:cubicBezTo>
                  <a:pt x="2832601" y="630471"/>
                  <a:pt x="3755189" y="437127"/>
                  <a:pt x="4327141" y="955822"/>
                </a:cubicBezTo>
                <a:cubicBezTo>
                  <a:pt x="5388385" y="1922542"/>
                  <a:pt x="4116492" y="3225279"/>
                  <a:pt x="3215235" y="3642635"/>
                </a:cubicBezTo>
                <a:cubicBezTo>
                  <a:pt x="2600620" y="3926651"/>
                  <a:pt x="1874015" y="4123995"/>
                  <a:pt x="1202072" y="3931984"/>
                </a:cubicBezTo>
                <a:cubicBezTo>
                  <a:pt x="203489" y="3645302"/>
                  <a:pt x="-85820" y="2571910"/>
                  <a:pt x="20838" y="1641193"/>
                </a:cubicBezTo>
                <a:cubicBezTo>
                  <a:pt x="52835" y="1354511"/>
                  <a:pt x="102164" y="1065162"/>
                  <a:pt x="214155" y="797147"/>
                </a:cubicBezTo>
                <a:cubicBezTo>
                  <a:pt x="292815" y="609137"/>
                  <a:pt x="412805" y="426460"/>
                  <a:pt x="568792" y="283786"/>
                </a:cubicBezTo>
                <a:cubicBezTo>
                  <a:pt x="735444" y="127777"/>
                  <a:pt x="946093" y="18438"/>
                  <a:pt x="1183407" y="243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196848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/>
          <p:cNvSpPr>
            <a:spLocks noGrp="1"/>
          </p:cNvSpPr>
          <p:nvPr>
            <p:ph type="pic" sz="quarter" idx="12"/>
          </p:nvPr>
        </p:nvSpPr>
        <p:spPr>
          <a:xfrm>
            <a:off x="6311160" y="1379785"/>
            <a:ext cx="4729711" cy="4008354"/>
          </a:xfrm>
          <a:custGeom>
            <a:avLst/>
            <a:gdLst>
              <a:gd name="connsiteX0" fmla="*/ 1183407 w 4729711"/>
              <a:gd name="connsiteY0" fmla="*/ 2437 h 4008354"/>
              <a:gd name="connsiteX1" fmla="*/ 2157991 w 4729711"/>
              <a:gd name="connsiteY1" fmla="*/ 349123 h 4008354"/>
              <a:gd name="connsiteX2" fmla="*/ 4327141 w 4729711"/>
              <a:gd name="connsiteY2" fmla="*/ 955822 h 4008354"/>
              <a:gd name="connsiteX3" fmla="*/ 3215235 w 4729711"/>
              <a:gd name="connsiteY3" fmla="*/ 3642635 h 4008354"/>
              <a:gd name="connsiteX4" fmla="*/ 1202072 w 4729711"/>
              <a:gd name="connsiteY4" fmla="*/ 3931984 h 4008354"/>
              <a:gd name="connsiteX5" fmla="*/ 20838 w 4729711"/>
              <a:gd name="connsiteY5" fmla="*/ 1641193 h 4008354"/>
              <a:gd name="connsiteX6" fmla="*/ 214155 w 4729711"/>
              <a:gd name="connsiteY6" fmla="*/ 797147 h 4008354"/>
              <a:gd name="connsiteX7" fmla="*/ 568792 w 4729711"/>
              <a:gd name="connsiteY7" fmla="*/ 283786 h 4008354"/>
              <a:gd name="connsiteX8" fmla="*/ 1183407 w 4729711"/>
              <a:gd name="connsiteY8" fmla="*/ 2437 h 400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711" h="4008354">
                <a:moveTo>
                  <a:pt x="1183407" y="2437"/>
                </a:moveTo>
                <a:cubicBezTo>
                  <a:pt x="1543376" y="-26898"/>
                  <a:pt x="1842018" y="215782"/>
                  <a:pt x="2157991" y="349123"/>
                </a:cubicBezTo>
                <a:cubicBezTo>
                  <a:pt x="2832601" y="630471"/>
                  <a:pt x="3755189" y="437127"/>
                  <a:pt x="4327141" y="955822"/>
                </a:cubicBezTo>
                <a:cubicBezTo>
                  <a:pt x="5388385" y="1922542"/>
                  <a:pt x="4116492" y="3225279"/>
                  <a:pt x="3215235" y="3642635"/>
                </a:cubicBezTo>
                <a:cubicBezTo>
                  <a:pt x="2600620" y="3926651"/>
                  <a:pt x="1874015" y="4123995"/>
                  <a:pt x="1202072" y="3931984"/>
                </a:cubicBezTo>
                <a:cubicBezTo>
                  <a:pt x="203489" y="3645302"/>
                  <a:pt x="-85820" y="2571910"/>
                  <a:pt x="20838" y="1641193"/>
                </a:cubicBezTo>
                <a:cubicBezTo>
                  <a:pt x="52835" y="1354511"/>
                  <a:pt x="102164" y="1065162"/>
                  <a:pt x="214155" y="797147"/>
                </a:cubicBezTo>
                <a:cubicBezTo>
                  <a:pt x="292815" y="609137"/>
                  <a:pt x="412805" y="426460"/>
                  <a:pt x="568792" y="283786"/>
                </a:cubicBezTo>
                <a:cubicBezTo>
                  <a:pt x="735444" y="127777"/>
                  <a:pt x="946093" y="18438"/>
                  <a:pt x="1183407" y="243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985469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182633" y="2019175"/>
            <a:ext cx="4494530" cy="4031292"/>
          </a:xfrm>
          <a:custGeom>
            <a:avLst/>
            <a:gdLst>
              <a:gd name="connsiteX0" fmla="*/ 1907057 w 4494530"/>
              <a:gd name="connsiteY0" fmla="*/ 250908 h 4031292"/>
              <a:gd name="connsiteX1" fmla="*/ 2006824 w 4494530"/>
              <a:gd name="connsiteY1" fmla="*/ 284893 h 4031292"/>
              <a:gd name="connsiteX2" fmla="*/ 2380464 w 4494530"/>
              <a:gd name="connsiteY2" fmla="*/ 515886 h 4031292"/>
              <a:gd name="connsiteX3" fmla="*/ 2726469 w 4494530"/>
              <a:gd name="connsiteY3" fmla="*/ 621988 h 4031292"/>
              <a:gd name="connsiteX4" fmla="*/ 3089055 w 4494530"/>
              <a:gd name="connsiteY4" fmla="*/ 621988 h 4031292"/>
              <a:gd name="connsiteX5" fmla="*/ 4013207 w 4494530"/>
              <a:gd name="connsiteY5" fmla="*/ 762353 h 4031292"/>
              <a:gd name="connsiteX6" fmla="*/ 4484127 w 4494530"/>
              <a:gd name="connsiteY6" fmla="*/ 1375755 h 4031292"/>
              <a:gd name="connsiteX7" fmla="*/ 4259722 w 4494530"/>
              <a:gd name="connsiteY7" fmla="*/ 1906265 h 4031292"/>
              <a:gd name="connsiteX8" fmla="*/ 3847391 w 4494530"/>
              <a:gd name="connsiteY8" fmla="*/ 1634379 h 4031292"/>
              <a:gd name="connsiteX9" fmla="*/ 3080211 w 4494530"/>
              <a:gd name="connsiteY9" fmla="*/ 1095027 h 4031292"/>
              <a:gd name="connsiteX10" fmla="*/ 2475533 w 4494530"/>
              <a:gd name="connsiteY10" fmla="*/ 925927 h 4031292"/>
              <a:gd name="connsiteX11" fmla="*/ 1864221 w 4494530"/>
              <a:gd name="connsiteY11" fmla="*/ 529149 h 4031292"/>
              <a:gd name="connsiteX12" fmla="*/ 1812265 w 4494530"/>
              <a:gd name="connsiteY12" fmla="*/ 284893 h 4031292"/>
              <a:gd name="connsiteX13" fmla="*/ 1907057 w 4494530"/>
              <a:gd name="connsiteY13" fmla="*/ 250908 h 4031292"/>
              <a:gd name="connsiteX14" fmla="*/ 951345 w 4494530"/>
              <a:gd name="connsiteY14" fmla="*/ 1153 h 4031292"/>
              <a:gd name="connsiteX15" fmla="*/ 1327730 w 4494530"/>
              <a:gd name="connsiteY15" fmla="*/ 609430 h 4031292"/>
              <a:gd name="connsiteX16" fmla="*/ 2475598 w 4494530"/>
              <a:gd name="connsiteY16" fmla="*/ 1225466 h 4031292"/>
              <a:gd name="connsiteX17" fmla="*/ 3980999 w 4494530"/>
              <a:gd name="connsiteY17" fmla="*/ 2757261 h 4031292"/>
              <a:gd name="connsiteX18" fmla="*/ 3470712 w 4494530"/>
              <a:gd name="connsiteY18" fmla="*/ 3674125 h 4031292"/>
              <a:gd name="connsiteX19" fmla="*/ 915959 w 4494530"/>
              <a:gd name="connsiteY19" fmla="*/ 3463987 h 4031292"/>
              <a:gd name="connsiteX20" fmla="*/ 87988 w 4494530"/>
              <a:gd name="connsiteY20" fmla="*/ 1005374 h 4031292"/>
              <a:gd name="connsiteX21" fmla="*/ 665797 w 4494530"/>
              <a:gd name="connsiteY21" fmla="*/ 97357 h 4031292"/>
              <a:gd name="connsiteX22" fmla="*/ 951345 w 4494530"/>
              <a:gd name="connsiteY22" fmla="*/ 1153 h 403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94530" h="4031292">
                <a:moveTo>
                  <a:pt x="1907057" y="250908"/>
                </a:moveTo>
                <a:cubicBezTo>
                  <a:pt x="1942984" y="254223"/>
                  <a:pt x="1979740" y="268868"/>
                  <a:pt x="2006824" y="284893"/>
                </a:cubicBezTo>
                <a:cubicBezTo>
                  <a:pt x="2136161" y="357838"/>
                  <a:pt x="2248916" y="450678"/>
                  <a:pt x="2380464" y="515886"/>
                </a:cubicBezTo>
                <a:cubicBezTo>
                  <a:pt x="2488798" y="570043"/>
                  <a:pt x="2607081" y="606515"/>
                  <a:pt x="2726469" y="621988"/>
                </a:cubicBezTo>
                <a:cubicBezTo>
                  <a:pt x="2846962" y="640777"/>
                  <a:pt x="2966350" y="626409"/>
                  <a:pt x="3089055" y="621988"/>
                </a:cubicBezTo>
                <a:cubicBezTo>
                  <a:pt x="3408529" y="613147"/>
                  <a:pt x="3720264" y="615357"/>
                  <a:pt x="4013207" y="762353"/>
                </a:cubicBezTo>
                <a:cubicBezTo>
                  <a:pt x="4255300" y="887244"/>
                  <a:pt x="4441015" y="1102763"/>
                  <a:pt x="4484127" y="1375755"/>
                </a:cubicBezTo>
                <a:cubicBezTo>
                  <a:pt x="4512869" y="1561434"/>
                  <a:pt x="4495182" y="1869793"/>
                  <a:pt x="4259722" y="1906265"/>
                </a:cubicBezTo>
                <a:cubicBezTo>
                  <a:pt x="4087272" y="1932791"/>
                  <a:pt x="3957935" y="1768112"/>
                  <a:pt x="3847391" y="1634379"/>
                </a:cubicBezTo>
                <a:cubicBezTo>
                  <a:pt x="3643989" y="1392334"/>
                  <a:pt x="3376471" y="1204445"/>
                  <a:pt x="3080211" y="1095027"/>
                </a:cubicBezTo>
                <a:cubicBezTo>
                  <a:pt x="2882337" y="1025397"/>
                  <a:pt x="2676724" y="986714"/>
                  <a:pt x="2475533" y="925927"/>
                </a:cubicBezTo>
                <a:cubicBezTo>
                  <a:pt x="2251127" y="857402"/>
                  <a:pt x="2002402" y="726985"/>
                  <a:pt x="1864221" y="529149"/>
                </a:cubicBezTo>
                <a:cubicBezTo>
                  <a:pt x="1823320" y="468361"/>
                  <a:pt x="1752571" y="355628"/>
                  <a:pt x="1812265" y="284893"/>
                </a:cubicBezTo>
                <a:cubicBezTo>
                  <a:pt x="1836032" y="255605"/>
                  <a:pt x="1871130" y="247592"/>
                  <a:pt x="1907057" y="250908"/>
                </a:cubicBezTo>
                <a:close/>
                <a:moveTo>
                  <a:pt x="951345" y="1153"/>
                </a:moveTo>
                <a:cubicBezTo>
                  <a:pt x="1175806" y="23187"/>
                  <a:pt x="1238070" y="356435"/>
                  <a:pt x="1327730" y="609430"/>
                </a:cubicBezTo>
                <a:cubicBezTo>
                  <a:pt x="1491553" y="1065097"/>
                  <a:pt x="2064934" y="1136987"/>
                  <a:pt x="2475598" y="1225466"/>
                </a:cubicBezTo>
                <a:cubicBezTo>
                  <a:pt x="3180701" y="1376986"/>
                  <a:pt x="4064017" y="1929981"/>
                  <a:pt x="3980999" y="2757261"/>
                </a:cubicBezTo>
                <a:cubicBezTo>
                  <a:pt x="3946685" y="3110071"/>
                  <a:pt x="3740799" y="3447398"/>
                  <a:pt x="3470712" y="3674125"/>
                </a:cubicBezTo>
                <a:cubicBezTo>
                  <a:pt x="2722440" y="4299009"/>
                  <a:pt x="1615527" y="4023618"/>
                  <a:pt x="915959" y="3463987"/>
                </a:cubicBezTo>
                <a:cubicBezTo>
                  <a:pt x="198680" y="2889979"/>
                  <a:pt x="-184312" y="1902331"/>
                  <a:pt x="87988" y="1005374"/>
                </a:cubicBezTo>
                <a:cubicBezTo>
                  <a:pt x="187611" y="682425"/>
                  <a:pt x="373572" y="287587"/>
                  <a:pt x="665797" y="97357"/>
                </a:cubicBezTo>
                <a:cubicBezTo>
                  <a:pt x="783683" y="21044"/>
                  <a:pt x="876525" y="-6191"/>
                  <a:pt x="951345" y="115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9476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45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912813" y="2073806"/>
            <a:ext cx="2205618" cy="2205618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3634124" y="2073806"/>
            <a:ext cx="2205618" cy="2205618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6355435" y="2073806"/>
            <a:ext cx="2205618" cy="2205618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7"/>
          </p:nvPr>
        </p:nvSpPr>
        <p:spPr>
          <a:xfrm>
            <a:off x="9076746" y="2073806"/>
            <a:ext cx="2205618" cy="2205618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3409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4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83227" y="2001584"/>
            <a:ext cx="2452256" cy="37410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noFill/>
          </a:ln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540990" y="2001584"/>
            <a:ext cx="2452256" cy="37410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noFill/>
          </a:ln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98753" y="2001584"/>
            <a:ext cx="2452256" cy="37410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noFill/>
          </a:ln>
        </p:spPr>
        <p:txBody>
          <a:bodyPr/>
          <a:lstStyle>
            <a:lvl1pPr marL="0" indent="0" algn="ctr" rtl="0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856517" y="2001584"/>
            <a:ext cx="2452256" cy="37410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noFill/>
          </a:ln>
        </p:spPr>
        <p:txBody>
          <a:bodyPr/>
          <a:lstStyle>
            <a:lvl1pPr marL="0" indent="0" algn="ctr" rtl="0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5979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47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38852" y="2191275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38852" y="3944158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685766" y="2191275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685766" y="3944158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432680" y="2191275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4432680" y="3944158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179594" y="2191275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179594" y="3944158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926508" y="2191275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926508" y="3944158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9673422" y="2191275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673422" y="3944158"/>
            <a:ext cx="1599732" cy="1599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98002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4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28700" y="2379810"/>
            <a:ext cx="1691640" cy="1691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411980" y="2379810"/>
            <a:ext cx="1691640" cy="1691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795260" y="2379810"/>
            <a:ext cx="1691640" cy="1691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720340" y="4071450"/>
            <a:ext cx="1691640" cy="1691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103620" y="4071450"/>
            <a:ext cx="1691640" cy="1691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9486900" y="4071450"/>
            <a:ext cx="1691640" cy="1691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 rtl="0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52575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49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4EEC75-76F6-4DD5-A84B-63F5CC51A0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407400" y="222069"/>
            <a:ext cx="3562790" cy="6413863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21810" y="222069"/>
            <a:ext cx="3567600" cy="6413863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92464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5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478482" y="0"/>
            <a:ext cx="7713518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45491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5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31BEB9-7798-4810-953F-9732D146C3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25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3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0861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5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766763" y="1647707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2616463" y="1647707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4466163" y="1647707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7"/>
          </p:nvPr>
        </p:nvSpPr>
        <p:spPr>
          <a:xfrm>
            <a:off x="6315863" y="1647707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8"/>
          </p:nvPr>
        </p:nvSpPr>
        <p:spPr>
          <a:xfrm>
            <a:off x="8165563" y="1647707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9"/>
          </p:nvPr>
        </p:nvSpPr>
        <p:spPr>
          <a:xfrm>
            <a:off x="10015263" y="1647707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766763" y="3998985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1"/>
          </p:nvPr>
        </p:nvSpPr>
        <p:spPr>
          <a:xfrm>
            <a:off x="2616463" y="3998985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2"/>
          </p:nvPr>
        </p:nvSpPr>
        <p:spPr>
          <a:xfrm>
            <a:off x="4466163" y="3998985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23"/>
          </p:nvPr>
        </p:nvSpPr>
        <p:spPr>
          <a:xfrm>
            <a:off x="6315863" y="3998985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24"/>
          </p:nvPr>
        </p:nvSpPr>
        <p:spPr>
          <a:xfrm>
            <a:off x="8165563" y="3998985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25"/>
          </p:nvPr>
        </p:nvSpPr>
        <p:spPr>
          <a:xfrm>
            <a:off x="10015263" y="3998985"/>
            <a:ext cx="1409974" cy="1409974"/>
          </a:xfrm>
          <a:custGeom>
            <a:avLst/>
            <a:gdLst>
              <a:gd name="connsiteX0" fmla="*/ 704987 w 1409974"/>
              <a:gd name="connsiteY0" fmla="*/ 0 h 1409974"/>
              <a:gd name="connsiteX1" fmla="*/ 1409974 w 1409974"/>
              <a:gd name="connsiteY1" fmla="*/ 704987 h 1409974"/>
              <a:gd name="connsiteX2" fmla="*/ 704987 w 1409974"/>
              <a:gd name="connsiteY2" fmla="*/ 1409974 h 1409974"/>
              <a:gd name="connsiteX3" fmla="*/ 0 w 1409974"/>
              <a:gd name="connsiteY3" fmla="*/ 704987 h 1409974"/>
              <a:gd name="connsiteX4" fmla="*/ 704987 w 1409974"/>
              <a:gd name="connsiteY4" fmla="*/ 0 h 14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974" h="1409974">
                <a:moveTo>
                  <a:pt x="704987" y="0"/>
                </a:moveTo>
                <a:cubicBezTo>
                  <a:pt x="1094341" y="0"/>
                  <a:pt x="1409974" y="315633"/>
                  <a:pt x="1409974" y="704987"/>
                </a:cubicBezTo>
                <a:cubicBezTo>
                  <a:pt x="1409974" y="1094341"/>
                  <a:pt x="1094341" y="1409974"/>
                  <a:pt x="704987" y="1409974"/>
                </a:cubicBezTo>
                <a:cubicBezTo>
                  <a:pt x="315633" y="1409974"/>
                  <a:pt x="0" y="1094341"/>
                  <a:pt x="0" y="704987"/>
                </a:cubicBezTo>
                <a:cubicBezTo>
                  <a:pt x="0" y="315633"/>
                  <a:pt x="315633" y="0"/>
                  <a:pt x="704987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70854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766763" y="1647707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2616463" y="1647707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4466163" y="1647707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7"/>
          </p:nvPr>
        </p:nvSpPr>
        <p:spPr>
          <a:xfrm>
            <a:off x="6315863" y="1647707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8"/>
          </p:nvPr>
        </p:nvSpPr>
        <p:spPr>
          <a:xfrm>
            <a:off x="8165563" y="1647707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9"/>
          </p:nvPr>
        </p:nvSpPr>
        <p:spPr>
          <a:xfrm>
            <a:off x="10015263" y="1647707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766763" y="3998985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1"/>
          </p:nvPr>
        </p:nvSpPr>
        <p:spPr>
          <a:xfrm>
            <a:off x="2616463" y="3998985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2"/>
          </p:nvPr>
        </p:nvSpPr>
        <p:spPr>
          <a:xfrm>
            <a:off x="4466163" y="3998985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23"/>
          </p:nvPr>
        </p:nvSpPr>
        <p:spPr>
          <a:xfrm>
            <a:off x="6315863" y="3998985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24"/>
          </p:nvPr>
        </p:nvSpPr>
        <p:spPr>
          <a:xfrm>
            <a:off x="8165563" y="3998985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25"/>
          </p:nvPr>
        </p:nvSpPr>
        <p:spPr>
          <a:xfrm>
            <a:off x="10015263" y="3998985"/>
            <a:ext cx="1409974" cy="140997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163810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7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99EA101-004C-4907-AA32-4CD8BA9499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1"/>
          </p:nvPr>
        </p:nvSpPr>
        <p:spPr>
          <a:xfrm>
            <a:off x="1741072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2"/>
          </p:nvPr>
        </p:nvSpPr>
        <p:spPr>
          <a:xfrm>
            <a:off x="3482145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13"/>
          </p:nvPr>
        </p:nvSpPr>
        <p:spPr>
          <a:xfrm>
            <a:off x="5223217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1" name="Picture Placeholder 50"/>
          <p:cNvSpPr>
            <a:spLocks noGrp="1"/>
          </p:cNvSpPr>
          <p:nvPr>
            <p:ph type="pic" sz="quarter" idx="14"/>
          </p:nvPr>
        </p:nvSpPr>
        <p:spPr>
          <a:xfrm>
            <a:off x="6964290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5"/>
          </p:nvPr>
        </p:nvSpPr>
        <p:spPr>
          <a:xfrm>
            <a:off x="8705362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9" name="Picture Placeholder 48"/>
          <p:cNvSpPr>
            <a:spLocks noGrp="1"/>
          </p:cNvSpPr>
          <p:nvPr>
            <p:ph type="pic" sz="quarter" idx="16"/>
          </p:nvPr>
        </p:nvSpPr>
        <p:spPr>
          <a:xfrm>
            <a:off x="10446435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8" name="Picture Placeholder 47"/>
          <p:cNvSpPr>
            <a:spLocks noGrp="1"/>
          </p:cNvSpPr>
          <p:nvPr>
            <p:ph type="pic" sz="quarter" idx="17"/>
          </p:nvPr>
        </p:nvSpPr>
        <p:spPr>
          <a:xfrm>
            <a:off x="10446435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10446435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10446435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23"/>
          </p:nvPr>
        </p:nvSpPr>
        <p:spPr>
          <a:xfrm>
            <a:off x="6964290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24"/>
          </p:nvPr>
        </p:nvSpPr>
        <p:spPr>
          <a:xfrm>
            <a:off x="5223217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Picture Placeholder 59"/>
          <p:cNvSpPr>
            <a:spLocks noGrp="1"/>
          </p:cNvSpPr>
          <p:nvPr>
            <p:ph type="pic" sz="quarter" idx="25"/>
          </p:nvPr>
        </p:nvSpPr>
        <p:spPr>
          <a:xfrm>
            <a:off x="3482145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58"/>
          <p:cNvSpPr>
            <a:spLocks noGrp="1"/>
          </p:cNvSpPr>
          <p:nvPr>
            <p:ph type="pic" sz="quarter" idx="26"/>
          </p:nvPr>
        </p:nvSpPr>
        <p:spPr>
          <a:xfrm>
            <a:off x="1741072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57"/>
          <p:cNvSpPr>
            <a:spLocks noGrp="1"/>
          </p:cNvSpPr>
          <p:nvPr>
            <p:ph type="pic" sz="quarter" idx="27"/>
          </p:nvPr>
        </p:nvSpPr>
        <p:spPr>
          <a:xfrm>
            <a:off x="0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29"/>
          </p:nvPr>
        </p:nvSpPr>
        <p:spPr>
          <a:xfrm>
            <a:off x="0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55"/>
          <p:cNvSpPr>
            <a:spLocks noGrp="1"/>
          </p:cNvSpPr>
          <p:nvPr>
            <p:ph type="pic" sz="quarter" idx="30"/>
          </p:nvPr>
        </p:nvSpPr>
        <p:spPr>
          <a:xfrm>
            <a:off x="0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2" name="Picture Placeholder 61"/>
          <p:cNvSpPr>
            <a:spLocks noGrp="1"/>
          </p:cNvSpPr>
          <p:nvPr>
            <p:ph type="pic" sz="quarter" idx="31"/>
          </p:nvPr>
        </p:nvSpPr>
        <p:spPr>
          <a:xfrm>
            <a:off x="8705362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813672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7A3E1DB-453C-4208-BA2D-6FA009FBF8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" name="Picture Placeholder 8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4" name="Picture Placeholder 93"/>
          <p:cNvSpPr>
            <a:spLocks noGrp="1"/>
          </p:cNvSpPr>
          <p:nvPr>
            <p:ph type="pic" sz="quarter" idx="25"/>
          </p:nvPr>
        </p:nvSpPr>
        <p:spPr>
          <a:xfrm>
            <a:off x="1741072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8" name="Picture Placeholder 87"/>
          <p:cNvSpPr>
            <a:spLocks noGrp="1"/>
          </p:cNvSpPr>
          <p:nvPr>
            <p:ph type="pic" sz="quarter" idx="26"/>
          </p:nvPr>
        </p:nvSpPr>
        <p:spPr>
          <a:xfrm>
            <a:off x="0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3" name="Picture Placeholder 92"/>
          <p:cNvSpPr>
            <a:spLocks noGrp="1"/>
          </p:cNvSpPr>
          <p:nvPr>
            <p:ph type="pic" sz="quarter" idx="27"/>
          </p:nvPr>
        </p:nvSpPr>
        <p:spPr>
          <a:xfrm>
            <a:off x="3482145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2" name="Picture Placeholder 91"/>
          <p:cNvSpPr>
            <a:spLocks noGrp="1"/>
          </p:cNvSpPr>
          <p:nvPr>
            <p:ph type="pic" sz="quarter" idx="28"/>
          </p:nvPr>
        </p:nvSpPr>
        <p:spPr>
          <a:xfrm>
            <a:off x="5223217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1" name="Picture Placeholder 90"/>
          <p:cNvSpPr>
            <a:spLocks noGrp="1"/>
          </p:cNvSpPr>
          <p:nvPr>
            <p:ph type="pic" sz="quarter" idx="29"/>
          </p:nvPr>
        </p:nvSpPr>
        <p:spPr>
          <a:xfrm>
            <a:off x="6964290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0" name="Picture Placeholder 89"/>
          <p:cNvSpPr>
            <a:spLocks noGrp="1"/>
          </p:cNvSpPr>
          <p:nvPr>
            <p:ph type="pic" sz="quarter" idx="30"/>
          </p:nvPr>
        </p:nvSpPr>
        <p:spPr>
          <a:xfrm>
            <a:off x="8705362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9" name="Picture Placeholder 88"/>
          <p:cNvSpPr>
            <a:spLocks noGrp="1"/>
          </p:cNvSpPr>
          <p:nvPr>
            <p:ph type="pic" sz="quarter" idx="31"/>
          </p:nvPr>
        </p:nvSpPr>
        <p:spPr>
          <a:xfrm>
            <a:off x="10446435" y="5143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6" name="Picture Placeholder 95"/>
          <p:cNvSpPr>
            <a:spLocks noGrp="1"/>
          </p:cNvSpPr>
          <p:nvPr>
            <p:ph type="pic" sz="quarter" idx="32"/>
          </p:nvPr>
        </p:nvSpPr>
        <p:spPr>
          <a:xfrm>
            <a:off x="1741072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8" name="Picture Placeholder 97"/>
          <p:cNvSpPr>
            <a:spLocks noGrp="1"/>
          </p:cNvSpPr>
          <p:nvPr>
            <p:ph type="pic" sz="quarter" idx="33"/>
          </p:nvPr>
        </p:nvSpPr>
        <p:spPr>
          <a:xfrm>
            <a:off x="3482145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0" name="Picture Placeholder 99"/>
          <p:cNvSpPr>
            <a:spLocks noGrp="1"/>
          </p:cNvSpPr>
          <p:nvPr>
            <p:ph type="pic" sz="quarter" idx="34"/>
          </p:nvPr>
        </p:nvSpPr>
        <p:spPr>
          <a:xfrm>
            <a:off x="5223217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2" name="Picture Placeholder 101"/>
          <p:cNvSpPr>
            <a:spLocks noGrp="1"/>
          </p:cNvSpPr>
          <p:nvPr>
            <p:ph type="pic" sz="quarter" idx="35"/>
          </p:nvPr>
        </p:nvSpPr>
        <p:spPr>
          <a:xfrm>
            <a:off x="6964290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4" name="Picture Placeholder 103"/>
          <p:cNvSpPr>
            <a:spLocks noGrp="1"/>
          </p:cNvSpPr>
          <p:nvPr>
            <p:ph type="pic" sz="quarter" idx="36"/>
          </p:nvPr>
        </p:nvSpPr>
        <p:spPr>
          <a:xfrm>
            <a:off x="8705362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6" name="Picture Placeholder 105"/>
          <p:cNvSpPr>
            <a:spLocks noGrp="1"/>
          </p:cNvSpPr>
          <p:nvPr>
            <p:ph type="pic" sz="quarter" idx="37"/>
          </p:nvPr>
        </p:nvSpPr>
        <p:spPr>
          <a:xfrm>
            <a:off x="10446435" y="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8" name="Picture Placeholder 107"/>
          <p:cNvSpPr>
            <a:spLocks noGrp="1"/>
          </p:cNvSpPr>
          <p:nvPr>
            <p:ph type="pic" sz="quarter" idx="38"/>
          </p:nvPr>
        </p:nvSpPr>
        <p:spPr>
          <a:xfrm>
            <a:off x="10446435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6" name="Picture Placeholder 125"/>
          <p:cNvSpPr>
            <a:spLocks noGrp="1"/>
          </p:cNvSpPr>
          <p:nvPr>
            <p:ph type="pic" sz="quarter" idx="39"/>
          </p:nvPr>
        </p:nvSpPr>
        <p:spPr>
          <a:xfrm>
            <a:off x="8705362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5" name="Picture Placeholder 124"/>
          <p:cNvSpPr>
            <a:spLocks noGrp="1"/>
          </p:cNvSpPr>
          <p:nvPr>
            <p:ph type="pic" sz="quarter" idx="40"/>
          </p:nvPr>
        </p:nvSpPr>
        <p:spPr>
          <a:xfrm>
            <a:off x="6964290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4" name="Picture Placeholder 123"/>
          <p:cNvSpPr>
            <a:spLocks noGrp="1"/>
          </p:cNvSpPr>
          <p:nvPr>
            <p:ph type="pic" sz="quarter" idx="41"/>
          </p:nvPr>
        </p:nvSpPr>
        <p:spPr>
          <a:xfrm>
            <a:off x="5223217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3" name="Picture Placeholder 122"/>
          <p:cNvSpPr>
            <a:spLocks noGrp="1"/>
          </p:cNvSpPr>
          <p:nvPr>
            <p:ph type="pic" sz="quarter" idx="42"/>
          </p:nvPr>
        </p:nvSpPr>
        <p:spPr>
          <a:xfrm>
            <a:off x="3482145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2" name="Picture Placeholder 121"/>
          <p:cNvSpPr>
            <a:spLocks noGrp="1"/>
          </p:cNvSpPr>
          <p:nvPr>
            <p:ph type="pic" sz="quarter" idx="43"/>
          </p:nvPr>
        </p:nvSpPr>
        <p:spPr>
          <a:xfrm>
            <a:off x="1741072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1" name="Picture Placeholder 120"/>
          <p:cNvSpPr>
            <a:spLocks noGrp="1"/>
          </p:cNvSpPr>
          <p:nvPr>
            <p:ph type="pic" sz="quarter" idx="44"/>
          </p:nvPr>
        </p:nvSpPr>
        <p:spPr>
          <a:xfrm>
            <a:off x="0" y="17145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7" name="Picture Placeholder 126"/>
          <p:cNvSpPr>
            <a:spLocks noGrp="1"/>
          </p:cNvSpPr>
          <p:nvPr>
            <p:ph type="pic" sz="quarter" idx="45"/>
          </p:nvPr>
        </p:nvSpPr>
        <p:spPr>
          <a:xfrm>
            <a:off x="10446435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2" name="Picture Placeholder 131"/>
          <p:cNvSpPr>
            <a:spLocks noGrp="1"/>
          </p:cNvSpPr>
          <p:nvPr>
            <p:ph type="pic" sz="quarter" idx="46"/>
          </p:nvPr>
        </p:nvSpPr>
        <p:spPr>
          <a:xfrm>
            <a:off x="6964290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1" name="Picture Placeholder 130"/>
          <p:cNvSpPr>
            <a:spLocks noGrp="1"/>
          </p:cNvSpPr>
          <p:nvPr>
            <p:ph type="pic" sz="quarter" idx="47"/>
          </p:nvPr>
        </p:nvSpPr>
        <p:spPr>
          <a:xfrm>
            <a:off x="5223217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0" name="Picture Placeholder 129"/>
          <p:cNvSpPr>
            <a:spLocks noGrp="1"/>
          </p:cNvSpPr>
          <p:nvPr>
            <p:ph type="pic" sz="quarter" idx="48"/>
          </p:nvPr>
        </p:nvSpPr>
        <p:spPr>
          <a:xfrm>
            <a:off x="3482145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9" name="Picture Placeholder 128"/>
          <p:cNvSpPr>
            <a:spLocks noGrp="1"/>
          </p:cNvSpPr>
          <p:nvPr>
            <p:ph type="pic" sz="quarter" idx="49"/>
          </p:nvPr>
        </p:nvSpPr>
        <p:spPr>
          <a:xfrm>
            <a:off x="1741072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8" name="Picture Placeholder 127"/>
          <p:cNvSpPr>
            <a:spLocks noGrp="1"/>
          </p:cNvSpPr>
          <p:nvPr>
            <p:ph type="pic" sz="quarter" idx="50"/>
          </p:nvPr>
        </p:nvSpPr>
        <p:spPr>
          <a:xfrm>
            <a:off x="0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4" name="Picture Placeholder 133"/>
          <p:cNvSpPr>
            <a:spLocks noGrp="1"/>
          </p:cNvSpPr>
          <p:nvPr>
            <p:ph type="pic" sz="quarter" idx="51"/>
          </p:nvPr>
        </p:nvSpPr>
        <p:spPr>
          <a:xfrm>
            <a:off x="8705362" y="3429000"/>
            <a:ext cx="1745565" cy="1714500"/>
          </a:xfrm>
          <a:custGeom>
            <a:avLst/>
            <a:gdLst>
              <a:gd name="connsiteX0" fmla="*/ 0 w 1745565"/>
              <a:gd name="connsiteY0" fmla="*/ 0 h 1714500"/>
              <a:gd name="connsiteX1" fmla="*/ 1745565 w 1745565"/>
              <a:gd name="connsiteY1" fmla="*/ 0 h 1714500"/>
              <a:gd name="connsiteX2" fmla="*/ 1745565 w 1745565"/>
              <a:gd name="connsiteY2" fmla="*/ 1714500 h 1714500"/>
              <a:gd name="connsiteX3" fmla="*/ 0 w 1745565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65" h="1714500">
                <a:moveTo>
                  <a:pt x="0" y="0"/>
                </a:moveTo>
                <a:lnTo>
                  <a:pt x="1745565" y="0"/>
                </a:lnTo>
                <a:lnTo>
                  <a:pt x="1745565" y="1714500"/>
                </a:lnTo>
                <a:lnTo>
                  <a:pt x="0" y="17145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98761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9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9940E4E-CB46-4F51-A8E5-1F95F8A80A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6" name="Picture Placeholder 7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1" name="Picture Placeholder 80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2" name="Picture Placeholder 81"/>
          <p:cNvSpPr>
            <a:spLocks noGrp="1"/>
          </p:cNvSpPr>
          <p:nvPr>
            <p:ph type="pic" sz="quarter" idx="12"/>
          </p:nvPr>
        </p:nvSpPr>
        <p:spPr>
          <a:xfrm>
            <a:off x="0" y="4572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7" name="Picture Placeholder 76"/>
          <p:cNvSpPr>
            <a:spLocks noGrp="1"/>
          </p:cNvSpPr>
          <p:nvPr>
            <p:ph type="pic" sz="quarter" idx="13"/>
          </p:nvPr>
        </p:nvSpPr>
        <p:spPr>
          <a:xfrm>
            <a:off x="2032000" y="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0" name="Picture Placeholder 79"/>
          <p:cNvSpPr>
            <a:spLocks noGrp="1"/>
          </p:cNvSpPr>
          <p:nvPr>
            <p:ph type="pic" sz="quarter" idx="14"/>
          </p:nvPr>
        </p:nvSpPr>
        <p:spPr>
          <a:xfrm>
            <a:off x="2032000" y="2286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3" name="Picture Placeholder 82"/>
          <p:cNvSpPr>
            <a:spLocks noGrp="1"/>
          </p:cNvSpPr>
          <p:nvPr>
            <p:ph type="pic" sz="quarter" idx="15"/>
          </p:nvPr>
        </p:nvSpPr>
        <p:spPr>
          <a:xfrm>
            <a:off x="2032000" y="4572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8" name="Picture Placeholder 77"/>
          <p:cNvSpPr>
            <a:spLocks noGrp="1"/>
          </p:cNvSpPr>
          <p:nvPr>
            <p:ph type="pic" sz="quarter" idx="16"/>
          </p:nvPr>
        </p:nvSpPr>
        <p:spPr>
          <a:xfrm>
            <a:off x="4064000" y="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9" name="Picture Placeholder 78"/>
          <p:cNvSpPr>
            <a:spLocks noGrp="1"/>
          </p:cNvSpPr>
          <p:nvPr>
            <p:ph type="pic" sz="quarter" idx="17"/>
          </p:nvPr>
        </p:nvSpPr>
        <p:spPr>
          <a:xfrm>
            <a:off x="4064000" y="2286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4" name="Picture Placeholder 83"/>
          <p:cNvSpPr>
            <a:spLocks noGrp="1"/>
          </p:cNvSpPr>
          <p:nvPr>
            <p:ph type="pic" sz="quarter" idx="18"/>
          </p:nvPr>
        </p:nvSpPr>
        <p:spPr>
          <a:xfrm>
            <a:off x="4064000" y="4572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3" name="Picture Placeholder 72"/>
          <p:cNvSpPr>
            <a:spLocks noGrp="1"/>
          </p:cNvSpPr>
          <p:nvPr>
            <p:ph type="pic" sz="quarter" idx="19"/>
          </p:nvPr>
        </p:nvSpPr>
        <p:spPr>
          <a:xfrm>
            <a:off x="6096000" y="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5" name="Picture Placeholder 74"/>
          <p:cNvSpPr>
            <a:spLocks noGrp="1"/>
          </p:cNvSpPr>
          <p:nvPr>
            <p:ph type="pic" sz="quarter" idx="20"/>
          </p:nvPr>
        </p:nvSpPr>
        <p:spPr>
          <a:xfrm>
            <a:off x="6096000" y="2286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4" name="Picture Placeholder 73"/>
          <p:cNvSpPr>
            <a:spLocks noGrp="1"/>
          </p:cNvSpPr>
          <p:nvPr>
            <p:ph type="pic" sz="quarter" idx="21"/>
          </p:nvPr>
        </p:nvSpPr>
        <p:spPr>
          <a:xfrm>
            <a:off x="6096000" y="4572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0" name="Picture Placeholder 69"/>
          <p:cNvSpPr>
            <a:spLocks noGrp="1"/>
          </p:cNvSpPr>
          <p:nvPr>
            <p:ph type="pic" sz="quarter" idx="22"/>
          </p:nvPr>
        </p:nvSpPr>
        <p:spPr>
          <a:xfrm>
            <a:off x="8128000" y="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2" name="Picture Placeholder 71"/>
          <p:cNvSpPr>
            <a:spLocks noGrp="1"/>
          </p:cNvSpPr>
          <p:nvPr>
            <p:ph type="pic" sz="quarter" idx="23"/>
          </p:nvPr>
        </p:nvSpPr>
        <p:spPr>
          <a:xfrm>
            <a:off x="8128000" y="2286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1" name="Picture Placeholder 70"/>
          <p:cNvSpPr>
            <a:spLocks noGrp="1"/>
          </p:cNvSpPr>
          <p:nvPr>
            <p:ph type="pic" sz="quarter" idx="24"/>
          </p:nvPr>
        </p:nvSpPr>
        <p:spPr>
          <a:xfrm>
            <a:off x="8128000" y="4572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7" name="Picture Placeholder 66"/>
          <p:cNvSpPr>
            <a:spLocks noGrp="1"/>
          </p:cNvSpPr>
          <p:nvPr>
            <p:ph type="pic" sz="quarter" idx="25"/>
          </p:nvPr>
        </p:nvSpPr>
        <p:spPr>
          <a:xfrm>
            <a:off x="10160000" y="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8" name="Picture Placeholder 67"/>
          <p:cNvSpPr>
            <a:spLocks noGrp="1"/>
          </p:cNvSpPr>
          <p:nvPr>
            <p:ph type="pic" sz="quarter" idx="26"/>
          </p:nvPr>
        </p:nvSpPr>
        <p:spPr>
          <a:xfrm>
            <a:off x="10160000" y="2286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9" name="Picture Placeholder 68"/>
          <p:cNvSpPr>
            <a:spLocks noGrp="1"/>
          </p:cNvSpPr>
          <p:nvPr>
            <p:ph type="pic" sz="quarter" idx="27"/>
          </p:nvPr>
        </p:nvSpPr>
        <p:spPr>
          <a:xfrm>
            <a:off x="10160000" y="4572000"/>
            <a:ext cx="2032000" cy="2286000"/>
          </a:xfrm>
          <a:custGeom>
            <a:avLst/>
            <a:gdLst>
              <a:gd name="connsiteX0" fmla="*/ 0 w 2032000"/>
              <a:gd name="connsiteY0" fmla="*/ 0 h 2286000"/>
              <a:gd name="connsiteX1" fmla="*/ 2032000 w 2032000"/>
              <a:gd name="connsiteY1" fmla="*/ 0 h 2286000"/>
              <a:gd name="connsiteX2" fmla="*/ 2032000 w 2032000"/>
              <a:gd name="connsiteY2" fmla="*/ 2286000 h 2286000"/>
              <a:gd name="connsiteX3" fmla="*/ 0 w 2032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2286000">
                <a:moveTo>
                  <a:pt x="0" y="0"/>
                </a:moveTo>
                <a:lnTo>
                  <a:pt x="2032000" y="0"/>
                </a:lnTo>
                <a:lnTo>
                  <a:pt x="2032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78683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60416" y="1706455"/>
            <a:ext cx="4606264" cy="4308663"/>
          </a:xfrm>
          <a:custGeom>
            <a:avLst/>
            <a:gdLst>
              <a:gd name="connsiteX0" fmla="*/ 0 w 4606264"/>
              <a:gd name="connsiteY0" fmla="*/ 0 h 4308663"/>
              <a:gd name="connsiteX1" fmla="*/ 4606264 w 4606264"/>
              <a:gd name="connsiteY1" fmla="*/ 0 h 4308663"/>
              <a:gd name="connsiteX2" fmla="*/ 4606264 w 4606264"/>
              <a:gd name="connsiteY2" fmla="*/ 4308663 h 4308663"/>
              <a:gd name="connsiteX3" fmla="*/ 0 w 4606264"/>
              <a:gd name="connsiteY3" fmla="*/ 4308663 h 430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264" h="4308663">
                <a:moveTo>
                  <a:pt x="0" y="0"/>
                </a:moveTo>
                <a:lnTo>
                  <a:pt x="4606264" y="0"/>
                </a:lnTo>
                <a:lnTo>
                  <a:pt x="4606264" y="4308663"/>
                </a:lnTo>
                <a:lnTo>
                  <a:pt x="0" y="4308663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79942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0" y="1843575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3058339" y="1843575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6116678" y="1843575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9175018" y="1843575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0" y="3877392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3058339" y="3877392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6678" y="3877392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9"/>
          </p:nvPr>
        </p:nvSpPr>
        <p:spPr>
          <a:xfrm>
            <a:off x="9175018" y="3877392"/>
            <a:ext cx="3016982" cy="2000606"/>
          </a:xfrm>
          <a:custGeom>
            <a:avLst/>
            <a:gdLst>
              <a:gd name="connsiteX0" fmla="*/ 0 w 3016982"/>
              <a:gd name="connsiteY0" fmla="*/ 0 h 2000606"/>
              <a:gd name="connsiteX1" fmla="*/ 3016982 w 3016982"/>
              <a:gd name="connsiteY1" fmla="*/ 0 h 2000606"/>
              <a:gd name="connsiteX2" fmla="*/ 3016982 w 3016982"/>
              <a:gd name="connsiteY2" fmla="*/ 2000606 h 2000606"/>
              <a:gd name="connsiteX3" fmla="*/ 0 w 3016982"/>
              <a:gd name="connsiteY3" fmla="*/ 2000606 h 200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982" h="2000606">
                <a:moveTo>
                  <a:pt x="0" y="0"/>
                </a:moveTo>
                <a:lnTo>
                  <a:pt x="3016982" y="0"/>
                </a:lnTo>
                <a:lnTo>
                  <a:pt x="3016982" y="2000606"/>
                </a:lnTo>
                <a:lnTo>
                  <a:pt x="0" y="2000606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212299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114078" y="1557526"/>
            <a:ext cx="5311161" cy="4606518"/>
          </a:xfrm>
          <a:custGeom>
            <a:avLst/>
            <a:gdLst>
              <a:gd name="connsiteX0" fmla="*/ 0 w 5311161"/>
              <a:gd name="connsiteY0" fmla="*/ 0 h 4606518"/>
              <a:gd name="connsiteX1" fmla="*/ 5311161 w 5311161"/>
              <a:gd name="connsiteY1" fmla="*/ 0 h 4606518"/>
              <a:gd name="connsiteX2" fmla="*/ 5311161 w 5311161"/>
              <a:gd name="connsiteY2" fmla="*/ 2322219 h 4606518"/>
              <a:gd name="connsiteX3" fmla="*/ 5311161 w 5311161"/>
              <a:gd name="connsiteY3" fmla="*/ 4606518 h 4606518"/>
              <a:gd name="connsiteX4" fmla="*/ 2673659 w 5311161"/>
              <a:gd name="connsiteY4" fmla="*/ 4606518 h 4606518"/>
              <a:gd name="connsiteX5" fmla="*/ 2637502 w 5311161"/>
              <a:gd name="connsiteY5" fmla="*/ 4606518 h 4606518"/>
              <a:gd name="connsiteX6" fmla="*/ 0 w 5311161"/>
              <a:gd name="connsiteY6" fmla="*/ 4606518 h 4606518"/>
              <a:gd name="connsiteX7" fmla="*/ 0 w 5311161"/>
              <a:gd name="connsiteY7" fmla="*/ 2322219 h 4606518"/>
              <a:gd name="connsiteX8" fmla="*/ 0 w 5311161"/>
              <a:gd name="connsiteY8" fmla="*/ 2284299 h 460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11161" h="4606518">
                <a:moveTo>
                  <a:pt x="0" y="0"/>
                </a:moveTo>
                <a:lnTo>
                  <a:pt x="5311161" y="0"/>
                </a:lnTo>
                <a:lnTo>
                  <a:pt x="5311161" y="2322219"/>
                </a:lnTo>
                <a:lnTo>
                  <a:pt x="5311161" y="4606518"/>
                </a:lnTo>
                <a:lnTo>
                  <a:pt x="2673659" y="4606518"/>
                </a:lnTo>
                <a:lnTo>
                  <a:pt x="2637502" y="4606518"/>
                </a:lnTo>
                <a:lnTo>
                  <a:pt x="0" y="4606518"/>
                </a:lnTo>
                <a:lnTo>
                  <a:pt x="0" y="2322219"/>
                </a:lnTo>
                <a:lnTo>
                  <a:pt x="0" y="2284299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440420" y="3879747"/>
            <a:ext cx="2637502" cy="2284299"/>
          </a:xfrm>
          <a:custGeom>
            <a:avLst/>
            <a:gdLst>
              <a:gd name="connsiteX0" fmla="*/ 0 w 2637502"/>
              <a:gd name="connsiteY0" fmla="*/ 0 h 2284299"/>
              <a:gd name="connsiteX1" fmla="*/ 2637502 w 2637502"/>
              <a:gd name="connsiteY1" fmla="*/ 0 h 2284299"/>
              <a:gd name="connsiteX2" fmla="*/ 2637502 w 2637502"/>
              <a:gd name="connsiteY2" fmla="*/ 2284299 h 2284299"/>
              <a:gd name="connsiteX3" fmla="*/ 0 w 2637502"/>
              <a:gd name="connsiteY3" fmla="*/ 2284299 h 228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7502" h="2284299">
                <a:moveTo>
                  <a:pt x="0" y="0"/>
                </a:moveTo>
                <a:lnTo>
                  <a:pt x="2637502" y="0"/>
                </a:lnTo>
                <a:lnTo>
                  <a:pt x="2637502" y="2284299"/>
                </a:lnTo>
                <a:lnTo>
                  <a:pt x="0" y="2284299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3440420" y="1557528"/>
            <a:ext cx="2637502" cy="2284299"/>
          </a:xfrm>
          <a:custGeom>
            <a:avLst/>
            <a:gdLst>
              <a:gd name="connsiteX0" fmla="*/ 0 w 2637502"/>
              <a:gd name="connsiteY0" fmla="*/ 0 h 2284299"/>
              <a:gd name="connsiteX1" fmla="*/ 2637502 w 2637502"/>
              <a:gd name="connsiteY1" fmla="*/ 0 h 2284299"/>
              <a:gd name="connsiteX2" fmla="*/ 2637502 w 2637502"/>
              <a:gd name="connsiteY2" fmla="*/ 2284299 h 2284299"/>
              <a:gd name="connsiteX3" fmla="*/ 0 w 2637502"/>
              <a:gd name="connsiteY3" fmla="*/ 2284299 h 228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7502" h="2284299">
                <a:moveTo>
                  <a:pt x="0" y="0"/>
                </a:moveTo>
                <a:lnTo>
                  <a:pt x="2637502" y="0"/>
                </a:lnTo>
                <a:lnTo>
                  <a:pt x="2637502" y="2284299"/>
                </a:lnTo>
                <a:lnTo>
                  <a:pt x="0" y="2284299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66762" y="1557528"/>
            <a:ext cx="2637502" cy="4606519"/>
          </a:xfrm>
          <a:custGeom>
            <a:avLst/>
            <a:gdLst>
              <a:gd name="connsiteX0" fmla="*/ 0 w 2637502"/>
              <a:gd name="connsiteY0" fmla="*/ 0 h 4606519"/>
              <a:gd name="connsiteX1" fmla="*/ 2637502 w 2637502"/>
              <a:gd name="connsiteY1" fmla="*/ 0 h 4606519"/>
              <a:gd name="connsiteX2" fmla="*/ 2637502 w 2637502"/>
              <a:gd name="connsiteY2" fmla="*/ 2104619 h 4606519"/>
              <a:gd name="connsiteX3" fmla="*/ 2637502 w 2637502"/>
              <a:gd name="connsiteY3" fmla="*/ 2284299 h 4606519"/>
              <a:gd name="connsiteX4" fmla="*/ 2637502 w 2637502"/>
              <a:gd name="connsiteY4" fmla="*/ 4606519 h 4606519"/>
              <a:gd name="connsiteX5" fmla="*/ 0 w 2637502"/>
              <a:gd name="connsiteY5" fmla="*/ 4606519 h 4606519"/>
              <a:gd name="connsiteX6" fmla="*/ 0 w 2637502"/>
              <a:gd name="connsiteY6" fmla="*/ 2284299 h 4606519"/>
              <a:gd name="connsiteX7" fmla="*/ 0 w 2637502"/>
              <a:gd name="connsiteY7" fmla="*/ 2104619 h 460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7502" h="4606519">
                <a:moveTo>
                  <a:pt x="0" y="0"/>
                </a:moveTo>
                <a:lnTo>
                  <a:pt x="2637502" y="0"/>
                </a:lnTo>
                <a:lnTo>
                  <a:pt x="2637502" y="2104619"/>
                </a:lnTo>
                <a:lnTo>
                  <a:pt x="2637502" y="2284299"/>
                </a:lnTo>
                <a:lnTo>
                  <a:pt x="2637502" y="4606519"/>
                </a:lnTo>
                <a:lnTo>
                  <a:pt x="0" y="4606519"/>
                </a:lnTo>
                <a:lnTo>
                  <a:pt x="0" y="2284299"/>
                </a:lnTo>
                <a:lnTo>
                  <a:pt x="0" y="2104619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81306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1405599" y="2324986"/>
            <a:ext cx="4688539" cy="2977116"/>
          </a:xfrm>
          <a:custGeom>
            <a:avLst/>
            <a:gdLst>
              <a:gd name="connsiteX0" fmla="*/ 0 w 5620407"/>
              <a:gd name="connsiteY0" fmla="*/ 0 h 3570890"/>
              <a:gd name="connsiteX1" fmla="*/ 5620407 w 5620407"/>
              <a:gd name="connsiteY1" fmla="*/ 0 h 3570890"/>
              <a:gd name="connsiteX2" fmla="*/ 5620407 w 5620407"/>
              <a:gd name="connsiteY2" fmla="*/ 3570890 h 3570890"/>
              <a:gd name="connsiteX3" fmla="*/ 0 w 5620407"/>
              <a:gd name="connsiteY3" fmla="*/ 3570890 h 357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0407" h="3570890">
                <a:moveTo>
                  <a:pt x="0" y="0"/>
                </a:moveTo>
                <a:lnTo>
                  <a:pt x="5620407" y="0"/>
                </a:lnTo>
                <a:lnTo>
                  <a:pt x="5620407" y="3570890"/>
                </a:lnTo>
                <a:lnTo>
                  <a:pt x="0" y="357089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81043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45CDBA-53B3-496A-A649-AF3B57F0E6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285796" y="541141"/>
            <a:ext cx="5620407" cy="3570890"/>
          </a:xfrm>
          <a:custGeom>
            <a:avLst/>
            <a:gdLst>
              <a:gd name="connsiteX0" fmla="*/ 0 w 5620407"/>
              <a:gd name="connsiteY0" fmla="*/ 0 h 3570890"/>
              <a:gd name="connsiteX1" fmla="*/ 5620407 w 5620407"/>
              <a:gd name="connsiteY1" fmla="*/ 0 h 3570890"/>
              <a:gd name="connsiteX2" fmla="*/ 5620407 w 5620407"/>
              <a:gd name="connsiteY2" fmla="*/ 3570890 h 3570890"/>
              <a:gd name="connsiteX3" fmla="*/ 0 w 5620407"/>
              <a:gd name="connsiteY3" fmla="*/ 3570890 h 357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0407" h="3570890">
                <a:moveTo>
                  <a:pt x="0" y="0"/>
                </a:moveTo>
                <a:lnTo>
                  <a:pt x="5620407" y="0"/>
                </a:lnTo>
                <a:lnTo>
                  <a:pt x="5620407" y="3570890"/>
                </a:lnTo>
                <a:lnTo>
                  <a:pt x="0" y="357089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7566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-3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93EBF-E1F3-48B9-81BC-57CD217D61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28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989524" y="1827766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0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0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0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0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404450" y="1827766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3819376" y="1827766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234302" y="1827766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56108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85313" y="1827766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9032450" y="1827766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5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1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5" y="112149"/>
                  <a:pt x="1464644" y="58297"/>
                  <a:pt x="1474217" y="25353"/>
                </a:cubicBezTo>
                <a:cubicBezTo>
                  <a:pt x="1480598" y="-1257"/>
                  <a:pt x="1506125" y="10"/>
                  <a:pt x="1506125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55466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5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917084" y="999521"/>
            <a:ext cx="2351987" cy="4893964"/>
          </a:xfrm>
          <a:custGeom>
            <a:avLst/>
            <a:gdLst>
              <a:gd name="connsiteX0" fmla="*/ 403438 w 2351987"/>
              <a:gd name="connsiteY0" fmla="*/ 12 h 4893964"/>
              <a:gd name="connsiteX1" fmla="*/ 552916 w 2351987"/>
              <a:gd name="connsiteY1" fmla="*/ 12 h 4893964"/>
              <a:gd name="connsiteX2" fmla="*/ 591048 w 2351987"/>
              <a:gd name="connsiteY2" fmla="*/ 30297 h 4893964"/>
              <a:gd name="connsiteX3" fmla="*/ 687140 w 2351987"/>
              <a:gd name="connsiteY3" fmla="*/ 134020 h 4893964"/>
              <a:gd name="connsiteX4" fmla="*/ 1175994 w 2351987"/>
              <a:gd name="connsiteY4" fmla="*/ 134020 h 4893964"/>
              <a:gd name="connsiteX5" fmla="*/ 1664847 w 2351987"/>
              <a:gd name="connsiteY5" fmla="*/ 134020 h 4893964"/>
              <a:gd name="connsiteX6" fmla="*/ 1761704 w 2351987"/>
              <a:gd name="connsiteY6" fmla="*/ 30297 h 4893964"/>
              <a:gd name="connsiteX7" fmla="*/ 1799835 w 2351987"/>
              <a:gd name="connsiteY7" fmla="*/ 12 h 4893964"/>
              <a:gd name="connsiteX8" fmla="*/ 1949313 w 2351987"/>
              <a:gd name="connsiteY8" fmla="*/ 12 h 4893964"/>
              <a:gd name="connsiteX9" fmla="*/ 2351987 w 2351987"/>
              <a:gd name="connsiteY9" fmla="*/ 402794 h 4893964"/>
              <a:gd name="connsiteX10" fmla="*/ 2351987 w 2351987"/>
              <a:gd name="connsiteY10" fmla="*/ 4491182 h 4893964"/>
              <a:gd name="connsiteX11" fmla="*/ 1949313 w 2351987"/>
              <a:gd name="connsiteY11" fmla="*/ 4893964 h 4893964"/>
              <a:gd name="connsiteX12" fmla="*/ 403438 w 2351987"/>
              <a:gd name="connsiteY12" fmla="*/ 4893964 h 4893964"/>
              <a:gd name="connsiteX13" fmla="*/ 0 w 2351987"/>
              <a:gd name="connsiteY13" fmla="*/ 4491182 h 4893964"/>
              <a:gd name="connsiteX14" fmla="*/ 0 w 2351987"/>
              <a:gd name="connsiteY14" fmla="*/ 402794 h 4893964"/>
              <a:gd name="connsiteX15" fmla="*/ 403438 w 2351987"/>
              <a:gd name="connsiteY15" fmla="*/ 12 h 489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1987" h="4893964">
                <a:moveTo>
                  <a:pt x="403438" y="12"/>
                </a:moveTo>
                <a:lnTo>
                  <a:pt x="552916" y="12"/>
                </a:lnTo>
                <a:cubicBezTo>
                  <a:pt x="552916" y="12"/>
                  <a:pt x="582658" y="-1503"/>
                  <a:pt x="591048" y="30297"/>
                </a:cubicBezTo>
                <a:cubicBezTo>
                  <a:pt x="601725" y="69665"/>
                  <a:pt x="628418" y="134020"/>
                  <a:pt x="687140" y="134020"/>
                </a:cubicBezTo>
                <a:lnTo>
                  <a:pt x="1175994" y="134020"/>
                </a:lnTo>
                <a:lnTo>
                  <a:pt x="1664847" y="134020"/>
                </a:lnTo>
                <a:cubicBezTo>
                  <a:pt x="1724334" y="134020"/>
                  <a:pt x="1750263" y="69665"/>
                  <a:pt x="1761704" y="30297"/>
                </a:cubicBezTo>
                <a:cubicBezTo>
                  <a:pt x="1769329" y="-1503"/>
                  <a:pt x="1799835" y="12"/>
                  <a:pt x="1799835" y="12"/>
                </a:cubicBezTo>
                <a:lnTo>
                  <a:pt x="1949313" y="12"/>
                </a:lnTo>
                <a:cubicBezTo>
                  <a:pt x="2171242" y="12"/>
                  <a:pt x="2351987" y="180204"/>
                  <a:pt x="2351987" y="402794"/>
                </a:cubicBezTo>
                <a:lnTo>
                  <a:pt x="2351987" y="4491182"/>
                </a:lnTo>
                <a:cubicBezTo>
                  <a:pt x="2351987" y="4713772"/>
                  <a:pt x="2171242" y="4893964"/>
                  <a:pt x="1949313" y="4893964"/>
                </a:cubicBezTo>
                <a:lnTo>
                  <a:pt x="403438" y="4893964"/>
                </a:lnTo>
                <a:cubicBezTo>
                  <a:pt x="180747" y="4893964"/>
                  <a:pt x="0" y="4713772"/>
                  <a:pt x="0" y="4491182"/>
                </a:cubicBezTo>
                <a:lnTo>
                  <a:pt x="0" y="402794"/>
                </a:lnTo>
                <a:cubicBezTo>
                  <a:pt x="0" y="180204"/>
                  <a:pt x="180747" y="12"/>
                  <a:pt x="403438" y="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9632" y="999521"/>
            <a:ext cx="2351987" cy="4893964"/>
          </a:xfrm>
          <a:custGeom>
            <a:avLst/>
            <a:gdLst>
              <a:gd name="connsiteX0" fmla="*/ 403438 w 2351987"/>
              <a:gd name="connsiteY0" fmla="*/ 12 h 4893964"/>
              <a:gd name="connsiteX1" fmla="*/ 552916 w 2351987"/>
              <a:gd name="connsiteY1" fmla="*/ 12 h 4893964"/>
              <a:gd name="connsiteX2" fmla="*/ 591048 w 2351987"/>
              <a:gd name="connsiteY2" fmla="*/ 30297 h 4893964"/>
              <a:gd name="connsiteX3" fmla="*/ 687140 w 2351987"/>
              <a:gd name="connsiteY3" fmla="*/ 134020 h 4893964"/>
              <a:gd name="connsiteX4" fmla="*/ 1175994 w 2351987"/>
              <a:gd name="connsiteY4" fmla="*/ 134020 h 4893964"/>
              <a:gd name="connsiteX5" fmla="*/ 1664847 w 2351987"/>
              <a:gd name="connsiteY5" fmla="*/ 134020 h 4893964"/>
              <a:gd name="connsiteX6" fmla="*/ 1761704 w 2351987"/>
              <a:gd name="connsiteY6" fmla="*/ 30297 h 4893964"/>
              <a:gd name="connsiteX7" fmla="*/ 1799835 w 2351987"/>
              <a:gd name="connsiteY7" fmla="*/ 12 h 4893964"/>
              <a:gd name="connsiteX8" fmla="*/ 1949313 w 2351987"/>
              <a:gd name="connsiteY8" fmla="*/ 12 h 4893964"/>
              <a:gd name="connsiteX9" fmla="*/ 2351987 w 2351987"/>
              <a:gd name="connsiteY9" fmla="*/ 402794 h 4893964"/>
              <a:gd name="connsiteX10" fmla="*/ 2351987 w 2351987"/>
              <a:gd name="connsiteY10" fmla="*/ 4491182 h 4893964"/>
              <a:gd name="connsiteX11" fmla="*/ 1949313 w 2351987"/>
              <a:gd name="connsiteY11" fmla="*/ 4893964 h 4893964"/>
              <a:gd name="connsiteX12" fmla="*/ 403438 w 2351987"/>
              <a:gd name="connsiteY12" fmla="*/ 4893964 h 4893964"/>
              <a:gd name="connsiteX13" fmla="*/ 0 w 2351987"/>
              <a:gd name="connsiteY13" fmla="*/ 4491182 h 4893964"/>
              <a:gd name="connsiteX14" fmla="*/ 0 w 2351987"/>
              <a:gd name="connsiteY14" fmla="*/ 402794 h 4893964"/>
              <a:gd name="connsiteX15" fmla="*/ 403438 w 2351987"/>
              <a:gd name="connsiteY15" fmla="*/ 12 h 489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1987" h="4893964">
                <a:moveTo>
                  <a:pt x="403438" y="12"/>
                </a:moveTo>
                <a:lnTo>
                  <a:pt x="552916" y="12"/>
                </a:lnTo>
                <a:cubicBezTo>
                  <a:pt x="552916" y="12"/>
                  <a:pt x="582658" y="-1503"/>
                  <a:pt x="591048" y="30297"/>
                </a:cubicBezTo>
                <a:cubicBezTo>
                  <a:pt x="601725" y="69665"/>
                  <a:pt x="628417" y="134020"/>
                  <a:pt x="687140" y="134020"/>
                </a:cubicBezTo>
                <a:lnTo>
                  <a:pt x="1175994" y="134020"/>
                </a:lnTo>
                <a:lnTo>
                  <a:pt x="1664847" y="134020"/>
                </a:lnTo>
                <a:cubicBezTo>
                  <a:pt x="1724334" y="134020"/>
                  <a:pt x="1750263" y="69665"/>
                  <a:pt x="1761704" y="30297"/>
                </a:cubicBezTo>
                <a:cubicBezTo>
                  <a:pt x="1769329" y="-1503"/>
                  <a:pt x="1799835" y="12"/>
                  <a:pt x="1799835" y="12"/>
                </a:cubicBezTo>
                <a:lnTo>
                  <a:pt x="1949313" y="12"/>
                </a:lnTo>
                <a:cubicBezTo>
                  <a:pt x="2171242" y="12"/>
                  <a:pt x="2351987" y="180204"/>
                  <a:pt x="2351987" y="402794"/>
                </a:cubicBezTo>
                <a:lnTo>
                  <a:pt x="2351987" y="4491182"/>
                </a:lnTo>
                <a:cubicBezTo>
                  <a:pt x="2351987" y="4713772"/>
                  <a:pt x="2171242" y="4893964"/>
                  <a:pt x="1949313" y="4893964"/>
                </a:cubicBezTo>
                <a:lnTo>
                  <a:pt x="403438" y="4893964"/>
                </a:lnTo>
                <a:cubicBezTo>
                  <a:pt x="180747" y="4893964"/>
                  <a:pt x="0" y="4713772"/>
                  <a:pt x="0" y="4491182"/>
                </a:cubicBezTo>
                <a:lnTo>
                  <a:pt x="0" y="402794"/>
                </a:lnTo>
                <a:cubicBezTo>
                  <a:pt x="0" y="180204"/>
                  <a:pt x="180747" y="12"/>
                  <a:pt x="403438" y="1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09720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CD16AB-7378-410F-9714-1A5F783FEC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-217758" y="-708479"/>
            <a:ext cx="2591495" cy="5392329"/>
          </a:xfrm>
          <a:custGeom>
            <a:avLst/>
            <a:gdLst>
              <a:gd name="connsiteX0" fmla="*/ 444520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2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0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0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0" y="13"/>
                </a:moveTo>
                <a:lnTo>
                  <a:pt x="609220" y="13"/>
                </a:lnTo>
                <a:cubicBezTo>
                  <a:pt x="609220" y="13"/>
                  <a:pt x="641992" y="-1656"/>
                  <a:pt x="651236" y="33382"/>
                </a:cubicBezTo>
                <a:cubicBezTo>
                  <a:pt x="663000" y="76759"/>
                  <a:pt x="692411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6" y="76759"/>
                  <a:pt x="1941102" y="33382"/>
                </a:cubicBezTo>
                <a:cubicBezTo>
                  <a:pt x="1949504" y="-1656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8"/>
                  <a:pt x="2392344" y="5392329"/>
                  <a:pt x="2147815" y="5392329"/>
                </a:cubicBezTo>
                <a:lnTo>
                  <a:pt x="444520" y="5392329"/>
                </a:lnTo>
                <a:cubicBezTo>
                  <a:pt x="199152" y="5392329"/>
                  <a:pt x="0" y="5193788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2" y="13"/>
                  <a:pt x="444520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-217758" y="5531076"/>
            <a:ext cx="2591495" cy="5392329"/>
          </a:xfrm>
          <a:custGeom>
            <a:avLst/>
            <a:gdLst>
              <a:gd name="connsiteX0" fmla="*/ 444520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2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0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0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0" y="13"/>
                </a:moveTo>
                <a:lnTo>
                  <a:pt x="609220" y="13"/>
                </a:lnTo>
                <a:cubicBezTo>
                  <a:pt x="609220" y="13"/>
                  <a:pt x="641992" y="-1655"/>
                  <a:pt x="651236" y="33382"/>
                </a:cubicBezTo>
                <a:cubicBezTo>
                  <a:pt x="663000" y="76760"/>
                  <a:pt x="692411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6" y="76760"/>
                  <a:pt x="1941102" y="33382"/>
                </a:cubicBezTo>
                <a:cubicBezTo>
                  <a:pt x="1949504" y="-1655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7"/>
                  <a:pt x="2392344" y="5392329"/>
                  <a:pt x="2147815" y="5392329"/>
                </a:cubicBezTo>
                <a:lnTo>
                  <a:pt x="444520" y="5392329"/>
                </a:lnTo>
                <a:cubicBezTo>
                  <a:pt x="199152" y="5392329"/>
                  <a:pt x="0" y="5193787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2" y="13"/>
                  <a:pt x="444520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3151813" y="2708363"/>
            <a:ext cx="2591495" cy="5392329"/>
          </a:xfrm>
          <a:custGeom>
            <a:avLst/>
            <a:gdLst>
              <a:gd name="connsiteX0" fmla="*/ 444521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2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1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1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1" y="13"/>
                </a:moveTo>
                <a:lnTo>
                  <a:pt x="609220" y="13"/>
                </a:lnTo>
                <a:cubicBezTo>
                  <a:pt x="609220" y="13"/>
                  <a:pt x="641992" y="-1656"/>
                  <a:pt x="651236" y="33382"/>
                </a:cubicBezTo>
                <a:cubicBezTo>
                  <a:pt x="663000" y="76760"/>
                  <a:pt x="692411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7" y="76760"/>
                  <a:pt x="1941102" y="33382"/>
                </a:cubicBezTo>
                <a:cubicBezTo>
                  <a:pt x="1949504" y="-1656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8"/>
                  <a:pt x="2392344" y="5392329"/>
                  <a:pt x="2147815" y="5392329"/>
                </a:cubicBezTo>
                <a:lnTo>
                  <a:pt x="444521" y="5392329"/>
                </a:lnTo>
                <a:cubicBezTo>
                  <a:pt x="199152" y="5392329"/>
                  <a:pt x="0" y="5193788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2" y="13"/>
                  <a:pt x="444521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3151813" y="-3531192"/>
            <a:ext cx="2591495" cy="5392329"/>
          </a:xfrm>
          <a:custGeom>
            <a:avLst/>
            <a:gdLst>
              <a:gd name="connsiteX0" fmla="*/ 444521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2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1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1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1" y="13"/>
                </a:moveTo>
                <a:lnTo>
                  <a:pt x="609220" y="13"/>
                </a:lnTo>
                <a:cubicBezTo>
                  <a:pt x="609220" y="13"/>
                  <a:pt x="641992" y="-1656"/>
                  <a:pt x="651236" y="33382"/>
                </a:cubicBezTo>
                <a:cubicBezTo>
                  <a:pt x="663000" y="76759"/>
                  <a:pt x="692411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7" y="76759"/>
                  <a:pt x="1941102" y="33382"/>
                </a:cubicBezTo>
                <a:cubicBezTo>
                  <a:pt x="1949504" y="-1656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8"/>
                  <a:pt x="2392344" y="5392329"/>
                  <a:pt x="2147815" y="5392329"/>
                </a:cubicBezTo>
                <a:lnTo>
                  <a:pt x="444521" y="5392329"/>
                </a:lnTo>
                <a:cubicBezTo>
                  <a:pt x="199152" y="5392329"/>
                  <a:pt x="0" y="5193788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2" y="13"/>
                  <a:pt x="444521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6521384" y="-2427290"/>
            <a:ext cx="2591495" cy="5392329"/>
          </a:xfrm>
          <a:custGeom>
            <a:avLst/>
            <a:gdLst>
              <a:gd name="connsiteX0" fmla="*/ 444521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1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1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1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1" y="13"/>
                </a:moveTo>
                <a:lnTo>
                  <a:pt x="609220" y="13"/>
                </a:lnTo>
                <a:cubicBezTo>
                  <a:pt x="609220" y="13"/>
                  <a:pt x="641992" y="-1656"/>
                  <a:pt x="651236" y="33382"/>
                </a:cubicBezTo>
                <a:cubicBezTo>
                  <a:pt x="663000" y="76759"/>
                  <a:pt x="692411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6" y="76759"/>
                  <a:pt x="1941101" y="33382"/>
                </a:cubicBezTo>
                <a:cubicBezTo>
                  <a:pt x="1949503" y="-1656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8"/>
                  <a:pt x="2392344" y="5392329"/>
                  <a:pt x="2147815" y="5392329"/>
                </a:cubicBezTo>
                <a:lnTo>
                  <a:pt x="444521" y="5392329"/>
                </a:lnTo>
                <a:cubicBezTo>
                  <a:pt x="199153" y="5392329"/>
                  <a:pt x="0" y="5193788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3" y="13"/>
                  <a:pt x="444521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6521384" y="3812265"/>
            <a:ext cx="2591495" cy="5392329"/>
          </a:xfrm>
          <a:custGeom>
            <a:avLst/>
            <a:gdLst>
              <a:gd name="connsiteX0" fmla="*/ 444521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1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1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1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1" y="13"/>
                </a:moveTo>
                <a:lnTo>
                  <a:pt x="609220" y="13"/>
                </a:lnTo>
                <a:cubicBezTo>
                  <a:pt x="609220" y="13"/>
                  <a:pt x="641992" y="-1656"/>
                  <a:pt x="651236" y="33382"/>
                </a:cubicBezTo>
                <a:cubicBezTo>
                  <a:pt x="663000" y="76759"/>
                  <a:pt x="692411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6" y="76759"/>
                  <a:pt x="1941101" y="33382"/>
                </a:cubicBezTo>
                <a:cubicBezTo>
                  <a:pt x="1949503" y="-1656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8"/>
                  <a:pt x="2392344" y="5392329"/>
                  <a:pt x="2147815" y="5392329"/>
                </a:cubicBezTo>
                <a:lnTo>
                  <a:pt x="444521" y="5392329"/>
                </a:lnTo>
                <a:cubicBezTo>
                  <a:pt x="199153" y="5392329"/>
                  <a:pt x="0" y="5193788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3" y="13"/>
                  <a:pt x="444521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8"/>
          </p:nvPr>
        </p:nvSpPr>
        <p:spPr>
          <a:xfrm>
            <a:off x="9890955" y="5322115"/>
            <a:ext cx="2591495" cy="5392329"/>
          </a:xfrm>
          <a:custGeom>
            <a:avLst/>
            <a:gdLst>
              <a:gd name="connsiteX0" fmla="*/ 444520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2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0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0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0" y="13"/>
                </a:moveTo>
                <a:lnTo>
                  <a:pt x="609220" y="13"/>
                </a:lnTo>
                <a:cubicBezTo>
                  <a:pt x="609220" y="13"/>
                  <a:pt x="641992" y="-1655"/>
                  <a:pt x="651236" y="33382"/>
                </a:cubicBezTo>
                <a:cubicBezTo>
                  <a:pt x="663000" y="76760"/>
                  <a:pt x="692410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6" y="76760"/>
                  <a:pt x="1941102" y="33382"/>
                </a:cubicBezTo>
                <a:cubicBezTo>
                  <a:pt x="1949504" y="-1655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8"/>
                  <a:pt x="2392344" y="5392329"/>
                  <a:pt x="2147815" y="5392329"/>
                </a:cubicBezTo>
                <a:lnTo>
                  <a:pt x="444520" y="5392329"/>
                </a:lnTo>
                <a:cubicBezTo>
                  <a:pt x="199152" y="5392329"/>
                  <a:pt x="0" y="5193788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2" y="13"/>
                  <a:pt x="444520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890955" y="-917440"/>
            <a:ext cx="2591495" cy="5392329"/>
          </a:xfrm>
          <a:custGeom>
            <a:avLst/>
            <a:gdLst>
              <a:gd name="connsiteX0" fmla="*/ 444520 w 2591495"/>
              <a:gd name="connsiteY0" fmla="*/ 13 h 5392329"/>
              <a:gd name="connsiteX1" fmla="*/ 609220 w 2591495"/>
              <a:gd name="connsiteY1" fmla="*/ 13 h 5392329"/>
              <a:gd name="connsiteX2" fmla="*/ 651236 w 2591495"/>
              <a:gd name="connsiteY2" fmla="*/ 33382 h 5392329"/>
              <a:gd name="connsiteX3" fmla="*/ 757113 w 2591495"/>
              <a:gd name="connsiteY3" fmla="*/ 147667 h 5392329"/>
              <a:gd name="connsiteX4" fmla="*/ 1295748 w 2591495"/>
              <a:gd name="connsiteY4" fmla="*/ 147667 h 5392329"/>
              <a:gd name="connsiteX5" fmla="*/ 1834382 w 2591495"/>
              <a:gd name="connsiteY5" fmla="*/ 147667 h 5392329"/>
              <a:gd name="connsiteX6" fmla="*/ 1941102 w 2591495"/>
              <a:gd name="connsiteY6" fmla="*/ 33382 h 5392329"/>
              <a:gd name="connsiteX7" fmla="*/ 1983116 w 2591495"/>
              <a:gd name="connsiteY7" fmla="*/ 13 h 5392329"/>
              <a:gd name="connsiteX8" fmla="*/ 2147815 w 2591495"/>
              <a:gd name="connsiteY8" fmla="*/ 13 h 5392329"/>
              <a:gd name="connsiteX9" fmla="*/ 2591495 w 2591495"/>
              <a:gd name="connsiteY9" fmla="*/ 443812 h 5392329"/>
              <a:gd name="connsiteX10" fmla="*/ 2591495 w 2591495"/>
              <a:gd name="connsiteY10" fmla="*/ 4948530 h 5392329"/>
              <a:gd name="connsiteX11" fmla="*/ 2147815 w 2591495"/>
              <a:gd name="connsiteY11" fmla="*/ 5392329 h 5392329"/>
              <a:gd name="connsiteX12" fmla="*/ 444520 w 2591495"/>
              <a:gd name="connsiteY12" fmla="*/ 5392329 h 5392329"/>
              <a:gd name="connsiteX13" fmla="*/ 0 w 2591495"/>
              <a:gd name="connsiteY13" fmla="*/ 4948530 h 5392329"/>
              <a:gd name="connsiteX14" fmla="*/ 0 w 2591495"/>
              <a:gd name="connsiteY14" fmla="*/ 443812 h 5392329"/>
              <a:gd name="connsiteX15" fmla="*/ 444520 w 2591495"/>
              <a:gd name="connsiteY15" fmla="*/ 13 h 539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91495" h="5392329">
                <a:moveTo>
                  <a:pt x="444520" y="13"/>
                </a:moveTo>
                <a:lnTo>
                  <a:pt x="609220" y="13"/>
                </a:lnTo>
                <a:cubicBezTo>
                  <a:pt x="609220" y="13"/>
                  <a:pt x="641992" y="-1656"/>
                  <a:pt x="651236" y="33382"/>
                </a:cubicBezTo>
                <a:cubicBezTo>
                  <a:pt x="663000" y="76759"/>
                  <a:pt x="692410" y="147667"/>
                  <a:pt x="757113" y="147667"/>
                </a:cubicBezTo>
                <a:lnTo>
                  <a:pt x="1295748" y="147667"/>
                </a:lnTo>
                <a:lnTo>
                  <a:pt x="1834382" y="147667"/>
                </a:lnTo>
                <a:cubicBezTo>
                  <a:pt x="1899927" y="147667"/>
                  <a:pt x="1928496" y="76759"/>
                  <a:pt x="1941102" y="33382"/>
                </a:cubicBezTo>
                <a:cubicBezTo>
                  <a:pt x="1949504" y="-1656"/>
                  <a:pt x="1983116" y="13"/>
                  <a:pt x="1983116" y="13"/>
                </a:cubicBezTo>
                <a:lnTo>
                  <a:pt x="2147815" y="13"/>
                </a:lnTo>
                <a:cubicBezTo>
                  <a:pt x="2392344" y="13"/>
                  <a:pt x="2591495" y="198555"/>
                  <a:pt x="2591495" y="443812"/>
                </a:cubicBezTo>
                <a:lnTo>
                  <a:pt x="2591495" y="4948530"/>
                </a:lnTo>
                <a:cubicBezTo>
                  <a:pt x="2591495" y="5193788"/>
                  <a:pt x="2392344" y="5392329"/>
                  <a:pt x="2147815" y="5392329"/>
                </a:cubicBezTo>
                <a:lnTo>
                  <a:pt x="444520" y="5392329"/>
                </a:lnTo>
                <a:cubicBezTo>
                  <a:pt x="199152" y="5392329"/>
                  <a:pt x="0" y="5193788"/>
                  <a:pt x="0" y="4948530"/>
                </a:cubicBezTo>
                <a:lnTo>
                  <a:pt x="0" y="443812"/>
                </a:lnTo>
                <a:cubicBezTo>
                  <a:pt x="0" y="198555"/>
                  <a:pt x="199152" y="13"/>
                  <a:pt x="444520" y="1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014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7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8D6CEC-6A0D-400A-9675-5AEDE3C6E7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5477666" y="-828729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5477666" y="3819471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7980943" y="3277030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5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1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5" y="112149"/>
                  <a:pt x="1464644" y="58297"/>
                  <a:pt x="1474217" y="25353"/>
                </a:cubicBezTo>
                <a:cubicBezTo>
                  <a:pt x="1480598" y="-1257"/>
                  <a:pt x="1506125" y="10"/>
                  <a:pt x="1506125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10484220" y="4494433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50 h 4095335"/>
              <a:gd name="connsiteX4" fmla="*/ 984087 w 1968174"/>
              <a:gd name="connsiteY4" fmla="*/ 112150 h 4095335"/>
              <a:gd name="connsiteX5" fmla="*/ 1393166 w 1968174"/>
              <a:gd name="connsiteY5" fmla="*/ 112150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0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0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50"/>
                  <a:pt x="575008" y="112150"/>
                </a:cubicBezTo>
                <a:lnTo>
                  <a:pt x="984087" y="112150"/>
                </a:lnTo>
                <a:lnTo>
                  <a:pt x="1393166" y="112150"/>
                </a:lnTo>
                <a:cubicBezTo>
                  <a:pt x="1442946" y="112150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0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0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10484220" y="-153767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6 w 1968174"/>
              <a:gd name="connsiteY7" fmla="*/ 10 h 4095335"/>
              <a:gd name="connsiteX8" fmla="*/ 1631210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0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2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6" y="112149"/>
                  <a:pt x="1464644" y="58297"/>
                  <a:pt x="1474217" y="25353"/>
                </a:cubicBezTo>
                <a:cubicBezTo>
                  <a:pt x="1480598" y="-1257"/>
                  <a:pt x="1506126" y="10"/>
                  <a:pt x="1506126" y="10"/>
                </a:cubicBezTo>
                <a:lnTo>
                  <a:pt x="1631210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0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7980943" y="-1371170"/>
            <a:ext cx="1968174" cy="4095335"/>
          </a:xfrm>
          <a:custGeom>
            <a:avLst/>
            <a:gdLst>
              <a:gd name="connsiteX0" fmla="*/ 337602 w 1968174"/>
              <a:gd name="connsiteY0" fmla="*/ 10 h 4095335"/>
              <a:gd name="connsiteX1" fmla="*/ 462687 w 1968174"/>
              <a:gd name="connsiteY1" fmla="*/ 10 h 4095335"/>
              <a:gd name="connsiteX2" fmla="*/ 494597 w 1968174"/>
              <a:gd name="connsiteY2" fmla="*/ 25353 h 4095335"/>
              <a:gd name="connsiteX3" fmla="*/ 575008 w 1968174"/>
              <a:gd name="connsiteY3" fmla="*/ 112149 h 4095335"/>
              <a:gd name="connsiteX4" fmla="*/ 984087 w 1968174"/>
              <a:gd name="connsiteY4" fmla="*/ 112149 h 4095335"/>
              <a:gd name="connsiteX5" fmla="*/ 1393166 w 1968174"/>
              <a:gd name="connsiteY5" fmla="*/ 112149 h 4095335"/>
              <a:gd name="connsiteX6" fmla="*/ 1474217 w 1968174"/>
              <a:gd name="connsiteY6" fmla="*/ 25353 h 4095335"/>
              <a:gd name="connsiteX7" fmla="*/ 1506125 w 1968174"/>
              <a:gd name="connsiteY7" fmla="*/ 10 h 4095335"/>
              <a:gd name="connsiteX8" fmla="*/ 1631211 w 1968174"/>
              <a:gd name="connsiteY8" fmla="*/ 10 h 4095335"/>
              <a:gd name="connsiteX9" fmla="*/ 1968174 w 1968174"/>
              <a:gd name="connsiteY9" fmla="*/ 337064 h 4095335"/>
              <a:gd name="connsiteX10" fmla="*/ 1968174 w 1968174"/>
              <a:gd name="connsiteY10" fmla="*/ 3758281 h 4095335"/>
              <a:gd name="connsiteX11" fmla="*/ 1631211 w 1968174"/>
              <a:gd name="connsiteY11" fmla="*/ 4095335 h 4095335"/>
              <a:gd name="connsiteX12" fmla="*/ 337602 w 1968174"/>
              <a:gd name="connsiteY12" fmla="*/ 4095335 h 4095335"/>
              <a:gd name="connsiteX13" fmla="*/ 0 w 1968174"/>
              <a:gd name="connsiteY13" fmla="*/ 3758281 h 4095335"/>
              <a:gd name="connsiteX14" fmla="*/ 0 w 1968174"/>
              <a:gd name="connsiteY14" fmla="*/ 337064 h 4095335"/>
              <a:gd name="connsiteX15" fmla="*/ 337602 w 1968174"/>
              <a:gd name="connsiteY15" fmla="*/ 10 h 40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8174" h="4095335">
                <a:moveTo>
                  <a:pt x="337602" y="10"/>
                </a:moveTo>
                <a:lnTo>
                  <a:pt x="462687" y="10"/>
                </a:lnTo>
                <a:cubicBezTo>
                  <a:pt x="462687" y="10"/>
                  <a:pt x="487576" y="-1257"/>
                  <a:pt x="494597" y="25353"/>
                </a:cubicBezTo>
                <a:cubicBezTo>
                  <a:pt x="503531" y="58297"/>
                  <a:pt x="525868" y="112149"/>
                  <a:pt x="575008" y="112149"/>
                </a:cubicBezTo>
                <a:lnTo>
                  <a:pt x="984087" y="112149"/>
                </a:lnTo>
                <a:lnTo>
                  <a:pt x="1393166" y="112149"/>
                </a:lnTo>
                <a:cubicBezTo>
                  <a:pt x="1442945" y="112149"/>
                  <a:pt x="1464644" y="58297"/>
                  <a:pt x="1474217" y="25353"/>
                </a:cubicBezTo>
                <a:cubicBezTo>
                  <a:pt x="1480598" y="-1257"/>
                  <a:pt x="1506125" y="10"/>
                  <a:pt x="1506125" y="10"/>
                </a:cubicBezTo>
                <a:lnTo>
                  <a:pt x="1631211" y="10"/>
                </a:lnTo>
                <a:cubicBezTo>
                  <a:pt x="1816924" y="10"/>
                  <a:pt x="1968174" y="150797"/>
                  <a:pt x="1968174" y="337064"/>
                </a:cubicBezTo>
                <a:lnTo>
                  <a:pt x="1968174" y="3758281"/>
                </a:lnTo>
                <a:cubicBezTo>
                  <a:pt x="1968174" y="3944548"/>
                  <a:pt x="1816924" y="4095335"/>
                  <a:pt x="1631211" y="4095335"/>
                </a:cubicBezTo>
                <a:lnTo>
                  <a:pt x="337602" y="4095335"/>
                </a:lnTo>
                <a:cubicBezTo>
                  <a:pt x="151251" y="4095335"/>
                  <a:pt x="0" y="3944548"/>
                  <a:pt x="0" y="3758281"/>
                </a:cubicBezTo>
                <a:lnTo>
                  <a:pt x="0" y="337064"/>
                </a:lnTo>
                <a:cubicBezTo>
                  <a:pt x="0" y="150797"/>
                  <a:pt x="151251" y="10"/>
                  <a:pt x="337602" y="1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82696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E5811D1-DEA0-4F38-8D4C-234800FFEF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2"/>
          </p:nvPr>
        </p:nvSpPr>
        <p:spPr>
          <a:xfrm>
            <a:off x="-130400" y="-1079256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3"/>
          </p:nvPr>
        </p:nvSpPr>
        <p:spPr>
          <a:xfrm>
            <a:off x="-139239" y="1735048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4"/>
          </p:nvPr>
        </p:nvSpPr>
        <p:spPr>
          <a:xfrm>
            <a:off x="-139239" y="4549353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40"/>
                  <a:pt x="98709" y="-352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5"/>
          </p:nvPr>
        </p:nvSpPr>
        <p:spPr>
          <a:xfrm>
            <a:off x="1383577" y="5288655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40"/>
                  <a:pt x="98709" y="-352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6"/>
          </p:nvPr>
        </p:nvSpPr>
        <p:spPr>
          <a:xfrm>
            <a:off x="1383577" y="2474350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17"/>
          </p:nvPr>
        </p:nvSpPr>
        <p:spPr>
          <a:xfrm>
            <a:off x="1392416" y="-339954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1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9" name="Picture Placeholder 48"/>
          <p:cNvSpPr>
            <a:spLocks noGrp="1"/>
          </p:cNvSpPr>
          <p:nvPr>
            <p:ph type="pic" sz="quarter" idx="18"/>
          </p:nvPr>
        </p:nvSpPr>
        <p:spPr>
          <a:xfrm>
            <a:off x="2928461" y="-1903957"/>
            <a:ext cx="1197952" cy="2481583"/>
          </a:xfrm>
          <a:custGeom>
            <a:avLst/>
            <a:gdLst>
              <a:gd name="connsiteX0" fmla="*/ 211518 w 1197952"/>
              <a:gd name="connsiteY0" fmla="*/ 2 h 2481583"/>
              <a:gd name="connsiteX1" fmla="*/ 287239 w 1197952"/>
              <a:gd name="connsiteY1" fmla="*/ 240 h 2481583"/>
              <a:gd name="connsiteX2" fmla="*/ 306507 w 1197952"/>
              <a:gd name="connsiteY2" fmla="*/ 15642 h 2481583"/>
              <a:gd name="connsiteX3" fmla="*/ 355019 w 1197952"/>
              <a:gd name="connsiteY3" fmla="*/ 68337 h 2481583"/>
              <a:gd name="connsiteX4" fmla="*/ 602657 w 1197952"/>
              <a:gd name="connsiteY4" fmla="*/ 69115 h 2481583"/>
              <a:gd name="connsiteX5" fmla="*/ 850295 w 1197952"/>
              <a:gd name="connsiteY5" fmla="*/ 69893 h 2481583"/>
              <a:gd name="connsiteX6" fmla="*/ 899525 w 1197952"/>
              <a:gd name="connsiteY6" fmla="*/ 17505 h 2481583"/>
              <a:gd name="connsiteX7" fmla="*/ 918889 w 1197952"/>
              <a:gd name="connsiteY7" fmla="*/ 2224 h 2481583"/>
              <a:gd name="connsiteX8" fmla="*/ 994610 w 1197952"/>
              <a:gd name="connsiteY8" fmla="*/ 2462 h 2481583"/>
              <a:gd name="connsiteX9" fmla="*/ 1197951 w 1197952"/>
              <a:gd name="connsiteY9" fmla="*/ 207139 h 2481583"/>
              <a:gd name="connsiteX10" fmla="*/ 1191445 w 1197952"/>
              <a:gd name="connsiteY10" fmla="*/ 2278186 h 2481583"/>
              <a:gd name="connsiteX11" fmla="*/ 986822 w 1197952"/>
              <a:gd name="connsiteY11" fmla="*/ 2481582 h 2481583"/>
              <a:gd name="connsiteX12" fmla="*/ 203730 w 1197952"/>
              <a:gd name="connsiteY12" fmla="*/ 2479123 h 2481583"/>
              <a:gd name="connsiteX13" fmla="*/ 2 w 1197952"/>
              <a:gd name="connsiteY13" fmla="*/ 2274444 h 2481583"/>
              <a:gd name="connsiteX14" fmla="*/ 6508 w 1197952"/>
              <a:gd name="connsiteY14" fmla="*/ 203397 h 2481583"/>
              <a:gd name="connsiteX15" fmla="*/ 211518 w 1197952"/>
              <a:gd name="connsiteY15" fmla="*/ 2 h 248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3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6"/>
                </a:lnTo>
                <a:cubicBezTo>
                  <a:pt x="1191091" y="2390944"/>
                  <a:pt x="1099244" y="2481936"/>
                  <a:pt x="986822" y="2481582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1" name="Picture Placeholder 50"/>
          <p:cNvSpPr>
            <a:spLocks noGrp="1"/>
          </p:cNvSpPr>
          <p:nvPr>
            <p:ph type="pic" sz="quarter" idx="19"/>
          </p:nvPr>
        </p:nvSpPr>
        <p:spPr>
          <a:xfrm>
            <a:off x="2919622" y="917833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8" name="Picture Placeholder 47"/>
          <p:cNvSpPr>
            <a:spLocks noGrp="1"/>
          </p:cNvSpPr>
          <p:nvPr>
            <p:ph type="pic" sz="quarter" idx="20"/>
          </p:nvPr>
        </p:nvSpPr>
        <p:spPr>
          <a:xfrm>
            <a:off x="2919622" y="3739623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5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2919622" y="6561414"/>
            <a:ext cx="1197952" cy="2481583"/>
          </a:xfrm>
          <a:custGeom>
            <a:avLst/>
            <a:gdLst>
              <a:gd name="connsiteX0" fmla="*/ 211518 w 1197952"/>
              <a:gd name="connsiteY0" fmla="*/ 2 h 2481583"/>
              <a:gd name="connsiteX1" fmla="*/ 287239 w 1197952"/>
              <a:gd name="connsiteY1" fmla="*/ 240 h 2481583"/>
              <a:gd name="connsiteX2" fmla="*/ 306507 w 1197952"/>
              <a:gd name="connsiteY2" fmla="*/ 15642 h 2481583"/>
              <a:gd name="connsiteX3" fmla="*/ 355019 w 1197952"/>
              <a:gd name="connsiteY3" fmla="*/ 68337 h 2481583"/>
              <a:gd name="connsiteX4" fmla="*/ 602657 w 1197952"/>
              <a:gd name="connsiteY4" fmla="*/ 69115 h 2481583"/>
              <a:gd name="connsiteX5" fmla="*/ 850295 w 1197952"/>
              <a:gd name="connsiteY5" fmla="*/ 69893 h 2481583"/>
              <a:gd name="connsiteX6" fmla="*/ 899525 w 1197952"/>
              <a:gd name="connsiteY6" fmla="*/ 17505 h 2481583"/>
              <a:gd name="connsiteX7" fmla="*/ 918889 w 1197952"/>
              <a:gd name="connsiteY7" fmla="*/ 2224 h 2481583"/>
              <a:gd name="connsiteX8" fmla="*/ 994610 w 1197952"/>
              <a:gd name="connsiteY8" fmla="*/ 2462 h 2481583"/>
              <a:gd name="connsiteX9" fmla="*/ 1197951 w 1197952"/>
              <a:gd name="connsiteY9" fmla="*/ 207139 h 2481583"/>
              <a:gd name="connsiteX10" fmla="*/ 1191445 w 1197952"/>
              <a:gd name="connsiteY10" fmla="*/ 2278186 h 2481583"/>
              <a:gd name="connsiteX11" fmla="*/ 986822 w 1197952"/>
              <a:gd name="connsiteY11" fmla="*/ 2481582 h 2481583"/>
              <a:gd name="connsiteX12" fmla="*/ 203730 w 1197952"/>
              <a:gd name="connsiteY12" fmla="*/ 2479123 h 2481583"/>
              <a:gd name="connsiteX13" fmla="*/ 2 w 1197952"/>
              <a:gd name="connsiteY13" fmla="*/ 2274444 h 2481583"/>
              <a:gd name="connsiteX14" fmla="*/ 6508 w 1197952"/>
              <a:gd name="connsiteY14" fmla="*/ 203397 h 2481583"/>
              <a:gd name="connsiteX15" fmla="*/ 211518 w 1197952"/>
              <a:gd name="connsiteY15" fmla="*/ 2 h 248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3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5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6"/>
                </a:lnTo>
                <a:cubicBezTo>
                  <a:pt x="1191091" y="2390944"/>
                  <a:pt x="1099244" y="2481936"/>
                  <a:pt x="986822" y="2481582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40"/>
                  <a:pt x="98709" y="-352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22"/>
          </p:nvPr>
        </p:nvSpPr>
        <p:spPr>
          <a:xfrm>
            <a:off x="9592796" y="6561414"/>
            <a:ext cx="1197952" cy="2481583"/>
          </a:xfrm>
          <a:custGeom>
            <a:avLst/>
            <a:gdLst>
              <a:gd name="connsiteX0" fmla="*/ 211518 w 1197952"/>
              <a:gd name="connsiteY0" fmla="*/ 2 h 2481583"/>
              <a:gd name="connsiteX1" fmla="*/ 287238 w 1197952"/>
              <a:gd name="connsiteY1" fmla="*/ 240 h 2481583"/>
              <a:gd name="connsiteX2" fmla="*/ 306507 w 1197952"/>
              <a:gd name="connsiteY2" fmla="*/ 15642 h 2481583"/>
              <a:gd name="connsiteX3" fmla="*/ 355019 w 1197952"/>
              <a:gd name="connsiteY3" fmla="*/ 68337 h 2481583"/>
              <a:gd name="connsiteX4" fmla="*/ 602657 w 1197952"/>
              <a:gd name="connsiteY4" fmla="*/ 69115 h 2481583"/>
              <a:gd name="connsiteX5" fmla="*/ 850295 w 1197952"/>
              <a:gd name="connsiteY5" fmla="*/ 69893 h 2481583"/>
              <a:gd name="connsiteX6" fmla="*/ 899524 w 1197952"/>
              <a:gd name="connsiteY6" fmla="*/ 17505 h 2481583"/>
              <a:gd name="connsiteX7" fmla="*/ 918889 w 1197952"/>
              <a:gd name="connsiteY7" fmla="*/ 2224 h 2481583"/>
              <a:gd name="connsiteX8" fmla="*/ 994610 w 1197952"/>
              <a:gd name="connsiteY8" fmla="*/ 2462 h 2481583"/>
              <a:gd name="connsiteX9" fmla="*/ 1197951 w 1197952"/>
              <a:gd name="connsiteY9" fmla="*/ 207139 h 2481583"/>
              <a:gd name="connsiteX10" fmla="*/ 1191445 w 1197952"/>
              <a:gd name="connsiteY10" fmla="*/ 2278186 h 2481583"/>
              <a:gd name="connsiteX11" fmla="*/ 986822 w 1197952"/>
              <a:gd name="connsiteY11" fmla="*/ 2481582 h 2481583"/>
              <a:gd name="connsiteX12" fmla="*/ 203730 w 1197952"/>
              <a:gd name="connsiteY12" fmla="*/ 2479123 h 2481583"/>
              <a:gd name="connsiteX13" fmla="*/ 2 w 1197952"/>
              <a:gd name="connsiteY13" fmla="*/ 2274444 h 2481583"/>
              <a:gd name="connsiteX14" fmla="*/ 6508 w 1197952"/>
              <a:gd name="connsiteY14" fmla="*/ 203397 h 2481583"/>
              <a:gd name="connsiteX15" fmla="*/ 211518 w 1197952"/>
              <a:gd name="connsiteY15" fmla="*/ 2 h 248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3">
                <a:moveTo>
                  <a:pt x="211518" y="2"/>
                </a:moveTo>
                <a:lnTo>
                  <a:pt x="287238" y="240"/>
                </a:lnTo>
                <a:cubicBezTo>
                  <a:pt x="287238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6"/>
                </a:lnTo>
                <a:cubicBezTo>
                  <a:pt x="1191091" y="2390944"/>
                  <a:pt x="1099244" y="2481936"/>
                  <a:pt x="986822" y="2481582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40"/>
                  <a:pt x="98709" y="-352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Picture Placeholder 59"/>
          <p:cNvSpPr>
            <a:spLocks noGrp="1"/>
          </p:cNvSpPr>
          <p:nvPr>
            <p:ph type="pic" sz="quarter" idx="23"/>
          </p:nvPr>
        </p:nvSpPr>
        <p:spPr>
          <a:xfrm>
            <a:off x="9592796" y="3739623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8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8" y="240"/>
                </a:lnTo>
                <a:cubicBezTo>
                  <a:pt x="287238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1" name="Picture Placeholder 60"/>
          <p:cNvSpPr>
            <a:spLocks noGrp="1"/>
          </p:cNvSpPr>
          <p:nvPr>
            <p:ph type="pic" sz="quarter" idx="24"/>
          </p:nvPr>
        </p:nvSpPr>
        <p:spPr>
          <a:xfrm>
            <a:off x="9592796" y="917833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8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8" y="240"/>
                </a:lnTo>
                <a:cubicBezTo>
                  <a:pt x="287238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58"/>
          <p:cNvSpPr>
            <a:spLocks noGrp="1"/>
          </p:cNvSpPr>
          <p:nvPr>
            <p:ph type="pic" sz="quarter" idx="25"/>
          </p:nvPr>
        </p:nvSpPr>
        <p:spPr>
          <a:xfrm>
            <a:off x="9601635" y="-1903957"/>
            <a:ext cx="1197952" cy="2481583"/>
          </a:xfrm>
          <a:custGeom>
            <a:avLst/>
            <a:gdLst>
              <a:gd name="connsiteX0" fmla="*/ 211518 w 1197952"/>
              <a:gd name="connsiteY0" fmla="*/ 2 h 2481583"/>
              <a:gd name="connsiteX1" fmla="*/ 287238 w 1197952"/>
              <a:gd name="connsiteY1" fmla="*/ 240 h 2481583"/>
              <a:gd name="connsiteX2" fmla="*/ 306507 w 1197952"/>
              <a:gd name="connsiteY2" fmla="*/ 15642 h 2481583"/>
              <a:gd name="connsiteX3" fmla="*/ 355019 w 1197952"/>
              <a:gd name="connsiteY3" fmla="*/ 68337 h 2481583"/>
              <a:gd name="connsiteX4" fmla="*/ 602657 w 1197952"/>
              <a:gd name="connsiteY4" fmla="*/ 69115 h 2481583"/>
              <a:gd name="connsiteX5" fmla="*/ 850295 w 1197952"/>
              <a:gd name="connsiteY5" fmla="*/ 69893 h 2481583"/>
              <a:gd name="connsiteX6" fmla="*/ 899524 w 1197952"/>
              <a:gd name="connsiteY6" fmla="*/ 17505 h 2481583"/>
              <a:gd name="connsiteX7" fmla="*/ 918889 w 1197952"/>
              <a:gd name="connsiteY7" fmla="*/ 2224 h 2481583"/>
              <a:gd name="connsiteX8" fmla="*/ 994610 w 1197952"/>
              <a:gd name="connsiteY8" fmla="*/ 2462 h 2481583"/>
              <a:gd name="connsiteX9" fmla="*/ 1197951 w 1197952"/>
              <a:gd name="connsiteY9" fmla="*/ 207139 h 2481583"/>
              <a:gd name="connsiteX10" fmla="*/ 1191445 w 1197952"/>
              <a:gd name="connsiteY10" fmla="*/ 2278186 h 2481583"/>
              <a:gd name="connsiteX11" fmla="*/ 986822 w 1197952"/>
              <a:gd name="connsiteY11" fmla="*/ 2481582 h 2481583"/>
              <a:gd name="connsiteX12" fmla="*/ 203730 w 1197952"/>
              <a:gd name="connsiteY12" fmla="*/ 2479123 h 2481583"/>
              <a:gd name="connsiteX13" fmla="*/ 2 w 1197952"/>
              <a:gd name="connsiteY13" fmla="*/ 2274444 h 2481583"/>
              <a:gd name="connsiteX14" fmla="*/ 6508 w 1197952"/>
              <a:gd name="connsiteY14" fmla="*/ 203397 h 2481583"/>
              <a:gd name="connsiteX15" fmla="*/ 211518 w 1197952"/>
              <a:gd name="connsiteY15" fmla="*/ 2 h 248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3">
                <a:moveTo>
                  <a:pt x="211518" y="2"/>
                </a:moveTo>
                <a:lnTo>
                  <a:pt x="287238" y="240"/>
                </a:lnTo>
                <a:cubicBezTo>
                  <a:pt x="287238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6"/>
                </a:lnTo>
                <a:cubicBezTo>
                  <a:pt x="1191091" y="2390944"/>
                  <a:pt x="1099244" y="2481936"/>
                  <a:pt x="986822" y="2481582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57"/>
          <p:cNvSpPr>
            <a:spLocks noGrp="1"/>
          </p:cNvSpPr>
          <p:nvPr>
            <p:ph type="pic" sz="quarter" idx="26"/>
          </p:nvPr>
        </p:nvSpPr>
        <p:spPr>
          <a:xfrm>
            <a:off x="11133231" y="-1079256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8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8" y="240"/>
                </a:lnTo>
                <a:cubicBezTo>
                  <a:pt x="287238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27"/>
          </p:nvPr>
        </p:nvSpPr>
        <p:spPr>
          <a:xfrm>
            <a:off x="11124392" y="1735048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8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8" y="240"/>
                </a:lnTo>
                <a:cubicBezTo>
                  <a:pt x="287238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09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55"/>
          <p:cNvSpPr>
            <a:spLocks noGrp="1"/>
          </p:cNvSpPr>
          <p:nvPr>
            <p:ph type="pic" sz="quarter" idx="28"/>
          </p:nvPr>
        </p:nvSpPr>
        <p:spPr>
          <a:xfrm>
            <a:off x="11124392" y="4549353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8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8" y="240"/>
                </a:lnTo>
                <a:cubicBezTo>
                  <a:pt x="287238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40"/>
                  <a:pt x="98709" y="-352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3" name="Picture Placeholder 62"/>
          <p:cNvSpPr>
            <a:spLocks noGrp="1"/>
          </p:cNvSpPr>
          <p:nvPr>
            <p:ph type="pic" sz="quarter" idx="29"/>
          </p:nvPr>
        </p:nvSpPr>
        <p:spPr>
          <a:xfrm>
            <a:off x="8056751" y="5288655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40"/>
                  <a:pt x="98710" y="-352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4" name="Picture Placeholder 63"/>
          <p:cNvSpPr>
            <a:spLocks noGrp="1"/>
          </p:cNvSpPr>
          <p:nvPr>
            <p:ph type="pic" sz="quarter" idx="30"/>
          </p:nvPr>
        </p:nvSpPr>
        <p:spPr>
          <a:xfrm>
            <a:off x="8056751" y="2474350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2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10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2" name="Picture Placeholder 61"/>
          <p:cNvSpPr>
            <a:spLocks noGrp="1"/>
          </p:cNvSpPr>
          <p:nvPr>
            <p:ph type="pic" sz="quarter" idx="31"/>
          </p:nvPr>
        </p:nvSpPr>
        <p:spPr>
          <a:xfrm>
            <a:off x="8065590" y="-339954"/>
            <a:ext cx="1197952" cy="2481584"/>
          </a:xfrm>
          <a:custGeom>
            <a:avLst/>
            <a:gdLst>
              <a:gd name="connsiteX0" fmla="*/ 211518 w 1197952"/>
              <a:gd name="connsiteY0" fmla="*/ 2 h 2481584"/>
              <a:gd name="connsiteX1" fmla="*/ 287239 w 1197952"/>
              <a:gd name="connsiteY1" fmla="*/ 240 h 2481584"/>
              <a:gd name="connsiteX2" fmla="*/ 306507 w 1197952"/>
              <a:gd name="connsiteY2" fmla="*/ 15642 h 2481584"/>
              <a:gd name="connsiteX3" fmla="*/ 355019 w 1197952"/>
              <a:gd name="connsiteY3" fmla="*/ 68337 h 2481584"/>
              <a:gd name="connsiteX4" fmla="*/ 602657 w 1197952"/>
              <a:gd name="connsiteY4" fmla="*/ 69115 h 2481584"/>
              <a:gd name="connsiteX5" fmla="*/ 850295 w 1197952"/>
              <a:gd name="connsiteY5" fmla="*/ 69893 h 2481584"/>
              <a:gd name="connsiteX6" fmla="*/ 899524 w 1197952"/>
              <a:gd name="connsiteY6" fmla="*/ 17505 h 2481584"/>
              <a:gd name="connsiteX7" fmla="*/ 918889 w 1197952"/>
              <a:gd name="connsiteY7" fmla="*/ 2224 h 2481584"/>
              <a:gd name="connsiteX8" fmla="*/ 994610 w 1197952"/>
              <a:gd name="connsiteY8" fmla="*/ 2462 h 2481584"/>
              <a:gd name="connsiteX9" fmla="*/ 1197951 w 1197952"/>
              <a:gd name="connsiteY9" fmla="*/ 207139 h 2481584"/>
              <a:gd name="connsiteX10" fmla="*/ 1191445 w 1197952"/>
              <a:gd name="connsiteY10" fmla="*/ 2278187 h 2481584"/>
              <a:gd name="connsiteX11" fmla="*/ 986822 w 1197952"/>
              <a:gd name="connsiteY11" fmla="*/ 2481583 h 2481584"/>
              <a:gd name="connsiteX12" fmla="*/ 203730 w 1197952"/>
              <a:gd name="connsiteY12" fmla="*/ 2479123 h 2481584"/>
              <a:gd name="connsiteX13" fmla="*/ 2 w 1197952"/>
              <a:gd name="connsiteY13" fmla="*/ 2274444 h 2481584"/>
              <a:gd name="connsiteX14" fmla="*/ 6508 w 1197952"/>
              <a:gd name="connsiteY14" fmla="*/ 203397 h 2481584"/>
              <a:gd name="connsiteX15" fmla="*/ 211518 w 1197952"/>
              <a:gd name="connsiteY15" fmla="*/ 2 h 24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7952" h="2481584">
                <a:moveTo>
                  <a:pt x="211518" y="2"/>
                </a:moveTo>
                <a:lnTo>
                  <a:pt x="287239" y="240"/>
                </a:lnTo>
                <a:cubicBezTo>
                  <a:pt x="287239" y="240"/>
                  <a:pt x="302308" y="-480"/>
                  <a:pt x="306507" y="15642"/>
                </a:cubicBezTo>
                <a:cubicBezTo>
                  <a:pt x="311853" y="35601"/>
                  <a:pt x="325272" y="68244"/>
                  <a:pt x="355019" y="68337"/>
                </a:cubicBezTo>
                <a:lnTo>
                  <a:pt x="602657" y="69115"/>
                </a:lnTo>
                <a:lnTo>
                  <a:pt x="850295" y="69893"/>
                </a:lnTo>
                <a:cubicBezTo>
                  <a:pt x="880429" y="69988"/>
                  <a:pt x="893667" y="37429"/>
                  <a:pt x="899524" y="17505"/>
                </a:cubicBezTo>
                <a:cubicBezTo>
                  <a:pt x="903438" y="1408"/>
                  <a:pt x="918889" y="2224"/>
                  <a:pt x="918889" y="2224"/>
                </a:cubicBezTo>
                <a:lnTo>
                  <a:pt x="994610" y="2462"/>
                </a:lnTo>
                <a:cubicBezTo>
                  <a:pt x="1107032" y="2815"/>
                  <a:pt x="1198305" y="94382"/>
                  <a:pt x="1197951" y="207139"/>
                </a:cubicBezTo>
                <a:lnTo>
                  <a:pt x="1191445" y="2278187"/>
                </a:lnTo>
                <a:cubicBezTo>
                  <a:pt x="1191091" y="2390944"/>
                  <a:pt x="1099244" y="2481936"/>
                  <a:pt x="986822" y="2481583"/>
                </a:cubicBezTo>
                <a:lnTo>
                  <a:pt x="203730" y="2479123"/>
                </a:lnTo>
                <a:cubicBezTo>
                  <a:pt x="90922" y="2478768"/>
                  <a:pt x="-352" y="2387201"/>
                  <a:pt x="2" y="2274444"/>
                </a:cubicBezTo>
                <a:lnTo>
                  <a:pt x="6508" y="203397"/>
                </a:lnTo>
                <a:cubicBezTo>
                  <a:pt x="6862" y="90639"/>
                  <a:pt x="98710" y="-353"/>
                  <a:pt x="211518" y="2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6838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-6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1748DB2-C560-47C5-BBF2-D14FBB4E6D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Picture Placeholder 110"/>
          <p:cNvSpPr>
            <a:spLocks noGrp="1"/>
          </p:cNvSpPr>
          <p:nvPr>
            <p:ph type="pic" sz="quarter" idx="12"/>
          </p:nvPr>
        </p:nvSpPr>
        <p:spPr>
          <a:xfrm rot="910825">
            <a:off x="4062619" y="-2360717"/>
            <a:ext cx="1426637" cy="2968479"/>
          </a:xfrm>
          <a:custGeom>
            <a:avLst/>
            <a:gdLst>
              <a:gd name="connsiteX0" fmla="*/ 195411 w 1426637"/>
              <a:gd name="connsiteY0" fmla="*/ 4974 h 2968479"/>
              <a:gd name="connsiteX1" fmla="*/ 244707 w 1426637"/>
              <a:gd name="connsiteY1" fmla="*/ 13 h 2968479"/>
              <a:gd name="connsiteX2" fmla="*/ 335374 w 1426637"/>
              <a:gd name="connsiteY2" fmla="*/ 12 h 2968479"/>
              <a:gd name="connsiteX3" fmla="*/ 358504 w 1426637"/>
              <a:gd name="connsiteY3" fmla="*/ 18382 h 2968479"/>
              <a:gd name="connsiteX4" fmla="*/ 416790 w 1426637"/>
              <a:gd name="connsiteY4" fmla="*/ 81295 h 2968479"/>
              <a:gd name="connsiteX5" fmla="*/ 713308 w 1426637"/>
              <a:gd name="connsiteY5" fmla="*/ 81293 h 2968479"/>
              <a:gd name="connsiteX6" fmla="*/ 1009827 w 1426637"/>
              <a:gd name="connsiteY6" fmla="*/ 81291 h 2968479"/>
              <a:gd name="connsiteX7" fmla="*/ 1068575 w 1426637"/>
              <a:gd name="connsiteY7" fmla="*/ 18377 h 2968479"/>
              <a:gd name="connsiteX8" fmla="*/ 1091704 w 1426637"/>
              <a:gd name="connsiteY8" fmla="*/ 7 h 2968479"/>
              <a:gd name="connsiteX9" fmla="*/ 1182371 w 1426637"/>
              <a:gd name="connsiteY9" fmla="*/ 6 h 2968479"/>
              <a:gd name="connsiteX10" fmla="*/ 1426618 w 1426637"/>
              <a:gd name="connsiteY10" fmla="*/ 244315 h 2968479"/>
              <a:gd name="connsiteX11" fmla="*/ 1426637 w 1426637"/>
              <a:gd name="connsiteY11" fmla="*/ 2724159 h 2968479"/>
              <a:gd name="connsiteX12" fmla="*/ 1182393 w 1426637"/>
              <a:gd name="connsiteY12" fmla="*/ 2968472 h 2968479"/>
              <a:gd name="connsiteX13" fmla="*/ 244730 w 1426637"/>
              <a:gd name="connsiteY13" fmla="*/ 2968479 h 2968479"/>
              <a:gd name="connsiteX14" fmla="*/ 20 w 1426637"/>
              <a:gd name="connsiteY14" fmla="*/ 2724170 h 2968479"/>
              <a:gd name="connsiteX15" fmla="*/ 1 w 1426637"/>
              <a:gd name="connsiteY15" fmla="*/ 244326 h 2968479"/>
              <a:gd name="connsiteX16" fmla="*/ 195411 w 1426637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1" y="4974"/>
                </a:moveTo>
                <a:cubicBezTo>
                  <a:pt x="211336" y="1721"/>
                  <a:pt x="227823" y="13"/>
                  <a:pt x="244707" y="13"/>
                </a:cubicBezTo>
                <a:lnTo>
                  <a:pt x="335374" y="12"/>
                </a:lnTo>
                <a:cubicBezTo>
                  <a:pt x="335374" y="12"/>
                  <a:pt x="353415" y="-906"/>
                  <a:pt x="358504" y="18382"/>
                </a:cubicBezTo>
                <a:cubicBezTo>
                  <a:pt x="364981" y="42261"/>
                  <a:pt x="381172" y="81296"/>
                  <a:pt x="416790" y="81295"/>
                </a:cubicBezTo>
                <a:lnTo>
                  <a:pt x="713308" y="81293"/>
                </a:lnTo>
                <a:lnTo>
                  <a:pt x="1009827" y="81291"/>
                </a:lnTo>
                <a:cubicBezTo>
                  <a:pt x="1045909" y="81291"/>
                  <a:pt x="1061636" y="42256"/>
                  <a:pt x="1068575" y="18377"/>
                </a:cubicBezTo>
                <a:cubicBezTo>
                  <a:pt x="1073200" y="-912"/>
                  <a:pt x="1091704" y="7"/>
                  <a:pt x="1091704" y="7"/>
                </a:cubicBezTo>
                <a:lnTo>
                  <a:pt x="1182371" y="6"/>
                </a:lnTo>
                <a:cubicBezTo>
                  <a:pt x="1316984" y="5"/>
                  <a:pt x="1426617" y="109301"/>
                  <a:pt x="1426618" y="244315"/>
                </a:cubicBezTo>
                <a:lnTo>
                  <a:pt x="1426637" y="2724159"/>
                </a:lnTo>
                <a:cubicBezTo>
                  <a:pt x="1426638" y="2859173"/>
                  <a:pt x="1317006" y="2968471"/>
                  <a:pt x="1182393" y="2968472"/>
                </a:cubicBezTo>
                <a:lnTo>
                  <a:pt x="244730" y="2968479"/>
                </a:lnTo>
                <a:cubicBezTo>
                  <a:pt x="109655" y="2968480"/>
                  <a:pt x="21" y="2859184"/>
                  <a:pt x="20" y="2724170"/>
                </a:cubicBezTo>
                <a:lnTo>
                  <a:pt x="1" y="244326"/>
                </a:lnTo>
                <a:cubicBezTo>
                  <a:pt x="0" y="126189"/>
                  <a:pt x="83937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4" name="Picture Placeholder 103"/>
          <p:cNvSpPr>
            <a:spLocks noGrp="1"/>
          </p:cNvSpPr>
          <p:nvPr>
            <p:ph type="pic" sz="quarter" idx="13"/>
          </p:nvPr>
        </p:nvSpPr>
        <p:spPr>
          <a:xfrm rot="910825">
            <a:off x="277707" y="-2352566"/>
            <a:ext cx="1426636" cy="2968479"/>
          </a:xfrm>
          <a:custGeom>
            <a:avLst/>
            <a:gdLst>
              <a:gd name="connsiteX0" fmla="*/ 195411 w 1426636"/>
              <a:gd name="connsiteY0" fmla="*/ 4974 h 2968479"/>
              <a:gd name="connsiteX1" fmla="*/ 244707 w 1426636"/>
              <a:gd name="connsiteY1" fmla="*/ 13 h 2968479"/>
              <a:gd name="connsiteX2" fmla="*/ 335374 w 1426636"/>
              <a:gd name="connsiteY2" fmla="*/ 13 h 2968479"/>
              <a:gd name="connsiteX3" fmla="*/ 358504 w 1426636"/>
              <a:gd name="connsiteY3" fmla="*/ 18382 h 2968479"/>
              <a:gd name="connsiteX4" fmla="*/ 416790 w 1426636"/>
              <a:gd name="connsiteY4" fmla="*/ 81295 h 2968479"/>
              <a:gd name="connsiteX5" fmla="*/ 713308 w 1426636"/>
              <a:gd name="connsiteY5" fmla="*/ 81293 h 2968479"/>
              <a:gd name="connsiteX6" fmla="*/ 1009826 w 1426636"/>
              <a:gd name="connsiteY6" fmla="*/ 81291 h 2968479"/>
              <a:gd name="connsiteX7" fmla="*/ 1068574 w 1426636"/>
              <a:gd name="connsiteY7" fmla="*/ 18377 h 2968479"/>
              <a:gd name="connsiteX8" fmla="*/ 1091703 w 1426636"/>
              <a:gd name="connsiteY8" fmla="*/ 7 h 2968479"/>
              <a:gd name="connsiteX9" fmla="*/ 1182370 w 1426636"/>
              <a:gd name="connsiteY9" fmla="*/ 6 h 2968479"/>
              <a:gd name="connsiteX10" fmla="*/ 1426617 w 1426636"/>
              <a:gd name="connsiteY10" fmla="*/ 244315 h 2968479"/>
              <a:gd name="connsiteX11" fmla="*/ 1426636 w 1426636"/>
              <a:gd name="connsiteY11" fmla="*/ 2724159 h 2968479"/>
              <a:gd name="connsiteX12" fmla="*/ 1182392 w 1426636"/>
              <a:gd name="connsiteY12" fmla="*/ 2968472 h 2968479"/>
              <a:gd name="connsiteX13" fmla="*/ 244730 w 1426636"/>
              <a:gd name="connsiteY13" fmla="*/ 2968479 h 2968479"/>
              <a:gd name="connsiteX14" fmla="*/ 19 w 1426636"/>
              <a:gd name="connsiteY14" fmla="*/ 2724170 h 2968479"/>
              <a:gd name="connsiteX15" fmla="*/ 1 w 1426636"/>
              <a:gd name="connsiteY15" fmla="*/ 244326 h 2968479"/>
              <a:gd name="connsiteX16" fmla="*/ 195411 w 1426636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6" h="2968479">
                <a:moveTo>
                  <a:pt x="195411" y="4974"/>
                </a:moveTo>
                <a:cubicBezTo>
                  <a:pt x="211336" y="1721"/>
                  <a:pt x="227823" y="13"/>
                  <a:pt x="244707" y="13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2"/>
                </a:cubicBezTo>
                <a:cubicBezTo>
                  <a:pt x="364980" y="42261"/>
                  <a:pt x="381171" y="81296"/>
                  <a:pt x="416790" y="81295"/>
                </a:cubicBezTo>
                <a:lnTo>
                  <a:pt x="713308" y="81293"/>
                </a:lnTo>
                <a:lnTo>
                  <a:pt x="1009826" y="81291"/>
                </a:lnTo>
                <a:cubicBezTo>
                  <a:pt x="1045908" y="81291"/>
                  <a:pt x="1061635" y="42256"/>
                  <a:pt x="1068574" y="18377"/>
                </a:cubicBezTo>
                <a:cubicBezTo>
                  <a:pt x="1073199" y="-912"/>
                  <a:pt x="1091703" y="7"/>
                  <a:pt x="1091703" y="7"/>
                </a:cubicBezTo>
                <a:lnTo>
                  <a:pt x="1182370" y="6"/>
                </a:lnTo>
                <a:cubicBezTo>
                  <a:pt x="1316983" y="5"/>
                  <a:pt x="1426617" y="109301"/>
                  <a:pt x="1426617" y="244315"/>
                </a:cubicBezTo>
                <a:lnTo>
                  <a:pt x="1426636" y="2724159"/>
                </a:lnTo>
                <a:cubicBezTo>
                  <a:pt x="1426637" y="2859173"/>
                  <a:pt x="1317006" y="2968471"/>
                  <a:pt x="1182392" y="2968472"/>
                </a:cubicBezTo>
                <a:lnTo>
                  <a:pt x="244730" y="2968479"/>
                </a:lnTo>
                <a:cubicBezTo>
                  <a:pt x="109654" y="2968480"/>
                  <a:pt x="20" y="2859184"/>
                  <a:pt x="19" y="2724170"/>
                </a:cubicBezTo>
                <a:lnTo>
                  <a:pt x="1" y="244326"/>
                </a:lnTo>
                <a:cubicBezTo>
                  <a:pt x="0" y="126189"/>
                  <a:pt x="83937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2" name="Picture Placeholder 111"/>
          <p:cNvSpPr>
            <a:spLocks noGrp="1"/>
          </p:cNvSpPr>
          <p:nvPr>
            <p:ph type="pic" sz="quarter" idx="14"/>
          </p:nvPr>
        </p:nvSpPr>
        <p:spPr>
          <a:xfrm rot="910825">
            <a:off x="1813260" y="-1024665"/>
            <a:ext cx="1426636" cy="2968480"/>
          </a:xfrm>
          <a:custGeom>
            <a:avLst/>
            <a:gdLst>
              <a:gd name="connsiteX0" fmla="*/ 195411 w 1426636"/>
              <a:gd name="connsiteY0" fmla="*/ 4974 h 2968480"/>
              <a:gd name="connsiteX1" fmla="*/ 244707 w 1426636"/>
              <a:gd name="connsiteY1" fmla="*/ 14 h 2968480"/>
              <a:gd name="connsiteX2" fmla="*/ 335374 w 1426636"/>
              <a:gd name="connsiteY2" fmla="*/ 13 h 2968480"/>
              <a:gd name="connsiteX3" fmla="*/ 358504 w 1426636"/>
              <a:gd name="connsiteY3" fmla="*/ 18383 h 2968480"/>
              <a:gd name="connsiteX4" fmla="*/ 416790 w 1426636"/>
              <a:gd name="connsiteY4" fmla="*/ 81296 h 2968480"/>
              <a:gd name="connsiteX5" fmla="*/ 713308 w 1426636"/>
              <a:gd name="connsiteY5" fmla="*/ 81294 h 2968480"/>
              <a:gd name="connsiteX6" fmla="*/ 1009826 w 1426636"/>
              <a:gd name="connsiteY6" fmla="*/ 81292 h 2968480"/>
              <a:gd name="connsiteX7" fmla="*/ 1068574 w 1426636"/>
              <a:gd name="connsiteY7" fmla="*/ 18377 h 2968480"/>
              <a:gd name="connsiteX8" fmla="*/ 1091703 w 1426636"/>
              <a:gd name="connsiteY8" fmla="*/ 7 h 2968480"/>
              <a:gd name="connsiteX9" fmla="*/ 1182370 w 1426636"/>
              <a:gd name="connsiteY9" fmla="*/ 7 h 2968480"/>
              <a:gd name="connsiteX10" fmla="*/ 1426618 w 1426636"/>
              <a:gd name="connsiteY10" fmla="*/ 244316 h 2968480"/>
              <a:gd name="connsiteX11" fmla="*/ 1426636 w 1426636"/>
              <a:gd name="connsiteY11" fmla="*/ 2724160 h 2968480"/>
              <a:gd name="connsiteX12" fmla="*/ 1182393 w 1426636"/>
              <a:gd name="connsiteY12" fmla="*/ 2968473 h 2968480"/>
              <a:gd name="connsiteX13" fmla="*/ 244729 w 1426636"/>
              <a:gd name="connsiteY13" fmla="*/ 2968480 h 2968480"/>
              <a:gd name="connsiteX14" fmla="*/ 19 w 1426636"/>
              <a:gd name="connsiteY14" fmla="*/ 2724171 h 2968480"/>
              <a:gd name="connsiteX15" fmla="*/ 1 w 1426636"/>
              <a:gd name="connsiteY15" fmla="*/ 244327 h 2968480"/>
              <a:gd name="connsiteX16" fmla="*/ 195411 w 1426636"/>
              <a:gd name="connsiteY16" fmla="*/ 4974 h 296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6" h="2968480">
                <a:moveTo>
                  <a:pt x="195411" y="4974"/>
                </a:moveTo>
                <a:cubicBezTo>
                  <a:pt x="211336" y="1722"/>
                  <a:pt x="227823" y="14"/>
                  <a:pt x="244707" y="14"/>
                </a:cubicBezTo>
                <a:lnTo>
                  <a:pt x="335374" y="13"/>
                </a:lnTo>
                <a:cubicBezTo>
                  <a:pt x="335374" y="13"/>
                  <a:pt x="353415" y="-905"/>
                  <a:pt x="358504" y="18383"/>
                </a:cubicBezTo>
                <a:cubicBezTo>
                  <a:pt x="364980" y="42262"/>
                  <a:pt x="381171" y="81296"/>
                  <a:pt x="416790" y="81296"/>
                </a:cubicBezTo>
                <a:lnTo>
                  <a:pt x="713308" y="81294"/>
                </a:lnTo>
                <a:lnTo>
                  <a:pt x="1009826" y="81292"/>
                </a:lnTo>
                <a:cubicBezTo>
                  <a:pt x="1045908" y="81291"/>
                  <a:pt x="1061636" y="42257"/>
                  <a:pt x="1068574" y="18377"/>
                </a:cubicBezTo>
                <a:cubicBezTo>
                  <a:pt x="1073200" y="-911"/>
                  <a:pt x="1091703" y="7"/>
                  <a:pt x="1091703" y="7"/>
                </a:cubicBezTo>
                <a:lnTo>
                  <a:pt x="1182370" y="7"/>
                </a:lnTo>
                <a:cubicBezTo>
                  <a:pt x="1316983" y="6"/>
                  <a:pt x="1426616" y="109302"/>
                  <a:pt x="1426618" y="244316"/>
                </a:cubicBezTo>
                <a:lnTo>
                  <a:pt x="1426636" y="2724160"/>
                </a:lnTo>
                <a:cubicBezTo>
                  <a:pt x="1426637" y="2859174"/>
                  <a:pt x="1317006" y="2968472"/>
                  <a:pt x="1182393" y="2968473"/>
                </a:cubicBezTo>
                <a:lnTo>
                  <a:pt x="244729" y="2968480"/>
                </a:lnTo>
                <a:cubicBezTo>
                  <a:pt x="109654" y="2968481"/>
                  <a:pt x="20" y="2859185"/>
                  <a:pt x="19" y="2724171"/>
                </a:cubicBezTo>
                <a:lnTo>
                  <a:pt x="1" y="244327"/>
                </a:lnTo>
                <a:cubicBezTo>
                  <a:pt x="0" y="126190"/>
                  <a:pt x="83937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5" name="Picture Placeholder 114"/>
          <p:cNvSpPr>
            <a:spLocks noGrp="1"/>
          </p:cNvSpPr>
          <p:nvPr>
            <p:ph type="pic" sz="quarter" idx="15"/>
          </p:nvPr>
        </p:nvSpPr>
        <p:spPr>
          <a:xfrm rot="910825">
            <a:off x="3177909" y="900171"/>
            <a:ext cx="1426637" cy="2968479"/>
          </a:xfrm>
          <a:custGeom>
            <a:avLst/>
            <a:gdLst>
              <a:gd name="connsiteX0" fmla="*/ 195412 w 1426637"/>
              <a:gd name="connsiteY0" fmla="*/ 4974 h 2968479"/>
              <a:gd name="connsiteX1" fmla="*/ 244708 w 1426637"/>
              <a:gd name="connsiteY1" fmla="*/ 13 h 2968479"/>
              <a:gd name="connsiteX2" fmla="*/ 335375 w 1426637"/>
              <a:gd name="connsiteY2" fmla="*/ 13 h 2968479"/>
              <a:gd name="connsiteX3" fmla="*/ 358504 w 1426637"/>
              <a:gd name="connsiteY3" fmla="*/ 18382 h 2968479"/>
              <a:gd name="connsiteX4" fmla="*/ 416790 w 1426637"/>
              <a:gd name="connsiteY4" fmla="*/ 81296 h 2968479"/>
              <a:gd name="connsiteX5" fmla="*/ 713308 w 1426637"/>
              <a:gd name="connsiteY5" fmla="*/ 81293 h 2968479"/>
              <a:gd name="connsiteX6" fmla="*/ 1009827 w 1426637"/>
              <a:gd name="connsiteY6" fmla="*/ 81291 h 2968479"/>
              <a:gd name="connsiteX7" fmla="*/ 1068575 w 1426637"/>
              <a:gd name="connsiteY7" fmla="*/ 18377 h 2968479"/>
              <a:gd name="connsiteX8" fmla="*/ 1091704 w 1426637"/>
              <a:gd name="connsiteY8" fmla="*/ 7 h 2968479"/>
              <a:gd name="connsiteX9" fmla="*/ 1182371 w 1426637"/>
              <a:gd name="connsiteY9" fmla="*/ 6 h 2968479"/>
              <a:gd name="connsiteX10" fmla="*/ 1426618 w 1426637"/>
              <a:gd name="connsiteY10" fmla="*/ 244315 h 2968479"/>
              <a:gd name="connsiteX11" fmla="*/ 1426637 w 1426637"/>
              <a:gd name="connsiteY11" fmla="*/ 2724159 h 2968479"/>
              <a:gd name="connsiteX12" fmla="*/ 1182393 w 1426637"/>
              <a:gd name="connsiteY12" fmla="*/ 2968472 h 2968479"/>
              <a:gd name="connsiteX13" fmla="*/ 244730 w 1426637"/>
              <a:gd name="connsiteY13" fmla="*/ 2968479 h 2968479"/>
              <a:gd name="connsiteX14" fmla="*/ 20 w 1426637"/>
              <a:gd name="connsiteY14" fmla="*/ 2724170 h 2968479"/>
              <a:gd name="connsiteX15" fmla="*/ 1 w 1426637"/>
              <a:gd name="connsiteY15" fmla="*/ 244326 h 2968479"/>
              <a:gd name="connsiteX16" fmla="*/ 195412 w 1426637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2" y="4974"/>
                </a:moveTo>
                <a:cubicBezTo>
                  <a:pt x="211336" y="1721"/>
                  <a:pt x="227823" y="13"/>
                  <a:pt x="244708" y="13"/>
                </a:cubicBezTo>
                <a:lnTo>
                  <a:pt x="335375" y="13"/>
                </a:lnTo>
                <a:cubicBezTo>
                  <a:pt x="335375" y="13"/>
                  <a:pt x="353415" y="-906"/>
                  <a:pt x="358504" y="18382"/>
                </a:cubicBezTo>
                <a:cubicBezTo>
                  <a:pt x="364981" y="42261"/>
                  <a:pt x="381171" y="81296"/>
                  <a:pt x="416790" y="81296"/>
                </a:cubicBezTo>
                <a:lnTo>
                  <a:pt x="713308" y="81293"/>
                </a:lnTo>
                <a:lnTo>
                  <a:pt x="1009827" y="81291"/>
                </a:lnTo>
                <a:cubicBezTo>
                  <a:pt x="1045909" y="81291"/>
                  <a:pt x="1061636" y="42256"/>
                  <a:pt x="1068575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1" y="6"/>
                </a:lnTo>
                <a:cubicBezTo>
                  <a:pt x="1316984" y="5"/>
                  <a:pt x="1426617" y="109302"/>
                  <a:pt x="1426618" y="244315"/>
                </a:cubicBezTo>
                <a:lnTo>
                  <a:pt x="1426637" y="2724159"/>
                </a:lnTo>
                <a:cubicBezTo>
                  <a:pt x="1426638" y="2859173"/>
                  <a:pt x="1317006" y="2968471"/>
                  <a:pt x="1182393" y="2968472"/>
                </a:cubicBezTo>
                <a:lnTo>
                  <a:pt x="244730" y="2968479"/>
                </a:lnTo>
                <a:cubicBezTo>
                  <a:pt x="109655" y="2968480"/>
                  <a:pt x="21" y="2859184"/>
                  <a:pt x="20" y="2724170"/>
                </a:cubicBezTo>
                <a:lnTo>
                  <a:pt x="1" y="244326"/>
                </a:lnTo>
                <a:cubicBezTo>
                  <a:pt x="0" y="126189"/>
                  <a:pt x="83938" y="27741"/>
                  <a:pt x="195412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0" name="Picture Placeholder 109"/>
          <p:cNvSpPr>
            <a:spLocks noGrp="1"/>
          </p:cNvSpPr>
          <p:nvPr>
            <p:ph type="pic" sz="quarter" idx="16"/>
          </p:nvPr>
        </p:nvSpPr>
        <p:spPr>
          <a:xfrm rot="910825">
            <a:off x="2303423" y="4163798"/>
            <a:ext cx="1426637" cy="2968479"/>
          </a:xfrm>
          <a:custGeom>
            <a:avLst/>
            <a:gdLst>
              <a:gd name="connsiteX0" fmla="*/ 195412 w 1426637"/>
              <a:gd name="connsiteY0" fmla="*/ 4974 h 2968479"/>
              <a:gd name="connsiteX1" fmla="*/ 244708 w 1426637"/>
              <a:gd name="connsiteY1" fmla="*/ 14 h 2968479"/>
              <a:gd name="connsiteX2" fmla="*/ 335375 w 1426637"/>
              <a:gd name="connsiteY2" fmla="*/ 13 h 2968479"/>
              <a:gd name="connsiteX3" fmla="*/ 358504 w 1426637"/>
              <a:gd name="connsiteY3" fmla="*/ 18383 h 2968479"/>
              <a:gd name="connsiteX4" fmla="*/ 416790 w 1426637"/>
              <a:gd name="connsiteY4" fmla="*/ 81296 h 2968479"/>
              <a:gd name="connsiteX5" fmla="*/ 713308 w 1426637"/>
              <a:gd name="connsiteY5" fmla="*/ 81293 h 2968479"/>
              <a:gd name="connsiteX6" fmla="*/ 1009826 w 1426637"/>
              <a:gd name="connsiteY6" fmla="*/ 81291 h 2968479"/>
              <a:gd name="connsiteX7" fmla="*/ 1068575 w 1426637"/>
              <a:gd name="connsiteY7" fmla="*/ 18377 h 2968479"/>
              <a:gd name="connsiteX8" fmla="*/ 1091704 w 1426637"/>
              <a:gd name="connsiteY8" fmla="*/ 7 h 2968479"/>
              <a:gd name="connsiteX9" fmla="*/ 1182371 w 1426637"/>
              <a:gd name="connsiteY9" fmla="*/ 7 h 2968479"/>
              <a:gd name="connsiteX10" fmla="*/ 1426618 w 1426637"/>
              <a:gd name="connsiteY10" fmla="*/ 244316 h 2968479"/>
              <a:gd name="connsiteX11" fmla="*/ 1426637 w 1426637"/>
              <a:gd name="connsiteY11" fmla="*/ 2724160 h 2968479"/>
              <a:gd name="connsiteX12" fmla="*/ 1182393 w 1426637"/>
              <a:gd name="connsiteY12" fmla="*/ 2968472 h 2968479"/>
              <a:gd name="connsiteX13" fmla="*/ 244730 w 1426637"/>
              <a:gd name="connsiteY13" fmla="*/ 2968479 h 2968479"/>
              <a:gd name="connsiteX14" fmla="*/ 20 w 1426637"/>
              <a:gd name="connsiteY14" fmla="*/ 2724171 h 2968479"/>
              <a:gd name="connsiteX15" fmla="*/ 1 w 1426637"/>
              <a:gd name="connsiteY15" fmla="*/ 244326 h 2968479"/>
              <a:gd name="connsiteX16" fmla="*/ 195412 w 1426637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2" y="4974"/>
                </a:moveTo>
                <a:cubicBezTo>
                  <a:pt x="211336" y="1722"/>
                  <a:pt x="227823" y="14"/>
                  <a:pt x="244708" y="14"/>
                </a:cubicBezTo>
                <a:lnTo>
                  <a:pt x="335375" y="13"/>
                </a:lnTo>
                <a:cubicBezTo>
                  <a:pt x="335375" y="13"/>
                  <a:pt x="353415" y="-906"/>
                  <a:pt x="358504" y="18383"/>
                </a:cubicBezTo>
                <a:cubicBezTo>
                  <a:pt x="364981" y="42262"/>
                  <a:pt x="381171" y="81296"/>
                  <a:pt x="416790" y="81296"/>
                </a:cubicBezTo>
                <a:lnTo>
                  <a:pt x="713308" y="81293"/>
                </a:lnTo>
                <a:lnTo>
                  <a:pt x="1009826" y="81291"/>
                </a:lnTo>
                <a:cubicBezTo>
                  <a:pt x="1045909" y="81291"/>
                  <a:pt x="1061636" y="42256"/>
                  <a:pt x="1068575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1" y="7"/>
                </a:lnTo>
                <a:cubicBezTo>
                  <a:pt x="1316984" y="5"/>
                  <a:pt x="1426617" y="109302"/>
                  <a:pt x="1426618" y="244316"/>
                </a:cubicBezTo>
                <a:lnTo>
                  <a:pt x="1426637" y="2724160"/>
                </a:lnTo>
                <a:cubicBezTo>
                  <a:pt x="1426638" y="2859174"/>
                  <a:pt x="1317006" y="2968472"/>
                  <a:pt x="1182393" y="2968472"/>
                </a:cubicBezTo>
                <a:lnTo>
                  <a:pt x="244730" y="2968479"/>
                </a:lnTo>
                <a:cubicBezTo>
                  <a:pt x="109655" y="2968481"/>
                  <a:pt x="21" y="2859184"/>
                  <a:pt x="20" y="2724171"/>
                </a:cubicBezTo>
                <a:lnTo>
                  <a:pt x="1" y="244326"/>
                </a:lnTo>
                <a:cubicBezTo>
                  <a:pt x="0" y="126189"/>
                  <a:pt x="83938" y="27741"/>
                  <a:pt x="195412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3" name="Picture Placeholder 112"/>
          <p:cNvSpPr>
            <a:spLocks noGrp="1"/>
          </p:cNvSpPr>
          <p:nvPr>
            <p:ph type="pic" sz="quarter" idx="17"/>
          </p:nvPr>
        </p:nvSpPr>
        <p:spPr>
          <a:xfrm rot="910825">
            <a:off x="58703" y="5482536"/>
            <a:ext cx="1426636" cy="2968479"/>
          </a:xfrm>
          <a:custGeom>
            <a:avLst/>
            <a:gdLst>
              <a:gd name="connsiteX0" fmla="*/ 195411 w 1426636"/>
              <a:gd name="connsiteY0" fmla="*/ 4974 h 2968479"/>
              <a:gd name="connsiteX1" fmla="*/ 244707 w 1426636"/>
              <a:gd name="connsiteY1" fmla="*/ 14 h 2968479"/>
              <a:gd name="connsiteX2" fmla="*/ 335374 w 1426636"/>
              <a:gd name="connsiteY2" fmla="*/ 13 h 2968479"/>
              <a:gd name="connsiteX3" fmla="*/ 358504 w 1426636"/>
              <a:gd name="connsiteY3" fmla="*/ 18383 h 2968479"/>
              <a:gd name="connsiteX4" fmla="*/ 416790 w 1426636"/>
              <a:gd name="connsiteY4" fmla="*/ 81296 h 2968479"/>
              <a:gd name="connsiteX5" fmla="*/ 713308 w 1426636"/>
              <a:gd name="connsiteY5" fmla="*/ 81294 h 2968479"/>
              <a:gd name="connsiteX6" fmla="*/ 1009826 w 1426636"/>
              <a:gd name="connsiteY6" fmla="*/ 81291 h 2968479"/>
              <a:gd name="connsiteX7" fmla="*/ 1068575 w 1426636"/>
              <a:gd name="connsiteY7" fmla="*/ 18377 h 2968479"/>
              <a:gd name="connsiteX8" fmla="*/ 1091703 w 1426636"/>
              <a:gd name="connsiteY8" fmla="*/ 7 h 2968479"/>
              <a:gd name="connsiteX9" fmla="*/ 1182370 w 1426636"/>
              <a:gd name="connsiteY9" fmla="*/ 7 h 2968479"/>
              <a:gd name="connsiteX10" fmla="*/ 1426618 w 1426636"/>
              <a:gd name="connsiteY10" fmla="*/ 244316 h 2968479"/>
              <a:gd name="connsiteX11" fmla="*/ 1426636 w 1426636"/>
              <a:gd name="connsiteY11" fmla="*/ 2724160 h 2968479"/>
              <a:gd name="connsiteX12" fmla="*/ 1182393 w 1426636"/>
              <a:gd name="connsiteY12" fmla="*/ 2968472 h 2968479"/>
              <a:gd name="connsiteX13" fmla="*/ 244730 w 1426636"/>
              <a:gd name="connsiteY13" fmla="*/ 2968479 h 2968479"/>
              <a:gd name="connsiteX14" fmla="*/ 19 w 1426636"/>
              <a:gd name="connsiteY14" fmla="*/ 2724171 h 2968479"/>
              <a:gd name="connsiteX15" fmla="*/ 1 w 1426636"/>
              <a:gd name="connsiteY15" fmla="*/ 244327 h 2968479"/>
              <a:gd name="connsiteX16" fmla="*/ 195411 w 1426636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6" h="2968479">
                <a:moveTo>
                  <a:pt x="195411" y="4974"/>
                </a:moveTo>
                <a:cubicBezTo>
                  <a:pt x="211336" y="1722"/>
                  <a:pt x="227823" y="14"/>
                  <a:pt x="244707" y="14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3"/>
                </a:cubicBezTo>
                <a:cubicBezTo>
                  <a:pt x="364980" y="42262"/>
                  <a:pt x="381171" y="81296"/>
                  <a:pt x="416790" y="81296"/>
                </a:cubicBezTo>
                <a:lnTo>
                  <a:pt x="713308" y="81294"/>
                </a:lnTo>
                <a:lnTo>
                  <a:pt x="1009826" y="81291"/>
                </a:lnTo>
                <a:cubicBezTo>
                  <a:pt x="1045908" y="81291"/>
                  <a:pt x="1061636" y="42257"/>
                  <a:pt x="1068575" y="18377"/>
                </a:cubicBezTo>
                <a:cubicBezTo>
                  <a:pt x="1073200" y="-911"/>
                  <a:pt x="1091703" y="7"/>
                  <a:pt x="1091703" y="7"/>
                </a:cubicBezTo>
                <a:lnTo>
                  <a:pt x="1182370" y="7"/>
                </a:lnTo>
                <a:cubicBezTo>
                  <a:pt x="1316983" y="6"/>
                  <a:pt x="1426617" y="109302"/>
                  <a:pt x="1426618" y="244316"/>
                </a:cubicBezTo>
                <a:lnTo>
                  <a:pt x="1426636" y="2724160"/>
                </a:lnTo>
                <a:cubicBezTo>
                  <a:pt x="1426637" y="2859174"/>
                  <a:pt x="1317006" y="2968472"/>
                  <a:pt x="1182393" y="2968472"/>
                </a:cubicBezTo>
                <a:lnTo>
                  <a:pt x="244730" y="2968479"/>
                </a:lnTo>
                <a:cubicBezTo>
                  <a:pt x="109655" y="2968481"/>
                  <a:pt x="20" y="2859185"/>
                  <a:pt x="19" y="2724171"/>
                </a:cubicBezTo>
                <a:lnTo>
                  <a:pt x="1" y="244327"/>
                </a:lnTo>
                <a:cubicBezTo>
                  <a:pt x="0" y="126190"/>
                  <a:pt x="83937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4" name="Picture Placeholder 113"/>
          <p:cNvSpPr>
            <a:spLocks noGrp="1"/>
          </p:cNvSpPr>
          <p:nvPr>
            <p:ph type="pic" sz="quarter" idx="18"/>
          </p:nvPr>
        </p:nvSpPr>
        <p:spPr>
          <a:xfrm rot="910825">
            <a:off x="930870" y="2227566"/>
            <a:ext cx="1426637" cy="2968480"/>
          </a:xfrm>
          <a:custGeom>
            <a:avLst/>
            <a:gdLst>
              <a:gd name="connsiteX0" fmla="*/ 195411 w 1426637"/>
              <a:gd name="connsiteY0" fmla="*/ 4974 h 2968480"/>
              <a:gd name="connsiteX1" fmla="*/ 244708 w 1426637"/>
              <a:gd name="connsiteY1" fmla="*/ 14 h 2968480"/>
              <a:gd name="connsiteX2" fmla="*/ 335375 w 1426637"/>
              <a:gd name="connsiteY2" fmla="*/ 13 h 2968480"/>
              <a:gd name="connsiteX3" fmla="*/ 358504 w 1426637"/>
              <a:gd name="connsiteY3" fmla="*/ 18383 h 2968480"/>
              <a:gd name="connsiteX4" fmla="*/ 416790 w 1426637"/>
              <a:gd name="connsiteY4" fmla="*/ 81296 h 2968480"/>
              <a:gd name="connsiteX5" fmla="*/ 713308 w 1426637"/>
              <a:gd name="connsiteY5" fmla="*/ 81294 h 2968480"/>
              <a:gd name="connsiteX6" fmla="*/ 1009826 w 1426637"/>
              <a:gd name="connsiteY6" fmla="*/ 81292 h 2968480"/>
              <a:gd name="connsiteX7" fmla="*/ 1068575 w 1426637"/>
              <a:gd name="connsiteY7" fmla="*/ 18377 h 2968480"/>
              <a:gd name="connsiteX8" fmla="*/ 1091704 w 1426637"/>
              <a:gd name="connsiteY8" fmla="*/ 7 h 2968480"/>
              <a:gd name="connsiteX9" fmla="*/ 1182370 w 1426637"/>
              <a:gd name="connsiteY9" fmla="*/ 7 h 2968480"/>
              <a:gd name="connsiteX10" fmla="*/ 1426618 w 1426637"/>
              <a:gd name="connsiteY10" fmla="*/ 244316 h 2968480"/>
              <a:gd name="connsiteX11" fmla="*/ 1426637 w 1426637"/>
              <a:gd name="connsiteY11" fmla="*/ 2724160 h 2968480"/>
              <a:gd name="connsiteX12" fmla="*/ 1182393 w 1426637"/>
              <a:gd name="connsiteY12" fmla="*/ 2968473 h 2968480"/>
              <a:gd name="connsiteX13" fmla="*/ 244730 w 1426637"/>
              <a:gd name="connsiteY13" fmla="*/ 2968480 h 2968480"/>
              <a:gd name="connsiteX14" fmla="*/ 20 w 1426637"/>
              <a:gd name="connsiteY14" fmla="*/ 2724171 h 2968480"/>
              <a:gd name="connsiteX15" fmla="*/ 1 w 1426637"/>
              <a:gd name="connsiteY15" fmla="*/ 244327 h 2968480"/>
              <a:gd name="connsiteX16" fmla="*/ 195411 w 1426637"/>
              <a:gd name="connsiteY16" fmla="*/ 4974 h 296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80">
                <a:moveTo>
                  <a:pt x="195411" y="4974"/>
                </a:moveTo>
                <a:cubicBezTo>
                  <a:pt x="211336" y="1722"/>
                  <a:pt x="227823" y="14"/>
                  <a:pt x="244708" y="14"/>
                </a:cubicBezTo>
                <a:lnTo>
                  <a:pt x="335375" y="13"/>
                </a:lnTo>
                <a:cubicBezTo>
                  <a:pt x="335375" y="13"/>
                  <a:pt x="353415" y="-905"/>
                  <a:pt x="358504" y="18383"/>
                </a:cubicBezTo>
                <a:cubicBezTo>
                  <a:pt x="364981" y="42262"/>
                  <a:pt x="381172" y="81296"/>
                  <a:pt x="416790" y="81296"/>
                </a:cubicBezTo>
                <a:lnTo>
                  <a:pt x="713308" y="81294"/>
                </a:lnTo>
                <a:lnTo>
                  <a:pt x="1009826" y="81292"/>
                </a:lnTo>
                <a:cubicBezTo>
                  <a:pt x="1045909" y="81291"/>
                  <a:pt x="1061636" y="42257"/>
                  <a:pt x="1068575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0" y="7"/>
                </a:lnTo>
                <a:cubicBezTo>
                  <a:pt x="1316984" y="6"/>
                  <a:pt x="1426617" y="109302"/>
                  <a:pt x="1426618" y="244316"/>
                </a:cubicBezTo>
                <a:lnTo>
                  <a:pt x="1426637" y="2724160"/>
                </a:lnTo>
                <a:cubicBezTo>
                  <a:pt x="1426638" y="2859174"/>
                  <a:pt x="1317006" y="2968472"/>
                  <a:pt x="1182393" y="2968473"/>
                </a:cubicBezTo>
                <a:lnTo>
                  <a:pt x="244730" y="2968480"/>
                </a:lnTo>
                <a:cubicBezTo>
                  <a:pt x="109655" y="2968481"/>
                  <a:pt x="21" y="2859185"/>
                  <a:pt x="20" y="2724171"/>
                </a:cubicBezTo>
                <a:lnTo>
                  <a:pt x="1" y="244327"/>
                </a:lnTo>
                <a:cubicBezTo>
                  <a:pt x="0" y="126190"/>
                  <a:pt x="83937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5" name="Picture Placeholder 104"/>
          <p:cNvSpPr>
            <a:spLocks noGrp="1"/>
          </p:cNvSpPr>
          <p:nvPr>
            <p:ph type="pic" sz="quarter" idx="19"/>
          </p:nvPr>
        </p:nvSpPr>
        <p:spPr>
          <a:xfrm rot="910825">
            <a:off x="-604682" y="899665"/>
            <a:ext cx="1426637" cy="2968479"/>
          </a:xfrm>
          <a:custGeom>
            <a:avLst/>
            <a:gdLst>
              <a:gd name="connsiteX0" fmla="*/ 195411 w 1426637"/>
              <a:gd name="connsiteY0" fmla="*/ 4973 h 2968479"/>
              <a:gd name="connsiteX1" fmla="*/ 244707 w 1426637"/>
              <a:gd name="connsiteY1" fmla="*/ 13 h 2968479"/>
              <a:gd name="connsiteX2" fmla="*/ 335374 w 1426637"/>
              <a:gd name="connsiteY2" fmla="*/ 12 h 2968479"/>
              <a:gd name="connsiteX3" fmla="*/ 358504 w 1426637"/>
              <a:gd name="connsiteY3" fmla="*/ 18382 h 2968479"/>
              <a:gd name="connsiteX4" fmla="*/ 416790 w 1426637"/>
              <a:gd name="connsiteY4" fmla="*/ 81295 h 2968479"/>
              <a:gd name="connsiteX5" fmla="*/ 713308 w 1426637"/>
              <a:gd name="connsiteY5" fmla="*/ 81293 h 2968479"/>
              <a:gd name="connsiteX6" fmla="*/ 1009826 w 1426637"/>
              <a:gd name="connsiteY6" fmla="*/ 81291 h 2968479"/>
              <a:gd name="connsiteX7" fmla="*/ 1068575 w 1426637"/>
              <a:gd name="connsiteY7" fmla="*/ 18377 h 2968479"/>
              <a:gd name="connsiteX8" fmla="*/ 1091703 w 1426637"/>
              <a:gd name="connsiteY8" fmla="*/ 7 h 2968479"/>
              <a:gd name="connsiteX9" fmla="*/ 1182370 w 1426637"/>
              <a:gd name="connsiteY9" fmla="*/ 6 h 2968479"/>
              <a:gd name="connsiteX10" fmla="*/ 1426618 w 1426637"/>
              <a:gd name="connsiteY10" fmla="*/ 244315 h 2968479"/>
              <a:gd name="connsiteX11" fmla="*/ 1426637 w 1426637"/>
              <a:gd name="connsiteY11" fmla="*/ 2724159 h 2968479"/>
              <a:gd name="connsiteX12" fmla="*/ 1182393 w 1426637"/>
              <a:gd name="connsiteY12" fmla="*/ 2968472 h 2968479"/>
              <a:gd name="connsiteX13" fmla="*/ 244730 w 1426637"/>
              <a:gd name="connsiteY13" fmla="*/ 2968479 h 2968479"/>
              <a:gd name="connsiteX14" fmla="*/ 20 w 1426637"/>
              <a:gd name="connsiteY14" fmla="*/ 2724170 h 2968479"/>
              <a:gd name="connsiteX15" fmla="*/ 1 w 1426637"/>
              <a:gd name="connsiteY15" fmla="*/ 244326 h 2968479"/>
              <a:gd name="connsiteX16" fmla="*/ 195411 w 1426637"/>
              <a:gd name="connsiteY16" fmla="*/ 4973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1" y="4973"/>
                </a:moveTo>
                <a:cubicBezTo>
                  <a:pt x="211336" y="1721"/>
                  <a:pt x="227823" y="13"/>
                  <a:pt x="244707" y="13"/>
                </a:cubicBezTo>
                <a:lnTo>
                  <a:pt x="335374" y="12"/>
                </a:lnTo>
                <a:cubicBezTo>
                  <a:pt x="335374" y="12"/>
                  <a:pt x="353415" y="-906"/>
                  <a:pt x="358504" y="18382"/>
                </a:cubicBezTo>
                <a:cubicBezTo>
                  <a:pt x="364981" y="42261"/>
                  <a:pt x="381171" y="81295"/>
                  <a:pt x="416790" y="81295"/>
                </a:cubicBezTo>
                <a:lnTo>
                  <a:pt x="713308" y="81293"/>
                </a:lnTo>
                <a:lnTo>
                  <a:pt x="1009826" y="81291"/>
                </a:lnTo>
                <a:cubicBezTo>
                  <a:pt x="1045908" y="81290"/>
                  <a:pt x="1061636" y="42256"/>
                  <a:pt x="1068575" y="18377"/>
                </a:cubicBezTo>
                <a:cubicBezTo>
                  <a:pt x="1073200" y="-912"/>
                  <a:pt x="1091703" y="7"/>
                  <a:pt x="1091703" y="7"/>
                </a:cubicBezTo>
                <a:lnTo>
                  <a:pt x="1182370" y="6"/>
                </a:lnTo>
                <a:cubicBezTo>
                  <a:pt x="1316983" y="5"/>
                  <a:pt x="1426617" y="109301"/>
                  <a:pt x="1426618" y="244315"/>
                </a:cubicBezTo>
                <a:lnTo>
                  <a:pt x="1426637" y="2724159"/>
                </a:lnTo>
                <a:cubicBezTo>
                  <a:pt x="1426638" y="2859173"/>
                  <a:pt x="1317006" y="2968471"/>
                  <a:pt x="1182393" y="2968472"/>
                </a:cubicBezTo>
                <a:lnTo>
                  <a:pt x="244730" y="2968479"/>
                </a:lnTo>
                <a:cubicBezTo>
                  <a:pt x="109655" y="2968480"/>
                  <a:pt x="21" y="2859184"/>
                  <a:pt x="20" y="2724170"/>
                </a:cubicBezTo>
                <a:lnTo>
                  <a:pt x="1" y="244326"/>
                </a:lnTo>
                <a:cubicBezTo>
                  <a:pt x="0" y="126189"/>
                  <a:pt x="83937" y="27740"/>
                  <a:pt x="195411" y="4973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6" name="Picture Placeholder 105"/>
          <p:cNvSpPr>
            <a:spLocks noGrp="1"/>
          </p:cNvSpPr>
          <p:nvPr>
            <p:ph type="pic" sz="quarter" idx="20"/>
          </p:nvPr>
        </p:nvSpPr>
        <p:spPr>
          <a:xfrm rot="910825">
            <a:off x="-1476849" y="4154632"/>
            <a:ext cx="1426636" cy="2968480"/>
          </a:xfrm>
          <a:custGeom>
            <a:avLst/>
            <a:gdLst>
              <a:gd name="connsiteX0" fmla="*/ 195411 w 1426636"/>
              <a:gd name="connsiteY0" fmla="*/ 4974 h 2968480"/>
              <a:gd name="connsiteX1" fmla="*/ 244707 w 1426636"/>
              <a:gd name="connsiteY1" fmla="*/ 14 h 2968480"/>
              <a:gd name="connsiteX2" fmla="*/ 335374 w 1426636"/>
              <a:gd name="connsiteY2" fmla="*/ 13 h 2968480"/>
              <a:gd name="connsiteX3" fmla="*/ 358504 w 1426636"/>
              <a:gd name="connsiteY3" fmla="*/ 18383 h 2968480"/>
              <a:gd name="connsiteX4" fmla="*/ 416790 w 1426636"/>
              <a:gd name="connsiteY4" fmla="*/ 81296 h 2968480"/>
              <a:gd name="connsiteX5" fmla="*/ 713308 w 1426636"/>
              <a:gd name="connsiteY5" fmla="*/ 81294 h 2968480"/>
              <a:gd name="connsiteX6" fmla="*/ 1009826 w 1426636"/>
              <a:gd name="connsiteY6" fmla="*/ 81291 h 2968480"/>
              <a:gd name="connsiteX7" fmla="*/ 1068575 w 1426636"/>
              <a:gd name="connsiteY7" fmla="*/ 18377 h 2968480"/>
              <a:gd name="connsiteX8" fmla="*/ 1091703 w 1426636"/>
              <a:gd name="connsiteY8" fmla="*/ 7 h 2968480"/>
              <a:gd name="connsiteX9" fmla="*/ 1182370 w 1426636"/>
              <a:gd name="connsiteY9" fmla="*/ 7 h 2968480"/>
              <a:gd name="connsiteX10" fmla="*/ 1426618 w 1426636"/>
              <a:gd name="connsiteY10" fmla="*/ 244316 h 2968480"/>
              <a:gd name="connsiteX11" fmla="*/ 1426636 w 1426636"/>
              <a:gd name="connsiteY11" fmla="*/ 2724160 h 2968480"/>
              <a:gd name="connsiteX12" fmla="*/ 1182393 w 1426636"/>
              <a:gd name="connsiteY12" fmla="*/ 2968472 h 2968480"/>
              <a:gd name="connsiteX13" fmla="*/ 244730 w 1426636"/>
              <a:gd name="connsiteY13" fmla="*/ 2968480 h 2968480"/>
              <a:gd name="connsiteX14" fmla="*/ 20 w 1426636"/>
              <a:gd name="connsiteY14" fmla="*/ 2724171 h 2968480"/>
              <a:gd name="connsiteX15" fmla="*/ 1 w 1426636"/>
              <a:gd name="connsiteY15" fmla="*/ 244327 h 2968480"/>
              <a:gd name="connsiteX16" fmla="*/ 195411 w 1426636"/>
              <a:gd name="connsiteY16" fmla="*/ 4974 h 296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6" h="2968480">
                <a:moveTo>
                  <a:pt x="195411" y="4974"/>
                </a:moveTo>
                <a:cubicBezTo>
                  <a:pt x="211336" y="1722"/>
                  <a:pt x="227823" y="14"/>
                  <a:pt x="244707" y="14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3"/>
                </a:cubicBezTo>
                <a:cubicBezTo>
                  <a:pt x="364980" y="42262"/>
                  <a:pt x="381171" y="81296"/>
                  <a:pt x="416790" y="81296"/>
                </a:cubicBezTo>
                <a:lnTo>
                  <a:pt x="713308" y="81294"/>
                </a:lnTo>
                <a:lnTo>
                  <a:pt x="1009826" y="81291"/>
                </a:lnTo>
                <a:cubicBezTo>
                  <a:pt x="1045908" y="81291"/>
                  <a:pt x="1061636" y="42257"/>
                  <a:pt x="1068575" y="18377"/>
                </a:cubicBezTo>
                <a:cubicBezTo>
                  <a:pt x="1073200" y="-911"/>
                  <a:pt x="1091703" y="7"/>
                  <a:pt x="1091703" y="7"/>
                </a:cubicBezTo>
                <a:lnTo>
                  <a:pt x="1182370" y="7"/>
                </a:lnTo>
                <a:cubicBezTo>
                  <a:pt x="1316983" y="6"/>
                  <a:pt x="1426617" y="109302"/>
                  <a:pt x="1426618" y="244316"/>
                </a:cubicBezTo>
                <a:lnTo>
                  <a:pt x="1426636" y="2724160"/>
                </a:lnTo>
                <a:cubicBezTo>
                  <a:pt x="1426638" y="2859174"/>
                  <a:pt x="1317006" y="2968472"/>
                  <a:pt x="1182393" y="2968472"/>
                </a:cubicBezTo>
                <a:lnTo>
                  <a:pt x="244730" y="2968480"/>
                </a:lnTo>
                <a:cubicBezTo>
                  <a:pt x="109655" y="2968481"/>
                  <a:pt x="20" y="2859185"/>
                  <a:pt x="20" y="2724171"/>
                </a:cubicBezTo>
                <a:lnTo>
                  <a:pt x="1" y="244327"/>
                </a:lnTo>
                <a:cubicBezTo>
                  <a:pt x="0" y="126190"/>
                  <a:pt x="83937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1" name="Picture Placeholder 120"/>
          <p:cNvSpPr>
            <a:spLocks noGrp="1"/>
          </p:cNvSpPr>
          <p:nvPr>
            <p:ph type="pic" sz="quarter" idx="21"/>
          </p:nvPr>
        </p:nvSpPr>
        <p:spPr>
          <a:xfrm rot="910825">
            <a:off x="8514207" y="-207295"/>
            <a:ext cx="1426637" cy="2968479"/>
          </a:xfrm>
          <a:custGeom>
            <a:avLst/>
            <a:gdLst>
              <a:gd name="connsiteX0" fmla="*/ 195411 w 1426637"/>
              <a:gd name="connsiteY0" fmla="*/ 4974 h 2968479"/>
              <a:gd name="connsiteX1" fmla="*/ 244707 w 1426637"/>
              <a:gd name="connsiteY1" fmla="*/ 13 h 2968479"/>
              <a:gd name="connsiteX2" fmla="*/ 335374 w 1426637"/>
              <a:gd name="connsiteY2" fmla="*/ 13 h 2968479"/>
              <a:gd name="connsiteX3" fmla="*/ 358504 w 1426637"/>
              <a:gd name="connsiteY3" fmla="*/ 18382 h 2968479"/>
              <a:gd name="connsiteX4" fmla="*/ 416790 w 1426637"/>
              <a:gd name="connsiteY4" fmla="*/ 81296 h 2968479"/>
              <a:gd name="connsiteX5" fmla="*/ 713308 w 1426637"/>
              <a:gd name="connsiteY5" fmla="*/ 81293 h 2968479"/>
              <a:gd name="connsiteX6" fmla="*/ 1009827 w 1426637"/>
              <a:gd name="connsiteY6" fmla="*/ 81291 h 2968479"/>
              <a:gd name="connsiteX7" fmla="*/ 1068575 w 1426637"/>
              <a:gd name="connsiteY7" fmla="*/ 18377 h 2968479"/>
              <a:gd name="connsiteX8" fmla="*/ 1091704 w 1426637"/>
              <a:gd name="connsiteY8" fmla="*/ 7 h 2968479"/>
              <a:gd name="connsiteX9" fmla="*/ 1182371 w 1426637"/>
              <a:gd name="connsiteY9" fmla="*/ 6 h 2968479"/>
              <a:gd name="connsiteX10" fmla="*/ 1426618 w 1426637"/>
              <a:gd name="connsiteY10" fmla="*/ 244315 h 2968479"/>
              <a:gd name="connsiteX11" fmla="*/ 1426637 w 1426637"/>
              <a:gd name="connsiteY11" fmla="*/ 2724159 h 2968479"/>
              <a:gd name="connsiteX12" fmla="*/ 1182393 w 1426637"/>
              <a:gd name="connsiteY12" fmla="*/ 2968472 h 2968479"/>
              <a:gd name="connsiteX13" fmla="*/ 244729 w 1426637"/>
              <a:gd name="connsiteY13" fmla="*/ 2968479 h 2968479"/>
              <a:gd name="connsiteX14" fmla="*/ 19 w 1426637"/>
              <a:gd name="connsiteY14" fmla="*/ 2724170 h 2968479"/>
              <a:gd name="connsiteX15" fmla="*/ 1 w 1426637"/>
              <a:gd name="connsiteY15" fmla="*/ 244326 h 2968479"/>
              <a:gd name="connsiteX16" fmla="*/ 195411 w 1426637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1" y="4974"/>
                </a:moveTo>
                <a:cubicBezTo>
                  <a:pt x="211336" y="1721"/>
                  <a:pt x="227823" y="13"/>
                  <a:pt x="244707" y="13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2"/>
                </a:cubicBezTo>
                <a:cubicBezTo>
                  <a:pt x="364981" y="42261"/>
                  <a:pt x="381171" y="81296"/>
                  <a:pt x="416790" y="81296"/>
                </a:cubicBezTo>
                <a:lnTo>
                  <a:pt x="713308" y="81293"/>
                </a:lnTo>
                <a:lnTo>
                  <a:pt x="1009827" y="81291"/>
                </a:lnTo>
                <a:cubicBezTo>
                  <a:pt x="1045909" y="81291"/>
                  <a:pt x="1061636" y="42256"/>
                  <a:pt x="1068575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1" y="6"/>
                </a:lnTo>
                <a:cubicBezTo>
                  <a:pt x="1316984" y="5"/>
                  <a:pt x="1426617" y="109301"/>
                  <a:pt x="1426618" y="244315"/>
                </a:cubicBezTo>
                <a:lnTo>
                  <a:pt x="1426637" y="2724159"/>
                </a:lnTo>
                <a:cubicBezTo>
                  <a:pt x="1426639" y="2859173"/>
                  <a:pt x="1317007" y="2968471"/>
                  <a:pt x="1182393" y="2968472"/>
                </a:cubicBezTo>
                <a:lnTo>
                  <a:pt x="244729" y="2968479"/>
                </a:lnTo>
                <a:cubicBezTo>
                  <a:pt x="109654" y="2968480"/>
                  <a:pt x="20" y="2859184"/>
                  <a:pt x="19" y="2724170"/>
                </a:cubicBezTo>
                <a:lnTo>
                  <a:pt x="1" y="244326"/>
                </a:lnTo>
                <a:cubicBezTo>
                  <a:pt x="0" y="126189"/>
                  <a:pt x="83936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6" name="Picture Placeholder 115"/>
          <p:cNvSpPr>
            <a:spLocks noGrp="1"/>
          </p:cNvSpPr>
          <p:nvPr>
            <p:ph type="pic" sz="quarter" idx="23"/>
          </p:nvPr>
        </p:nvSpPr>
        <p:spPr>
          <a:xfrm rot="910825">
            <a:off x="10775479" y="-1540158"/>
            <a:ext cx="1426636" cy="2968479"/>
          </a:xfrm>
          <a:custGeom>
            <a:avLst/>
            <a:gdLst>
              <a:gd name="connsiteX0" fmla="*/ 195410 w 1426636"/>
              <a:gd name="connsiteY0" fmla="*/ 4974 h 2968479"/>
              <a:gd name="connsiteX1" fmla="*/ 244706 w 1426636"/>
              <a:gd name="connsiteY1" fmla="*/ 13 h 2968479"/>
              <a:gd name="connsiteX2" fmla="*/ 335374 w 1426636"/>
              <a:gd name="connsiteY2" fmla="*/ 13 h 2968479"/>
              <a:gd name="connsiteX3" fmla="*/ 358503 w 1426636"/>
              <a:gd name="connsiteY3" fmla="*/ 18382 h 2968479"/>
              <a:gd name="connsiteX4" fmla="*/ 416789 w 1426636"/>
              <a:gd name="connsiteY4" fmla="*/ 81296 h 2968479"/>
              <a:gd name="connsiteX5" fmla="*/ 713308 w 1426636"/>
              <a:gd name="connsiteY5" fmla="*/ 81294 h 2968479"/>
              <a:gd name="connsiteX6" fmla="*/ 1009827 w 1426636"/>
              <a:gd name="connsiteY6" fmla="*/ 81291 h 2968479"/>
              <a:gd name="connsiteX7" fmla="*/ 1068575 w 1426636"/>
              <a:gd name="connsiteY7" fmla="*/ 18377 h 2968479"/>
              <a:gd name="connsiteX8" fmla="*/ 1091704 w 1426636"/>
              <a:gd name="connsiteY8" fmla="*/ 7 h 2968479"/>
              <a:gd name="connsiteX9" fmla="*/ 1182370 w 1426636"/>
              <a:gd name="connsiteY9" fmla="*/ 6 h 2968479"/>
              <a:gd name="connsiteX10" fmla="*/ 1426618 w 1426636"/>
              <a:gd name="connsiteY10" fmla="*/ 244316 h 2968479"/>
              <a:gd name="connsiteX11" fmla="*/ 1426636 w 1426636"/>
              <a:gd name="connsiteY11" fmla="*/ 2724159 h 2968479"/>
              <a:gd name="connsiteX12" fmla="*/ 1182392 w 1426636"/>
              <a:gd name="connsiteY12" fmla="*/ 2968472 h 2968479"/>
              <a:gd name="connsiteX13" fmla="*/ 244729 w 1426636"/>
              <a:gd name="connsiteY13" fmla="*/ 2968479 h 2968479"/>
              <a:gd name="connsiteX14" fmla="*/ 19 w 1426636"/>
              <a:gd name="connsiteY14" fmla="*/ 2724170 h 2968479"/>
              <a:gd name="connsiteX15" fmla="*/ 0 w 1426636"/>
              <a:gd name="connsiteY15" fmla="*/ 244326 h 2968479"/>
              <a:gd name="connsiteX16" fmla="*/ 195410 w 1426636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6" h="2968479">
                <a:moveTo>
                  <a:pt x="195410" y="4974"/>
                </a:moveTo>
                <a:cubicBezTo>
                  <a:pt x="211335" y="1722"/>
                  <a:pt x="227822" y="14"/>
                  <a:pt x="244706" y="13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3" y="18382"/>
                </a:cubicBezTo>
                <a:cubicBezTo>
                  <a:pt x="364980" y="42261"/>
                  <a:pt x="381171" y="81296"/>
                  <a:pt x="416789" y="81296"/>
                </a:cubicBezTo>
                <a:lnTo>
                  <a:pt x="713308" y="81294"/>
                </a:lnTo>
                <a:lnTo>
                  <a:pt x="1009827" y="81291"/>
                </a:lnTo>
                <a:cubicBezTo>
                  <a:pt x="1045909" y="81291"/>
                  <a:pt x="1061636" y="42256"/>
                  <a:pt x="1068575" y="18377"/>
                </a:cubicBezTo>
                <a:cubicBezTo>
                  <a:pt x="1073199" y="-911"/>
                  <a:pt x="1091704" y="7"/>
                  <a:pt x="1091704" y="7"/>
                </a:cubicBezTo>
                <a:lnTo>
                  <a:pt x="1182370" y="6"/>
                </a:lnTo>
                <a:cubicBezTo>
                  <a:pt x="1316983" y="6"/>
                  <a:pt x="1426617" y="109302"/>
                  <a:pt x="1426618" y="244316"/>
                </a:cubicBezTo>
                <a:lnTo>
                  <a:pt x="1426636" y="2724159"/>
                </a:lnTo>
                <a:cubicBezTo>
                  <a:pt x="1426638" y="2859173"/>
                  <a:pt x="1317006" y="2968471"/>
                  <a:pt x="1182392" y="2968472"/>
                </a:cubicBezTo>
                <a:lnTo>
                  <a:pt x="244729" y="2968479"/>
                </a:lnTo>
                <a:cubicBezTo>
                  <a:pt x="109653" y="2968480"/>
                  <a:pt x="20" y="2859184"/>
                  <a:pt x="19" y="2724170"/>
                </a:cubicBezTo>
                <a:lnTo>
                  <a:pt x="0" y="244326"/>
                </a:lnTo>
                <a:cubicBezTo>
                  <a:pt x="0" y="126189"/>
                  <a:pt x="83936" y="27741"/>
                  <a:pt x="195410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9" name="Picture Placeholder 108"/>
          <p:cNvSpPr>
            <a:spLocks noGrp="1"/>
          </p:cNvSpPr>
          <p:nvPr>
            <p:ph type="pic" sz="quarter" idx="25"/>
          </p:nvPr>
        </p:nvSpPr>
        <p:spPr>
          <a:xfrm rot="910825">
            <a:off x="12296484" y="-110292"/>
            <a:ext cx="1426637" cy="2968480"/>
          </a:xfrm>
          <a:custGeom>
            <a:avLst/>
            <a:gdLst>
              <a:gd name="connsiteX0" fmla="*/ 195410 w 1426637"/>
              <a:gd name="connsiteY0" fmla="*/ 4974 h 2968480"/>
              <a:gd name="connsiteX1" fmla="*/ 244707 w 1426637"/>
              <a:gd name="connsiteY1" fmla="*/ 14 h 2968480"/>
              <a:gd name="connsiteX2" fmla="*/ 335374 w 1426637"/>
              <a:gd name="connsiteY2" fmla="*/ 13 h 2968480"/>
              <a:gd name="connsiteX3" fmla="*/ 358504 w 1426637"/>
              <a:gd name="connsiteY3" fmla="*/ 18383 h 2968480"/>
              <a:gd name="connsiteX4" fmla="*/ 416790 w 1426637"/>
              <a:gd name="connsiteY4" fmla="*/ 81296 h 2968480"/>
              <a:gd name="connsiteX5" fmla="*/ 713308 w 1426637"/>
              <a:gd name="connsiteY5" fmla="*/ 81294 h 2968480"/>
              <a:gd name="connsiteX6" fmla="*/ 1009827 w 1426637"/>
              <a:gd name="connsiteY6" fmla="*/ 81291 h 2968480"/>
              <a:gd name="connsiteX7" fmla="*/ 1068575 w 1426637"/>
              <a:gd name="connsiteY7" fmla="*/ 18377 h 2968480"/>
              <a:gd name="connsiteX8" fmla="*/ 1091704 w 1426637"/>
              <a:gd name="connsiteY8" fmla="*/ 7 h 2968480"/>
              <a:gd name="connsiteX9" fmla="*/ 1182371 w 1426637"/>
              <a:gd name="connsiteY9" fmla="*/ 7 h 2968480"/>
              <a:gd name="connsiteX10" fmla="*/ 1426618 w 1426637"/>
              <a:gd name="connsiteY10" fmla="*/ 244316 h 2968480"/>
              <a:gd name="connsiteX11" fmla="*/ 1426637 w 1426637"/>
              <a:gd name="connsiteY11" fmla="*/ 2724160 h 2968480"/>
              <a:gd name="connsiteX12" fmla="*/ 1182393 w 1426637"/>
              <a:gd name="connsiteY12" fmla="*/ 2968473 h 2968480"/>
              <a:gd name="connsiteX13" fmla="*/ 244730 w 1426637"/>
              <a:gd name="connsiteY13" fmla="*/ 2968480 h 2968480"/>
              <a:gd name="connsiteX14" fmla="*/ 19 w 1426637"/>
              <a:gd name="connsiteY14" fmla="*/ 2724171 h 2968480"/>
              <a:gd name="connsiteX15" fmla="*/ 0 w 1426637"/>
              <a:gd name="connsiteY15" fmla="*/ 244327 h 2968480"/>
              <a:gd name="connsiteX16" fmla="*/ 195410 w 1426637"/>
              <a:gd name="connsiteY16" fmla="*/ 4974 h 296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80">
                <a:moveTo>
                  <a:pt x="195410" y="4974"/>
                </a:moveTo>
                <a:cubicBezTo>
                  <a:pt x="211335" y="1722"/>
                  <a:pt x="227823" y="14"/>
                  <a:pt x="244707" y="14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3"/>
                </a:cubicBezTo>
                <a:cubicBezTo>
                  <a:pt x="364980" y="42262"/>
                  <a:pt x="381171" y="81296"/>
                  <a:pt x="416790" y="81296"/>
                </a:cubicBezTo>
                <a:lnTo>
                  <a:pt x="713308" y="81294"/>
                </a:lnTo>
                <a:lnTo>
                  <a:pt x="1009827" y="81291"/>
                </a:lnTo>
                <a:cubicBezTo>
                  <a:pt x="1045909" y="81291"/>
                  <a:pt x="1061636" y="42257"/>
                  <a:pt x="1068575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1" y="7"/>
                </a:lnTo>
                <a:cubicBezTo>
                  <a:pt x="1316984" y="6"/>
                  <a:pt x="1426617" y="109302"/>
                  <a:pt x="1426618" y="244316"/>
                </a:cubicBezTo>
                <a:lnTo>
                  <a:pt x="1426637" y="2724160"/>
                </a:lnTo>
                <a:cubicBezTo>
                  <a:pt x="1426639" y="2859174"/>
                  <a:pt x="1317007" y="2968472"/>
                  <a:pt x="1182393" y="2968473"/>
                </a:cubicBezTo>
                <a:lnTo>
                  <a:pt x="244730" y="2968480"/>
                </a:lnTo>
                <a:cubicBezTo>
                  <a:pt x="109654" y="2968481"/>
                  <a:pt x="20" y="2859185"/>
                  <a:pt x="19" y="2724171"/>
                </a:cubicBezTo>
                <a:lnTo>
                  <a:pt x="0" y="244327"/>
                </a:lnTo>
                <a:cubicBezTo>
                  <a:pt x="0" y="126189"/>
                  <a:pt x="83936" y="27741"/>
                  <a:pt x="195410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9" name="Picture Placeholder 118"/>
          <p:cNvSpPr>
            <a:spLocks noGrp="1"/>
          </p:cNvSpPr>
          <p:nvPr>
            <p:ph type="pic" sz="quarter" idx="26"/>
          </p:nvPr>
        </p:nvSpPr>
        <p:spPr>
          <a:xfrm rot="910825">
            <a:off x="6759650" y="6299905"/>
            <a:ext cx="1426637" cy="2968479"/>
          </a:xfrm>
          <a:custGeom>
            <a:avLst/>
            <a:gdLst>
              <a:gd name="connsiteX0" fmla="*/ 195411 w 1426637"/>
              <a:gd name="connsiteY0" fmla="*/ 4974 h 2968479"/>
              <a:gd name="connsiteX1" fmla="*/ 244707 w 1426637"/>
              <a:gd name="connsiteY1" fmla="*/ 13 h 2968479"/>
              <a:gd name="connsiteX2" fmla="*/ 335375 w 1426637"/>
              <a:gd name="connsiteY2" fmla="*/ 12 h 2968479"/>
              <a:gd name="connsiteX3" fmla="*/ 358504 w 1426637"/>
              <a:gd name="connsiteY3" fmla="*/ 18382 h 2968479"/>
              <a:gd name="connsiteX4" fmla="*/ 416790 w 1426637"/>
              <a:gd name="connsiteY4" fmla="*/ 81295 h 2968479"/>
              <a:gd name="connsiteX5" fmla="*/ 713308 w 1426637"/>
              <a:gd name="connsiteY5" fmla="*/ 81293 h 2968479"/>
              <a:gd name="connsiteX6" fmla="*/ 1009827 w 1426637"/>
              <a:gd name="connsiteY6" fmla="*/ 81291 h 2968479"/>
              <a:gd name="connsiteX7" fmla="*/ 1068575 w 1426637"/>
              <a:gd name="connsiteY7" fmla="*/ 18377 h 2968479"/>
              <a:gd name="connsiteX8" fmla="*/ 1091704 w 1426637"/>
              <a:gd name="connsiteY8" fmla="*/ 7 h 2968479"/>
              <a:gd name="connsiteX9" fmla="*/ 1182371 w 1426637"/>
              <a:gd name="connsiteY9" fmla="*/ 6 h 2968479"/>
              <a:gd name="connsiteX10" fmla="*/ 1426618 w 1426637"/>
              <a:gd name="connsiteY10" fmla="*/ 244315 h 2968479"/>
              <a:gd name="connsiteX11" fmla="*/ 1426637 w 1426637"/>
              <a:gd name="connsiteY11" fmla="*/ 2724159 h 2968479"/>
              <a:gd name="connsiteX12" fmla="*/ 1182394 w 1426637"/>
              <a:gd name="connsiteY12" fmla="*/ 2968472 h 2968479"/>
              <a:gd name="connsiteX13" fmla="*/ 244730 w 1426637"/>
              <a:gd name="connsiteY13" fmla="*/ 2968479 h 2968479"/>
              <a:gd name="connsiteX14" fmla="*/ 19 w 1426637"/>
              <a:gd name="connsiteY14" fmla="*/ 2724170 h 2968479"/>
              <a:gd name="connsiteX15" fmla="*/ 1 w 1426637"/>
              <a:gd name="connsiteY15" fmla="*/ 244326 h 2968479"/>
              <a:gd name="connsiteX16" fmla="*/ 195411 w 1426637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1" y="4974"/>
                </a:moveTo>
                <a:cubicBezTo>
                  <a:pt x="211336" y="1721"/>
                  <a:pt x="227823" y="13"/>
                  <a:pt x="244707" y="13"/>
                </a:cubicBezTo>
                <a:lnTo>
                  <a:pt x="335375" y="12"/>
                </a:lnTo>
                <a:cubicBezTo>
                  <a:pt x="335375" y="12"/>
                  <a:pt x="353415" y="-906"/>
                  <a:pt x="358504" y="18382"/>
                </a:cubicBezTo>
                <a:cubicBezTo>
                  <a:pt x="364981" y="42261"/>
                  <a:pt x="381171" y="81296"/>
                  <a:pt x="416790" y="81295"/>
                </a:cubicBezTo>
                <a:lnTo>
                  <a:pt x="713308" y="81293"/>
                </a:lnTo>
                <a:lnTo>
                  <a:pt x="1009827" y="81291"/>
                </a:lnTo>
                <a:cubicBezTo>
                  <a:pt x="1045909" y="81291"/>
                  <a:pt x="1061637" y="42256"/>
                  <a:pt x="1068575" y="18377"/>
                </a:cubicBezTo>
                <a:cubicBezTo>
                  <a:pt x="1073201" y="-912"/>
                  <a:pt x="1091704" y="7"/>
                  <a:pt x="1091704" y="7"/>
                </a:cubicBezTo>
                <a:lnTo>
                  <a:pt x="1182371" y="6"/>
                </a:lnTo>
                <a:cubicBezTo>
                  <a:pt x="1316984" y="5"/>
                  <a:pt x="1426618" y="109301"/>
                  <a:pt x="1426618" y="244315"/>
                </a:cubicBezTo>
                <a:lnTo>
                  <a:pt x="1426637" y="2724159"/>
                </a:lnTo>
                <a:cubicBezTo>
                  <a:pt x="1426638" y="2859173"/>
                  <a:pt x="1317007" y="2968471"/>
                  <a:pt x="1182394" y="2968472"/>
                </a:cubicBezTo>
                <a:lnTo>
                  <a:pt x="244730" y="2968479"/>
                </a:lnTo>
                <a:cubicBezTo>
                  <a:pt x="109655" y="2968480"/>
                  <a:pt x="20" y="2859184"/>
                  <a:pt x="19" y="2724170"/>
                </a:cubicBezTo>
                <a:lnTo>
                  <a:pt x="1" y="244326"/>
                </a:lnTo>
                <a:cubicBezTo>
                  <a:pt x="0" y="126189"/>
                  <a:pt x="83937" y="27740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7" name="Picture Placeholder 116"/>
          <p:cNvSpPr>
            <a:spLocks noGrp="1"/>
          </p:cNvSpPr>
          <p:nvPr>
            <p:ph type="pic" sz="quarter" idx="27"/>
          </p:nvPr>
        </p:nvSpPr>
        <p:spPr>
          <a:xfrm rot="910825">
            <a:off x="9890769" y="1720730"/>
            <a:ext cx="1426637" cy="2968479"/>
          </a:xfrm>
          <a:custGeom>
            <a:avLst/>
            <a:gdLst>
              <a:gd name="connsiteX0" fmla="*/ 195411 w 1426637"/>
              <a:gd name="connsiteY0" fmla="*/ 4974 h 2968479"/>
              <a:gd name="connsiteX1" fmla="*/ 244707 w 1426637"/>
              <a:gd name="connsiteY1" fmla="*/ 14 h 2968479"/>
              <a:gd name="connsiteX2" fmla="*/ 335374 w 1426637"/>
              <a:gd name="connsiteY2" fmla="*/ 13 h 2968479"/>
              <a:gd name="connsiteX3" fmla="*/ 358504 w 1426637"/>
              <a:gd name="connsiteY3" fmla="*/ 18383 h 2968479"/>
              <a:gd name="connsiteX4" fmla="*/ 416790 w 1426637"/>
              <a:gd name="connsiteY4" fmla="*/ 81296 h 2968479"/>
              <a:gd name="connsiteX5" fmla="*/ 713308 w 1426637"/>
              <a:gd name="connsiteY5" fmla="*/ 81294 h 2968479"/>
              <a:gd name="connsiteX6" fmla="*/ 1009827 w 1426637"/>
              <a:gd name="connsiteY6" fmla="*/ 81291 h 2968479"/>
              <a:gd name="connsiteX7" fmla="*/ 1068576 w 1426637"/>
              <a:gd name="connsiteY7" fmla="*/ 18377 h 2968479"/>
              <a:gd name="connsiteX8" fmla="*/ 1091704 w 1426637"/>
              <a:gd name="connsiteY8" fmla="*/ 7 h 2968479"/>
              <a:gd name="connsiteX9" fmla="*/ 1182371 w 1426637"/>
              <a:gd name="connsiteY9" fmla="*/ 7 h 2968479"/>
              <a:gd name="connsiteX10" fmla="*/ 1426618 w 1426637"/>
              <a:gd name="connsiteY10" fmla="*/ 244316 h 2968479"/>
              <a:gd name="connsiteX11" fmla="*/ 1426637 w 1426637"/>
              <a:gd name="connsiteY11" fmla="*/ 2724160 h 2968479"/>
              <a:gd name="connsiteX12" fmla="*/ 1182393 w 1426637"/>
              <a:gd name="connsiteY12" fmla="*/ 2968472 h 2968479"/>
              <a:gd name="connsiteX13" fmla="*/ 244730 w 1426637"/>
              <a:gd name="connsiteY13" fmla="*/ 2968479 h 2968479"/>
              <a:gd name="connsiteX14" fmla="*/ 20 w 1426637"/>
              <a:gd name="connsiteY14" fmla="*/ 2724170 h 2968479"/>
              <a:gd name="connsiteX15" fmla="*/ 1 w 1426637"/>
              <a:gd name="connsiteY15" fmla="*/ 244327 h 2968479"/>
              <a:gd name="connsiteX16" fmla="*/ 195411 w 1426637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1" y="4974"/>
                </a:moveTo>
                <a:cubicBezTo>
                  <a:pt x="211336" y="1722"/>
                  <a:pt x="227823" y="14"/>
                  <a:pt x="244707" y="14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3"/>
                </a:cubicBezTo>
                <a:cubicBezTo>
                  <a:pt x="364981" y="42262"/>
                  <a:pt x="381171" y="81296"/>
                  <a:pt x="416790" y="81296"/>
                </a:cubicBezTo>
                <a:lnTo>
                  <a:pt x="713308" y="81294"/>
                </a:lnTo>
                <a:lnTo>
                  <a:pt x="1009827" y="81291"/>
                </a:lnTo>
                <a:cubicBezTo>
                  <a:pt x="1045909" y="81291"/>
                  <a:pt x="1061636" y="42257"/>
                  <a:pt x="1068576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1" y="7"/>
                </a:lnTo>
                <a:cubicBezTo>
                  <a:pt x="1316984" y="6"/>
                  <a:pt x="1426618" y="109302"/>
                  <a:pt x="1426618" y="244316"/>
                </a:cubicBezTo>
                <a:lnTo>
                  <a:pt x="1426637" y="2724160"/>
                </a:lnTo>
                <a:cubicBezTo>
                  <a:pt x="1426639" y="2859174"/>
                  <a:pt x="1317007" y="2968472"/>
                  <a:pt x="1182393" y="2968472"/>
                </a:cubicBezTo>
                <a:lnTo>
                  <a:pt x="244730" y="2968479"/>
                </a:lnTo>
                <a:cubicBezTo>
                  <a:pt x="109654" y="2968481"/>
                  <a:pt x="20" y="2859184"/>
                  <a:pt x="20" y="2724170"/>
                </a:cubicBezTo>
                <a:lnTo>
                  <a:pt x="1" y="244327"/>
                </a:lnTo>
                <a:cubicBezTo>
                  <a:pt x="0" y="126189"/>
                  <a:pt x="83937" y="27741"/>
                  <a:pt x="195411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0" name="Picture Placeholder 119"/>
          <p:cNvSpPr>
            <a:spLocks noGrp="1"/>
          </p:cNvSpPr>
          <p:nvPr>
            <p:ph type="pic" sz="quarter" idx="29"/>
          </p:nvPr>
        </p:nvSpPr>
        <p:spPr>
          <a:xfrm rot="910825">
            <a:off x="7631815" y="3044933"/>
            <a:ext cx="1426638" cy="2968480"/>
          </a:xfrm>
          <a:custGeom>
            <a:avLst/>
            <a:gdLst>
              <a:gd name="connsiteX0" fmla="*/ 195412 w 1426638"/>
              <a:gd name="connsiteY0" fmla="*/ 4974 h 2968480"/>
              <a:gd name="connsiteX1" fmla="*/ 244708 w 1426638"/>
              <a:gd name="connsiteY1" fmla="*/ 14 h 2968480"/>
              <a:gd name="connsiteX2" fmla="*/ 335375 w 1426638"/>
              <a:gd name="connsiteY2" fmla="*/ 13 h 2968480"/>
              <a:gd name="connsiteX3" fmla="*/ 358505 w 1426638"/>
              <a:gd name="connsiteY3" fmla="*/ 18383 h 2968480"/>
              <a:gd name="connsiteX4" fmla="*/ 416791 w 1426638"/>
              <a:gd name="connsiteY4" fmla="*/ 81296 h 2968480"/>
              <a:gd name="connsiteX5" fmla="*/ 713309 w 1426638"/>
              <a:gd name="connsiteY5" fmla="*/ 81294 h 2968480"/>
              <a:gd name="connsiteX6" fmla="*/ 1009828 w 1426638"/>
              <a:gd name="connsiteY6" fmla="*/ 81291 h 2968480"/>
              <a:gd name="connsiteX7" fmla="*/ 1068576 w 1426638"/>
              <a:gd name="connsiteY7" fmla="*/ 18377 h 2968480"/>
              <a:gd name="connsiteX8" fmla="*/ 1091705 w 1426638"/>
              <a:gd name="connsiteY8" fmla="*/ 7 h 2968480"/>
              <a:gd name="connsiteX9" fmla="*/ 1182371 w 1426638"/>
              <a:gd name="connsiteY9" fmla="*/ 7 h 2968480"/>
              <a:gd name="connsiteX10" fmla="*/ 1426619 w 1426638"/>
              <a:gd name="connsiteY10" fmla="*/ 244316 h 2968480"/>
              <a:gd name="connsiteX11" fmla="*/ 1426638 w 1426638"/>
              <a:gd name="connsiteY11" fmla="*/ 2724160 h 2968480"/>
              <a:gd name="connsiteX12" fmla="*/ 1182394 w 1426638"/>
              <a:gd name="connsiteY12" fmla="*/ 2968473 h 2968480"/>
              <a:gd name="connsiteX13" fmla="*/ 244730 w 1426638"/>
              <a:gd name="connsiteY13" fmla="*/ 2968480 h 2968480"/>
              <a:gd name="connsiteX14" fmla="*/ 20 w 1426638"/>
              <a:gd name="connsiteY14" fmla="*/ 2724171 h 2968480"/>
              <a:gd name="connsiteX15" fmla="*/ 1 w 1426638"/>
              <a:gd name="connsiteY15" fmla="*/ 244327 h 2968480"/>
              <a:gd name="connsiteX16" fmla="*/ 195412 w 1426638"/>
              <a:gd name="connsiteY16" fmla="*/ 4974 h 296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8" h="2968480">
                <a:moveTo>
                  <a:pt x="195412" y="4974"/>
                </a:moveTo>
                <a:cubicBezTo>
                  <a:pt x="211337" y="1722"/>
                  <a:pt x="227824" y="14"/>
                  <a:pt x="244708" y="14"/>
                </a:cubicBezTo>
                <a:lnTo>
                  <a:pt x="335375" y="13"/>
                </a:lnTo>
                <a:cubicBezTo>
                  <a:pt x="335375" y="13"/>
                  <a:pt x="353416" y="-905"/>
                  <a:pt x="358505" y="18383"/>
                </a:cubicBezTo>
                <a:cubicBezTo>
                  <a:pt x="364981" y="42262"/>
                  <a:pt x="381172" y="81296"/>
                  <a:pt x="416791" y="81296"/>
                </a:cubicBezTo>
                <a:lnTo>
                  <a:pt x="713309" y="81294"/>
                </a:lnTo>
                <a:lnTo>
                  <a:pt x="1009828" y="81291"/>
                </a:lnTo>
                <a:cubicBezTo>
                  <a:pt x="1045910" y="81291"/>
                  <a:pt x="1061637" y="42257"/>
                  <a:pt x="1068576" y="18377"/>
                </a:cubicBezTo>
                <a:cubicBezTo>
                  <a:pt x="1073201" y="-911"/>
                  <a:pt x="1091705" y="7"/>
                  <a:pt x="1091705" y="7"/>
                </a:cubicBezTo>
                <a:lnTo>
                  <a:pt x="1182371" y="7"/>
                </a:lnTo>
                <a:cubicBezTo>
                  <a:pt x="1316984" y="6"/>
                  <a:pt x="1426618" y="109302"/>
                  <a:pt x="1426619" y="244316"/>
                </a:cubicBezTo>
                <a:lnTo>
                  <a:pt x="1426638" y="2724160"/>
                </a:lnTo>
                <a:cubicBezTo>
                  <a:pt x="1426639" y="2859174"/>
                  <a:pt x="1317008" y="2968472"/>
                  <a:pt x="1182394" y="2968473"/>
                </a:cubicBezTo>
                <a:lnTo>
                  <a:pt x="244730" y="2968480"/>
                </a:lnTo>
                <a:cubicBezTo>
                  <a:pt x="109655" y="2968481"/>
                  <a:pt x="21" y="2859184"/>
                  <a:pt x="20" y="2724171"/>
                </a:cubicBezTo>
                <a:lnTo>
                  <a:pt x="1" y="244327"/>
                </a:lnTo>
                <a:cubicBezTo>
                  <a:pt x="0" y="126190"/>
                  <a:pt x="83938" y="27741"/>
                  <a:pt x="195412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8" name="Picture Placeholder 117"/>
          <p:cNvSpPr>
            <a:spLocks noGrp="1"/>
          </p:cNvSpPr>
          <p:nvPr>
            <p:ph type="pic" sz="quarter" idx="31"/>
          </p:nvPr>
        </p:nvSpPr>
        <p:spPr>
          <a:xfrm rot="910825">
            <a:off x="9016283" y="4984358"/>
            <a:ext cx="1426636" cy="2968479"/>
          </a:xfrm>
          <a:custGeom>
            <a:avLst/>
            <a:gdLst>
              <a:gd name="connsiteX0" fmla="*/ 195410 w 1426636"/>
              <a:gd name="connsiteY0" fmla="*/ 4974 h 2968479"/>
              <a:gd name="connsiteX1" fmla="*/ 244706 w 1426636"/>
              <a:gd name="connsiteY1" fmla="*/ 13 h 2968479"/>
              <a:gd name="connsiteX2" fmla="*/ 335374 w 1426636"/>
              <a:gd name="connsiteY2" fmla="*/ 12 h 2968479"/>
              <a:gd name="connsiteX3" fmla="*/ 358503 w 1426636"/>
              <a:gd name="connsiteY3" fmla="*/ 18382 h 2968479"/>
              <a:gd name="connsiteX4" fmla="*/ 416789 w 1426636"/>
              <a:gd name="connsiteY4" fmla="*/ 81295 h 2968479"/>
              <a:gd name="connsiteX5" fmla="*/ 713307 w 1426636"/>
              <a:gd name="connsiteY5" fmla="*/ 81293 h 2968479"/>
              <a:gd name="connsiteX6" fmla="*/ 1009826 w 1426636"/>
              <a:gd name="connsiteY6" fmla="*/ 81291 h 2968479"/>
              <a:gd name="connsiteX7" fmla="*/ 1068575 w 1426636"/>
              <a:gd name="connsiteY7" fmla="*/ 18376 h 2968479"/>
              <a:gd name="connsiteX8" fmla="*/ 1091703 w 1426636"/>
              <a:gd name="connsiteY8" fmla="*/ 7 h 2968479"/>
              <a:gd name="connsiteX9" fmla="*/ 1182370 w 1426636"/>
              <a:gd name="connsiteY9" fmla="*/ 6 h 2968479"/>
              <a:gd name="connsiteX10" fmla="*/ 1426617 w 1426636"/>
              <a:gd name="connsiteY10" fmla="*/ 244315 h 2968479"/>
              <a:gd name="connsiteX11" fmla="*/ 1426636 w 1426636"/>
              <a:gd name="connsiteY11" fmla="*/ 2724159 h 2968479"/>
              <a:gd name="connsiteX12" fmla="*/ 1182392 w 1426636"/>
              <a:gd name="connsiteY12" fmla="*/ 2968472 h 2968479"/>
              <a:gd name="connsiteX13" fmla="*/ 244729 w 1426636"/>
              <a:gd name="connsiteY13" fmla="*/ 2968479 h 2968479"/>
              <a:gd name="connsiteX14" fmla="*/ 19 w 1426636"/>
              <a:gd name="connsiteY14" fmla="*/ 2724170 h 2968479"/>
              <a:gd name="connsiteX15" fmla="*/ 0 w 1426636"/>
              <a:gd name="connsiteY15" fmla="*/ 244326 h 2968479"/>
              <a:gd name="connsiteX16" fmla="*/ 195410 w 1426636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6" h="2968479">
                <a:moveTo>
                  <a:pt x="195410" y="4974"/>
                </a:moveTo>
                <a:cubicBezTo>
                  <a:pt x="211335" y="1721"/>
                  <a:pt x="227822" y="13"/>
                  <a:pt x="244706" y="13"/>
                </a:cubicBezTo>
                <a:lnTo>
                  <a:pt x="335374" y="12"/>
                </a:lnTo>
                <a:cubicBezTo>
                  <a:pt x="335374" y="12"/>
                  <a:pt x="353415" y="-907"/>
                  <a:pt x="358503" y="18382"/>
                </a:cubicBezTo>
                <a:cubicBezTo>
                  <a:pt x="364980" y="42261"/>
                  <a:pt x="381170" y="81296"/>
                  <a:pt x="416789" y="81295"/>
                </a:cubicBezTo>
                <a:lnTo>
                  <a:pt x="713307" y="81293"/>
                </a:lnTo>
                <a:lnTo>
                  <a:pt x="1009826" y="81291"/>
                </a:lnTo>
                <a:cubicBezTo>
                  <a:pt x="1045908" y="81291"/>
                  <a:pt x="1061636" y="42256"/>
                  <a:pt x="1068575" y="18376"/>
                </a:cubicBezTo>
                <a:cubicBezTo>
                  <a:pt x="1073199" y="-912"/>
                  <a:pt x="1091703" y="7"/>
                  <a:pt x="1091703" y="7"/>
                </a:cubicBezTo>
                <a:lnTo>
                  <a:pt x="1182370" y="6"/>
                </a:lnTo>
                <a:cubicBezTo>
                  <a:pt x="1316983" y="5"/>
                  <a:pt x="1426617" y="109301"/>
                  <a:pt x="1426617" y="244315"/>
                </a:cubicBezTo>
                <a:lnTo>
                  <a:pt x="1426636" y="2724159"/>
                </a:lnTo>
                <a:cubicBezTo>
                  <a:pt x="1426638" y="2859173"/>
                  <a:pt x="1317006" y="2968471"/>
                  <a:pt x="1182392" y="2968472"/>
                </a:cubicBezTo>
                <a:lnTo>
                  <a:pt x="244729" y="2968479"/>
                </a:lnTo>
                <a:cubicBezTo>
                  <a:pt x="109653" y="2968480"/>
                  <a:pt x="19" y="2859184"/>
                  <a:pt x="19" y="2724170"/>
                </a:cubicBezTo>
                <a:lnTo>
                  <a:pt x="0" y="244326"/>
                </a:lnTo>
                <a:cubicBezTo>
                  <a:pt x="0" y="126189"/>
                  <a:pt x="83936" y="27741"/>
                  <a:pt x="195410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7" name="Picture Placeholder 106"/>
          <p:cNvSpPr>
            <a:spLocks noGrp="1"/>
          </p:cNvSpPr>
          <p:nvPr>
            <p:ph type="pic" sz="quarter" idx="33"/>
          </p:nvPr>
        </p:nvSpPr>
        <p:spPr>
          <a:xfrm rot="910825">
            <a:off x="10541928" y="6396908"/>
            <a:ext cx="1426637" cy="2968480"/>
          </a:xfrm>
          <a:custGeom>
            <a:avLst/>
            <a:gdLst>
              <a:gd name="connsiteX0" fmla="*/ 195410 w 1426637"/>
              <a:gd name="connsiteY0" fmla="*/ 4974 h 2968480"/>
              <a:gd name="connsiteX1" fmla="*/ 244707 w 1426637"/>
              <a:gd name="connsiteY1" fmla="*/ 14 h 2968480"/>
              <a:gd name="connsiteX2" fmla="*/ 335374 w 1426637"/>
              <a:gd name="connsiteY2" fmla="*/ 13 h 2968480"/>
              <a:gd name="connsiteX3" fmla="*/ 358504 w 1426637"/>
              <a:gd name="connsiteY3" fmla="*/ 18383 h 2968480"/>
              <a:gd name="connsiteX4" fmla="*/ 416790 w 1426637"/>
              <a:gd name="connsiteY4" fmla="*/ 81296 h 2968480"/>
              <a:gd name="connsiteX5" fmla="*/ 713308 w 1426637"/>
              <a:gd name="connsiteY5" fmla="*/ 81294 h 2968480"/>
              <a:gd name="connsiteX6" fmla="*/ 1009827 w 1426637"/>
              <a:gd name="connsiteY6" fmla="*/ 81291 h 2968480"/>
              <a:gd name="connsiteX7" fmla="*/ 1068575 w 1426637"/>
              <a:gd name="connsiteY7" fmla="*/ 18377 h 2968480"/>
              <a:gd name="connsiteX8" fmla="*/ 1091704 w 1426637"/>
              <a:gd name="connsiteY8" fmla="*/ 7 h 2968480"/>
              <a:gd name="connsiteX9" fmla="*/ 1182371 w 1426637"/>
              <a:gd name="connsiteY9" fmla="*/ 7 h 2968480"/>
              <a:gd name="connsiteX10" fmla="*/ 1426618 w 1426637"/>
              <a:gd name="connsiteY10" fmla="*/ 244316 h 2968480"/>
              <a:gd name="connsiteX11" fmla="*/ 1426637 w 1426637"/>
              <a:gd name="connsiteY11" fmla="*/ 2724160 h 2968480"/>
              <a:gd name="connsiteX12" fmla="*/ 1182393 w 1426637"/>
              <a:gd name="connsiteY12" fmla="*/ 2968473 h 2968480"/>
              <a:gd name="connsiteX13" fmla="*/ 244730 w 1426637"/>
              <a:gd name="connsiteY13" fmla="*/ 2968480 h 2968480"/>
              <a:gd name="connsiteX14" fmla="*/ 19 w 1426637"/>
              <a:gd name="connsiteY14" fmla="*/ 2724170 h 2968480"/>
              <a:gd name="connsiteX15" fmla="*/ 1 w 1426637"/>
              <a:gd name="connsiteY15" fmla="*/ 244327 h 2968480"/>
              <a:gd name="connsiteX16" fmla="*/ 195410 w 1426637"/>
              <a:gd name="connsiteY16" fmla="*/ 4974 h 296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80">
                <a:moveTo>
                  <a:pt x="195410" y="4974"/>
                </a:moveTo>
                <a:cubicBezTo>
                  <a:pt x="211335" y="1722"/>
                  <a:pt x="227823" y="14"/>
                  <a:pt x="244707" y="14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3"/>
                </a:cubicBezTo>
                <a:cubicBezTo>
                  <a:pt x="364980" y="42262"/>
                  <a:pt x="381171" y="81297"/>
                  <a:pt x="416790" y="81296"/>
                </a:cubicBezTo>
                <a:lnTo>
                  <a:pt x="713308" y="81294"/>
                </a:lnTo>
                <a:lnTo>
                  <a:pt x="1009827" y="81291"/>
                </a:lnTo>
                <a:cubicBezTo>
                  <a:pt x="1045909" y="81292"/>
                  <a:pt x="1061636" y="42257"/>
                  <a:pt x="1068575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1" y="7"/>
                </a:lnTo>
                <a:cubicBezTo>
                  <a:pt x="1316983" y="6"/>
                  <a:pt x="1426617" y="109302"/>
                  <a:pt x="1426618" y="244316"/>
                </a:cubicBezTo>
                <a:lnTo>
                  <a:pt x="1426637" y="2724160"/>
                </a:lnTo>
                <a:cubicBezTo>
                  <a:pt x="1426639" y="2859174"/>
                  <a:pt x="1317007" y="2968472"/>
                  <a:pt x="1182393" y="2968473"/>
                </a:cubicBezTo>
                <a:lnTo>
                  <a:pt x="244730" y="2968480"/>
                </a:lnTo>
                <a:cubicBezTo>
                  <a:pt x="109654" y="2968481"/>
                  <a:pt x="20" y="2859184"/>
                  <a:pt x="19" y="2724170"/>
                </a:cubicBezTo>
                <a:lnTo>
                  <a:pt x="1" y="244327"/>
                </a:lnTo>
                <a:cubicBezTo>
                  <a:pt x="0" y="126190"/>
                  <a:pt x="83936" y="27741"/>
                  <a:pt x="195410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8" name="Picture Placeholder 107"/>
          <p:cNvSpPr>
            <a:spLocks noGrp="1"/>
          </p:cNvSpPr>
          <p:nvPr>
            <p:ph type="pic" sz="quarter" idx="35"/>
          </p:nvPr>
        </p:nvSpPr>
        <p:spPr>
          <a:xfrm rot="910825">
            <a:off x="11414094" y="3141939"/>
            <a:ext cx="1426637" cy="2968479"/>
          </a:xfrm>
          <a:custGeom>
            <a:avLst/>
            <a:gdLst>
              <a:gd name="connsiteX0" fmla="*/ 195410 w 1426637"/>
              <a:gd name="connsiteY0" fmla="*/ 4974 h 2968479"/>
              <a:gd name="connsiteX1" fmla="*/ 244707 w 1426637"/>
              <a:gd name="connsiteY1" fmla="*/ 14 h 2968479"/>
              <a:gd name="connsiteX2" fmla="*/ 335374 w 1426637"/>
              <a:gd name="connsiteY2" fmla="*/ 13 h 2968479"/>
              <a:gd name="connsiteX3" fmla="*/ 358504 w 1426637"/>
              <a:gd name="connsiteY3" fmla="*/ 18383 h 2968479"/>
              <a:gd name="connsiteX4" fmla="*/ 416790 w 1426637"/>
              <a:gd name="connsiteY4" fmla="*/ 81296 h 2968479"/>
              <a:gd name="connsiteX5" fmla="*/ 713308 w 1426637"/>
              <a:gd name="connsiteY5" fmla="*/ 81294 h 2968479"/>
              <a:gd name="connsiteX6" fmla="*/ 1009827 w 1426637"/>
              <a:gd name="connsiteY6" fmla="*/ 81291 h 2968479"/>
              <a:gd name="connsiteX7" fmla="*/ 1068575 w 1426637"/>
              <a:gd name="connsiteY7" fmla="*/ 18377 h 2968479"/>
              <a:gd name="connsiteX8" fmla="*/ 1091704 w 1426637"/>
              <a:gd name="connsiteY8" fmla="*/ 7 h 2968479"/>
              <a:gd name="connsiteX9" fmla="*/ 1182371 w 1426637"/>
              <a:gd name="connsiteY9" fmla="*/ 7 h 2968479"/>
              <a:gd name="connsiteX10" fmla="*/ 1426618 w 1426637"/>
              <a:gd name="connsiteY10" fmla="*/ 244316 h 2968479"/>
              <a:gd name="connsiteX11" fmla="*/ 1426637 w 1426637"/>
              <a:gd name="connsiteY11" fmla="*/ 2724160 h 2968479"/>
              <a:gd name="connsiteX12" fmla="*/ 1182393 w 1426637"/>
              <a:gd name="connsiteY12" fmla="*/ 2968472 h 2968479"/>
              <a:gd name="connsiteX13" fmla="*/ 244730 w 1426637"/>
              <a:gd name="connsiteY13" fmla="*/ 2968479 h 2968479"/>
              <a:gd name="connsiteX14" fmla="*/ 19 w 1426637"/>
              <a:gd name="connsiteY14" fmla="*/ 2724170 h 2968479"/>
              <a:gd name="connsiteX15" fmla="*/ 0 w 1426637"/>
              <a:gd name="connsiteY15" fmla="*/ 244326 h 2968479"/>
              <a:gd name="connsiteX16" fmla="*/ 195410 w 1426637"/>
              <a:gd name="connsiteY16" fmla="*/ 4974 h 29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6637" h="2968479">
                <a:moveTo>
                  <a:pt x="195410" y="4974"/>
                </a:moveTo>
                <a:cubicBezTo>
                  <a:pt x="211335" y="1722"/>
                  <a:pt x="227822" y="14"/>
                  <a:pt x="244707" y="14"/>
                </a:cubicBezTo>
                <a:lnTo>
                  <a:pt x="335374" y="13"/>
                </a:lnTo>
                <a:cubicBezTo>
                  <a:pt x="335374" y="13"/>
                  <a:pt x="353415" y="-906"/>
                  <a:pt x="358504" y="18383"/>
                </a:cubicBezTo>
                <a:cubicBezTo>
                  <a:pt x="364980" y="42262"/>
                  <a:pt x="381171" y="81296"/>
                  <a:pt x="416790" y="81296"/>
                </a:cubicBezTo>
                <a:lnTo>
                  <a:pt x="713308" y="81294"/>
                </a:lnTo>
                <a:lnTo>
                  <a:pt x="1009827" y="81291"/>
                </a:lnTo>
                <a:cubicBezTo>
                  <a:pt x="1045909" y="81291"/>
                  <a:pt x="1061636" y="42256"/>
                  <a:pt x="1068575" y="18377"/>
                </a:cubicBezTo>
                <a:cubicBezTo>
                  <a:pt x="1073200" y="-911"/>
                  <a:pt x="1091704" y="7"/>
                  <a:pt x="1091704" y="7"/>
                </a:cubicBezTo>
                <a:lnTo>
                  <a:pt x="1182371" y="7"/>
                </a:lnTo>
                <a:cubicBezTo>
                  <a:pt x="1316983" y="6"/>
                  <a:pt x="1426617" y="109302"/>
                  <a:pt x="1426618" y="244316"/>
                </a:cubicBezTo>
                <a:lnTo>
                  <a:pt x="1426637" y="2724160"/>
                </a:lnTo>
                <a:cubicBezTo>
                  <a:pt x="1426639" y="2859173"/>
                  <a:pt x="1317007" y="2968471"/>
                  <a:pt x="1182393" y="2968472"/>
                </a:cubicBezTo>
                <a:lnTo>
                  <a:pt x="244730" y="2968479"/>
                </a:lnTo>
                <a:cubicBezTo>
                  <a:pt x="109654" y="2968481"/>
                  <a:pt x="20" y="2859184"/>
                  <a:pt x="19" y="2724170"/>
                </a:cubicBezTo>
                <a:lnTo>
                  <a:pt x="0" y="244326"/>
                </a:lnTo>
                <a:cubicBezTo>
                  <a:pt x="0" y="126189"/>
                  <a:pt x="83936" y="27741"/>
                  <a:pt x="195410" y="4974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65728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69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016B3E-1FAE-467E-81B8-5C4B924923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9375962" y="513372"/>
            <a:ext cx="1802154" cy="3749879"/>
          </a:xfrm>
          <a:custGeom>
            <a:avLst/>
            <a:gdLst>
              <a:gd name="connsiteX0" fmla="*/ 309124 w 1802154"/>
              <a:gd name="connsiteY0" fmla="*/ 9 h 3749879"/>
              <a:gd name="connsiteX1" fmla="*/ 423658 w 1802154"/>
              <a:gd name="connsiteY1" fmla="*/ 9 h 3749879"/>
              <a:gd name="connsiteX2" fmla="*/ 452876 w 1802154"/>
              <a:gd name="connsiteY2" fmla="*/ 23214 h 3749879"/>
              <a:gd name="connsiteX3" fmla="*/ 526505 w 1802154"/>
              <a:gd name="connsiteY3" fmla="*/ 102689 h 3749879"/>
              <a:gd name="connsiteX4" fmla="*/ 901077 w 1802154"/>
              <a:gd name="connsiteY4" fmla="*/ 102689 h 3749879"/>
              <a:gd name="connsiteX5" fmla="*/ 1275650 w 1802154"/>
              <a:gd name="connsiteY5" fmla="*/ 102689 h 3749879"/>
              <a:gd name="connsiteX6" fmla="*/ 1349863 w 1802154"/>
              <a:gd name="connsiteY6" fmla="*/ 23214 h 3749879"/>
              <a:gd name="connsiteX7" fmla="*/ 1379080 w 1802154"/>
              <a:gd name="connsiteY7" fmla="*/ 9 h 3749879"/>
              <a:gd name="connsiteX8" fmla="*/ 1493614 w 1802154"/>
              <a:gd name="connsiteY8" fmla="*/ 9 h 3749879"/>
              <a:gd name="connsiteX9" fmla="*/ 1802154 w 1802154"/>
              <a:gd name="connsiteY9" fmla="*/ 308631 h 3749879"/>
              <a:gd name="connsiteX10" fmla="*/ 1802154 w 1802154"/>
              <a:gd name="connsiteY10" fmla="*/ 3441257 h 3749879"/>
              <a:gd name="connsiteX11" fmla="*/ 1493614 w 1802154"/>
              <a:gd name="connsiteY11" fmla="*/ 3749879 h 3749879"/>
              <a:gd name="connsiteX12" fmla="*/ 309124 w 1802154"/>
              <a:gd name="connsiteY12" fmla="*/ 3749879 h 3749879"/>
              <a:gd name="connsiteX13" fmla="*/ 0 w 1802154"/>
              <a:gd name="connsiteY13" fmla="*/ 3441257 h 3749879"/>
              <a:gd name="connsiteX14" fmla="*/ 0 w 1802154"/>
              <a:gd name="connsiteY14" fmla="*/ 308631 h 3749879"/>
              <a:gd name="connsiteX15" fmla="*/ 309124 w 1802154"/>
              <a:gd name="connsiteY15" fmla="*/ 9 h 374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2154" h="3749879">
                <a:moveTo>
                  <a:pt x="309124" y="9"/>
                </a:moveTo>
                <a:lnTo>
                  <a:pt x="423658" y="9"/>
                </a:lnTo>
                <a:cubicBezTo>
                  <a:pt x="423658" y="9"/>
                  <a:pt x="446448" y="-1151"/>
                  <a:pt x="452876" y="23214"/>
                </a:cubicBezTo>
                <a:cubicBezTo>
                  <a:pt x="461057" y="53379"/>
                  <a:pt x="481510" y="102689"/>
                  <a:pt x="526505" y="102689"/>
                </a:cubicBezTo>
                <a:lnTo>
                  <a:pt x="901077" y="102689"/>
                </a:lnTo>
                <a:lnTo>
                  <a:pt x="1275650" y="102689"/>
                </a:lnTo>
                <a:cubicBezTo>
                  <a:pt x="1321230" y="102689"/>
                  <a:pt x="1341098" y="53379"/>
                  <a:pt x="1349863" y="23214"/>
                </a:cubicBezTo>
                <a:cubicBezTo>
                  <a:pt x="1355706" y="-1151"/>
                  <a:pt x="1379080" y="9"/>
                  <a:pt x="1379080" y="9"/>
                </a:cubicBezTo>
                <a:lnTo>
                  <a:pt x="1493614" y="9"/>
                </a:lnTo>
                <a:cubicBezTo>
                  <a:pt x="1663662" y="9"/>
                  <a:pt x="1802154" y="138077"/>
                  <a:pt x="1802154" y="308631"/>
                </a:cubicBezTo>
                <a:lnTo>
                  <a:pt x="1802154" y="3441257"/>
                </a:lnTo>
                <a:cubicBezTo>
                  <a:pt x="1802154" y="3611811"/>
                  <a:pt x="1663662" y="3749879"/>
                  <a:pt x="1493614" y="3749879"/>
                </a:cubicBezTo>
                <a:lnTo>
                  <a:pt x="309124" y="3749879"/>
                </a:lnTo>
                <a:cubicBezTo>
                  <a:pt x="138493" y="3749879"/>
                  <a:pt x="0" y="3611811"/>
                  <a:pt x="0" y="3441257"/>
                </a:cubicBezTo>
                <a:lnTo>
                  <a:pt x="0" y="308631"/>
                </a:lnTo>
                <a:cubicBezTo>
                  <a:pt x="0" y="138077"/>
                  <a:pt x="138493" y="9"/>
                  <a:pt x="309124" y="9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1014212" y="2621572"/>
            <a:ext cx="1802154" cy="3749879"/>
          </a:xfrm>
          <a:custGeom>
            <a:avLst/>
            <a:gdLst>
              <a:gd name="connsiteX0" fmla="*/ 309124 w 1802154"/>
              <a:gd name="connsiteY0" fmla="*/ 9 h 3749879"/>
              <a:gd name="connsiteX1" fmla="*/ 423658 w 1802154"/>
              <a:gd name="connsiteY1" fmla="*/ 9 h 3749879"/>
              <a:gd name="connsiteX2" fmla="*/ 452876 w 1802154"/>
              <a:gd name="connsiteY2" fmla="*/ 23214 h 3749879"/>
              <a:gd name="connsiteX3" fmla="*/ 526505 w 1802154"/>
              <a:gd name="connsiteY3" fmla="*/ 102689 h 3749879"/>
              <a:gd name="connsiteX4" fmla="*/ 901077 w 1802154"/>
              <a:gd name="connsiteY4" fmla="*/ 102689 h 3749879"/>
              <a:gd name="connsiteX5" fmla="*/ 1275650 w 1802154"/>
              <a:gd name="connsiteY5" fmla="*/ 102689 h 3749879"/>
              <a:gd name="connsiteX6" fmla="*/ 1349863 w 1802154"/>
              <a:gd name="connsiteY6" fmla="*/ 23214 h 3749879"/>
              <a:gd name="connsiteX7" fmla="*/ 1379080 w 1802154"/>
              <a:gd name="connsiteY7" fmla="*/ 9 h 3749879"/>
              <a:gd name="connsiteX8" fmla="*/ 1493614 w 1802154"/>
              <a:gd name="connsiteY8" fmla="*/ 9 h 3749879"/>
              <a:gd name="connsiteX9" fmla="*/ 1802154 w 1802154"/>
              <a:gd name="connsiteY9" fmla="*/ 308631 h 3749879"/>
              <a:gd name="connsiteX10" fmla="*/ 1802154 w 1802154"/>
              <a:gd name="connsiteY10" fmla="*/ 3441257 h 3749879"/>
              <a:gd name="connsiteX11" fmla="*/ 1493614 w 1802154"/>
              <a:gd name="connsiteY11" fmla="*/ 3749879 h 3749879"/>
              <a:gd name="connsiteX12" fmla="*/ 309124 w 1802154"/>
              <a:gd name="connsiteY12" fmla="*/ 3749879 h 3749879"/>
              <a:gd name="connsiteX13" fmla="*/ 0 w 1802154"/>
              <a:gd name="connsiteY13" fmla="*/ 3441257 h 3749879"/>
              <a:gd name="connsiteX14" fmla="*/ 0 w 1802154"/>
              <a:gd name="connsiteY14" fmla="*/ 308631 h 3749879"/>
              <a:gd name="connsiteX15" fmla="*/ 309124 w 1802154"/>
              <a:gd name="connsiteY15" fmla="*/ 9 h 374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2154" h="3749879">
                <a:moveTo>
                  <a:pt x="309124" y="9"/>
                </a:moveTo>
                <a:lnTo>
                  <a:pt x="423658" y="9"/>
                </a:lnTo>
                <a:cubicBezTo>
                  <a:pt x="423658" y="9"/>
                  <a:pt x="446448" y="-1151"/>
                  <a:pt x="452876" y="23214"/>
                </a:cubicBezTo>
                <a:cubicBezTo>
                  <a:pt x="461058" y="53379"/>
                  <a:pt x="481510" y="102689"/>
                  <a:pt x="526505" y="102689"/>
                </a:cubicBezTo>
                <a:lnTo>
                  <a:pt x="901077" y="102689"/>
                </a:lnTo>
                <a:lnTo>
                  <a:pt x="1275650" y="102689"/>
                </a:lnTo>
                <a:cubicBezTo>
                  <a:pt x="1321230" y="102689"/>
                  <a:pt x="1341098" y="53379"/>
                  <a:pt x="1349863" y="23214"/>
                </a:cubicBezTo>
                <a:cubicBezTo>
                  <a:pt x="1355706" y="-1151"/>
                  <a:pt x="1379080" y="9"/>
                  <a:pt x="1379080" y="9"/>
                </a:cubicBezTo>
                <a:lnTo>
                  <a:pt x="1493614" y="9"/>
                </a:lnTo>
                <a:cubicBezTo>
                  <a:pt x="1663662" y="9"/>
                  <a:pt x="1802154" y="138077"/>
                  <a:pt x="1802154" y="308631"/>
                </a:cubicBezTo>
                <a:lnTo>
                  <a:pt x="1802154" y="3441257"/>
                </a:lnTo>
                <a:cubicBezTo>
                  <a:pt x="1802154" y="3611811"/>
                  <a:pt x="1663662" y="3749879"/>
                  <a:pt x="1493614" y="3749879"/>
                </a:cubicBezTo>
                <a:lnTo>
                  <a:pt x="309124" y="3749879"/>
                </a:lnTo>
                <a:cubicBezTo>
                  <a:pt x="138493" y="3749879"/>
                  <a:pt x="0" y="3611811"/>
                  <a:pt x="0" y="3441257"/>
                </a:cubicBezTo>
                <a:lnTo>
                  <a:pt x="0" y="308631"/>
                </a:lnTo>
                <a:cubicBezTo>
                  <a:pt x="0" y="138077"/>
                  <a:pt x="138493" y="9"/>
                  <a:pt x="309124" y="9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54498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5EE022-34FD-4EAA-9196-B146F10EB8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91F255-3174-4552-9F56-6FF9585CB64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736559" y="1611730"/>
            <a:ext cx="1704640" cy="3634542"/>
          </a:xfrm>
          <a:custGeom>
            <a:avLst/>
            <a:gdLst>
              <a:gd name="connsiteX0" fmla="*/ 1537349 w 2292694"/>
              <a:gd name="connsiteY0" fmla="*/ 0 h 4888359"/>
              <a:gd name="connsiteX1" fmla="*/ 2292694 w 2292694"/>
              <a:gd name="connsiteY1" fmla="*/ 0 h 4888359"/>
              <a:gd name="connsiteX2" fmla="*/ 2292694 w 2292694"/>
              <a:gd name="connsiteY2" fmla="*/ 857088 h 4888359"/>
              <a:gd name="connsiteX3" fmla="*/ 1738774 w 2292694"/>
              <a:gd name="connsiteY3" fmla="*/ 857088 h 4888359"/>
              <a:gd name="connsiteX4" fmla="*/ 1516614 w 2292694"/>
              <a:gd name="connsiteY4" fmla="*/ 1055106 h 4888359"/>
              <a:gd name="connsiteX5" fmla="*/ 1516614 w 2292694"/>
              <a:gd name="connsiteY5" fmla="*/ 1613690 h 4888359"/>
              <a:gd name="connsiteX6" fmla="*/ 2292694 w 2292694"/>
              <a:gd name="connsiteY6" fmla="*/ 1613690 h 4888359"/>
              <a:gd name="connsiteX7" fmla="*/ 2194943 w 2292694"/>
              <a:gd name="connsiteY7" fmla="*/ 2441224 h 4888359"/>
              <a:gd name="connsiteX8" fmla="*/ 1516614 w 2292694"/>
              <a:gd name="connsiteY8" fmla="*/ 2441224 h 4888359"/>
              <a:gd name="connsiteX9" fmla="*/ 1516614 w 2292694"/>
              <a:gd name="connsiteY9" fmla="*/ 4888359 h 4888359"/>
              <a:gd name="connsiteX10" fmla="*/ 497639 w 2292694"/>
              <a:gd name="connsiteY10" fmla="*/ 4888359 h 4888359"/>
              <a:gd name="connsiteX11" fmla="*/ 497639 w 2292694"/>
              <a:gd name="connsiteY11" fmla="*/ 2447135 h 4888359"/>
              <a:gd name="connsiteX12" fmla="*/ 0 w 2292694"/>
              <a:gd name="connsiteY12" fmla="*/ 2447135 h 4888359"/>
              <a:gd name="connsiteX13" fmla="*/ 0 w 2292694"/>
              <a:gd name="connsiteY13" fmla="*/ 1622557 h 4888359"/>
              <a:gd name="connsiteX14" fmla="*/ 497639 w 2292694"/>
              <a:gd name="connsiteY14" fmla="*/ 1622557 h 4888359"/>
              <a:gd name="connsiteX15" fmla="*/ 497639 w 2292694"/>
              <a:gd name="connsiteY15" fmla="*/ 951664 h 4888359"/>
              <a:gd name="connsiteX16" fmla="*/ 1537349 w 2292694"/>
              <a:gd name="connsiteY16" fmla="*/ 0 h 488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92694" h="4888359">
                <a:moveTo>
                  <a:pt x="1537349" y="0"/>
                </a:moveTo>
                <a:lnTo>
                  <a:pt x="2292694" y="0"/>
                </a:lnTo>
                <a:lnTo>
                  <a:pt x="2292694" y="857088"/>
                </a:lnTo>
                <a:lnTo>
                  <a:pt x="1738774" y="857088"/>
                </a:lnTo>
                <a:cubicBezTo>
                  <a:pt x="1626213" y="857088"/>
                  <a:pt x="1516614" y="972352"/>
                  <a:pt x="1516614" y="1055106"/>
                </a:cubicBezTo>
                <a:lnTo>
                  <a:pt x="1516614" y="1613690"/>
                </a:lnTo>
                <a:lnTo>
                  <a:pt x="2292694" y="1613690"/>
                </a:lnTo>
                <a:cubicBezTo>
                  <a:pt x="2263073" y="2042235"/>
                  <a:pt x="2194943" y="2441224"/>
                  <a:pt x="2194943" y="2441224"/>
                </a:cubicBezTo>
                <a:lnTo>
                  <a:pt x="1516614" y="2441224"/>
                </a:lnTo>
                <a:lnTo>
                  <a:pt x="1516614" y="4888359"/>
                </a:lnTo>
                <a:lnTo>
                  <a:pt x="497639" y="4888359"/>
                </a:lnTo>
                <a:lnTo>
                  <a:pt x="497639" y="2447135"/>
                </a:lnTo>
                <a:lnTo>
                  <a:pt x="0" y="2447135"/>
                </a:lnTo>
                <a:lnTo>
                  <a:pt x="0" y="1622557"/>
                </a:lnTo>
                <a:lnTo>
                  <a:pt x="497639" y="1622557"/>
                </a:lnTo>
                <a:lnTo>
                  <a:pt x="497639" y="951664"/>
                </a:lnTo>
                <a:cubicBezTo>
                  <a:pt x="497639" y="827534"/>
                  <a:pt x="473942" y="0"/>
                  <a:pt x="153734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044078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t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DACB3C-1523-4AE8-AFFD-9AB9F94E5B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946BBB-7421-4A30-9A4F-062F8BE67F4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786158" y="1626281"/>
            <a:ext cx="3605442" cy="3605440"/>
          </a:xfrm>
          <a:custGeom>
            <a:avLst/>
            <a:gdLst>
              <a:gd name="connsiteX0" fmla="*/ 2431124 w 4849219"/>
              <a:gd name="connsiteY0" fmla="*/ 1711787 h 4849219"/>
              <a:gd name="connsiteX1" fmla="*/ 1704670 w 4849219"/>
              <a:gd name="connsiteY1" fmla="*/ 2438242 h 4849219"/>
              <a:gd name="connsiteX2" fmla="*/ 2431124 w 4849219"/>
              <a:gd name="connsiteY2" fmla="*/ 3161731 h 4849219"/>
              <a:gd name="connsiteX3" fmla="*/ 3154613 w 4849219"/>
              <a:gd name="connsiteY3" fmla="*/ 2438242 h 4849219"/>
              <a:gd name="connsiteX4" fmla="*/ 2431124 w 4849219"/>
              <a:gd name="connsiteY4" fmla="*/ 1711787 h 4849219"/>
              <a:gd name="connsiteX5" fmla="*/ 2431124 w 4849219"/>
              <a:gd name="connsiteY5" fmla="*/ 1186961 h 4849219"/>
              <a:gd name="connsiteX6" fmla="*/ 3688335 w 4849219"/>
              <a:gd name="connsiteY6" fmla="*/ 2444172 h 4849219"/>
              <a:gd name="connsiteX7" fmla="*/ 2431124 w 4849219"/>
              <a:gd name="connsiteY7" fmla="*/ 3701383 h 4849219"/>
              <a:gd name="connsiteX8" fmla="*/ 1173913 w 4849219"/>
              <a:gd name="connsiteY8" fmla="*/ 2444172 h 4849219"/>
              <a:gd name="connsiteX9" fmla="*/ 2431124 w 4849219"/>
              <a:gd name="connsiteY9" fmla="*/ 1186961 h 4849219"/>
              <a:gd name="connsiteX10" fmla="*/ 3707932 w 4849219"/>
              <a:gd name="connsiteY10" fmla="*/ 847830 h 4849219"/>
              <a:gd name="connsiteX11" fmla="*/ 4001408 w 4849219"/>
              <a:gd name="connsiteY11" fmla="*/ 1146338 h 4849219"/>
              <a:gd name="connsiteX12" fmla="*/ 3707932 w 4849219"/>
              <a:gd name="connsiteY12" fmla="*/ 1444845 h 4849219"/>
              <a:gd name="connsiteX13" fmla="*/ 3417391 w 4849219"/>
              <a:gd name="connsiteY13" fmla="*/ 1146338 h 4849219"/>
              <a:gd name="connsiteX14" fmla="*/ 3707932 w 4849219"/>
              <a:gd name="connsiteY14" fmla="*/ 847830 h 4849219"/>
              <a:gd name="connsiteX15" fmla="*/ 1223386 w 4849219"/>
              <a:gd name="connsiteY15" fmla="*/ 537817 h 4849219"/>
              <a:gd name="connsiteX16" fmla="*/ 531907 w 4849219"/>
              <a:gd name="connsiteY16" fmla="*/ 1232251 h 4849219"/>
              <a:gd name="connsiteX17" fmla="*/ 531907 w 4849219"/>
              <a:gd name="connsiteY17" fmla="*/ 3634698 h 4849219"/>
              <a:gd name="connsiteX18" fmla="*/ 1223386 w 4849219"/>
              <a:gd name="connsiteY18" fmla="*/ 4326177 h 4849219"/>
              <a:gd name="connsiteX19" fmla="*/ 3625833 w 4849219"/>
              <a:gd name="connsiteY19" fmla="*/ 4326177 h 4849219"/>
              <a:gd name="connsiteX20" fmla="*/ 4320267 w 4849219"/>
              <a:gd name="connsiteY20" fmla="*/ 3634698 h 4849219"/>
              <a:gd name="connsiteX21" fmla="*/ 4320267 w 4849219"/>
              <a:gd name="connsiteY21" fmla="*/ 1232251 h 4849219"/>
              <a:gd name="connsiteX22" fmla="*/ 3625833 w 4849219"/>
              <a:gd name="connsiteY22" fmla="*/ 537817 h 4849219"/>
              <a:gd name="connsiteX23" fmla="*/ 1223386 w 4849219"/>
              <a:gd name="connsiteY23" fmla="*/ 0 h 4849219"/>
              <a:gd name="connsiteX24" fmla="*/ 3625833 w 4849219"/>
              <a:gd name="connsiteY24" fmla="*/ 0 h 4849219"/>
              <a:gd name="connsiteX25" fmla="*/ 4849219 w 4849219"/>
              <a:gd name="connsiteY25" fmla="*/ 1223386 h 4849219"/>
              <a:gd name="connsiteX26" fmla="*/ 4849219 w 4849219"/>
              <a:gd name="connsiteY26" fmla="*/ 3625833 h 4849219"/>
              <a:gd name="connsiteX27" fmla="*/ 3625833 w 4849219"/>
              <a:gd name="connsiteY27" fmla="*/ 4849219 h 4849219"/>
              <a:gd name="connsiteX28" fmla="*/ 1223386 w 4849219"/>
              <a:gd name="connsiteY28" fmla="*/ 4849219 h 4849219"/>
              <a:gd name="connsiteX29" fmla="*/ 0 w 4849219"/>
              <a:gd name="connsiteY29" fmla="*/ 3625833 h 4849219"/>
              <a:gd name="connsiteX30" fmla="*/ 0 w 4849219"/>
              <a:gd name="connsiteY30" fmla="*/ 1223386 h 4849219"/>
              <a:gd name="connsiteX31" fmla="*/ 1223386 w 4849219"/>
              <a:gd name="connsiteY31" fmla="*/ 0 h 484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49219" h="4849219">
                <a:moveTo>
                  <a:pt x="2431124" y="1711787"/>
                </a:moveTo>
                <a:cubicBezTo>
                  <a:pt x="2030833" y="1711787"/>
                  <a:pt x="1704670" y="2037951"/>
                  <a:pt x="1704670" y="2438242"/>
                </a:cubicBezTo>
                <a:cubicBezTo>
                  <a:pt x="1704670" y="2835568"/>
                  <a:pt x="2030833" y="3161731"/>
                  <a:pt x="2431124" y="3161731"/>
                </a:cubicBezTo>
                <a:cubicBezTo>
                  <a:pt x="2831415" y="3161731"/>
                  <a:pt x="3154613" y="2835568"/>
                  <a:pt x="3154613" y="2438242"/>
                </a:cubicBezTo>
                <a:cubicBezTo>
                  <a:pt x="3154613" y="2037951"/>
                  <a:pt x="2831415" y="1711787"/>
                  <a:pt x="2431124" y="1711787"/>
                </a:cubicBezTo>
                <a:close/>
                <a:moveTo>
                  <a:pt x="2431124" y="1186961"/>
                </a:moveTo>
                <a:cubicBezTo>
                  <a:pt x="3119032" y="1186961"/>
                  <a:pt x="3679440" y="1750334"/>
                  <a:pt x="3688335" y="2444172"/>
                </a:cubicBezTo>
                <a:cubicBezTo>
                  <a:pt x="3688335" y="3140975"/>
                  <a:pt x="3124962" y="3701383"/>
                  <a:pt x="2431124" y="3701383"/>
                </a:cubicBezTo>
                <a:cubicBezTo>
                  <a:pt x="1734321" y="3701383"/>
                  <a:pt x="1173913" y="3132080"/>
                  <a:pt x="1173913" y="2444172"/>
                </a:cubicBezTo>
                <a:cubicBezTo>
                  <a:pt x="1173913" y="1750334"/>
                  <a:pt x="1743216" y="1186961"/>
                  <a:pt x="2431124" y="1186961"/>
                </a:cubicBezTo>
                <a:close/>
                <a:moveTo>
                  <a:pt x="3707932" y="847830"/>
                </a:moveTo>
                <a:cubicBezTo>
                  <a:pt x="3869344" y="847830"/>
                  <a:pt x="4001408" y="982158"/>
                  <a:pt x="4001408" y="1146338"/>
                </a:cubicBezTo>
                <a:cubicBezTo>
                  <a:pt x="4001408" y="1310517"/>
                  <a:pt x="3869344" y="1444845"/>
                  <a:pt x="3707932" y="1444845"/>
                </a:cubicBezTo>
                <a:cubicBezTo>
                  <a:pt x="3546521" y="1444845"/>
                  <a:pt x="3417391" y="1310517"/>
                  <a:pt x="3417391" y="1146338"/>
                </a:cubicBezTo>
                <a:cubicBezTo>
                  <a:pt x="3417391" y="982158"/>
                  <a:pt x="3546521" y="847830"/>
                  <a:pt x="3707932" y="847830"/>
                </a:cubicBezTo>
                <a:close/>
                <a:moveTo>
                  <a:pt x="1223386" y="537817"/>
                </a:moveTo>
                <a:cubicBezTo>
                  <a:pt x="842186" y="537817"/>
                  <a:pt x="531907" y="848096"/>
                  <a:pt x="531907" y="1232251"/>
                </a:cubicBezTo>
                <a:lnTo>
                  <a:pt x="531907" y="3634698"/>
                </a:lnTo>
                <a:cubicBezTo>
                  <a:pt x="531907" y="4018853"/>
                  <a:pt x="842186" y="4326177"/>
                  <a:pt x="1223386" y="4326177"/>
                </a:cubicBezTo>
                <a:lnTo>
                  <a:pt x="3625833" y="4326177"/>
                </a:lnTo>
                <a:cubicBezTo>
                  <a:pt x="4009988" y="4326177"/>
                  <a:pt x="4320267" y="4018853"/>
                  <a:pt x="4320267" y="3634698"/>
                </a:cubicBezTo>
                <a:lnTo>
                  <a:pt x="4320267" y="1232251"/>
                </a:lnTo>
                <a:cubicBezTo>
                  <a:pt x="4320267" y="848096"/>
                  <a:pt x="4009988" y="537817"/>
                  <a:pt x="3625833" y="537817"/>
                </a:cubicBezTo>
                <a:close/>
                <a:moveTo>
                  <a:pt x="1223386" y="0"/>
                </a:moveTo>
                <a:lnTo>
                  <a:pt x="3625833" y="0"/>
                </a:lnTo>
                <a:cubicBezTo>
                  <a:pt x="4296627" y="0"/>
                  <a:pt x="4849219" y="552593"/>
                  <a:pt x="4849219" y="1223386"/>
                </a:cubicBezTo>
                <a:lnTo>
                  <a:pt x="4849219" y="3625833"/>
                </a:lnTo>
                <a:cubicBezTo>
                  <a:pt x="4849219" y="4305492"/>
                  <a:pt x="4305492" y="4849219"/>
                  <a:pt x="3625833" y="4849219"/>
                </a:cubicBezTo>
                <a:lnTo>
                  <a:pt x="1223386" y="4849219"/>
                </a:lnTo>
                <a:cubicBezTo>
                  <a:pt x="546682" y="4849219"/>
                  <a:pt x="0" y="4305492"/>
                  <a:pt x="0" y="3625833"/>
                </a:cubicBezTo>
                <a:lnTo>
                  <a:pt x="0" y="1223386"/>
                </a:lnTo>
                <a:cubicBezTo>
                  <a:pt x="0" y="546682"/>
                  <a:pt x="546682" y="0"/>
                  <a:pt x="1223386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80045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130DF8-F415-4DB8-AED1-6F43F2F7F1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4177145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2067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i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8693EA-49F5-4E90-9A89-DFDBECFBB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4E5405-530C-497C-B376-5B079B5F911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766764" y="1951161"/>
            <a:ext cx="3644230" cy="2955680"/>
          </a:xfrm>
          <a:custGeom>
            <a:avLst/>
            <a:gdLst>
              <a:gd name="connsiteX0" fmla="*/ 3403742 w 4901388"/>
              <a:gd name="connsiteY0" fmla="*/ 0 h 3975308"/>
              <a:gd name="connsiteX1" fmla="*/ 4134806 w 4901388"/>
              <a:gd name="connsiteY1" fmla="*/ 316487 h 3975308"/>
              <a:gd name="connsiteX2" fmla="*/ 4768199 w 4901388"/>
              <a:gd name="connsiteY2" fmla="*/ 73946 h 3975308"/>
              <a:gd name="connsiteX3" fmla="*/ 4327192 w 4901388"/>
              <a:gd name="connsiteY3" fmla="*/ 627058 h 3975308"/>
              <a:gd name="connsiteX4" fmla="*/ 4901388 w 4901388"/>
              <a:gd name="connsiteY4" fmla="*/ 470293 h 3975308"/>
              <a:gd name="connsiteX5" fmla="*/ 4401186 w 4901388"/>
              <a:gd name="connsiteY5" fmla="*/ 987912 h 3975308"/>
              <a:gd name="connsiteX6" fmla="*/ 4401186 w 4901388"/>
              <a:gd name="connsiteY6" fmla="*/ 1121013 h 3975308"/>
              <a:gd name="connsiteX7" fmla="*/ 1542043 w 4901388"/>
              <a:gd name="connsiteY7" fmla="*/ 3975308 h 3975308"/>
              <a:gd name="connsiteX8" fmla="*/ 0 w 4901388"/>
              <a:gd name="connsiteY8" fmla="*/ 3525720 h 3975308"/>
              <a:gd name="connsiteX9" fmla="*/ 251581 w 4901388"/>
              <a:gd name="connsiteY9" fmla="*/ 3549382 h 3975308"/>
              <a:gd name="connsiteX10" fmla="*/ 1497647 w 4901388"/>
              <a:gd name="connsiteY10" fmla="*/ 3120499 h 3975308"/>
              <a:gd name="connsiteX11" fmla="*/ 562358 w 4901388"/>
              <a:gd name="connsiteY11" fmla="*/ 2419496 h 3975308"/>
              <a:gd name="connsiteX12" fmla="*/ 754743 w 4901388"/>
              <a:gd name="connsiteY12" fmla="*/ 2434285 h 3975308"/>
              <a:gd name="connsiteX13" fmla="*/ 1018163 w 4901388"/>
              <a:gd name="connsiteY13" fmla="*/ 2395833 h 3975308"/>
              <a:gd name="connsiteX14" fmla="*/ 213104 w 4901388"/>
              <a:gd name="connsiteY14" fmla="*/ 1407922 h 3975308"/>
              <a:gd name="connsiteX15" fmla="*/ 213104 w 4901388"/>
              <a:gd name="connsiteY15" fmla="*/ 1393133 h 3975308"/>
              <a:gd name="connsiteX16" fmla="*/ 671869 w 4901388"/>
              <a:gd name="connsiteY16" fmla="*/ 1520319 h 3975308"/>
              <a:gd name="connsiteX17" fmla="*/ 221983 w 4901388"/>
              <a:gd name="connsiteY17" fmla="*/ 686214 h 3975308"/>
              <a:gd name="connsiteX18" fmla="*/ 355173 w 4901388"/>
              <a:gd name="connsiteY18" fmla="*/ 183385 h 3975308"/>
              <a:gd name="connsiteX19" fmla="*/ 2429976 w 4901388"/>
              <a:gd name="connsiteY19" fmla="*/ 1230453 h 3975308"/>
              <a:gd name="connsiteX20" fmla="*/ 2400378 w 4901388"/>
              <a:gd name="connsiteY20" fmla="*/ 1002701 h 3975308"/>
              <a:gd name="connsiteX21" fmla="*/ 3403742 w 4901388"/>
              <a:gd name="connsiteY21" fmla="*/ 0 h 397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901388" h="3975308">
                <a:moveTo>
                  <a:pt x="3403742" y="0"/>
                </a:moveTo>
                <a:cubicBezTo>
                  <a:pt x="3690840" y="0"/>
                  <a:pt x="3951300" y="124228"/>
                  <a:pt x="4134806" y="316487"/>
                </a:cubicBezTo>
                <a:cubicBezTo>
                  <a:pt x="4362709" y="272119"/>
                  <a:pt x="4578773" y="192258"/>
                  <a:pt x="4768199" y="73946"/>
                </a:cubicBezTo>
                <a:cubicBezTo>
                  <a:pt x="4694204" y="301698"/>
                  <a:pt x="4534376" y="499872"/>
                  <a:pt x="4327192" y="627058"/>
                </a:cubicBezTo>
                <a:cubicBezTo>
                  <a:pt x="4525497" y="603395"/>
                  <a:pt x="4723802" y="553112"/>
                  <a:pt x="4901388" y="470293"/>
                </a:cubicBezTo>
                <a:cubicBezTo>
                  <a:pt x="4768199" y="671425"/>
                  <a:pt x="4599491" y="848894"/>
                  <a:pt x="4401186" y="987912"/>
                </a:cubicBezTo>
                <a:cubicBezTo>
                  <a:pt x="4401186" y="1032279"/>
                  <a:pt x="4401186" y="1076646"/>
                  <a:pt x="4401186" y="1121013"/>
                </a:cubicBezTo>
                <a:cubicBezTo>
                  <a:pt x="4401186" y="2449074"/>
                  <a:pt x="3388943" y="3975308"/>
                  <a:pt x="1542043" y="3975308"/>
                </a:cubicBezTo>
                <a:cubicBezTo>
                  <a:pt x="973766" y="3975308"/>
                  <a:pt x="443966" y="3812628"/>
                  <a:pt x="0" y="3525720"/>
                </a:cubicBezTo>
                <a:cubicBezTo>
                  <a:pt x="82874" y="3534593"/>
                  <a:pt x="156868" y="3540509"/>
                  <a:pt x="251581" y="3549382"/>
                </a:cubicBezTo>
                <a:cubicBezTo>
                  <a:pt x="725145" y="3549382"/>
                  <a:pt x="1151353" y="3392618"/>
                  <a:pt x="1497647" y="3120499"/>
                </a:cubicBezTo>
                <a:cubicBezTo>
                  <a:pt x="1062560" y="3105710"/>
                  <a:pt x="686668" y="2818801"/>
                  <a:pt x="562358" y="2419496"/>
                </a:cubicBezTo>
                <a:cubicBezTo>
                  <a:pt x="627473" y="2425411"/>
                  <a:pt x="686668" y="2434285"/>
                  <a:pt x="754743" y="2434285"/>
                </a:cubicBezTo>
                <a:cubicBezTo>
                  <a:pt x="849456" y="2434285"/>
                  <a:pt x="938249" y="2419496"/>
                  <a:pt x="1018163" y="2395833"/>
                </a:cubicBezTo>
                <a:cubicBezTo>
                  <a:pt x="562358" y="2301183"/>
                  <a:pt x="213104" y="1895962"/>
                  <a:pt x="213104" y="1407922"/>
                </a:cubicBezTo>
                <a:cubicBezTo>
                  <a:pt x="213104" y="1402006"/>
                  <a:pt x="213104" y="1402006"/>
                  <a:pt x="213104" y="1393133"/>
                </a:cubicBezTo>
                <a:cubicBezTo>
                  <a:pt x="355173" y="1467078"/>
                  <a:pt x="509082" y="1511445"/>
                  <a:pt x="671869" y="1520319"/>
                </a:cubicBezTo>
                <a:cubicBezTo>
                  <a:pt x="399570" y="1342850"/>
                  <a:pt x="221983" y="1032279"/>
                  <a:pt x="221983" y="686214"/>
                </a:cubicBezTo>
                <a:cubicBezTo>
                  <a:pt x="221983" y="499872"/>
                  <a:pt x="266380" y="331276"/>
                  <a:pt x="355173" y="183385"/>
                </a:cubicBezTo>
                <a:cubicBezTo>
                  <a:pt x="855375" y="789738"/>
                  <a:pt x="1595319" y="1186085"/>
                  <a:pt x="2429976" y="1230453"/>
                </a:cubicBezTo>
                <a:cubicBezTo>
                  <a:pt x="2406298" y="1156507"/>
                  <a:pt x="2400378" y="1082562"/>
                  <a:pt x="2400378" y="1002701"/>
                </a:cubicBezTo>
                <a:cubicBezTo>
                  <a:pt x="2400378" y="449589"/>
                  <a:pt x="2850264" y="0"/>
                  <a:pt x="3403742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9986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outu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401327-B870-4085-9B73-1994BC5AD3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17EC40-C5CE-43D3-84A1-CDC6FEAE19E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66763" y="2164519"/>
            <a:ext cx="3644232" cy="2528964"/>
          </a:xfrm>
          <a:custGeom>
            <a:avLst/>
            <a:gdLst>
              <a:gd name="connsiteX0" fmla="*/ 1812155 w 4901392"/>
              <a:gd name="connsiteY0" fmla="*/ 838536 h 3401386"/>
              <a:gd name="connsiteX1" fmla="*/ 1812155 w 4901392"/>
              <a:gd name="connsiteY1" fmla="*/ 2453604 h 3401386"/>
              <a:gd name="connsiteX2" fmla="*/ 3370077 w 4901392"/>
              <a:gd name="connsiteY2" fmla="*/ 1650499 h 3401386"/>
              <a:gd name="connsiteX3" fmla="*/ 1812155 w 4901392"/>
              <a:gd name="connsiteY3" fmla="*/ 838536 h 3401386"/>
              <a:gd name="connsiteX4" fmla="*/ 2453652 w 4901392"/>
              <a:gd name="connsiteY4" fmla="*/ 0 h 3401386"/>
              <a:gd name="connsiteX5" fmla="*/ 4289457 w 4901392"/>
              <a:gd name="connsiteY5" fmla="*/ 64957 h 3401386"/>
              <a:gd name="connsiteX6" fmla="*/ 4821574 w 4901392"/>
              <a:gd name="connsiteY6" fmla="*/ 546230 h 3401386"/>
              <a:gd name="connsiteX7" fmla="*/ 4901392 w 4901392"/>
              <a:gd name="connsiteY7" fmla="*/ 1700693 h 3401386"/>
              <a:gd name="connsiteX8" fmla="*/ 4812706 w 4901392"/>
              <a:gd name="connsiteY8" fmla="*/ 2858109 h 3401386"/>
              <a:gd name="connsiteX9" fmla="*/ 4283545 w 4901392"/>
              <a:gd name="connsiteY9" fmla="*/ 3336429 h 3401386"/>
              <a:gd name="connsiteX10" fmla="*/ 2447740 w 4901392"/>
              <a:gd name="connsiteY10" fmla="*/ 3401386 h 3401386"/>
              <a:gd name="connsiteX11" fmla="*/ 611935 w 4901392"/>
              <a:gd name="connsiteY11" fmla="*/ 3336429 h 3401386"/>
              <a:gd name="connsiteX12" fmla="*/ 88686 w 4901392"/>
              <a:gd name="connsiteY12" fmla="*/ 2858109 h 3401386"/>
              <a:gd name="connsiteX13" fmla="*/ 0 w 4901392"/>
              <a:gd name="connsiteY13" fmla="*/ 1700693 h 3401386"/>
              <a:gd name="connsiteX14" fmla="*/ 88686 w 4901392"/>
              <a:gd name="connsiteY14" fmla="*/ 546230 h 3401386"/>
              <a:gd name="connsiteX15" fmla="*/ 617847 w 4901392"/>
              <a:gd name="connsiteY15" fmla="*/ 64957 h 3401386"/>
              <a:gd name="connsiteX16" fmla="*/ 2453652 w 4901392"/>
              <a:gd name="connsiteY16" fmla="*/ 0 h 34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901392" h="3401386">
                <a:moveTo>
                  <a:pt x="1812155" y="838536"/>
                </a:moveTo>
                <a:lnTo>
                  <a:pt x="1812155" y="2453604"/>
                </a:lnTo>
                <a:cubicBezTo>
                  <a:pt x="2335404" y="2187870"/>
                  <a:pt x="2846828" y="1922137"/>
                  <a:pt x="3370077" y="1650499"/>
                </a:cubicBezTo>
                <a:cubicBezTo>
                  <a:pt x="2846828" y="1375908"/>
                  <a:pt x="2329492" y="1113127"/>
                  <a:pt x="1812155" y="838536"/>
                </a:cubicBezTo>
                <a:close/>
                <a:moveTo>
                  <a:pt x="2453652" y="0"/>
                </a:moveTo>
                <a:cubicBezTo>
                  <a:pt x="3065587" y="0"/>
                  <a:pt x="3686391" y="0"/>
                  <a:pt x="4289457" y="64957"/>
                </a:cubicBezTo>
                <a:cubicBezTo>
                  <a:pt x="4549603" y="94483"/>
                  <a:pt x="4762450" y="286402"/>
                  <a:pt x="4821574" y="546230"/>
                </a:cubicBezTo>
                <a:cubicBezTo>
                  <a:pt x="4901392" y="912351"/>
                  <a:pt x="4901392" y="1316856"/>
                  <a:pt x="4901392" y="1700693"/>
                </a:cubicBezTo>
                <a:cubicBezTo>
                  <a:pt x="4901392" y="2084530"/>
                  <a:pt x="4901392" y="2489035"/>
                  <a:pt x="4812706" y="2858109"/>
                </a:cubicBezTo>
                <a:cubicBezTo>
                  <a:pt x="4756538" y="3114984"/>
                  <a:pt x="4540735" y="3306903"/>
                  <a:pt x="4283545" y="3336429"/>
                </a:cubicBezTo>
                <a:cubicBezTo>
                  <a:pt x="3671610" y="3401386"/>
                  <a:pt x="3059675" y="3401386"/>
                  <a:pt x="2447740" y="3401386"/>
                </a:cubicBezTo>
                <a:cubicBezTo>
                  <a:pt x="1835805" y="3401386"/>
                  <a:pt x="1215001" y="3401386"/>
                  <a:pt x="611935" y="3336429"/>
                </a:cubicBezTo>
                <a:cubicBezTo>
                  <a:pt x="360657" y="3306903"/>
                  <a:pt x="147811" y="3114984"/>
                  <a:pt x="88686" y="2858109"/>
                </a:cubicBezTo>
                <a:cubicBezTo>
                  <a:pt x="0" y="2489035"/>
                  <a:pt x="0" y="2084530"/>
                  <a:pt x="0" y="1700693"/>
                </a:cubicBezTo>
                <a:cubicBezTo>
                  <a:pt x="0" y="1316856"/>
                  <a:pt x="0" y="912351"/>
                  <a:pt x="88686" y="546230"/>
                </a:cubicBezTo>
                <a:cubicBezTo>
                  <a:pt x="147811" y="286402"/>
                  <a:pt x="360657" y="94483"/>
                  <a:pt x="617847" y="64957"/>
                </a:cubicBezTo>
                <a:cubicBezTo>
                  <a:pt x="1229783" y="0"/>
                  <a:pt x="1841717" y="0"/>
                  <a:pt x="2453652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288012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ked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BFCE98-5890-4111-B813-FDF32071ED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2130DA-8B83-4086-9EC3-6625AB10859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766765" y="1689317"/>
            <a:ext cx="3644228" cy="3479368"/>
          </a:xfrm>
          <a:custGeom>
            <a:avLst/>
            <a:gdLst>
              <a:gd name="connsiteX0" fmla="*/ 65213 w 4901385"/>
              <a:gd name="connsiteY0" fmla="*/ 1526084 h 4679655"/>
              <a:gd name="connsiteX1" fmla="*/ 1118771 w 4901385"/>
              <a:gd name="connsiteY1" fmla="*/ 1526084 h 4679655"/>
              <a:gd name="connsiteX2" fmla="*/ 1118771 w 4901385"/>
              <a:gd name="connsiteY2" fmla="*/ 4679655 h 4679655"/>
              <a:gd name="connsiteX3" fmla="*/ 590508 w 4901385"/>
              <a:gd name="connsiteY3" fmla="*/ 4679655 h 4679655"/>
              <a:gd name="connsiteX4" fmla="*/ 65213 w 4901385"/>
              <a:gd name="connsiteY4" fmla="*/ 4679655 h 4679655"/>
              <a:gd name="connsiteX5" fmla="*/ 3689606 w 4901385"/>
              <a:gd name="connsiteY5" fmla="*/ 1447823 h 4679655"/>
              <a:gd name="connsiteX6" fmla="*/ 4901385 w 4901385"/>
              <a:gd name="connsiteY6" fmla="*/ 2873021 h 4679655"/>
              <a:gd name="connsiteX7" fmla="*/ 4901385 w 4901385"/>
              <a:gd name="connsiteY7" fmla="*/ 4679651 h 4679655"/>
              <a:gd name="connsiteX8" fmla="*/ 3852560 w 4901385"/>
              <a:gd name="connsiteY8" fmla="*/ 4679651 h 4679655"/>
              <a:gd name="connsiteX9" fmla="*/ 3852560 w 4901385"/>
              <a:gd name="connsiteY9" fmla="*/ 2991295 h 4679655"/>
              <a:gd name="connsiteX10" fmla="*/ 3319258 w 4901385"/>
              <a:gd name="connsiteY10" fmla="*/ 2275739 h 4679655"/>
              <a:gd name="connsiteX11" fmla="*/ 2780031 w 4901385"/>
              <a:gd name="connsiteY11" fmla="*/ 2660128 h 4679655"/>
              <a:gd name="connsiteX12" fmla="*/ 2744478 w 4901385"/>
              <a:gd name="connsiteY12" fmla="*/ 2917374 h 4679655"/>
              <a:gd name="connsiteX13" fmla="*/ 2744478 w 4901385"/>
              <a:gd name="connsiteY13" fmla="*/ 4679651 h 4679655"/>
              <a:gd name="connsiteX14" fmla="*/ 1695652 w 4901385"/>
              <a:gd name="connsiteY14" fmla="*/ 4679651 h 4679655"/>
              <a:gd name="connsiteX15" fmla="*/ 1695652 w 4901385"/>
              <a:gd name="connsiteY15" fmla="*/ 1521744 h 4679655"/>
              <a:gd name="connsiteX16" fmla="*/ 2744478 w 4901385"/>
              <a:gd name="connsiteY16" fmla="*/ 1521744 h 4679655"/>
              <a:gd name="connsiteX17" fmla="*/ 2744478 w 4901385"/>
              <a:gd name="connsiteY17" fmla="*/ 1974141 h 4679655"/>
              <a:gd name="connsiteX18" fmla="*/ 2735590 w 4901385"/>
              <a:gd name="connsiteY18" fmla="*/ 1980055 h 4679655"/>
              <a:gd name="connsiteX19" fmla="*/ 2744478 w 4901385"/>
              <a:gd name="connsiteY19" fmla="*/ 1980055 h 4679655"/>
              <a:gd name="connsiteX20" fmla="*/ 2744478 w 4901385"/>
              <a:gd name="connsiteY20" fmla="*/ 1974141 h 4679655"/>
              <a:gd name="connsiteX21" fmla="*/ 3689606 w 4901385"/>
              <a:gd name="connsiteY21" fmla="*/ 1447823 h 4679655"/>
              <a:gd name="connsiteX22" fmla="*/ 594949 w 4901385"/>
              <a:gd name="connsiteY22" fmla="*/ 0 h 4679655"/>
              <a:gd name="connsiteX23" fmla="*/ 1184007 w 4901385"/>
              <a:gd name="connsiteY23" fmla="*/ 547826 h 4679655"/>
              <a:gd name="connsiteX24" fmla="*/ 589058 w 4901385"/>
              <a:gd name="connsiteY24" fmla="*/ 1092692 h 4679655"/>
              <a:gd name="connsiteX25" fmla="*/ 0 w 4901385"/>
              <a:gd name="connsiteY25" fmla="*/ 547826 h 4679655"/>
              <a:gd name="connsiteX26" fmla="*/ 594949 w 4901385"/>
              <a:gd name="connsiteY26" fmla="*/ 0 h 467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01385" h="4679655">
                <a:moveTo>
                  <a:pt x="65213" y="1526084"/>
                </a:moveTo>
                <a:lnTo>
                  <a:pt x="1118771" y="1526084"/>
                </a:lnTo>
                <a:lnTo>
                  <a:pt x="1118771" y="4679655"/>
                </a:lnTo>
                <a:lnTo>
                  <a:pt x="590508" y="4679655"/>
                </a:lnTo>
                <a:lnTo>
                  <a:pt x="65213" y="4679655"/>
                </a:lnTo>
                <a:close/>
                <a:moveTo>
                  <a:pt x="3689606" y="1447823"/>
                </a:moveTo>
                <a:cubicBezTo>
                  <a:pt x="4382898" y="1447823"/>
                  <a:pt x="4901385" y="1906134"/>
                  <a:pt x="4901385" y="2873021"/>
                </a:cubicBezTo>
                <a:lnTo>
                  <a:pt x="4901385" y="4679651"/>
                </a:lnTo>
                <a:lnTo>
                  <a:pt x="3852560" y="4679651"/>
                </a:lnTo>
                <a:lnTo>
                  <a:pt x="3852560" y="2991295"/>
                </a:lnTo>
                <a:cubicBezTo>
                  <a:pt x="3852560" y="2562553"/>
                  <a:pt x="3698495" y="2275739"/>
                  <a:pt x="3319258" y="2275739"/>
                </a:cubicBezTo>
                <a:cubicBezTo>
                  <a:pt x="3031868" y="2275739"/>
                  <a:pt x="2854101" y="2467934"/>
                  <a:pt x="2780031" y="2660128"/>
                </a:cubicBezTo>
                <a:cubicBezTo>
                  <a:pt x="2750404" y="2725179"/>
                  <a:pt x="2744478" y="2819798"/>
                  <a:pt x="2744478" y="2917374"/>
                </a:cubicBezTo>
                <a:lnTo>
                  <a:pt x="2744478" y="4679651"/>
                </a:lnTo>
                <a:lnTo>
                  <a:pt x="1695652" y="4679651"/>
                </a:lnTo>
                <a:cubicBezTo>
                  <a:pt x="1695652" y="4679651"/>
                  <a:pt x="1710466" y="1817428"/>
                  <a:pt x="1695652" y="1521744"/>
                </a:cubicBezTo>
                <a:lnTo>
                  <a:pt x="2744478" y="1521744"/>
                </a:lnTo>
                <a:lnTo>
                  <a:pt x="2744478" y="1974141"/>
                </a:lnTo>
                <a:lnTo>
                  <a:pt x="2735590" y="1980055"/>
                </a:lnTo>
                <a:lnTo>
                  <a:pt x="2744478" y="1980055"/>
                </a:lnTo>
                <a:lnTo>
                  <a:pt x="2744478" y="1974141"/>
                </a:lnTo>
                <a:cubicBezTo>
                  <a:pt x="2883729" y="1758292"/>
                  <a:pt x="3126677" y="1447823"/>
                  <a:pt x="3689606" y="1447823"/>
                </a:cubicBezTo>
                <a:close/>
                <a:moveTo>
                  <a:pt x="594949" y="0"/>
                </a:moveTo>
                <a:cubicBezTo>
                  <a:pt x="957220" y="0"/>
                  <a:pt x="1178116" y="236898"/>
                  <a:pt x="1184007" y="547826"/>
                </a:cubicBezTo>
                <a:cubicBezTo>
                  <a:pt x="1184007" y="849871"/>
                  <a:pt x="963110" y="1092692"/>
                  <a:pt x="589058" y="1092692"/>
                </a:cubicBezTo>
                <a:cubicBezTo>
                  <a:pt x="244459" y="1092692"/>
                  <a:pt x="14727" y="849871"/>
                  <a:pt x="0" y="547826"/>
                </a:cubicBezTo>
                <a:cubicBezTo>
                  <a:pt x="0" y="236898"/>
                  <a:pt x="235623" y="0"/>
                  <a:pt x="59494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40605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377250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1628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685298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763370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07069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96075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2955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514731" y="1314256"/>
            <a:ext cx="4791972" cy="4355002"/>
          </a:xfrm>
          <a:custGeom>
            <a:avLst/>
            <a:gdLst>
              <a:gd name="connsiteX0" fmla="*/ 1527146 w 4791972"/>
              <a:gd name="connsiteY0" fmla="*/ 374 h 4355002"/>
              <a:gd name="connsiteX1" fmla="*/ 2151617 w 4791972"/>
              <a:gd name="connsiteY1" fmla="*/ 176053 h 4355002"/>
              <a:gd name="connsiteX2" fmla="*/ 2692537 w 4791972"/>
              <a:gd name="connsiteY2" fmla="*/ 682858 h 4355002"/>
              <a:gd name="connsiteX3" fmla="*/ 2695330 w 4791972"/>
              <a:gd name="connsiteY3" fmla="*/ 685650 h 4355002"/>
              <a:gd name="connsiteX4" fmla="*/ 3293042 w 4791972"/>
              <a:gd name="connsiteY4" fmla="*/ 1000716 h 4355002"/>
              <a:gd name="connsiteX5" fmla="*/ 3483435 w 4791972"/>
              <a:gd name="connsiteY5" fmla="*/ 1046789 h 4355002"/>
              <a:gd name="connsiteX6" fmla="*/ 4426554 w 4791972"/>
              <a:gd name="connsiteY6" fmla="*/ 1521017 h 4355002"/>
              <a:gd name="connsiteX7" fmla="*/ 4784995 w 4791972"/>
              <a:gd name="connsiteY7" fmla="*/ 2505773 h 4355002"/>
              <a:gd name="connsiteX8" fmla="*/ 4195197 w 4791972"/>
              <a:gd name="connsiteY8" fmla="*/ 3361617 h 4355002"/>
              <a:gd name="connsiteX9" fmla="*/ 3363799 w 4791972"/>
              <a:gd name="connsiteY9" fmla="*/ 3536136 h 4355002"/>
              <a:gd name="connsiteX10" fmla="*/ 2163720 w 4791972"/>
              <a:gd name="connsiteY10" fmla="*/ 3900068 h 4355002"/>
              <a:gd name="connsiteX11" fmla="*/ 1086535 w 4791972"/>
              <a:gd name="connsiteY11" fmla="*/ 4345442 h 4355002"/>
              <a:gd name="connsiteX12" fmla="*/ 351964 w 4791972"/>
              <a:gd name="connsiteY12" fmla="*/ 4182557 h 4355002"/>
              <a:gd name="connsiteX13" fmla="*/ 40 w 4791972"/>
              <a:gd name="connsiteY13" fmla="*/ 3533809 h 4355002"/>
              <a:gd name="connsiteX14" fmla="*/ 660596 w 4791972"/>
              <a:gd name="connsiteY14" fmla="*/ 2144634 h 4355002"/>
              <a:gd name="connsiteX15" fmla="*/ 549339 w 4791972"/>
              <a:gd name="connsiteY15" fmla="*/ 894608 h 4355002"/>
              <a:gd name="connsiteX16" fmla="*/ 1144258 w 4791972"/>
              <a:gd name="connsiteY16" fmla="*/ 83907 h 4355002"/>
              <a:gd name="connsiteX17" fmla="*/ 1527146 w 4791972"/>
              <a:gd name="connsiteY17" fmla="*/ 374 h 435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91972" h="4355002">
                <a:moveTo>
                  <a:pt x="1527146" y="374"/>
                </a:moveTo>
                <a:cubicBezTo>
                  <a:pt x="1746517" y="-5375"/>
                  <a:pt x="1968615" y="55344"/>
                  <a:pt x="2151617" y="176053"/>
                </a:cubicBezTo>
                <a:cubicBezTo>
                  <a:pt x="2357837" y="311480"/>
                  <a:pt x="2512386" y="512061"/>
                  <a:pt x="2692537" y="682858"/>
                </a:cubicBezTo>
                <a:cubicBezTo>
                  <a:pt x="2692537" y="684254"/>
                  <a:pt x="2693934" y="684254"/>
                  <a:pt x="2695330" y="685650"/>
                </a:cubicBezTo>
                <a:cubicBezTo>
                  <a:pt x="2861982" y="843416"/>
                  <a:pt x="3069599" y="950920"/>
                  <a:pt x="3293042" y="1000716"/>
                </a:cubicBezTo>
                <a:cubicBezTo>
                  <a:pt x="3355886" y="1015143"/>
                  <a:pt x="3420126" y="1030966"/>
                  <a:pt x="3483435" y="1046789"/>
                </a:cubicBezTo>
                <a:cubicBezTo>
                  <a:pt x="3828842" y="1134747"/>
                  <a:pt x="4174249" y="1270174"/>
                  <a:pt x="4426554" y="1521017"/>
                </a:cubicBezTo>
                <a:cubicBezTo>
                  <a:pt x="4683979" y="1775583"/>
                  <a:pt x="4825959" y="2147426"/>
                  <a:pt x="4784995" y="2505773"/>
                </a:cubicBezTo>
                <a:cubicBezTo>
                  <a:pt x="4747289" y="2865050"/>
                  <a:pt x="4521052" y="3203851"/>
                  <a:pt x="4195197" y="3361617"/>
                </a:cubicBezTo>
                <a:cubicBezTo>
                  <a:pt x="3939167" y="3484944"/>
                  <a:pt x="3646363" y="3497044"/>
                  <a:pt x="3363799" y="3536136"/>
                </a:cubicBezTo>
                <a:cubicBezTo>
                  <a:pt x="2948567" y="3594310"/>
                  <a:pt x="2541713" y="3717637"/>
                  <a:pt x="2163720" y="3900068"/>
                </a:cubicBezTo>
                <a:cubicBezTo>
                  <a:pt x="1812728" y="4070864"/>
                  <a:pt x="1473838" y="4295646"/>
                  <a:pt x="1086535" y="4345442"/>
                </a:cubicBezTo>
                <a:cubicBezTo>
                  <a:pt x="831437" y="4378019"/>
                  <a:pt x="562374" y="4328223"/>
                  <a:pt x="351964" y="4182557"/>
                </a:cubicBezTo>
                <a:cubicBezTo>
                  <a:pt x="142020" y="4036891"/>
                  <a:pt x="-2753" y="3789771"/>
                  <a:pt x="40" y="3533809"/>
                </a:cubicBezTo>
                <a:cubicBezTo>
                  <a:pt x="5161" y="3014905"/>
                  <a:pt x="560977" y="2653765"/>
                  <a:pt x="660596" y="2144634"/>
                </a:cubicBezTo>
                <a:cubicBezTo>
                  <a:pt x="742060" y="1730906"/>
                  <a:pt x="508375" y="1313455"/>
                  <a:pt x="549339" y="894608"/>
                </a:cubicBezTo>
                <a:cubicBezTo>
                  <a:pt x="583322" y="543707"/>
                  <a:pt x="822593" y="223988"/>
                  <a:pt x="1144258" y="83907"/>
                </a:cubicBezTo>
                <a:cubicBezTo>
                  <a:pt x="1264883" y="31202"/>
                  <a:pt x="1395524" y="3824"/>
                  <a:pt x="1527146" y="37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23954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36250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7BFA98-11F9-4987-A591-51178D16BF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29847" y="590550"/>
            <a:ext cx="4192092" cy="5676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177858"/>
      </p:ext>
    </p:extLst>
  </p:cSld>
  <p:clrMapOvr>
    <a:masterClrMapping/>
  </p:clrMapOvr>
  <p:transition spd="slow" advClick="0" advTm="1000">
    <p:push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53FCA9-474E-4B10-B136-49BDD19A65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189597"/>
            <a:ext cx="12191999" cy="366840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752480"/>
      </p:ext>
    </p:extLst>
  </p:cSld>
  <p:clrMapOvr>
    <a:masterClrMapping/>
  </p:clrMapOvr>
  <p:transition spd="slow" advClick="0" advTm="1000">
    <p:push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405560"/>
      </p:ext>
    </p:extLst>
  </p:cSld>
  <p:clrMapOvr>
    <a:masterClrMapping/>
  </p:clrMapOvr>
  <p:transition spd="slow" advClick="0" advTm="1000">
    <p:push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8AFD879-87D4-456F-B032-C2800B1067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226" y="5105400"/>
            <a:ext cx="1162353" cy="11620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6BFD4AF-D29A-4F59-B6AC-A96AB03656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42018" y="5105400"/>
            <a:ext cx="2134156" cy="11620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DD9E7EC-AD87-4C81-87BD-7B5038A0729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28614" y="5105400"/>
            <a:ext cx="1162353" cy="11620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672674"/>
      </p:ext>
    </p:extLst>
  </p:cSld>
  <p:clrMapOvr>
    <a:masterClrMapping/>
  </p:clrMapOvr>
  <p:transition spd="slow" advClick="0" advTm="1000">
    <p:push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6363C8-5971-4517-A982-FC52D24267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29847" y="590550"/>
            <a:ext cx="4192092" cy="5676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740059"/>
      </p:ext>
    </p:extLst>
  </p:cSld>
  <p:clrMapOvr>
    <a:masterClrMapping/>
  </p:clrMapOvr>
  <p:transition spd="slow" advClick="0" advTm="1000">
    <p:push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E825AEE-1BC7-4C88-8C3B-330FB3A717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171" y="1790700"/>
            <a:ext cx="2705805" cy="302951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FB594D7-73D6-4058-99FF-E517AEA86D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42635" y="1790700"/>
            <a:ext cx="2705805" cy="302951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A80DAEC-C1D9-4196-938E-34AB3C5715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69365" y="1790700"/>
            <a:ext cx="2705805" cy="302951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276518"/>
      </p:ext>
    </p:extLst>
  </p:cSld>
  <p:clrMapOvr>
    <a:masterClrMapping/>
  </p:clrMapOvr>
  <p:transition spd="slow" advClick="0" advTm="1000">
    <p:push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9AA611-78D9-415C-B706-1B1B4FD4C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241" y="590550"/>
            <a:ext cx="6135698" cy="5676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949641"/>
      </p:ext>
    </p:extLst>
  </p:cSld>
  <p:clrMapOvr>
    <a:masterClrMapping/>
  </p:clrMapOvr>
  <p:transition spd="slow" advClick="0" advTm="1000">
    <p:push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0F51F7-5A09-4E74-82D5-F2AB8FB063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4573" y="0"/>
            <a:ext cx="4857427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419003"/>
      </p:ext>
    </p:extLst>
  </p:cSld>
  <p:clrMapOvr>
    <a:masterClrMapping/>
  </p:clrMapOvr>
  <p:transition spd="slow" advClick="0" advTm="1000">
    <p:push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828521"/>
      </p:ext>
    </p:extLst>
  </p:cSld>
  <p:clrMapOvr>
    <a:masterClrMapping/>
  </p:clrMapOvr>
  <p:transition spd="slow" advClick="0" advTm="1000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31534" y="1063909"/>
            <a:ext cx="5106194" cy="4699935"/>
          </a:xfrm>
          <a:custGeom>
            <a:avLst/>
            <a:gdLst>
              <a:gd name="connsiteX0" fmla="*/ 888844 w 5106194"/>
              <a:gd name="connsiteY0" fmla="*/ 3 h 4699935"/>
              <a:gd name="connsiteX1" fmla="*/ 1155100 w 5106194"/>
              <a:gd name="connsiteY1" fmla="*/ 40058 h 4699935"/>
              <a:gd name="connsiteX2" fmla="*/ 1733876 w 5106194"/>
              <a:gd name="connsiteY2" fmla="*/ 598453 h 4699935"/>
              <a:gd name="connsiteX3" fmla="*/ 1761609 w 5106194"/>
              <a:gd name="connsiteY3" fmla="*/ 684081 h 4699935"/>
              <a:gd name="connsiteX4" fmla="*/ 1761609 w 5106194"/>
              <a:gd name="connsiteY4" fmla="*/ 693730 h 4699935"/>
              <a:gd name="connsiteX5" fmla="*/ 1778490 w 5106194"/>
              <a:gd name="connsiteY5" fmla="*/ 781770 h 4699935"/>
              <a:gd name="connsiteX6" fmla="*/ 2122138 w 5106194"/>
              <a:gd name="connsiteY6" fmla="*/ 945791 h 4699935"/>
              <a:gd name="connsiteX7" fmla="*/ 2523663 w 5106194"/>
              <a:gd name="connsiteY7" fmla="*/ 568302 h 4699935"/>
              <a:gd name="connsiteX8" fmla="*/ 4068270 w 5106194"/>
              <a:gd name="connsiteY8" fmla="*/ 118450 h 4699935"/>
              <a:gd name="connsiteX9" fmla="*/ 5041336 w 5106194"/>
              <a:gd name="connsiteY9" fmla="*/ 1960068 h 4699935"/>
              <a:gd name="connsiteX10" fmla="*/ 4326308 w 5106194"/>
              <a:gd name="connsiteY10" fmla="*/ 2827209 h 4699935"/>
              <a:gd name="connsiteX11" fmla="*/ 3843995 w 5106194"/>
              <a:gd name="connsiteY11" fmla="*/ 3355453 h 4699935"/>
              <a:gd name="connsiteX12" fmla="*/ 3833143 w 5106194"/>
              <a:gd name="connsiteY12" fmla="*/ 3396458 h 4699935"/>
              <a:gd name="connsiteX13" fmla="*/ 3788529 w 5106194"/>
              <a:gd name="connsiteY13" fmla="*/ 3521886 h 4699935"/>
              <a:gd name="connsiteX14" fmla="*/ 3788529 w 5106194"/>
              <a:gd name="connsiteY14" fmla="*/ 3525504 h 4699935"/>
              <a:gd name="connsiteX15" fmla="*/ 1533716 w 5106194"/>
              <a:gd name="connsiteY15" fmla="*/ 4618173 h 4699935"/>
              <a:gd name="connsiteX16" fmla="*/ 314670 w 5106194"/>
              <a:gd name="connsiteY16" fmla="*/ 2317055 h 4699935"/>
              <a:gd name="connsiteX17" fmla="*/ 331551 w 5106194"/>
              <a:gd name="connsiteY17" fmla="*/ 2266402 h 4699935"/>
              <a:gd name="connsiteX18" fmla="*/ 230266 w 5106194"/>
              <a:gd name="connsiteY18" fmla="*/ 1493332 h 4699935"/>
              <a:gd name="connsiteX19" fmla="*/ 39752 w 5106194"/>
              <a:gd name="connsiteY19" fmla="*/ 632222 h 4699935"/>
              <a:gd name="connsiteX20" fmla="*/ 888844 w 5106194"/>
              <a:gd name="connsiteY20" fmla="*/ 3 h 469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06194" h="4699935">
                <a:moveTo>
                  <a:pt x="888844" y="3"/>
                </a:moveTo>
                <a:cubicBezTo>
                  <a:pt x="976875" y="-208"/>
                  <a:pt x="1066475" y="12696"/>
                  <a:pt x="1155100" y="40058"/>
                </a:cubicBezTo>
                <a:cubicBezTo>
                  <a:pt x="1434842" y="129304"/>
                  <a:pt x="1642236" y="339155"/>
                  <a:pt x="1733876" y="598453"/>
                </a:cubicBezTo>
                <a:cubicBezTo>
                  <a:pt x="1747139" y="618955"/>
                  <a:pt x="1757992" y="649106"/>
                  <a:pt x="1761609" y="684081"/>
                </a:cubicBezTo>
                <a:cubicBezTo>
                  <a:pt x="1761609" y="686493"/>
                  <a:pt x="1761609" y="690111"/>
                  <a:pt x="1761609" y="693730"/>
                </a:cubicBezTo>
                <a:cubicBezTo>
                  <a:pt x="1767638" y="721468"/>
                  <a:pt x="1774872" y="751619"/>
                  <a:pt x="1778490" y="781770"/>
                </a:cubicBezTo>
                <a:cubicBezTo>
                  <a:pt x="1866512" y="1145993"/>
                  <a:pt x="2122138" y="945791"/>
                  <a:pt x="2122138" y="945791"/>
                </a:cubicBezTo>
                <a:cubicBezTo>
                  <a:pt x="2305417" y="781770"/>
                  <a:pt x="2438053" y="652724"/>
                  <a:pt x="2523663" y="568302"/>
                </a:cubicBezTo>
                <a:cubicBezTo>
                  <a:pt x="2893838" y="138953"/>
                  <a:pt x="3496729" y="-55219"/>
                  <a:pt x="4068270" y="118450"/>
                </a:cubicBezTo>
                <a:cubicBezTo>
                  <a:pt x="4843588" y="357245"/>
                  <a:pt x="5278875" y="1184587"/>
                  <a:pt x="5041336" y="1960068"/>
                </a:cubicBezTo>
                <a:cubicBezTo>
                  <a:pt x="4921964" y="2347206"/>
                  <a:pt x="4660309" y="2651127"/>
                  <a:pt x="4326308" y="2827209"/>
                </a:cubicBezTo>
                <a:cubicBezTo>
                  <a:pt x="4044154" y="3004496"/>
                  <a:pt x="3907901" y="3211934"/>
                  <a:pt x="3843995" y="3355453"/>
                </a:cubicBezTo>
                <a:cubicBezTo>
                  <a:pt x="3840377" y="3368719"/>
                  <a:pt x="3836760" y="3381986"/>
                  <a:pt x="3833143" y="3396458"/>
                </a:cubicBezTo>
                <a:cubicBezTo>
                  <a:pt x="3819879" y="3439875"/>
                  <a:pt x="3806615" y="3480881"/>
                  <a:pt x="3788529" y="3521886"/>
                </a:cubicBezTo>
                <a:cubicBezTo>
                  <a:pt x="3788529" y="3525504"/>
                  <a:pt x="3788529" y="3525504"/>
                  <a:pt x="3788529" y="3525504"/>
                </a:cubicBezTo>
                <a:cubicBezTo>
                  <a:pt x="3442469" y="4416765"/>
                  <a:pt x="2462168" y="4904004"/>
                  <a:pt x="1533716" y="4618173"/>
                </a:cubicBezTo>
                <a:cubicBezTo>
                  <a:pt x="559444" y="4317870"/>
                  <a:pt x="15636" y="3290327"/>
                  <a:pt x="314670" y="2317055"/>
                </a:cubicBezTo>
                <a:cubicBezTo>
                  <a:pt x="321905" y="2300171"/>
                  <a:pt x="325522" y="2283286"/>
                  <a:pt x="331551" y="2266402"/>
                </a:cubicBezTo>
                <a:cubicBezTo>
                  <a:pt x="437660" y="1667001"/>
                  <a:pt x="230266" y="1493332"/>
                  <a:pt x="230266" y="1493332"/>
                </a:cubicBezTo>
                <a:cubicBezTo>
                  <a:pt x="25282" y="1265391"/>
                  <a:pt x="-55505" y="942173"/>
                  <a:pt x="39752" y="632222"/>
                </a:cubicBezTo>
                <a:cubicBezTo>
                  <a:pt x="155356" y="248099"/>
                  <a:pt x="507374" y="918"/>
                  <a:pt x="888844" y="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1358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4D2F6B-749A-4FAC-B2F3-D6EE1B9B46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2885" y="2349500"/>
            <a:ext cx="4801850" cy="26416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740483"/>
      </p:ext>
    </p:extLst>
  </p:cSld>
  <p:clrMapOvr>
    <a:masterClrMapping/>
  </p:clrMapOvr>
  <p:transition spd="slow" advClick="0" advTm="1000">
    <p:push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F0AFA0-9A87-48A8-A26B-9F9A4F2F00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171" y="3467100"/>
            <a:ext cx="3429893" cy="27051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34C90E00-326C-498E-869C-B7D55D76A8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35137" y="3467100"/>
            <a:ext cx="3429893" cy="27051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7D20AEF7-9068-4230-8057-03E88F0AE6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71654" y="3467100"/>
            <a:ext cx="3429893" cy="27051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536152"/>
      </p:ext>
    </p:extLst>
  </p:cSld>
  <p:clrMapOvr>
    <a:masterClrMapping/>
  </p:clrMapOvr>
  <p:transition spd="slow" advClick="0" advTm="1000">
    <p:push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99F8C2E-8728-494D-A9A4-C0C7BC2BF8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1978" y="708872"/>
            <a:ext cx="4725631" cy="544025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956684"/>
      </p:ext>
    </p:extLst>
  </p:cSld>
  <p:clrMapOvr>
    <a:masterClrMapping/>
  </p:clrMapOvr>
  <p:transition spd="slow" advClick="0" advTm="1000">
    <p:push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6B3683-051E-4808-9D92-AB313505D4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7033" y="0"/>
            <a:ext cx="7124967" cy="377189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51057"/>
      </p:ext>
    </p:extLst>
  </p:cSld>
  <p:clrMapOvr>
    <a:masterClrMapping/>
  </p:clrMapOvr>
  <p:transition spd="slow" advClick="0" advTm="1000">
    <p:push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90368"/>
      </p:ext>
    </p:extLst>
  </p:cSld>
  <p:clrMapOvr>
    <a:masterClrMapping/>
  </p:clrMapOvr>
  <p:transition spd="slow" advClick="0" advTm="1000">
    <p:push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B109D-A113-4D27-9CBC-DE70B075A1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75866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2579390-EB66-4ED6-9153-E5966F3859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16135" y="0"/>
            <a:ext cx="3275866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271503"/>
      </p:ext>
    </p:extLst>
  </p:cSld>
  <p:clrMapOvr>
    <a:masterClrMapping/>
  </p:clrMapOvr>
  <p:transition spd="slow" advClick="0" advTm="1000">
    <p:push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5FED4B-CACC-49AA-9D07-30635C0B11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2412" y="2171700"/>
            <a:ext cx="4064000" cy="3695700"/>
          </a:xfrm>
          <a:prstGeom prst="rect">
            <a:avLst/>
          </a:prstGeom>
        </p:spPr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547D5BE-3D66-4745-8C3F-CE6C591AFA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990600"/>
            <a:ext cx="4060824" cy="3714750"/>
          </a:xfrm>
          <a:prstGeom prst="rect">
            <a:avLst/>
          </a:prstGeom>
        </p:spPr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EF8F0-3A91-4175-9AD0-8DBEF85AE1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6412" y="990600"/>
            <a:ext cx="4064000" cy="37147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43112960"/>
      </p:ext>
    </p:extLst>
  </p:cSld>
  <p:clrMapOvr>
    <a:masterClrMapping/>
  </p:clrMapOvr>
  <p:transition spd="slow" advClick="0" advTm="1000">
    <p:push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942136"/>
      </p:ext>
    </p:extLst>
  </p:cSld>
  <p:clrMapOvr>
    <a:masterClrMapping/>
  </p:clrMapOvr>
  <p:transition spd="slow" advClick="0" advTm="1000">
    <p:push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AAD50A-0F36-4E47-9749-6476B8DA7F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314700"/>
            <a:ext cx="12191999" cy="35433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753800"/>
      </p:ext>
    </p:extLst>
  </p:cSld>
  <p:clrMapOvr>
    <a:masterClrMapping/>
  </p:clrMapOvr>
  <p:transition spd="slow" advClick="0" advTm="1000">
    <p:push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03FB2C-05EE-48BE-92C8-C4F499D13B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802" y="2057400"/>
            <a:ext cx="4279883" cy="427916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475568"/>
      </p:ext>
    </p:extLst>
  </p:cSld>
  <p:clrMapOvr>
    <a:masterClrMapping/>
  </p:clrMapOvr>
  <p:transition spd="slow" advClick="0" advTm="1000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8D9E8B-0F7C-4559-8958-1E4B3C53A50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279699" y="1379785"/>
            <a:ext cx="4729711" cy="4008354"/>
          </a:xfrm>
          <a:custGeom>
            <a:avLst/>
            <a:gdLst>
              <a:gd name="connsiteX0" fmla="*/ 1183407 w 4729711"/>
              <a:gd name="connsiteY0" fmla="*/ 2437 h 4008354"/>
              <a:gd name="connsiteX1" fmla="*/ 2157991 w 4729711"/>
              <a:gd name="connsiteY1" fmla="*/ 349123 h 4008354"/>
              <a:gd name="connsiteX2" fmla="*/ 4327141 w 4729711"/>
              <a:gd name="connsiteY2" fmla="*/ 955822 h 4008354"/>
              <a:gd name="connsiteX3" fmla="*/ 3215235 w 4729711"/>
              <a:gd name="connsiteY3" fmla="*/ 3642635 h 4008354"/>
              <a:gd name="connsiteX4" fmla="*/ 1202072 w 4729711"/>
              <a:gd name="connsiteY4" fmla="*/ 3931984 h 4008354"/>
              <a:gd name="connsiteX5" fmla="*/ 20838 w 4729711"/>
              <a:gd name="connsiteY5" fmla="*/ 1641193 h 4008354"/>
              <a:gd name="connsiteX6" fmla="*/ 214155 w 4729711"/>
              <a:gd name="connsiteY6" fmla="*/ 797147 h 4008354"/>
              <a:gd name="connsiteX7" fmla="*/ 568792 w 4729711"/>
              <a:gd name="connsiteY7" fmla="*/ 283786 h 4008354"/>
              <a:gd name="connsiteX8" fmla="*/ 1183407 w 4729711"/>
              <a:gd name="connsiteY8" fmla="*/ 2437 h 400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711" h="4008354">
                <a:moveTo>
                  <a:pt x="1183407" y="2437"/>
                </a:moveTo>
                <a:cubicBezTo>
                  <a:pt x="1543376" y="-26898"/>
                  <a:pt x="1842018" y="215782"/>
                  <a:pt x="2157991" y="349123"/>
                </a:cubicBezTo>
                <a:cubicBezTo>
                  <a:pt x="2832601" y="630471"/>
                  <a:pt x="3755189" y="437127"/>
                  <a:pt x="4327141" y="955822"/>
                </a:cubicBezTo>
                <a:cubicBezTo>
                  <a:pt x="5388385" y="1922542"/>
                  <a:pt x="4116492" y="3225279"/>
                  <a:pt x="3215235" y="3642635"/>
                </a:cubicBezTo>
                <a:cubicBezTo>
                  <a:pt x="2600620" y="3926651"/>
                  <a:pt x="1874015" y="4123995"/>
                  <a:pt x="1202072" y="3931984"/>
                </a:cubicBezTo>
                <a:cubicBezTo>
                  <a:pt x="203489" y="3645302"/>
                  <a:pt x="-85820" y="2571910"/>
                  <a:pt x="20838" y="1641193"/>
                </a:cubicBezTo>
                <a:cubicBezTo>
                  <a:pt x="52835" y="1354511"/>
                  <a:pt x="102164" y="1065162"/>
                  <a:pt x="214155" y="797147"/>
                </a:cubicBezTo>
                <a:cubicBezTo>
                  <a:pt x="292815" y="609137"/>
                  <a:pt x="412805" y="426460"/>
                  <a:pt x="568792" y="283786"/>
                </a:cubicBezTo>
                <a:cubicBezTo>
                  <a:pt x="735444" y="127777"/>
                  <a:pt x="946093" y="18438"/>
                  <a:pt x="1183407" y="243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563411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6FA2BF-1BB7-4E23-83D5-4E1DABF105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834569"/>
      </p:ext>
    </p:extLst>
  </p:cSld>
  <p:clrMapOvr>
    <a:masterClrMapping/>
  </p:clrMapOvr>
  <p:transition spd="slow" advClick="0" advTm="1000">
    <p:push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162547"/>
      </p:ext>
    </p:extLst>
  </p:cSld>
  <p:clrMapOvr>
    <a:masterClrMapping/>
  </p:clrMapOvr>
  <p:transition spd="slow" advClick="0" advTm="1000">
    <p:push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843975"/>
      </p:ext>
    </p:extLst>
  </p:cSld>
  <p:clrMapOvr>
    <a:masterClrMapping/>
  </p:clrMapOvr>
  <p:transition spd="slow" advClick="0" advTm="1000">
    <p:push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A04E62-8656-4210-A3BD-F4233F6128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11347" y="2246313"/>
            <a:ext cx="6099176" cy="6097588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984528"/>
      </p:ext>
    </p:extLst>
  </p:cSld>
  <p:clrMapOvr>
    <a:masterClrMapping/>
  </p:clrMapOvr>
  <p:transition spd="slow" advClick="0" advTm="1000">
    <p:push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6F54A68-F3E0-454B-B136-7D38CC551A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171" y="1981200"/>
            <a:ext cx="5144840" cy="35433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180786"/>
      </p:ext>
    </p:extLst>
  </p:cSld>
  <p:clrMapOvr>
    <a:masterClrMapping/>
  </p:clrMapOvr>
  <p:transition spd="slow" advClick="0" advTm="1000">
    <p:push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70ABFD-39AF-4DD8-9CD5-19C5D8C6AE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1339" y="1088106"/>
            <a:ext cx="4666209" cy="4664994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76246"/>
      </p:ext>
    </p:extLst>
  </p:cSld>
  <p:clrMapOvr>
    <a:masterClrMapping/>
  </p:clrMapOvr>
  <p:transition spd="slow" advClick="0" advTm="1000">
    <p:push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39D8FC-B0C2-4EDF-98D7-412A7D4442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9539" y="0"/>
            <a:ext cx="4192092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646152"/>
      </p:ext>
    </p:extLst>
  </p:cSld>
  <p:clrMapOvr>
    <a:masterClrMapping/>
  </p:clrMapOvr>
  <p:transition spd="slow" advClick="0" advTm="1000">
    <p:push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75D5A6-4C64-46C6-8BB0-D93FB0DAF0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747861"/>
            <a:ext cx="2911231" cy="311013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961624"/>
      </p:ext>
    </p:extLst>
  </p:cSld>
  <p:clrMapOvr>
    <a:masterClrMapping/>
  </p:clrMapOvr>
  <p:transition spd="slow" advClick="0" advTm="1000">
    <p:push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AB3CB47-6EBE-405E-9862-E491AB0652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855068" cy="310366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606889"/>
      </p:ext>
    </p:extLst>
  </p:cSld>
  <p:clrMapOvr>
    <a:masterClrMapping/>
  </p:clrMapOvr>
  <p:transition spd="slow" advClick="0" advTm="1000">
    <p:push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18BBACA-9278-4FF1-9394-4202DFBAA0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747861"/>
            <a:ext cx="2911231" cy="311013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004088"/>
      </p:ext>
    </p:extLst>
  </p:cSld>
  <p:clrMapOvr>
    <a:masterClrMapping/>
  </p:clrMapOvr>
  <p:transition spd="slow" advClick="0" advTm="1000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/>
          <p:cNvSpPr>
            <a:spLocks noGrp="1"/>
          </p:cNvSpPr>
          <p:nvPr>
            <p:ph type="pic" sz="quarter" idx="12"/>
          </p:nvPr>
        </p:nvSpPr>
        <p:spPr>
          <a:xfrm>
            <a:off x="6311160" y="1379785"/>
            <a:ext cx="4729711" cy="4008354"/>
          </a:xfrm>
          <a:custGeom>
            <a:avLst/>
            <a:gdLst>
              <a:gd name="connsiteX0" fmla="*/ 1183407 w 4729711"/>
              <a:gd name="connsiteY0" fmla="*/ 2437 h 4008354"/>
              <a:gd name="connsiteX1" fmla="*/ 2157991 w 4729711"/>
              <a:gd name="connsiteY1" fmla="*/ 349123 h 4008354"/>
              <a:gd name="connsiteX2" fmla="*/ 4327141 w 4729711"/>
              <a:gd name="connsiteY2" fmla="*/ 955822 h 4008354"/>
              <a:gd name="connsiteX3" fmla="*/ 3215235 w 4729711"/>
              <a:gd name="connsiteY3" fmla="*/ 3642635 h 4008354"/>
              <a:gd name="connsiteX4" fmla="*/ 1202072 w 4729711"/>
              <a:gd name="connsiteY4" fmla="*/ 3931984 h 4008354"/>
              <a:gd name="connsiteX5" fmla="*/ 20838 w 4729711"/>
              <a:gd name="connsiteY5" fmla="*/ 1641193 h 4008354"/>
              <a:gd name="connsiteX6" fmla="*/ 214155 w 4729711"/>
              <a:gd name="connsiteY6" fmla="*/ 797147 h 4008354"/>
              <a:gd name="connsiteX7" fmla="*/ 568792 w 4729711"/>
              <a:gd name="connsiteY7" fmla="*/ 283786 h 4008354"/>
              <a:gd name="connsiteX8" fmla="*/ 1183407 w 4729711"/>
              <a:gd name="connsiteY8" fmla="*/ 2437 h 400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711" h="4008354">
                <a:moveTo>
                  <a:pt x="1183407" y="2437"/>
                </a:moveTo>
                <a:cubicBezTo>
                  <a:pt x="1543376" y="-26898"/>
                  <a:pt x="1842018" y="215782"/>
                  <a:pt x="2157991" y="349123"/>
                </a:cubicBezTo>
                <a:cubicBezTo>
                  <a:pt x="2832601" y="630471"/>
                  <a:pt x="3755189" y="437127"/>
                  <a:pt x="4327141" y="955822"/>
                </a:cubicBezTo>
                <a:cubicBezTo>
                  <a:pt x="5388385" y="1922542"/>
                  <a:pt x="4116492" y="3225279"/>
                  <a:pt x="3215235" y="3642635"/>
                </a:cubicBezTo>
                <a:cubicBezTo>
                  <a:pt x="2600620" y="3926651"/>
                  <a:pt x="1874015" y="4123995"/>
                  <a:pt x="1202072" y="3931984"/>
                </a:cubicBezTo>
                <a:cubicBezTo>
                  <a:pt x="203489" y="3645302"/>
                  <a:pt x="-85820" y="2571910"/>
                  <a:pt x="20838" y="1641193"/>
                </a:cubicBezTo>
                <a:cubicBezTo>
                  <a:pt x="52835" y="1354511"/>
                  <a:pt x="102164" y="1065162"/>
                  <a:pt x="214155" y="797147"/>
                </a:cubicBezTo>
                <a:cubicBezTo>
                  <a:pt x="292815" y="609137"/>
                  <a:pt x="412805" y="426460"/>
                  <a:pt x="568792" y="283786"/>
                </a:cubicBezTo>
                <a:cubicBezTo>
                  <a:pt x="735444" y="127777"/>
                  <a:pt x="946093" y="18438"/>
                  <a:pt x="1183407" y="243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5845174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042950"/>
      </p:ext>
    </p:extLst>
  </p:cSld>
  <p:clrMapOvr>
    <a:masterClrMapping/>
  </p:clrMapOvr>
  <p:transition spd="slow" advClick="0" advTm="1000">
    <p:push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881242"/>
      </p:ext>
    </p:extLst>
  </p:cSld>
  <p:clrMapOvr>
    <a:masterClrMapping/>
  </p:clrMapOvr>
  <p:transition spd="slow" advClick="0" advTm="1000">
    <p:push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936128"/>
      </p:ext>
    </p:extLst>
  </p:cSld>
  <p:clrMapOvr>
    <a:masterClrMapping/>
  </p:clrMapOvr>
  <p:transition spd="slow" advClick="0" advTm="1000">
    <p:push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27439C-AA5D-4E73-A4C4-39446064DC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7401" y="628752"/>
            <a:ext cx="5070208" cy="240608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659173"/>
      </p:ext>
    </p:extLst>
  </p:cSld>
  <p:clrMapOvr>
    <a:masterClrMapping/>
  </p:clrMapOvr>
  <p:transition spd="slow" advClick="0" advTm="1000">
    <p:push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0A5B20-80E0-40B3-B581-492703248A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314335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375641"/>
      </p:ext>
    </p:extLst>
  </p:cSld>
  <p:clrMapOvr>
    <a:masterClrMapping/>
  </p:clrMapOvr>
  <p:transition spd="slow" advClick="0" advTm="1000">
    <p:push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FC783A-C4EA-4193-AEBC-760EDEB082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527" y="0"/>
            <a:ext cx="3070636" cy="33712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8469C100-33B1-4605-83AA-523C67E591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1596" y="0"/>
            <a:ext cx="3070636" cy="33712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C766623-2FDD-43FC-A32D-3E806BC133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91596" y="3505830"/>
            <a:ext cx="3070636" cy="33712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0E95144-4B7E-44E5-A7AD-76D95B319E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527" y="3505830"/>
            <a:ext cx="3070636" cy="33712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741041"/>
      </p:ext>
    </p:extLst>
  </p:cSld>
  <p:clrMapOvr>
    <a:masterClrMapping/>
  </p:clrMapOvr>
  <p:transition spd="slow" advClick="0" advTm="1000">
    <p:push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9E22981-0662-4D90-8835-45731C240E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04834" y="0"/>
            <a:ext cx="2553365" cy="3429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D9EF70E-3C57-4DB6-97E3-B1949917E0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04834" y="3556000"/>
            <a:ext cx="2553365" cy="3302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CDC091B-8430-4447-A03D-2D966B5E37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72528" y="0"/>
            <a:ext cx="2553365" cy="24841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FDD40E4-E364-4DAF-8EC2-F872AC9E2C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72528" y="2600325"/>
            <a:ext cx="2553365" cy="42576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37A921A9-7881-48B9-BCE2-B4141C4D10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46575" y="0"/>
            <a:ext cx="2553365" cy="441579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CBBF8816-D967-4CCD-A1F1-3E1A17CAF9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46575" y="4533900"/>
            <a:ext cx="2553365" cy="23145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902135"/>
      </p:ext>
    </p:extLst>
  </p:cSld>
  <p:clrMapOvr>
    <a:masterClrMapping/>
  </p:clrMapOvr>
  <p:transition spd="slow" advClick="0" advTm="1000">
    <p:push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83CD8E-851E-487A-B922-0726120AEA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69707" y="0"/>
            <a:ext cx="3696663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892142"/>
      </p:ext>
    </p:extLst>
  </p:cSld>
  <p:clrMapOvr>
    <a:masterClrMapping/>
  </p:clrMapOvr>
  <p:transition spd="slow" advClick="0" advTm="1000">
    <p:push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D9B083-32FA-4A1B-BF05-08683D9EC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5731" y="457200"/>
            <a:ext cx="11204318" cy="3390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906207"/>
      </p:ext>
    </p:extLst>
  </p:cSld>
  <p:clrMapOvr>
    <a:masterClrMapping/>
  </p:clrMapOvr>
  <p:transition spd="slow" advClick="0" advTm="1000">
    <p:push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A78BD17-B254-451D-BEC0-1520AD0639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0111" y="2025650"/>
            <a:ext cx="2807431" cy="28067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085161"/>
      </p:ext>
    </p:extLst>
  </p:cSld>
  <p:clrMapOvr>
    <a:masterClrMapping/>
  </p:clrMapOvr>
  <p:transition spd="slow" advClick="0" advTm="1000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182633" y="2019175"/>
            <a:ext cx="4494530" cy="4031292"/>
          </a:xfrm>
          <a:custGeom>
            <a:avLst/>
            <a:gdLst>
              <a:gd name="connsiteX0" fmla="*/ 1907057 w 4494530"/>
              <a:gd name="connsiteY0" fmla="*/ 250908 h 4031292"/>
              <a:gd name="connsiteX1" fmla="*/ 2006824 w 4494530"/>
              <a:gd name="connsiteY1" fmla="*/ 284893 h 4031292"/>
              <a:gd name="connsiteX2" fmla="*/ 2380464 w 4494530"/>
              <a:gd name="connsiteY2" fmla="*/ 515886 h 4031292"/>
              <a:gd name="connsiteX3" fmla="*/ 2726469 w 4494530"/>
              <a:gd name="connsiteY3" fmla="*/ 621988 h 4031292"/>
              <a:gd name="connsiteX4" fmla="*/ 3089055 w 4494530"/>
              <a:gd name="connsiteY4" fmla="*/ 621988 h 4031292"/>
              <a:gd name="connsiteX5" fmla="*/ 4013207 w 4494530"/>
              <a:gd name="connsiteY5" fmla="*/ 762353 h 4031292"/>
              <a:gd name="connsiteX6" fmla="*/ 4484127 w 4494530"/>
              <a:gd name="connsiteY6" fmla="*/ 1375755 h 4031292"/>
              <a:gd name="connsiteX7" fmla="*/ 4259722 w 4494530"/>
              <a:gd name="connsiteY7" fmla="*/ 1906265 h 4031292"/>
              <a:gd name="connsiteX8" fmla="*/ 3847391 w 4494530"/>
              <a:gd name="connsiteY8" fmla="*/ 1634379 h 4031292"/>
              <a:gd name="connsiteX9" fmla="*/ 3080211 w 4494530"/>
              <a:gd name="connsiteY9" fmla="*/ 1095027 h 4031292"/>
              <a:gd name="connsiteX10" fmla="*/ 2475533 w 4494530"/>
              <a:gd name="connsiteY10" fmla="*/ 925927 h 4031292"/>
              <a:gd name="connsiteX11" fmla="*/ 1864221 w 4494530"/>
              <a:gd name="connsiteY11" fmla="*/ 529149 h 4031292"/>
              <a:gd name="connsiteX12" fmla="*/ 1812265 w 4494530"/>
              <a:gd name="connsiteY12" fmla="*/ 284893 h 4031292"/>
              <a:gd name="connsiteX13" fmla="*/ 1907057 w 4494530"/>
              <a:gd name="connsiteY13" fmla="*/ 250908 h 4031292"/>
              <a:gd name="connsiteX14" fmla="*/ 951345 w 4494530"/>
              <a:gd name="connsiteY14" fmla="*/ 1153 h 4031292"/>
              <a:gd name="connsiteX15" fmla="*/ 1327730 w 4494530"/>
              <a:gd name="connsiteY15" fmla="*/ 609430 h 4031292"/>
              <a:gd name="connsiteX16" fmla="*/ 2475598 w 4494530"/>
              <a:gd name="connsiteY16" fmla="*/ 1225466 h 4031292"/>
              <a:gd name="connsiteX17" fmla="*/ 3980999 w 4494530"/>
              <a:gd name="connsiteY17" fmla="*/ 2757261 h 4031292"/>
              <a:gd name="connsiteX18" fmla="*/ 3470712 w 4494530"/>
              <a:gd name="connsiteY18" fmla="*/ 3674125 h 4031292"/>
              <a:gd name="connsiteX19" fmla="*/ 915959 w 4494530"/>
              <a:gd name="connsiteY19" fmla="*/ 3463987 h 4031292"/>
              <a:gd name="connsiteX20" fmla="*/ 87988 w 4494530"/>
              <a:gd name="connsiteY20" fmla="*/ 1005374 h 4031292"/>
              <a:gd name="connsiteX21" fmla="*/ 665797 w 4494530"/>
              <a:gd name="connsiteY21" fmla="*/ 97357 h 4031292"/>
              <a:gd name="connsiteX22" fmla="*/ 951345 w 4494530"/>
              <a:gd name="connsiteY22" fmla="*/ 1153 h 403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94530" h="4031292">
                <a:moveTo>
                  <a:pt x="1907057" y="250908"/>
                </a:moveTo>
                <a:cubicBezTo>
                  <a:pt x="1942984" y="254223"/>
                  <a:pt x="1979740" y="268868"/>
                  <a:pt x="2006824" y="284893"/>
                </a:cubicBezTo>
                <a:cubicBezTo>
                  <a:pt x="2136161" y="357838"/>
                  <a:pt x="2248916" y="450678"/>
                  <a:pt x="2380464" y="515886"/>
                </a:cubicBezTo>
                <a:cubicBezTo>
                  <a:pt x="2488798" y="570043"/>
                  <a:pt x="2607081" y="606515"/>
                  <a:pt x="2726469" y="621988"/>
                </a:cubicBezTo>
                <a:cubicBezTo>
                  <a:pt x="2846962" y="640777"/>
                  <a:pt x="2966350" y="626409"/>
                  <a:pt x="3089055" y="621988"/>
                </a:cubicBezTo>
                <a:cubicBezTo>
                  <a:pt x="3408529" y="613147"/>
                  <a:pt x="3720264" y="615357"/>
                  <a:pt x="4013207" y="762353"/>
                </a:cubicBezTo>
                <a:cubicBezTo>
                  <a:pt x="4255300" y="887244"/>
                  <a:pt x="4441015" y="1102763"/>
                  <a:pt x="4484127" y="1375755"/>
                </a:cubicBezTo>
                <a:cubicBezTo>
                  <a:pt x="4512869" y="1561434"/>
                  <a:pt x="4495182" y="1869793"/>
                  <a:pt x="4259722" y="1906265"/>
                </a:cubicBezTo>
                <a:cubicBezTo>
                  <a:pt x="4087272" y="1932791"/>
                  <a:pt x="3957935" y="1768112"/>
                  <a:pt x="3847391" y="1634379"/>
                </a:cubicBezTo>
                <a:cubicBezTo>
                  <a:pt x="3643989" y="1392334"/>
                  <a:pt x="3376471" y="1204445"/>
                  <a:pt x="3080211" y="1095027"/>
                </a:cubicBezTo>
                <a:cubicBezTo>
                  <a:pt x="2882337" y="1025397"/>
                  <a:pt x="2676724" y="986714"/>
                  <a:pt x="2475533" y="925927"/>
                </a:cubicBezTo>
                <a:cubicBezTo>
                  <a:pt x="2251127" y="857402"/>
                  <a:pt x="2002402" y="726985"/>
                  <a:pt x="1864221" y="529149"/>
                </a:cubicBezTo>
                <a:cubicBezTo>
                  <a:pt x="1823320" y="468361"/>
                  <a:pt x="1752571" y="355628"/>
                  <a:pt x="1812265" y="284893"/>
                </a:cubicBezTo>
                <a:cubicBezTo>
                  <a:pt x="1836032" y="255605"/>
                  <a:pt x="1871130" y="247592"/>
                  <a:pt x="1907057" y="250908"/>
                </a:cubicBezTo>
                <a:close/>
                <a:moveTo>
                  <a:pt x="951345" y="1153"/>
                </a:moveTo>
                <a:cubicBezTo>
                  <a:pt x="1175806" y="23187"/>
                  <a:pt x="1238070" y="356435"/>
                  <a:pt x="1327730" y="609430"/>
                </a:cubicBezTo>
                <a:cubicBezTo>
                  <a:pt x="1491553" y="1065097"/>
                  <a:pt x="2064934" y="1136987"/>
                  <a:pt x="2475598" y="1225466"/>
                </a:cubicBezTo>
                <a:cubicBezTo>
                  <a:pt x="3180701" y="1376986"/>
                  <a:pt x="4064017" y="1929981"/>
                  <a:pt x="3980999" y="2757261"/>
                </a:cubicBezTo>
                <a:cubicBezTo>
                  <a:pt x="3946685" y="3110071"/>
                  <a:pt x="3740799" y="3447398"/>
                  <a:pt x="3470712" y="3674125"/>
                </a:cubicBezTo>
                <a:cubicBezTo>
                  <a:pt x="2722440" y="4299009"/>
                  <a:pt x="1615527" y="4023618"/>
                  <a:pt x="915959" y="3463987"/>
                </a:cubicBezTo>
                <a:cubicBezTo>
                  <a:pt x="198680" y="2889979"/>
                  <a:pt x="-184312" y="1902331"/>
                  <a:pt x="87988" y="1005374"/>
                </a:cubicBezTo>
                <a:cubicBezTo>
                  <a:pt x="187611" y="682425"/>
                  <a:pt x="373572" y="287587"/>
                  <a:pt x="665797" y="97357"/>
                </a:cubicBezTo>
                <a:cubicBezTo>
                  <a:pt x="783683" y="21044"/>
                  <a:pt x="876525" y="-6191"/>
                  <a:pt x="951345" y="115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8207140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323871"/>
      </p:ext>
    </p:extLst>
  </p:cSld>
  <p:clrMapOvr>
    <a:masterClrMapping/>
  </p:clrMapOvr>
  <p:transition spd="slow" advClick="0" advTm="1000">
    <p:push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34DD42F-B1AE-49DA-AD75-39DC288DCC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90728" y="1533525"/>
            <a:ext cx="2129392" cy="37433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238513"/>
      </p:ext>
    </p:extLst>
  </p:cSld>
  <p:clrMapOvr>
    <a:masterClrMapping/>
  </p:clrMapOvr>
  <p:transition spd="slow" advClick="0" advTm="1000">
    <p:push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20097-17AD-42E6-8EF3-097750FC85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790222"/>
      </p:ext>
    </p:extLst>
  </p:cSld>
  <p:clrMapOvr>
    <a:masterClrMapping/>
  </p:clrMapOvr>
  <p:transition spd="slow" advClick="0" advTm="1000">
    <p:push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D19FA-EB79-4C7E-B685-A19BE998D7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86567"/>
      </p:ext>
    </p:extLst>
  </p:cSld>
  <p:clrMapOvr>
    <a:masterClrMapping/>
  </p:clrMapOvr>
  <p:transition spd="slow" advClick="0" advTm="1000">
    <p:push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5CC6D7A-D2CA-44F0-9D26-FF384C9BFB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86241" y="5471652"/>
            <a:ext cx="5415656" cy="13863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1BB27A-11C1-4034-8F59-E0B179B8F4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486242" cy="547165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340985"/>
      </p:ext>
    </p:extLst>
  </p:cSld>
  <p:clrMapOvr>
    <a:masterClrMapping/>
  </p:clrMapOvr>
  <p:transition spd="slow" advClick="0" advTm="1000">
    <p:push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286CED-80D6-42AF-A0F0-9DA4F66BA0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85778" y="0"/>
            <a:ext cx="7906222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865990"/>
      </p:ext>
    </p:extLst>
  </p:cSld>
  <p:clrMapOvr>
    <a:masterClrMapping/>
  </p:clrMapOvr>
  <p:transition spd="slow" advClick="0" advTm="1000">
    <p:push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E842B4B-5DD0-44AD-8C22-081C77DAD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0108" y="0"/>
            <a:ext cx="3487058" cy="341978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CA7CFE4-99BB-4BCD-AABF-4E016F5E21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87166" y="3419782"/>
            <a:ext cx="3487058" cy="341978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991962"/>
      </p:ext>
    </p:extLst>
  </p:cSld>
  <p:clrMapOvr>
    <a:masterClrMapping/>
  </p:clrMapOvr>
  <p:transition spd="slow" advClick="0" advTm="1000">
    <p:push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EDD2BD9-752C-4E8D-98B1-6519D5C904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0108" y="0"/>
            <a:ext cx="3487058" cy="341978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EDD54C4E-2281-4645-859E-D367CD010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3306" y="3419782"/>
            <a:ext cx="3487058" cy="341978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474431"/>
      </p:ext>
    </p:extLst>
  </p:cSld>
  <p:clrMapOvr>
    <a:masterClrMapping/>
  </p:clrMapOvr>
  <p:transition spd="slow" advClick="0" advTm="1000">
    <p:push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349142"/>
      </p:ext>
    </p:extLst>
  </p:cSld>
  <p:clrMapOvr>
    <a:masterClrMapping/>
  </p:clrMapOvr>
  <p:transition spd="slow" advClick="0" advTm="1000">
    <p:push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193351-3E3F-40DB-9232-72D40DB279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634790"/>
      </p:ext>
    </p:extLst>
  </p:cSld>
  <p:clrMapOvr>
    <a:masterClrMapping/>
  </p:clrMapOvr>
  <p:transition spd="slow" advClick="0" advTm="1000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5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478482" y="0"/>
            <a:ext cx="7713518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491228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75C560-48EB-4914-9EF9-D2ADB89DAB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61227" y="0"/>
            <a:ext cx="9830773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851494"/>
      </p:ext>
    </p:extLst>
  </p:cSld>
  <p:clrMapOvr>
    <a:masterClrMapping/>
  </p:clrMapOvr>
  <p:transition spd="slow" advClick="0" advTm="1000">
    <p:push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268873"/>
      </p:ext>
    </p:extLst>
  </p:cSld>
  <p:clrMapOvr>
    <a:masterClrMapping/>
  </p:clrMapOvr>
  <p:transition spd="slow" advClick="0" advTm="1000">
    <p:push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14308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1338192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197675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878135" cy="10769768"/>
            <a:chOff x="11114088" y="2241550"/>
            <a:chExt cx="1905000" cy="2354263"/>
          </a:xfrm>
          <a:solidFill>
            <a:schemeClr val="bg1">
              <a:lumMod val="85000"/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rgbClr val="188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rgbClr val="188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193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5592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6378338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188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rgbClr val="00419D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53274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09622365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07156623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0528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C40402-EF7D-4610-8B6D-7682A0BEE3E5}"/>
              </a:ext>
            </a:extLst>
          </p:cNvPr>
          <p:cNvSpPr/>
          <p:nvPr userDrawn="1"/>
        </p:nvSpPr>
        <p:spPr>
          <a:xfrm>
            <a:off x="0" y="5935663"/>
            <a:ext cx="12192000" cy="944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0" y="317449"/>
            <a:ext cx="609600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91238" y="859685"/>
            <a:ext cx="6096000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559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5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31BEB9-7798-4810-953F-9732D146C3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450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97756624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224091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1856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909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2174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259433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992008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600800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00379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6710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E383-1F29-43A3-B08F-891A50BCB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64184-739E-4384-BDBF-B7234F236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E68FE-8259-4B06-9895-23B9F2B33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2FDF-353F-41CD-AF42-DE53C324450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3EE54-0AF3-448D-9575-85E312484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F7AEB-92C8-4A64-81F4-6C8D653C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94D-0EA0-4B18-B5FE-680F3F791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33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401B-B46E-4125-9526-1C817D82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F64FA-D24E-4751-BCAD-414B01850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B1D58-3208-40A4-8C7C-99CB97F98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2FDF-353F-41CD-AF42-DE53C324450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D42FF-3CD5-4DB0-A197-A9B69E41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D8796-BDA8-47CB-962D-A3FF9DEE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94D-0EA0-4B18-B5FE-680F3F791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33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64A18-6AFC-4FF1-9D5A-DC6A66604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3C276-BD0B-476C-AF8C-C623929B4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377C-A779-4FA1-84E4-3517A70A9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2FDF-353F-41CD-AF42-DE53C324450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D5C6C-7B10-442F-8117-BF987570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667B2-AD63-46E4-BA1C-0F713E5B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94D-0EA0-4B18-B5FE-680F3F791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27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6231-DCCD-4564-BF23-896B7A472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5C102-641A-445B-8BBA-3F3BC24E2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17D09C-9396-4C33-9F0D-CE329C42C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B0145-FD2F-41B4-A900-F06EE365C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2FDF-353F-41CD-AF42-DE53C324450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32CDB-ADD8-4B3B-9577-03ACA7F5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51EF5-9689-4AC5-B587-55EFA730C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94D-0EA0-4B18-B5FE-680F3F791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81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061D2-9AB8-4B5D-9260-6F1C4D46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83903-C2D5-4F3C-BD09-69FD10F0B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8CC5A4-0849-48F5-B3F0-EAD792DE3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263B33-B9D8-446C-9DE5-E053FBBFA4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A5C614-2C2B-4371-8865-5EBCC0814D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CF2AF8-E709-4C41-A95A-ED836D47F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2FDF-353F-41CD-AF42-DE53C324450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DA42E6-8FBE-41A1-B407-6EB45D11F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A42DD-183F-4057-8713-4DE8FF16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94D-0EA0-4B18-B5FE-680F3F791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35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6FFBA-07F4-4D6A-B615-DC1AC01C5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4D7574-DD55-4C69-99F8-D045548FB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2FDF-353F-41CD-AF42-DE53C324450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5775B-A9A2-4E07-BB29-CEBC7F4F3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FA628-048B-439B-92CC-E9B0A7CD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94D-0EA0-4B18-B5FE-680F3F791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8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964D70-C6F3-4140-8100-7D6FFCC81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2FDF-353F-41CD-AF42-DE53C324450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78F190-9887-4D72-A3A0-0D07D2449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5BDEA-CE1D-4590-BD35-3CC5DB2E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94D-0EA0-4B18-B5FE-680F3F791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56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A7F6D-B3B7-48C3-9260-D330EF06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74652-91CA-4A25-89B8-A3D1BC18F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0804E-7A64-4922-800C-21FAC2AEF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6E9D0-5930-4AA8-8B7C-F8C35AEF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2FDF-353F-41CD-AF42-DE53C324450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94E1E-4549-463B-8423-B31ED2B49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4B7097-BC11-4FEC-9181-9E38B2E8A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94D-0EA0-4B18-B5FE-680F3F791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48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4C7A8-F544-43AD-ABAB-314F3A4B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E89521-7806-4540-A476-18E5FAAD1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6CD40-E837-490C-94F6-3CEC60943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60D21-14DD-423A-B7DC-4992EE0EC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2FDF-353F-41CD-AF42-DE53C324450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0D76FF-97B2-4BFC-BFD8-881154C4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F9276-A738-418A-9FBE-284526E3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94D-0EA0-4B18-B5FE-680F3F791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1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-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C1DFDB-FA8C-4BD3-9A6C-87C374C9F932}"/>
              </a:ext>
            </a:extLst>
          </p:cNvPr>
          <p:cNvSpPr/>
          <p:nvPr userDrawn="1"/>
        </p:nvSpPr>
        <p:spPr>
          <a:xfrm>
            <a:off x="0" y="5935663"/>
            <a:ext cx="12192000" cy="944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24257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75D14-E5AA-4F74-A024-4B6E21AD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55F5CD-31D2-44D4-A538-7675738ED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81E3-8D7D-45DF-B69F-A3747E9E9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2FDF-353F-41CD-AF42-DE53C324450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55E6F-CFCC-4D67-A68D-0E450D69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5566C-1E9B-41C3-B38F-01333B65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94D-0EA0-4B18-B5FE-680F3F791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9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1ED878-B69B-46B2-99A4-9CB76DABA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C1DA35-3E6A-4C7C-A287-951D932E4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6BE43-7956-401C-86F4-43B3E1DD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2FDF-353F-41CD-AF42-DE53C324450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517B1-9D36-4C5D-8BD3-132B6AFEA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755E-A0E3-48AB-A4FA-E9888925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94D-0EA0-4B18-B5FE-680F3F791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09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787B-C10B-42B0-A72C-3DCC3638931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D09-6394-42BB-8B2E-04135A3C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09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787B-C10B-42B0-A72C-3DCC3638931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D09-6394-42BB-8B2E-04135A3C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48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787B-C10B-42B0-A72C-3DCC3638931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D09-6394-42BB-8B2E-04135A3C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175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787B-C10B-42B0-A72C-3DCC3638931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D09-6394-42BB-8B2E-04135A3C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974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787B-C10B-42B0-A72C-3DCC3638931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D09-6394-42BB-8B2E-04135A3C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36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787B-C10B-42B0-A72C-3DCC3638931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D09-6394-42BB-8B2E-04135A3C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852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787B-C10B-42B0-A72C-3DCC3638931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D09-6394-42BB-8B2E-04135A3C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97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787B-C10B-42B0-A72C-3DCC3638931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D09-6394-42BB-8B2E-04135A3C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72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765178" y="1526755"/>
            <a:ext cx="10661644" cy="26177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6091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787B-C10B-42B0-A72C-3DCC3638931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D09-6394-42BB-8B2E-04135A3C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76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787B-C10B-42B0-A72C-3DCC3638931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D09-6394-42BB-8B2E-04135A3C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026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787B-C10B-42B0-A72C-3DCC3638931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0D09-6394-42BB-8B2E-04135A3C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82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F478-EBC4-4193-8C96-DAD31AED92C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BF-B060-422B-A43B-1DBA42669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7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F478-EBC4-4193-8C96-DAD31AED92C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BF-B060-422B-A43B-1DBA42669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F478-EBC4-4193-8C96-DAD31AED92C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BF-B060-422B-A43B-1DBA42669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F478-EBC4-4193-8C96-DAD31AED92C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BF-B060-422B-A43B-1DBA42669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F478-EBC4-4193-8C96-DAD31AED92C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BF-B060-422B-A43B-1DBA42669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3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F478-EBC4-4193-8C96-DAD31AED92C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BF-B060-422B-A43B-1DBA42669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F478-EBC4-4193-8C96-DAD31AED92C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BF-B060-422B-A43B-1DBA42669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F60B0B5C-7DF2-43C6-9512-810FC9E027DB}"/>
              </a:ext>
            </a:extLst>
          </p:cNvPr>
          <p:cNvSpPr>
            <a:spLocks/>
          </p:cNvSpPr>
          <p:nvPr userDrawn="1"/>
        </p:nvSpPr>
        <p:spPr bwMode="auto">
          <a:xfrm>
            <a:off x="10509250" y="2433638"/>
            <a:ext cx="698500" cy="698500"/>
          </a:xfrm>
          <a:custGeom>
            <a:avLst/>
            <a:gdLst>
              <a:gd name="T0" fmla="*/ 685078 w 2200"/>
              <a:gd name="T1" fmla="*/ 5717 h 2200"/>
              <a:gd name="T2" fmla="*/ 679043 w 2200"/>
              <a:gd name="T3" fmla="*/ 0 h 2200"/>
              <a:gd name="T4" fmla="*/ 676820 w 2200"/>
              <a:gd name="T5" fmla="*/ 59710 h 2200"/>
              <a:gd name="T6" fmla="*/ 676820 w 2200"/>
              <a:gd name="T7" fmla="*/ 110845 h 2200"/>
              <a:gd name="T8" fmla="*/ 625368 w 2200"/>
              <a:gd name="T9" fmla="*/ 111162 h 2200"/>
              <a:gd name="T10" fmla="*/ 565975 w 2200"/>
              <a:gd name="T11" fmla="*/ 113386 h 2200"/>
              <a:gd name="T12" fmla="*/ 563752 w 2200"/>
              <a:gd name="T13" fmla="*/ 172778 h 2200"/>
              <a:gd name="T14" fmla="*/ 563434 w 2200"/>
              <a:gd name="T15" fmla="*/ 223913 h 2200"/>
              <a:gd name="T16" fmla="*/ 512300 w 2200"/>
              <a:gd name="T17" fmla="*/ 224230 h 2200"/>
              <a:gd name="T18" fmla="*/ 452907 w 2200"/>
              <a:gd name="T19" fmla="*/ 226454 h 2200"/>
              <a:gd name="T20" fmla="*/ 450684 w 2200"/>
              <a:gd name="T21" fmla="*/ 285846 h 2200"/>
              <a:gd name="T22" fmla="*/ 450366 w 2200"/>
              <a:gd name="T23" fmla="*/ 337298 h 2200"/>
              <a:gd name="T24" fmla="*/ 399232 w 2200"/>
              <a:gd name="T25" fmla="*/ 337298 h 2200"/>
              <a:gd name="T26" fmla="*/ 339522 w 2200"/>
              <a:gd name="T27" fmla="*/ 339522 h 2200"/>
              <a:gd name="T28" fmla="*/ 337298 w 2200"/>
              <a:gd name="T29" fmla="*/ 399232 h 2200"/>
              <a:gd name="T30" fmla="*/ 337298 w 2200"/>
              <a:gd name="T31" fmla="*/ 450366 h 2200"/>
              <a:gd name="T32" fmla="*/ 285846 w 2200"/>
              <a:gd name="T33" fmla="*/ 450684 h 2200"/>
              <a:gd name="T34" fmla="*/ 226454 w 2200"/>
              <a:gd name="T35" fmla="*/ 452907 h 2200"/>
              <a:gd name="T36" fmla="*/ 224230 w 2200"/>
              <a:gd name="T37" fmla="*/ 512300 h 2200"/>
              <a:gd name="T38" fmla="*/ 223913 w 2200"/>
              <a:gd name="T39" fmla="*/ 563752 h 2200"/>
              <a:gd name="T40" fmla="*/ 172778 w 2200"/>
              <a:gd name="T41" fmla="*/ 563752 h 2200"/>
              <a:gd name="T42" fmla="*/ 113386 w 2200"/>
              <a:gd name="T43" fmla="*/ 565975 h 2200"/>
              <a:gd name="T44" fmla="*/ 111162 w 2200"/>
              <a:gd name="T45" fmla="*/ 625368 h 2200"/>
              <a:gd name="T46" fmla="*/ 110845 w 2200"/>
              <a:gd name="T47" fmla="*/ 676820 h 2200"/>
              <a:gd name="T48" fmla="*/ 59710 w 2200"/>
              <a:gd name="T49" fmla="*/ 676820 h 2200"/>
              <a:gd name="T50" fmla="*/ 0 w 2200"/>
              <a:gd name="T51" fmla="*/ 679043 h 2200"/>
              <a:gd name="T52" fmla="*/ 5717 w 2200"/>
              <a:gd name="T53" fmla="*/ 685078 h 2200"/>
              <a:gd name="T54" fmla="*/ 57169 w 2200"/>
              <a:gd name="T55" fmla="*/ 684760 h 2200"/>
              <a:gd name="T56" fmla="*/ 116562 w 2200"/>
              <a:gd name="T57" fmla="*/ 682537 h 2200"/>
              <a:gd name="T58" fmla="*/ 118785 w 2200"/>
              <a:gd name="T59" fmla="*/ 623145 h 2200"/>
              <a:gd name="T60" fmla="*/ 119103 w 2200"/>
              <a:gd name="T61" fmla="*/ 571692 h 2200"/>
              <a:gd name="T62" fmla="*/ 170237 w 2200"/>
              <a:gd name="T63" fmla="*/ 571692 h 2200"/>
              <a:gd name="T64" fmla="*/ 229947 w 2200"/>
              <a:gd name="T65" fmla="*/ 569469 h 2200"/>
              <a:gd name="T66" fmla="*/ 232171 w 2200"/>
              <a:gd name="T67" fmla="*/ 509759 h 2200"/>
              <a:gd name="T68" fmla="*/ 232171 w 2200"/>
              <a:gd name="T69" fmla="*/ 458624 h 2200"/>
              <a:gd name="T70" fmla="*/ 283623 w 2200"/>
              <a:gd name="T71" fmla="*/ 458307 h 2200"/>
              <a:gd name="T72" fmla="*/ 343015 w 2200"/>
              <a:gd name="T73" fmla="*/ 456083 h 2200"/>
              <a:gd name="T74" fmla="*/ 345239 w 2200"/>
              <a:gd name="T75" fmla="*/ 396691 h 2200"/>
              <a:gd name="T76" fmla="*/ 345239 w 2200"/>
              <a:gd name="T77" fmla="*/ 345556 h 2200"/>
              <a:gd name="T78" fmla="*/ 396691 w 2200"/>
              <a:gd name="T79" fmla="*/ 345239 h 2200"/>
              <a:gd name="T80" fmla="*/ 456083 w 2200"/>
              <a:gd name="T81" fmla="*/ 343015 h 2200"/>
              <a:gd name="T82" fmla="*/ 458307 w 2200"/>
              <a:gd name="T83" fmla="*/ 283623 h 2200"/>
              <a:gd name="T84" fmla="*/ 458624 w 2200"/>
              <a:gd name="T85" fmla="*/ 232171 h 2200"/>
              <a:gd name="T86" fmla="*/ 509759 w 2200"/>
              <a:gd name="T87" fmla="*/ 232171 h 2200"/>
              <a:gd name="T88" fmla="*/ 569469 w 2200"/>
              <a:gd name="T89" fmla="*/ 229947 h 2200"/>
              <a:gd name="T90" fmla="*/ 571692 w 2200"/>
              <a:gd name="T91" fmla="*/ 170237 h 2200"/>
              <a:gd name="T92" fmla="*/ 571692 w 2200"/>
              <a:gd name="T93" fmla="*/ 119103 h 2200"/>
              <a:gd name="T94" fmla="*/ 623145 w 2200"/>
              <a:gd name="T95" fmla="*/ 118785 h 2200"/>
              <a:gd name="T96" fmla="*/ 682537 w 2200"/>
              <a:gd name="T97" fmla="*/ 116562 h 2200"/>
              <a:gd name="T98" fmla="*/ 684760 w 2200"/>
              <a:gd name="T99" fmla="*/ 57169 h 2200"/>
              <a:gd name="T100" fmla="*/ 685078 w 2200"/>
              <a:gd name="T101" fmla="*/ 5717 h 22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200" h="2200">
                <a:moveTo>
                  <a:pt x="2157" y="18"/>
                </a:moveTo>
                <a:lnTo>
                  <a:pt x="2138" y="0"/>
                </a:lnTo>
                <a:cubicBezTo>
                  <a:pt x="2088" y="50"/>
                  <a:pt x="2110" y="120"/>
                  <a:pt x="2131" y="188"/>
                </a:cubicBezTo>
                <a:cubicBezTo>
                  <a:pt x="2151" y="250"/>
                  <a:pt x="2170" y="310"/>
                  <a:pt x="2131" y="349"/>
                </a:cubicBezTo>
                <a:cubicBezTo>
                  <a:pt x="2092" y="388"/>
                  <a:pt x="2032" y="369"/>
                  <a:pt x="1969" y="350"/>
                </a:cubicBezTo>
                <a:cubicBezTo>
                  <a:pt x="1902" y="328"/>
                  <a:pt x="1832" y="306"/>
                  <a:pt x="1782" y="357"/>
                </a:cubicBezTo>
                <a:cubicBezTo>
                  <a:pt x="1732" y="407"/>
                  <a:pt x="1754" y="476"/>
                  <a:pt x="1775" y="544"/>
                </a:cubicBezTo>
                <a:cubicBezTo>
                  <a:pt x="1795" y="607"/>
                  <a:pt x="1814" y="666"/>
                  <a:pt x="1774" y="705"/>
                </a:cubicBezTo>
                <a:cubicBezTo>
                  <a:pt x="1735" y="744"/>
                  <a:pt x="1676" y="726"/>
                  <a:pt x="1613" y="706"/>
                </a:cubicBezTo>
                <a:cubicBezTo>
                  <a:pt x="1545" y="685"/>
                  <a:pt x="1476" y="663"/>
                  <a:pt x="1426" y="713"/>
                </a:cubicBezTo>
                <a:cubicBezTo>
                  <a:pt x="1375" y="763"/>
                  <a:pt x="1397" y="833"/>
                  <a:pt x="1419" y="900"/>
                </a:cubicBezTo>
                <a:cubicBezTo>
                  <a:pt x="1438" y="963"/>
                  <a:pt x="1457" y="1023"/>
                  <a:pt x="1418" y="1062"/>
                </a:cubicBezTo>
                <a:cubicBezTo>
                  <a:pt x="1379" y="1101"/>
                  <a:pt x="1320" y="1082"/>
                  <a:pt x="1257" y="1062"/>
                </a:cubicBezTo>
                <a:cubicBezTo>
                  <a:pt x="1189" y="1041"/>
                  <a:pt x="1119" y="1019"/>
                  <a:pt x="1069" y="1069"/>
                </a:cubicBezTo>
                <a:cubicBezTo>
                  <a:pt x="1019" y="1119"/>
                  <a:pt x="1041" y="1189"/>
                  <a:pt x="1062" y="1257"/>
                </a:cubicBezTo>
                <a:cubicBezTo>
                  <a:pt x="1082" y="1320"/>
                  <a:pt x="1101" y="1379"/>
                  <a:pt x="1062" y="1418"/>
                </a:cubicBezTo>
                <a:cubicBezTo>
                  <a:pt x="1023" y="1457"/>
                  <a:pt x="963" y="1438"/>
                  <a:pt x="900" y="1419"/>
                </a:cubicBezTo>
                <a:cubicBezTo>
                  <a:pt x="833" y="1397"/>
                  <a:pt x="763" y="1376"/>
                  <a:pt x="713" y="1426"/>
                </a:cubicBezTo>
                <a:cubicBezTo>
                  <a:pt x="663" y="1476"/>
                  <a:pt x="685" y="1546"/>
                  <a:pt x="706" y="1613"/>
                </a:cubicBezTo>
                <a:cubicBezTo>
                  <a:pt x="726" y="1676"/>
                  <a:pt x="744" y="1736"/>
                  <a:pt x="705" y="1775"/>
                </a:cubicBezTo>
                <a:cubicBezTo>
                  <a:pt x="666" y="1814"/>
                  <a:pt x="607" y="1795"/>
                  <a:pt x="544" y="1775"/>
                </a:cubicBezTo>
                <a:cubicBezTo>
                  <a:pt x="476" y="1754"/>
                  <a:pt x="407" y="1732"/>
                  <a:pt x="357" y="1782"/>
                </a:cubicBezTo>
                <a:cubicBezTo>
                  <a:pt x="306" y="1832"/>
                  <a:pt x="328" y="1902"/>
                  <a:pt x="350" y="1969"/>
                </a:cubicBezTo>
                <a:cubicBezTo>
                  <a:pt x="369" y="2032"/>
                  <a:pt x="388" y="2092"/>
                  <a:pt x="349" y="2131"/>
                </a:cubicBezTo>
                <a:cubicBezTo>
                  <a:pt x="310" y="2170"/>
                  <a:pt x="251" y="2151"/>
                  <a:pt x="188" y="2131"/>
                </a:cubicBezTo>
                <a:cubicBezTo>
                  <a:pt x="120" y="2110"/>
                  <a:pt x="50" y="2088"/>
                  <a:pt x="0" y="2138"/>
                </a:cubicBezTo>
                <a:lnTo>
                  <a:pt x="18" y="2157"/>
                </a:lnTo>
                <a:cubicBezTo>
                  <a:pt x="57" y="2118"/>
                  <a:pt x="117" y="2136"/>
                  <a:pt x="180" y="2156"/>
                </a:cubicBezTo>
                <a:cubicBezTo>
                  <a:pt x="247" y="2177"/>
                  <a:pt x="317" y="2199"/>
                  <a:pt x="367" y="2149"/>
                </a:cubicBezTo>
                <a:cubicBezTo>
                  <a:pt x="417" y="2099"/>
                  <a:pt x="395" y="2029"/>
                  <a:pt x="374" y="1962"/>
                </a:cubicBezTo>
                <a:cubicBezTo>
                  <a:pt x="354" y="1899"/>
                  <a:pt x="336" y="1839"/>
                  <a:pt x="375" y="1800"/>
                </a:cubicBezTo>
                <a:cubicBezTo>
                  <a:pt x="414" y="1761"/>
                  <a:pt x="473" y="1780"/>
                  <a:pt x="536" y="1800"/>
                </a:cubicBezTo>
                <a:cubicBezTo>
                  <a:pt x="604" y="1821"/>
                  <a:pt x="674" y="1843"/>
                  <a:pt x="724" y="1793"/>
                </a:cubicBezTo>
                <a:cubicBezTo>
                  <a:pt x="774" y="1743"/>
                  <a:pt x="752" y="1673"/>
                  <a:pt x="731" y="1605"/>
                </a:cubicBezTo>
                <a:cubicBezTo>
                  <a:pt x="711" y="1542"/>
                  <a:pt x="692" y="1483"/>
                  <a:pt x="731" y="1444"/>
                </a:cubicBezTo>
                <a:cubicBezTo>
                  <a:pt x="770" y="1405"/>
                  <a:pt x="830" y="1424"/>
                  <a:pt x="893" y="1443"/>
                </a:cubicBezTo>
                <a:cubicBezTo>
                  <a:pt x="960" y="1465"/>
                  <a:pt x="1030" y="1486"/>
                  <a:pt x="1080" y="1436"/>
                </a:cubicBezTo>
                <a:cubicBezTo>
                  <a:pt x="1130" y="1385"/>
                  <a:pt x="1108" y="1317"/>
                  <a:pt x="1087" y="1249"/>
                </a:cubicBezTo>
                <a:cubicBezTo>
                  <a:pt x="1067" y="1186"/>
                  <a:pt x="1048" y="1127"/>
                  <a:pt x="1087" y="1088"/>
                </a:cubicBezTo>
                <a:cubicBezTo>
                  <a:pt x="1126" y="1049"/>
                  <a:pt x="1186" y="1067"/>
                  <a:pt x="1249" y="1087"/>
                </a:cubicBezTo>
                <a:cubicBezTo>
                  <a:pt x="1316" y="1108"/>
                  <a:pt x="1386" y="1130"/>
                  <a:pt x="1436" y="1080"/>
                </a:cubicBezTo>
                <a:cubicBezTo>
                  <a:pt x="1486" y="1030"/>
                  <a:pt x="1465" y="960"/>
                  <a:pt x="1443" y="893"/>
                </a:cubicBezTo>
                <a:cubicBezTo>
                  <a:pt x="1424" y="830"/>
                  <a:pt x="1405" y="770"/>
                  <a:pt x="1444" y="731"/>
                </a:cubicBezTo>
                <a:cubicBezTo>
                  <a:pt x="1483" y="692"/>
                  <a:pt x="1542" y="711"/>
                  <a:pt x="1605" y="731"/>
                </a:cubicBezTo>
                <a:cubicBezTo>
                  <a:pt x="1673" y="752"/>
                  <a:pt x="1743" y="774"/>
                  <a:pt x="1793" y="724"/>
                </a:cubicBezTo>
                <a:cubicBezTo>
                  <a:pt x="1843" y="674"/>
                  <a:pt x="1821" y="604"/>
                  <a:pt x="1800" y="536"/>
                </a:cubicBezTo>
                <a:cubicBezTo>
                  <a:pt x="1780" y="473"/>
                  <a:pt x="1761" y="414"/>
                  <a:pt x="1800" y="375"/>
                </a:cubicBezTo>
                <a:cubicBezTo>
                  <a:pt x="1839" y="336"/>
                  <a:pt x="1899" y="354"/>
                  <a:pt x="1962" y="374"/>
                </a:cubicBezTo>
                <a:cubicBezTo>
                  <a:pt x="2029" y="395"/>
                  <a:pt x="2099" y="417"/>
                  <a:pt x="2149" y="367"/>
                </a:cubicBezTo>
                <a:cubicBezTo>
                  <a:pt x="2199" y="317"/>
                  <a:pt x="2177" y="247"/>
                  <a:pt x="2156" y="180"/>
                </a:cubicBezTo>
                <a:cubicBezTo>
                  <a:pt x="2136" y="117"/>
                  <a:pt x="2118" y="57"/>
                  <a:pt x="2157" y="18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0E72293-E4B6-407A-878C-B041A6E46F79}"/>
              </a:ext>
            </a:extLst>
          </p:cNvPr>
          <p:cNvSpPr>
            <a:spLocks/>
          </p:cNvSpPr>
          <p:nvPr userDrawn="1"/>
        </p:nvSpPr>
        <p:spPr bwMode="auto">
          <a:xfrm>
            <a:off x="6737350" y="5218113"/>
            <a:ext cx="698500" cy="698500"/>
          </a:xfrm>
          <a:custGeom>
            <a:avLst/>
            <a:gdLst>
              <a:gd name="T0" fmla="*/ 641248 w 2200"/>
              <a:gd name="T1" fmla="*/ 13657 h 2200"/>
              <a:gd name="T2" fmla="*/ 581856 w 2200"/>
              <a:gd name="T3" fmla="*/ 15880 h 2200"/>
              <a:gd name="T4" fmla="*/ 579632 w 2200"/>
              <a:gd name="T5" fmla="*/ 75590 h 2200"/>
              <a:gd name="T6" fmla="*/ 579632 w 2200"/>
              <a:gd name="T7" fmla="*/ 126725 h 2200"/>
              <a:gd name="T8" fmla="*/ 528180 w 2200"/>
              <a:gd name="T9" fmla="*/ 126725 h 2200"/>
              <a:gd name="T10" fmla="*/ 468788 w 2200"/>
              <a:gd name="T11" fmla="*/ 128948 h 2200"/>
              <a:gd name="T12" fmla="*/ 466564 w 2200"/>
              <a:gd name="T13" fmla="*/ 188658 h 2200"/>
              <a:gd name="T14" fmla="*/ 466247 w 2200"/>
              <a:gd name="T15" fmla="*/ 239793 h 2200"/>
              <a:gd name="T16" fmla="*/ 415112 w 2200"/>
              <a:gd name="T17" fmla="*/ 240111 h 2200"/>
              <a:gd name="T18" fmla="*/ 355402 w 2200"/>
              <a:gd name="T19" fmla="*/ 242334 h 2200"/>
              <a:gd name="T20" fmla="*/ 353179 w 2200"/>
              <a:gd name="T21" fmla="*/ 301726 h 2200"/>
              <a:gd name="T22" fmla="*/ 353179 w 2200"/>
              <a:gd name="T23" fmla="*/ 353179 h 2200"/>
              <a:gd name="T24" fmla="*/ 301726 w 2200"/>
              <a:gd name="T25" fmla="*/ 353179 h 2200"/>
              <a:gd name="T26" fmla="*/ 242334 w 2200"/>
              <a:gd name="T27" fmla="*/ 355402 h 2200"/>
              <a:gd name="T28" fmla="*/ 240111 w 2200"/>
              <a:gd name="T29" fmla="*/ 415112 h 2200"/>
              <a:gd name="T30" fmla="*/ 240111 w 2200"/>
              <a:gd name="T31" fmla="*/ 466247 h 2200"/>
              <a:gd name="T32" fmla="*/ 188658 w 2200"/>
              <a:gd name="T33" fmla="*/ 466564 h 2200"/>
              <a:gd name="T34" fmla="*/ 129266 w 2200"/>
              <a:gd name="T35" fmla="*/ 468470 h 2200"/>
              <a:gd name="T36" fmla="*/ 127043 w 2200"/>
              <a:gd name="T37" fmla="*/ 528180 h 2200"/>
              <a:gd name="T38" fmla="*/ 126725 w 2200"/>
              <a:gd name="T39" fmla="*/ 579315 h 2200"/>
              <a:gd name="T40" fmla="*/ 75590 w 2200"/>
              <a:gd name="T41" fmla="*/ 579632 h 2200"/>
              <a:gd name="T42" fmla="*/ 15880 w 2200"/>
              <a:gd name="T43" fmla="*/ 581856 h 2200"/>
              <a:gd name="T44" fmla="*/ 13657 w 2200"/>
              <a:gd name="T45" fmla="*/ 641248 h 2200"/>
              <a:gd name="T46" fmla="*/ 13657 w 2200"/>
              <a:gd name="T47" fmla="*/ 692700 h 2200"/>
              <a:gd name="T48" fmla="*/ 19374 w 2200"/>
              <a:gd name="T49" fmla="*/ 698417 h 2200"/>
              <a:gd name="T50" fmla="*/ 21597 w 2200"/>
              <a:gd name="T51" fmla="*/ 639025 h 2200"/>
              <a:gd name="T52" fmla="*/ 21597 w 2200"/>
              <a:gd name="T53" fmla="*/ 587573 h 2200"/>
              <a:gd name="T54" fmla="*/ 73050 w 2200"/>
              <a:gd name="T55" fmla="*/ 587573 h 2200"/>
              <a:gd name="T56" fmla="*/ 132442 w 2200"/>
              <a:gd name="T57" fmla="*/ 585349 h 2200"/>
              <a:gd name="T58" fmla="*/ 134665 w 2200"/>
              <a:gd name="T59" fmla="*/ 525639 h 2200"/>
              <a:gd name="T60" fmla="*/ 134983 w 2200"/>
              <a:gd name="T61" fmla="*/ 474505 h 2200"/>
              <a:gd name="T62" fmla="*/ 186118 w 2200"/>
              <a:gd name="T63" fmla="*/ 474187 h 2200"/>
              <a:gd name="T64" fmla="*/ 245828 w 2200"/>
              <a:gd name="T65" fmla="*/ 471964 h 2200"/>
              <a:gd name="T66" fmla="*/ 248051 w 2200"/>
              <a:gd name="T67" fmla="*/ 412571 h 2200"/>
              <a:gd name="T68" fmla="*/ 248051 w 2200"/>
              <a:gd name="T69" fmla="*/ 361119 h 2200"/>
              <a:gd name="T70" fmla="*/ 299503 w 2200"/>
              <a:gd name="T71" fmla="*/ 361119 h 2200"/>
              <a:gd name="T72" fmla="*/ 358896 w 2200"/>
              <a:gd name="T73" fmla="*/ 358896 h 2200"/>
              <a:gd name="T74" fmla="*/ 361119 w 2200"/>
              <a:gd name="T75" fmla="*/ 299186 h 2200"/>
              <a:gd name="T76" fmla="*/ 361437 w 2200"/>
              <a:gd name="T77" fmla="*/ 248051 h 2200"/>
              <a:gd name="T78" fmla="*/ 412571 w 2200"/>
              <a:gd name="T79" fmla="*/ 247733 h 2200"/>
              <a:gd name="T80" fmla="*/ 472281 w 2200"/>
              <a:gd name="T81" fmla="*/ 245828 h 2200"/>
              <a:gd name="T82" fmla="*/ 474505 w 2200"/>
              <a:gd name="T83" fmla="*/ 186118 h 2200"/>
              <a:gd name="T84" fmla="*/ 474505 w 2200"/>
              <a:gd name="T85" fmla="*/ 134983 h 2200"/>
              <a:gd name="T86" fmla="*/ 525639 w 2200"/>
              <a:gd name="T87" fmla="*/ 134665 h 2200"/>
              <a:gd name="T88" fmla="*/ 585349 w 2200"/>
              <a:gd name="T89" fmla="*/ 132442 h 2200"/>
              <a:gd name="T90" fmla="*/ 587573 w 2200"/>
              <a:gd name="T91" fmla="*/ 73050 h 2200"/>
              <a:gd name="T92" fmla="*/ 587573 w 2200"/>
              <a:gd name="T93" fmla="*/ 21597 h 2200"/>
              <a:gd name="T94" fmla="*/ 639025 w 2200"/>
              <a:gd name="T95" fmla="*/ 21597 h 2200"/>
              <a:gd name="T96" fmla="*/ 698417 w 2200"/>
              <a:gd name="T97" fmla="*/ 19374 h 2200"/>
              <a:gd name="T98" fmla="*/ 692700 w 2200"/>
              <a:gd name="T99" fmla="*/ 13657 h 2200"/>
              <a:gd name="T100" fmla="*/ 641248 w 2200"/>
              <a:gd name="T101" fmla="*/ 13657 h 22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200" h="2200">
                <a:moveTo>
                  <a:pt x="2019" y="43"/>
                </a:moveTo>
                <a:cubicBezTo>
                  <a:pt x="1952" y="22"/>
                  <a:pt x="1882" y="0"/>
                  <a:pt x="1832" y="50"/>
                </a:cubicBezTo>
                <a:cubicBezTo>
                  <a:pt x="1782" y="100"/>
                  <a:pt x="1804" y="170"/>
                  <a:pt x="1825" y="238"/>
                </a:cubicBezTo>
                <a:cubicBezTo>
                  <a:pt x="1845" y="300"/>
                  <a:pt x="1864" y="360"/>
                  <a:pt x="1825" y="399"/>
                </a:cubicBezTo>
                <a:cubicBezTo>
                  <a:pt x="1786" y="438"/>
                  <a:pt x="1726" y="419"/>
                  <a:pt x="1663" y="399"/>
                </a:cubicBezTo>
                <a:cubicBezTo>
                  <a:pt x="1596" y="378"/>
                  <a:pt x="1526" y="356"/>
                  <a:pt x="1476" y="406"/>
                </a:cubicBezTo>
                <a:cubicBezTo>
                  <a:pt x="1426" y="456"/>
                  <a:pt x="1448" y="526"/>
                  <a:pt x="1469" y="594"/>
                </a:cubicBezTo>
                <a:cubicBezTo>
                  <a:pt x="1489" y="657"/>
                  <a:pt x="1507" y="716"/>
                  <a:pt x="1468" y="755"/>
                </a:cubicBezTo>
                <a:cubicBezTo>
                  <a:pt x="1429" y="794"/>
                  <a:pt x="1370" y="776"/>
                  <a:pt x="1307" y="756"/>
                </a:cubicBezTo>
                <a:cubicBezTo>
                  <a:pt x="1239" y="735"/>
                  <a:pt x="1169" y="713"/>
                  <a:pt x="1119" y="763"/>
                </a:cubicBezTo>
                <a:cubicBezTo>
                  <a:pt x="1069" y="813"/>
                  <a:pt x="1091" y="883"/>
                  <a:pt x="1112" y="950"/>
                </a:cubicBezTo>
                <a:cubicBezTo>
                  <a:pt x="1132" y="1013"/>
                  <a:pt x="1151" y="1073"/>
                  <a:pt x="1112" y="1112"/>
                </a:cubicBezTo>
                <a:cubicBezTo>
                  <a:pt x="1073" y="1151"/>
                  <a:pt x="1013" y="1132"/>
                  <a:pt x="950" y="1112"/>
                </a:cubicBezTo>
                <a:cubicBezTo>
                  <a:pt x="883" y="1091"/>
                  <a:pt x="813" y="1069"/>
                  <a:pt x="763" y="1119"/>
                </a:cubicBezTo>
                <a:cubicBezTo>
                  <a:pt x="713" y="1169"/>
                  <a:pt x="735" y="1239"/>
                  <a:pt x="756" y="1307"/>
                </a:cubicBezTo>
                <a:cubicBezTo>
                  <a:pt x="776" y="1370"/>
                  <a:pt x="795" y="1429"/>
                  <a:pt x="756" y="1468"/>
                </a:cubicBezTo>
                <a:cubicBezTo>
                  <a:pt x="717" y="1507"/>
                  <a:pt x="657" y="1488"/>
                  <a:pt x="594" y="1469"/>
                </a:cubicBezTo>
                <a:cubicBezTo>
                  <a:pt x="527" y="1447"/>
                  <a:pt x="457" y="1425"/>
                  <a:pt x="407" y="1475"/>
                </a:cubicBezTo>
                <a:cubicBezTo>
                  <a:pt x="357" y="1526"/>
                  <a:pt x="378" y="1595"/>
                  <a:pt x="400" y="1663"/>
                </a:cubicBezTo>
                <a:cubicBezTo>
                  <a:pt x="419" y="1726"/>
                  <a:pt x="438" y="1785"/>
                  <a:pt x="399" y="1824"/>
                </a:cubicBezTo>
                <a:cubicBezTo>
                  <a:pt x="360" y="1863"/>
                  <a:pt x="301" y="1845"/>
                  <a:pt x="238" y="1825"/>
                </a:cubicBezTo>
                <a:cubicBezTo>
                  <a:pt x="170" y="1804"/>
                  <a:pt x="100" y="1782"/>
                  <a:pt x="50" y="1832"/>
                </a:cubicBezTo>
                <a:cubicBezTo>
                  <a:pt x="0" y="1882"/>
                  <a:pt x="22" y="1952"/>
                  <a:pt x="43" y="2019"/>
                </a:cubicBezTo>
                <a:cubicBezTo>
                  <a:pt x="63" y="2082"/>
                  <a:pt x="82" y="2142"/>
                  <a:pt x="43" y="2181"/>
                </a:cubicBezTo>
                <a:lnTo>
                  <a:pt x="61" y="2199"/>
                </a:lnTo>
                <a:cubicBezTo>
                  <a:pt x="111" y="2149"/>
                  <a:pt x="89" y="2079"/>
                  <a:pt x="68" y="2012"/>
                </a:cubicBezTo>
                <a:cubicBezTo>
                  <a:pt x="48" y="1949"/>
                  <a:pt x="29" y="1889"/>
                  <a:pt x="68" y="1850"/>
                </a:cubicBezTo>
                <a:cubicBezTo>
                  <a:pt x="108" y="1811"/>
                  <a:pt x="167" y="1830"/>
                  <a:pt x="230" y="1850"/>
                </a:cubicBezTo>
                <a:cubicBezTo>
                  <a:pt x="297" y="1871"/>
                  <a:pt x="367" y="1893"/>
                  <a:pt x="417" y="1843"/>
                </a:cubicBezTo>
                <a:cubicBezTo>
                  <a:pt x="468" y="1793"/>
                  <a:pt x="446" y="1723"/>
                  <a:pt x="424" y="1655"/>
                </a:cubicBezTo>
                <a:cubicBezTo>
                  <a:pt x="405" y="1592"/>
                  <a:pt x="386" y="1533"/>
                  <a:pt x="425" y="1494"/>
                </a:cubicBezTo>
                <a:cubicBezTo>
                  <a:pt x="464" y="1455"/>
                  <a:pt x="523" y="1473"/>
                  <a:pt x="586" y="1493"/>
                </a:cubicBezTo>
                <a:cubicBezTo>
                  <a:pt x="654" y="1514"/>
                  <a:pt x="724" y="1536"/>
                  <a:pt x="774" y="1486"/>
                </a:cubicBezTo>
                <a:cubicBezTo>
                  <a:pt x="824" y="1436"/>
                  <a:pt x="802" y="1366"/>
                  <a:pt x="781" y="1299"/>
                </a:cubicBezTo>
                <a:cubicBezTo>
                  <a:pt x="761" y="1236"/>
                  <a:pt x="742" y="1176"/>
                  <a:pt x="781" y="1137"/>
                </a:cubicBezTo>
                <a:cubicBezTo>
                  <a:pt x="820" y="1098"/>
                  <a:pt x="880" y="1117"/>
                  <a:pt x="943" y="1137"/>
                </a:cubicBezTo>
                <a:cubicBezTo>
                  <a:pt x="1010" y="1158"/>
                  <a:pt x="1080" y="1180"/>
                  <a:pt x="1130" y="1130"/>
                </a:cubicBezTo>
                <a:cubicBezTo>
                  <a:pt x="1180" y="1080"/>
                  <a:pt x="1158" y="1010"/>
                  <a:pt x="1137" y="942"/>
                </a:cubicBezTo>
                <a:cubicBezTo>
                  <a:pt x="1117" y="879"/>
                  <a:pt x="1099" y="820"/>
                  <a:pt x="1138" y="781"/>
                </a:cubicBezTo>
                <a:cubicBezTo>
                  <a:pt x="1177" y="742"/>
                  <a:pt x="1236" y="761"/>
                  <a:pt x="1299" y="780"/>
                </a:cubicBezTo>
                <a:cubicBezTo>
                  <a:pt x="1367" y="802"/>
                  <a:pt x="1437" y="824"/>
                  <a:pt x="1487" y="774"/>
                </a:cubicBezTo>
                <a:cubicBezTo>
                  <a:pt x="1537" y="723"/>
                  <a:pt x="1515" y="654"/>
                  <a:pt x="1494" y="586"/>
                </a:cubicBezTo>
                <a:cubicBezTo>
                  <a:pt x="1474" y="523"/>
                  <a:pt x="1455" y="464"/>
                  <a:pt x="1494" y="425"/>
                </a:cubicBezTo>
                <a:cubicBezTo>
                  <a:pt x="1533" y="386"/>
                  <a:pt x="1592" y="404"/>
                  <a:pt x="1655" y="424"/>
                </a:cubicBezTo>
                <a:cubicBezTo>
                  <a:pt x="1723" y="445"/>
                  <a:pt x="1793" y="467"/>
                  <a:pt x="1843" y="417"/>
                </a:cubicBezTo>
                <a:cubicBezTo>
                  <a:pt x="1893" y="367"/>
                  <a:pt x="1871" y="297"/>
                  <a:pt x="1850" y="230"/>
                </a:cubicBezTo>
                <a:cubicBezTo>
                  <a:pt x="1830" y="167"/>
                  <a:pt x="1811" y="107"/>
                  <a:pt x="1850" y="68"/>
                </a:cubicBezTo>
                <a:cubicBezTo>
                  <a:pt x="1889" y="29"/>
                  <a:pt x="1949" y="48"/>
                  <a:pt x="2012" y="68"/>
                </a:cubicBezTo>
                <a:cubicBezTo>
                  <a:pt x="2079" y="89"/>
                  <a:pt x="2149" y="111"/>
                  <a:pt x="2199" y="61"/>
                </a:cubicBezTo>
                <a:lnTo>
                  <a:pt x="2181" y="43"/>
                </a:lnTo>
                <a:cubicBezTo>
                  <a:pt x="2142" y="82"/>
                  <a:pt x="2082" y="63"/>
                  <a:pt x="2019" y="43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831B8C71-C61E-4A0C-9660-B1191BB039C5}"/>
              </a:ext>
            </a:extLst>
          </p:cNvPr>
          <p:cNvSpPr>
            <a:spLocks/>
          </p:cNvSpPr>
          <p:nvPr userDrawn="1"/>
        </p:nvSpPr>
        <p:spPr bwMode="auto">
          <a:xfrm>
            <a:off x="9432925" y="581025"/>
            <a:ext cx="428625" cy="428625"/>
          </a:xfrm>
          <a:custGeom>
            <a:avLst/>
            <a:gdLst>
              <a:gd name="T0" fmla="*/ 352047 w 1351"/>
              <a:gd name="T1" fmla="*/ 351991 h 1350"/>
              <a:gd name="T2" fmla="*/ 352047 w 1351"/>
              <a:gd name="T3" fmla="*/ 76175 h 1350"/>
              <a:gd name="T4" fmla="*/ 76118 w 1351"/>
              <a:gd name="T5" fmla="*/ 76175 h 1350"/>
              <a:gd name="T6" fmla="*/ 76118 w 1351"/>
              <a:gd name="T7" fmla="*/ 351991 h 1350"/>
              <a:gd name="T8" fmla="*/ 352047 w 1351"/>
              <a:gd name="T9" fmla="*/ 351991 h 13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51" h="1350">
                <a:moveTo>
                  <a:pt x="1110" y="1109"/>
                </a:moveTo>
                <a:cubicBezTo>
                  <a:pt x="1350" y="869"/>
                  <a:pt x="1350" y="480"/>
                  <a:pt x="1110" y="240"/>
                </a:cubicBezTo>
                <a:cubicBezTo>
                  <a:pt x="870" y="0"/>
                  <a:pt x="480" y="0"/>
                  <a:pt x="240" y="240"/>
                </a:cubicBezTo>
                <a:cubicBezTo>
                  <a:pt x="0" y="480"/>
                  <a:pt x="0" y="869"/>
                  <a:pt x="240" y="1109"/>
                </a:cubicBezTo>
                <a:cubicBezTo>
                  <a:pt x="480" y="1349"/>
                  <a:pt x="870" y="1349"/>
                  <a:pt x="1110" y="1109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F683603-2A11-473A-8F60-02B941B93869}"/>
              </a:ext>
            </a:extLst>
          </p:cNvPr>
          <p:cNvSpPr>
            <a:spLocks/>
          </p:cNvSpPr>
          <p:nvPr userDrawn="1"/>
        </p:nvSpPr>
        <p:spPr bwMode="auto">
          <a:xfrm>
            <a:off x="10718800" y="568325"/>
            <a:ext cx="428625" cy="428625"/>
          </a:xfrm>
          <a:custGeom>
            <a:avLst/>
            <a:gdLst>
              <a:gd name="T0" fmla="*/ 352047 w 1351"/>
              <a:gd name="T1" fmla="*/ 352047 h 1351"/>
              <a:gd name="T2" fmla="*/ 352047 w 1351"/>
              <a:gd name="T3" fmla="*/ 76118 h 1351"/>
              <a:gd name="T4" fmla="*/ 76118 w 1351"/>
              <a:gd name="T5" fmla="*/ 76118 h 1351"/>
              <a:gd name="T6" fmla="*/ 76118 w 1351"/>
              <a:gd name="T7" fmla="*/ 352047 h 1351"/>
              <a:gd name="T8" fmla="*/ 352047 w 1351"/>
              <a:gd name="T9" fmla="*/ 352047 h 1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51" h="1351">
                <a:moveTo>
                  <a:pt x="1110" y="1110"/>
                </a:moveTo>
                <a:cubicBezTo>
                  <a:pt x="1350" y="870"/>
                  <a:pt x="1350" y="481"/>
                  <a:pt x="1110" y="240"/>
                </a:cubicBezTo>
                <a:cubicBezTo>
                  <a:pt x="870" y="0"/>
                  <a:pt x="480" y="0"/>
                  <a:pt x="240" y="240"/>
                </a:cubicBezTo>
                <a:cubicBezTo>
                  <a:pt x="0" y="481"/>
                  <a:pt x="0" y="870"/>
                  <a:pt x="240" y="1110"/>
                </a:cubicBezTo>
                <a:cubicBezTo>
                  <a:pt x="480" y="1350"/>
                  <a:pt x="870" y="1350"/>
                  <a:pt x="1110" y="1110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DB5E2B3D-80E9-46A4-B044-07C569DEE3C0}"/>
              </a:ext>
            </a:extLst>
          </p:cNvPr>
          <p:cNvSpPr>
            <a:spLocks/>
          </p:cNvSpPr>
          <p:nvPr userDrawn="1"/>
        </p:nvSpPr>
        <p:spPr bwMode="auto">
          <a:xfrm>
            <a:off x="9196388" y="5287963"/>
            <a:ext cx="428625" cy="428625"/>
          </a:xfrm>
          <a:custGeom>
            <a:avLst/>
            <a:gdLst>
              <a:gd name="T0" fmla="*/ 76118 w 1351"/>
              <a:gd name="T1" fmla="*/ 76118 h 1351"/>
              <a:gd name="T2" fmla="*/ 76118 w 1351"/>
              <a:gd name="T3" fmla="*/ 352047 h 1351"/>
              <a:gd name="T4" fmla="*/ 352047 w 1351"/>
              <a:gd name="T5" fmla="*/ 352047 h 1351"/>
              <a:gd name="T6" fmla="*/ 352047 w 1351"/>
              <a:gd name="T7" fmla="*/ 76118 h 1351"/>
              <a:gd name="T8" fmla="*/ 76118 w 1351"/>
              <a:gd name="T9" fmla="*/ 76118 h 1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51" h="1351">
                <a:moveTo>
                  <a:pt x="240" y="240"/>
                </a:moveTo>
                <a:cubicBezTo>
                  <a:pt x="0" y="480"/>
                  <a:pt x="0" y="870"/>
                  <a:pt x="240" y="1110"/>
                </a:cubicBezTo>
                <a:cubicBezTo>
                  <a:pt x="480" y="1350"/>
                  <a:pt x="870" y="1350"/>
                  <a:pt x="1110" y="1110"/>
                </a:cubicBezTo>
                <a:cubicBezTo>
                  <a:pt x="1350" y="870"/>
                  <a:pt x="1350" y="480"/>
                  <a:pt x="1110" y="240"/>
                </a:cubicBezTo>
                <a:cubicBezTo>
                  <a:pt x="870" y="0"/>
                  <a:pt x="480" y="0"/>
                  <a:pt x="240" y="240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5953351" y="940050"/>
            <a:ext cx="5471887" cy="5029586"/>
          </a:xfrm>
          <a:custGeom>
            <a:avLst/>
            <a:gdLst>
              <a:gd name="connsiteX0" fmla="*/ 4754531 w 5471887"/>
              <a:gd name="connsiteY0" fmla="*/ 3094610 h 5029586"/>
              <a:gd name="connsiteX1" fmla="*/ 4887337 w 5471887"/>
              <a:gd name="connsiteY1" fmla="*/ 3149638 h 5029586"/>
              <a:gd name="connsiteX2" fmla="*/ 4887337 w 5471887"/>
              <a:gd name="connsiteY2" fmla="*/ 3415491 h 5029586"/>
              <a:gd name="connsiteX3" fmla="*/ 3959872 w 5471887"/>
              <a:gd name="connsiteY3" fmla="*/ 4342637 h 5029586"/>
              <a:gd name="connsiteX4" fmla="*/ 3694338 w 5471887"/>
              <a:gd name="connsiteY4" fmla="*/ 4342637 h 5029586"/>
              <a:gd name="connsiteX5" fmla="*/ 3694338 w 5471887"/>
              <a:gd name="connsiteY5" fmla="*/ 4077103 h 5029586"/>
              <a:gd name="connsiteX6" fmla="*/ 4621485 w 5471887"/>
              <a:gd name="connsiteY6" fmla="*/ 3149638 h 5029586"/>
              <a:gd name="connsiteX7" fmla="*/ 4754531 w 5471887"/>
              <a:gd name="connsiteY7" fmla="*/ 3094610 h 5029586"/>
              <a:gd name="connsiteX8" fmla="*/ 1782741 w 5471887"/>
              <a:gd name="connsiteY8" fmla="*/ 273066 h 5029586"/>
              <a:gd name="connsiteX9" fmla="*/ 1915455 w 5471887"/>
              <a:gd name="connsiteY9" fmla="*/ 328095 h 5029586"/>
              <a:gd name="connsiteX10" fmla="*/ 1968160 w 5471887"/>
              <a:gd name="connsiteY10" fmla="*/ 488812 h 5029586"/>
              <a:gd name="connsiteX11" fmla="*/ 1915455 w 5471887"/>
              <a:gd name="connsiteY11" fmla="*/ 593629 h 5029586"/>
              <a:gd name="connsiteX12" fmla="*/ 988680 w 5471887"/>
              <a:gd name="connsiteY12" fmla="*/ 1521092 h 5029586"/>
              <a:gd name="connsiteX13" fmla="*/ 722935 w 5471887"/>
              <a:gd name="connsiteY13" fmla="*/ 1521092 h 5029586"/>
              <a:gd name="connsiteX14" fmla="*/ 722935 w 5471887"/>
              <a:gd name="connsiteY14" fmla="*/ 1255241 h 5029586"/>
              <a:gd name="connsiteX15" fmla="*/ 1489056 w 5471887"/>
              <a:gd name="connsiteY15" fmla="*/ 488812 h 5029586"/>
              <a:gd name="connsiteX16" fmla="*/ 1650027 w 5471887"/>
              <a:gd name="connsiteY16" fmla="*/ 328095 h 5029586"/>
              <a:gd name="connsiteX17" fmla="*/ 1782741 w 5471887"/>
              <a:gd name="connsiteY17" fmla="*/ 273066 h 5029586"/>
              <a:gd name="connsiteX18" fmla="*/ 5284184 w 5471887"/>
              <a:gd name="connsiteY18" fmla="*/ 217039 h 5029586"/>
              <a:gd name="connsiteX19" fmla="*/ 5417048 w 5471887"/>
              <a:gd name="connsiteY19" fmla="*/ 272020 h 5029586"/>
              <a:gd name="connsiteX20" fmla="*/ 5452288 w 5471887"/>
              <a:gd name="connsiteY20" fmla="*/ 488136 h 5029586"/>
              <a:gd name="connsiteX21" fmla="*/ 5417048 w 5471887"/>
              <a:gd name="connsiteY21" fmla="*/ 537326 h 5029586"/>
              <a:gd name="connsiteX22" fmla="*/ 4878609 w 5471887"/>
              <a:gd name="connsiteY22" fmla="*/ 1075553 h 5029586"/>
              <a:gd name="connsiteX23" fmla="*/ 4612881 w 5471887"/>
              <a:gd name="connsiteY23" fmla="*/ 1075553 h 5029586"/>
              <a:gd name="connsiteX24" fmla="*/ 4612881 w 5471887"/>
              <a:gd name="connsiteY24" fmla="*/ 810247 h 5029586"/>
              <a:gd name="connsiteX25" fmla="*/ 4935120 w 5471887"/>
              <a:gd name="connsiteY25" fmla="*/ 488136 h 5029586"/>
              <a:gd name="connsiteX26" fmla="*/ 5151321 w 5471887"/>
              <a:gd name="connsiteY26" fmla="*/ 272020 h 5029586"/>
              <a:gd name="connsiteX27" fmla="*/ 5284184 w 5471887"/>
              <a:gd name="connsiteY27" fmla="*/ 217039 h 5029586"/>
              <a:gd name="connsiteX28" fmla="*/ 3341203 w 5471887"/>
              <a:gd name="connsiteY28" fmla="*/ 7008 h 5029586"/>
              <a:gd name="connsiteX29" fmla="*/ 3473921 w 5471887"/>
              <a:gd name="connsiteY29" fmla="*/ 62017 h 5029586"/>
              <a:gd name="connsiteX30" fmla="*/ 3473921 w 5471887"/>
              <a:gd name="connsiteY30" fmla="*/ 327455 h 5029586"/>
              <a:gd name="connsiteX31" fmla="*/ 3313897 w 5471887"/>
              <a:gd name="connsiteY31" fmla="*/ 487797 h 5029586"/>
              <a:gd name="connsiteX32" fmla="*/ 3192610 w 5471887"/>
              <a:gd name="connsiteY32" fmla="*/ 609086 h 5029586"/>
              <a:gd name="connsiteX33" fmla="*/ 3151969 w 5471887"/>
              <a:gd name="connsiteY33" fmla="*/ 778636 h 5029586"/>
              <a:gd name="connsiteX34" fmla="*/ 3218328 w 5471887"/>
              <a:gd name="connsiteY34" fmla="*/ 868492 h 5029586"/>
              <a:gd name="connsiteX35" fmla="*/ 3217693 w 5471887"/>
              <a:gd name="connsiteY35" fmla="*/ 868492 h 5029586"/>
              <a:gd name="connsiteX36" fmla="*/ 3208485 w 5471887"/>
              <a:gd name="connsiteY36" fmla="*/ 1124087 h 5029586"/>
              <a:gd name="connsiteX37" fmla="*/ 2445199 w 5471887"/>
              <a:gd name="connsiteY37" fmla="*/ 1887698 h 5029586"/>
              <a:gd name="connsiteX38" fmla="*/ 2445199 w 5471887"/>
              <a:gd name="connsiteY38" fmla="*/ 2153136 h 5029586"/>
              <a:gd name="connsiteX39" fmla="*/ 2710952 w 5471887"/>
              <a:gd name="connsiteY39" fmla="*/ 2153453 h 5029586"/>
              <a:gd name="connsiteX40" fmla="*/ 2942732 w 5471887"/>
              <a:gd name="connsiteY40" fmla="*/ 1921036 h 5029586"/>
              <a:gd name="connsiteX41" fmla="*/ 3208485 w 5471887"/>
              <a:gd name="connsiteY41" fmla="*/ 1921036 h 5029586"/>
              <a:gd name="connsiteX42" fmla="*/ 3210390 w 5471887"/>
              <a:gd name="connsiteY42" fmla="*/ 1922941 h 5029586"/>
              <a:gd name="connsiteX43" fmla="*/ 3287862 w 5471887"/>
              <a:gd name="connsiteY43" fmla="*/ 1978188 h 5029586"/>
              <a:gd name="connsiteX44" fmla="*/ 3430105 w 5471887"/>
              <a:gd name="connsiteY44" fmla="*/ 1959455 h 5029586"/>
              <a:gd name="connsiteX45" fmla="*/ 3457410 w 5471887"/>
              <a:gd name="connsiteY45" fmla="*/ 1937547 h 5029586"/>
              <a:gd name="connsiteX46" fmla="*/ 4054958 w 5471887"/>
              <a:gd name="connsiteY46" fmla="*/ 1339994 h 5029586"/>
              <a:gd name="connsiteX47" fmla="*/ 4055275 w 5471887"/>
              <a:gd name="connsiteY47" fmla="*/ 1339676 h 5029586"/>
              <a:gd name="connsiteX48" fmla="*/ 4320394 w 5471887"/>
              <a:gd name="connsiteY48" fmla="*/ 1339994 h 5029586"/>
              <a:gd name="connsiteX49" fmla="*/ 4326744 w 5471887"/>
              <a:gd name="connsiteY49" fmla="*/ 1346979 h 5029586"/>
              <a:gd name="connsiteX50" fmla="*/ 4401040 w 5471887"/>
              <a:gd name="connsiteY50" fmla="*/ 1399050 h 5029586"/>
              <a:gd name="connsiteX51" fmla="*/ 4551856 w 5471887"/>
              <a:gd name="connsiteY51" fmla="*/ 1374285 h 5029586"/>
              <a:gd name="connsiteX52" fmla="*/ 4573129 w 5471887"/>
              <a:gd name="connsiteY52" fmla="*/ 1353011 h 5029586"/>
              <a:gd name="connsiteX53" fmla="*/ 4838882 w 5471887"/>
              <a:gd name="connsiteY53" fmla="*/ 1353011 h 5029586"/>
              <a:gd name="connsiteX54" fmla="*/ 4862695 w 5471887"/>
              <a:gd name="connsiteY54" fmla="*/ 1589239 h 5029586"/>
              <a:gd name="connsiteX55" fmla="*/ 4838882 w 5471887"/>
              <a:gd name="connsiteY55" fmla="*/ 1618450 h 5029586"/>
              <a:gd name="connsiteX56" fmla="*/ 4403580 w 5471887"/>
              <a:gd name="connsiteY56" fmla="*/ 2053755 h 5029586"/>
              <a:gd name="connsiteX57" fmla="*/ 4388658 w 5471887"/>
              <a:gd name="connsiteY57" fmla="*/ 2070266 h 5029586"/>
              <a:gd name="connsiteX58" fmla="*/ 4362305 w 5471887"/>
              <a:gd name="connsiteY58" fmla="*/ 2115670 h 5029586"/>
              <a:gd name="connsiteX59" fmla="*/ 4353732 w 5471887"/>
              <a:gd name="connsiteY59" fmla="*/ 2143611 h 5029586"/>
              <a:gd name="connsiteX60" fmla="*/ 4348652 w 5471887"/>
              <a:gd name="connsiteY60" fmla="*/ 2182029 h 5029586"/>
              <a:gd name="connsiteX61" fmla="*/ 4352144 w 5471887"/>
              <a:gd name="connsiteY61" fmla="*/ 2222988 h 5029586"/>
              <a:gd name="connsiteX62" fmla="*/ 4359764 w 5471887"/>
              <a:gd name="connsiteY62" fmla="*/ 2250294 h 5029586"/>
              <a:gd name="connsiteX63" fmla="*/ 4390880 w 5471887"/>
              <a:gd name="connsiteY63" fmla="*/ 2305223 h 5029586"/>
              <a:gd name="connsiteX64" fmla="*/ 4403580 w 5471887"/>
              <a:gd name="connsiteY64" fmla="*/ 2319194 h 5029586"/>
              <a:gd name="connsiteX65" fmla="*/ 4419456 w 5471887"/>
              <a:gd name="connsiteY65" fmla="*/ 2333164 h 5029586"/>
              <a:gd name="connsiteX66" fmla="*/ 4475337 w 5471887"/>
              <a:gd name="connsiteY66" fmla="*/ 2363645 h 5029586"/>
              <a:gd name="connsiteX67" fmla="*/ 4503913 w 5471887"/>
              <a:gd name="connsiteY67" fmla="*/ 2370948 h 5029586"/>
              <a:gd name="connsiteX68" fmla="*/ 4540426 w 5471887"/>
              <a:gd name="connsiteY68" fmla="*/ 2373805 h 5029586"/>
              <a:gd name="connsiteX69" fmla="*/ 4576304 w 5471887"/>
              <a:gd name="connsiteY69" fmla="*/ 2369360 h 5029586"/>
              <a:gd name="connsiteX70" fmla="*/ 4613135 w 5471887"/>
              <a:gd name="connsiteY70" fmla="*/ 2357295 h 5029586"/>
              <a:gd name="connsiteX71" fmla="*/ 4669016 w 5471887"/>
              <a:gd name="connsiteY71" fmla="*/ 2319194 h 5029586"/>
              <a:gd name="connsiteX72" fmla="*/ 4735375 w 5471887"/>
              <a:gd name="connsiteY72" fmla="*/ 2252834 h 5029586"/>
              <a:gd name="connsiteX73" fmla="*/ 4814117 w 5471887"/>
              <a:gd name="connsiteY73" fmla="*/ 2205843 h 5029586"/>
              <a:gd name="connsiteX74" fmla="*/ 4883333 w 5471887"/>
              <a:gd name="connsiteY74" fmla="*/ 2198540 h 5029586"/>
              <a:gd name="connsiteX75" fmla="*/ 4947469 w 5471887"/>
              <a:gd name="connsiteY75" fmla="*/ 2215686 h 5029586"/>
              <a:gd name="connsiteX76" fmla="*/ 4985570 w 5471887"/>
              <a:gd name="connsiteY76" fmla="*/ 2239181 h 5029586"/>
              <a:gd name="connsiteX77" fmla="*/ 5001128 w 5471887"/>
              <a:gd name="connsiteY77" fmla="*/ 2252834 h 5029586"/>
              <a:gd name="connsiteX78" fmla="*/ 5011923 w 5471887"/>
              <a:gd name="connsiteY78" fmla="*/ 2264899 h 5029586"/>
              <a:gd name="connsiteX79" fmla="*/ 5037324 w 5471887"/>
              <a:gd name="connsiteY79" fmla="*/ 2303953 h 5029586"/>
              <a:gd name="connsiteX80" fmla="*/ 5055104 w 5471887"/>
              <a:gd name="connsiteY80" fmla="*/ 2368090 h 5029586"/>
              <a:gd name="connsiteX81" fmla="*/ 5048754 w 5471887"/>
              <a:gd name="connsiteY81" fmla="*/ 2436672 h 5029586"/>
              <a:gd name="connsiteX82" fmla="*/ 5001128 w 5471887"/>
              <a:gd name="connsiteY82" fmla="*/ 2517955 h 5029586"/>
              <a:gd name="connsiteX83" fmla="*/ 2544896 w 5471887"/>
              <a:gd name="connsiteY83" fmla="*/ 4974528 h 5029586"/>
              <a:gd name="connsiteX84" fmla="*/ 2447739 w 5471887"/>
              <a:gd name="connsiteY84" fmla="*/ 5026282 h 5029586"/>
              <a:gd name="connsiteX85" fmla="*/ 2380110 w 5471887"/>
              <a:gd name="connsiteY85" fmla="*/ 5026917 h 5029586"/>
              <a:gd name="connsiteX86" fmla="*/ 2279143 w 5471887"/>
              <a:gd name="connsiteY86" fmla="*/ 4974528 h 5029586"/>
              <a:gd name="connsiteX87" fmla="*/ 2226437 w 5471887"/>
              <a:gd name="connsiteY87" fmla="*/ 4870384 h 5029586"/>
              <a:gd name="connsiteX88" fmla="*/ 2228024 w 5471887"/>
              <a:gd name="connsiteY88" fmla="*/ 4804342 h 5029586"/>
              <a:gd name="connsiteX89" fmla="*/ 2279143 w 5471887"/>
              <a:gd name="connsiteY89" fmla="*/ 4709089 h 5029586"/>
              <a:gd name="connsiteX90" fmla="*/ 2262633 w 5471887"/>
              <a:gd name="connsiteY90" fmla="*/ 4725600 h 5029586"/>
              <a:gd name="connsiteX91" fmla="*/ 2301686 w 5471887"/>
              <a:gd name="connsiteY91" fmla="*/ 4668766 h 5029586"/>
              <a:gd name="connsiteX92" fmla="*/ 2314704 w 5471887"/>
              <a:gd name="connsiteY92" fmla="*/ 4626537 h 5029586"/>
              <a:gd name="connsiteX93" fmla="*/ 2317561 w 5471887"/>
              <a:gd name="connsiteY93" fmla="*/ 4590341 h 5029586"/>
              <a:gd name="connsiteX94" fmla="*/ 2315021 w 5471887"/>
              <a:gd name="connsiteY94" fmla="*/ 4562717 h 5029586"/>
              <a:gd name="connsiteX95" fmla="*/ 2307401 w 5471887"/>
              <a:gd name="connsiteY95" fmla="*/ 4531919 h 5029586"/>
              <a:gd name="connsiteX96" fmla="*/ 2275333 w 5471887"/>
              <a:gd name="connsiteY96" fmla="*/ 4473815 h 5029586"/>
              <a:gd name="connsiteX97" fmla="*/ 2262633 w 5471887"/>
              <a:gd name="connsiteY97" fmla="*/ 4459844 h 5029586"/>
              <a:gd name="connsiteX98" fmla="*/ 2250567 w 5471887"/>
              <a:gd name="connsiteY98" fmla="*/ 4449049 h 5029586"/>
              <a:gd name="connsiteX99" fmla="*/ 2193416 w 5471887"/>
              <a:gd name="connsiteY99" fmla="*/ 4416345 h 5029586"/>
              <a:gd name="connsiteX100" fmla="*/ 2164840 w 5471887"/>
              <a:gd name="connsiteY100" fmla="*/ 4408408 h 5029586"/>
              <a:gd name="connsiteX101" fmla="*/ 2130867 w 5471887"/>
              <a:gd name="connsiteY101" fmla="*/ 4404915 h 5029586"/>
              <a:gd name="connsiteX102" fmla="*/ 2093719 w 5471887"/>
              <a:gd name="connsiteY102" fmla="*/ 4408408 h 5029586"/>
              <a:gd name="connsiteX103" fmla="*/ 2059111 w 5471887"/>
              <a:gd name="connsiteY103" fmla="*/ 4418885 h 5029586"/>
              <a:gd name="connsiteX104" fmla="*/ 2014025 w 5471887"/>
              <a:gd name="connsiteY104" fmla="*/ 4445239 h 5029586"/>
              <a:gd name="connsiteX105" fmla="*/ 1997197 w 5471887"/>
              <a:gd name="connsiteY105" fmla="*/ 4459844 h 5029586"/>
              <a:gd name="connsiteX106" fmla="*/ 1943538 w 5471887"/>
              <a:gd name="connsiteY106" fmla="*/ 4513503 h 5029586"/>
              <a:gd name="connsiteX107" fmla="*/ 1914328 w 5471887"/>
              <a:gd name="connsiteY107" fmla="*/ 4537634 h 5029586"/>
              <a:gd name="connsiteX108" fmla="*/ 1678103 w 5471887"/>
              <a:gd name="connsiteY108" fmla="*/ 4513503 h 5029586"/>
              <a:gd name="connsiteX109" fmla="*/ 1678103 w 5471887"/>
              <a:gd name="connsiteY109" fmla="*/ 4248065 h 5029586"/>
              <a:gd name="connsiteX110" fmla="*/ 1648574 w 5471887"/>
              <a:gd name="connsiteY110" fmla="*/ 4277594 h 5029586"/>
              <a:gd name="connsiteX111" fmla="*/ 1648574 w 5471887"/>
              <a:gd name="connsiteY111" fmla="*/ 4011838 h 5029586"/>
              <a:gd name="connsiteX112" fmla="*/ 1383139 w 5471887"/>
              <a:gd name="connsiteY112" fmla="*/ 4011838 h 5029586"/>
              <a:gd name="connsiteX113" fmla="*/ 1382821 w 5471887"/>
              <a:gd name="connsiteY113" fmla="*/ 4011838 h 5029586"/>
              <a:gd name="connsiteX114" fmla="*/ 1187555 w 5471887"/>
              <a:gd name="connsiteY114" fmla="*/ 4207424 h 5029586"/>
              <a:gd name="connsiteX115" fmla="*/ 619535 w 5471887"/>
              <a:gd name="connsiteY115" fmla="*/ 4775449 h 5029586"/>
              <a:gd name="connsiteX116" fmla="*/ 353782 w 5471887"/>
              <a:gd name="connsiteY116" fmla="*/ 4775449 h 5029586"/>
              <a:gd name="connsiteX117" fmla="*/ 353782 w 5471887"/>
              <a:gd name="connsiteY117" fmla="*/ 4510011 h 5029586"/>
              <a:gd name="connsiteX118" fmla="*/ 1283442 w 5471887"/>
              <a:gd name="connsiteY118" fmla="*/ 3580342 h 5029586"/>
              <a:gd name="connsiteX119" fmla="*/ 1283442 w 5471887"/>
              <a:gd name="connsiteY119" fmla="*/ 3314904 h 5029586"/>
              <a:gd name="connsiteX120" fmla="*/ 1017689 w 5471887"/>
              <a:gd name="connsiteY120" fmla="*/ 3314904 h 5029586"/>
              <a:gd name="connsiteX121" fmla="*/ 619535 w 5471887"/>
              <a:gd name="connsiteY121" fmla="*/ 3713061 h 5029586"/>
              <a:gd name="connsiteX122" fmla="*/ 353782 w 5471887"/>
              <a:gd name="connsiteY122" fmla="*/ 3713061 h 5029586"/>
              <a:gd name="connsiteX123" fmla="*/ 353782 w 5471887"/>
              <a:gd name="connsiteY123" fmla="*/ 3447623 h 5029586"/>
              <a:gd name="connsiteX124" fmla="*/ 802102 w 5471887"/>
              <a:gd name="connsiteY124" fmla="*/ 2999299 h 5029586"/>
              <a:gd name="connsiteX125" fmla="*/ 802102 w 5471887"/>
              <a:gd name="connsiteY125" fmla="*/ 2733861 h 5029586"/>
              <a:gd name="connsiteX126" fmla="*/ 536666 w 5471887"/>
              <a:gd name="connsiteY126" fmla="*/ 2733861 h 5029586"/>
              <a:gd name="connsiteX127" fmla="*/ 320761 w 5471887"/>
              <a:gd name="connsiteY127" fmla="*/ 2949768 h 5029586"/>
              <a:gd name="connsiteX128" fmla="*/ 55008 w 5471887"/>
              <a:gd name="connsiteY128" fmla="*/ 2949768 h 5029586"/>
              <a:gd name="connsiteX129" fmla="*/ 55008 w 5471887"/>
              <a:gd name="connsiteY129" fmla="*/ 2684012 h 5029586"/>
              <a:gd name="connsiteX130" fmla="*/ 2251837 w 5471887"/>
              <a:gd name="connsiteY130" fmla="*/ 487797 h 5029586"/>
              <a:gd name="connsiteX131" fmla="*/ 2511558 w 5471887"/>
              <a:gd name="connsiteY131" fmla="*/ 227757 h 5029586"/>
              <a:gd name="connsiteX132" fmla="*/ 2777311 w 5471887"/>
              <a:gd name="connsiteY132" fmla="*/ 227757 h 5029586"/>
              <a:gd name="connsiteX133" fmla="*/ 2786836 w 5471887"/>
              <a:gd name="connsiteY133" fmla="*/ 238870 h 5029586"/>
              <a:gd name="connsiteX134" fmla="*/ 2855735 w 5471887"/>
              <a:gd name="connsiteY134" fmla="*/ 285861 h 5029586"/>
              <a:gd name="connsiteX135" fmla="*/ 3025284 w 5471887"/>
              <a:gd name="connsiteY135" fmla="*/ 245220 h 5029586"/>
              <a:gd name="connsiteX136" fmla="*/ 3208485 w 5471887"/>
              <a:gd name="connsiteY136" fmla="*/ 62017 h 5029586"/>
              <a:gd name="connsiteX137" fmla="*/ 3341203 w 5471887"/>
              <a:gd name="connsiteY137" fmla="*/ 7008 h 5029586"/>
              <a:gd name="connsiteX138" fmla="*/ 4646853 w 5471887"/>
              <a:gd name="connsiteY138" fmla="*/ 0 h 5029586"/>
              <a:gd name="connsiteX139" fmla="*/ 4779553 w 5471887"/>
              <a:gd name="connsiteY139" fmla="*/ 54990 h 5029586"/>
              <a:gd name="connsiteX140" fmla="*/ 4779553 w 5471887"/>
              <a:gd name="connsiteY140" fmla="*/ 320656 h 5029586"/>
              <a:gd name="connsiteX141" fmla="*/ 4612249 w 5471887"/>
              <a:gd name="connsiteY141" fmla="*/ 487927 h 5029586"/>
              <a:gd name="connsiteX142" fmla="*/ 3606835 w 5471887"/>
              <a:gd name="connsiteY142" fmla="*/ 1493139 h 5029586"/>
              <a:gd name="connsiteX143" fmla="*/ 3341433 w 5471887"/>
              <a:gd name="connsiteY143" fmla="*/ 1493139 h 5029586"/>
              <a:gd name="connsiteX144" fmla="*/ 3341433 w 5471887"/>
              <a:gd name="connsiteY144" fmla="*/ 1227473 h 5029586"/>
              <a:gd name="connsiteX145" fmla="*/ 4081128 w 5471887"/>
              <a:gd name="connsiteY145" fmla="*/ 487927 h 5029586"/>
              <a:gd name="connsiteX146" fmla="*/ 4514151 w 5471887"/>
              <a:gd name="connsiteY146" fmla="*/ 54990 h 5029586"/>
              <a:gd name="connsiteX147" fmla="*/ 4646853 w 5471887"/>
              <a:gd name="connsiteY147" fmla="*/ 0 h 50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5471887" h="5029586">
                <a:moveTo>
                  <a:pt x="4754531" y="3094610"/>
                </a:moveTo>
                <a:cubicBezTo>
                  <a:pt x="4802611" y="3094610"/>
                  <a:pt x="4850652" y="3112953"/>
                  <a:pt x="4887337" y="3149638"/>
                </a:cubicBezTo>
                <a:cubicBezTo>
                  <a:pt x="4960709" y="3223010"/>
                  <a:pt x="4960709" y="3342119"/>
                  <a:pt x="4887337" y="3415491"/>
                </a:cubicBezTo>
                <a:lnTo>
                  <a:pt x="3959872" y="4342637"/>
                </a:lnTo>
                <a:cubicBezTo>
                  <a:pt x="3886501" y="4416009"/>
                  <a:pt x="3767709" y="4416009"/>
                  <a:pt x="3694338" y="4342637"/>
                </a:cubicBezTo>
                <a:cubicBezTo>
                  <a:pt x="3620967" y="4269266"/>
                  <a:pt x="3620967" y="4150474"/>
                  <a:pt x="3694338" y="4077103"/>
                </a:cubicBezTo>
                <a:lnTo>
                  <a:pt x="4621485" y="3149638"/>
                </a:lnTo>
                <a:cubicBezTo>
                  <a:pt x="4658330" y="3112953"/>
                  <a:pt x="4706450" y="3094610"/>
                  <a:pt x="4754531" y="3094610"/>
                </a:cubicBezTo>
                <a:close/>
                <a:moveTo>
                  <a:pt x="1782741" y="273066"/>
                </a:moveTo>
                <a:cubicBezTo>
                  <a:pt x="1830763" y="273066"/>
                  <a:pt x="1878784" y="291409"/>
                  <a:pt x="1915455" y="328095"/>
                </a:cubicBezTo>
                <a:cubicBezTo>
                  <a:pt x="1959270" y="371927"/>
                  <a:pt x="1976732" y="431958"/>
                  <a:pt x="1968160" y="488812"/>
                </a:cubicBezTo>
                <a:cubicBezTo>
                  <a:pt x="1962445" y="527245"/>
                  <a:pt x="1944983" y="564090"/>
                  <a:pt x="1915455" y="593629"/>
                </a:cubicBezTo>
                <a:lnTo>
                  <a:pt x="988680" y="1521092"/>
                </a:lnTo>
                <a:cubicBezTo>
                  <a:pt x="915339" y="1594464"/>
                  <a:pt x="796277" y="1594464"/>
                  <a:pt x="722935" y="1521092"/>
                </a:cubicBezTo>
                <a:cubicBezTo>
                  <a:pt x="649593" y="1447721"/>
                  <a:pt x="649593" y="1328612"/>
                  <a:pt x="722935" y="1255241"/>
                </a:cubicBezTo>
                <a:lnTo>
                  <a:pt x="1489056" y="488812"/>
                </a:lnTo>
                <a:lnTo>
                  <a:pt x="1650027" y="328095"/>
                </a:lnTo>
                <a:cubicBezTo>
                  <a:pt x="1686698" y="291409"/>
                  <a:pt x="1734720" y="273066"/>
                  <a:pt x="1782741" y="273066"/>
                </a:cubicBezTo>
                <a:close/>
                <a:moveTo>
                  <a:pt x="5284184" y="217039"/>
                </a:moveTo>
                <a:cubicBezTo>
                  <a:pt x="5332282" y="217039"/>
                  <a:pt x="5380380" y="235366"/>
                  <a:pt x="5417048" y="272020"/>
                </a:cubicBezTo>
                <a:cubicBezTo>
                  <a:pt x="5475464" y="330413"/>
                  <a:pt x="5487211" y="418001"/>
                  <a:pt x="5452288" y="488136"/>
                </a:cubicBezTo>
                <a:cubicBezTo>
                  <a:pt x="5443399" y="505908"/>
                  <a:pt x="5431652" y="522727"/>
                  <a:pt x="5417048" y="537326"/>
                </a:cubicBezTo>
                <a:lnTo>
                  <a:pt x="4878609" y="1075553"/>
                </a:lnTo>
                <a:cubicBezTo>
                  <a:pt x="4805272" y="1148861"/>
                  <a:pt x="4686218" y="1149178"/>
                  <a:pt x="4612881" y="1075553"/>
                </a:cubicBezTo>
                <a:cubicBezTo>
                  <a:pt x="4539544" y="1002562"/>
                  <a:pt x="4539544" y="883555"/>
                  <a:pt x="4612881" y="810247"/>
                </a:cubicBezTo>
                <a:lnTo>
                  <a:pt x="4935120" y="488136"/>
                </a:lnTo>
                <a:lnTo>
                  <a:pt x="5151321" y="272020"/>
                </a:lnTo>
                <a:cubicBezTo>
                  <a:pt x="5187989" y="235366"/>
                  <a:pt x="5236087" y="217039"/>
                  <a:pt x="5284184" y="217039"/>
                </a:cubicBezTo>
                <a:close/>
                <a:moveTo>
                  <a:pt x="3341203" y="7008"/>
                </a:moveTo>
                <a:cubicBezTo>
                  <a:pt x="3389226" y="7008"/>
                  <a:pt x="3437249" y="25344"/>
                  <a:pt x="3473921" y="62017"/>
                </a:cubicBezTo>
                <a:cubicBezTo>
                  <a:pt x="3547265" y="135362"/>
                  <a:pt x="3547265" y="254110"/>
                  <a:pt x="3473921" y="327455"/>
                </a:cubicBezTo>
                <a:lnTo>
                  <a:pt x="3313897" y="487797"/>
                </a:lnTo>
                <a:lnTo>
                  <a:pt x="3192610" y="609086"/>
                </a:lnTo>
                <a:cubicBezTo>
                  <a:pt x="3124346" y="682748"/>
                  <a:pt x="3137681" y="747203"/>
                  <a:pt x="3151969" y="778636"/>
                </a:cubicBezTo>
                <a:cubicBezTo>
                  <a:pt x="3172289" y="823723"/>
                  <a:pt x="3184989" y="831660"/>
                  <a:pt x="3218328" y="868492"/>
                </a:cubicBezTo>
                <a:lnTo>
                  <a:pt x="3217693" y="868492"/>
                </a:lnTo>
                <a:cubicBezTo>
                  <a:pt x="3281512" y="942154"/>
                  <a:pt x="3278654" y="1053917"/>
                  <a:pt x="3208485" y="1124087"/>
                </a:cubicBezTo>
                <a:lnTo>
                  <a:pt x="2445199" y="1887698"/>
                </a:lnTo>
                <a:cubicBezTo>
                  <a:pt x="2371855" y="1961043"/>
                  <a:pt x="2371855" y="2079791"/>
                  <a:pt x="2445199" y="2153136"/>
                </a:cubicBezTo>
                <a:cubicBezTo>
                  <a:pt x="2518543" y="2226481"/>
                  <a:pt x="2637608" y="2226481"/>
                  <a:pt x="2710952" y="2153453"/>
                </a:cubicBezTo>
                <a:lnTo>
                  <a:pt x="2942732" y="1921036"/>
                </a:lnTo>
                <a:cubicBezTo>
                  <a:pt x="3016076" y="1847692"/>
                  <a:pt x="3135141" y="1847692"/>
                  <a:pt x="3208485" y="1921036"/>
                </a:cubicBezTo>
                <a:cubicBezTo>
                  <a:pt x="3209120" y="1921671"/>
                  <a:pt x="3209755" y="1922307"/>
                  <a:pt x="3210390" y="1922941"/>
                </a:cubicBezTo>
                <a:cubicBezTo>
                  <a:pt x="3237378" y="1948025"/>
                  <a:pt x="3248173" y="1960090"/>
                  <a:pt x="3287862" y="1978188"/>
                </a:cubicBezTo>
                <a:cubicBezTo>
                  <a:pt x="3315167" y="1990571"/>
                  <a:pt x="3368191" y="2002319"/>
                  <a:pt x="3430105" y="1959455"/>
                </a:cubicBezTo>
                <a:cubicBezTo>
                  <a:pt x="3438995" y="1953105"/>
                  <a:pt x="3448203" y="1946120"/>
                  <a:pt x="3457410" y="1937547"/>
                </a:cubicBezTo>
                <a:lnTo>
                  <a:pt x="4054958" y="1339994"/>
                </a:lnTo>
                <a:cubicBezTo>
                  <a:pt x="4054958" y="1339994"/>
                  <a:pt x="4054958" y="1339994"/>
                  <a:pt x="4055275" y="1339676"/>
                </a:cubicBezTo>
                <a:cubicBezTo>
                  <a:pt x="4128619" y="1266649"/>
                  <a:pt x="4247050" y="1266966"/>
                  <a:pt x="4320394" y="1339994"/>
                </a:cubicBezTo>
                <a:cubicBezTo>
                  <a:pt x="4322616" y="1342216"/>
                  <a:pt x="4324839" y="1344756"/>
                  <a:pt x="4326744" y="1346979"/>
                </a:cubicBezTo>
                <a:cubicBezTo>
                  <a:pt x="4351509" y="1370157"/>
                  <a:pt x="4363257" y="1381905"/>
                  <a:pt x="4401040" y="1399050"/>
                </a:cubicBezTo>
                <a:cubicBezTo>
                  <a:pt x="4429933" y="1412068"/>
                  <a:pt x="4486132" y="1424134"/>
                  <a:pt x="4551856" y="1374285"/>
                </a:cubicBezTo>
                <a:lnTo>
                  <a:pt x="4573129" y="1353011"/>
                </a:lnTo>
                <a:cubicBezTo>
                  <a:pt x="4646473" y="1279667"/>
                  <a:pt x="4765538" y="1279667"/>
                  <a:pt x="4838882" y="1353011"/>
                </a:cubicBezTo>
                <a:cubicBezTo>
                  <a:pt x="4903018" y="1417149"/>
                  <a:pt x="4910956" y="1516211"/>
                  <a:pt x="4862695" y="1589239"/>
                </a:cubicBezTo>
                <a:cubicBezTo>
                  <a:pt x="4855710" y="1599399"/>
                  <a:pt x="4847772" y="1609242"/>
                  <a:pt x="4838882" y="1618450"/>
                </a:cubicBezTo>
                <a:lnTo>
                  <a:pt x="4403580" y="2053755"/>
                </a:lnTo>
                <a:cubicBezTo>
                  <a:pt x="4398183" y="2059153"/>
                  <a:pt x="4393420" y="2064551"/>
                  <a:pt x="4388658" y="2070266"/>
                </a:cubicBezTo>
                <a:cubicBezTo>
                  <a:pt x="4377862" y="2084554"/>
                  <a:pt x="4368972" y="2099477"/>
                  <a:pt x="4362305" y="2115670"/>
                </a:cubicBezTo>
                <a:cubicBezTo>
                  <a:pt x="4358812" y="2124560"/>
                  <a:pt x="4355954" y="2134085"/>
                  <a:pt x="4353732" y="2143611"/>
                </a:cubicBezTo>
                <a:cubicBezTo>
                  <a:pt x="4350557" y="2156311"/>
                  <a:pt x="4348969" y="2169012"/>
                  <a:pt x="4348652" y="2182029"/>
                </a:cubicBezTo>
                <a:cubicBezTo>
                  <a:pt x="4348334" y="2195682"/>
                  <a:pt x="4349287" y="2209335"/>
                  <a:pt x="4352144" y="2222988"/>
                </a:cubicBezTo>
                <a:cubicBezTo>
                  <a:pt x="4354049" y="2232196"/>
                  <a:pt x="4356589" y="2241404"/>
                  <a:pt x="4359764" y="2250294"/>
                </a:cubicBezTo>
                <a:cubicBezTo>
                  <a:pt x="4366750" y="2269662"/>
                  <a:pt x="4377227" y="2288395"/>
                  <a:pt x="4390880" y="2305223"/>
                </a:cubicBezTo>
                <a:cubicBezTo>
                  <a:pt x="4394690" y="2309986"/>
                  <a:pt x="4399135" y="2314748"/>
                  <a:pt x="4403580" y="2319194"/>
                </a:cubicBezTo>
                <a:cubicBezTo>
                  <a:pt x="4408661" y="2324274"/>
                  <a:pt x="4413741" y="2329036"/>
                  <a:pt x="4419456" y="2333164"/>
                </a:cubicBezTo>
                <a:cubicBezTo>
                  <a:pt x="4436284" y="2346499"/>
                  <a:pt x="4455334" y="2356660"/>
                  <a:pt x="4475337" y="2363645"/>
                </a:cubicBezTo>
                <a:cubicBezTo>
                  <a:pt x="4484545" y="2366820"/>
                  <a:pt x="4494070" y="2369360"/>
                  <a:pt x="4503913" y="2370948"/>
                </a:cubicBezTo>
                <a:cubicBezTo>
                  <a:pt x="4515978" y="2373170"/>
                  <a:pt x="4528043" y="2374123"/>
                  <a:pt x="4540426" y="2373805"/>
                </a:cubicBezTo>
                <a:cubicBezTo>
                  <a:pt x="4552491" y="2373488"/>
                  <a:pt x="4564239" y="2372218"/>
                  <a:pt x="4576304" y="2369360"/>
                </a:cubicBezTo>
                <a:cubicBezTo>
                  <a:pt x="4588687" y="2366820"/>
                  <a:pt x="4601070" y="2362692"/>
                  <a:pt x="4613135" y="2357295"/>
                </a:cubicBezTo>
                <a:cubicBezTo>
                  <a:pt x="4633138" y="2348404"/>
                  <a:pt x="4652506" y="2336022"/>
                  <a:pt x="4669016" y="2319194"/>
                </a:cubicBezTo>
                <a:lnTo>
                  <a:pt x="4735375" y="2252834"/>
                </a:lnTo>
                <a:cubicBezTo>
                  <a:pt x="4758235" y="2229974"/>
                  <a:pt x="4785223" y="2214415"/>
                  <a:pt x="4814117" y="2205843"/>
                </a:cubicBezTo>
                <a:cubicBezTo>
                  <a:pt x="4836660" y="2199175"/>
                  <a:pt x="4859838" y="2196635"/>
                  <a:pt x="4883333" y="2198540"/>
                </a:cubicBezTo>
                <a:cubicBezTo>
                  <a:pt x="4905241" y="2200445"/>
                  <a:pt x="4927149" y="2206160"/>
                  <a:pt x="4947469" y="2215686"/>
                </a:cubicBezTo>
                <a:cubicBezTo>
                  <a:pt x="4960805" y="2221718"/>
                  <a:pt x="4973822" y="2229656"/>
                  <a:pt x="4985570" y="2239181"/>
                </a:cubicBezTo>
                <a:cubicBezTo>
                  <a:pt x="4990968" y="2243309"/>
                  <a:pt x="4996048" y="2248071"/>
                  <a:pt x="5001128" y="2252834"/>
                </a:cubicBezTo>
                <a:cubicBezTo>
                  <a:pt x="5004938" y="2256644"/>
                  <a:pt x="5008431" y="2260772"/>
                  <a:pt x="5011923" y="2264899"/>
                </a:cubicBezTo>
                <a:cubicBezTo>
                  <a:pt x="5022083" y="2276965"/>
                  <a:pt x="5030656" y="2290300"/>
                  <a:pt x="5037324" y="2303953"/>
                </a:cubicBezTo>
                <a:cubicBezTo>
                  <a:pt x="5047167" y="2324591"/>
                  <a:pt x="5053199" y="2346182"/>
                  <a:pt x="5055104" y="2368090"/>
                </a:cubicBezTo>
                <a:cubicBezTo>
                  <a:pt x="5057327" y="2390951"/>
                  <a:pt x="5055104" y="2414129"/>
                  <a:pt x="5048754" y="2436672"/>
                </a:cubicBezTo>
                <a:cubicBezTo>
                  <a:pt x="5040499" y="2466518"/>
                  <a:pt x="5024624" y="2494459"/>
                  <a:pt x="5001128" y="2517955"/>
                </a:cubicBezTo>
                <a:lnTo>
                  <a:pt x="2544896" y="4974528"/>
                </a:lnTo>
                <a:cubicBezTo>
                  <a:pt x="2517273" y="5002151"/>
                  <a:pt x="2483300" y="5019296"/>
                  <a:pt x="2447739" y="5026282"/>
                </a:cubicBezTo>
                <a:cubicBezTo>
                  <a:pt x="2425513" y="5030409"/>
                  <a:pt x="2402335" y="5030727"/>
                  <a:pt x="2380110" y="5026917"/>
                </a:cubicBezTo>
                <a:cubicBezTo>
                  <a:pt x="2342962" y="5020566"/>
                  <a:pt x="2307718" y="5003103"/>
                  <a:pt x="2279143" y="4974528"/>
                </a:cubicBezTo>
                <a:cubicBezTo>
                  <a:pt x="2249932" y="4945317"/>
                  <a:pt x="2232470" y="4908485"/>
                  <a:pt x="2226437" y="4870384"/>
                </a:cubicBezTo>
                <a:cubicBezTo>
                  <a:pt x="2223262" y="4848476"/>
                  <a:pt x="2223579" y="4825933"/>
                  <a:pt x="2228024" y="4804342"/>
                </a:cubicBezTo>
                <a:cubicBezTo>
                  <a:pt x="2235327" y="4769416"/>
                  <a:pt x="2252155" y="4736078"/>
                  <a:pt x="2279143" y="4709089"/>
                </a:cubicBezTo>
                <a:lnTo>
                  <a:pt x="2262633" y="4725600"/>
                </a:lnTo>
                <a:cubicBezTo>
                  <a:pt x="2279778" y="4708772"/>
                  <a:pt x="2292478" y="4689404"/>
                  <a:pt x="2301686" y="4668766"/>
                </a:cubicBezTo>
                <a:cubicBezTo>
                  <a:pt x="2307718" y="4655113"/>
                  <a:pt x="2312164" y="4640825"/>
                  <a:pt x="2314704" y="4626537"/>
                </a:cubicBezTo>
                <a:cubicBezTo>
                  <a:pt x="2316926" y="4614471"/>
                  <a:pt x="2317879" y="4602406"/>
                  <a:pt x="2317561" y="4590341"/>
                </a:cubicBezTo>
                <a:cubicBezTo>
                  <a:pt x="2317561" y="4581133"/>
                  <a:pt x="2316609" y="4571925"/>
                  <a:pt x="2315021" y="4562717"/>
                </a:cubicBezTo>
                <a:cubicBezTo>
                  <a:pt x="2313434" y="4552240"/>
                  <a:pt x="2310893" y="4542079"/>
                  <a:pt x="2307401" y="4531919"/>
                </a:cubicBezTo>
                <a:cubicBezTo>
                  <a:pt x="2300416" y="4511281"/>
                  <a:pt x="2289938" y="4491595"/>
                  <a:pt x="2275333" y="4473815"/>
                </a:cubicBezTo>
                <a:cubicBezTo>
                  <a:pt x="2271523" y="4469052"/>
                  <a:pt x="2267078" y="4464289"/>
                  <a:pt x="2262633" y="4459844"/>
                </a:cubicBezTo>
                <a:cubicBezTo>
                  <a:pt x="2258822" y="4456034"/>
                  <a:pt x="2254695" y="4452542"/>
                  <a:pt x="2250567" y="4449049"/>
                </a:cubicBezTo>
                <a:cubicBezTo>
                  <a:pt x="2233422" y="4434443"/>
                  <a:pt x="2213736" y="4423648"/>
                  <a:pt x="2193416" y="4416345"/>
                </a:cubicBezTo>
                <a:cubicBezTo>
                  <a:pt x="2183891" y="4412853"/>
                  <a:pt x="2174366" y="4409995"/>
                  <a:pt x="2164840" y="4408408"/>
                </a:cubicBezTo>
                <a:cubicBezTo>
                  <a:pt x="2153410" y="4406185"/>
                  <a:pt x="2142298" y="4405233"/>
                  <a:pt x="2130867" y="4404915"/>
                </a:cubicBezTo>
                <a:cubicBezTo>
                  <a:pt x="2118484" y="4404915"/>
                  <a:pt x="2106102" y="4406185"/>
                  <a:pt x="2093719" y="4408408"/>
                </a:cubicBezTo>
                <a:cubicBezTo>
                  <a:pt x="2081971" y="4410948"/>
                  <a:pt x="2070224" y="4414123"/>
                  <a:pt x="2059111" y="4418885"/>
                </a:cubicBezTo>
                <a:cubicBezTo>
                  <a:pt x="2043235" y="4425236"/>
                  <a:pt x="2027995" y="4434126"/>
                  <a:pt x="2014025" y="4445239"/>
                </a:cubicBezTo>
                <a:cubicBezTo>
                  <a:pt x="2008310" y="4449684"/>
                  <a:pt x="2002594" y="4454764"/>
                  <a:pt x="1997197" y="4459844"/>
                </a:cubicBezTo>
                <a:lnTo>
                  <a:pt x="1943538" y="4513503"/>
                </a:lnTo>
                <a:cubicBezTo>
                  <a:pt x="1934648" y="4522711"/>
                  <a:pt x="1924805" y="4530649"/>
                  <a:pt x="1914328" y="4537634"/>
                </a:cubicBezTo>
                <a:cubicBezTo>
                  <a:pt x="1841301" y="4585896"/>
                  <a:pt x="1742239" y="4577958"/>
                  <a:pt x="1678103" y="4513503"/>
                </a:cubicBezTo>
                <a:cubicBezTo>
                  <a:pt x="1604759" y="4440159"/>
                  <a:pt x="1604759" y="4321410"/>
                  <a:pt x="1678103" y="4248065"/>
                </a:cubicBezTo>
                <a:lnTo>
                  <a:pt x="1648574" y="4277594"/>
                </a:lnTo>
                <a:cubicBezTo>
                  <a:pt x="1721919" y="4204249"/>
                  <a:pt x="1721919" y="4085183"/>
                  <a:pt x="1648574" y="4011838"/>
                </a:cubicBezTo>
                <a:cubicBezTo>
                  <a:pt x="1575230" y="3938811"/>
                  <a:pt x="1456483" y="3938493"/>
                  <a:pt x="1383139" y="4011838"/>
                </a:cubicBezTo>
                <a:cubicBezTo>
                  <a:pt x="1383139" y="4011838"/>
                  <a:pt x="1383139" y="4011838"/>
                  <a:pt x="1382821" y="4011838"/>
                </a:cubicBezTo>
                <a:lnTo>
                  <a:pt x="1187555" y="4207424"/>
                </a:lnTo>
                <a:lnTo>
                  <a:pt x="619535" y="4775449"/>
                </a:lnTo>
                <a:cubicBezTo>
                  <a:pt x="546191" y="4848794"/>
                  <a:pt x="427126" y="4848794"/>
                  <a:pt x="353782" y="4775449"/>
                </a:cubicBezTo>
                <a:cubicBezTo>
                  <a:pt x="280438" y="4702104"/>
                  <a:pt x="280438" y="4583356"/>
                  <a:pt x="353782" y="4510011"/>
                </a:cubicBezTo>
                <a:lnTo>
                  <a:pt x="1283442" y="3580342"/>
                </a:lnTo>
                <a:cubicBezTo>
                  <a:pt x="1356786" y="3506997"/>
                  <a:pt x="1356786" y="3388249"/>
                  <a:pt x="1283442" y="3314904"/>
                </a:cubicBezTo>
                <a:cubicBezTo>
                  <a:pt x="1210098" y="3241559"/>
                  <a:pt x="1091033" y="3241559"/>
                  <a:pt x="1017689" y="3314904"/>
                </a:cubicBezTo>
                <a:lnTo>
                  <a:pt x="619535" y="3713061"/>
                </a:lnTo>
                <a:cubicBezTo>
                  <a:pt x="546191" y="3786406"/>
                  <a:pt x="427126" y="3786406"/>
                  <a:pt x="353782" y="3713061"/>
                </a:cubicBezTo>
                <a:cubicBezTo>
                  <a:pt x="280438" y="3639716"/>
                  <a:pt x="280438" y="3520968"/>
                  <a:pt x="353782" y="3447623"/>
                </a:cubicBezTo>
                <a:lnTo>
                  <a:pt x="802102" y="2999299"/>
                </a:lnTo>
                <a:cubicBezTo>
                  <a:pt x="875446" y="2925955"/>
                  <a:pt x="875446" y="2807206"/>
                  <a:pt x="802102" y="2733861"/>
                </a:cubicBezTo>
                <a:cubicBezTo>
                  <a:pt x="728757" y="2660516"/>
                  <a:pt x="610010" y="2660516"/>
                  <a:pt x="536666" y="2733861"/>
                </a:cubicBezTo>
                <a:lnTo>
                  <a:pt x="320761" y="2949768"/>
                </a:lnTo>
                <a:cubicBezTo>
                  <a:pt x="247417" y="3023113"/>
                  <a:pt x="128352" y="3023113"/>
                  <a:pt x="55008" y="2949768"/>
                </a:cubicBezTo>
                <a:cubicBezTo>
                  <a:pt x="-18336" y="2876423"/>
                  <a:pt x="-18336" y="2757357"/>
                  <a:pt x="55008" y="2684012"/>
                </a:cubicBezTo>
                <a:lnTo>
                  <a:pt x="2251837" y="487797"/>
                </a:lnTo>
                <a:lnTo>
                  <a:pt x="2511558" y="227757"/>
                </a:lnTo>
                <a:cubicBezTo>
                  <a:pt x="2584902" y="154730"/>
                  <a:pt x="2703967" y="154412"/>
                  <a:pt x="2777311" y="227757"/>
                </a:cubicBezTo>
                <a:cubicBezTo>
                  <a:pt x="2780803" y="231250"/>
                  <a:pt x="2783661" y="235060"/>
                  <a:pt x="2786836" y="238870"/>
                </a:cubicBezTo>
                <a:cubicBezTo>
                  <a:pt x="2808109" y="258555"/>
                  <a:pt x="2820492" y="269986"/>
                  <a:pt x="2855735" y="285861"/>
                </a:cubicBezTo>
                <a:cubicBezTo>
                  <a:pt x="2887168" y="299832"/>
                  <a:pt x="2951622" y="313167"/>
                  <a:pt x="3025284" y="245220"/>
                </a:cubicBezTo>
                <a:lnTo>
                  <a:pt x="3208485" y="62017"/>
                </a:lnTo>
                <a:cubicBezTo>
                  <a:pt x="3245157" y="25344"/>
                  <a:pt x="3293180" y="7008"/>
                  <a:pt x="3341203" y="7008"/>
                </a:cubicBezTo>
                <a:close/>
                <a:moveTo>
                  <a:pt x="4646853" y="0"/>
                </a:moveTo>
                <a:cubicBezTo>
                  <a:pt x="4694869" y="0"/>
                  <a:pt x="4742886" y="18330"/>
                  <a:pt x="4779553" y="54990"/>
                </a:cubicBezTo>
                <a:cubicBezTo>
                  <a:pt x="4852888" y="128310"/>
                  <a:pt x="4852888" y="247336"/>
                  <a:pt x="4779553" y="320656"/>
                </a:cubicBezTo>
                <a:lnTo>
                  <a:pt x="4612249" y="487927"/>
                </a:lnTo>
                <a:lnTo>
                  <a:pt x="3606835" y="1493139"/>
                </a:lnTo>
                <a:cubicBezTo>
                  <a:pt x="3533500" y="1566459"/>
                  <a:pt x="3414768" y="1566459"/>
                  <a:pt x="3341433" y="1493139"/>
                </a:cubicBezTo>
                <a:cubicBezTo>
                  <a:pt x="3268099" y="1419819"/>
                  <a:pt x="3268099" y="1300793"/>
                  <a:pt x="3341433" y="1227473"/>
                </a:cubicBezTo>
                <a:lnTo>
                  <a:pt x="4081128" y="487927"/>
                </a:lnTo>
                <a:lnTo>
                  <a:pt x="4514151" y="54990"/>
                </a:lnTo>
                <a:cubicBezTo>
                  <a:pt x="4550819" y="18330"/>
                  <a:pt x="4598836" y="0"/>
                  <a:pt x="464685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681244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F478-EBC4-4193-8C96-DAD31AED92C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BF-B060-422B-A43B-1DBA42669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3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F478-EBC4-4193-8C96-DAD31AED92C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BF-B060-422B-A43B-1DBA42669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7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F478-EBC4-4193-8C96-DAD31AED92C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BF-B060-422B-A43B-1DBA42669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0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F478-EBC4-4193-8C96-DAD31AED92C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BF-B060-422B-A43B-1DBA42669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0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859422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7404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7EEF90-3A61-407F-BDFC-F57360A941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F4CED8-F26E-4CC8-8591-70FD9299AB60}"/>
              </a:ext>
            </a:extLst>
          </p:cNvPr>
          <p:cNvSpPr/>
          <p:nvPr userDrawn="1"/>
        </p:nvSpPr>
        <p:spPr>
          <a:xfrm>
            <a:off x="0" y="1436688"/>
            <a:ext cx="3233738" cy="39846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0F3013-C8D7-4518-953A-7B086491243D}"/>
              </a:ext>
            </a:extLst>
          </p:cNvPr>
          <p:cNvSpPr/>
          <p:nvPr userDrawn="1"/>
        </p:nvSpPr>
        <p:spPr>
          <a:xfrm>
            <a:off x="11863388" y="1436688"/>
            <a:ext cx="328612" cy="39846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1287462" y="1437481"/>
            <a:ext cx="3983038" cy="3983038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55142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C40402-EF7D-4610-8B6D-7682A0BEE3E5}"/>
              </a:ext>
            </a:extLst>
          </p:cNvPr>
          <p:cNvSpPr/>
          <p:nvPr userDrawn="1"/>
        </p:nvSpPr>
        <p:spPr>
          <a:xfrm>
            <a:off x="0" y="5935663"/>
            <a:ext cx="12192000" cy="944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0" y="317449"/>
            <a:ext cx="609600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91238" y="859685"/>
            <a:ext cx="6096000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8811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-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C1DFDB-FA8C-4BD3-9A6C-87C374C9F932}"/>
              </a:ext>
            </a:extLst>
          </p:cNvPr>
          <p:cNvSpPr/>
          <p:nvPr userDrawn="1"/>
        </p:nvSpPr>
        <p:spPr>
          <a:xfrm>
            <a:off x="0" y="5935663"/>
            <a:ext cx="12192000" cy="944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85656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765178" y="1526755"/>
            <a:ext cx="10661644" cy="26177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9899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9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769939" y="1918185"/>
            <a:ext cx="10655300" cy="3762955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5440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5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712568" y="567733"/>
            <a:ext cx="5661659" cy="5568401"/>
          </a:xfrm>
          <a:custGeom>
            <a:avLst/>
            <a:gdLst>
              <a:gd name="connsiteX0" fmla="*/ 3576868 w 5661659"/>
              <a:gd name="connsiteY0" fmla="*/ 4882569 h 5568401"/>
              <a:gd name="connsiteX1" fmla="*/ 3719617 w 5661659"/>
              <a:gd name="connsiteY1" fmla="*/ 4941637 h 5568401"/>
              <a:gd name="connsiteX2" fmla="*/ 3719617 w 5661659"/>
              <a:gd name="connsiteY2" fmla="*/ 5227136 h 5568401"/>
              <a:gd name="connsiteX3" fmla="*/ 3434119 w 5661659"/>
              <a:gd name="connsiteY3" fmla="*/ 5227136 h 5568401"/>
              <a:gd name="connsiteX4" fmla="*/ 3434119 w 5661659"/>
              <a:gd name="connsiteY4" fmla="*/ 4941637 h 5568401"/>
              <a:gd name="connsiteX5" fmla="*/ 3576868 w 5661659"/>
              <a:gd name="connsiteY5" fmla="*/ 4882569 h 5568401"/>
              <a:gd name="connsiteX6" fmla="*/ 1441875 w 5661659"/>
              <a:gd name="connsiteY6" fmla="*/ 4796970 h 5568401"/>
              <a:gd name="connsiteX7" fmla="*/ 1474696 w 5661659"/>
              <a:gd name="connsiteY7" fmla="*/ 4804569 h 5568401"/>
              <a:gd name="connsiteX8" fmla="*/ 1527933 w 5661659"/>
              <a:gd name="connsiteY8" fmla="*/ 4804569 h 5568401"/>
              <a:gd name="connsiteX9" fmla="*/ 1533848 w 5661659"/>
              <a:gd name="connsiteY9" fmla="*/ 4810484 h 5568401"/>
              <a:gd name="connsiteX10" fmla="*/ 1472396 w 5661659"/>
              <a:gd name="connsiteY10" fmla="*/ 4812785 h 5568401"/>
              <a:gd name="connsiteX11" fmla="*/ 1419159 w 5661659"/>
              <a:gd name="connsiteY11" fmla="*/ 4812785 h 5568401"/>
              <a:gd name="connsiteX12" fmla="*/ 1419159 w 5661659"/>
              <a:gd name="connsiteY12" fmla="*/ 4866021 h 5568401"/>
              <a:gd name="connsiteX13" fmla="*/ 1416859 w 5661659"/>
              <a:gd name="connsiteY13" fmla="*/ 4927474 h 5568401"/>
              <a:gd name="connsiteX14" fmla="*/ 1355079 w 5661659"/>
              <a:gd name="connsiteY14" fmla="*/ 4929774 h 5568401"/>
              <a:gd name="connsiteX15" fmla="*/ 1302171 w 5661659"/>
              <a:gd name="connsiteY15" fmla="*/ 4930103 h 5568401"/>
              <a:gd name="connsiteX16" fmla="*/ 1302171 w 5661659"/>
              <a:gd name="connsiteY16" fmla="*/ 4983011 h 5568401"/>
              <a:gd name="connsiteX17" fmla="*/ 1299871 w 5661659"/>
              <a:gd name="connsiteY17" fmla="*/ 5044792 h 5568401"/>
              <a:gd name="connsiteX18" fmla="*/ 1238090 w 5661659"/>
              <a:gd name="connsiteY18" fmla="*/ 5046763 h 5568401"/>
              <a:gd name="connsiteX19" fmla="*/ 1185182 w 5661659"/>
              <a:gd name="connsiteY19" fmla="*/ 5047092 h 5568401"/>
              <a:gd name="connsiteX20" fmla="*/ 1184853 w 5661659"/>
              <a:gd name="connsiteY20" fmla="*/ 5100000 h 5568401"/>
              <a:gd name="connsiteX21" fmla="*/ 1182552 w 5661659"/>
              <a:gd name="connsiteY21" fmla="*/ 5161781 h 5568401"/>
              <a:gd name="connsiteX22" fmla="*/ 1121100 w 5661659"/>
              <a:gd name="connsiteY22" fmla="*/ 5164081 h 5568401"/>
              <a:gd name="connsiteX23" fmla="*/ 1067863 w 5661659"/>
              <a:gd name="connsiteY23" fmla="*/ 5164081 h 5568401"/>
              <a:gd name="connsiteX24" fmla="*/ 1067863 w 5661659"/>
              <a:gd name="connsiteY24" fmla="*/ 5217318 h 5568401"/>
              <a:gd name="connsiteX25" fmla="*/ 1065563 w 5661659"/>
              <a:gd name="connsiteY25" fmla="*/ 5278770 h 5568401"/>
              <a:gd name="connsiteX26" fmla="*/ 1003782 w 5661659"/>
              <a:gd name="connsiteY26" fmla="*/ 5281071 h 5568401"/>
              <a:gd name="connsiteX27" fmla="*/ 950874 w 5661659"/>
              <a:gd name="connsiteY27" fmla="*/ 5281399 h 5568401"/>
              <a:gd name="connsiteX28" fmla="*/ 950545 w 5661659"/>
              <a:gd name="connsiteY28" fmla="*/ 5334307 h 5568401"/>
              <a:gd name="connsiteX29" fmla="*/ 948245 w 5661659"/>
              <a:gd name="connsiteY29" fmla="*/ 5396088 h 5568401"/>
              <a:gd name="connsiteX30" fmla="*/ 886793 w 5661659"/>
              <a:gd name="connsiteY30" fmla="*/ 5398389 h 5568401"/>
              <a:gd name="connsiteX31" fmla="*/ 833556 w 5661659"/>
              <a:gd name="connsiteY31" fmla="*/ 5398389 h 5568401"/>
              <a:gd name="connsiteX32" fmla="*/ 833556 w 5661659"/>
              <a:gd name="connsiteY32" fmla="*/ 5451625 h 5568401"/>
              <a:gd name="connsiteX33" fmla="*/ 831256 w 5661659"/>
              <a:gd name="connsiteY33" fmla="*/ 5513078 h 5568401"/>
              <a:gd name="connsiteX34" fmla="*/ 825340 w 5661659"/>
              <a:gd name="connsiteY34" fmla="*/ 5507162 h 5568401"/>
              <a:gd name="connsiteX35" fmla="*/ 825340 w 5661659"/>
              <a:gd name="connsiteY35" fmla="*/ 5453926 h 5568401"/>
              <a:gd name="connsiteX36" fmla="*/ 827641 w 5661659"/>
              <a:gd name="connsiteY36" fmla="*/ 5392473 h 5568401"/>
              <a:gd name="connsiteX37" fmla="*/ 889421 w 5661659"/>
              <a:gd name="connsiteY37" fmla="*/ 5390173 h 5568401"/>
              <a:gd name="connsiteX38" fmla="*/ 942330 w 5661659"/>
              <a:gd name="connsiteY38" fmla="*/ 5389844 h 5568401"/>
              <a:gd name="connsiteX39" fmla="*/ 942658 w 5661659"/>
              <a:gd name="connsiteY39" fmla="*/ 5336936 h 5568401"/>
              <a:gd name="connsiteX40" fmla="*/ 944959 w 5661659"/>
              <a:gd name="connsiteY40" fmla="*/ 5275155 h 5568401"/>
              <a:gd name="connsiteX41" fmla="*/ 1006411 w 5661659"/>
              <a:gd name="connsiteY41" fmla="*/ 5273184 h 5568401"/>
              <a:gd name="connsiteX42" fmla="*/ 1059648 w 5661659"/>
              <a:gd name="connsiteY42" fmla="*/ 5272855 h 5568401"/>
              <a:gd name="connsiteX43" fmla="*/ 1059648 w 5661659"/>
              <a:gd name="connsiteY43" fmla="*/ 5219947 h 5568401"/>
              <a:gd name="connsiteX44" fmla="*/ 1061948 w 5661659"/>
              <a:gd name="connsiteY44" fmla="*/ 5158166 h 5568401"/>
              <a:gd name="connsiteX45" fmla="*/ 1123401 w 5661659"/>
              <a:gd name="connsiteY45" fmla="*/ 5155866 h 5568401"/>
              <a:gd name="connsiteX46" fmla="*/ 1176637 w 5661659"/>
              <a:gd name="connsiteY46" fmla="*/ 5155866 h 5568401"/>
              <a:gd name="connsiteX47" fmla="*/ 1176637 w 5661659"/>
              <a:gd name="connsiteY47" fmla="*/ 5102629 h 5568401"/>
              <a:gd name="connsiteX48" fmla="*/ 1178938 w 5661659"/>
              <a:gd name="connsiteY48" fmla="*/ 5041177 h 5568401"/>
              <a:gd name="connsiteX49" fmla="*/ 1240719 w 5661659"/>
              <a:gd name="connsiteY49" fmla="*/ 5038876 h 5568401"/>
              <a:gd name="connsiteX50" fmla="*/ 1293627 w 5661659"/>
              <a:gd name="connsiteY50" fmla="*/ 5038548 h 5568401"/>
              <a:gd name="connsiteX51" fmla="*/ 1293955 w 5661659"/>
              <a:gd name="connsiteY51" fmla="*/ 4985640 h 5568401"/>
              <a:gd name="connsiteX52" fmla="*/ 1296256 w 5661659"/>
              <a:gd name="connsiteY52" fmla="*/ 4923859 h 5568401"/>
              <a:gd name="connsiteX53" fmla="*/ 1357708 w 5661659"/>
              <a:gd name="connsiteY53" fmla="*/ 4921558 h 5568401"/>
              <a:gd name="connsiteX54" fmla="*/ 1410944 w 5661659"/>
              <a:gd name="connsiteY54" fmla="*/ 4921558 h 5568401"/>
              <a:gd name="connsiteX55" fmla="*/ 1410944 w 5661659"/>
              <a:gd name="connsiteY55" fmla="*/ 4868650 h 5568401"/>
              <a:gd name="connsiteX56" fmla="*/ 1413244 w 5661659"/>
              <a:gd name="connsiteY56" fmla="*/ 4806869 h 5568401"/>
              <a:gd name="connsiteX57" fmla="*/ 1441875 w 5661659"/>
              <a:gd name="connsiteY57" fmla="*/ 4796970 h 5568401"/>
              <a:gd name="connsiteX58" fmla="*/ 4919423 w 5661659"/>
              <a:gd name="connsiteY58" fmla="*/ 3566317 h 5568401"/>
              <a:gd name="connsiteX59" fmla="*/ 5056836 w 5661659"/>
              <a:gd name="connsiteY59" fmla="*/ 3623254 h 5568401"/>
              <a:gd name="connsiteX60" fmla="*/ 5056836 w 5661659"/>
              <a:gd name="connsiteY60" fmla="*/ 3898326 h 5568401"/>
              <a:gd name="connsiteX61" fmla="*/ 4097205 w 5661659"/>
              <a:gd name="connsiteY61" fmla="*/ 4857628 h 5568401"/>
              <a:gd name="connsiteX62" fmla="*/ 3822462 w 5661659"/>
              <a:gd name="connsiteY62" fmla="*/ 4857628 h 5568401"/>
              <a:gd name="connsiteX63" fmla="*/ 3822462 w 5661659"/>
              <a:gd name="connsiteY63" fmla="*/ 4582884 h 5568401"/>
              <a:gd name="connsiteX64" fmla="*/ 4781764 w 5661659"/>
              <a:gd name="connsiteY64" fmla="*/ 3623254 h 5568401"/>
              <a:gd name="connsiteX65" fmla="*/ 4919423 w 5661659"/>
              <a:gd name="connsiteY65" fmla="*/ 3566317 h 5568401"/>
              <a:gd name="connsiteX66" fmla="*/ 5416961 w 5661659"/>
              <a:gd name="connsiteY66" fmla="*/ 1910156 h 5568401"/>
              <a:gd name="connsiteX67" fmla="*/ 5423204 w 5661659"/>
              <a:gd name="connsiteY67" fmla="*/ 1916071 h 5568401"/>
              <a:gd name="connsiteX68" fmla="*/ 5422876 w 5661659"/>
              <a:gd name="connsiteY68" fmla="*/ 1969308 h 5568401"/>
              <a:gd name="connsiteX69" fmla="*/ 5420576 w 5661659"/>
              <a:gd name="connsiteY69" fmla="*/ 2030760 h 5568401"/>
              <a:gd name="connsiteX70" fmla="*/ 5359123 w 5661659"/>
              <a:gd name="connsiteY70" fmla="*/ 2033061 h 5568401"/>
              <a:gd name="connsiteX71" fmla="*/ 5305886 w 5661659"/>
              <a:gd name="connsiteY71" fmla="*/ 2033389 h 5568401"/>
              <a:gd name="connsiteX72" fmla="*/ 5305886 w 5661659"/>
              <a:gd name="connsiteY72" fmla="*/ 2086297 h 5568401"/>
              <a:gd name="connsiteX73" fmla="*/ 5303586 w 5661659"/>
              <a:gd name="connsiteY73" fmla="*/ 2148078 h 5568401"/>
              <a:gd name="connsiteX74" fmla="*/ 5241805 w 5661659"/>
              <a:gd name="connsiteY74" fmla="*/ 2150379 h 5568401"/>
              <a:gd name="connsiteX75" fmla="*/ 5188897 w 5661659"/>
              <a:gd name="connsiteY75" fmla="*/ 2150379 h 5568401"/>
              <a:gd name="connsiteX76" fmla="*/ 5188569 w 5661659"/>
              <a:gd name="connsiteY76" fmla="*/ 2203615 h 5568401"/>
              <a:gd name="connsiteX77" fmla="*/ 5186268 w 5661659"/>
              <a:gd name="connsiteY77" fmla="*/ 2265068 h 5568401"/>
              <a:gd name="connsiteX78" fmla="*/ 5124816 w 5661659"/>
              <a:gd name="connsiteY78" fmla="*/ 2267368 h 5568401"/>
              <a:gd name="connsiteX79" fmla="*/ 5071579 w 5661659"/>
              <a:gd name="connsiteY79" fmla="*/ 2267697 h 5568401"/>
              <a:gd name="connsiteX80" fmla="*/ 5071579 w 5661659"/>
              <a:gd name="connsiteY80" fmla="*/ 2320605 h 5568401"/>
              <a:gd name="connsiteX81" fmla="*/ 5069279 w 5661659"/>
              <a:gd name="connsiteY81" fmla="*/ 2382057 h 5568401"/>
              <a:gd name="connsiteX82" fmla="*/ 5007827 w 5661659"/>
              <a:gd name="connsiteY82" fmla="*/ 2384357 h 5568401"/>
              <a:gd name="connsiteX83" fmla="*/ 4954590 w 5661659"/>
              <a:gd name="connsiteY83" fmla="*/ 2384686 h 5568401"/>
              <a:gd name="connsiteX84" fmla="*/ 4954590 w 5661659"/>
              <a:gd name="connsiteY84" fmla="*/ 2437594 h 5568401"/>
              <a:gd name="connsiteX85" fmla="*/ 4952289 w 5661659"/>
              <a:gd name="connsiteY85" fmla="*/ 2499375 h 5568401"/>
              <a:gd name="connsiteX86" fmla="*/ 4890509 w 5661659"/>
              <a:gd name="connsiteY86" fmla="*/ 2501675 h 5568401"/>
              <a:gd name="connsiteX87" fmla="*/ 4837600 w 5661659"/>
              <a:gd name="connsiteY87" fmla="*/ 2501675 h 5568401"/>
              <a:gd name="connsiteX88" fmla="*/ 4837272 w 5661659"/>
              <a:gd name="connsiteY88" fmla="*/ 2554912 h 5568401"/>
              <a:gd name="connsiteX89" fmla="*/ 4834971 w 5661659"/>
              <a:gd name="connsiteY89" fmla="*/ 2616364 h 5568401"/>
              <a:gd name="connsiteX90" fmla="*/ 4773519 w 5661659"/>
              <a:gd name="connsiteY90" fmla="*/ 2618665 h 5568401"/>
              <a:gd name="connsiteX91" fmla="*/ 4720282 w 5661659"/>
              <a:gd name="connsiteY91" fmla="*/ 2618993 h 5568401"/>
              <a:gd name="connsiteX92" fmla="*/ 4714367 w 5661659"/>
              <a:gd name="connsiteY92" fmla="*/ 2612750 h 5568401"/>
              <a:gd name="connsiteX93" fmla="*/ 4776148 w 5661659"/>
              <a:gd name="connsiteY93" fmla="*/ 2610449 h 5568401"/>
              <a:gd name="connsiteX94" fmla="*/ 4829056 w 5661659"/>
              <a:gd name="connsiteY94" fmla="*/ 2610449 h 5568401"/>
              <a:gd name="connsiteX95" fmla="*/ 4829385 w 5661659"/>
              <a:gd name="connsiteY95" fmla="*/ 2557213 h 5568401"/>
              <a:gd name="connsiteX96" fmla="*/ 4831685 w 5661659"/>
              <a:gd name="connsiteY96" fmla="*/ 2495760 h 5568401"/>
              <a:gd name="connsiteX97" fmla="*/ 4893138 w 5661659"/>
              <a:gd name="connsiteY97" fmla="*/ 2493460 h 5568401"/>
              <a:gd name="connsiteX98" fmla="*/ 4946046 w 5661659"/>
              <a:gd name="connsiteY98" fmla="*/ 2493460 h 5568401"/>
              <a:gd name="connsiteX99" fmla="*/ 4946374 w 5661659"/>
              <a:gd name="connsiteY99" fmla="*/ 2440223 h 5568401"/>
              <a:gd name="connsiteX100" fmla="*/ 4948675 w 5661659"/>
              <a:gd name="connsiteY100" fmla="*/ 2378771 h 5568401"/>
              <a:gd name="connsiteX101" fmla="*/ 5010127 w 5661659"/>
              <a:gd name="connsiteY101" fmla="*/ 2376471 h 5568401"/>
              <a:gd name="connsiteX102" fmla="*/ 5063364 w 5661659"/>
              <a:gd name="connsiteY102" fmla="*/ 2376142 h 5568401"/>
              <a:gd name="connsiteX103" fmla="*/ 5063364 w 5661659"/>
              <a:gd name="connsiteY103" fmla="*/ 2323234 h 5568401"/>
              <a:gd name="connsiteX104" fmla="*/ 5065664 w 5661659"/>
              <a:gd name="connsiteY104" fmla="*/ 2261453 h 5568401"/>
              <a:gd name="connsiteX105" fmla="*/ 5127445 w 5661659"/>
              <a:gd name="connsiteY105" fmla="*/ 2259153 h 5568401"/>
              <a:gd name="connsiteX106" fmla="*/ 5180353 w 5661659"/>
              <a:gd name="connsiteY106" fmla="*/ 2259153 h 5568401"/>
              <a:gd name="connsiteX107" fmla="*/ 5180682 w 5661659"/>
              <a:gd name="connsiteY107" fmla="*/ 2205916 h 5568401"/>
              <a:gd name="connsiteX108" fmla="*/ 5182982 w 5661659"/>
              <a:gd name="connsiteY108" fmla="*/ 2144463 h 5568401"/>
              <a:gd name="connsiteX109" fmla="*/ 5244434 w 5661659"/>
              <a:gd name="connsiteY109" fmla="*/ 2142163 h 5568401"/>
              <a:gd name="connsiteX110" fmla="*/ 5297342 w 5661659"/>
              <a:gd name="connsiteY110" fmla="*/ 2141835 h 5568401"/>
              <a:gd name="connsiteX111" fmla="*/ 5297671 w 5661659"/>
              <a:gd name="connsiteY111" fmla="*/ 2088926 h 5568401"/>
              <a:gd name="connsiteX112" fmla="*/ 5299971 w 5661659"/>
              <a:gd name="connsiteY112" fmla="*/ 2027474 h 5568401"/>
              <a:gd name="connsiteX113" fmla="*/ 5361424 w 5661659"/>
              <a:gd name="connsiteY113" fmla="*/ 2025174 h 5568401"/>
              <a:gd name="connsiteX114" fmla="*/ 5414660 w 5661659"/>
              <a:gd name="connsiteY114" fmla="*/ 2024845 h 5568401"/>
              <a:gd name="connsiteX115" fmla="*/ 5414660 w 5661659"/>
              <a:gd name="connsiteY115" fmla="*/ 1971937 h 5568401"/>
              <a:gd name="connsiteX116" fmla="*/ 5416961 w 5661659"/>
              <a:gd name="connsiteY116" fmla="*/ 1910156 h 5568401"/>
              <a:gd name="connsiteX117" fmla="*/ 1844568 w 5661659"/>
              <a:gd name="connsiteY117" fmla="*/ 646918 h 5568401"/>
              <a:gd name="connsiteX118" fmla="*/ 1981884 w 5661659"/>
              <a:gd name="connsiteY118" fmla="*/ 703855 h 5568401"/>
              <a:gd name="connsiteX119" fmla="*/ 2036417 w 5661659"/>
              <a:gd name="connsiteY119" fmla="*/ 870147 h 5568401"/>
              <a:gd name="connsiteX120" fmla="*/ 1981884 w 5661659"/>
              <a:gd name="connsiteY120" fmla="*/ 978599 h 5568401"/>
              <a:gd name="connsiteX121" fmla="*/ 1022968 w 5661659"/>
              <a:gd name="connsiteY121" fmla="*/ 1938228 h 5568401"/>
              <a:gd name="connsiteX122" fmla="*/ 748007 w 5661659"/>
              <a:gd name="connsiteY122" fmla="*/ 1938228 h 5568401"/>
              <a:gd name="connsiteX123" fmla="*/ 748007 w 5661659"/>
              <a:gd name="connsiteY123" fmla="*/ 1663155 h 5568401"/>
              <a:gd name="connsiteX124" fmla="*/ 1540698 w 5661659"/>
              <a:gd name="connsiteY124" fmla="*/ 870147 h 5568401"/>
              <a:gd name="connsiteX125" fmla="*/ 1707251 w 5661659"/>
              <a:gd name="connsiteY125" fmla="*/ 703855 h 5568401"/>
              <a:gd name="connsiteX126" fmla="*/ 1844568 w 5661659"/>
              <a:gd name="connsiteY126" fmla="*/ 646918 h 5568401"/>
              <a:gd name="connsiteX127" fmla="*/ 5467447 w 5661659"/>
              <a:gd name="connsiteY127" fmla="*/ 588949 h 5568401"/>
              <a:gd name="connsiteX128" fmla="*/ 5604918 w 5661659"/>
              <a:gd name="connsiteY128" fmla="*/ 645837 h 5568401"/>
              <a:gd name="connsiteX129" fmla="*/ 5641380 w 5661659"/>
              <a:gd name="connsiteY129" fmla="*/ 869448 h 5568401"/>
              <a:gd name="connsiteX130" fmla="*/ 5604918 w 5661659"/>
              <a:gd name="connsiteY130" fmla="*/ 920343 h 5568401"/>
              <a:gd name="connsiteX131" fmla="*/ 5047805 w 5661659"/>
              <a:gd name="connsiteY131" fmla="*/ 1477237 h 5568401"/>
              <a:gd name="connsiteX132" fmla="*/ 4772862 w 5661659"/>
              <a:gd name="connsiteY132" fmla="*/ 1477237 h 5568401"/>
              <a:gd name="connsiteX133" fmla="*/ 4772862 w 5661659"/>
              <a:gd name="connsiteY133" fmla="*/ 1202731 h 5568401"/>
              <a:gd name="connsiteX134" fmla="*/ 5106276 w 5661659"/>
              <a:gd name="connsiteY134" fmla="*/ 869448 h 5568401"/>
              <a:gd name="connsiteX135" fmla="*/ 5329975 w 5661659"/>
              <a:gd name="connsiteY135" fmla="*/ 645837 h 5568401"/>
              <a:gd name="connsiteX136" fmla="*/ 5467447 w 5661659"/>
              <a:gd name="connsiteY136" fmla="*/ 588949 h 5568401"/>
              <a:gd name="connsiteX137" fmla="*/ 3457080 w 5661659"/>
              <a:gd name="connsiteY137" fmla="*/ 371634 h 5568401"/>
              <a:gd name="connsiteX138" fmla="*/ 3594401 w 5661659"/>
              <a:gd name="connsiteY138" fmla="*/ 428550 h 5568401"/>
              <a:gd name="connsiteX139" fmla="*/ 3594401 w 5661659"/>
              <a:gd name="connsiteY139" fmla="*/ 703194 h 5568401"/>
              <a:gd name="connsiteX140" fmla="*/ 3428827 w 5661659"/>
              <a:gd name="connsiteY140" fmla="*/ 869098 h 5568401"/>
              <a:gd name="connsiteX141" fmla="*/ 3303333 w 5661659"/>
              <a:gd name="connsiteY141" fmla="*/ 994592 h 5568401"/>
              <a:gd name="connsiteX142" fmla="*/ 3261283 w 5661659"/>
              <a:gd name="connsiteY142" fmla="*/ 1170023 h 5568401"/>
              <a:gd name="connsiteX143" fmla="*/ 3329943 w 5661659"/>
              <a:gd name="connsiteY143" fmla="*/ 1262995 h 5568401"/>
              <a:gd name="connsiteX144" fmla="*/ 3329286 w 5661659"/>
              <a:gd name="connsiteY144" fmla="*/ 1262995 h 5568401"/>
              <a:gd name="connsiteX145" fmla="*/ 3319759 w 5661659"/>
              <a:gd name="connsiteY145" fmla="*/ 1527454 h 5568401"/>
              <a:gd name="connsiteX146" fmla="*/ 2530001 w 5661659"/>
              <a:gd name="connsiteY146" fmla="*/ 2317548 h 5568401"/>
              <a:gd name="connsiteX147" fmla="*/ 2530001 w 5661659"/>
              <a:gd name="connsiteY147" fmla="*/ 2592192 h 5568401"/>
              <a:gd name="connsiteX148" fmla="*/ 2804971 w 5661659"/>
              <a:gd name="connsiteY148" fmla="*/ 2592520 h 5568401"/>
              <a:gd name="connsiteX149" fmla="*/ 3044790 w 5661659"/>
              <a:gd name="connsiteY149" fmla="*/ 2352043 h 5568401"/>
              <a:gd name="connsiteX150" fmla="*/ 3319759 w 5661659"/>
              <a:gd name="connsiteY150" fmla="*/ 2352043 h 5568401"/>
              <a:gd name="connsiteX151" fmla="*/ 3321730 w 5661659"/>
              <a:gd name="connsiteY151" fmla="*/ 2354014 h 5568401"/>
              <a:gd name="connsiteX152" fmla="*/ 3401889 w 5661659"/>
              <a:gd name="connsiteY152" fmla="*/ 2411177 h 5568401"/>
              <a:gd name="connsiteX153" fmla="*/ 3549065 w 5661659"/>
              <a:gd name="connsiteY153" fmla="*/ 2391794 h 5568401"/>
              <a:gd name="connsiteX154" fmla="*/ 3577318 w 5661659"/>
              <a:gd name="connsiteY154" fmla="*/ 2369126 h 5568401"/>
              <a:gd name="connsiteX155" fmla="*/ 4195589 w 5661659"/>
              <a:gd name="connsiteY155" fmla="*/ 1750848 h 5568401"/>
              <a:gd name="connsiteX156" fmla="*/ 4195917 w 5661659"/>
              <a:gd name="connsiteY156" fmla="*/ 1750520 h 5568401"/>
              <a:gd name="connsiteX157" fmla="*/ 4470230 w 5661659"/>
              <a:gd name="connsiteY157" fmla="*/ 1750848 h 5568401"/>
              <a:gd name="connsiteX158" fmla="*/ 4476801 w 5661659"/>
              <a:gd name="connsiteY158" fmla="*/ 1758076 h 5568401"/>
              <a:gd name="connsiteX159" fmla="*/ 4553674 w 5661659"/>
              <a:gd name="connsiteY159" fmla="*/ 1811953 h 5568401"/>
              <a:gd name="connsiteX160" fmla="*/ 4709720 w 5661659"/>
              <a:gd name="connsiteY160" fmla="*/ 1786328 h 5568401"/>
              <a:gd name="connsiteX161" fmla="*/ 4731731 w 5661659"/>
              <a:gd name="connsiteY161" fmla="*/ 1764317 h 5568401"/>
              <a:gd name="connsiteX162" fmla="*/ 5006701 w 5661659"/>
              <a:gd name="connsiteY162" fmla="*/ 1764317 h 5568401"/>
              <a:gd name="connsiteX163" fmla="*/ 5031340 w 5661659"/>
              <a:gd name="connsiteY163" fmla="*/ 2008738 h 5568401"/>
              <a:gd name="connsiteX164" fmla="*/ 5006701 w 5661659"/>
              <a:gd name="connsiteY164" fmla="*/ 2038962 h 5568401"/>
              <a:gd name="connsiteX165" fmla="*/ 4556302 w 5661659"/>
              <a:gd name="connsiteY165" fmla="*/ 2489365 h 5568401"/>
              <a:gd name="connsiteX166" fmla="*/ 4540862 w 5661659"/>
              <a:gd name="connsiteY166" fmla="*/ 2506448 h 5568401"/>
              <a:gd name="connsiteX167" fmla="*/ 4513595 w 5661659"/>
              <a:gd name="connsiteY167" fmla="*/ 2553426 h 5568401"/>
              <a:gd name="connsiteX168" fmla="*/ 4504725 w 5661659"/>
              <a:gd name="connsiteY168" fmla="*/ 2582336 h 5568401"/>
              <a:gd name="connsiteX169" fmla="*/ 4499468 w 5661659"/>
              <a:gd name="connsiteY169" fmla="*/ 2622087 h 5568401"/>
              <a:gd name="connsiteX170" fmla="*/ 4503082 w 5661659"/>
              <a:gd name="connsiteY170" fmla="*/ 2664467 h 5568401"/>
              <a:gd name="connsiteX171" fmla="*/ 4510967 w 5661659"/>
              <a:gd name="connsiteY171" fmla="*/ 2692719 h 5568401"/>
              <a:gd name="connsiteX172" fmla="*/ 4543161 w 5661659"/>
              <a:gd name="connsiteY172" fmla="*/ 2749554 h 5568401"/>
              <a:gd name="connsiteX173" fmla="*/ 4556302 w 5661659"/>
              <a:gd name="connsiteY173" fmla="*/ 2764008 h 5568401"/>
              <a:gd name="connsiteX174" fmla="*/ 4572728 w 5661659"/>
              <a:gd name="connsiteY174" fmla="*/ 2778463 h 5568401"/>
              <a:gd name="connsiteX175" fmla="*/ 4630547 w 5661659"/>
              <a:gd name="connsiteY175" fmla="*/ 2810002 h 5568401"/>
              <a:gd name="connsiteX176" fmla="*/ 4660114 w 5661659"/>
              <a:gd name="connsiteY176" fmla="*/ 2817557 h 5568401"/>
              <a:gd name="connsiteX177" fmla="*/ 4697893 w 5661659"/>
              <a:gd name="connsiteY177" fmla="*/ 2820514 h 5568401"/>
              <a:gd name="connsiteX178" fmla="*/ 4735017 w 5661659"/>
              <a:gd name="connsiteY178" fmla="*/ 2815915 h 5568401"/>
              <a:gd name="connsiteX179" fmla="*/ 4773125 w 5661659"/>
              <a:gd name="connsiteY179" fmla="*/ 2803431 h 5568401"/>
              <a:gd name="connsiteX180" fmla="*/ 4830944 w 5661659"/>
              <a:gd name="connsiteY180" fmla="*/ 2764008 h 5568401"/>
              <a:gd name="connsiteX181" fmla="*/ 4899604 w 5661659"/>
              <a:gd name="connsiteY181" fmla="*/ 2695348 h 5568401"/>
              <a:gd name="connsiteX182" fmla="*/ 4981077 w 5661659"/>
              <a:gd name="connsiteY182" fmla="*/ 2646726 h 5568401"/>
              <a:gd name="connsiteX183" fmla="*/ 5052694 w 5661659"/>
              <a:gd name="connsiteY183" fmla="*/ 2639170 h 5568401"/>
              <a:gd name="connsiteX184" fmla="*/ 5119054 w 5661659"/>
              <a:gd name="connsiteY184" fmla="*/ 2656911 h 5568401"/>
              <a:gd name="connsiteX185" fmla="*/ 5158477 w 5661659"/>
              <a:gd name="connsiteY185" fmla="*/ 2681221 h 5568401"/>
              <a:gd name="connsiteX186" fmla="*/ 5174574 w 5661659"/>
              <a:gd name="connsiteY186" fmla="*/ 2695348 h 5568401"/>
              <a:gd name="connsiteX187" fmla="*/ 5185744 w 5661659"/>
              <a:gd name="connsiteY187" fmla="*/ 2707831 h 5568401"/>
              <a:gd name="connsiteX188" fmla="*/ 5212025 w 5661659"/>
              <a:gd name="connsiteY188" fmla="*/ 2748239 h 5568401"/>
              <a:gd name="connsiteX189" fmla="*/ 5230422 w 5661659"/>
              <a:gd name="connsiteY189" fmla="*/ 2814601 h 5568401"/>
              <a:gd name="connsiteX190" fmla="*/ 5223852 w 5661659"/>
              <a:gd name="connsiteY190" fmla="*/ 2885561 h 5568401"/>
              <a:gd name="connsiteX191" fmla="*/ 5174574 w 5661659"/>
              <a:gd name="connsiteY191" fmla="*/ 2969663 h 5568401"/>
              <a:gd name="connsiteX192" fmla="*/ 2633156 w 5661659"/>
              <a:gd name="connsiteY192" fmla="*/ 5511433 h 5568401"/>
              <a:gd name="connsiteX193" fmla="*/ 2532629 w 5661659"/>
              <a:gd name="connsiteY193" fmla="*/ 5564982 h 5568401"/>
              <a:gd name="connsiteX194" fmla="*/ 2462655 w 5661659"/>
              <a:gd name="connsiteY194" fmla="*/ 5565639 h 5568401"/>
              <a:gd name="connsiteX195" fmla="*/ 2358186 w 5661659"/>
              <a:gd name="connsiteY195" fmla="*/ 5511433 h 5568401"/>
              <a:gd name="connsiteX196" fmla="*/ 2303652 w 5661659"/>
              <a:gd name="connsiteY196" fmla="*/ 5403678 h 5568401"/>
              <a:gd name="connsiteX197" fmla="*/ 2305295 w 5661659"/>
              <a:gd name="connsiteY197" fmla="*/ 5335346 h 5568401"/>
              <a:gd name="connsiteX198" fmla="*/ 2358186 w 5661659"/>
              <a:gd name="connsiteY198" fmla="*/ 5236790 h 5568401"/>
              <a:gd name="connsiteX199" fmla="*/ 2341103 w 5661659"/>
              <a:gd name="connsiteY199" fmla="*/ 5253873 h 5568401"/>
              <a:gd name="connsiteX200" fmla="*/ 2381511 w 5661659"/>
              <a:gd name="connsiteY200" fmla="*/ 5195067 h 5568401"/>
              <a:gd name="connsiteX201" fmla="*/ 2394980 w 5661659"/>
              <a:gd name="connsiteY201" fmla="*/ 5151374 h 5568401"/>
              <a:gd name="connsiteX202" fmla="*/ 2397937 w 5661659"/>
              <a:gd name="connsiteY202" fmla="*/ 5113922 h 5568401"/>
              <a:gd name="connsiteX203" fmla="*/ 2395309 w 5661659"/>
              <a:gd name="connsiteY203" fmla="*/ 5085341 h 5568401"/>
              <a:gd name="connsiteX204" fmla="*/ 2387424 w 5661659"/>
              <a:gd name="connsiteY204" fmla="*/ 5053475 h 5568401"/>
              <a:gd name="connsiteX205" fmla="*/ 2354244 w 5661659"/>
              <a:gd name="connsiteY205" fmla="*/ 4993355 h 5568401"/>
              <a:gd name="connsiteX206" fmla="*/ 2341103 w 5661659"/>
              <a:gd name="connsiteY206" fmla="*/ 4978900 h 5568401"/>
              <a:gd name="connsiteX207" fmla="*/ 2328620 w 5661659"/>
              <a:gd name="connsiteY207" fmla="*/ 4967730 h 5568401"/>
              <a:gd name="connsiteX208" fmla="*/ 2269486 w 5661659"/>
              <a:gd name="connsiteY208" fmla="*/ 4933893 h 5568401"/>
              <a:gd name="connsiteX209" fmla="*/ 2239920 w 5661659"/>
              <a:gd name="connsiteY209" fmla="*/ 4925680 h 5568401"/>
              <a:gd name="connsiteX210" fmla="*/ 2204768 w 5661659"/>
              <a:gd name="connsiteY210" fmla="*/ 4922066 h 5568401"/>
              <a:gd name="connsiteX211" fmla="*/ 2166332 w 5661659"/>
              <a:gd name="connsiteY211" fmla="*/ 4925680 h 5568401"/>
              <a:gd name="connsiteX212" fmla="*/ 2130523 w 5661659"/>
              <a:gd name="connsiteY212" fmla="*/ 4936521 h 5568401"/>
              <a:gd name="connsiteX213" fmla="*/ 2083873 w 5661659"/>
              <a:gd name="connsiteY213" fmla="*/ 4963788 h 5568401"/>
              <a:gd name="connsiteX214" fmla="*/ 2066462 w 5661659"/>
              <a:gd name="connsiteY214" fmla="*/ 4978900 h 5568401"/>
              <a:gd name="connsiteX215" fmla="*/ 2010942 w 5661659"/>
              <a:gd name="connsiteY215" fmla="*/ 5034420 h 5568401"/>
              <a:gd name="connsiteX216" fmla="*/ 1980719 w 5661659"/>
              <a:gd name="connsiteY216" fmla="*/ 5059388 h 5568401"/>
              <a:gd name="connsiteX217" fmla="*/ 1736301 w 5661659"/>
              <a:gd name="connsiteY217" fmla="*/ 5034420 h 5568401"/>
              <a:gd name="connsiteX218" fmla="*/ 1736301 w 5661659"/>
              <a:gd name="connsiteY218" fmla="*/ 4759776 h 5568401"/>
              <a:gd name="connsiteX219" fmla="*/ 1705749 w 5661659"/>
              <a:gd name="connsiteY219" fmla="*/ 4790329 h 5568401"/>
              <a:gd name="connsiteX220" fmla="*/ 1705749 w 5661659"/>
              <a:gd name="connsiteY220" fmla="*/ 4515356 h 5568401"/>
              <a:gd name="connsiteX221" fmla="*/ 1431108 w 5661659"/>
              <a:gd name="connsiteY221" fmla="*/ 4515356 h 5568401"/>
              <a:gd name="connsiteX222" fmla="*/ 1430779 w 5661659"/>
              <a:gd name="connsiteY222" fmla="*/ 4515356 h 5568401"/>
              <a:gd name="connsiteX223" fmla="*/ 1228741 w 5661659"/>
              <a:gd name="connsiteY223" fmla="*/ 4717726 h 5568401"/>
              <a:gd name="connsiteX224" fmla="*/ 641022 w 5661659"/>
              <a:gd name="connsiteY224" fmla="*/ 5305450 h 5568401"/>
              <a:gd name="connsiteX225" fmla="*/ 366052 w 5661659"/>
              <a:gd name="connsiteY225" fmla="*/ 5305450 h 5568401"/>
              <a:gd name="connsiteX226" fmla="*/ 366052 w 5661659"/>
              <a:gd name="connsiteY226" fmla="*/ 5030807 h 5568401"/>
              <a:gd name="connsiteX227" fmla="*/ 1327954 w 5661659"/>
              <a:gd name="connsiteY227" fmla="*/ 4068896 h 5568401"/>
              <a:gd name="connsiteX228" fmla="*/ 1327954 w 5661659"/>
              <a:gd name="connsiteY228" fmla="*/ 3794252 h 5568401"/>
              <a:gd name="connsiteX229" fmla="*/ 1052984 w 5661659"/>
              <a:gd name="connsiteY229" fmla="*/ 3794252 h 5568401"/>
              <a:gd name="connsiteX230" fmla="*/ 641022 w 5661659"/>
              <a:gd name="connsiteY230" fmla="*/ 4206218 h 5568401"/>
              <a:gd name="connsiteX231" fmla="*/ 366052 w 5661659"/>
              <a:gd name="connsiteY231" fmla="*/ 4206218 h 5568401"/>
              <a:gd name="connsiteX232" fmla="*/ 366052 w 5661659"/>
              <a:gd name="connsiteY232" fmla="*/ 3931574 h 5568401"/>
              <a:gd name="connsiteX233" fmla="*/ 829920 w 5661659"/>
              <a:gd name="connsiteY233" fmla="*/ 3467701 h 5568401"/>
              <a:gd name="connsiteX234" fmla="*/ 829920 w 5661659"/>
              <a:gd name="connsiteY234" fmla="*/ 3193058 h 5568401"/>
              <a:gd name="connsiteX235" fmla="*/ 555279 w 5661659"/>
              <a:gd name="connsiteY235" fmla="*/ 3193058 h 5568401"/>
              <a:gd name="connsiteX236" fmla="*/ 331886 w 5661659"/>
              <a:gd name="connsiteY236" fmla="*/ 3416452 h 5568401"/>
              <a:gd name="connsiteX237" fmla="*/ 56916 w 5661659"/>
              <a:gd name="connsiteY237" fmla="*/ 3416452 h 5568401"/>
              <a:gd name="connsiteX238" fmla="*/ 56916 w 5661659"/>
              <a:gd name="connsiteY238" fmla="*/ 3141480 h 5568401"/>
              <a:gd name="connsiteX239" fmla="*/ 2329934 w 5661659"/>
              <a:gd name="connsiteY239" fmla="*/ 869098 h 5568401"/>
              <a:gd name="connsiteX240" fmla="*/ 2598662 w 5661659"/>
              <a:gd name="connsiteY240" fmla="*/ 600038 h 5568401"/>
              <a:gd name="connsiteX241" fmla="*/ 2873631 w 5661659"/>
              <a:gd name="connsiteY241" fmla="*/ 600038 h 5568401"/>
              <a:gd name="connsiteX242" fmla="*/ 2883487 w 5661659"/>
              <a:gd name="connsiteY242" fmla="*/ 611537 h 5568401"/>
              <a:gd name="connsiteX243" fmla="*/ 2954775 w 5661659"/>
              <a:gd name="connsiteY243" fmla="*/ 660158 h 5568401"/>
              <a:gd name="connsiteX244" fmla="*/ 3130204 w 5661659"/>
              <a:gd name="connsiteY244" fmla="*/ 618107 h 5568401"/>
              <a:gd name="connsiteX245" fmla="*/ 3319759 w 5661659"/>
              <a:gd name="connsiteY245" fmla="*/ 428550 h 5568401"/>
              <a:gd name="connsiteX246" fmla="*/ 3457080 w 5661659"/>
              <a:gd name="connsiteY246" fmla="*/ 371634 h 5568401"/>
              <a:gd name="connsiteX247" fmla="*/ 4808011 w 5661659"/>
              <a:gd name="connsiteY247" fmla="*/ 364382 h 5568401"/>
              <a:gd name="connsiteX248" fmla="*/ 4945314 w 5661659"/>
              <a:gd name="connsiteY248" fmla="*/ 421279 h 5568401"/>
              <a:gd name="connsiteX249" fmla="*/ 4945314 w 5661659"/>
              <a:gd name="connsiteY249" fmla="*/ 696158 h 5568401"/>
              <a:gd name="connsiteX250" fmla="*/ 4772207 w 5661659"/>
              <a:gd name="connsiteY250" fmla="*/ 869231 h 5568401"/>
              <a:gd name="connsiteX251" fmla="*/ 3731924 w 5661659"/>
              <a:gd name="connsiteY251" fmla="*/ 1909305 h 5568401"/>
              <a:gd name="connsiteX252" fmla="*/ 3457318 w 5661659"/>
              <a:gd name="connsiteY252" fmla="*/ 1909305 h 5568401"/>
              <a:gd name="connsiteX253" fmla="*/ 3457318 w 5661659"/>
              <a:gd name="connsiteY253" fmla="*/ 1634425 h 5568401"/>
              <a:gd name="connsiteX254" fmla="*/ 4222666 w 5661659"/>
              <a:gd name="connsiteY254" fmla="*/ 869231 h 5568401"/>
              <a:gd name="connsiteX255" fmla="*/ 4670708 w 5661659"/>
              <a:gd name="connsiteY255" fmla="*/ 421279 h 5568401"/>
              <a:gd name="connsiteX256" fmla="*/ 4808011 w 5661659"/>
              <a:gd name="connsiteY256" fmla="*/ 364382 h 5568401"/>
              <a:gd name="connsiteX257" fmla="*/ 3821722 w 5661659"/>
              <a:gd name="connsiteY257" fmla="*/ 13054 h 5568401"/>
              <a:gd name="connsiteX258" fmla="*/ 3964471 w 5661659"/>
              <a:gd name="connsiteY258" fmla="*/ 72167 h 5568401"/>
              <a:gd name="connsiteX259" fmla="*/ 3964471 w 5661659"/>
              <a:gd name="connsiteY259" fmla="*/ 357548 h 5568401"/>
              <a:gd name="connsiteX260" fmla="*/ 3678973 w 5661659"/>
              <a:gd name="connsiteY260" fmla="*/ 357548 h 5568401"/>
              <a:gd name="connsiteX261" fmla="*/ 3678973 w 5661659"/>
              <a:gd name="connsiteY261" fmla="*/ 72167 h 5568401"/>
              <a:gd name="connsiteX262" fmla="*/ 3821722 w 5661659"/>
              <a:gd name="connsiteY262" fmla="*/ 13054 h 5568401"/>
              <a:gd name="connsiteX263" fmla="*/ 5151752 w 5661659"/>
              <a:gd name="connsiteY263" fmla="*/ 0 h 5568401"/>
              <a:gd name="connsiteX264" fmla="*/ 5294501 w 5661659"/>
              <a:gd name="connsiteY264" fmla="*/ 59068 h 5568401"/>
              <a:gd name="connsiteX265" fmla="*/ 5294501 w 5661659"/>
              <a:gd name="connsiteY265" fmla="*/ 344567 h 5568401"/>
              <a:gd name="connsiteX266" fmla="*/ 5009002 w 5661659"/>
              <a:gd name="connsiteY266" fmla="*/ 344567 h 5568401"/>
              <a:gd name="connsiteX267" fmla="*/ 5009002 w 5661659"/>
              <a:gd name="connsiteY267" fmla="*/ 59068 h 5568401"/>
              <a:gd name="connsiteX268" fmla="*/ 5151752 w 5661659"/>
              <a:gd name="connsiteY268" fmla="*/ 0 h 556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61659" h="5568401">
                <a:moveTo>
                  <a:pt x="3576868" y="4882569"/>
                </a:moveTo>
                <a:cubicBezTo>
                  <a:pt x="3628553" y="4882569"/>
                  <a:pt x="3680238" y="4902258"/>
                  <a:pt x="3719617" y="4941637"/>
                </a:cubicBezTo>
                <a:cubicBezTo>
                  <a:pt x="3798376" y="5020396"/>
                  <a:pt x="3798376" y="5148378"/>
                  <a:pt x="3719617" y="5227136"/>
                </a:cubicBezTo>
                <a:cubicBezTo>
                  <a:pt x="3640859" y="5305894"/>
                  <a:pt x="3512877" y="5305894"/>
                  <a:pt x="3434119" y="5227136"/>
                </a:cubicBezTo>
                <a:cubicBezTo>
                  <a:pt x="3355361" y="5148378"/>
                  <a:pt x="3355361" y="5020396"/>
                  <a:pt x="3434119" y="4941637"/>
                </a:cubicBezTo>
                <a:cubicBezTo>
                  <a:pt x="3473498" y="4902258"/>
                  <a:pt x="3525183" y="4882569"/>
                  <a:pt x="3576868" y="4882569"/>
                </a:cubicBezTo>
                <a:close/>
                <a:moveTo>
                  <a:pt x="1441875" y="4796970"/>
                </a:moveTo>
                <a:cubicBezTo>
                  <a:pt x="1452432" y="4797586"/>
                  <a:pt x="1463688" y="4801118"/>
                  <a:pt x="1474696" y="4804569"/>
                </a:cubicBezTo>
                <a:cubicBezTo>
                  <a:pt x="1495399" y="4811141"/>
                  <a:pt x="1515117" y="4817385"/>
                  <a:pt x="1527933" y="4804569"/>
                </a:cubicBezTo>
                <a:lnTo>
                  <a:pt x="1533848" y="4810484"/>
                </a:lnTo>
                <a:cubicBezTo>
                  <a:pt x="1517417" y="4826915"/>
                  <a:pt x="1494414" y="4819686"/>
                  <a:pt x="1472396" y="4812785"/>
                </a:cubicBezTo>
                <a:cubicBezTo>
                  <a:pt x="1451693" y="4806212"/>
                  <a:pt x="1431975" y="4799968"/>
                  <a:pt x="1419159" y="4812785"/>
                </a:cubicBezTo>
                <a:cubicBezTo>
                  <a:pt x="1406343" y="4825601"/>
                  <a:pt x="1412587" y="4845318"/>
                  <a:pt x="1419159" y="4866021"/>
                </a:cubicBezTo>
                <a:cubicBezTo>
                  <a:pt x="1426060" y="4888039"/>
                  <a:pt x="1433290" y="4911042"/>
                  <a:pt x="1416859" y="4927474"/>
                </a:cubicBezTo>
                <a:cubicBezTo>
                  <a:pt x="1400428" y="4943905"/>
                  <a:pt x="1377425" y="4936675"/>
                  <a:pt x="1355079" y="4929774"/>
                </a:cubicBezTo>
                <a:cubicBezTo>
                  <a:pt x="1334376" y="4923201"/>
                  <a:pt x="1314987" y="4917286"/>
                  <a:pt x="1302171" y="4930103"/>
                </a:cubicBezTo>
                <a:cubicBezTo>
                  <a:pt x="1289355" y="4942919"/>
                  <a:pt x="1295598" y="4962307"/>
                  <a:pt x="1302171" y="4983011"/>
                </a:cubicBezTo>
                <a:cubicBezTo>
                  <a:pt x="1309072" y="5005357"/>
                  <a:pt x="1316301" y="5028032"/>
                  <a:pt x="1299871" y="5044792"/>
                </a:cubicBezTo>
                <a:cubicBezTo>
                  <a:pt x="1283439" y="5061223"/>
                  <a:pt x="1260436" y="5053993"/>
                  <a:pt x="1238090" y="5046763"/>
                </a:cubicBezTo>
                <a:cubicBezTo>
                  <a:pt x="1217386" y="5040519"/>
                  <a:pt x="1197998" y="5034276"/>
                  <a:pt x="1185182" y="5047092"/>
                </a:cubicBezTo>
                <a:cubicBezTo>
                  <a:pt x="1172365" y="5059908"/>
                  <a:pt x="1178280" y="5079297"/>
                  <a:pt x="1184853" y="5100000"/>
                </a:cubicBezTo>
                <a:cubicBezTo>
                  <a:pt x="1191754" y="5122346"/>
                  <a:pt x="1198984" y="5145350"/>
                  <a:pt x="1182552" y="5161781"/>
                </a:cubicBezTo>
                <a:cubicBezTo>
                  <a:pt x="1166121" y="5178212"/>
                  <a:pt x="1143118" y="5170982"/>
                  <a:pt x="1121100" y="5164081"/>
                </a:cubicBezTo>
                <a:cubicBezTo>
                  <a:pt x="1100397" y="5157509"/>
                  <a:pt x="1080680" y="5151265"/>
                  <a:pt x="1067863" y="5164081"/>
                </a:cubicBezTo>
                <a:cubicBezTo>
                  <a:pt x="1055047" y="5176897"/>
                  <a:pt x="1061291" y="5196615"/>
                  <a:pt x="1067863" y="5217318"/>
                </a:cubicBezTo>
                <a:cubicBezTo>
                  <a:pt x="1074764" y="5239336"/>
                  <a:pt x="1081994" y="5262339"/>
                  <a:pt x="1065563" y="5278770"/>
                </a:cubicBezTo>
                <a:cubicBezTo>
                  <a:pt x="1049132" y="5295201"/>
                  <a:pt x="1026128" y="5287972"/>
                  <a:pt x="1003782" y="5281071"/>
                </a:cubicBezTo>
                <a:cubicBezTo>
                  <a:pt x="983079" y="5274498"/>
                  <a:pt x="963690" y="5268583"/>
                  <a:pt x="950874" y="5281399"/>
                </a:cubicBezTo>
                <a:cubicBezTo>
                  <a:pt x="938058" y="5294215"/>
                  <a:pt x="944301" y="5313604"/>
                  <a:pt x="950545" y="5334307"/>
                </a:cubicBezTo>
                <a:cubicBezTo>
                  <a:pt x="957775" y="5356654"/>
                  <a:pt x="965005" y="5379657"/>
                  <a:pt x="948245" y="5396088"/>
                </a:cubicBezTo>
                <a:cubicBezTo>
                  <a:pt x="931814" y="5412519"/>
                  <a:pt x="908810" y="5405290"/>
                  <a:pt x="886793" y="5398389"/>
                </a:cubicBezTo>
                <a:cubicBezTo>
                  <a:pt x="866089" y="5391816"/>
                  <a:pt x="846701" y="5385572"/>
                  <a:pt x="833556" y="5398389"/>
                </a:cubicBezTo>
                <a:cubicBezTo>
                  <a:pt x="820740" y="5411205"/>
                  <a:pt x="826984" y="5430922"/>
                  <a:pt x="833556" y="5451625"/>
                </a:cubicBezTo>
                <a:cubicBezTo>
                  <a:pt x="840457" y="5473643"/>
                  <a:pt x="847687" y="5496647"/>
                  <a:pt x="831256" y="5513078"/>
                </a:cubicBezTo>
                <a:lnTo>
                  <a:pt x="825340" y="5507162"/>
                </a:lnTo>
                <a:cubicBezTo>
                  <a:pt x="838157" y="5494346"/>
                  <a:pt x="831913" y="5474629"/>
                  <a:pt x="825340" y="5453926"/>
                </a:cubicBezTo>
                <a:cubicBezTo>
                  <a:pt x="818439" y="5431908"/>
                  <a:pt x="811210" y="5408904"/>
                  <a:pt x="827641" y="5392473"/>
                </a:cubicBezTo>
                <a:cubicBezTo>
                  <a:pt x="844072" y="5376042"/>
                  <a:pt x="867075" y="5383272"/>
                  <a:pt x="889421" y="5390173"/>
                </a:cubicBezTo>
                <a:cubicBezTo>
                  <a:pt x="910125" y="5396745"/>
                  <a:pt x="929514" y="5402661"/>
                  <a:pt x="942330" y="5389844"/>
                </a:cubicBezTo>
                <a:cubicBezTo>
                  <a:pt x="955146" y="5377028"/>
                  <a:pt x="948902" y="5357639"/>
                  <a:pt x="942658" y="5336936"/>
                </a:cubicBezTo>
                <a:cubicBezTo>
                  <a:pt x="935429" y="5314590"/>
                  <a:pt x="928528" y="5291915"/>
                  <a:pt x="944959" y="5275155"/>
                </a:cubicBezTo>
                <a:cubicBezTo>
                  <a:pt x="961390" y="5258724"/>
                  <a:pt x="984393" y="5265954"/>
                  <a:pt x="1006411" y="5273184"/>
                </a:cubicBezTo>
                <a:cubicBezTo>
                  <a:pt x="1027114" y="5279427"/>
                  <a:pt x="1046832" y="5285671"/>
                  <a:pt x="1059648" y="5272855"/>
                </a:cubicBezTo>
                <a:cubicBezTo>
                  <a:pt x="1072464" y="5260039"/>
                  <a:pt x="1066220" y="5240650"/>
                  <a:pt x="1059648" y="5219947"/>
                </a:cubicBezTo>
                <a:cubicBezTo>
                  <a:pt x="1052747" y="5197601"/>
                  <a:pt x="1045517" y="5174597"/>
                  <a:pt x="1061948" y="5158166"/>
                </a:cubicBezTo>
                <a:cubicBezTo>
                  <a:pt x="1078379" y="5141735"/>
                  <a:pt x="1101383" y="5148965"/>
                  <a:pt x="1123401" y="5155866"/>
                </a:cubicBezTo>
                <a:cubicBezTo>
                  <a:pt x="1144103" y="5162438"/>
                  <a:pt x="1163821" y="5168682"/>
                  <a:pt x="1176637" y="5155866"/>
                </a:cubicBezTo>
                <a:cubicBezTo>
                  <a:pt x="1189454" y="5143049"/>
                  <a:pt x="1183210" y="5123332"/>
                  <a:pt x="1176637" y="5102629"/>
                </a:cubicBezTo>
                <a:cubicBezTo>
                  <a:pt x="1169736" y="5080611"/>
                  <a:pt x="1162507" y="5057608"/>
                  <a:pt x="1178938" y="5041177"/>
                </a:cubicBezTo>
                <a:cubicBezTo>
                  <a:pt x="1195368" y="5024746"/>
                  <a:pt x="1218372" y="5031975"/>
                  <a:pt x="1240719" y="5038876"/>
                </a:cubicBezTo>
                <a:cubicBezTo>
                  <a:pt x="1261422" y="5045449"/>
                  <a:pt x="1280810" y="5051364"/>
                  <a:pt x="1293627" y="5038548"/>
                </a:cubicBezTo>
                <a:cubicBezTo>
                  <a:pt x="1306443" y="5025731"/>
                  <a:pt x="1300528" y="5006343"/>
                  <a:pt x="1293955" y="4985640"/>
                </a:cubicBezTo>
                <a:cubicBezTo>
                  <a:pt x="1287054" y="4963293"/>
                  <a:pt x="1279825" y="4940290"/>
                  <a:pt x="1296256" y="4923859"/>
                </a:cubicBezTo>
                <a:cubicBezTo>
                  <a:pt x="1312687" y="4907428"/>
                  <a:pt x="1335690" y="4914657"/>
                  <a:pt x="1357708" y="4921558"/>
                </a:cubicBezTo>
                <a:cubicBezTo>
                  <a:pt x="1378411" y="4928131"/>
                  <a:pt x="1398127" y="4934375"/>
                  <a:pt x="1410944" y="4921558"/>
                </a:cubicBezTo>
                <a:cubicBezTo>
                  <a:pt x="1423760" y="4908742"/>
                  <a:pt x="1417516" y="4889025"/>
                  <a:pt x="1410944" y="4868650"/>
                </a:cubicBezTo>
                <a:cubicBezTo>
                  <a:pt x="1404043" y="4846304"/>
                  <a:pt x="1396813" y="4823300"/>
                  <a:pt x="1413244" y="4806869"/>
                </a:cubicBezTo>
                <a:cubicBezTo>
                  <a:pt x="1421460" y="4798654"/>
                  <a:pt x="1431319" y="4796353"/>
                  <a:pt x="1441875" y="4796970"/>
                </a:cubicBezTo>
                <a:close/>
                <a:moveTo>
                  <a:pt x="4919423" y="3566317"/>
                </a:moveTo>
                <a:cubicBezTo>
                  <a:pt x="4969171" y="3566317"/>
                  <a:pt x="5018878" y="3585296"/>
                  <a:pt x="5056836" y="3623254"/>
                </a:cubicBezTo>
                <a:cubicBezTo>
                  <a:pt x="5132752" y="3699170"/>
                  <a:pt x="5132752" y="3822410"/>
                  <a:pt x="5056836" y="3898326"/>
                </a:cubicBezTo>
                <a:lnTo>
                  <a:pt x="4097205" y="4857628"/>
                </a:lnTo>
                <a:cubicBezTo>
                  <a:pt x="4021289" y="4933544"/>
                  <a:pt x="3898378" y="4933544"/>
                  <a:pt x="3822462" y="4857628"/>
                </a:cubicBezTo>
                <a:cubicBezTo>
                  <a:pt x="3746546" y="4781712"/>
                  <a:pt x="3746546" y="4658800"/>
                  <a:pt x="3822462" y="4582884"/>
                </a:cubicBezTo>
                <a:lnTo>
                  <a:pt x="4781764" y="3623254"/>
                </a:lnTo>
                <a:cubicBezTo>
                  <a:pt x="4819886" y="3585296"/>
                  <a:pt x="4869675" y="3566317"/>
                  <a:pt x="4919423" y="3566317"/>
                </a:cubicBezTo>
                <a:close/>
                <a:moveTo>
                  <a:pt x="5416961" y="1910156"/>
                </a:moveTo>
                <a:lnTo>
                  <a:pt x="5423204" y="1916071"/>
                </a:lnTo>
                <a:cubicBezTo>
                  <a:pt x="5410388" y="1928888"/>
                  <a:pt x="5416303" y="1948605"/>
                  <a:pt x="5422876" y="1969308"/>
                </a:cubicBezTo>
                <a:cubicBezTo>
                  <a:pt x="5429777" y="1991326"/>
                  <a:pt x="5437007" y="2014329"/>
                  <a:pt x="5420576" y="2030760"/>
                </a:cubicBezTo>
                <a:cubicBezTo>
                  <a:pt x="5404144" y="2047191"/>
                  <a:pt x="5381141" y="2039962"/>
                  <a:pt x="5359123" y="2033061"/>
                </a:cubicBezTo>
                <a:cubicBezTo>
                  <a:pt x="5338420" y="2026488"/>
                  <a:pt x="5318703" y="2020573"/>
                  <a:pt x="5305886" y="2033389"/>
                </a:cubicBezTo>
                <a:cubicBezTo>
                  <a:pt x="5293070" y="2046206"/>
                  <a:pt x="5299314" y="2065594"/>
                  <a:pt x="5305886" y="2086297"/>
                </a:cubicBezTo>
                <a:cubicBezTo>
                  <a:pt x="5312788" y="2108644"/>
                  <a:pt x="5320017" y="2131647"/>
                  <a:pt x="5303586" y="2148078"/>
                </a:cubicBezTo>
                <a:cubicBezTo>
                  <a:pt x="5287155" y="2164509"/>
                  <a:pt x="5264152" y="2157280"/>
                  <a:pt x="5241805" y="2150379"/>
                </a:cubicBezTo>
                <a:cubicBezTo>
                  <a:pt x="5221102" y="2143806"/>
                  <a:pt x="5201713" y="2137562"/>
                  <a:pt x="5188897" y="2150379"/>
                </a:cubicBezTo>
                <a:cubicBezTo>
                  <a:pt x="5176081" y="2163195"/>
                  <a:pt x="5182325" y="2182912"/>
                  <a:pt x="5188569" y="2203615"/>
                </a:cubicBezTo>
                <a:cubicBezTo>
                  <a:pt x="5195798" y="2225633"/>
                  <a:pt x="5202699" y="2248637"/>
                  <a:pt x="5186268" y="2265068"/>
                </a:cubicBezTo>
                <a:cubicBezTo>
                  <a:pt x="5169837" y="2281499"/>
                  <a:pt x="5146834" y="2274269"/>
                  <a:pt x="5124816" y="2267368"/>
                </a:cubicBezTo>
                <a:cubicBezTo>
                  <a:pt x="5104113" y="2260796"/>
                  <a:pt x="5084395" y="2254880"/>
                  <a:pt x="5071579" y="2267697"/>
                </a:cubicBezTo>
                <a:cubicBezTo>
                  <a:pt x="5058763" y="2280513"/>
                  <a:pt x="5065007" y="2299902"/>
                  <a:pt x="5071579" y="2320605"/>
                </a:cubicBezTo>
                <a:cubicBezTo>
                  <a:pt x="5078480" y="2342951"/>
                  <a:pt x="5085710" y="2365297"/>
                  <a:pt x="5069279" y="2382057"/>
                </a:cubicBezTo>
                <a:cubicBezTo>
                  <a:pt x="5052848" y="2398488"/>
                  <a:pt x="5029844" y="2391587"/>
                  <a:pt x="5007827" y="2384357"/>
                </a:cubicBezTo>
                <a:cubicBezTo>
                  <a:pt x="4987123" y="2378114"/>
                  <a:pt x="4967406" y="2371870"/>
                  <a:pt x="4954590" y="2384686"/>
                </a:cubicBezTo>
                <a:cubicBezTo>
                  <a:pt x="4941774" y="2397502"/>
                  <a:pt x="4948017" y="2416891"/>
                  <a:pt x="4954590" y="2437594"/>
                </a:cubicBezTo>
                <a:cubicBezTo>
                  <a:pt x="4961491" y="2459940"/>
                  <a:pt x="4968721" y="2482944"/>
                  <a:pt x="4952289" y="2499375"/>
                </a:cubicBezTo>
                <a:cubicBezTo>
                  <a:pt x="4935858" y="2515806"/>
                  <a:pt x="4912855" y="2508576"/>
                  <a:pt x="4890509" y="2501675"/>
                </a:cubicBezTo>
                <a:cubicBezTo>
                  <a:pt x="4869805" y="2495103"/>
                  <a:pt x="4850417" y="2488859"/>
                  <a:pt x="4837600" y="2501675"/>
                </a:cubicBezTo>
                <a:cubicBezTo>
                  <a:pt x="4824784" y="2514492"/>
                  <a:pt x="4830699" y="2534209"/>
                  <a:pt x="4837272" y="2554912"/>
                </a:cubicBezTo>
                <a:cubicBezTo>
                  <a:pt x="4844173" y="2576930"/>
                  <a:pt x="4851403" y="2599933"/>
                  <a:pt x="4834971" y="2616364"/>
                </a:cubicBezTo>
                <a:cubicBezTo>
                  <a:pt x="4818540" y="2632796"/>
                  <a:pt x="4795537" y="2625566"/>
                  <a:pt x="4773519" y="2618665"/>
                </a:cubicBezTo>
                <a:cubicBezTo>
                  <a:pt x="4752816" y="2612092"/>
                  <a:pt x="4733099" y="2606177"/>
                  <a:pt x="4720282" y="2618993"/>
                </a:cubicBezTo>
                <a:lnTo>
                  <a:pt x="4714367" y="2612750"/>
                </a:lnTo>
                <a:cubicBezTo>
                  <a:pt x="4730798" y="2596319"/>
                  <a:pt x="4753802" y="2603548"/>
                  <a:pt x="4776148" y="2610449"/>
                </a:cubicBezTo>
                <a:cubicBezTo>
                  <a:pt x="4796851" y="2617022"/>
                  <a:pt x="4816240" y="2623266"/>
                  <a:pt x="4829056" y="2610449"/>
                </a:cubicBezTo>
                <a:cubicBezTo>
                  <a:pt x="4841873" y="2597633"/>
                  <a:pt x="4835629" y="2577916"/>
                  <a:pt x="4829385" y="2557213"/>
                </a:cubicBezTo>
                <a:cubicBezTo>
                  <a:pt x="4822155" y="2535195"/>
                  <a:pt x="4814926" y="2512191"/>
                  <a:pt x="4831685" y="2495760"/>
                </a:cubicBezTo>
                <a:cubicBezTo>
                  <a:pt x="4848116" y="2479329"/>
                  <a:pt x="4870791" y="2486559"/>
                  <a:pt x="4893138" y="2493460"/>
                </a:cubicBezTo>
                <a:cubicBezTo>
                  <a:pt x="4913841" y="2500032"/>
                  <a:pt x="4933229" y="2506276"/>
                  <a:pt x="4946046" y="2493460"/>
                </a:cubicBezTo>
                <a:cubicBezTo>
                  <a:pt x="4958862" y="2480644"/>
                  <a:pt x="4952947" y="2460926"/>
                  <a:pt x="4946374" y="2440223"/>
                </a:cubicBezTo>
                <a:cubicBezTo>
                  <a:pt x="4939473" y="2418205"/>
                  <a:pt x="4932244" y="2395202"/>
                  <a:pt x="4948675" y="2378771"/>
                </a:cubicBezTo>
                <a:cubicBezTo>
                  <a:pt x="4965106" y="2362340"/>
                  <a:pt x="4988109" y="2369241"/>
                  <a:pt x="5010127" y="2376471"/>
                </a:cubicBezTo>
                <a:cubicBezTo>
                  <a:pt x="5030830" y="2382714"/>
                  <a:pt x="5050547" y="2388958"/>
                  <a:pt x="5063364" y="2376142"/>
                </a:cubicBezTo>
                <a:cubicBezTo>
                  <a:pt x="5076180" y="2363326"/>
                  <a:pt x="5069936" y="2343937"/>
                  <a:pt x="5063364" y="2323234"/>
                </a:cubicBezTo>
                <a:cubicBezTo>
                  <a:pt x="5056463" y="2300887"/>
                  <a:pt x="5049233" y="2277884"/>
                  <a:pt x="5065664" y="2261453"/>
                </a:cubicBezTo>
                <a:cubicBezTo>
                  <a:pt x="5082095" y="2245022"/>
                  <a:pt x="5105099" y="2252251"/>
                  <a:pt x="5127445" y="2259153"/>
                </a:cubicBezTo>
                <a:cubicBezTo>
                  <a:pt x="5148148" y="2265725"/>
                  <a:pt x="5167537" y="2271969"/>
                  <a:pt x="5180353" y="2259153"/>
                </a:cubicBezTo>
                <a:cubicBezTo>
                  <a:pt x="5193169" y="2246336"/>
                  <a:pt x="5186925" y="2226619"/>
                  <a:pt x="5180682" y="2205916"/>
                </a:cubicBezTo>
                <a:cubicBezTo>
                  <a:pt x="5173452" y="2183898"/>
                  <a:pt x="5166222" y="2160895"/>
                  <a:pt x="5182982" y="2144463"/>
                </a:cubicBezTo>
                <a:cubicBezTo>
                  <a:pt x="5199413" y="2128032"/>
                  <a:pt x="5222088" y="2135262"/>
                  <a:pt x="5244434" y="2142163"/>
                </a:cubicBezTo>
                <a:cubicBezTo>
                  <a:pt x="5265137" y="2148736"/>
                  <a:pt x="5284526" y="2154651"/>
                  <a:pt x="5297342" y="2141835"/>
                </a:cubicBezTo>
                <a:cubicBezTo>
                  <a:pt x="5310487" y="2129018"/>
                  <a:pt x="5304243" y="2109630"/>
                  <a:pt x="5297671" y="2088926"/>
                </a:cubicBezTo>
                <a:cubicBezTo>
                  <a:pt x="5290770" y="2066580"/>
                  <a:pt x="5283540" y="2043905"/>
                  <a:pt x="5299971" y="2027474"/>
                </a:cubicBezTo>
                <a:cubicBezTo>
                  <a:pt x="5316402" y="2010714"/>
                  <a:pt x="5339406" y="2017944"/>
                  <a:pt x="5361424" y="2025174"/>
                </a:cubicBezTo>
                <a:cubicBezTo>
                  <a:pt x="5382127" y="2031418"/>
                  <a:pt x="5401844" y="2037661"/>
                  <a:pt x="5414660" y="2024845"/>
                </a:cubicBezTo>
                <a:cubicBezTo>
                  <a:pt x="5427477" y="2012029"/>
                  <a:pt x="5421233" y="1992312"/>
                  <a:pt x="5414660" y="1971937"/>
                </a:cubicBezTo>
                <a:cubicBezTo>
                  <a:pt x="5407759" y="1949591"/>
                  <a:pt x="5400530" y="1926587"/>
                  <a:pt x="5416961" y="1910156"/>
                </a:cubicBezTo>
                <a:close/>
                <a:moveTo>
                  <a:pt x="1844568" y="646918"/>
                </a:moveTo>
                <a:cubicBezTo>
                  <a:pt x="1894255" y="646918"/>
                  <a:pt x="1943942" y="665897"/>
                  <a:pt x="1981884" y="703855"/>
                </a:cubicBezTo>
                <a:cubicBezTo>
                  <a:pt x="2027218" y="749208"/>
                  <a:pt x="2045286" y="811321"/>
                  <a:pt x="2036417" y="870147"/>
                </a:cubicBezTo>
                <a:cubicBezTo>
                  <a:pt x="2030503" y="909913"/>
                  <a:pt x="2012435" y="948035"/>
                  <a:pt x="1981884" y="978599"/>
                </a:cubicBezTo>
                <a:lnTo>
                  <a:pt x="1022968" y="1938228"/>
                </a:lnTo>
                <a:cubicBezTo>
                  <a:pt x="947083" y="2014144"/>
                  <a:pt x="823892" y="2014144"/>
                  <a:pt x="748007" y="1938228"/>
                </a:cubicBezTo>
                <a:cubicBezTo>
                  <a:pt x="672121" y="1862311"/>
                  <a:pt x="672121" y="1739071"/>
                  <a:pt x="748007" y="1663155"/>
                </a:cubicBezTo>
                <a:lnTo>
                  <a:pt x="1540698" y="870147"/>
                </a:lnTo>
                <a:lnTo>
                  <a:pt x="1707251" y="703855"/>
                </a:lnTo>
                <a:cubicBezTo>
                  <a:pt x="1745194" y="665897"/>
                  <a:pt x="1794881" y="646918"/>
                  <a:pt x="1844568" y="646918"/>
                </a:cubicBezTo>
                <a:close/>
                <a:moveTo>
                  <a:pt x="5467447" y="588949"/>
                </a:moveTo>
                <a:cubicBezTo>
                  <a:pt x="5517212" y="588949"/>
                  <a:pt x="5566978" y="607912"/>
                  <a:pt x="5604918" y="645837"/>
                </a:cubicBezTo>
                <a:cubicBezTo>
                  <a:pt x="5665360" y="706255"/>
                  <a:pt x="5677514" y="796881"/>
                  <a:pt x="5641380" y="869448"/>
                </a:cubicBezTo>
                <a:cubicBezTo>
                  <a:pt x="5632183" y="887836"/>
                  <a:pt x="5620029" y="905239"/>
                  <a:pt x="5604918" y="920343"/>
                </a:cubicBezTo>
                <a:lnTo>
                  <a:pt x="5047805" y="1477237"/>
                </a:lnTo>
                <a:cubicBezTo>
                  <a:pt x="4971925" y="1553087"/>
                  <a:pt x="4848742" y="1553415"/>
                  <a:pt x="4772862" y="1477237"/>
                </a:cubicBezTo>
                <a:cubicBezTo>
                  <a:pt x="4696981" y="1401715"/>
                  <a:pt x="4696981" y="1278581"/>
                  <a:pt x="4772862" y="1202731"/>
                </a:cubicBezTo>
                <a:lnTo>
                  <a:pt x="5106276" y="869448"/>
                </a:lnTo>
                <a:lnTo>
                  <a:pt x="5329975" y="645837"/>
                </a:lnTo>
                <a:cubicBezTo>
                  <a:pt x="5367915" y="607912"/>
                  <a:pt x="5417681" y="588949"/>
                  <a:pt x="5467447" y="588949"/>
                </a:cubicBezTo>
                <a:close/>
                <a:moveTo>
                  <a:pt x="3457080" y="371634"/>
                </a:moveTo>
                <a:cubicBezTo>
                  <a:pt x="3506768" y="371634"/>
                  <a:pt x="3556457" y="390606"/>
                  <a:pt x="3594401" y="428550"/>
                </a:cubicBezTo>
                <a:cubicBezTo>
                  <a:pt x="3670288" y="504439"/>
                  <a:pt x="3670288" y="627306"/>
                  <a:pt x="3594401" y="703194"/>
                </a:cubicBezTo>
                <a:lnTo>
                  <a:pt x="3428827" y="869098"/>
                </a:lnTo>
                <a:lnTo>
                  <a:pt x="3303333" y="994592"/>
                </a:lnTo>
                <a:cubicBezTo>
                  <a:pt x="3232702" y="1070810"/>
                  <a:pt x="3246500" y="1137499"/>
                  <a:pt x="3261283" y="1170023"/>
                </a:cubicBezTo>
                <a:cubicBezTo>
                  <a:pt x="3282308" y="1216673"/>
                  <a:pt x="3295449" y="1224886"/>
                  <a:pt x="3329943" y="1262995"/>
                </a:cubicBezTo>
                <a:lnTo>
                  <a:pt x="3329286" y="1262995"/>
                </a:lnTo>
                <a:cubicBezTo>
                  <a:pt x="3395319" y="1339212"/>
                  <a:pt x="3392362" y="1454851"/>
                  <a:pt x="3319759" y="1527454"/>
                </a:cubicBezTo>
                <a:lnTo>
                  <a:pt x="2530001" y="2317548"/>
                </a:lnTo>
                <a:cubicBezTo>
                  <a:pt x="2454114" y="2393436"/>
                  <a:pt x="2454114" y="2516303"/>
                  <a:pt x="2530001" y="2592192"/>
                </a:cubicBezTo>
                <a:cubicBezTo>
                  <a:pt x="2605889" y="2668080"/>
                  <a:pt x="2729083" y="2668080"/>
                  <a:pt x="2804971" y="2592520"/>
                </a:cubicBezTo>
                <a:lnTo>
                  <a:pt x="3044790" y="2352043"/>
                </a:lnTo>
                <a:cubicBezTo>
                  <a:pt x="3120677" y="2276154"/>
                  <a:pt x="3243872" y="2276154"/>
                  <a:pt x="3319759" y="2352043"/>
                </a:cubicBezTo>
                <a:cubicBezTo>
                  <a:pt x="3320416" y="2352700"/>
                  <a:pt x="3321073" y="2353357"/>
                  <a:pt x="3321730" y="2354014"/>
                </a:cubicBezTo>
                <a:cubicBezTo>
                  <a:pt x="3349654" y="2379967"/>
                  <a:pt x="3360824" y="2392451"/>
                  <a:pt x="3401889" y="2411177"/>
                </a:cubicBezTo>
                <a:cubicBezTo>
                  <a:pt x="3430141" y="2423989"/>
                  <a:pt x="3485004" y="2436144"/>
                  <a:pt x="3549065" y="2391794"/>
                </a:cubicBezTo>
                <a:cubicBezTo>
                  <a:pt x="3558264" y="2385223"/>
                  <a:pt x="3567791" y="2377996"/>
                  <a:pt x="3577318" y="2369126"/>
                </a:cubicBezTo>
                <a:lnTo>
                  <a:pt x="4195589" y="1750848"/>
                </a:lnTo>
                <a:cubicBezTo>
                  <a:pt x="4195589" y="1750848"/>
                  <a:pt x="4195589" y="1750848"/>
                  <a:pt x="4195917" y="1750520"/>
                </a:cubicBezTo>
                <a:cubicBezTo>
                  <a:pt x="4271805" y="1674960"/>
                  <a:pt x="4394343" y="1675288"/>
                  <a:pt x="4470230" y="1750848"/>
                </a:cubicBezTo>
                <a:cubicBezTo>
                  <a:pt x="4472530" y="1753148"/>
                  <a:pt x="4474830" y="1755776"/>
                  <a:pt x="4476801" y="1758076"/>
                </a:cubicBezTo>
                <a:cubicBezTo>
                  <a:pt x="4502425" y="1782058"/>
                  <a:pt x="4514580" y="1794213"/>
                  <a:pt x="4553674" y="1811953"/>
                </a:cubicBezTo>
                <a:cubicBezTo>
                  <a:pt x="4583569" y="1825422"/>
                  <a:pt x="4641717" y="1837906"/>
                  <a:pt x="4709720" y="1786328"/>
                </a:cubicBezTo>
                <a:lnTo>
                  <a:pt x="4731731" y="1764317"/>
                </a:lnTo>
                <a:cubicBezTo>
                  <a:pt x="4807619" y="1688429"/>
                  <a:pt x="4930813" y="1688429"/>
                  <a:pt x="5006701" y="1764317"/>
                </a:cubicBezTo>
                <a:cubicBezTo>
                  <a:pt x="5073062" y="1830679"/>
                  <a:pt x="5081275" y="1933178"/>
                  <a:pt x="5031340" y="2008738"/>
                </a:cubicBezTo>
                <a:cubicBezTo>
                  <a:pt x="5024113" y="2019250"/>
                  <a:pt x="5015900" y="2029435"/>
                  <a:pt x="5006701" y="2038962"/>
                </a:cubicBezTo>
                <a:lnTo>
                  <a:pt x="4556302" y="2489365"/>
                </a:lnTo>
                <a:cubicBezTo>
                  <a:pt x="4550717" y="2494949"/>
                  <a:pt x="4545789" y="2500534"/>
                  <a:pt x="4540862" y="2506448"/>
                </a:cubicBezTo>
                <a:cubicBezTo>
                  <a:pt x="4529692" y="2521231"/>
                  <a:pt x="4520494" y="2536672"/>
                  <a:pt x="4513595" y="2553426"/>
                </a:cubicBezTo>
                <a:cubicBezTo>
                  <a:pt x="4509981" y="2562625"/>
                  <a:pt x="4507024" y="2572480"/>
                  <a:pt x="4504725" y="2582336"/>
                </a:cubicBezTo>
                <a:cubicBezTo>
                  <a:pt x="4501440" y="2595477"/>
                  <a:pt x="4499797" y="2608618"/>
                  <a:pt x="4499468" y="2622087"/>
                </a:cubicBezTo>
                <a:cubicBezTo>
                  <a:pt x="4499140" y="2636214"/>
                  <a:pt x="4500125" y="2650340"/>
                  <a:pt x="4503082" y="2664467"/>
                </a:cubicBezTo>
                <a:cubicBezTo>
                  <a:pt x="4505053" y="2673994"/>
                  <a:pt x="4507681" y="2683521"/>
                  <a:pt x="4510967" y="2692719"/>
                </a:cubicBezTo>
                <a:cubicBezTo>
                  <a:pt x="4518194" y="2712759"/>
                  <a:pt x="4529035" y="2732142"/>
                  <a:pt x="4543161" y="2749554"/>
                </a:cubicBezTo>
                <a:cubicBezTo>
                  <a:pt x="4547104" y="2754481"/>
                  <a:pt x="4551703" y="2759409"/>
                  <a:pt x="4556302" y="2764008"/>
                </a:cubicBezTo>
                <a:cubicBezTo>
                  <a:pt x="4561558" y="2769265"/>
                  <a:pt x="4566815" y="2774193"/>
                  <a:pt x="4572728" y="2778463"/>
                </a:cubicBezTo>
                <a:cubicBezTo>
                  <a:pt x="4590139" y="2792261"/>
                  <a:pt x="4609851" y="2802774"/>
                  <a:pt x="4630547" y="2810002"/>
                </a:cubicBezTo>
                <a:cubicBezTo>
                  <a:pt x="4640074" y="2813287"/>
                  <a:pt x="4649930" y="2815915"/>
                  <a:pt x="4660114" y="2817557"/>
                </a:cubicBezTo>
                <a:cubicBezTo>
                  <a:pt x="4672598" y="2819857"/>
                  <a:pt x="4685081" y="2820843"/>
                  <a:pt x="4697893" y="2820514"/>
                </a:cubicBezTo>
                <a:cubicBezTo>
                  <a:pt x="4710377" y="2820186"/>
                  <a:pt x="4722533" y="2818872"/>
                  <a:pt x="4735017" y="2815915"/>
                </a:cubicBezTo>
                <a:cubicBezTo>
                  <a:pt x="4747829" y="2813287"/>
                  <a:pt x="4760641" y="2809016"/>
                  <a:pt x="4773125" y="2803431"/>
                </a:cubicBezTo>
                <a:cubicBezTo>
                  <a:pt x="4793821" y="2794232"/>
                  <a:pt x="4813861" y="2781420"/>
                  <a:pt x="4830944" y="2764008"/>
                </a:cubicBezTo>
                <a:lnTo>
                  <a:pt x="4899604" y="2695348"/>
                </a:lnTo>
                <a:cubicBezTo>
                  <a:pt x="4923257" y="2671694"/>
                  <a:pt x="4951182" y="2655596"/>
                  <a:pt x="4981077" y="2646726"/>
                </a:cubicBezTo>
                <a:cubicBezTo>
                  <a:pt x="5004402" y="2639827"/>
                  <a:pt x="5028383" y="2637199"/>
                  <a:pt x="5052694" y="2639170"/>
                </a:cubicBezTo>
                <a:cubicBezTo>
                  <a:pt x="5075361" y="2641141"/>
                  <a:pt x="5098029" y="2647055"/>
                  <a:pt x="5119054" y="2656911"/>
                </a:cubicBezTo>
                <a:cubicBezTo>
                  <a:pt x="5132852" y="2663152"/>
                  <a:pt x="5146321" y="2671365"/>
                  <a:pt x="5158477" y="2681221"/>
                </a:cubicBezTo>
                <a:cubicBezTo>
                  <a:pt x="5164061" y="2685492"/>
                  <a:pt x="5169318" y="2690420"/>
                  <a:pt x="5174574" y="2695348"/>
                </a:cubicBezTo>
                <a:cubicBezTo>
                  <a:pt x="5178516" y="2699290"/>
                  <a:pt x="5182130" y="2703561"/>
                  <a:pt x="5185744" y="2707831"/>
                </a:cubicBezTo>
                <a:cubicBezTo>
                  <a:pt x="5196256" y="2720315"/>
                  <a:pt x="5205126" y="2734113"/>
                  <a:pt x="5212025" y="2748239"/>
                </a:cubicBezTo>
                <a:cubicBezTo>
                  <a:pt x="5222209" y="2769593"/>
                  <a:pt x="5228451" y="2791933"/>
                  <a:pt x="5230422" y="2814601"/>
                </a:cubicBezTo>
                <a:cubicBezTo>
                  <a:pt x="5232722" y="2838254"/>
                  <a:pt x="5230422" y="2862236"/>
                  <a:pt x="5223852" y="2885561"/>
                </a:cubicBezTo>
                <a:cubicBezTo>
                  <a:pt x="5215310" y="2916442"/>
                  <a:pt x="5198884" y="2945352"/>
                  <a:pt x="5174574" y="2969663"/>
                </a:cubicBezTo>
                <a:lnTo>
                  <a:pt x="2633156" y="5511433"/>
                </a:lnTo>
                <a:cubicBezTo>
                  <a:pt x="2604575" y="5540015"/>
                  <a:pt x="2569424" y="5557755"/>
                  <a:pt x="2532629" y="5564982"/>
                </a:cubicBezTo>
                <a:cubicBezTo>
                  <a:pt x="2509633" y="5569253"/>
                  <a:pt x="2485651" y="5569582"/>
                  <a:pt x="2462655" y="5565639"/>
                </a:cubicBezTo>
                <a:cubicBezTo>
                  <a:pt x="2424218" y="5559069"/>
                  <a:pt x="2387753" y="5541000"/>
                  <a:pt x="2358186" y="5511433"/>
                </a:cubicBezTo>
                <a:cubicBezTo>
                  <a:pt x="2327963" y="5481209"/>
                  <a:pt x="2309894" y="5443101"/>
                  <a:pt x="2303652" y="5403678"/>
                </a:cubicBezTo>
                <a:cubicBezTo>
                  <a:pt x="2300367" y="5381010"/>
                  <a:pt x="2300696" y="5357685"/>
                  <a:pt x="2305295" y="5335346"/>
                </a:cubicBezTo>
                <a:cubicBezTo>
                  <a:pt x="2312851" y="5299209"/>
                  <a:pt x="2330262" y="5264714"/>
                  <a:pt x="2358186" y="5236790"/>
                </a:cubicBezTo>
                <a:lnTo>
                  <a:pt x="2341103" y="5253873"/>
                </a:lnTo>
                <a:cubicBezTo>
                  <a:pt x="2358844" y="5236461"/>
                  <a:pt x="2371984" y="5216421"/>
                  <a:pt x="2381511" y="5195067"/>
                </a:cubicBezTo>
                <a:cubicBezTo>
                  <a:pt x="2387753" y="5180941"/>
                  <a:pt x="2392352" y="5166157"/>
                  <a:pt x="2394980" y="5151374"/>
                </a:cubicBezTo>
                <a:cubicBezTo>
                  <a:pt x="2397280" y="5138890"/>
                  <a:pt x="2398266" y="5126406"/>
                  <a:pt x="2397937" y="5113922"/>
                </a:cubicBezTo>
                <a:cubicBezTo>
                  <a:pt x="2397937" y="5104395"/>
                  <a:pt x="2396951" y="5094868"/>
                  <a:pt x="2395309" y="5085341"/>
                </a:cubicBezTo>
                <a:cubicBezTo>
                  <a:pt x="2393666" y="5074500"/>
                  <a:pt x="2391038" y="5063987"/>
                  <a:pt x="2387424" y="5053475"/>
                </a:cubicBezTo>
                <a:cubicBezTo>
                  <a:pt x="2380197" y="5032121"/>
                  <a:pt x="2369356" y="5011752"/>
                  <a:pt x="2354244" y="4993355"/>
                </a:cubicBezTo>
                <a:cubicBezTo>
                  <a:pt x="2350302" y="4988427"/>
                  <a:pt x="2345703" y="4983499"/>
                  <a:pt x="2341103" y="4978900"/>
                </a:cubicBezTo>
                <a:cubicBezTo>
                  <a:pt x="2337161" y="4974958"/>
                  <a:pt x="2332890" y="4971344"/>
                  <a:pt x="2328620" y="4967730"/>
                </a:cubicBezTo>
                <a:cubicBezTo>
                  <a:pt x="2310880" y="4952618"/>
                  <a:pt x="2290511" y="4941449"/>
                  <a:pt x="2269486" y="4933893"/>
                </a:cubicBezTo>
                <a:cubicBezTo>
                  <a:pt x="2259631" y="4930279"/>
                  <a:pt x="2249775" y="4927322"/>
                  <a:pt x="2239920" y="4925680"/>
                </a:cubicBezTo>
                <a:cubicBezTo>
                  <a:pt x="2228093" y="4923380"/>
                  <a:pt x="2216595" y="4922394"/>
                  <a:pt x="2204768" y="4922066"/>
                </a:cubicBezTo>
                <a:cubicBezTo>
                  <a:pt x="2191956" y="4922066"/>
                  <a:pt x="2179144" y="4923380"/>
                  <a:pt x="2166332" y="4925680"/>
                </a:cubicBezTo>
                <a:cubicBezTo>
                  <a:pt x="2154176" y="4928308"/>
                  <a:pt x="2142021" y="4931593"/>
                  <a:pt x="2130523" y="4936521"/>
                </a:cubicBezTo>
                <a:cubicBezTo>
                  <a:pt x="2114097" y="4943091"/>
                  <a:pt x="2098328" y="4952290"/>
                  <a:pt x="2083873" y="4963788"/>
                </a:cubicBezTo>
                <a:cubicBezTo>
                  <a:pt x="2077960" y="4968387"/>
                  <a:pt x="2072047" y="4973644"/>
                  <a:pt x="2066462" y="4978900"/>
                </a:cubicBezTo>
                <a:lnTo>
                  <a:pt x="2010942" y="5034420"/>
                </a:lnTo>
                <a:cubicBezTo>
                  <a:pt x="2001744" y="5043947"/>
                  <a:pt x="1991560" y="5052160"/>
                  <a:pt x="1980719" y="5059388"/>
                </a:cubicBezTo>
                <a:cubicBezTo>
                  <a:pt x="1905159" y="5109323"/>
                  <a:pt x="1802662" y="5101110"/>
                  <a:pt x="1736301" y="5034420"/>
                </a:cubicBezTo>
                <a:cubicBezTo>
                  <a:pt x="1660413" y="4958532"/>
                  <a:pt x="1660413" y="4835665"/>
                  <a:pt x="1736301" y="4759776"/>
                </a:cubicBezTo>
                <a:lnTo>
                  <a:pt x="1705749" y="4790329"/>
                </a:lnTo>
                <a:cubicBezTo>
                  <a:pt x="1781637" y="4714440"/>
                  <a:pt x="1781637" y="4591245"/>
                  <a:pt x="1705749" y="4515356"/>
                </a:cubicBezTo>
                <a:cubicBezTo>
                  <a:pt x="1629861" y="4439796"/>
                  <a:pt x="1506995" y="4439468"/>
                  <a:pt x="1431108" y="4515356"/>
                </a:cubicBezTo>
                <a:cubicBezTo>
                  <a:pt x="1431108" y="4515356"/>
                  <a:pt x="1431108" y="4515356"/>
                  <a:pt x="1430779" y="4515356"/>
                </a:cubicBezTo>
                <a:lnTo>
                  <a:pt x="1228741" y="4717726"/>
                </a:lnTo>
                <a:lnTo>
                  <a:pt x="641022" y="5305450"/>
                </a:lnTo>
                <a:cubicBezTo>
                  <a:pt x="565134" y="5381339"/>
                  <a:pt x="441939" y="5381339"/>
                  <a:pt x="366052" y="5305450"/>
                </a:cubicBezTo>
                <a:cubicBezTo>
                  <a:pt x="290164" y="5229562"/>
                  <a:pt x="290164" y="5106695"/>
                  <a:pt x="366052" y="5030807"/>
                </a:cubicBezTo>
                <a:lnTo>
                  <a:pt x="1327954" y="4068896"/>
                </a:lnTo>
                <a:cubicBezTo>
                  <a:pt x="1403841" y="3993007"/>
                  <a:pt x="1403841" y="3870140"/>
                  <a:pt x="1327954" y="3794252"/>
                </a:cubicBezTo>
                <a:cubicBezTo>
                  <a:pt x="1252066" y="3718363"/>
                  <a:pt x="1128872" y="3718363"/>
                  <a:pt x="1052984" y="3794252"/>
                </a:cubicBezTo>
                <a:lnTo>
                  <a:pt x="641022" y="4206218"/>
                </a:lnTo>
                <a:cubicBezTo>
                  <a:pt x="565134" y="4282106"/>
                  <a:pt x="441939" y="4282106"/>
                  <a:pt x="366052" y="4206218"/>
                </a:cubicBezTo>
                <a:cubicBezTo>
                  <a:pt x="290164" y="4130329"/>
                  <a:pt x="290164" y="4007462"/>
                  <a:pt x="366052" y="3931574"/>
                </a:cubicBezTo>
                <a:lnTo>
                  <a:pt x="829920" y="3467701"/>
                </a:lnTo>
                <a:cubicBezTo>
                  <a:pt x="905808" y="3391813"/>
                  <a:pt x="905808" y="3268946"/>
                  <a:pt x="829920" y="3193058"/>
                </a:cubicBezTo>
                <a:cubicBezTo>
                  <a:pt x="754032" y="3117169"/>
                  <a:pt x="631166" y="3117169"/>
                  <a:pt x="555279" y="3193058"/>
                </a:cubicBezTo>
                <a:lnTo>
                  <a:pt x="331886" y="3416452"/>
                </a:lnTo>
                <a:cubicBezTo>
                  <a:pt x="255998" y="3492341"/>
                  <a:pt x="132804" y="3492341"/>
                  <a:pt x="56916" y="3416452"/>
                </a:cubicBezTo>
                <a:cubicBezTo>
                  <a:pt x="-18971" y="3340564"/>
                  <a:pt x="-18971" y="3217368"/>
                  <a:pt x="56916" y="3141480"/>
                </a:cubicBezTo>
                <a:lnTo>
                  <a:pt x="2329934" y="869098"/>
                </a:lnTo>
                <a:lnTo>
                  <a:pt x="2598662" y="600038"/>
                </a:lnTo>
                <a:cubicBezTo>
                  <a:pt x="2674549" y="524478"/>
                  <a:pt x="2797744" y="524150"/>
                  <a:pt x="2873631" y="600038"/>
                </a:cubicBezTo>
                <a:cubicBezTo>
                  <a:pt x="2877245" y="603652"/>
                  <a:pt x="2880202" y="607594"/>
                  <a:pt x="2883487" y="611537"/>
                </a:cubicBezTo>
                <a:cubicBezTo>
                  <a:pt x="2905498" y="631905"/>
                  <a:pt x="2918310" y="643732"/>
                  <a:pt x="2954775" y="660158"/>
                </a:cubicBezTo>
                <a:cubicBezTo>
                  <a:pt x="2987299" y="674612"/>
                  <a:pt x="3053988" y="688411"/>
                  <a:pt x="3130204" y="618107"/>
                </a:cubicBezTo>
                <a:lnTo>
                  <a:pt x="3319759" y="428550"/>
                </a:lnTo>
                <a:cubicBezTo>
                  <a:pt x="3357703" y="390606"/>
                  <a:pt x="3407392" y="371634"/>
                  <a:pt x="3457080" y="371634"/>
                </a:cubicBezTo>
                <a:close/>
                <a:moveTo>
                  <a:pt x="4808011" y="364382"/>
                </a:moveTo>
                <a:cubicBezTo>
                  <a:pt x="4857693" y="364382"/>
                  <a:pt x="4907375" y="383348"/>
                  <a:pt x="4945314" y="421279"/>
                </a:cubicBezTo>
                <a:cubicBezTo>
                  <a:pt x="5021192" y="497142"/>
                  <a:pt x="5021192" y="620296"/>
                  <a:pt x="4945314" y="696158"/>
                </a:cubicBezTo>
                <a:lnTo>
                  <a:pt x="4772207" y="869231"/>
                </a:lnTo>
                <a:lnTo>
                  <a:pt x="3731924" y="1909305"/>
                </a:lnTo>
                <a:cubicBezTo>
                  <a:pt x="3656046" y="1985168"/>
                  <a:pt x="3533196" y="1985168"/>
                  <a:pt x="3457318" y="1909305"/>
                </a:cubicBezTo>
                <a:cubicBezTo>
                  <a:pt x="3381440" y="1833442"/>
                  <a:pt x="3381440" y="1710288"/>
                  <a:pt x="3457318" y="1634425"/>
                </a:cubicBezTo>
                <a:lnTo>
                  <a:pt x="4222666" y="869231"/>
                </a:lnTo>
                <a:lnTo>
                  <a:pt x="4670708" y="421279"/>
                </a:lnTo>
                <a:cubicBezTo>
                  <a:pt x="4708647" y="383348"/>
                  <a:pt x="4758329" y="364382"/>
                  <a:pt x="4808011" y="364382"/>
                </a:cubicBezTo>
                <a:close/>
                <a:moveTo>
                  <a:pt x="3821722" y="13054"/>
                </a:moveTo>
                <a:cubicBezTo>
                  <a:pt x="3873407" y="13054"/>
                  <a:pt x="3925092" y="32758"/>
                  <a:pt x="3964471" y="72167"/>
                </a:cubicBezTo>
                <a:cubicBezTo>
                  <a:pt x="4043230" y="150983"/>
                  <a:pt x="4043230" y="278732"/>
                  <a:pt x="3964471" y="357548"/>
                </a:cubicBezTo>
                <a:cubicBezTo>
                  <a:pt x="3885713" y="436365"/>
                  <a:pt x="3757731" y="436365"/>
                  <a:pt x="3678973" y="357548"/>
                </a:cubicBezTo>
                <a:cubicBezTo>
                  <a:pt x="3600215" y="278732"/>
                  <a:pt x="3600215" y="150983"/>
                  <a:pt x="3678973" y="72167"/>
                </a:cubicBezTo>
                <a:cubicBezTo>
                  <a:pt x="3718352" y="32758"/>
                  <a:pt x="3770037" y="13054"/>
                  <a:pt x="3821722" y="13054"/>
                </a:cubicBezTo>
                <a:close/>
                <a:moveTo>
                  <a:pt x="5151752" y="0"/>
                </a:moveTo>
                <a:cubicBezTo>
                  <a:pt x="5203437" y="0"/>
                  <a:pt x="5255122" y="19689"/>
                  <a:pt x="5294501" y="59068"/>
                </a:cubicBezTo>
                <a:cubicBezTo>
                  <a:pt x="5373259" y="138155"/>
                  <a:pt x="5373259" y="265809"/>
                  <a:pt x="5294501" y="344567"/>
                </a:cubicBezTo>
                <a:cubicBezTo>
                  <a:pt x="5215743" y="423325"/>
                  <a:pt x="5087761" y="423325"/>
                  <a:pt x="5009002" y="344567"/>
                </a:cubicBezTo>
                <a:cubicBezTo>
                  <a:pt x="4930244" y="265809"/>
                  <a:pt x="4930244" y="138155"/>
                  <a:pt x="5009002" y="59068"/>
                </a:cubicBezTo>
                <a:cubicBezTo>
                  <a:pt x="5048382" y="19689"/>
                  <a:pt x="5100067" y="0"/>
                  <a:pt x="51517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901097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F60B0B5C-7DF2-43C6-9512-810FC9E027DB}"/>
              </a:ext>
            </a:extLst>
          </p:cNvPr>
          <p:cNvSpPr>
            <a:spLocks/>
          </p:cNvSpPr>
          <p:nvPr userDrawn="1"/>
        </p:nvSpPr>
        <p:spPr bwMode="auto">
          <a:xfrm>
            <a:off x="10509250" y="2433638"/>
            <a:ext cx="698500" cy="698500"/>
          </a:xfrm>
          <a:custGeom>
            <a:avLst/>
            <a:gdLst>
              <a:gd name="T0" fmla="*/ 685078 w 2200"/>
              <a:gd name="T1" fmla="*/ 5717 h 2200"/>
              <a:gd name="T2" fmla="*/ 679043 w 2200"/>
              <a:gd name="T3" fmla="*/ 0 h 2200"/>
              <a:gd name="T4" fmla="*/ 676820 w 2200"/>
              <a:gd name="T5" fmla="*/ 59710 h 2200"/>
              <a:gd name="T6" fmla="*/ 676820 w 2200"/>
              <a:gd name="T7" fmla="*/ 110845 h 2200"/>
              <a:gd name="T8" fmla="*/ 625368 w 2200"/>
              <a:gd name="T9" fmla="*/ 111162 h 2200"/>
              <a:gd name="T10" fmla="*/ 565975 w 2200"/>
              <a:gd name="T11" fmla="*/ 113386 h 2200"/>
              <a:gd name="T12" fmla="*/ 563752 w 2200"/>
              <a:gd name="T13" fmla="*/ 172778 h 2200"/>
              <a:gd name="T14" fmla="*/ 563434 w 2200"/>
              <a:gd name="T15" fmla="*/ 223913 h 2200"/>
              <a:gd name="T16" fmla="*/ 512300 w 2200"/>
              <a:gd name="T17" fmla="*/ 224230 h 2200"/>
              <a:gd name="T18" fmla="*/ 452907 w 2200"/>
              <a:gd name="T19" fmla="*/ 226454 h 2200"/>
              <a:gd name="T20" fmla="*/ 450684 w 2200"/>
              <a:gd name="T21" fmla="*/ 285846 h 2200"/>
              <a:gd name="T22" fmla="*/ 450366 w 2200"/>
              <a:gd name="T23" fmla="*/ 337298 h 2200"/>
              <a:gd name="T24" fmla="*/ 399232 w 2200"/>
              <a:gd name="T25" fmla="*/ 337298 h 2200"/>
              <a:gd name="T26" fmla="*/ 339522 w 2200"/>
              <a:gd name="T27" fmla="*/ 339522 h 2200"/>
              <a:gd name="T28" fmla="*/ 337298 w 2200"/>
              <a:gd name="T29" fmla="*/ 399232 h 2200"/>
              <a:gd name="T30" fmla="*/ 337298 w 2200"/>
              <a:gd name="T31" fmla="*/ 450366 h 2200"/>
              <a:gd name="T32" fmla="*/ 285846 w 2200"/>
              <a:gd name="T33" fmla="*/ 450684 h 2200"/>
              <a:gd name="T34" fmla="*/ 226454 w 2200"/>
              <a:gd name="T35" fmla="*/ 452907 h 2200"/>
              <a:gd name="T36" fmla="*/ 224230 w 2200"/>
              <a:gd name="T37" fmla="*/ 512300 h 2200"/>
              <a:gd name="T38" fmla="*/ 223913 w 2200"/>
              <a:gd name="T39" fmla="*/ 563752 h 2200"/>
              <a:gd name="T40" fmla="*/ 172778 w 2200"/>
              <a:gd name="T41" fmla="*/ 563752 h 2200"/>
              <a:gd name="T42" fmla="*/ 113386 w 2200"/>
              <a:gd name="T43" fmla="*/ 565975 h 2200"/>
              <a:gd name="T44" fmla="*/ 111162 w 2200"/>
              <a:gd name="T45" fmla="*/ 625368 h 2200"/>
              <a:gd name="T46" fmla="*/ 110845 w 2200"/>
              <a:gd name="T47" fmla="*/ 676820 h 2200"/>
              <a:gd name="T48" fmla="*/ 59710 w 2200"/>
              <a:gd name="T49" fmla="*/ 676820 h 2200"/>
              <a:gd name="T50" fmla="*/ 0 w 2200"/>
              <a:gd name="T51" fmla="*/ 679043 h 2200"/>
              <a:gd name="T52" fmla="*/ 5717 w 2200"/>
              <a:gd name="T53" fmla="*/ 685078 h 2200"/>
              <a:gd name="T54" fmla="*/ 57169 w 2200"/>
              <a:gd name="T55" fmla="*/ 684760 h 2200"/>
              <a:gd name="T56" fmla="*/ 116562 w 2200"/>
              <a:gd name="T57" fmla="*/ 682537 h 2200"/>
              <a:gd name="T58" fmla="*/ 118785 w 2200"/>
              <a:gd name="T59" fmla="*/ 623145 h 2200"/>
              <a:gd name="T60" fmla="*/ 119103 w 2200"/>
              <a:gd name="T61" fmla="*/ 571692 h 2200"/>
              <a:gd name="T62" fmla="*/ 170237 w 2200"/>
              <a:gd name="T63" fmla="*/ 571692 h 2200"/>
              <a:gd name="T64" fmla="*/ 229947 w 2200"/>
              <a:gd name="T65" fmla="*/ 569469 h 2200"/>
              <a:gd name="T66" fmla="*/ 232171 w 2200"/>
              <a:gd name="T67" fmla="*/ 509759 h 2200"/>
              <a:gd name="T68" fmla="*/ 232171 w 2200"/>
              <a:gd name="T69" fmla="*/ 458624 h 2200"/>
              <a:gd name="T70" fmla="*/ 283623 w 2200"/>
              <a:gd name="T71" fmla="*/ 458307 h 2200"/>
              <a:gd name="T72" fmla="*/ 343015 w 2200"/>
              <a:gd name="T73" fmla="*/ 456083 h 2200"/>
              <a:gd name="T74" fmla="*/ 345239 w 2200"/>
              <a:gd name="T75" fmla="*/ 396691 h 2200"/>
              <a:gd name="T76" fmla="*/ 345239 w 2200"/>
              <a:gd name="T77" fmla="*/ 345556 h 2200"/>
              <a:gd name="T78" fmla="*/ 396691 w 2200"/>
              <a:gd name="T79" fmla="*/ 345239 h 2200"/>
              <a:gd name="T80" fmla="*/ 456083 w 2200"/>
              <a:gd name="T81" fmla="*/ 343015 h 2200"/>
              <a:gd name="T82" fmla="*/ 458307 w 2200"/>
              <a:gd name="T83" fmla="*/ 283623 h 2200"/>
              <a:gd name="T84" fmla="*/ 458624 w 2200"/>
              <a:gd name="T85" fmla="*/ 232171 h 2200"/>
              <a:gd name="T86" fmla="*/ 509759 w 2200"/>
              <a:gd name="T87" fmla="*/ 232171 h 2200"/>
              <a:gd name="T88" fmla="*/ 569469 w 2200"/>
              <a:gd name="T89" fmla="*/ 229947 h 2200"/>
              <a:gd name="T90" fmla="*/ 571692 w 2200"/>
              <a:gd name="T91" fmla="*/ 170237 h 2200"/>
              <a:gd name="T92" fmla="*/ 571692 w 2200"/>
              <a:gd name="T93" fmla="*/ 119103 h 2200"/>
              <a:gd name="T94" fmla="*/ 623145 w 2200"/>
              <a:gd name="T95" fmla="*/ 118785 h 2200"/>
              <a:gd name="T96" fmla="*/ 682537 w 2200"/>
              <a:gd name="T97" fmla="*/ 116562 h 2200"/>
              <a:gd name="T98" fmla="*/ 684760 w 2200"/>
              <a:gd name="T99" fmla="*/ 57169 h 2200"/>
              <a:gd name="T100" fmla="*/ 685078 w 2200"/>
              <a:gd name="T101" fmla="*/ 5717 h 22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200" h="2200">
                <a:moveTo>
                  <a:pt x="2157" y="18"/>
                </a:moveTo>
                <a:lnTo>
                  <a:pt x="2138" y="0"/>
                </a:lnTo>
                <a:cubicBezTo>
                  <a:pt x="2088" y="50"/>
                  <a:pt x="2110" y="120"/>
                  <a:pt x="2131" y="188"/>
                </a:cubicBezTo>
                <a:cubicBezTo>
                  <a:pt x="2151" y="250"/>
                  <a:pt x="2170" y="310"/>
                  <a:pt x="2131" y="349"/>
                </a:cubicBezTo>
                <a:cubicBezTo>
                  <a:pt x="2092" y="388"/>
                  <a:pt x="2032" y="369"/>
                  <a:pt x="1969" y="350"/>
                </a:cubicBezTo>
                <a:cubicBezTo>
                  <a:pt x="1902" y="328"/>
                  <a:pt x="1832" y="306"/>
                  <a:pt x="1782" y="357"/>
                </a:cubicBezTo>
                <a:cubicBezTo>
                  <a:pt x="1732" y="407"/>
                  <a:pt x="1754" y="476"/>
                  <a:pt x="1775" y="544"/>
                </a:cubicBezTo>
                <a:cubicBezTo>
                  <a:pt x="1795" y="607"/>
                  <a:pt x="1814" y="666"/>
                  <a:pt x="1774" y="705"/>
                </a:cubicBezTo>
                <a:cubicBezTo>
                  <a:pt x="1735" y="744"/>
                  <a:pt x="1676" y="726"/>
                  <a:pt x="1613" y="706"/>
                </a:cubicBezTo>
                <a:cubicBezTo>
                  <a:pt x="1545" y="685"/>
                  <a:pt x="1476" y="663"/>
                  <a:pt x="1426" y="713"/>
                </a:cubicBezTo>
                <a:cubicBezTo>
                  <a:pt x="1375" y="763"/>
                  <a:pt x="1397" y="833"/>
                  <a:pt x="1419" y="900"/>
                </a:cubicBezTo>
                <a:cubicBezTo>
                  <a:pt x="1438" y="963"/>
                  <a:pt x="1457" y="1023"/>
                  <a:pt x="1418" y="1062"/>
                </a:cubicBezTo>
                <a:cubicBezTo>
                  <a:pt x="1379" y="1101"/>
                  <a:pt x="1320" y="1082"/>
                  <a:pt x="1257" y="1062"/>
                </a:cubicBezTo>
                <a:cubicBezTo>
                  <a:pt x="1189" y="1041"/>
                  <a:pt x="1119" y="1019"/>
                  <a:pt x="1069" y="1069"/>
                </a:cubicBezTo>
                <a:cubicBezTo>
                  <a:pt x="1019" y="1119"/>
                  <a:pt x="1041" y="1189"/>
                  <a:pt x="1062" y="1257"/>
                </a:cubicBezTo>
                <a:cubicBezTo>
                  <a:pt x="1082" y="1320"/>
                  <a:pt x="1101" y="1379"/>
                  <a:pt x="1062" y="1418"/>
                </a:cubicBezTo>
                <a:cubicBezTo>
                  <a:pt x="1023" y="1457"/>
                  <a:pt x="963" y="1438"/>
                  <a:pt x="900" y="1419"/>
                </a:cubicBezTo>
                <a:cubicBezTo>
                  <a:pt x="833" y="1397"/>
                  <a:pt x="763" y="1376"/>
                  <a:pt x="713" y="1426"/>
                </a:cubicBezTo>
                <a:cubicBezTo>
                  <a:pt x="663" y="1476"/>
                  <a:pt x="685" y="1546"/>
                  <a:pt x="706" y="1613"/>
                </a:cubicBezTo>
                <a:cubicBezTo>
                  <a:pt x="726" y="1676"/>
                  <a:pt x="744" y="1736"/>
                  <a:pt x="705" y="1775"/>
                </a:cubicBezTo>
                <a:cubicBezTo>
                  <a:pt x="666" y="1814"/>
                  <a:pt x="607" y="1795"/>
                  <a:pt x="544" y="1775"/>
                </a:cubicBezTo>
                <a:cubicBezTo>
                  <a:pt x="476" y="1754"/>
                  <a:pt x="407" y="1732"/>
                  <a:pt x="357" y="1782"/>
                </a:cubicBezTo>
                <a:cubicBezTo>
                  <a:pt x="306" y="1832"/>
                  <a:pt x="328" y="1902"/>
                  <a:pt x="350" y="1969"/>
                </a:cubicBezTo>
                <a:cubicBezTo>
                  <a:pt x="369" y="2032"/>
                  <a:pt x="388" y="2092"/>
                  <a:pt x="349" y="2131"/>
                </a:cubicBezTo>
                <a:cubicBezTo>
                  <a:pt x="310" y="2170"/>
                  <a:pt x="251" y="2151"/>
                  <a:pt x="188" y="2131"/>
                </a:cubicBezTo>
                <a:cubicBezTo>
                  <a:pt x="120" y="2110"/>
                  <a:pt x="50" y="2088"/>
                  <a:pt x="0" y="2138"/>
                </a:cubicBezTo>
                <a:lnTo>
                  <a:pt x="18" y="2157"/>
                </a:lnTo>
                <a:cubicBezTo>
                  <a:pt x="57" y="2118"/>
                  <a:pt x="117" y="2136"/>
                  <a:pt x="180" y="2156"/>
                </a:cubicBezTo>
                <a:cubicBezTo>
                  <a:pt x="247" y="2177"/>
                  <a:pt x="317" y="2199"/>
                  <a:pt x="367" y="2149"/>
                </a:cubicBezTo>
                <a:cubicBezTo>
                  <a:pt x="417" y="2099"/>
                  <a:pt x="395" y="2029"/>
                  <a:pt x="374" y="1962"/>
                </a:cubicBezTo>
                <a:cubicBezTo>
                  <a:pt x="354" y="1899"/>
                  <a:pt x="336" y="1839"/>
                  <a:pt x="375" y="1800"/>
                </a:cubicBezTo>
                <a:cubicBezTo>
                  <a:pt x="414" y="1761"/>
                  <a:pt x="473" y="1780"/>
                  <a:pt x="536" y="1800"/>
                </a:cubicBezTo>
                <a:cubicBezTo>
                  <a:pt x="604" y="1821"/>
                  <a:pt x="674" y="1843"/>
                  <a:pt x="724" y="1793"/>
                </a:cubicBezTo>
                <a:cubicBezTo>
                  <a:pt x="774" y="1743"/>
                  <a:pt x="752" y="1673"/>
                  <a:pt x="731" y="1605"/>
                </a:cubicBezTo>
                <a:cubicBezTo>
                  <a:pt x="711" y="1542"/>
                  <a:pt x="692" y="1483"/>
                  <a:pt x="731" y="1444"/>
                </a:cubicBezTo>
                <a:cubicBezTo>
                  <a:pt x="770" y="1405"/>
                  <a:pt x="830" y="1424"/>
                  <a:pt x="893" y="1443"/>
                </a:cubicBezTo>
                <a:cubicBezTo>
                  <a:pt x="960" y="1465"/>
                  <a:pt x="1030" y="1486"/>
                  <a:pt x="1080" y="1436"/>
                </a:cubicBezTo>
                <a:cubicBezTo>
                  <a:pt x="1130" y="1385"/>
                  <a:pt x="1108" y="1317"/>
                  <a:pt x="1087" y="1249"/>
                </a:cubicBezTo>
                <a:cubicBezTo>
                  <a:pt x="1067" y="1186"/>
                  <a:pt x="1048" y="1127"/>
                  <a:pt x="1087" y="1088"/>
                </a:cubicBezTo>
                <a:cubicBezTo>
                  <a:pt x="1126" y="1049"/>
                  <a:pt x="1186" y="1067"/>
                  <a:pt x="1249" y="1087"/>
                </a:cubicBezTo>
                <a:cubicBezTo>
                  <a:pt x="1316" y="1108"/>
                  <a:pt x="1386" y="1130"/>
                  <a:pt x="1436" y="1080"/>
                </a:cubicBezTo>
                <a:cubicBezTo>
                  <a:pt x="1486" y="1030"/>
                  <a:pt x="1465" y="960"/>
                  <a:pt x="1443" y="893"/>
                </a:cubicBezTo>
                <a:cubicBezTo>
                  <a:pt x="1424" y="830"/>
                  <a:pt x="1405" y="770"/>
                  <a:pt x="1444" y="731"/>
                </a:cubicBezTo>
                <a:cubicBezTo>
                  <a:pt x="1483" y="692"/>
                  <a:pt x="1542" y="711"/>
                  <a:pt x="1605" y="731"/>
                </a:cubicBezTo>
                <a:cubicBezTo>
                  <a:pt x="1673" y="752"/>
                  <a:pt x="1743" y="774"/>
                  <a:pt x="1793" y="724"/>
                </a:cubicBezTo>
                <a:cubicBezTo>
                  <a:pt x="1843" y="674"/>
                  <a:pt x="1821" y="604"/>
                  <a:pt x="1800" y="536"/>
                </a:cubicBezTo>
                <a:cubicBezTo>
                  <a:pt x="1780" y="473"/>
                  <a:pt x="1761" y="414"/>
                  <a:pt x="1800" y="375"/>
                </a:cubicBezTo>
                <a:cubicBezTo>
                  <a:pt x="1839" y="336"/>
                  <a:pt x="1899" y="354"/>
                  <a:pt x="1962" y="374"/>
                </a:cubicBezTo>
                <a:cubicBezTo>
                  <a:pt x="2029" y="395"/>
                  <a:pt x="2099" y="417"/>
                  <a:pt x="2149" y="367"/>
                </a:cubicBezTo>
                <a:cubicBezTo>
                  <a:pt x="2199" y="317"/>
                  <a:pt x="2177" y="247"/>
                  <a:pt x="2156" y="180"/>
                </a:cubicBezTo>
                <a:cubicBezTo>
                  <a:pt x="2136" y="117"/>
                  <a:pt x="2118" y="57"/>
                  <a:pt x="2157" y="18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0E72293-E4B6-407A-878C-B041A6E46F79}"/>
              </a:ext>
            </a:extLst>
          </p:cNvPr>
          <p:cNvSpPr>
            <a:spLocks/>
          </p:cNvSpPr>
          <p:nvPr userDrawn="1"/>
        </p:nvSpPr>
        <p:spPr bwMode="auto">
          <a:xfrm>
            <a:off x="6737350" y="5218113"/>
            <a:ext cx="698500" cy="698500"/>
          </a:xfrm>
          <a:custGeom>
            <a:avLst/>
            <a:gdLst>
              <a:gd name="T0" fmla="*/ 641248 w 2200"/>
              <a:gd name="T1" fmla="*/ 13657 h 2200"/>
              <a:gd name="T2" fmla="*/ 581856 w 2200"/>
              <a:gd name="T3" fmla="*/ 15880 h 2200"/>
              <a:gd name="T4" fmla="*/ 579632 w 2200"/>
              <a:gd name="T5" fmla="*/ 75590 h 2200"/>
              <a:gd name="T6" fmla="*/ 579632 w 2200"/>
              <a:gd name="T7" fmla="*/ 126725 h 2200"/>
              <a:gd name="T8" fmla="*/ 528180 w 2200"/>
              <a:gd name="T9" fmla="*/ 126725 h 2200"/>
              <a:gd name="T10" fmla="*/ 468788 w 2200"/>
              <a:gd name="T11" fmla="*/ 128948 h 2200"/>
              <a:gd name="T12" fmla="*/ 466564 w 2200"/>
              <a:gd name="T13" fmla="*/ 188658 h 2200"/>
              <a:gd name="T14" fmla="*/ 466247 w 2200"/>
              <a:gd name="T15" fmla="*/ 239793 h 2200"/>
              <a:gd name="T16" fmla="*/ 415112 w 2200"/>
              <a:gd name="T17" fmla="*/ 240111 h 2200"/>
              <a:gd name="T18" fmla="*/ 355402 w 2200"/>
              <a:gd name="T19" fmla="*/ 242334 h 2200"/>
              <a:gd name="T20" fmla="*/ 353179 w 2200"/>
              <a:gd name="T21" fmla="*/ 301726 h 2200"/>
              <a:gd name="T22" fmla="*/ 353179 w 2200"/>
              <a:gd name="T23" fmla="*/ 353179 h 2200"/>
              <a:gd name="T24" fmla="*/ 301726 w 2200"/>
              <a:gd name="T25" fmla="*/ 353179 h 2200"/>
              <a:gd name="T26" fmla="*/ 242334 w 2200"/>
              <a:gd name="T27" fmla="*/ 355402 h 2200"/>
              <a:gd name="T28" fmla="*/ 240111 w 2200"/>
              <a:gd name="T29" fmla="*/ 415112 h 2200"/>
              <a:gd name="T30" fmla="*/ 240111 w 2200"/>
              <a:gd name="T31" fmla="*/ 466247 h 2200"/>
              <a:gd name="T32" fmla="*/ 188658 w 2200"/>
              <a:gd name="T33" fmla="*/ 466564 h 2200"/>
              <a:gd name="T34" fmla="*/ 129266 w 2200"/>
              <a:gd name="T35" fmla="*/ 468470 h 2200"/>
              <a:gd name="T36" fmla="*/ 127043 w 2200"/>
              <a:gd name="T37" fmla="*/ 528180 h 2200"/>
              <a:gd name="T38" fmla="*/ 126725 w 2200"/>
              <a:gd name="T39" fmla="*/ 579315 h 2200"/>
              <a:gd name="T40" fmla="*/ 75590 w 2200"/>
              <a:gd name="T41" fmla="*/ 579632 h 2200"/>
              <a:gd name="T42" fmla="*/ 15880 w 2200"/>
              <a:gd name="T43" fmla="*/ 581856 h 2200"/>
              <a:gd name="T44" fmla="*/ 13657 w 2200"/>
              <a:gd name="T45" fmla="*/ 641248 h 2200"/>
              <a:gd name="T46" fmla="*/ 13657 w 2200"/>
              <a:gd name="T47" fmla="*/ 692700 h 2200"/>
              <a:gd name="T48" fmla="*/ 19374 w 2200"/>
              <a:gd name="T49" fmla="*/ 698417 h 2200"/>
              <a:gd name="T50" fmla="*/ 21597 w 2200"/>
              <a:gd name="T51" fmla="*/ 639025 h 2200"/>
              <a:gd name="T52" fmla="*/ 21597 w 2200"/>
              <a:gd name="T53" fmla="*/ 587573 h 2200"/>
              <a:gd name="T54" fmla="*/ 73050 w 2200"/>
              <a:gd name="T55" fmla="*/ 587573 h 2200"/>
              <a:gd name="T56" fmla="*/ 132442 w 2200"/>
              <a:gd name="T57" fmla="*/ 585349 h 2200"/>
              <a:gd name="T58" fmla="*/ 134665 w 2200"/>
              <a:gd name="T59" fmla="*/ 525639 h 2200"/>
              <a:gd name="T60" fmla="*/ 134983 w 2200"/>
              <a:gd name="T61" fmla="*/ 474505 h 2200"/>
              <a:gd name="T62" fmla="*/ 186118 w 2200"/>
              <a:gd name="T63" fmla="*/ 474187 h 2200"/>
              <a:gd name="T64" fmla="*/ 245828 w 2200"/>
              <a:gd name="T65" fmla="*/ 471964 h 2200"/>
              <a:gd name="T66" fmla="*/ 248051 w 2200"/>
              <a:gd name="T67" fmla="*/ 412571 h 2200"/>
              <a:gd name="T68" fmla="*/ 248051 w 2200"/>
              <a:gd name="T69" fmla="*/ 361119 h 2200"/>
              <a:gd name="T70" fmla="*/ 299503 w 2200"/>
              <a:gd name="T71" fmla="*/ 361119 h 2200"/>
              <a:gd name="T72" fmla="*/ 358896 w 2200"/>
              <a:gd name="T73" fmla="*/ 358896 h 2200"/>
              <a:gd name="T74" fmla="*/ 361119 w 2200"/>
              <a:gd name="T75" fmla="*/ 299186 h 2200"/>
              <a:gd name="T76" fmla="*/ 361437 w 2200"/>
              <a:gd name="T77" fmla="*/ 248051 h 2200"/>
              <a:gd name="T78" fmla="*/ 412571 w 2200"/>
              <a:gd name="T79" fmla="*/ 247733 h 2200"/>
              <a:gd name="T80" fmla="*/ 472281 w 2200"/>
              <a:gd name="T81" fmla="*/ 245828 h 2200"/>
              <a:gd name="T82" fmla="*/ 474505 w 2200"/>
              <a:gd name="T83" fmla="*/ 186118 h 2200"/>
              <a:gd name="T84" fmla="*/ 474505 w 2200"/>
              <a:gd name="T85" fmla="*/ 134983 h 2200"/>
              <a:gd name="T86" fmla="*/ 525639 w 2200"/>
              <a:gd name="T87" fmla="*/ 134665 h 2200"/>
              <a:gd name="T88" fmla="*/ 585349 w 2200"/>
              <a:gd name="T89" fmla="*/ 132442 h 2200"/>
              <a:gd name="T90" fmla="*/ 587573 w 2200"/>
              <a:gd name="T91" fmla="*/ 73050 h 2200"/>
              <a:gd name="T92" fmla="*/ 587573 w 2200"/>
              <a:gd name="T93" fmla="*/ 21597 h 2200"/>
              <a:gd name="T94" fmla="*/ 639025 w 2200"/>
              <a:gd name="T95" fmla="*/ 21597 h 2200"/>
              <a:gd name="T96" fmla="*/ 698417 w 2200"/>
              <a:gd name="T97" fmla="*/ 19374 h 2200"/>
              <a:gd name="T98" fmla="*/ 692700 w 2200"/>
              <a:gd name="T99" fmla="*/ 13657 h 2200"/>
              <a:gd name="T100" fmla="*/ 641248 w 2200"/>
              <a:gd name="T101" fmla="*/ 13657 h 22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200" h="2200">
                <a:moveTo>
                  <a:pt x="2019" y="43"/>
                </a:moveTo>
                <a:cubicBezTo>
                  <a:pt x="1952" y="22"/>
                  <a:pt x="1882" y="0"/>
                  <a:pt x="1832" y="50"/>
                </a:cubicBezTo>
                <a:cubicBezTo>
                  <a:pt x="1782" y="100"/>
                  <a:pt x="1804" y="170"/>
                  <a:pt x="1825" y="238"/>
                </a:cubicBezTo>
                <a:cubicBezTo>
                  <a:pt x="1845" y="300"/>
                  <a:pt x="1864" y="360"/>
                  <a:pt x="1825" y="399"/>
                </a:cubicBezTo>
                <a:cubicBezTo>
                  <a:pt x="1786" y="438"/>
                  <a:pt x="1726" y="419"/>
                  <a:pt x="1663" y="399"/>
                </a:cubicBezTo>
                <a:cubicBezTo>
                  <a:pt x="1596" y="378"/>
                  <a:pt x="1526" y="356"/>
                  <a:pt x="1476" y="406"/>
                </a:cubicBezTo>
                <a:cubicBezTo>
                  <a:pt x="1426" y="456"/>
                  <a:pt x="1448" y="526"/>
                  <a:pt x="1469" y="594"/>
                </a:cubicBezTo>
                <a:cubicBezTo>
                  <a:pt x="1489" y="657"/>
                  <a:pt x="1507" y="716"/>
                  <a:pt x="1468" y="755"/>
                </a:cubicBezTo>
                <a:cubicBezTo>
                  <a:pt x="1429" y="794"/>
                  <a:pt x="1370" y="776"/>
                  <a:pt x="1307" y="756"/>
                </a:cubicBezTo>
                <a:cubicBezTo>
                  <a:pt x="1239" y="735"/>
                  <a:pt x="1169" y="713"/>
                  <a:pt x="1119" y="763"/>
                </a:cubicBezTo>
                <a:cubicBezTo>
                  <a:pt x="1069" y="813"/>
                  <a:pt x="1091" y="883"/>
                  <a:pt x="1112" y="950"/>
                </a:cubicBezTo>
                <a:cubicBezTo>
                  <a:pt x="1132" y="1013"/>
                  <a:pt x="1151" y="1073"/>
                  <a:pt x="1112" y="1112"/>
                </a:cubicBezTo>
                <a:cubicBezTo>
                  <a:pt x="1073" y="1151"/>
                  <a:pt x="1013" y="1132"/>
                  <a:pt x="950" y="1112"/>
                </a:cubicBezTo>
                <a:cubicBezTo>
                  <a:pt x="883" y="1091"/>
                  <a:pt x="813" y="1069"/>
                  <a:pt x="763" y="1119"/>
                </a:cubicBezTo>
                <a:cubicBezTo>
                  <a:pt x="713" y="1169"/>
                  <a:pt x="735" y="1239"/>
                  <a:pt x="756" y="1307"/>
                </a:cubicBezTo>
                <a:cubicBezTo>
                  <a:pt x="776" y="1370"/>
                  <a:pt x="795" y="1429"/>
                  <a:pt x="756" y="1468"/>
                </a:cubicBezTo>
                <a:cubicBezTo>
                  <a:pt x="717" y="1507"/>
                  <a:pt x="657" y="1488"/>
                  <a:pt x="594" y="1469"/>
                </a:cubicBezTo>
                <a:cubicBezTo>
                  <a:pt x="527" y="1447"/>
                  <a:pt x="457" y="1425"/>
                  <a:pt x="407" y="1475"/>
                </a:cubicBezTo>
                <a:cubicBezTo>
                  <a:pt x="357" y="1526"/>
                  <a:pt x="378" y="1595"/>
                  <a:pt x="400" y="1663"/>
                </a:cubicBezTo>
                <a:cubicBezTo>
                  <a:pt x="419" y="1726"/>
                  <a:pt x="438" y="1785"/>
                  <a:pt x="399" y="1824"/>
                </a:cubicBezTo>
                <a:cubicBezTo>
                  <a:pt x="360" y="1863"/>
                  <a:pt x="301" y="1845"/>
                  <a:pt x="238" y="1825"/>
                </a:cubicBezTo>
                <a:cubicBezTo>
                  <a:pt x="170" y="1804"/>
                  <a:pt x="100" y="1782"/>
                  <a:pt x="50" y="1832"/>
                </a:cubicBezTo>
                <a:cubicBezTo>
                  <a:pt x="0" y="1882"/>
                  <a:pt x="22" y="1952"/>
                  <a:pt x="43" y="2019"/>
                </a:cubicBezTo>
                <a:cubicBezTo>
                  <a:pt x="63" y="2082"/>
                  <a:pt x="82" y="2142"/>
                  <a:pt x="43" y="2181"/>
                </a:cubicBezTo>
                <a:lnTo>
                  <a:pt x="61" y="2199"/>
                </a:lnTo>
                <a:cubicBezTo>
                  <a:pt x="111" y="2149"/>
                  <a:pt x="89" y="2079"/>
                  <a:pt x="68" y="2012"/>
                </a:cubicBezTo>
                <a:cubicBezTo>
                  <a:pt x="48" y="1949"/>
                  <a:pt x="29" y="1889"/>
                  <a:pt x="68" y="1850"/>
                </a:cubicBezTo>
                <a:cubicBezTo>
                  <a:pt x="108" y="1811"/>
                  <a:pt x="167" y="1830"/>
                  <a:pt x="230" y="1850"/>
                </a:cubicBezTo>
                <a:cubicBezTo>
                  <a:pt x="297" y="1871"/>
                  <a:pt x="367" y="1893"/>
                  <a:pt x="417" y="1843"/>
                </a:cubicBezTo>
                <a:cubicBezTo>
                  <a:pt x="468" y="1793"/>
                  <a:pt x="446" y="1723"/>
                  <a:pt x="424" y="1655"/>
                </a:cubicBezTo>
                <a:cubicBezTo>
                  <a:pt x="405" y="1592"/>
                  <a:pt x="386" y="1533"/>
                  <a:pt x="425" y="1494"/>
                </a:cubicBezTo>
                <a:cubicBezTo>
                  <a:pt x="464" y="1455"/>
                  <a:pt x="523" y="1473"/>
                  <a:pt x="586" y="1493"/>
                </a:cubicBezTo>
                <a:cubicBezTo>
                  <a:pt x="654" y="1514"/>
                  <a:pt x="724" y="1536"/>
                  <a:pt x="774" y="1486"/>
                </a:cubicBezTo>
                <a:cubicBezTo>
                  <a:pt x="824" y="1436"/>
                  <a:pt x="802" y="1366"/>
                  <a:pt x="781" y="1299"/>
                </a:cubicBezTo>
                <a:cubicBezTo>
                  <a:pt x="761" y="1236"/>
                  <a:pt x="742" y="1176"/>
                  <a:pt x="781" y="1137"/>
                </a:cubicBezTo>
                <a:cubicBezTo>
                  <a:pt x="820" y="1098"/>
                  <a:pt x="880" y="1117"/>
                  <a:pt x="943" y="1137"/>
                </a:cubicBezTo>
                <a:cubicBezTo>
                  <a:pt x="1010" y="1158"/>
                  <a:pt x="1080" y="1180"/>
                  <a:pt x="1130" y="1130"/>
                </a:cubicBezTo>
                <a:cubicBezTo>
                  <a:pt x="1180" y="1080"/>
                  <a:pt x="1158" y="1010"/>
                  <a:pt x="1137" y="942"/>
                </a:cubicBezTo>
                <a:cubicBezTo>
                  <a:pt x="1117" y="879"/>
                  <a:pt x="1099" y="820"/>
                  <a:pt x="1138" y="781"/>
                </a:cubicBezTo>
                <a:cubicBezTo>
                  <a:pt x="1177" y="742"/>
                  <a:pt x="1236" y="761"/>
                  <a:pt x="1299" y="780"/>
                </a:cubicBezTo>
                <a:cubicBezTo>
                  <a:pt x="1367" y="802"/>
                  <a:pt x="1437" y="824"/>
                  <a:pt x="1487" y="774"/>
                </a:cubicBezTo>
                <a:cubicBezTo>
                  <a:pt x="1537" y="723"/>
                  <a:pt x="1515" y="654"/>
                  <a:pt x="1494" y="586"/>
                </a:cubicBezTo>
                <a:cubicBezTo>
                  <a:pt x="1474" y="523"/>
                  <a:pt x="1455" y="464"/>
                  <a:pt x="1494" y="425"/>
                </a:cubicBezTo>
                <a:cubicBezTo>
                  <a:pt x="1533" y="386"/>
                  <a:pt x="1592" y="404"/>
                  <a:pt x="1655" y="424"/>
                </a:cubicBezTo>
                <a:cubicBezTo>
                  <a:pt x="1723" y="445"/>
                  <a:pt x="1793" y="467"/>
                  <a:pt x="1843" y="417"/>
                </a:cubicBezTo>
                <a:cubicBezTo>
                  <a:pt x="1893" y="367"/>
                  <a:pt x="1871" y="297"/>
                  <a:pt x="1850" y="230"/>
                </a:cubicBezTo>
                <a:cubicBezTo>
                  <a:pt x="1830" y="167"/>
                  <a:pt x="1811" y="107"/>
                  <a:pt x="1850" y="68"/>
                </a:cubicBezTo>
                <a:cubicBezTo>
                  <a:pt x="1889" y="29"/>
                  <a:pt x="1949" y="48"/>
                  <a:pt x="2012" y="68"/>
                </a:cubicBezTo>
                <a:cubicBezTo>
                  <a:pt x="2079" y="89"/>
                  <a:pt x="2149" y="111"/>
                  <a:pt x="2199" y="61"/>
                </a:cubicBezTo>
                <a:lnTo>
                  <a:pt x="2181" y="43"/>
                </a:lnTo>
                <a:cubicBezTo>
                  <a:pt x="2142" y="82"/>
                  <a:pt x="2082" y="63"/>
                  <a:pt x="2019" y="43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831B8C71-C61E-4A0C-9660-B1191BB039C5}"/>
              </a:ext>
            </a:extLst>
          </p:cNvPr>
          <p:cNvSpPr>
            <a:spLocks/>
          </p:cNvSpPr>
          <p:nvPr userDrawn="1"/>
        </p:nvSpPr>
        <p:spPr bwMode="auto">
          <a:xfrm>
            <a:off x="9432925" y="581025"/>
            <a:ext cx="428625" cy="428625"/>
          </a:xfrm>
          <a:custGeom>
            <a:avLst/>
            <a:gdLst>
              <a:gd name="T0" fmla="*/ 352047 w 1351"/>
              <a:gd name="T1" fmla="*/ 351991 h 1350"/>
              <a:gd name="T2" fmla="*/ 352047 w 1351"/>
              <a:gd name="T3" fmla="*/ 76175 h 1350"/>
              <a:gd name="T4" fmla="*/ 76118 w 1351"/>
              <a:gd name="T5" fmla="*/ 76175 h 1350"/>
              <a:gd name="T6" fmla="*/ 76118 w 1351"/>
              <a:gd name="T7" fmla="*/ 351991 h 1350"/>
              <a:gd name="T8" fmla="*/ 352047 w 1351"/>
              <a:gd name="T9" fmla="*/ 351991 h 13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51" h="1350">
                <a:moveTo>
                  <a:pt x="1110" y="1109"/>
                </a:moveTo>
                <a:cubicBezTo>
                  <a:pt x="1350" y="869"/>
                  <a:pt x="1350" y="480"/>
                  <a:pt x="1110" y="240"/>
                </a:cubicBezTo>
                <a:cubicBezTo>
                  <a:pt x="870" y="0"/>
                  <a:pt x="480" y="0"/>
                  <a:pt x="240" y="240"/>
                </a:cubicBezTo>
                <a:cubicBezTo>
                  <a:pt x="0" y="480"/>
                  <a:pt x="0" y="869"/>
                  <a:pt x="240" y="1109"/>
                </a:cubicBezTo>
                <a:cubicBezTo>
                  <a:pt x="480" y="1349"/>
                  <a:pt x="870" y="1349"/>
                  <a:pt x="1110" y="1109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F683603-2A11-473A-8F60-02B941B93869}"/>
              </a:ext>
            </a:extLst>
          </p:cNvPr>
          <p:cNvSpPr>
            <a:spLocks/>
          </p:cNvSpPr>
          <p:nvPr userDrawn="1"/>
        </p:nvSpPr>
        <p:spPr bwMode="auto">
          <a:xfrm>
            <a:off x="10718800" y="568325"/>
            <a:ext cx="428625" cy="428625"/>
          </a:xfrm>
          <a:custGeom>
            <a:avLst/>
            <a:gdLst>
              <a:gd name="T0" fmla="*/ 352047 w 1351"/>
              <a:gd name="T1" fmla="*/ 352047 h 1351"/>
              <a:gd name="T2" fmla="*/ 352047 w 1351"/>
              <a:gd name="T3" fmla="*/ 76118 h 1351"/>
              <a:gd name="T4" fmla="*/ 76118 w 1351"/>
              <a:gd name="T5" fmla="*/ 76118 h 1351"/>
              <a:gd name="T6" fmla="*/ 76118 w 1351"/>
              <a:gd name="T7" fmla="*/ 352047 h 1351"/>
              <a:gd name="T8" fmla="*/ 352047 w 1351"/>
              <a:gd name="T9" fmla="*/ 352047 h 1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51" h="1351">
                <a:moveTo>
                  <a:pt x="1110" y="1110"/>
                </a:moveTo>
                <a:cubicBezTo>
                  <a:pt x="1350" y="870"/>
                  <a:pt x="1350" y="481"/>
                  <a:pt x="1110" y="240"/>
                </a:cubicBezTo>
                <a:cubicBezTo>
                  <a:pt x="870" y="0"/>
                  <a:pt x="480" y="0"/>
                  <a:pt x="240" y="240"/>
                </a:cubicBezTo>
                <a:cubicBezTo>
                  <a:pt x="0" y="481"/>
                  <a:pt x="0" y="870"/>
                  <a:pt x="240" y="1110"/>
                </a:cubicBezTo>
                <a:cubicBezTo>
                  <a:pt x="480" y="1350"/>
                  <a:pt x="870" y="1350"/>
                  <a:pt x="1110" y="1110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DB5E2B3D-80E9-46A4-B044-07C569DEE3C0}"/>
              </a:ext>
            </a:extLst>
          </p:cNvPr>
          <p:cNvSpPr>
            <a:spLocks/>
          </p:cNvSpPr>
          <p:nvPr userDrawn="1"/>
        </p:nvSpPr>
        <p:spPr bwMode="auto">
          <a:xfrm>
            <a:off x="9196388" y="5287963"/>
            <a:ext cx="428625" cy="428625"/>
          </a:xfrm>
          <a:custGeom>
            <a:avLst/>
            <a:gdLst>
              <a:gd name="T0" fmla="*/ 76118 w 1351"/>
              <a:gd name="T1" fmla="*/ 76118 h 1351"/>
              <a:gd name="T2" fmla="*/ 76118 w 1351"/>
              <a:gd name="T3" fmla="*/ 352047 h 1351"/>
              <a:gd name="T4" fmla="*/ 352047 w 1351"/>
              <a:gd name="T5" fmla="*/ 352047 h 1351"/>
              <a:gd name="T6" fmla="*/ 352047 w 1351"/>
              <a:gd name="T7" fmla="*/ 76118 h 1351"/>
              <a:gd name="T8" fmla="*/ 76118 w 1351"/>
              <a:gd name="T9" fmla="*/ 76118 h 1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51" h="1351">
                <a:moveTo>
                  <a:pt x="240" y="240"/>
                </a:moveTo>
                <a:cubicBezTo>
                  <a:pt x="0" y="480"/>
                  <a:pt x="0" y="870"/>
                  <a:pt x="240" y="1110"/>
                </a:cubicBezTo>
                <a:cubicBezTo>
                  <a:pt x="480" y="1350"/>
                  <a:pt x="870" y="1350"/>
                  <a:pt x="1110" y="1110"/>
                </a:cubicBezTo>
                <a:cubicBezTo>
                  <a:pt x="1350" y="870"/>
                  <a:pt x="1350" y="480"/>
                  <a:pt x="1110" y="240"/>
                </a:cubicBezTo>
                <a:cubicBezTo>
                  <a:pt x="870" y="0"/>
                  <a:pt x="480" y="0"/>
                  <a:pt x="240" y="240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5953351" y="940050"/>
            <a:ext cx="5471887" cy="5029586"/>
          </a:xfrm>
          <a:custGeom>
            <a:avLst/>
            <a:gdLst>
              <a:gd name="connsiteX0" fmla="*/ 4754531 w 5471887"/>
              <a:gd name="connsiteY0" fmla="*/ 3094610 h 5029586"/>
              <a:gd name="connsiteX1" fmla="*/ 4887337 w 5471887"/>
              <a:gd name="connsiteY1" fmla="*/ 3149638 h 5029586"/>
              <a:gd name="connsiteX2" fmla="*/ 4887337 w 5471887"/>
              <a:gd name="connsiteY2" fmla="*/ 3415491 h 5029586"/>
              <a:gd name="connsiteX3" fmla="*/ 3959872 w 5471887"/>
              <a:gd name="connsiteY3" fmla="*/ 4342637 h 5029586"/>
              <a:gd name="connsiteX4" fmla="*/ 3694338 w 5471887"/>
              <a:gd name="connsiteY4" fmla="*/ 4342637 h 5029586"/>
              <a:gd name="connsiteX5" fmla="*/ 3694338 w 5471887"/>
              <a:gd name="connsiteY5" fmla="*/ 4077103 h 5029586"/>
              <a:gd name="connsiteX6" fmla="*/ 4621485 w 5471887"/>
              <a:gd name="connsiteY6" fmla="*/ 3149638 h 5029586"/>
              <a:gd name="connsiteX7" fmla="*/ 4754531 w 5471887"/>
              <a:gd name="connsiteY7" fmla="*/ 3094610 h 5029586"/>
              <a:gd name="connsiteX8" fmla="*/ 1782741 w 5471887"/>
              <a:gd name="connsiteY8" fmla="*/ 273066 h 5029586"/>
              <a:gd name="connsiteX9" fmla="*/ 1915455 w 5471887"/>
              <a:gd name="connsiteY9" fmla="*/ 328095 h 5029586"/>
              <a:gd name="connsiteX10" fmla="*/ 1968160 w 5471887"/>
              <a:gd name="connsiteY10" fmla="*/ 488812 h 5029586"/>
              <a:gd name="connsiteX11" fmla="*/ 1915455 w 5471887"/>
              <a:gd name="connsiteY11" fmla="*/ 593629 h 5029586"/>
              <a:gd name="connsiteX12" fmla="*/ 988680 w 5471887"/>
              <a:gd name="connsiteY12" fmla="*/ 1521092 h 5029586"/>
              <a:gd name="connsiteX13" fmla="*/ 722935 w 5471887"/>
              <a:gd name="connsiteY13" fmla="*/ 1521092 h 5029586"/>
              <a:gd name="connsiteX14" fmla="*/ 722935 w 5471887"/>
              <a:gd name="connsiteY14" fmla="*/ 1255241 h 5029586"/>
              <a:gd name="connsiteX15" fmla="*/ 1489056 w 5471887"/>
              <a:gd name="connsiteY15" fmla="*/ 488812 h 5029586"/>
              <a:gd name="connsiteX16" fmla="*/ 1650027 w 5471887"/>
              <a:gd name="connsiteY16" fmla="*/ 328095 h 5029586"/>
              <a:gd name="connsiteX17" fmla="*/ 1782741 w 5471887"/>
              <a:gd name="connsiteY17" fmla="*/ 273066 h 5029586"/>
              <a:gd name="connsiteX18" fmla="*/ 5284184 w 5471887"/>
              <a:gd name="connsiteY18" fmla="*/ 217039 h 5029586"/>
              <a:gd name="connsiteX19" fmla="*/ 5417048 w 5471887"/>
              <a:gd name="connsiteY19" fmla="*/ 272020 h 5029586"/>
              <a:gd name="connsiteX20" fmla="*/ 5452288 w 5471887"/>
              <a:gd name="connsiteY20" fmla="*/ 488136 h 5029586"/>
              <a:gd name="connsiteX21" fmla="*/ 5417048 w 5471887"/>
              <a:gd name="connsiteY21" fmla="*/ 537326 h 5029586"/>
              <a:gd name="connsiteX22" fmla="*/ 4878609 w 5471887"/>
              <a:gd name="connsiteY22" fmla="*/ 1075553 h 5029586"/>
              <a:gd name="connsiteX23" fmla="*/ 4612881 w 5471887"/>
              <a:gd name="connsiteY23" fmla="*/ 1075553 h 5029586"/>
              <a:gd name="connsiteX24" fmla="*/ 4612881 w 5471887"/>
              <a:gd name="connsiteY24" fmla="*/ 810247 h 5029586"/>
              <a:gd name="connsiteX25" fmla="*/ 4935120 w 5471887"/>
              <a:gd name="connsiteY25" fmla="*/ 488136 h 5029586"/>
              <a:gd name="connsiteX26" fmla="*/ 5151321 w 5471887"/>
              <a:gd name="connsiteY26" fmla="*/ 272020 h 5029586"/>
              <a:gd name="connsiteX27" fmla="*/ 5284184 w 5471887"/>
              <a:gd name="connsiteY27" fmla="*/ 217039 h 5029586"/>
              <a:gd name="connsiteX28" fmla="*/ 3341203 w 5471887"/>
              <a:gd name="connsiteY28" fmla="*/ 7008 h 5029586"/>
              <a:gd name="connsiteX29" fmla="*/ 3473921 w 5471887"/>
              <a:gd name="connsiteY29" fmla="*/ 62017 h 5029586"/>
              <a:gd name="connsiteX30" fmla="*/ 3473921 w 5471887"/>
              <a:gd name="connsiteY30" fmla="*/ 327455 h 5029586"/>
              <a:gd name="connsiteX31" fmla="*/ 3313897 w 5471887"/>
              <a:gd name="connsiteY31" fmla="*/ 487797 h 5029586"/>
              <a:gd name="connsiteX32" fmla="*/ 3192610 w 5471887"/>
              <a:gd name="connsiteY32" fmla="*/ 609086 h 5029586"/>
              <a:gd name="connsiteX33" fmla="*/ 3151969 w 5471887"/>
              <a:gd name="connsiteY33" fmla="*/ 778636 h 5029586"/>
              <a:gd name="connsiteX34" fmla="*/ 3218328 w 5471887"/>
              <a:gd name="connsiteY34" fmla="*/ 868492 h 5029586"/>
              <a:gd name="connsiteX35" fmla="*/ 3217693 w 5471887"/>
              <a:gd name="connsiteY35" fmla="*/ 868492 h 5029586"/>
              <a:gd name="connsiteX36" fmla="*/ 3208485 w 5471887"/>
              <a:gd name="connsiteY36" fmla="*/ 1124087 h 5029586"/>
              <a:gd name="connsiteX37" fmla="*/ 2445199 w 5471887"/>
              <a:gd name="connsiteY37" fmla="*/ 1887698 h 5029586"/>
              <a:gd name="connsiteX38" fmla="*/ 2445199 w 5471887"/>
              <a:gd name="connsiteY38" fmla="*/ 2153136 h 5029586"/>
              <a:gd name="connsiteX39" fmla="*/ 2710952 w 5471887"/>
              <a:gd name="connsiteY39" fmla="*/ 2153453 h 5029586"/>
              <a:gd name="connsiteX40" fmla="*/ 2942732 w 5471887"/>
              <a:gd name="connsiteY40" fmla="*/ 1921036 h 5029586"/>
              <a:gd name="connsiteX41" fmla="*/ 3208485 w 5471887"/>
              <a:gd name="connsiteY41" fmla="*/ 1921036 h 5029586"/>
              <a:gd name="connsiteX42" fmla="*/ 3210390 w 5471887"/>
              <a:gd name="connsiteY42" fmla="*/ 1922941 h 5029586"/>
              <a:gd name="connsiteX43" fmla="*/ 3287862 w 5471887"/>
              <a:gd name="connsiteY43" fmla="*/ 1978188 h 5029586"/>
              <a:gd name="connsiteX44" fmla="*/ 3430105 w 5471887"/>
              <a:gd name="connsiteY44" fmla="*/ 1959455 h 5029586"/>
              <a:gd name="connsiteX45" fmla="*/ 3457410 w 5471887"/>
              <a:gd name="connsiteY45" fmla="*/ 1937547 h 5029586"/>
              <a:gd name="connsiteX46" fmla="*/ 4054958 w 5471887"/>
              <a:gd name="connsiteY46" fmla="*/ 1339994 h 5029586"/>
              <a:gd name="connsiteX47" fmla="*/ 4055275 w 5471887"/>
              <a:gd name="connsiteY47" fmla="*/ 1339676 h 5029586"/>
              <a:gd name="connsiteX48" fmla="*/ 4320394 w 5471887"/>
              <a:gd name="connsiteY48" fmla="*/ 1339994 h 5029586"/>
              <a:gd name="connsiteX49" fmla="*/ 4326744 w 5471887"/>
              <a:gd name="connsiteY49" fmla="*/ 1346979 h 5029586"/>
              <a:gd name="connsiteX50" fmla="*/ 4401040 w 5471887"/>
              <a:gd name="connsiteY50" fmla="*/ 1399050 h 5029586"/>
              <a:gd name="connsiteX51" fmla="*/ 4551856 w 5471887"/>
              <a:gd name="connsiteY51" fmla="*/ 1374285 h 5029586"/>
              <a:gd name="connsiteX52" fmla="*/ 4573129 w 5471887"/>
              <a:gd name="connsiteY52" fmla="*/ 1353011 h 5029586"/>
              <a:gd name="connsiteX53" fmla="*/ 4838882 w 5471887"/>
              <a:gd name="connsiteY53" fmla="*/ 1353011 h 5029586"/>
              <a:gd name="connsiteX54" fmla="*/ 4862695 w 5471887"/>
              <a:gd name="connsiteY54" fmla="*/ 1589239 h 5029586"/>
              <a:gd name="connsiteX55" fmla="*/ 4838882 w 5471887"/>
              <a:gd name="connsiteY55" fmla="*/ 1618450 h 5029586"/>
              <a:gd name="connsiteX56" fmla="*/ 4403580 w 5471887"/>
              <a:gd name="connsiteY56" fmla="*/ 2053755 h 5029586"/>
              <a:gd name="connsiteX57" fmla="*/ 4388658 w 5471887"/>
              <a:gd name="connsiteY57" fmla="*/ 2070266 h 5029586"/>
              <a:gd name="connsiteX58" fmla="*/ 4362305 w 5471887"/>
              <a:gd name="connsiteY58" fmla="*/ 2115670 h 5029586"/>
              <a:gd name="connsiteX59" fmla="*/ 4353732 w 5471887"/>
              <a:gd name="connsiteY59" fmla="*/ 2143611 h 5029586"/>
              <a:gd name="connsiteX60" fmla="*/ 4348652 w 5471887"/>
              <a:gd name="connsiteY60" fmla="*/ 2182029 h 5029586"/>
              <a:gd name="connsiteX61" fmla="*/ 4352144 w 5471887"/>
              <a:gd name="connsiteY61" fmla="*/ 2222988 h 5029586"/>
              <a:gd name="connsiteX62" fmla="*/ 4359764 w 5471887"/>
              <a:gd name="connsiteY62" fmla="*/ 2250294 h 5029586"/>
              <a:gd name="connsiteX63" fmla="*/ 4390880 w 5471887"/>
              <a:gd name="connsiteY63" fmla="*/ 2305223 h 5029586"/>
              <a:gd name="connsiteX64" fmla="*/ 4403580 w 5471887"/>
              <a:gd name="connsiteY64" fmla="*/ 2319194 h 5029586"/>
              <a:gd name="connsiteX65" fmla="*/ 4419456 w 5471887"/>
              <a:gd name="connsiteY65" fmla="*/ 2333164 h 5029586"/>
              <a:gd name="connsiteX66" fmla="*/ 4475337 w 5471887"/>
              <a:gd name="connsiteY66" fmla="*/ 2363645 h 5029586"/>
              <a:gd name="connsiteX67" fmla="*/ 4503913 w 5471887"/>
              <a:gd name="connsiteY67" fmla="*/ 2370948 h 5029586"/>
              <a:gd name="connsiteX68" fmla="*/ 4540426 w 5471887"/>
              <a:gd name="connsiteY68" fmla="*/ 2373805 h 5029586"/>
              <a:gd name="connsiteX69" fmla="*/ 4576304 w 5471887"/>
              <a:gd name="connsiteY69" fmla="*/ 2369360 h 5029586"/>
              <a:gd name="connsiteX70" fmla="*/ 4613135 w 5471887"/>
              <a:gd name="connsiteY70" fmla="*/ 2357295 h 5029586"/>
              <a:gd name="connsiteX71" fmla="*/ 4669016 w 5471887"/>
              <a:gd name="connsiteY71" fmla="*/ 2319194 h 5029586"/>
              <a:gd name="connsiteX72" fmla="*/ 4735375 w 5471887"/>
              <a:gd name="connsiteY72" fmla="*/ 2252834 h 5029586"/>
              <a:gd name="connsiteX73" fmla="*/ 4814117 w 5471887"/>
              <a:gd name="connsiteY73" fmla="*/ 2205843 h 5029586"/>
              <a:gd name="connsiteX74" fmla="*/ 4883333 w 5471887"/>
              <a:gd name="connsiteY74" fmla="*/ 2198540 h 5029586"/>
              <a:gd name="connsiteX75" fmla="*/ 4947469 w 5471887"/>
              <a:gd name="connsiteY75" fmla="*/ 2215686 h 5029586"/>
              <a:gd name="connsiteX76" fmla="*/ 4985570 w 5471887"/>
              <a:gd name="connsiteY76" fmla="*/ 2239181 h 5029586"/>
              <a:gd name="connsiteX77" fmla="*/ 5001128 w 5471887"/>
              <a:gd name="connsiteY77" fmla="*/ 2252834 h 5029586"/>
              <a:gd name="connsiteX78" fmla="*/ 5011923 w 5471887"/>
              <a:gd name="connsiteY78" fmla="*/ 2264899 h 5029586"/>
              <a:gd name="connsiteX79" fmla="*/ 5037324 w 5471887"/>
              <a:gd name="connsiteY79" fmla="*/ 2303953 h 5029586"/>
              <a:gd name="connsiteX80" fmla="*/ 5055104 w 5471887"/>
              <a:gd name="connsiteY80" fmla="*/ 2368090 h 5029586"/>
              <a:gd name="connsiteX81" fmla="*/ 5048754 w 5471887"/>
              <a:gd name="connsiteY81" fmla="*/ 2436672 h 5029586"/>
              <a:gd name="connsiteX82" fmla="*/ 5001128 w 5471887"/>
              <a:gd name="connsiteY82" fmla="*/ 2517955 h 5029586"/>
              <a:gd name="connsiteX83" fmla="*/ 2544896 w 5471887"/>
              <a:gd name="connsiteY83" fmla="*/ 4974528 h 5029586"/>
              <a:gd name="connsiteX84" fmla="*/ 2447739 w 5471887"/>
              <a:gd name="connsiteY84" fmla="*/ 5026282 h 5029586"/>
              <a:gd name="connsiteX85" fmla="*/ 2380110 w 5471887"/>
              <a:gd name="connsiteY85" fmla="*/ 5026917 h 5029586"/>
              <a:gd name="connsiteX86" fmla="*/ 2279143 w 5471887"/>
              <a:gd name="connsiteY86" fmla="*/ 4974528 h 5029586"/>
              <a:gd name="connsiteX87" fmla="*/ 2226437 w 5471887"/>
              <a:gd name="connsiteY87" fmla="*/ 4870384 h 5029586"/>
              <a:gd name="connsiteX88" fmla="*/ 2228024 w 5471887"/>
              <a:gd name="connsiteY88" fmla="*/ 4804342 h 5029586"/>
              <a:gd name="connsiteX89" fmla="*/ 2279143 w 5471887"/>
              <a:gd name="connsiteY89" fmla="*/ 4709089 h 5029586"/>
              <a:gd name="connsiteX90" fmla="*/ 2262633 w 5471887"/>
              <a:gd name="connsiteY90" fmla="*/ 4725600 h 5029586"/>
              <a:gd name="connsiteX91" fmla="*/ 2301686 w 5471887"/>
              <a:gd name="connsiteY91" fmla="*/ 4668766 h 5029586"/>
              <a:gd name="connsiteX92" fmla="*/ 2314704 w 5471887"/>
              <a:gd name="connsiteY92" fmla="*/ 4626537 h 5029586"/>
              <a:gd name="connsiteX93" fmla="*/ 2317561 w 5471887"/>
              <a:gd name="connsiteY93" fmla="*/ 4590341 h 5029586"/>
              <a:gd name="connsiteX94" fmla="*/ 2315021 w 5471887"/>
              <a:gd name="connsiteY94" fmla="*/ 4562717 h 5029586"/>
              <a:gd name="connsiteX95" fmla="*/ 2307401 w 5471887"/>
              <a:gd name="connsiteY95" fmla="*/ 4531919 h 5029586"/>
              <a:gd name="connsiteX96" fmla="*/ 2275333 w 5471887"/>
              <a:gd name="connsiteY96" fmla="*/ 4473815 h 5029586"/>
              <a:gd name="connsiteX97" fmla="*/ 2262633 w 5471887"/>
              <a:gd name="connsiteY97" fmla="*/ 4459844 h 5029586"/>
              <a:gd name="connsiteX98" fmla="*/ 2250567 w 5471887"/>
              <a:gd name="connsiteY98" fmla="*/ 4449049 h 5029586"/>
              <a:gd name="connsiteX99" fmla="*/ 2193416 w 5471887"/>
              <a:gd name="connsiteY99" fmla="*/ 4416345 h 5029586"/>
              <a:gd name="connsiteX100" fmla="*/ 2164840 w 5471887"/>
              <a:gd name="connsiteY100" fmla="*/ 4408408 h 5029586"/>
              <a:gd name="connsiteX101" fmla="*/ 2130867 w 5471887"/>
              <a:gd name="connsiteY101" fmla="*/ 4404915 h 5029586"/>
              <a:gd name="connsiteX102" fmla="*/ 2093719 w 5471887"/>
              <a:gd name="connsiteY102" fmla="*/ 4408408 h 5029586"/>
              <a:gd name="connsiteX103" fmla="*/ 2059111 w 5471887"/>
              <a:gd name="connsiteY103" fmla="*/ 4418885 h 5029586"/>
              <a:gd name="connsiteX104" fmla="*/ 2014025 w 5471887"/>
              <a:gd name="connsiteY104" fmla="*/ 4445239 h 5029586"/>
              <a:gd name="connsiteX105" fmla="*/ 1997197 w 5471887"/>
              <a:gd name="connsiteY105" fmla="*/ 4459844 h 5029586"/>
              <a:gd name="connsiteX106" fmla="*/ 1943538 w 5471887"/>
              <a:gd name="connsiteY106" fmla="*/ 4513503 h 5029586"/>
              <a:gd name="connsiteX107" fmla="*/ 1914328 w 5471887"/>
              <a:gd name="connsiteY107" fmla="*/ 4537634 h 5029586"/>
              <a:gd name="connsiteX108" fmla="*/ 1678103 w 5471887"/>
              <a:gd name="connsiteY108" fmla="*/ 4513503 h 5029586"/>
              <a:gd name="connsiteX109" fmla="*/ 1678103 w 5471887"/>
              <a:gd name="connsiteY109" fmla="*/ 4248065 h 5029586"/>
              <a:gd name="connsiteX110" fmla="*/ 1648574 w 5471887"/>
              <a:gd name="connsiteY110" fmla="*/ 4277594 h 5029586"/>
              <a:gd name="connsiteX111" fmla="*/ 1648574 w 5471887"/>
              <a:gd name="connsiteY111" fmla="*/ 4011838 h 5029586"/>
              <a:gd name="connsiteX112" fmla="*/ 1383139 w 5471887"/>
              <a:gd name="connsiteY112" fmla="*/ 4011838 h 5029586"/>
              <a:gd name="connsiteX113" fmla="*/ 1382821 w 5471887"/>
              <a:gd name="connsiteY113" fmla="*/ 4011838 h 5029586"/>
              <a:gd name="connsiteX114" fmla="*/ 1187555 w 5471887"/>
              <a:gd name="connsiteY114" fmla="*/ 4207424 h 5029586"/>
              <a:gd name="connsiteX115" fmla="*/ 619535 w 5471887"/>
              <a:gd name="connsiteY115" fmla="*/ 4775449 h 5029586"/>
              <a:gd name="connsiteX116" fmla="*/ 353782 w 5471887"/>
              <a:gd name="connsiteY116" fmla="*/ 4775449 h 5029586"/>
              <a:gd name="connsiteX117" fmla="*/ 353782 w 5471887"/>
              <a:gd name="connsiteY117" fmla="*/ 4510011 h 5029586"/>
              <a:gd name="connsiteX118" fmla="*/ 1283442 w 5471887"/>
              <a:gd name="connsiteY118" fmla="*/ 3580342 h 5029586"/>
              <a:gd name="connsiteX119" fmla="*/ 1283442 w 5471887"/>
              <a:gd name="connsiteY119" fmla="*/ 3314904 h 5029586"/>
              <a:gd name="connsiteX120" fmla="*/ 1017689 w 5471887"/>
              <a:gd name="connsiteY120" fmla="*/ 3314904 h 5029586"/>
              <a:gd name="connsiteX121" fmla="*/ 619535 w 5471887"/>
              <a:gd name="connsiteY121" fmla="*/ 3713061 h 5029586"/>
              <a:gd name="connsiteX122" fmla="*/ 353782 w 5471887"/>
              <a:gd name="connsiteY122" fmla="*/ 3713061 h 5029586"/>
              <a:gd name="connsiteX123" fmla="*/ 353782 w 5471887"/>
              <a:gd name="connsiteY123" fmla="*/ 3447623 h 5029586"/>
              <a:gd name="connsiteX124" fmla="*/ 802102 w 5471887"/>
              <a:gd name="connsiteY124" fmla="*/ 2999299 h 5029586"/>
              <a:gd name="connsiteX125" fmla="*/ 802102 w 5471887"/>
              <a:gd name="connsiteY125" fmla="*/ 2733861 h 5029586"/>
              <a:gd name="connsiteX126" fmla="*/ 536666 w 5471887"/>
              <a:gd name="connsiteY126" fmla="*/ 2733861 h 5029586"/>
              <a:gd name="connsiteX127" fmla="*/ 320761 w 5471887"/>
              <a:gd name="connsiteY127" fmla="*/ 2949768 h 5029586"/>
              <a:gd name="connsiteX128" fmla="*/ 55008 w 5471887"/>
              <a:gd name="connsiteY128" fmla="*/ 2949768 h 5029586"/>
              <a:gd name="connsiteX129" fmla="*/ 55008 w 5471887"/>
              <a:gd name="connsiteY129" fmla="*/ 2684012 h 5029586"/>
              <a:gd name="connsiteX130" fmla="*/ 2251837 w 5471887"/>
              <a:gd name="connsiteY130" fmla="*/ 487797 h 5029586"/>
              <a:gd name="connsiteX131" fmla="*/ 2511558 w 5471887"/>
              <a:gd name="connsiteY131" fmla="*/ 227757 h 5029586"/>
              <a:gd name="connsiteX132" fmla="*/ 2777311 w 5471887"/>
              <a:gd name="connsiteY132" fmla="*/ 227757 h 5029586"/>
              <a:gd name="connsiteX133" fmla="*/ 2786836 w 5471887"/>
              <a:gd name="connsiteY133" fmla="*/ 238870 h 5029586"/>
              <a:gd name="connsiteX134" fmla="*/ 2855735 w 5471887"/>
              <a:gd name="connsiteY134" fmla="*/ 285861 h 5029586"/>
              <a:gd name="connsiteX135" fmla="*/ 3025284 w 5471887"/>
              <a:gd name="connsiteY135" fmla="*/ 245220 h 5029586"/>
              <a:gd name="connsiteX136" fmla="*/ 3208485 w 5471887"/>
              <a:gd name="connsiteY136" fmla="*/ 62017 h 5029586"/>
              <a:gd name="connsiteX137" fmla="*/ 3341203 w 5471887"/>
              <a:gd name="connsiteY137" fmla="*/ 7008 h 5029586"/>
              <a:gd name="connsiteX138" fmla="*/ 4646853 w 5471887"/>
              <a:gd name="connsiteY138" fmla="*/ 0 h 5029586"/>
              <a:gd name="connsiteX139" fmla="*/ 4779553 w 5471887"/>
              <a:gd name="connsiteY139" fmla="*/ 54990 h 5029586"/>
              <a:gd name="connsiteX140" fmla="*/ 4779553 w 5471887"/>
              <a:gd name="connsiteY140" fmla="*/ 320656 h 5029586"/>
              <a:gd name="connsiteX141" fmla="*/ 4612249 w 5471887"/>
              <a:gd name="connsiteY141" fmla="*/ 487927 h 5029586"/>
              <a:gd name="connsiteX142" fmla="*/ 3606835 w 5471887"/>
              <a:gd name="connsiteY142" fmla="*/ 1493139 h 5029586"/>
              <a:gd name="connsiteX143" fmla="*/ 3341433 w 5471887"/>
              <a:gd name="connsiteY143" fmla="*/ 1493139 h 5029586"/>
              <a:gd name="connsiteX144" fmla="*/ 3341433 w 5471887"/>
              <a:gd name="connsiteY144" fmla="*/ 1227473 h 5029586"/>
              <a:gd name="connsiteX145" fmla="*/ 4081128 w 5471887"/>
              <a:gd name="connsiteY145" fmla="*/ 487927 h 5029586"/>
              <a:gd name="connsiteX146" fmla="*/ 4514151 w 5471887"/>
              <a:gd name="connsiteY146" fmla="*/ 54990 h 5029586"/>
              <a:gd name="connsiteX147" fmla="*/ 4646853 w 5471887"/>
              <a:gd name="connsiteY147" fmla="*/ 0 h 50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5471887" h="5029586">
                <a:moveTo>
                  <a:pt x="4754531" y="3094610"/>
                </a:moveTo>
                <a:cubicBezTo>
                  <a:pt x="4802611" y="3094610"/>
                  <a:pt x="4850652" y="3112953"/>
                  <a:pt x="4887337" y="3149638"/>
                </a:cubicBezTo>
                <a:cubicBezTo>
                  <a:pt x="4960709" y="3223010"/>
                  <a:pt x="4960709" y="3342119"/>
                  <a:pt x="4887337" y="3415491"/>
                </a:cubicBezTo>
                <a:lnTo>
                  <a:pt x="3959872" y="4342637"/>
                </a:lnTo>
                <a:cubicBezTo>
                  <a:pt x="3886501" y="4416009"/>
                  <a:pt x="3767709" y="4416009"/>
                  <a:pt x="3694338" y="4342637"/>
                </a:cubicBezTo>
                <a:cubicBezTo>
                  <a:pt x="3620967" y="4269266"/>
                  <a:pt x="3620967" y="4150474"/>
                  <a:pt x="3694338" y="4077103"/>
                </a:cubicBezTo>
                <a:lnTo>
                  <a:pt x="4621485" y="3149638"/>
                </a:lnTo>
                <a:cubicBezTo>
                  <a:pt x="4658330" y="3112953"/>
                  <a:pt x="4706450" y="3094610"/>
                  <a:pt x="4754531" y="3094610"/>
                </a:cubicBezTo>
                <a:close/>
                <a:moveTo>
                  <a:pt x="1782741" y="273066"/>
                </a:moveTo>
                <a:cubicBezTo>
                  <a:pt x="1830763" y="273066"/>
                  <a:pt x="1878784" y="291409"/>
                  <a:pt x="1915455" y="328095"/>
                </a:cubicBezTo>
                <a:cubicBezTo>
                  <a:pt x="1959270" y="371927"/>
                  <a:pt x="1976732" y="431958"/>
                  <a:pt x="1968160" y="488812"/>
                </a:cubicBezTo>
                <a:cubicBezTo>
                  <a:pt x="1962445" y="527245"/>
                  <a:pt x="1944983" y="564090"/>
                  <a:pt x="1915455" y="593629"/>
                </a:cubicBezTo>
                <a:lnTo>
                  <a:pt x="988680" y="1521092"/>
                </a:lnTo>
                <a:cubicBezTo>
                  <a:pt x="915339" y="1594464"/>
                  <a:pt x="796277" y="1594464"/>
                  <a:pt x="722935" y="1521092"/>
                </a:cubicBezTo>
                <a:cubicBezTo>
                  <a:pt x="649593" y="1447721"/>
                  <a:pt x="649593" y="1328612"/>
                  <a:pt x="722935" y="1255241"/>
                </a:cubicBezTo>
                <a:lnTo>
                  <a:pt x="1489056" y="488812"/>
                </a:lnTo>
                <a:lnTo>
                  <a:pt x="1650027" y="328095"/>
                </a:lnTo>
                <a:cubicBezTo>
                  <a:pt x="1686698" y="291409"/>
                  <a:pt x="1734720" y="273066"/>
                  <a:pt x="1782741" y="273066"/>
                </a:cubicBezTo>
                <a:close/>
                <a:moveTo>
                  <a:pt x="5284184" y="217039"/>
                </a:moveTo>
                <a:cubicBezTo>
                  <a:pt x="5332282" y="217039"/>
                  <a:pt x="5380380" y="235366"/>
                  <a:pt x="5417048" y="272020"/>
                </a:cubicBezTo>
                <a:cubicBezTo>
                  <a:pt x="5475464" y="330413"/>
                  <a:pt x="5487211" y="418001"/>
                  <a:pt x="5452288" y="488136"/>
                </a:cubicBezTo>
                <a:cubicBezTo>
                  <a:pt x="5443399" y="505908"/>
                  <a:pt x="5431652" y="522727"/>
                  <a:pt x="5417048" y="537326"/>
                </a:cubicBezTo>
                <a:lnTo>
                  <a:pt x="4878609" y="1075553"/>
                </a:lnTo>
                <a:cubicBezTo>
                  <a:pt x="4805272" y="1148861"/>
                  <a:pt x="4686218" y="1149178"/>
                  <a:pt x="4612881" y="1075553"/>
                </a:cubicBezTo>
                <a:cubicBezTo>
                  <a:pt x="4539544" y="1002562"/>
                  <a:pt x="4539544" y="883555"/>
                  <a:pt x="4612881" y="810247"/>
                </a:cubicBezTo>
                <a:lnTo>
                  <a:pt x="4935120" y="488136"/>
                </a:lnTo>
                <a:lnTo>
                  <a:pt x="5151321" y="272020"/>
                </a:lnTo>
                <a:cubicBezTo>
                  <a:pt x="5187989" y="235366"/>
                  <a:pt x="5236087" y="217039"/>
                  <a:pt x="5284184" y="217039"/>
                </a:cubicBezTo>
                <a:close/>
                <a:moveTo>
                  <a:pt x="3341203" y="7008"/>
                </a:moveTo>
                <a:cubicBezTo>
                  <a:pt x="3389226" y="7008"/>
                  <a:pt x="3437249" y="25344"/>
                  <a:pt x="3473921" y="62017"/>
                </a:cubicBezTo>
                <a:cubicBezTo>
                  <a:pt x="3547265" y="135362"/>
                  <a:pt x="3547265" y="254110"/>
                  <a:pt x="3473921" y="327455"/>
                </a:cubicBezTo>
                <a:lnTo>
                  <a:pt x="3313897" y="487797"/>
                </a:lnTo>
                <a:lnTo>
                  <a:pt x="3192610" y="609086"/>
                </a:lnTo>
                <a:cubicBezTo>
                  <a:pt x="3124346" y="682748"/>
                  <a:pt x="3137681" y="747203"/>
                  <a:pt x="3151969" y="778636"/>
                </a:cubicBezTo>
                <a:cubicBezTo>
                  <a:pt x="3172289" y="823723"/>
                  <a:pt x="3184989" y="831660"/>
                  <a:pt x="3218328" y="868492"/>
                </a:cubicBezTo>
                <a:lnTo>
                  <a:pt x="3217693" y="868492"/>
                </a:lnTo>
                <a:cubicBezTo>
                  <a:pt x="3281512" y="942154"/>
                  <a:pt x="3278654" y="1053917"/>
                  <a:pt x="3208485" y="1124087"/>
                </a:cubicBezTo>
                <a:lnTo>
                  <a:pt x="2445199" y="1887698"/>
                </a:lnTo>
                <a:cubicBezTo>
                  <a:pt x="2371855" y="1961043"/>
                  <a:pt x="2371855" y="2079791"/>
                  <a:pt x="2445199" y="2153136"/>
                </a:cubicBezTo>
                <a:cubicBezTo>
                  <a:pt x="2518543" y="2226481"/>
                  <a:pt x="2637608" y="2226481"/>
                  <a:pt x="2710952" y="2153453"/>
                </a:cubicBezTo>
                <a:lnTo>
                  <a:pt x="2942732" y="1921036"/>
                </a:lnTo>
                <a:cubicBezTo>
                  <a:pt x="3016076" y="1847692"/>
                  <a:pt x="3135141" y="1847692"/>
                  <a:pt x="3208485" y="1921036"/>
                </a:cubicBezTo>
                <a:cubicBezTo>
                  <a:pt x="3209120" y="1921671"/>
                  <a:pt x="3209755" y="1922307"/>
                  <a:pt x="3210390" y="1922941"/>
                </a:cubicBezTo>
                <a:cubicBezTo>
                  <a:pt x="3237378" y="1948025"/>
                  <a:pt x="3248173" y="1960090"/>
                  <a:pt x="3287862" y="1978188"/>
                </a:cubicBezTo>
                <a:cubicBezTo>
                  <a:pt x="3315167" y="1990571"/>
                  <a:pt x="3368191" y="2002319"/>
                  <a:pt x="3430105" y="1959455"/>
                </a:cubicBezTo>
                <a:cubicBezTo>
                  <a:pt x="3438995" y="1953105"/>
                  <a:pt x="3448203" y="1946120"/>
                  <a:pt x="3457410" y="1937547"/>
                </a:cubicBezTo>
                <a:lnTo>
                  <a:pt x="4054958" y="1339994"/>
                </a:lnTo>
                <a:cubicBezTo>
                  <a:pt x="4054958" y="1339994"/>
                  <a:pt x="4054958" y="1339994"/>
                  <a:pt x="4055275" y="1339676"/>
                </a:cubicBezTo>
                <a:cubicBezTo>
                  <a:pt x="4128619" y="1266649"/>
                  <a:pt x="4247050" y="1266966"/>
                  <a:pt x="4320394" y="1339994"/>
                </a:cubicBezTo>
                <a:cubicBezTo>
                  <a:pt x="4322616" y="1342216"/>
                  <a:pt x="4324839" y="1344756"/>
                  <a:pt x="4326744" y="1346979"/>
                </a:cubicBezTo>
                <a:cubicBezTo>
                  <a:pt x="4351509" y="1370157"/>
                  <a:pt x="4363257" y="1381905"/>
                  <a:pt x="4401040" y="1399050"/>
                </a:cubicBezTo>
                <a:cubicBezTo>
                  <a:pt x="4429933" y="1412068"/>
                  <a:pt x="4486132" y="1424134"/>
                  <a:pt x="4551856" y="1374285"/>
                </a:cubicBezTo>
                <a:lnTo>
                  <a:pt x="4573129" y="1353011"/>
                </a:lnTo>
                <a:cubicBezTo>
                  <a:pt x="4646473" y="1279667"/>
                  <a:pt x="4765538" y="1279667"/>
                  <a:pt x="4838882" y="1353011"/>
                </a:cubicBezTo>
                <a:cubicBezTo>
                  <a:pt x="4903018" y="1417149"/>
                  <a:pt x="4910956" y="1516211"/>
                  <a:pt x="4862695" y="1589239"/>
                </a:cubicBezTo>
                <a:cubicBezTo>
                  <a:pt x="4855710" y="1599399"/>
                  <a:pt x="4847772" y="1609242"/>
                  <a:pt x="4838882" y="1618450"/>
                </a:cubicBezTo>
                <a:lnTo>
                  <a:pt x="4403580" y="2053755"/>
                </a:lnTo>
                <a:cubicBezTo>
                  <a:pt x="4398183" y="2059153"/>
                  <a:pt x="4393420" y="2064551"/>
                  <a:pt x="4388658" y="2070266"/>
                </a:cubicBezTo>
                <a:cubicBezTo>
                  <a:pt x="4377862" y="2084554"/>
                  <a:pt x="4368972" y="2099477"/>
                  <a:pt x="4362305" y="2115670"/>
                </a:cubicBezTo>
                <a:cubicBezTo>
                  <a:pt x="4358812" y="2124560"/>
                  <a:pt x="4355954" y="2134085"/>
                  <a:pt x="4353732" y="2143611"/>
                </a:cubicBezTo>
                <a:cubicBezTo>
                  <a:pt x="4350557" y="2156311"/>
                  <a:pt x="4348969" y="2169012"/>
                  <a:pt x="4348652" y="2182029"/>
                </a:cubicBezTo>
                <a:cubicBezTo>
                  <a:pt x="4348334" y="2195682"/>
                  <a:pt x="4349287" y="2209335"/>
                  <a:pt x="4352144" y="2222988"/>
                </a:cubicBezTo>
                <a:cubicBezTo>
                  <a:pt x="4354049" y="2232196"/>
                  <a:pt x="4356589" y="2241404"/>
                  <a:pt x="4359764" y="2250294"/>
                </a:cubicBezTo>
                <a:cubicBezTo>
                  <a:pt x="4366750" y="2269662"/>
                  <a:pt x="4377227" y="2288395"/>
                  <a:pt x="4390880" y="2305223"/>
                </a:cubicBezTo>
                <a:cubicBezTo>
                  <a:pt x="4394690" y="2309986"/>
                  <a:pt x="4399135" y="2314748"/>
                  <a:pt x="4403580" y="2319194"/>
                </a:cubicBezTo>
                <a:cubicBezTo>
                  <a:pt x="4408661" y="2324274"/>
                  <a:pt x="4413741" y="2329036"/>
                  <a:pt x="4419456" y="2333164"/>
                </a:cubicBezTo>
                <a:cubicBezTo>
                  <a:pt x="4436284" y="2346499"/>
                  <a:pt x="4455334" y="2356660"/>
                  <a:pt x="4475337" y="2363645"/>
                </a:cubicBezTo>
                <a:cubicBezTo>
                  <a:pt x="4484545" y="2366820"/>
                  <a:pt x="4494070" y="2369360"/>
                  <a:pt x="4503913" y="2370948"/>
                </a:cubicBezTo>
                <a:cubicBezTo>
                  <a:pt x="4515978" y="2373170"/>
                  <a:pt x="4528043" y="2374123"/>
                  <a:pt x="4540426" y="2373805"/>
                </a:cubicBezTo>
                <a:cubicBezTo>
                  <a:pt x="4552491" y="2373488"/>
                  <a:pt x="4564239" y="2372218"/>
                  <a:pt x="4576304" y="2369360"/>
                </a:cubicBezTo>
                <a:cubicBezTo>
                  <a:pt x="4588687" y="2366820"/>
                  <a:pt x="4601070" y="2362692"/>
                  <a:pt x="4613135" y="2357295"/>
                </a:cubicBezTo>
                <a:cubicBezTo>
                  <a:pt x="4633138" y="2348404"/>
                  <a:pt x="4652506" y="2336022"/>
                  <a:pt x="4669016" y="2319194"/>
                </a:cubicBezTo>
                <a:lnTo>
                  <a:pt x="4735375" y="2252834"/>
                </a:lnTo>
                <a:cubicBezTo>
                  <a:pt x="4758235" y="2229974"/>
                  <a:pt x="4785223" y="2214415"/>
                  <a:pt x="4814117" y="2205843"/>
                </a:cubicBezTo>
                <a:cubicBezTo>
                  <a:pt x="4836660" y="2199175"/>
                  <a:pt x="4859838" y="2196635"/>
                  <a:pt x="4883333" y="2198540"/>
                </a:cubicBezTo>
                <a:cubicBezTo>
                  <a:pt x="4905241" y="2200445"/>
                  <a:pt x="4927149" y="2206160"/>
                  <a:pt x="4947469" y="2215686"/>
                </a:cubicBezTo>
                <a:cubicBezTo>
                  <a:pt x="4960805" y="2221718"/>
                  <a:pt x="4973822" y="2229656"/>
                  <a:pt x="4985570" y="2239181"/>
                </a:cubicBezTo>
                <a:cubicBezTo>
                  <a:pt x="4990968" y="2243309"/>
                  <a:pt x="4996048" y="2248071"/>
                  <a:pt x="5001128" y="2252834"/>
                </a:cubicBezTo>
                <a:cubicBezTo>
                  <a:pt x="5004938" y="2256644"/>
                  <a:pt x="5008431" y="2260772"/>
                  <a:pt x="5011923" y="2264899"/>
                </a:cubicBezTo>
                <a:cubicBezTo>
                  <a:pt x="5022083" y="2276965"/>
                  <a:pt x="5030656" y="2290300"/>
                  <a:pt x="5037324" y="2303953"/>
                </a:cubicBezTo>
                <a:cubicBezTo>
                  <a:pt x="5047167" y="2324591"/>
                  <a:pt x="5053199" y="2346182"/>
                  <a:pt x="5055104" y="2368090"/>
                </a:cubicBezTo>
                <a:cubicBezTo>
                  <a:pt x="5057327" y="2390951"/>
                  <a:pt x="5055104" y="2414129"/>
                  <a:pt x="5048754" y="2436672"/>
                </a:cubicBezTo>
                <a:cubicBezTo>
                  <a:pt x="5040499" y="2466518"/>
                  <a:pt x="5024624" y="2494459"/>
                  <a:pt x="5001128" y="2517955"/>
                </a:cubicBezTo>
                <a:lnTo>
                  <a:pt x="2544896" y="4974528"/>
                </a:lnTo>
                <a:cubicBezTo>
                  <a:pt x="2517273" y="5002151"/>
                  <a:pt x="2483300" y="5019296"/>
                  <a:pt x="2447739" y="5026282"/>
                </a:cubicBezTo>
                <a:cubicBezTo>
                  <a:pt x="2425513" y="5030409"/>
                  <a:pt x="2402335" y="5030727"/>
                  <a:pt x="2380110" y="5026917"/>
                </a:cubicBezTo>
                <a:cubicBezTo>
                  <a:pt x="2342962" y="5020566"/>
                  <a:pt x="2307718" y="5003103"/>
                  <a:pt x="2279143" y="4974528"/>
                </a:cubicBezTo>
                <a:cubicBezTo>
                  <a:pt x="2249932" y="4945317"/>
                  <a:pt x="2232470" y="4908485"/>
                  <a:pt x="2226437" y="4870384"/>
                </a:cubicBezTo>
                <a:cubicBezTo>
                  <a:pt x="2223262" y="4848476"/>
                  <a:pt x="2223579" y="4825933"/>
                  <a:pt x="2228024" y="4804342"/>
                </a:cubicBezTo>
                <a:cubicBezTo>
                  <a:pt x="2235327" y="4769416"/>
                  <a:pt x="2252155" y="4736078"/>
                  <a:pt x="2279143" y="4709089"/>
                </a:cubicBezTo>
                <a:lnTo>
                  <a:pt x="2262633" y="4725600"/>
                </a:lnTo>
                <a:cubicBezTo>
                  <a:pt x="2279778" y="4708772"/>
                  <a:pt x="2292478" y="4689404"/>
                  <a:pt x="2301686" y="4668766"/>
                </a:cubicBezTo>
                <a:cubicBezTo>
                  <a:pt x="2307718" y="4655113"/>
                  <a:pt x="2312164" y="4640825"/>
                  <a:pt x="2314704" y="4626537"/>
                </a:cubicBezTo>
                <a:cubicBezTo>
                  <a:pt x="2316926" y="4614471"/>
                  <a:pt x="2317879" y="4602406"/>
                  <a:pt x="2317561" y="4590341"/>
                </a:cubicBezTo>
                <a:cubicBezTo>
                  <a:pt x="2317561" y="4581133"/>
                  <a:pt x="2316609" y="4571925"/>
                  <a:pt x="2315021" y="4562717"/>
                </a:cubicBezTo>
                <a:cubicBezTo>
                  <a:pt x="2313434" y="4552240"/>
                  <a:pt x="2310893" y="4542079"/>
                  <a:pt x="2307401" y="4531919"/>
                </a:cubicBezTo>
                <a:cubicBezTo>
                  <a:pt x="2300416" y="4511281"/>
                  <a:pt x="2289938" y="4491595"/>
                  <a:pt x="2275333" y="4473815"/>
                </a:cubicBezTo>
                <a:cubicBezTo>
                  <a:pt x="2271523" y="4469052"/>
                  <a:pt x="2267078" y="4464289"/>
                  <a:pt x="2262633" y="4459844"/>
                </a:cubicBezTo>
                <a:cubicBezTo>
                  <a:pt x="2258822" y="4456034"/>
                  <a:pt x="2254695" y="4452542"/>
                  <a:pt x="2250567" y="4449049"/>
                </a:cubicBezTo>
                <a:cubicBezTo>
                  <a:pt x="2233422" y="4434443"/>
                  <a:pt x="2213736" y="4423648"/>
                  <a:pt x="2193416" y="4416345"/>
                </a:cubicBezTo>
                <a:cubicBezTo>
                  <a:pt x="2183891" y="4412853"/>
                  <a:pt x="2174366" y="4409995"/>
                  <a:pt x="2164840" y="4408408"/>
                </a:cubicBezTo>
                <a:cubicBezTo>
                  <a:pt x="2153410" y="4406185"/>
                  <a:pt x="2142298" y="4405233"/>
                  <a:pt x="2130867" y="4404915"/>
                </a:cubicBezTo>
                <a:cubicBezTo>
                  <a:pt x="2118484" y="4404915"/>
                  <a:pt x="2106102" y="4406185"/>
                  <a:pt x="2093719" y="4408408"/>
                </a:cubicBezTo>
                <a:cubicBezTo>
                  <a:pt x="2081971" y="4410948"/>
                  <a:pt x="2070224" y="4414123"/>
                  <a:pt x="2059111" y="4418885"/>
                </a:cubicBezTo>
                <a:cubicBezTo>
                  <a:pt x="2043235" y="4425236"/>
                  <a:pt x="2027995" y="4434126"/>
                  <a:pt x="2014025" y="4445239"/>
                </a:cubicBezTo>
                <a:cubicBezTo>
                  <a:pt x="2008310" y="4449684"/>
                  <a:pt x="2002594" y="4454764"/>
                  <a:pt x="1997197" y="4459844"/>
                </a:cubicBezTo>
                <a:lnTo>
                  <a:pt x="1943538" y="4513503"/>
                </a:lnTo>
                <a:cubicBezTo>
                  <a:pt x="1934648" y="4522711"/>
                  <a:pt x="1924805" y="4530649"/>
                  <a:pt x="1914328" y="4537634"/>
                </a:cubicBezTo>
                <a:cubicBezTo>
                  <a:pt x="1841301" y="4585896"/>
                  <a:pt x="1742239" y="4577958"/>
                  <a:pt x="1678103" y="4513503"/>
                </a:cubicBezTo>
                <a:cubicBezTo>
                  <a:pt x="1604759" y="4440159"/>
                  <a:pt x="1604759" y="4321410"/>
                  <a:pt x="1678103" y="4248065"/>
                </a:cubicBezTo>
                <a:lnTo>
                  <a:pt x="1648574" y="4277594"/>
                </a:lnTo>
                <a:cubicBezTo>
                  <a:pt x="1721919" y="4204249"/>
                  <a:pt x="1721919" y="4085183"/>
                  <a:pt x="1648574" y="4011838"/>
                </a:cubicBezTo>
                <a:cubicBezTo>
                  <a:pt x="1575230" y="3938811"/>
                  <a:pt x="1456483" y="3938493"/>
                  <a:pt x="1383139" y="4011838"/>
                </a:cubicBezTo>
                <a:cubicBezTo>
                  <a:pt x="1383139" y="4011838"/>
                  <a:pt x="1383139" y="4011838"/>
                  <a:pt x="1382821" y="4011838"/>
                </a:cubicBezTo>
                <a:lnTo>
                  <a:pt x="1187555" y="4207424"/>
                </a:lnTo>
                <a:lnTo>
                  <a:pt x="619535" y="4775449"/>
                </a:lnTo>
                <a:cubicBezTo>
                  <a:pt x="546191" y="4848794"/>
                  <a:pt x="427126" y="4848794"/>
                  <a:pt x="353782" y="4775449"/>
                </a:cubicBezTo>
                <a:cubicBezTo>
                  <a:pt x="280438" y="4702104"/>
                  <a:pt x="280438" y="4583356"/>
                  <a:pt x="353782" y="4510011"/>
                </a:cubicBezTo>
                <a:lnTo>
                  <a:pt x="1283442" y="3580342"/>
                </a:lnTo>
                <a:cubicBezTo>
                  <a:pt x="1356786" y="3506997"/>
                  <a:pt x="1356786" y="3388249"/>
                  <a:pt x="1283442" y="3314904"/>
                </a:cubicBezTo>
                <a:cubicBezTo>
                  <a:pt x="1210098" y="3241559"/>
                  <a:pt x="1091033" y="3241559"/>
                  <a:pt x="1017689" y="3314904"/>
                </a:cubicBezTo>
                <a:lnTo>
                  <a:pt x="619535" y="3713061"/>
                </a:lnTo>
                <a:cubicBezTo>
                  <a:pt x="546191" y="3786406"/>
                  <a:pt x="427126" y="3786406"/>
                  <a:pt x="353782" y="3713061"/>
                </a:cubicBezTo>
                <a:cubicBezTo>
                  <a:pt x="280438" y="3639716"/>
                  <a:pt x="280438" y="3520968"/>
                  <a:pt x="353782" y="3447623"/>
                </a:cubicBezTo>
                <a:lnTo>
                  <a:pt x="802102" y="2999299"/>
                </a:lnTo>
                <a:cubicBezTo>
                  <a:pt x="875446" y="2925955"/>
                  <a:pt x="875446" y="2807206"/>
                  <a:pt x="802102" y="2733861"/>
                </a:cubicBezTo>
                <a:cubicBezTo>
                  <a:pt x="728757" y="2660516"/>
                  <a:pt x="610010" y="2660516"/>
                  <a:pt x="536666" y="2733861"/>
                </a:cubicBezTo>
                <a:lnTo>
                  <a:pt x="320761" y="2949768"/>
                </a:lnTo>
                <a:cubicBezTo>
                  <a:pt x="247417" y="3023113"/>
                  <a:pt x="128352" y="3023113"/>
                  <a:pt x="55008" y="2949768"/>
                </a:cubicBezTo>
                <a:cubicBezTo>
                  <a:pt x="-18336" y="2876423"/>
                  <a:pt x="-18336" y="2757357"/>
                  <a:pt x="55008" y="2684012"/>
                </a:cubicBezTo>
                <a:lnTo>
                  <a:pt x="2251837" y="487797"/>
                </a:lnTo>
                <a:lnTo>
                  <a:pt x="2511558" y="227757"/>
                </a:lnTo>
                <a:cubicBezTo>
                  <a:pt x="2584902" y="154730"/>
                  <a:pt x="2703967" y="154412"/>
                  <a:pt x="2777311" y="227757"/>
                </a:cubicBezTo>
                <a:cubicBezTo>
                  <a:pt x="2780803" y="231250"/>
                  <a:pt x="2783661" y="235060"/>
                  <a:pt x="2786836" y="238870"/>
                </a:cubicBezTo>
                <a:cubicBezTo>
                  <a:pt x="2808109" y="258555"/>
                  <a:pt x="2820492" y="269986"/>
                  <a:pt x="2855735" y="285861"/>
                </a:cubicBezTo>
                <a:cubicBezTo>
                  <a:pt x="2887168" y="299832"/>
                  <a:pt x="2951622" y="313167"/>
                  <a:pt x="3025284" y="245220"/>
                </a:cubicBezTo>
                <a:lnTo>
                  <a:pt x="3208485" y="62017"/>
                </a:lnTo>
                <a:cubicBezTo>
                  <a:pt x="3245157" y="25344"/>
                  <a:pt x="3293180" y="7008"/>
                  <a:pt x="3341203" y="7008"/>
                </a:cubicBezTo>
                <a:close/>
                <a:moveTo>
                  <a:pt x="4646853" y="0"/>
                </a:moveTo>
                <a:cubicBezTo>
                  <a:pt x="4694869" y="0"/>
                  <a:pt x="4742886" y="18330"/>
                  <a:pt x="4779553" y="54990"/>
                </a:cubicBezTo>
                <a:cubicBezTo>
                  <a:pt x="4852888" y="128310"/>
                  <a:pt x="4852888" y="247336"/>
                  <a:pt x="4779553" y="320656"/>
                </a:cubicBezTo>
                <a:lnTo>
                  <a:pt x="4612249" y="487927"/>
                </a:lnTo>
                <a:lnTo>
                  <a:pt x="3606835" y="1493139"/>
                </a:lnTo>
                <a:cubicBezTo>
                  <a:pt x="3533500" y="1566459"/>
                  <a:pt x="3414768" y="1566459"/>
                  <a:pt x="3341433" y="1493139"/>
                </a:cubicBezTo>
                <a:cubicBezTo>
                  <a:pt x="3268099" y="1419819"/>
                  <a:pt x="3268099" y="1300793"/>
                  <a:pt x="3341433" y="1227473"/>
                </a:cubicBezTo>
                <a:lnTo>
                  <a:pt x="4081128" y="487927"/>
                </a:lnTo>
                <a:lnTo>
                  <a:pt x="4514151" y="54990"/>
                </a:lnTo>
                <a:cubicBezTo>
                  <a:pt x="4550819" y="18330"/>
                  <a:pt x="4598836" y="0"/>
                  <a:pt x="464685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10747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7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F6A68A-350D-4B6B-9656-F35F8527D9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42F950-B8F2-4172-8CC9-E9A58146CB37}"/>
              </a:ext>
            </a:extLst>
          </p:cNvPr>
          <p:cNvSpPr/>
          <p:nvPr userDrawn="1"/>
        </p:nvSpPr>
        <p:spPr>
          <a:xfrm>
            <a:off x="609600" y="609600"/>
            <a:ext cx="10972800" cy="5638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888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0" y="1969846"/>
            <a:ext cx="12191999" cy="3728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78436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9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769939" y="1918185"/>
            <a:ext cx="10655300" cy="3762955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9089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4177145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8919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12157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-1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464381" y="2623777"/>
            <a:ext cx="1155438" cy="1539711"/>
          </a:xfrm>
          <a:custGeom>
            <a:avLst/>
            <a:gdLst/>
            <a:ahLst/>
            <a:cxnLst/>
            <a:rect l="l" t="t" r="r" b="b"/>
            <a:pathLst>
              <a:path w="1155438" h="1539711">
                <a:moveTo>
                  <a:pt x="596291" y="0"/>
                </a:moveTo>
                <a:cubicBezTo>
                  <a:pt x="760747" y="0"/>
                  <a:pt x="894709" y="43684"/>
                  <a:pt x="998179" y="131051"/>
                </a:cubicBezTo>
                <a:cubicBezTo>
                  <a:pt x="1101648" y="218417"/>
                  <a:pt x="1151670" y="326170"/>
                  <a:pt x="1148244" y="454307"/>
                </a:cubicBezTo>
                <a:lnTo>
                  <a:pt x="1146188" y="460475"/>
                </a:lnTo>
                <a:lnTo>
                  <a:pt x="855308" y="460475"/>
                </a:lnTo>
                <a:cubicBezTo>
                  <a:pt x="855308" y="391266"/>
                  <a:pt x="832182" y="335249"/>
                  <a:pt x="785929" y="292422"/>
                </a:cubicBezTo>
                <a:cubicBezTo>
                  <a:pt x="739676" y="249595"/>
                  <a:pt x="674750" y="228182"/>
                  <a:pt x="591152" y="228182"/>
                </a:cubicBezTo>
                <a:cubicBezTo>
                  <a:pt x="510980" y="228182"/>
                  <a:pt x="448967" y="245998"/>
                  <a:pt x="405112" y="281630"/>
                </a:cubicBezTo>
                <a:cubicBezTo>
                  <a:pt x="361258" y="317262"/>
                  <a:pt x="339330" y="362829"/>
                  <a:pt x="339330" y="418333"/>
                </a:cubicBezTo>
                <a:cubicBezTo>
                  <a:pt x="339330" y="469040"/>
                  <a:pt x="362800" y="510668"/>
                  <a:pt x="409738" y="543216"/>
                </a:cubicBezTo>
                <a:cubicBezTo>
                  <a:pt x="456676" y="575764"/>
                  <a:pt x="537704" y="610197"/>
                  <a:pt x="652823" y="646514"/>
                </a:cubicBezTo>
                <a:cubicBezTo>
                  <a:pt x="817963" y="692425"/>
                  <a:pt x="943017" y="753067"/>
                  <a:pt x="1027986" y="828443"/>
                </a:cubicBezTo>
                <a:cubicBezTo>
                  <a:pt x="1112954" y="903818"/>
                  <a:pt x="1155438" y="1002834"/>
                  <a:pt x="1155438" y="1125490"/>
                </a:cubicBezTo>
                <a:cubicBezTo>
                  <a:pt x="1155438" y="1253628"/>
                  <a:pt x="1104903" y="1354699"/>
                  <a:pt x="1003832" y="1428704"/>
                </a:cubicBezTo>
                <a:cubicBezTo>
                  <a:pt x="902760" y="1502709"/>
                  <a:pt x="769312" y="1539711"/>
                  <a:pt x="603486" y="1539711"/>
                </a:cubicBezTo>
                <a:cubicBezTo>
                  <a:pt x="440402" y="1539711"/>
                  <a:pt x="298216" y="1497741"/>
                  <a:pt x="176931" y="1413800"/>
                </a:cubicBezTo>
                <a:cubicBezTo>
                  <a:pt x="55645" y="1329859"/>
                  <a:pt x="-3284" y="1212171"/>
                  <a:pt x="142" y="1060736"/>
                </a:cubicBezTo>
                <a:lnTo>
                  <a:pt x="2197" y="1054568"/>
                </a:lnTo>
                <a:lnTo>
                  <a:pt x="294105" y="1054568"/>
                </a:lnTo>
                <a:cubicBezTo>
                  <a:pt x="294105" y="1143648"/>
                  <a:pt x="321343" y="1208916"/>
                  <a:pt x="375819" y="1250373"/>
                </a:cubicBezTo>
                <a:cubicBezTo>
                  <a:pt x="430295" y="1291829"/>
                  <a:pt x="506184" y="1312557"/>
                  <a:pt x="603486" y="1312557"/>
                </a:cubicBezTo>
                <a:cubicBezTo>
                  <a:pt x="685028" y="1312557"/>
                  <a:pt x="747385" y="1295769"/>
                  <a:pt x="790554" y="1262193"/>
                </a:cubicBezTo>
                <a:cubicBezTo>
                  <a:pt x="833723" y="1228617"/>
                  <a:pt x="855308" y="1183734"/>
                  <a:pt x="855308" y="1127545"/>
                </a:cubicBezTo>
                <a:cubicBezTo>
                  <a:pt x="855308" y="1069986"/>
                  <a:pt x="834923" y="1023733"/>
                  <a:pt x="794151" y="988786"/>
                </a:cubicBezTo>
                <a:cubicBezTo>
                  <a:pt x="753380" y="953840"/>
                  <a:pt x="681945" y="920949"/>
                  <a:pt x="579846" y="890113"/>
                </a:cubicBezTo>
                <a:cubicBezTo>
                  <a:pt x="401686" y="838721"/>
                  <a:pt x="267039" y="777736"/>
                  <a:pt x="175903" y="707157"/>
                </a:cubicBezTo>
                <a:cubicBezTo>
                  <a:pt x="84768" y="636579"/>
                  <a:pt x="39200" y="539961"/>
                  <a:pt x="39200" y="417305"/>
                </a:cubicBezTo>
                <a:cubicBezTo>
                  <a:pt x="39200" y="294649"/>
                  <a:pt x="91449" y="194434"/>
                  <a:pt x="195946" y="116661"/>
                </a:cubicBezTo>
                <a:cubicBezTo>
                  <a:pt x="300444" y="38887"/>
                  <a:pt x="433892" y="0"/>
                  <a:pt x="596291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1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9569239" y="2645362"/>
            <a:ext cx="1145019" cy="1496541"/>
          </a:xfrm>
          <a:custGeom>
            <a:avLst/>
            <a:gdLst/>
            <a:ahLst/>
            <a:cxnLst/>
            <a:rect l="l" t="t" r="r" b="b"/>
            <a:pathLst>
              <a:path w="1145019" h="1496541">
                <a:moveTo>
                  <a:pt x="0" y="0"/>
                </a:moveTo>
                <a:lnTo>
                  <a:pt x="1145019" y="0"/>
                </a:lnTo>
                <a:lnTo>
                  <a:pt x="1145019" y="231265"/>
                </a:lnTo>
                <a:lnTo>
                  <a:pt x="721547" y="231265"/>
                </a:lnTo>
                <a:lnTo>
                  <a:pt x="721547" y="1496541"/>
                </a:lnTo>
                <a:lnTo>
                  <a:pt x="421416" y="1496541"/>
                </a:lnTo>
                <a:lnTo>
                  <a:pt x="421416" y="231265"/>
                </a:lnTo>
                <a:lnTo>
                  <a:pt x="0" y="23126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1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817458" y="2623777"/>
            <a:ext cx="1248831" cy="1539711"/>
          </a:xfrm>
          <a:custGeom>
            <a:avLst/>
            <a:gdLst/>
            <a:ahLst/>
            <a:cxnLst/>
            <a:rect l="l" t="t" r="r" b="b"/>
            <a:pathLst>
              <a:path w="1248831" h="1539711">
                <a:moveTo>
                  <a:pt x="620818" y="234349"/>
                </a:moveTo>
                <a:cubicBezTo>
                  <a:pt x="518719" y="234349"/>
                  <a:pt x="439575" y="271595"/>
                  <a:pt x="383386" y="346087"/>
                </a:cubicBezTo>
                <a:cubicBezTo>
                  <a:pt x="327197" y="420579"/>
                  <a:pt x="299103" y="516524"/>
                  <a:pt x="299103" y="633923"/>
                </a:cubicBezTo>
                <a:lnTo>
                  <a:pt x="299103" y="905788"/>
                </a:lnTo>
                <a:cubicBezTo>
                  <a:pt x="299103" y="1024558"/>
                  <a:pt x="327540" y="1121360"/>
                  <a:pt x="384414" y="1196194"/>
                </a:cubicBezTo>
                <a:cubicBezTo>
                  <a:pt x="441288" y="1271029"/>
                  <a:pt x="520432" y="1308446"/>
                  <a:pt x="621846" y="1308446"/>
                </a:cubicBezTo>
                <a:cubicBezTo>
                  <a:pt x="724630" y="1308446"/>
                  <a:pt x="804802" y="1271029"/>
                  <a:pt x="862362" y="1196194"/>
                </a:cubicBezTo>
                <a:cubicBezTo>
                  <a:pt x="919921" y="1121360"/>
                  <a:pt x="948701" y="1024558"/>
                  <a:pt x="948701" y="905788"/>
                </a:cubicBezTo>
                <a:lnTo>
                  <a:pt x="948701" y="633923"/>
                </a:lnTo>
                <a:cubicBezTo>
                  <a:pt x="948701" y="517209"/>
                  <a:pt x="919578" y="421435"/>
                  <a:pt x="861334" y="346601"/>
                </a:cubicBezTo>
                <a:cubicBezTo>
                  <a:pt x="803089" y="271766"/>
                  <a:pt x="722917" y="234349"/>
                  <a:pt x="620818" y="234349"/>
                </a:cubicBezTo>
                <a:close/>
                <a:moveTo>
                  <a:pt x="620818" y="0"/>
                </a:moveTo>
                <a:cubicBezTo>
                  <a:pt x="806515" y="0"/>
                  <a:pt x="957608" y="60129"/>
                  <a:pt x="1074098" y="180387"/>
                </a:cubicBezTo>
                <a:cubicBezTo>
                  <a:pt x="1190586" y="300645"/>
                  <a:pt x="1248831" y="452252"/>
                  <a:pt x="1248831" y="635208"/>
                </a:cubicBezTo>
                <a:lnTo>
                  <a:pt x="1248831" y="904503"/>
                </a:lnTo>
                <a:cubicBezTo>
                  <a:pt x="1248831" y="1088145"/>
                  <a:pt x="1190758" y="1239923"/>
                  <a:pt x="1074611" y="1359838"/>
                </a:cubicBezTo>
                <a:cubicBezTo>
                  <a:pt x="958465" y="1479753"/>
                  <a:pt x="807543" y="1539711"/>
                  <a:pt x="621846" y="1539711"/>
                </a:cubicBezTo>
                <a:cubicBezTo>
                  <a:pt x="437519" y="1539711"/>
                  <a:pt x="287797" y="1479753"/>
                  <a:pt x="172678" y="1359838"/>
                </a:cubicBezTo>
                <a:cubicBezTo>
                  <a:pt x="57560" y="1239923"/>
                  <a:pt x="0" y="1088145"/>
                  <a:pt x="0" y="904503"/>
                </a:cubicBezTo>
                <a:lnTo>
                  <a:pt x="0" y="635208"/>
                </a:lnTo>
                <a:cubicBezTo>
                  <a:pt x="0" y="452252"/>
                  <a:pt x="57388" y="300645"/>
                  <a:pt x="172164" y="180387"/>
                </a:cubicBezTo>
                <a:cubicBezTo>
                  <a:pt x="286940" y="60129"/>
                  <a:pt x="436492" y="0"/>
                  <a:pt x="620818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1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3829254" y="2645362"/>
            <a:ext cx="1812089" cy="1496541"/>
          </a:xfrm>
          <a:custGeom>
            <a:avLst/>
            <a:gdLst/>
            <a:ahLst/>
            <a:cxnLst/>
            <a:rect l="l" t="t" r="r" b="b"/>
            <a:pathLst>
              <a:path w="1812089" h="1496541">
                <a:moveTo>
                  <a:pt x="0" y="0"/>
                </a:moveTo>
                <a:lnTo>
                  <a:pt x="293963" y="0"/>
                </a:lnTo>
                <a:lnTo>
                  <a:pt x="508783" y="1024761"/>
                </a:lnTo>
                <a:lnTo>
                  <a:pt x="514950" y="1025789"/>
                </a:lnTo>
                <a:lnTo>
                  <a:pt x="795551" y="0"/>
                </a:lnTo>
                <a:lnTo>
                  <a:pt x="1016538" y="0"/>
                </a:lnTo>
                <a:lnTo>
                  <a:pt x="1299195" y="1025789"/>
                </a:lnTo>
                <a:lnTo>
                  <a:pt x="1305362" y="1025789"/>
                </a:lnTo>
                <a:lnTo>
                  <a:pt x="1519154" y="0"/>
                </a:lnTo>
                <a:lnTo>
                  <a:pt x="1812089" y="0"/>
                </a:lnTo>
                <a:lnTo>
                  <a:pt x="1462622" y="1496541"/>
                </a:lnTo>
                <a:lnTo>
                  <a:pt x="1184076" y="1496541"/>
                </a:lnTo>
                <a:lnTo>
                  <a:pt x="909642" y="508783"/>
                </a:lnTo>
                <a:lnTo>
                  <a:pt x="903475" y="508783"/>
                </a:lnTo>
                <a:lnTo>
                  <a:pt x="629041" y="1496541"/>
                </a:lnTo>
                <a:lnTo>
                  <a:pt x="350495" y="149654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1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32101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-1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7B411B-F17F-4796-8F11-C1C05B1A6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63947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912814" y="1839419"/>
            <a:ext cx="3314820" cy="2992123"/>
          </a:xfrm>
          <a:custGeom>
            <a:avLst/>
            <a:gdLst>
              <a:gd name="connsiteX0" fmla="*/ 0 w 1800000"/>
              <a:gd name="connsiteY0" fmla="*/ 0 h 1800000"/>
              <a:gd name="connsiteX1" fmla="*/ 1800000 w 1800000"/>
              <a:gd name="connsiteY1" fmla="*/ 0 h 1800000"/>
              <a:gd name="connsiteX2" fmla="*/ 1800000 w 1800000"/>
              <a:gd name="connsiteY2" fmla="*/ 1800000 h 1800000"/>
              <a:gd name="connsiteX3" fmla="*/ 0 w 1800000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000" h="1800000">
                <a:moveTo>
                  <a:pt x="0" y="0"/>
                </a:moveTo>
                <a:lnTo>
                  <a:pt x="1800000" y="0"/>
                </a:lnTo>
                <a:lnTo>
                  <a:pt x="1800000" y="1800000"/>
                </a:lnTo>
                <a:lnTo>
                  <a:pt x="0" y="1800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435523" y="1839419"/>
            <a:ext cx="3314820" cy="2992123"/>
          </a:xfrm>
          <a:custGeom>
            <a:avLst/>
            <a:gdLst>
              <a:gd name="connsiteX0" fmla="*/ 0 w 1800000"/>
              <a:gd name="connsiteY0" fmla="*/ 0 h 1800000"/>
              <a:gd name="connsiteX1" fmla="*/ 1800000 w 1800000"/>
              <a:gd name="connsiteY1" fmla="*/ 0 h 1800000"/>
              <a:gd name="connsiteX2" fmla="*/ 1800000 w 1800000"/>
              <a:gd name="connsiteY2" fmla="*/ 1800000 h 1800000"/>
              <a:gd name="connsiteX3" fmla="*/ 0 w 1800000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000" h="1800000">
                <a:moveTo>
                  <a:pt x="0" y="0"/>
                </a:moveTo>
                <a:lnTo>
                  <a:pt x="1800000" y="0"/>
                </a:lnTo>
                <a:lnTo>
                  <a:pt x="1800000" y="1800000"/>
                </a:lnTo>
                <a:lnTo>
                  <a:pt x="0" y="1800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7958232" y="1839419"/>
            <a:ext cx="3314820" cy="2992123"/>
          </a:xfrm>
          <a:custGeom>
            <a:avLst/>
            <a:gdLst>
              <a:gd name="connsiteX0" fmla="*/ 0 w 1800000"/>
              <a:gd name="connsiteY0" fmla="*/ 0 h 1800000"/>
              <a:gd name="connsiteX1" fmla="*/ 1800000 w 1800000"/>
              <a:gd name="connsiteY1" fmla="*/ 0 h 1800000"/>
              <a:gd name="connsiteX2" fmla="*/ 1800000 w 1800000"/>
              <a:gd name="connsiteY2" fmla="*/ 1800000 h 1800000"/>
              <a:gd name="connsiteX3" fmla="*/ 0 w 1800000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000" h="1800000">
                <a:moveTo>
                  <a:pt x="0" y="0"/>
                </a:moveTo>
                <a:lnTo>
                  <a:pt x="1800000" y="0"/>
                </a:lnTo>
                <a:lnTo>
                  <a:pt x="1800000" y="1800000"/>
                </a:lnTo>
                <a:lnTo>
                  <a:pt x="0" y="1800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824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-1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464381" y="2623777"/>
            <a:ext cx="1155438" cy="1539711"/>
          </a:xfrm>
          <a:custGeom>
            <a:avLst/>
            <a:gdLst/>
            <a:ahLst/>
            <a:cxnLst/>
            <a:rect l="l" t="t" r="r" b="b"/>
            <a:pathLst>
              <a:path w="1155438" h="1539711">
                <a:moveTo>
                  <a:pt x="596291" y="0"/>
                </a:moveTo>
                <a:cubicBezTo>
                  <a:pt x="760747" y="0"/>
                  <a:pt x="894709" y="43684"/>
                  <a:pt x="998179" y="131051"/>
                </a:cubicBezTo>
                <a:cubicBezTo>
                  <a:pt x="1101648" y="218417"/>
                  <a:pt x="1151670" y="326170"/>
                  <a:pt x="1148244" y="454307"/>
                </a:cubicBezTo>
                <a:lnTo>
                  <a:pt x="1146188" y="460475"/>
                </a:lnTo>
                <a:lnTo>
                  <a:pt x="855308" y="460475"/>
                </a:lnTo>
                <a:cubicBezTo>
                  <a:pt x="855308" y="391266"/>
                  <a:pt x="832182" y="335249"/>
                  <a:pt x="785929" y="292422"/>
                </a:cubicBezTo>
                <a:cubicBezTo>
                  <a:pt x="739676" y="249595"/>
                  <a:pt x="674750" y="228182"/>
                  <a:pt x="591152" y="228182"/>
                </a:cubicBezTo>
                <a:cubicBezTo>
                  <a:pt x="510980" y="228182"/>
                  <a:pt x="448967" y="245998"/>
                  <a:pt x="405112" y="281630"/>
                </a:cubicBezTo>
                <a:cubicBezTo>
                  <a:pt x="361258" y="317262"/>
                  <a:pt x="339330" y="362829"/>
                  <a:pt x="339330" y="418333"/>
                </a:cubicBezTo>
                <a:cubicBezTo>
                  <a:pt x="339330" y="469040"/>
                  <a:pt x="362800" y="510668"/>
                  <a:pt x="409738" y="543216"/>
                </a:cubicBezTo>
                <a:cubicBezTo>
                  <a:pt x="456676" y="575764"/>
                  <a:pt x="537704" y="610197"/>
                  <a:pt x="652823" y="646514"/>
                </a:cubicBezTo>
                <a:cubicBezTo>
                  <a:pt x="817963" y="692425"/>
                  <a:pt x="943017" y="753067"/>
                  <a:pt x="1027986" y="828443"/>
                </a:cubicBezTo>
                <a:cubicBezTo>
                  <a:pt x="1112954" y="903818"/>
                  <a:pt x="1155438" y="1002834"/>
                  <a:pt x="1155438" y="1125490"/>
                </a:cubicBezTo>
                <a:cubicBezTo>
                  <a:pt x="1155438" y="1253628"/>
                  <a:pt x="1104903" y="1354699"/>
                  <a:pt x="1003832" y="1428704"/>
                </a:cubicBezTo>
                <a:cubicBezTo>
                  <a:pt x="902760" y="1502709"/>
                  <a:pt x="769312" y="1539711"/>
                  <a:pt x="603486" y="1539711"/>
                </a:cubicBezTo>
                <a:cubicBezTo>
                  <a:pt x="440402" y="1539711"/>
                  <a:pt x="298216" y="1497741"/>
                  <a:pt x="176931" y="1413800"/>
                </a:cubicBezTo>
                <a:cubicBezTo>
                  <a:pt x="55645" y="1329859"/>
                  <a:pt x="-3284" y="1212171"/>
                  <a:pt x="142" y="1060736"/>
                </a:cubicBezTo>
                <a:lnTo>
                  <a:pt x="2197" y="1054568"/>
                </a:lnTo>
                <a:lnTo>
                  <a:pt x="294105" y="1054568"/>
                </a:lnTo>
                <a:cubicBezTo>
                  <a:pt x="294105" y="1143648"/>
                  <a:pt x="321343" y="1208916"/>
                  <a:pt x="375819" y="1250373"/>
                </a:cubicBezTo>
                <a:cubicBezTo>
                  <a:pt x="430295" y="1291829"/>
                  <a:pt x="506184" y="1312557"/>
                  <a:pt x="603486" y="1312557"/>
                </a:cubicBezTo>
                <a:cubicBezTo>
                  <a:pt x="685028" y="1312557"/>
                  <a:pt x="747385" y="1295769"/>
                  <a:pt x="790554" y="1262193"/>
                </a:cubicBezTo>
                <a:cubicBezTo>
                  <a:pt x="833723" y="1228617"/>
                  <a:pt x="855308" y="1183734"/>
                  <a:pt x="855308" y="1127545"/>
                </a:cubicBezTo>
                <a:cubicBezTo>
                  <a:pt x="855308" y="1069986"/>
                  <a:pt x="834923" y="1023733"/>
                  <a:pt x="794151" y="988786"/>
                </a:cubicBezTo>
                <a:cubicBezTo>
                  <a:pt x="753380" y="953840"/>
                  <a:pt x="681945" y="920949"/>
                  <a:pt x="579846" y="890113"/>
                </a:cubicBezTo>
                <a:cubicBezTo>
                  <a:pt x="401686" y="838721"/>
                  <a:pt x="267039" y="777736"/>
                  <a:pt x="175903" y="707157"/>
                </a:cubicBezTo>
                <a:cubicBezTo>
                  <a:pt x="84768" y="636579"/>
                  <a:pt x="39200" y="539961"/>
                  <a:pt x="39200" y="417305"/>
                </a:cubicBezTo>
                <a:cubicBezTo>
                  <a:pt x="39200" y="294649"/>
                  <a:pt x="91449" y="194434"/>
                  <a:pt x="195946" y="116661"/>
                </a:cubicBezTo>
                <a:cubicBezTo>
                  <a:pt x="300444" y="38887"/>
                  <a:pt x="433892" y="0"/>
                  <a:pt x="596291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1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9569239" y="2645362"/>
            <a:ext cx="1145019" cy="1496541"/>
          </a:xfrm>
          <a:custGeom>
            <a:avLst/>
            <a:gdLst/>
            <a:ahLst/>
            <a:cxnLst/>
            <a:rect l="l" t="t" r="r" b="b"/>
            <a:pathLst>
              <a:path w="1145019" h="1496541">
                <a:moveTo>
                  <a:pt x="0" y="0"/>
                </a:moveTo>
                <a:lnTo>
                  <a:pt x="1145019" y="0"/>
                </a:lnTo>
                <a:lnTo>
                  <a:pt x="1145019" y="231265"/>
                </a:lnTo>
                <a:lnTo>
                  <a:pt x="721547" y="231265"/>
                </a:lnTo>
                <a:lnTo>
                  <a:pt x="721547" y="1496541"/>
                </a:lnTo>
                <a:lnTo>
                  <a:pt x="421416" y="1496541"/>
                </a:lnTo>
                <a:lnTo>
                  <a:pt x="421416" y="231265"/>
                </a:lnTo>
                <a:lnTo>
                  <a:pt x="0" y="23126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1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817458" y="2623777"/>
            <a:ext cx="1248831" cy="1539711"/>
          </a:xfrm>
          <a:custGeom>
            <a:avLst/>
            <a:gdLst/>
            <a:ahLst/>
            <a:cxnLst/>
            <a:rect l="l" t="t" r="r" b="b"/>
            <a:pathLst>
              <a:path w="1248831" h="1539711">
                <a:moveTo>
                  <a:pt x="620818" y="234349"/>
                </a:moveTo>
                <a:cubicBezTo>
                  <a:pt x="518719" y="234349"/>
                  <a:pt x="439575" y="271595"/>
                  <a:pt x="383386" y="346087"/>
                </a:cubicBezTo>
                <a:cubicBezTo>
                  <a:pt x="327197" y="420579"/>
                  <a:pt x="299103" y="516524"/>
                  <a:pt x="299103" y="633923"/>
                </a:cubicBezTo>
                <a:lnTo>
                  <a:pt x="299103" y="905788"/>
                </a:lnTo>
                <a:cubicBezTo>
                  <a:pt x="299103" y="1024558"/>
                  <a:pt x="327540" y="1121360"/>
                  <a:pt x="384414" y="1196194"/>
                </a:cubicBezTo>
                <a:cubicBezTo>
                  <a:pt x="441288" y="1271029"/>
                  <a:pt x="520432" y="1308446"/>
                  <a:pt x="621846" y="1308446"/>
                </a:cubicBezTo>
                <a:cubicBezTo>
                  <a:pt x="724630" y="1308446"/>
                  <a:pt x="804802" y="1271029"/>
                  <a:pt x="862362" y="1196194"/>
                </a:cubicBezTo>
                <a:cubicBezTo>
                  <a:pt x="919921" y="1121360"/>
                  <a:pt x="948701" y="1024558"/>
                  <a:pt x="948701" y="905788"/>
                </a:cubicBezTo>
                <a:lnTo>
                  <a:pt x="948701" y="633923"/>
                </a:lnTo>
                <a:cubicBezTo>
                  <a:pt x="948701" y="517209"/>
                  <a:pt x="919578" y="421435"/>
                  <a:pt x="861334" y="346601"/>
                </a:cubicBezTo>
                <a:cubicBezTo>
                  <a:pt x="803089" y="271766"/>
                  <a:pt x="722917" y="234349"/>
                  <a:pt x="620818" y="234349"/>
                </a:cubicBezTo>
                <a:close/>
                <a:moveTo>
                  <a:pt x="620818" y="0"/>
                </a:moveTo>
                <a:cubicBezTo>
                  <a:pt x="806515" y="0"/>
                  <a:pt x="957608" y="60129"/>
                  <a:pt x="1074098" y="180387"/>
                </a:cubicBezTo>
                <a:cubicBezTo>
                  <a:pt x="1190586" y="300645"/>
                  <a:pt x="1248831" y="452252"/>
                  <a:pt x="1248831" y="635208"/>
                </a:cubicBezTo>
                <a:lnTo>
                  <a:pt x="1248831" y="904503"/>
                </a:lnTo>
                <a:cubicBezTo>
                  <a:pt x="1248831" y="1088145"/>
                  <a:pt x="1190758" y="1239923"/>
                  <a:pt x="1074611" y="1359838"/>
                </a:cubicBezTo>
                <a:cubicBezTo>
                  <a:pt x="958465" y="1479753"/>
                  <a:pt x="807543" y="1539711"/>
                  <a:pt x="621846" y="1539711"/>
                </a:cubicBezTo>
                <a:cubicBezTo>
                  <a:pt x="437519" y="1539711"/>
                  <a:pt x="287797" y="1479753"/>
                  <a:pt x="172678" y="1359838"/>
                </a:cubicBezTo>
                <a:cubicBezTo>
                  <a:pt x="57560" y="1239923"/>
                  <a:pt x="0" y="1088145"/>
                  <a:pt x="0" y="904503"/>
                </a:cubicBezTo>
                <a:lnTo>
                  <a:pt x="0" y="635208"/>
                </a:lnTo>
                <a:cubicBezTo>
                  <a:pt x="0" y="452252"/>
                  <a:pt x="57388" y="300645"/>
                  <a:pt x="172164" y="180387"/>
                </a:cubicBezTo>
                <a:cubicBezTo>
                  <a:pt x="286940" y="60129"/>
                  <a:pt x="436492" y="0"/>
                  <a:pt x="620818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1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3829254" y="2645362"/>
            <a:ext cx="1812089" cy="1496541"/>
          </a:xfrm>
          <a:custGeom>
            <a:avLst/>
            <a:gdLst/>
            <a:ahLst/>
            <a:cxnLst/>
            <a:rect l="l" t="t" r="r" b="b"/>
            <a:pathLst>
              <a:path w="1812089" h="1496541">
                <a:moveTo>
                  <a:pt x="0" y="0"/>
                </a:moveTo>
                <a:lnTo>
                  <a:pt x="293963" y="0"/>
                </a:lnTo>
                <a:lnTo>
                  <a:pt x="508783" y="1024761"/>
                </a:lnTo>
                <a:lnTo>
                  <a:pt x="514950" y="1025789"/>
                </a:lnTo>
                <a:lnTo>
                  <a:pt x="795551" y="0"/>
                </a:lnTo>
                <a:lnTo>
                  <a:pt x="1016538" y="0"/>
                </a:lnTo>
                <a:lnTo>
                  <a:pt x="1299195" y="1025789"/>
                </a:lnTo>
                <a:lnTo>
                  <a:pt x="1305362" y="1025789"/>
                </a:lnTo>
                <a:lnTo>
                  <a:pt x="1519154" y="0"/>
                </a:lnTo>
                <a:lnTo>
                  <a:pt x="1812089" y="0"/>
                </a:lnTo>
                <a:lnTo>
                  <a:pt x="1462622" y="1496541"/>
                </a:lnTo>
                <a:lnTo>
                  <a:pt x="1184076" y="1496541"/>
                </a:lnTo>
                <a:lnTo>
                  <a:pt x="909642" y="508783"/>
                </a:lnTo>
                <a:lnTo>
                  <a:pt x="903475" y="508783"/>
                </a:lnTo>
                <a:lnTo>
                  <a:pt x="629041" y="1496541"/>
                </a:lnTo>
                <a:lnTo>
                  <a:pt x="350495" y="149654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1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564891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1" y="0"/>
            <a:ext cx="12191999" cy="3429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912813" y="2326191"/>
            <a:ext cx="2205618" cy="2205618"/>
          </a:xfrm>
          <a:prstGeom prst="ellipse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3634124" y="2326191"/>
            <a:ext cx="2205618" cy="2205618"/>
          </a:xfrm>
          <a:prstGeom prst="ellipse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6355435" y="2326191"/>
            <a:ext cx="2205618" cy="2205618"/>
          </a:xfrm>
          <a:prstGeom prst="ellipse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7"/>
          </p:nvPr>
        </p:nvSpPr>
        <p:spPr>
          <a:xfrm>
            <a:off x="9076746" y="2326191"/>
            <a:ext cx="2205618" cy="2205618"/>
          </a:xfrm>
          <a:prstGeom prst="ellipse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43950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F0E004-7C5A-4B06-B2DD-F786E59467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BC2223-6175-4060-BEF8-2ABEE5E50B64}"/>
              </a:ext>
            </a:extLst>
          </p:cNvPr>
          <p:cNvSpPr/>
          <p:nvPr userDrawn="1"/>
        </p:nvSpPr>
        <p:spPr>
          <a:xfrm>
            <a:off x="609600" y="609600"/>
            <a:ext cx="10972800" cy="5638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38715" y="171283"/>
            <a:ext cx="6467842" cy="6361302"/>
          </a:xfrm>
          <a:custGeom>
            <a:avLst/>
            <a:gdLst>
              <a:gd name="connsiteX0" fmla="*/ 3576868 w 5661659"/>
              <a:gd name="connsiteY0" fmla="*/ 4882569 h 5568401"/>
              <a:gd name="connsiteX1" fmla="*/ 3719617 w 5661659"/>
              <a:gd name="connsiteY1" fmla="*/ 4941637 h 5568401"/>
              <a:gd name="connsiteX2" fmla="*/ 3719617 w 5661659"/>
              <a:gd name="connsiteY2" fmla="*/ 5227136 h 5568401"/>
              <a:gd name="connsiteX3" fmla="*/ 3434119 w 5661659"/>
              <a:gd name="connsiteY3" fmla="*/ 5227136 h 5568401"/>
              <a:gd name="connsiteX4" fmla="*/ 3434119 w 5661659"/>
              <a:gd name="connsiteY4" fmla="*/ 4941637 h 5568401"/>
              <a:gd name="connsiteX5" fmla="*/ 3576868 w 5661659"/>
              <a:gd name="connsiteY5" fmla="*/ 4882569 h 5568401"/>
              <a:gd name="connsiteX6" fmla="*/ 1441875 w 5661659"/>
              <a:gd name="connsiteY6" fmla="*/ 4796970 h 5568401"/>
              <a:gd name="connsiteX7" fmla="*/ 1474696 w 5661659"/>
              <a:gd name="connsiteY7" fmla="*/ 4804569 h 5568401"/>
              <a:gd name="connsiteX8" fmla="*/ 1527933 w 5661659"/>
              <a:gd name="connsiteY8" fmla="*/ 4804569 h 5568401"/>
              <a:gd name="connsiteX9" fmla="*/ 1533848 w 5661659"/>
              <a:gd name="connsiteY9" fmla="*/ 4810484 h 5568401"/>
              <a:gd name="connsiteX10" fmla="*/ 1472396 w 5661659"/>
              <a:gd name="connsiteY10" fmla="*/ 4812785 h 5568401"/>
              <a:gd name="connsiteX11" fmla="*/ 1419159 w 5661659"/>
              <a:gd name="connsiteY11" fmla="*/ 4812785 h 5568401"/>
              <a:gd name="connsiteX12" fmla="*/ 1419159 w 5661659"/>
              <a:gd name="connsiteY12" fmla="*/ 4866021 h 5568401"/>
              <a:gd name="connsiteX13" fmla="*/ 1416859 w 5661659"/>
              <a:gd name="connsiteY13" fmla="*/ 4927474 h 5568401"/>
              <a:gd name="connsiteX14" fmla="*/ 1355079 w 5661659"/>
              <a:gd name="connsiteY14" fmla="*/ 4929774 h 5568401"/>
              <a:gd name="connsiteX15" fmla="*/ 1302171 w 5661659"/>
              <a:gd name="connsiteY15" fmla="*/ 4930103 h 5568401"/>
              <a:gd name="connsiteX16" fmla="*/ 1302171 w 5661659"/>
              <a:gd name="connsiteY16" fmla="*/ 4983011 h 5568401"/>
              <a:gd name="connsiteX17" fmla="*/ 1299871 w 5661659"/>
              <a:gd name="connsiteY17" fmla="*/ 5044792 h 5568401"/>
              <a:gd name="connsiteX18" fmla="*/ 1238090 w 5661659"/>
              <a:gd name="connsiteY18" fmla="*/ 5046763 h 5568401"/>
              <a:gd name="connsiteX19" fmla="*/ 1185182 w 5661659"/>
              <a:gd name="connsiteY19" fmla="*/ 5047092 h 5568401"/>
              <a:gd name="connsiteX20" fmla="*/ 1184853 w 5661659"/>
              <a:gd name="connsiteY20" fmla="*/ 5100000 h 5568401"/>
              <a:gd name="connsiteX21" fmla="*/ 1182552 w 5661659"/>
              <a:gd name="connsiteY21" fmla="*/ 5161781 h 5568401"/>
              <a:gd name="connsiteX22" fmla="*/ 1121100 w 5661659"/>
              <a:gd name="connsiteY22" fmla="*/ 5164081 h 5568401"/>
              <a:gd name="connsiteX23" fmla="*/ 1067863 w 5661659"/>
              <a:gd name="connsiteY23" fmla="*/ 5164081 h 5568401"/>
              <a:gd name="connsiteX24" fmla="*/ 1067863 w 5661659"/>
              <a:gd name="connsiteY24" fmla="*/ 5217318 h 5568401"/>
              <a:gd name="connsiteX25" fmla="*/ 1065563 w 5661659"/>
              <a:gd name="connsiteY25" fmla="*/ 5278770 h 5568401"/>
              <a:gd name="connsiteX26" fmla="*/ 1003782 w 5661659"/>
              <a:gd name="connsiteY26" fmla="*/ 5281071 h 5568401"/>
              <a:gd name="connsiteX27" fmla="*/ 950874 w 5661659"/>
              <a:gd name="connsiteY27" fmla="*/ 5281399 h 5568401"/>
              <a:gd name="connsiteX28" fmla="*/ 950545 w 5661659"/>
              <a:gd name="connsiteY28" fmla="*/ 5334307 h 5568401"/>
              <a:gd name="connsiteX29" fmla="*/ 948245 w 5661659"/>
              <a:gd name="connsiteY29" fmla="*/ 5396088 h 5568401"/>
              <a:gd name="connsiteX30" fmla="*/ 886793 w 5661659"/>
              <a:gd name="connsiteY30" fmla="*/ 5398389 h 5568401"/>
              <a:gd name="connsiteX31" fmla="*/ 833556 w 5661659"/>
              <a:gd name="connsiteY31" fmla="*/ 5398389 h 5568401"/>
              <a:gd name="connsiteX32" fmla="*/ 833556 w 5661659"/>
              <a:gd name="connsiteY32" fmla="*/ 5451625 h 5568401"/>
              <a:gd name="connsiteX33" fmla="*/ 831256 w 5661659"/>
              <a:gd name="connsiteY33" fmla="*/ 5513078 h 5568401"/>
              <a:gd name="connsiteX34" fmla="*/ 825340 w 5661659"/>
              <a:gd name="connsiteY34" fmla="*/ 5507162 h 5568401"/>
              <a:gd name="connsiteX35" fmla="*/ 825340 w 5661659"/>
              <a:gd name="connsiteY35" fmla="*/ 5453926 h 5568401"/>
              <a:gd name="connsiteX36" fmla="*/ 827641 w 5661659"/>
              <a:gd name="connsiteY36" fmla="*/ 5392473 h 5568401"/>
              <a:gd name="connsiteX37" fmla="*/ 889421 w 5661659"/>
              <a:gd name="connsiteY37" fmla="*/ 5390173 h 5568401"/>
              <a:gd name="connsiteX38" fmla="*/ 942330 w 5661659"/>
              <a:gd name="connsiteY38" fmla="*/ 5389844 h 5568401"/>
              <a:gd name="connsiteX39" fmla="*/ 942658 w 5661659"/>
              <a:gd name="connsiteY39" fmla="*/ 5336936 h 5568401"/>
              <a:gd name="connsiteX40" fmla="*/ 944959 w 5661659"/>
              <a:gd name="connsiteY40" fmla="*/ 5275155 h 5568401"/>
              <a:gd name="connsiteX41" fmla="*/ 1006411 w 5661659"/>
              <a:gd name="connsiteY41" fmla="*/ 5273184 h 5568401"/>
              <a:gd name="connsiteX42" fmla="*/ 1059648 w 5661659"/>
              <a:gd name="connsiteY42" fmla="*/ 5272855 h 5568401"/>
              <a:gd name="connsiteX43" fmla="*/ 1059648 w 5661659"/>
              <a:gd name="connsiteY43" fmla="*/ 5219947 h 5568401"/>
              <a:gd name="connsiteX44" fmla="*/ 1061948 w 5661659"/>
              <a:gd name="connsiteY44" fmla="*/ 5158166 h 5568401"/>
              <a:gd name="connsiteX45" fmla="*/ 1123401 w 5661659"/>
              <a:gd name="connsiteY45" fmla="*/ 5155866 h 5568401"/>
              <a:gd name="connsiteX46" fmla="*/ 1176637 w 5661659"/>
              <a:gd name="connsiteY46" fmla="*/ 5155866 h 5568401"/>
              <a:gd name="connsiteX47" fmla="*/ 1176637 w 5661659"/>
              <a:gd name="connsiteY47" fmla="*/ 5102629 h 5568401"/>
              <a:gd name="connsiteX48" fmla="*/ 1178938 w 5661659"/>
              <a:gd name="connsiteY48" fmla="*/ 5041177 h 5568401"/>
              <a:gd name="connsiteX49" fmla="*/ 1240719 w 5661659"/>
              <a:gd name="connsiteY49" fmla="*/ 5038876 h 5568401"/>
              <a:gd name="connsiteX50" fmla="*/ 1293627 w 5661659"/>
              <a:gd name="connsiteY50" fmla="*/ 5038548 h 5568401"/>
              <a:gd name="connsiteX51" fmla="*/ 1293955 w 5661659"/>
              <a:gd name="connsiteY51" fmla="*/ 4985640 h 5568401"/>
              <a:gd name="connsiteX52" fmla="*/ 1296256 w 5661659"/>
              <a:gd name="connsiteY52" fmla="*/ 4923859 h 5568401"/>
              <a:gd name="connsiteX53" fmla="*/ 1357708 w 5661659"/>
              <a:gd name="connsiteY53" fmla="*/ 4921558 h 5568401"/>
              <a:gd name="connsiteX54" fmla="*/ 1410944 w 5661659"/>
              <a:gd name="connsiteY54" fmla="*/ 4921558 h 5568401"/>
              <a:gd name="connsiteX55" fmla="*/ 1410944 w 5661659"/>
              <a:gd name="connsiteY55" fmla="*/ 4868650 h 5568401"/>
              <a:gd name="connsiteX56" fmla="*/ 1413244 w 5661659"/>
              <a:gd name="connsiteY56" fmla="*/ 4806869 h 5568401"/>
              <a:gd name="connsiteX57" fmla="*/ 1441875 w 5661659"/>
              <a:gd name="connsiteY57" fmla="*/ 4796970 h 5568401"/>
              <a:gd name="connsiteX58" fmla="*/ 4919423 w 5661659"/>
              <a:gd name="connsiteY58" fmla="*/ 3566317 h 5568401"/>
              <a:gd name="connsiteX59" fmla="*/ 5056836 w 5661659"/>
              <a:gd name="connsiteY59" fmla="*/ 3623254 h 5568401"/>
              <a:gd name="connsiteX60" fmla="*/ 5056836 w 5661659"/>
              <a:gd name="connsiteY60" fmla="*/ 3898326 h 5568401"/>
              <a:gd name="connsiteX61" fmla="*/ 4097205 w 5661659"/>
              <a:gd name="connsiteY61" fmla="*/ 4857628 h 5568401"/>
              <a:gd name="connsiteX62" fmla="*/ 3822462 w 5661659"/>
              <a:gd name="connsiteY62" fmla="*/ 4857628 h 5568401"/>
              <a:gd name="connsiteX63" fmla="*/ 3822462 w 5661659"/>
              <a:gd name="connsiteY63" fmla="*/ 4582884 h 5568401"/>
              <a:gd name="connsiteX64" fmla="*/ 4781764 w 5661659"/>
              <a:gd name="connsiteY64" fmla="*/ 3623254 h 5568401"/>
              <a:gd name="connsiteX65" fmla="*/ 4919423 w 5661659"/>
              <a:gd name="connsiteY65" fmla="*/ 3566317 h 5568401"/>
              <a:gd name="connsiteX66" fmla="*/ 5416961 w 5661659"/>
              <a:gd name="connsiteY66" fmla="*/ 1910156 h 5568401"/>
              <a:gd name="connsiteX67" fmla="*/ 5423204 w 5661659"/>
              <a:gd name="connsiteY67" fmla="*/ 1916071 h 5568401"/>
              <a:gd name="connsiteX68" fmla="*/ 5422876 w 5661659"/>
              <a:gd name="connsiteY68" fmla="*/ 1969308 h 5568401"/>
              <a:gd name="connsiteX69" fmla="*/ 5420576 w 5661659"/>
              <a:gd name="connsiteY69" fmla="*/ 2030760 h 5568401"/>
              <a:gd name="connsiteX70" fmla="*/ 5359123 w 5661659"/>
              <a:gd name="connsiteY70" fmla="*/ 2033061 h 5568401"/>
              <a:gd name="connsiteX71" fmla="*/ 5305886 w 5661659"/>
              <a:gd name="connsiteY71" fmla="*/ 2033389 h 5568401"/>
              <a:gd name="connsiteX72" fmla="*/ 5305886 w 5661659"/>
              <a:gd name="connsiteY72" fmla="*/ 2086297 h 5568401"/>
              <a:gd name="connsiteX73" fmla="*/ 5303586 w 5661659"/>
              <a:gd name="connsiteY73" fmla="*/ 2148078 h 5568401"/>
              <a:gd name="connsiteX74" fmla="*/ 5241805 w 5661659"/>
              <a:gd name="connsiteY74" fmla="*/ 2150379 h 5568401"/>
              <a:gd name="connsiteX75" fmla="*/ 5188897 w 5661659"/>
              <a:gd name="connsiteY75" fmla="*/ 2150379 h 5568401"/>
              <a:gd name="connsiteX76" fmla="*/ 5188569 w 5661659"/>
              <a:gd name="connsiteY76" fmla="*/ 2203615 h 5568401"/>
              <a:gd name="connsiteX77" fmla="*/ 5186268 w 5661659"/>
              <a:gd name="connsiteY77" fmla="*/ 2265068 h 5568401"/>
              <a:gd name="connsiteX78" fmla="*/ 5124816 w 5661659"/>
              <a:gd name="connsiteY78" fmla="*/ 2267368 h 5568401"/>
              <a:gd name="connsiteX79" fmla="*/ 5071579 w 5661659"/>
              <a:gd name="connsiteY79" fmla="*/ 2267697 h 5568401"/>
              <a:gd name="connsiteX80" fmla="*/ 5071579 w 5661659"/>
              <a:gd name="connsiteY80" fmla="*/ 2320605 h 5568401"/>
              <a:gd name="connsiteX81" fmla="*/ 5069279 w 5661659"/>
              <a:gd name="connsiteY81" fmla="*/ 2382057 h 5568401"/>
              <a:gd name="connsiteX82" fmla="*/ 5007827 w 5661659"/>
              <a:gd name="connsiteY82" fmla="*/ 2384357 h 5568401"/>
              <a:gd name="connsiteX83" fmla="*/ 4954590 w 5661659"/>
              <a:gd name="connsiteY83" fmla="*/ 2384686 h 5568401"/>
              <a:gd name="connsiteX84" fmla="*/ 4954590 w 5661659"/>
              <a:gd name="connsiteY84" fmla="*/ 2437594 h 5568401"/>
              <a:gd name="connsiteX85" fmla="*/ 4952289 w 5661659"/>
              <a:gd name="connsiteY85" fmla="*/ 2499375 h 5568401"/>
              <a:gd name="connsiteX86" fmla="*/ 4890509 w 5661659"/>
              <a:gd name="connsiteY86" fmla="*/ 2501675 h 5568401"/>
              <a:gd name="connsiteX87" fmla="*/ 4837600 w 5661659"/>
              <a:gd name="connsiteY87" fmla="*/ 2501675 h 5568401"/>
              <a:gd name="connsiteX88" fmla="*/ 4837272 w 5661659"/>
              <a:gd name="connsiteY88" fmla="*/ 2554912 h 5568401"/>
              <a:gd name="connsiteX89" fmla="*/ 4834971 w 5661659"/>
              <a:gd name="connsiteY89" fmla="*/ 2616364 h 5568401"/>
              <a:gd name="connsiteX90" fmla="*/ 4773519 w 5661659"/>
              <a:gd name="connsiteY90" fmla="*/ 2618665 h 5568401"/>
              <a:gd name="connsiteX91" fmla="*/ 4720282 w 5661659"/>
              <a:gd name="connsiteY91" fmla="*/ 2618993 h 5568401"/>
              <a:gd name="connsiteX92" fmla="*/ 4714367 w 5661659"/>
              <a:gd name="connsiteY92" fmla="*/ 2612750 h 5568401"/>
              <a:gd name="connsiteX93" fmla="*/ 4776148 w 5661659"/>
              <a:gd name="connsiteY93" fmla="*/ 2610449 h 5568401"/>
              <a:gd name="connsiteX94" fmla="*/ 4829056 w 5661659"/>
              <a:gd name="connsiteY94" fmla="*/ 2610449 h 5568401"/>
              <a:gd name="connsiteX95" fmla="*/ 4829385 w 5661659"/>
              <a:gd name="connsiteY95" fmla="*/ 2557213 h 5568401"/>
              <a:gd name="connsiteX96" fmla="*/ 4831685 w 5661659"/>
              <a:gd name="connsiteY96" fmla="*/ 2495760 h 5568401"/>
              <a:gd name="connsiteX97" fmla="*/ 4893138 w 5661659"/>
              <a:gd name="connsiteY97" fmla="*/ 2493460 h 5568401"/>
              <a:gd name="connsiteX98" fmla="*/ 4946046 w 5661659"/>
              <a:gd name="connsiteY98" fmla="*/ 2493460 h 5568401"/>
              <a:gd name="connsiteX99" fmla="*/ 4946374 w 5661659"/>
              <a:gd name="connsiteY99" fmla="*/ 2440223 h 5568401"/>
              <a:gd name="connsiteX100" fmla="*/ 4948675 w 5661659"/>
              <a:gd name="connsiteY100" fmla="*/ 2378771 h 5568401"/>
              <a:gd name="connsiteX101" fmla="*/ 5010127 w 5661659"/>
              <a:gd name="connsiteY101" fmla="*/ 2376471 h 5568401"/>
              <a:gd name="connsiteX102" fmla="*/ 5063364 w 5661659"/>
              <a:gd name="connsiteY102" fmla="*/ 2376142 h 5568401"/>
              <a:gd name="connsiteX103" fmla="*/ 5063364 w 5661659"/>
              <a:gd name="connsiteY103" fmla="*/ 2323234 h 5568401"/>
              <a:gd name="connsiteX104" fmla="*/ 5065664 w 5661659"/>
              <a:gd name="connsiteY104" fmla="*/ 2261453 h 5568401"/>
              <a:gd name="connsiteX105" fmla="*/ 5127445 w 5661659"/>
              <a:gd name="connsiteY105" fmla="*/ 2259153 h 5568401"/>
              <a:gd name="connsiteX106" fmla="*/ 5180353 w 5661659"/>
              <a:gd name="connsiteY106" fmla="*/ 2259153 h 5568401"/>
              <a:gd name="connsiteX107" fmla="*/ 5180682 w 5661659"/>
              <a:gd name="connsiteY107" fmla="*/ 2205916 h 5568401"/>
              <a:gd name="connsiteX108" fmla="*/ 5182982 w 5661659"/>
              <a:gd name="connsiteY108" fmla="*/ 2144463 h 5568401"/>
              <a:gd name="connsiteX109" fmla="*/ 5244434 w 5661659"/>
              <a:gd name="connsiteY109" fmla="*/ 2142163 h 5568401"/>
              <a:gd name="connsiteX110" fmla="*/ 5297342 w 5661659"/>
              <a:gd name="connsiteY110" fmla="*/ 2141835 h 5568401"/>
              <a:gd name="connsiteX111" fmla="*/ 5297671 w 5661659"/>
              <a:gd name="connsiteY111" fmla="*/ 2088926 h 5568401"/>
              <a:gd name="connsiteX112" fmla="*/ 5299971 w 5661659"/>
              <a:gd name="connsiteY112" fmla="*/ 2027474 h 5568401"/>
              <a:gd name="connsiteX113" fmla="*/ 5361424 w 5661659"/>
              <a:gd name="connsiteY113" fmla="*/ 2025174 h 5568401"/>
              <a:gd name="connsiteX114" fmla="*/ 5414660 w 5661659"/>
              <a:gd name="connsiteY114" fmla="*/ 2024845 h 5568401"/>
              <a:gd name="connsiteX115" fmla="*/ 5414660 w 5661659"/>
              <a:gd name="connsiteY115" fmla="*/ 1971937 h 5568401"/>
              <a:gd name="connsiteX116" fmla="*/ 5416961 w 5661659"/>
              <a:gd name="connsiteY116" fmla="*/ 1910156 h 5568401"/>
              <a:gd name="connsiteX117" fmla="*/ 1844568 w 5661659"/>
              <a:gd name="connsiteY117" fmla="*/ 646918 h 5568401"/>
              <a:gd name="connsiteX118" fmla="*/ 1981884 w 5661659"/>
              <a:gd name="connsiteY118" fmla="*/ 703855 h 5568401"/>
              <a:gd name="connsiteX119" fmla="*/ 2036417 w 5661659"/>
              <a:gd name="connsiteY119" fmla="*/ 870147 h 5568401"/>
              <a:gd name="connsiteX120" fmla="*/ 1981884 w 5661659"/>
              <a:gd name="connsiteY120" fmla="*/ 978599 h 5568401"/>
              <a:gd name="connsiteX121" fmla="*/ 1022968 w 5661659"/>
              <a:gd name="connsiteY121" fmla="*/ 1938228 h 5568401"/>
              <a:gd name="connsiteX122" fmla="*/ 748007 w 5661659"/>
              <a:gd name="connsiteY122" fmla="*/ 1938228 h 5568401"/>
              <a:gd name="connsiteX123" fmla="*/ 748007 w 5661659"/>
              <a:gd name="connsiteY123" fmla="*/ 1663155 h 5568401"/>
              <a:gd name="connsiteX124" fmla="*/ 1540698 w 5661659"/>
              <a:gd name="connsiteY124" fmla="*/ 870147 h 5568401"/>
              <a:gd name="connsiteX125" fmla="*/ 1707251 w 5661659"/>
              <a:gd name="connsiteY125" fmla="*/ 703855 h 5568401"/>
              <a:gd name="connsiteX126" fmla="*/ 1844568 w 5661659"/>
              <a:gd name="connsiteY126" fmla="*/ 646918 h 5568401"/>
              <a:gd name="connsiteX127" fmla="*/ 5467447 w 5661659"/>
              <a:gd name="connsiteY127" fmla="*/ 588949 h 5568401"/>
              <a:gd name="connsiteX128" fmla="*/ 5604918 w 5661659"/>
              <a:gd name="connsiteY128" fmla="*/ 645837 h 5568401"/>
              <a:gd name="connsiteX129" fmla="*/ 5641380 w 5661659"/>
              <a:gd name="connsiteY129" fmla="*/ 869448 h 5568401"/>
              <a:gd name="connsiteX130" fmla="*/ 5604918 w 5661659"/>
              <a:gd name="connsiteY130" fmla="*/ 920343 h 5568401"/>
              <a:gd name="connsiteX131" fmla="*/ 5047805 w 5661659"/>
              <a:gd name="connsiteY131" fmla="*/ 1477237 h 5568401"/>
              <a:gd name="connsiteX132" fmla="*/ 4772862 w 5661659"/>
              <a:gd name="connsiteY132" fmla="*/ 1477237 h 5568401"/>
              <a:gd name="connsiteX133" fmla="*/ 4772862 w 5661659"/>
              <a:gd name="connsiteY133" fmla="*/ 1202731 h 5568401"/>
              <a:gd name="connsiteX134" fmla="*/ 5106276 w 5661659"/>
              <a:gd name="connsiteY134" fmla="*/ 869448 h 5568401"/>
              <a:gd name="connsiteX135" fmla="*/ 5329975 w 5661659"/>
              <a:gd name="connsiteY135" fmla="*/ 645837 h 5568401"/>
              <a:gd name="connsiteX136" fmla="*/ 5467447 w 5661659"/>
              <a:gd name="connsiteY136" fmla="*/ 588949 h 5568401"/>
              <a:gd name="connsiteX137" fmla="*/ 3457080 w 5661659"/>
              <a:gd name="connsiteY137" fmla="*/ 371634 h 5568401"/>
              <a:gd name="connsiteX138" fmla="*/ 3594401 w 5661659"/>
              <a:gd name="connsiteY138" fmla="*/ 428550 h 5568401"/>
              <a:gd name="connsiteX139" fmla="*/ 3594401 w 5661659"/>
              <a:gd name="connsiteY139" fmla="*/ 703194 h 5568401"/>
              <a:gd name="connsiteX140" fmla="*/ 3428827 w 5661659"/>
              <a:gd name="connsiteY140" fmla="*/ 869098 h 5568401"/>
              <a:gd name="connsiteX141" fmla="*/ 3303333 w 5661659"/>
              <a:gd name="connsiteY141" fmla="*/ 994592 h 5568401"/>
              <a:gd name="connsiteX142" fmla="*/ 3261283 w 5661659"/>
              <a:gd name="connsiteY142" fmla="*/ 1170023 h 5568401"/>
              <a:gd name="connsiteX143" fmla="*/ 3329943 w 5661659"/>
              <a:gd name="connsiteY143" fmla="*/ 1262995 h 5568401"/>
              <a:gd name="connsiteX144" fmla="*/ 3329286 w 5661659"/>
              <a:gd name="connsiteY144" fmla="*/ 1262995 h 5568401"/>
              <a:gd name="connsiteX145" fmla="*/ 3319759 w 5661659"/>
              <a:gd name="connsiteY145" fmla="*/ 1527454 h 5568401"/>
              <a:gd name="connsiteX146" fmla="*/ 2530001 w 5661659"/>
              <a:gd name="connsiteY146" fmla="*/ 2317548 h 5568401"/>
              <a:gd name="connsiteX147" fmla="*/ 2530001 w 5661659"/>
              <a:gd name="connsiteY147" fmla="*/ 2592192 h 5568401"/>
              <a:gd name="connsiteX148" fmla="*/ 2804971 w 5661659"/>
              <a:gd name="connsiteY148" fmla="*/ 2592520 h 5568401"/>
              <a:gd name="connsiteX149" fmla="*/ 3044790 w 5661659"/>
              <a:gd name="connsiteY149" fmla="*/ 2352043 h 5568401"/>
              <a:gd name="connsiteX150" fmla="*/ 3319759 w 5661659"/>
              <a:gd name="connsiteY150" fmla="*/ 2352043 h 5568401"/>
              <a:gd name="connsiteX151" fmla="*/ 3321730 w 5661659"/>
              <a:gd name="connsiteY151" fmla="*/ 2354014 h 5568401"/>
              <a:gd name="connsiteX152" fmla="*/ 3401889 w 5661659"/>
              <a:gd name="connsiteY152" fmla="*/ 2411177 h 5568401"/>
              <a:gd name="connsiteX153" fmla="*/ 3549065 w 5661659"/>
              <a:gd name="connsiteY153" fmla="*/ 2391794 h 5568401"/>
              <a:gd name="connsiteX154" fmla="*/ 3577318 w 5661659"/>
              <a:gd name="connsiteY154" fmla="*/ 2369126 h 5568401"/>
              <a:gd name="connsiteX155" fmla="*/ 4195589 w 5661659"/>
              <a:gd name="connsiteY155" fmla="*/ 1750848 h 5568401"/>
              <a:gd name="connsiteX156" fmla="*/ 4195917 w 5661659"/>
              <a:gd name="connsiteY156" fmla="*/ 1750520 h 5568401"/>
              <a:gd name="connsiteX157" fmla="*/ 4470230 w 5661659"/>
              <a:gd name="connsiteY157" fmla="*/ 1750848 h 5568401"/>
              <a:gd name="connsiteX158" fmla="*/ 4476801 w 5661659"/>
              <a:gd name="connsiteY158" fmla="*/ 1758076 h 5568401"/>
              <a:gd name="connsiteX159" fmla="*/ 4553674 w 5661659"/>
              <a:gd name="connsiteY159" fmla="*/ 1811953 h 5568401"/>
              <a:gd name="connsiteX160" fmla="*/ 4709720 w 5661659"/>
              <a:gd name="connsiteY160" fmla="*/ 1786328 h 5568401"/>
              <a:gd name="connsiteX161" fmla="*/ 4731731 w 5661659"/>
              <a:gd name="connsiteY161" fmla="*/ 1764317 h 5568401"/>
              <a:gd name="connsiteX162" fmla="*/ 5006701 w 5661659"/>
              <a:gd name="connsiteY162" fmla="*/ 1764317 h 5568401"/>
              <a:gd name="connsiteX163" fmla="*/ 5031340 w 5661659"/>
              <a:gd name="connsiteY163" fmla="*/ 2008738 h 5568401"/>
              <a:gd name="connsiteX164" fmla="*/ 5006701 w 5661659"/>
              <a:gd name="connsiteY164" fmla="*/ 2038962 h 5568401"/>
              <a:gd name="connsiteX165" fmla="*/ 4556302 w 5661659"/>
              <a:gd name="connsiteY165" fmla="*/ 2489365 h 5568401"/>
              <a:gd name="connsiteX166" fmla="*/ 4540862 w 5661659"/>
              <a:gd name="connsiteY166" fmla="*/ 2506448 h 5568401"/>
              <a:gd name="connsiteX167" fmla="*/ 4513595 w 5661659"/>
              <a:gd name="connsiteY167" fmla="*/ 2553426 h 5568401"/>
              <a:gd name="connsiteX168" fmla="*/ 4504725 w 5661659"/>
              <a:gd name="connsiteY168" fmla="*/ 2582336 h 5568401"/>
              <a:gd name="connsiteX169" fmla="*/ 4499468 w 5661659"/>
              <a:gd name="connsiteY169" fmla="*/ 2622087 h 5568401"/>
              <a:gd name="connsiteX170" fmla="*/ 4503082 w 5661659"/>
              <a:gd name="connsiteY170" fmla="*/ 2664467 h 5568401"/>
              <a:gd name="connsiteX171" fmla="*/ 4510967 w 5661659"/>
              <a:gd name="connsiteY171" fmla="*/ 2692719 h 5568401"/>
              <a:gd name="connsiteX172" fmla="*/ 4543161 w 5661659"/>
              <a:gd name="connsiteY172" fmla="*/ 2749554 h 5568401"/>
              <a:gd name="connsiteX173" fmla="*/ 4556302 w 5661659"/>
              <a:gd name="connsiteY173" fmla="*/ 2764008 h 5568401"/>
              <a:gd name="connsiteX174" fmla="*/ 4572728 w 5661659"/>
              <a:gd name="connsiteY174" fmla="*/ 2778463 h 5568401"/>
              <a:gd name="connsiteX175" fmla="*/ 4630547 w 5661659"/>
              <a:gd name="connsiteY175" fmla="*/ 2810002 h 5568401"/>
              <a:gd name="connsiteX176" fmla="*/ 4660114 w 5661659"/>
              <a:gd name="connsiteY176" fmla="*/ 2817557 h 5568401"/>
              <a:gd name="connsiteX177" fmla="*/ 4697893 w 5661659"/>
              <a:gd name="connsiteY177" fmla="*/ 2820514 h 5568401"/>
              <a:gd name="connsiteX178" fmla="*/ 4735017 w 5661659"/>
              <a:gd name="connsiteY178" fmla="*/ 2815915 h 5568401"/>
              <a:gd name="connsiteX179" fmla="*/ 4773125 w 5661659"/>
              <a:gd name="connsiteY179" fmla="*/ 2803431 h 5568401"/>
              <a:gd name="connsiteX180" fmla="*/ 4830944 w 5661659"/>
              <a:gd name="connsiteY180" fmla="*/ 2764008 h 5568401"/>
              <a:gd name="connsiteX181" fmla="*/ 4899604 w 5661659"/>
              <a:gd name="connsiteY181" fmla="*/ 2695348 h 5568401"/>
              <a:gd name="connsiteX182" fmla="*/ 4981077 w 5661659"/>
              <a:gd name="connsiteY182" fmla="*/ 2646726 h 5568401"/>
              <a:gd name="connsiteX183" fmla="*/ 5052694 w 5661659"/>
              <a:gd name="connsiteY183" fmla="*/ 2639170 h 5568401"/>
              <a:gd name="connsiteX184" fmla="*/ 5119054 w 5661659"/>
              <a:gd name="connsiteY184" fmla="*/ 2656911 h 5568401"/>
              <a:gd name="connsiteX185" fmla="*/ 5158477 w 5661659"/>
              <a:gd name="connsiteY185" fmla="*/ 2681221 h 5568401"/>
              <a:gd name="connsiteX186" fmla="*/ 5174574 w 5661659"/>
              <a:gd name="connsiteY186" fmla="*/ 2695348 h 5568401"/>
              <a:gd name="connsiteX187" fmla="*/ 5185744 w 5661659"/>
              <a:gd name="connsiteY187" fmla="*/ 2707831 h 5568401"/>
              <a:gd name="connsiteX188" fmla="*/ 5212025 w 5661659"/>
              <a:gd name="connsiteY188" fmla="*/ 2748239 h 5568401"/>
              <a:gd name="connsiteX189" fmla="*/ 5230422 w 5661659"/>
              <a:gd name="connsiteY189" fmla="*/ 2814601 h 5568401"/>
              <a:gd name="connsiteX190" fmla="*/ 5223852 w 5661659"/>
              <a:gd name="connsiteY190" fmla="*/ 2885561 h 5568401"/>
              <a:gd name="connsiteX191" fmla="*/ 5174574 w 5661659"/>
              <a:gd name="connsiteY191" fmla="*/ 2969663 h 5568401"/>
              <a:gd name="connsiteX192" fmla="*/ 2633156 w 5661659"/>
              <a:gd name="connsiteY192" fmla="*/ 5511433 h 5568401"/>
              <a:gd name="connsiteX193" fmla="*/ 2532629 w 5661659"/>
              <a:gd name="connsiteY193" fmla="*/ 5564982 h 5568401"/>
              <a:gd name="connsiteX194" fmla="*/ 2462655 w 5661659"/>
              <a:gd name="connsiteY194" fmla="*/ 5565639 h 5568401"/>
              <a:gd name="connsiteX195" fmla="*/ 2358186 w 5661659"/>
              <a:gd name="connsiteY195" fmla="*/ 5511433 h 5568401"/>
              <a:gd name="connsiteX196" fmla="*/ 2303652 w 5661659"/>
              <a:gd name="connsiteY196" fmla="*/ 5403678 h 5568401"/>
              <a:gd name="connsiteX197" fmla="*/ 2305295 w 5661659"/>
              <a:gd name="connsiteY197" fmla="*/ 5335346 h 5568401"/>
              <a:gd name="connsiteX198" fmla="*/ 2358186 w 5661659"/>
              <a:gd name="connsiteY198" fmla="*/ 5236790 h 5568401"/>
              <a:gd name="connsiteX199" fmla="*/ 2341103 w 5661659"/>
              <a:gd name="connsiteY199" fmla="*/ 5253873 h 5568401"/>
              <a:gd name="connsiteX200" fmla="*/ 2381511 w 5661659"/>
              <a:gd name="connsiteY200" fmla="*/ 5195067 h 5568401"/>
              <a:gd name="connsiteX201" fmla="*/ 2394980 w 5661659"/>
              <a:gd name="connsiteY201" fmla="*/ 5151374 h 5568401"/>
              <a:gd name="connsiteX202" fmla="*/ 2397937 w 5661659"/>
              <a:gd name="connsiteY202" fmla="*/ 5113922 h 5568401"/>
              <a:gd name="connsiteX203" fmla="*/ 2395309 w 5661659"/>
              <a:gd name="connsiteY203" fmla="*/ 5085341 h 5568401"/>
              <a:gd name="connsiteX204" fmla="*/ 2387424 w 5661659"/>
              <a:gd name="connsiteY204" fmla="*/ 5053475 h 5568401"/>
              <a:gd name="connsiteX205" fmla="*/ 2354244 w 5661659"/>
              <a:gd name="connsiteY205" fmla="*/ 4993355 h 5568401"/>
              <a:gd name="connsiteX206" fmla="*/ 2341103 w 5661659"/>
              <a:gd name="connsiteY206" fmla="*/ 4978900 h 5568401"/>
              <a:gd name="connsiteX207" fmla="*/ 2328620 w 5661659"/>
              <a:gd name="connsiteY207" fmla="*/ 4967730 h 5568401"/>
              <a:gd name="connsiteX208" fmla="*/ 2269486 w 5661659"/>
              <a:gd name="connsiteY208" fmla="*/ 4933893 h 5568401"/>
              <a:gd name="connsiteX209" fmla="*/ 2239920 w 5661659"/>
              <a:gd name="connsiteY209" fmla="*/ 4925680 h 5568401"/>
              <a:gd name="connsiteX210" fmla="*/ 2204768 w 5661659"/>
              <a:gd name="connsiteY210" fmla="*/ 4922066 h 5568401"/>
              <a:gd name="connsiteX211" fmla="*/ 2166332 w 5661659"/>
              <a:gd name="connsiteY211" fmla="*/ 4925680 h 5568401"/>
              <a:gd name="connsiteX212" fmla="*/ 2130523 w 5661659"/>
              <a:gd name="connsiteY212" fmla="*/ 4936521 h 5568401"/>
              <a:gd name="connsiteX213" fmla="*/ 2083873 w 5661659"/>
              <a:gd name="connsiteY213" fmla="*/ 4963788 h 5568401"/>
              <a:gd name="connsiteX214" fmla="*/ 2066462 w 5661659"/>
              <a:gd name="connsiteY214" fmla="*/ 4978900 h 5568401"/>
              <a:gd name="connsiteX215" fmla="*/ 2010942 w 5661659"/>
              <a:gd name="connsiteY215" fmla="*/ 5034420 h 5568401"/>
              <a:gd name="connsiteX216" fmla="*/ 1980719 w 5661659"/>
              <a:gd name="connsiteY216" fmla="*/ 5059388 h 5568401"/>
              <a:gd name="connsiteX217" fmla="*/ 1736301 w 5661659"/>
              <a:gd name="connsiteY217" fmla="*/ 5034420 h 5568401"/>
              <a:gd name="connsiteX218" fmla="*/ 1736301 w 5661659"/>
              <a:gd name="connsiteY218" fmla="*/ 4759776 h 5568401"/>
              <a:gd name="connsiteX219" fmla="*/ 1705749 w 5661659"/>
              <a:gd name="connsiteY219" fmla="*/ 4790329 h 5568401"/>
              <a:gd name="connsiteX220" fmla="*/ 1705749 w 5661659"/>
              <a:gd name="connsiteY220" fmla="*/ 4515356 h 5568401"/>
              <a:gd name="connsiteX221" fmla="*/ 1431108 w 5661659"/>
              <a:gd name="connsiteY221" fmla="*/ 4515356 h 5568401"/>
              <a:gd name="connsiteX222" fmla="*/ 1430779 w 5661659"/>
              <a:gd name="connsiteY222" fmla="*/ 4515356 h 5568401"/>
              <a:gd name="connsiteX223" fmla="*/ 1228741 w 5661659"/>
              <a:gd name="connsiteY223" fmla="*/ 4717726 h 5568401"/>
              <a:gd name="connsiteX224" fmla="*/ 641022 w 5661659"/>
              <a:gd name="connsiteY224" fmla="*/ 5305450 h 5568401"/>
              <a:gd name="connsiteX225" fmla="*/ 366052 w 5661659"/>
              <a:gd name="connsiteY225" fmla="*/ 5305450 h 5568401"/>
              <a:gd name="connsiteX226" fmla="*/ 366052 w 5661659"/>
              <a:gd name="connsiteY226" fmla="*/ 5030807 h 5568401"/>
              <a:gd name="connsiteX227" fmla="*/ 1327954 w 5661659"/>
              <a:gd name="connsiteY227" fmla="*/ 4068896 h 5568401"/>
              <a:gd name="connsiteX228" fmla="*/ 1327954 w 5661659"/>
              <a:gd name="connsiteY228" fmla="*/ 3794252 h 5568401"/>
              <a:gd name="connsiteX229" fmla="*/ 1052984 w 5661659"/>
              <a:gd name="connsiteY229" fmla="*/ 3794252 h 5568401"/>
              <a:gd name="connsiteX230" fmla="*/ 641022 w 5661659"/>
              <a:gd name="connsiteY230" fmla="*/ 4206218 h 5568401"/>
              <a:gd name="connsiteX231" fmla="*/ 366052 w 5661659"/>
              <a:gd name="connsiteY231" fmla="*/ 4206218 h 5568401"/>
              <a:gd name="connsiteX232" fmla="*/ 366052 w 5661659"/>
              <a:gd name="connsiteY232" fmla="*/ 3931574 h 5568401"/>
              <a:gd name="connsiteX233" fmla="*/ 829920 w 5661659"/>
              <a:gd name="connsiteY233" fmla="*/ 3467701 h 5568401"/>
              <a:gd name="connsiteX234" fmla="*/ 829920 w 5661659"/>
              <a:gd name="connsiteY234" fmla="*/ 3193058 h 5568401"/>
              <a:gd name="connsiteX235" fmla="*/ 555279 w 5661659"/>
              <a:gd name="connsiteY235" fmla="*/ 3193058 h 5568401"/>
              <a:gd name="connsiteX236" fmla="*/ 331886 w 5661659"/>
              <a:gd name="connsiteY236" fmla="*/ 3416452 h 5568401"/>
              <a:gd name="connsiteX237" fmla="*/ 56916 w 5661659"/>
              <a:gd name="connsiteY237" fmla="*/ 3416452 h 5568401"/>
              <a:gd name="connsiteX238" fmla="*/ 56916 w 5661659"/>
              <a:gd name="connsiteY238" fmla="*/ 3141480 h 5568401"/>
              <a:gd name="connsiteX239" fmla="*/ 2329934 w 5661659"/>
              <a:gd name="connsiteY239" fmla="*/ 869098 h 5568401"/>
              <a:gd name="connsiteX240" fmla="*/ 2598662 w 5661659"/>
              <a:gd name="connsiteY240" fmla="*/ 600038 h 5568401"/>
              <a:gd name="connsiteX241" fmla="*/ 2873631 w 5661659"/>
              <a:gd name="connsiteY241" fmla="*/ 600038 h 5568401"/>
              <a:gd name="connsiteX242" fmla="*/ 2883487 w 5661659"/>
              <a:gd name="connsiteY242" fmla="*/ 611537 h 5568401"/>
              <a:gd name="connsiteX243" fmla="*/ 2954775 w 5661659"/>
              <a:gd name="connsiteY243" fmla="*/ 660158 h 5568401"/>
              <a:gd name="connsiteX244" fmla="*/ 3130204 w 5661659"/>
              <a:gd name="connsiteY244" fmla="*/ 618107 h 5568401"/>
              <a:gd name="connsiteX245" fmla="*/ 3319759 w 5661659"/>
              <a:gd name="connsiteY245" fmla="*/ 428550 h 5568401"/>
              <a:gd name="connsiteX246" fmla="*/ 3457080 w 5661659"/>
              <a:gd name="connsiteY246" fmla="*/ 371634 h 5568401"/>
              <a:gd name="connsiteX247" fmla="*/ 4808011 w 5661659"/>
              <a:gd name="connsiteY247" fmla="*/ 364382 h 5568401"/>
              <a:gd name="connsiteX248" fmla="*/ 4945314 w 5661659"/>
              <a:gd name="connsiteY248" fmla="*/ 421279 h 5568401"/>
              <a:gd name="connsiteX249" fmla="*/ 4945314 w 5661659"/>
              <a:gd name="connsiteY249" fmla="*/ 696158 h 5568401"/>
              <a:gd name="connsiteX250" fmla="*/ 4772207 w 5661659"/>
              <a:gd name="connsiteY250" fmla="*/ 869231 h 5568401"/>
              <a:gd name="connsiteX251" fmla="*/ 3731924 w 5661659"/>
              <a:gd name="connsiteY251" fmla="*/ 1909305 h 5568401"/>
              <a:gd name="connsiteX252" fmla="*/ 3457318 w 5661659"/>
              <a:gd name="connsiteY252" fmla="*/ 1909305 h 5568401"/>
              <a:gd name="connsiteX253" fmla="*/ 3457318 w 5661659"/>
              <a:gd name="connsiteY253" fmla="*/ 1634425 h 5568401"/>
              <a:gd name="connsiteX254" fmla="*/ 4222666 w 5661659"/>
              <a:gd name="connsiteY254" fmla="*/ 869231 h 5568401"/>
              <a:gd name="connsiteX255" fmla="*/ 4670708 w 5661659"/>
              <a:gd name="connsiteY255" fmla="*/ 421279 h 5568401"/>
              <a:gd name="connsiteX256" fmla="*/ 4808011 w 5661659"/>
              <a:gd name="connsiteY256" fmla="*/ 364382 h 5568401"/>
              <a:gd name="connsiteX257" fmla="*/ 3821722 w 5661659"/>
              <a:gd name="connsiteY257" fmla="*/ 13054 h 5568401"/>
              <a:gd name="connsiteX258" fmla="*/ 3964471 w 5661659"/>
              <a:gd name="connsiteY258" fmla="*/ 72167 h 5568401"/>
              <a:gd name="connsiteX259" fmla="*/ 3964471 w 5661659"/>
              <a:gd name="connsiteY259" fmla="*/ 357548 h 5568401"/>
              <a:gd name="connsiteX260" fmla="*/ 3678973 w 5661659"/>
              <a:gd name="connsiteY260" fmla="*/ 357548 h 5568401"/>
              <a:gd name="connsiteX261" fmla="*/ 3678973 w 5661659"/>
              <a:gd name="connsiteY261" fmla="*/ 72167 h 5568401"/>
              <a:gd name="connsiteX262" fmla="*/ 3821722 w 5661659"/>
              <a:gd name="connsiteY262" fmla="*/ 13054 h 5568401"/>
              <a:gd name="connsiteX263" fmla="*/ 5151752 w 5661659"/>
              <a:gd name="connsiteY263" fmla="*/ 0 h 5568401"/>
              <a:gd name="connsiteX264" fmla="*/ 5294501 w 5661659"/>
              <a:gd name="connsiteY264" fmla="*/ 59068 h 5568401"/>
              <a:gd name="connsiteX265" fmla="*/ 5294501 w 5661659"/>
              <a:gd name="connsiteY265" fmla="*/ 344567 h 5568401"/>
              <a:gd name="connsiteX266" fmla="*/ 5009002 w 5661659"/>
              <a:gd name="connsiteY266" fmla="*/ 344567 h 5568401"/>
              <a:gd name="connsiteX267" fmla="*/ 5009002 w 5661659"/>
              <a:gd name="connsiteY267" fmla="*/ 59068 h 5568401"/>
              <a:gd name="connsiteX268" fmla="*/ 5151752 w 5661659"/>
              <a:gd name="connsiteY268" fmla="*/ 0 h 556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61659" h="5568401">
                <a:moveTo>
                  <a:pt x="3576868" y="4882569"/>
                </a:moveTo>
                <a:cubicBezTo>
                  <a:pt x="3628553" y="4882569"/>
                  <a:pt x="3680238" y="4902258"/>
                  <a:pt x="3719617" y="4941637"/>
                </a:cubicBezTo>
                <a:cubicBezTo>
                  <a:pt x="3798376" y="5020396"/>
                  <a:pt x="3798376" y="5148378"/>
                  <a:pt x="3719617" y="5227136"/>
                </a:cubicBezTo>
                <a:cubicBezTo>
                  <a:pt x="3640859" y="5305894"/>
                  <a:pt x="3512877" y="5305894"/>
                  <a:pt x="3434119" y="5227136"/>
                </a:cubicBezTo>
                <a:cubicBezTo>
                  <a:pt x="3355361" y="5148378"/>
                  <a:pt x="3355361" y="5020396"/>
                  <a:pt x="3434119" y="4941637"/>
                </a:cubicBezTo>
                <a:cubicBezTo>
                  <a:pt x="3473498" y="4902258"/>
                  <a:pt x="3525183" y="4882569"/>
                  <a:pt x="3576868" y="4882569"/>
                </a:cubicBezTo>
                <a:close/>
                <a:moveTo>
                  <a:pt x="1441875" y="4796970"/>
                </a:moveTo>
                <a:cubicBezTo>
                  <a:pt x="1452432" y="4797586"/>
                  <a:pt x="1463688" y="4801118"/>
                  <a:pt x="1474696" y="4804569"/>
                </a:cubicBezTo>
                <a:cubicBezTo>
                  <a:pt x="1495399" y="4811141"/>
                  <a:pt x="1515117" y="4817385"/>
                  <a:pt x="1527933" y="4804569"/>
                </a:cubicBezTo>
                <a:lnTo>
                  <a:pt x="1533848" y="4810484"/>
                </a:lnTo>
                <a:cubicBezTo>
                  <a:pt x="1517417" y="4826915"/>
                  <a:pt x="1494414" y="4819686"/>
                  <a:pt x="1472396" y="4812785"/>
                </a:cubicBezTo>
                <a:cubicBezTo>
                  <a:pt x="1451693" y="4806212"/>
                  <a:pt x="1431975" y="4799968"/>
                  <a:pt x="1419159" y="4812785"/>
                </a:cubicBezTo>
                <a:cubicBezTo>
                  <a:pt x="1406343" y="4825601"/>
                  <a:pt x="1412587" y="4845318"/>
                  <a:pt x="1419159" y="4866021"/>
                </a:cubicBezTo>
                <a:cubicBezTo>
                  <a:pt x="1426060" y="4888039"/>
                  <a:pt x="1433290" y="4911042"/>
                  <a:pt x="1416859" y="4927474"/>
                </a:cubicBezTo>
                <a:cubicBezTo>
                  <a:pt x="1400428" y="4943905"/>
                  <a:pt x="1377425" y="4936675"/>
                  <a:pt x="1355079" y="4929774"/>
                </a:cubicBezTo>
                <a:cubicBezTo>
                  <a:pt x="1334376" y="4923201"/>
                  <a:pt x="1314987" y="4917286"/>
                  <a:pt x="1302171" y="4930103"/>
                </a:cubicBezTo>
                <a:cubicBezTo>
                  <a:pt x="1289355" y="4942919"/>
                  <a:pt x="1295598" y="4962307"/>
                  <a:pt x="1302171" y="4983011"/>
                </a:cubicBezTo>
                <a:cubicBezTo>
                  <a:pt x="1309072" y="5005357"/>
                  <a:pt x="1316301" y="5028032"/>
                  <a:pt x="1299871" y="5044792"/>
                </a:cubicBezTo>
                <a:cubicBezTo>
                  <a:pt x="1283439" y="5061223"/>
                  <a:pt x="1260436" y="5053993"/>
                  <a:pt x="1238090" y="5046763"/>
                </a:cubicBezTo>
                <a:cubicBezTo>
                  <a:pt x="1217386" y="5040519"/>
                  <a:pt x="1197998" y="5034276"/>
                  <a:pt x="1185182" y="5047092"/>
                </a:cubicBezTo>
                <a:cubicBezTo>
                  <a:pt x="1172365" y="5059908"/>
                  <a:pt x="1178280" y="5079297"/>
                  <a:pt x="1184853" y="5100000"/>
                </a:cubicBezTo>
                <a:cubicBezTo>
                  <a:pt x="1191754" y="5122346"/>
                  <a:pt x="1198984" y="5145350"/>
                  <a:pt x="1182552" y="5161781"/>
                </a:cubicBezTo>
                <a:cubicBezTo>
                  <a:pt x="1166121" y="5178212"/>
                  <a:pt x="1143118" y="5170982"/>
                  <a:pt x="1121100" y="5164081"/>
                </a:cubicBezTo>
                <a:cubicBezTo>
                  <a:pt x="1100397" y="5157509"/>
                  <a:pt x="1080680" y="5151265"/>
                  <a:pt x="1067863" y="5164081"/>
                </a:cubicBezTo>
                <a:cubicBezTo>
                  <a:pt x="1055047" y="5176897"/>
                  <a:pt x="1061291" y="5196615"/>
                  <a:pt x="1067863" y="5217318"/>
                </a:cubicBezTo>
                <a:cubicBezTo>
                  <a:pt x="1074764" y="5239336"/>
                  <a:pt x="1081994" y="5262339"/>
                  <a:pt x="1065563" y="5278770"/>
                </a:cubicBezTo>
                <a:cubicBezTo>
                  <a:pt x="1049132" y="5295201"/>
                  <a:pt x="1026128" y="5287972"/>
                  <a:pt x="1003782" y="5281071"/>
                </a:cubicBezTo>
                <a:cubicBezTo>
                  <a:pt x="983079" y="5274498"/>
                  <a:pt x="963690" y="5268583"/>
                  <a:pt x="950874" y="5281399"/>
                </a:cubicBezTo>
                <a:cubicBezTo>
                  <a:pt x="938058" y="5294215"/>
                  <a:pt x="944301" y="5313604"/>
                  <a:pt x="950545" y="5334307"/>
                </a:cubicBezTo>
                <a:cubicBezTo>
                  <a:pt x="957775" y="5356654"/>
                  <a:pt x="965005" y="5379657"/>
                  <a:pt x="948245" y="5396088"/>
                </a:cubicBezTo>
                <a:cubicBezTo>
                  <a:pt x="931814" y="5412519"/>
                  <a:pt x="908810" y="5405290"/>
                  <a:pt x="886793" y="5398389"/>
                </a:cubicBezTo>
                <a:cubicBezTo>
                  <a:pt x="866089" y="5391816"/>
                  <a:pt x="846701" y="5385572"/>
                  <a:pt x="833556" y="5398389"/>
                </a:cubicBezTo>
                <a:cubicBezTo>
                  <a:pt x="820740" y="5411205"/>
                  <a:pt x="826984" y="5430922"/>
                  <a:pt x="833556" y="5451625"/>
                </a:cubicBezTo>
                <a:cubicBezTo>
                  <a:pt x="840457" y="5473643"/>
                  <a:pt x="847687" y="5496647"/>
                  <a:pt x="831256" y="5513078"/>
                </a:cubicBezTo>
                <a:lnTo>
                  <a:pt x="825340" y="5507162"/>
                </a:lnTo>
                <a:cubicBezTo>
                  <a:pt x="838157" y="5494346"/>
                  <a:pt x="831913" y="5474629"/>
                  <a:pt x="825340" y="5453926"/>
                </a:cubicBezTo>
                <a:cubicBezTo>
                  <a:pt x="818439" y="5431908"/>
                  <a:pt x="811210" y="5408904"/>
                  <a:pt x="827641" y="5392473"/>
                </a:cubicBezTo>
                <a:cubicBezTo>
                  <a:pt x="844072" y="5376042"/>
                  <a:pt x="867075" y="5383272"/>
                  <a:pt x="889421" y="5390173"/>
                </a:cubicBezTo>
                <a:cubicBezTo>
                  <a:pt x="910125" y="5396745"/>
                  <a:pt x="929514" y="5402661"/>
                  <a:pt x="942330" y="5389844"/>
                </a:cubicBezTo>
                <a:cubicBezTo>
                  <a:pt x="955146" y="5377028"/>
                  <a:pt x="948902" y="5357639"/>
                  <a:pt x="942658" y="5336936"/>
                </a:cubicBezTo>
                <a:cubicBezTo>
                  <a:pt x="935429" y="5314590"/>
                  <a:pt x="928528" y="5291915"/>
                  <a:pt x="944959" y="5275155"/>
                </a:cubicBezTo>
                <a:cubicBezTo>
                  <a:pt x="961390" y="5258724"/>
                  <a:pt x="984393" y="5265954"/>
                  <a:pt x="1006411" y="5273184"/>
                </a:cubicBezTo>
                <a:cubicBezTo>
                  <a:pt x="1027114" y="5279427"/>
                  <a:pt x="1046832" y="5285671"/>
                  <a:pt x="1059648" y="5272855"/>
                </a:cubicBezTo>
                <a:cubicBezTo>
                  <a:pt x="1072464" y="5260039"/>
                  <a:pt x="1066220" y="5240650"/>
                  <a:pt x="1059648" y="5219947"/>
                </a:cubicBezTo>
                <a:cubicBezTo>
                  <a:pt x="1052747" y="5197601"/>
                  <a:pt x="1045517" y="5174597"/>
                  <a:pt x="1061948" y="5158166"/>
                </a:cubicBezTo>
                <a:cubicBezTo>
                  <a:pt x="1078379" y="5141735"/>
                  <a:pt x="1101383" y="5148965"/>
                  <a:pt x="1123401" y="5155866"/>
                </a:cubicBezTo>
                <a:cubicBezTo>
                  <a:pt x="1144103" y="5162438"/>
                  <a:pt x="1163821" y="5168682"/>
                  <a:pt x="1176637" y="5155866"/>
                </a:cubicBezTo>
                <a:cubicBezTo>
                  <a:pt x="1189454" y="5143049"/>
                  <a:pt x="1183210" y="5123332"/>
                  <a:pt x="1176637" y="5102629"/>
                </a:cubicBezTo>
                <a:cubicBezTo>
                  <a:pt x="1169736" y="5080611"/>
                  <a:pt x="1162507" y="5057608"/>
                  <a:pt x="1178938" y="5041177"/>
                </a:cubicBezTo>
                <a:cubicBezTo>
                  <a:pt x="1195368" y="5024746"/>
                  <a:pt x="1218372" y="5031975"/>
                  <a:pt x="1240719" y="5038876"/>
                </a:cubicBezTo>
                <a:cubicBezTo>
                  <a:pt x="1261422" y="5045449"/>
                  <a:pt x="1280810" y="5051364"/>
                  <a:pt x="1293627" y="5038548"/>
                </a:cubicBezTo>
                <a:cubicBezTo>
                  <a:pt x="1306443" y="5025731"/>
                  <a:pt x="1300528" y="5006343"/>
                  <a:pt x="1293955" y="4985640"/>
                </a:cubicBezTo>
                <a:cubicBezTo>
                  <a:pt x="1287054" y="4963293"/>
                  <a:pt x="1279825" y="4940290"/>
                  <a:pt x="1296256" y="4923859"/>
                </a:cubicBezTo>
                <a:cubicBezTo>
                  <a:pt x="1312687" y="4907428"/>
                  <a:pt x="1335690" y="4914657"/>
                  <a:pt x="1357708" y="4921558"/>
                </a:cubicBezTo>
                <a:cubicBezTo>
                  <a:pt x="1378411" y="4928131"/>
                  <a:pt x="1398127" y="4934375"/>
                  <a:pt x="1410944" y="4921558"/>
                </a:cubicBezTo>
                <a:cubicBezTo>
                  <a:pt x="1423760" y="4908742"/>
                  <a:pt x="1417516" y="4889025"/>
                  <a:pt x="1410944" y="4868650"/>
                </a:cubicBezTo>
                <a:cubicBezTo>
                  <a:pt x="1404043" y="4846304"/>
                  <a:pt x="1396813" y="4823300"/>
                  <a:pt x="1413244" y="4806869"/>
                </a:cubicBezTo>
                <a:cubicBezTo>
                  <a:pt x="1421460" y="4798654"/>
                  <a:pt x="1431319" y="4796353"/>
                  <a:pt x="1441875" y="4796970"/>
                </a:cubicBezTo>
                <a:close/>
                <a:moveTo>
                  <a:pt x="4919423" y="3566317"/>
                </a:moveTo>
                <a:cubicBezTo>
                  <a:pt x="4969171" y="3566317"/>
                  <a:pt x="5018878" y="3585296"/>
                  <a:pt x="5056836" y="3623254"/>
                </a:cubicBezTo>
                <a:cubicBezTo>
                  <a:pt x="5132752" y="3699170"/>
                  <a:pt x="5132752" y="3822410"/>
                  <a:pt x="5056836" y="3898326"/>
                </a:cubicBezTo>
                <a:lnTo>
                  <a:pt x="4097205" y="4857628"/>
                </a:lnTo>
                <a:cubicBezTo>
                  <a:pt x="4021289" y="4933544"/>
                  <a:pt x="3898378" y="4933544"/>
                  <a:pt x="3822462" y="4857628"/>
                </a:cubicBezTo>
                <a:cubicBezTo>
                  <a:pt x="3746546" y="4781712"/>
                  <a:pt x="3746546" y="4658800"/>
                  <a:pt x="3822462" y="4582884"/>
                </a:cubicBezTo>
                <a:lnTo>
                  <a:pt x="4781764" y="3623254"/>
                </a:lnTo>
                <a:cubicBezTo>
                  <a:pt x="4819886" y="3585296"/>
                  <a:pt x="4869675" y="3566317"/>
                  <a:pt x="4919423" y="3566317"/>
                </a:cubicBezTo>
                <a:close/>
                <a:moveTo>
                  <a:pt x="5416961" y="1910156"/>
                </a:moveTo>
                <a:lnTo>
                  <a:pt x="5423204" y="1916071"/>
                </a:lnTo>
                <a:cubicBezTo>
                  <a:pt x="5410388" y="1928888"/>
                  <a:pt x="5416303" y="1948605"/>
                  <a:pt x="5422876" y="1969308"/>
                </a:cubicBezTo>
                <a:cubicBezTo>
                  <a:pt x="5429777" y="1991326"/>
                  <a:pt x="5437007" y="2014329"/>
                  <a:pt x="5420576" y="2030760"/>
                </a:cubicBezTo>
                <a:cubicBezTo>
                  <a:pt x="5404144" y="2047191"/>
                  <a:pt x="5381141" y="2039962"/>
                  <a:pt x="5359123" y="2033061"/>
                </a:cubicBezTo>
                <a:cubicBezTo>
                  <a:pt x="5338420" y="2026488"/>
                  <a:pt x="5318703" y="2020573"/>
                  <a:pt x="5305886" y="2033389"/>
                </a:cubicBezTo>
                <a:cubicBezTo>
                  <a:pt x="5293070" y="2046206"/>
                  <a:pt x="5299314" y="2065594"/>
                  <a:pt x="5305886" y="2086297"/>
                </a:cubicBezTo>
                <a:cubicBezTo>
                  <a:pt x="5312788" y="2108644"/>
                  <a:pt x="5320017" y="2131647"/>
                  <a:pt x="5303586" y="2148078"/>
                </a:cubicBezTo>
                <a:cubicBezTo>
                  <a:pt x="5287155" y="2164509"/>
                  <a:pt x="5264152" y="2157280"/>
                  <a:pt x="5241805" y="2150379"/>
                </a:cubicBezTo>
                <a:cubicBezTo>
                  <a:pt x="5221102" y="2143806"/>
                  <a:pt x="5201713" y="2137562"/>
                  <a:pt x="5188897" y="2150379"/>
                </a:cubicBezTo>
                <a:cubicBezTo>
                  <a:pt x="5176081" y="2163195"/>
                  <a:pt x="5182325" y="2182912"/>
                  <a:pt x="5188569" y="2203615"/>
                </a:cubicBezTo>
                <a:cubicBezTo>
                  <a:pt x="5195798" y="2225633"/>
                  <a:pt x="5202699" y="2248637"/>
                  <a:pt x="5186268" y="2265068"/>
                </a:cubicBezTo>
                <a:cubicBezTo>
                  <a:pt x="5169837" y="2281499"/>
                  <a:pt x="5146834" y="2274269"/>
                  <a:pt x="5124816" y="2267368"/>
                </a:cubicBezTo>
                <a:cubicBezTo>
                  <a:pt x="5104113" y="2260796"/>
                  <a:pt x="5084395" y="2254880"/>
                  <a:pt x="5071579" y="2267697"/>
                </a:cubicBezTo>
                <a:cubicBezTo>
                  <a:pt x="5058763" y="2280513"/>
                  <a:pt x="5065007" y="2299902"/>
                  <a:pt x="5071579" y="2320605"/>
                </a:cubicBezTo>
                <a:cubicBezTo>
                  <a:pt x="5078480" y="2342951"/>
                  <a:pt x="5085710" y="2365297"/>
                  <a:pt x="5069279" y="2382057"/>
                </a:cubicBezTo>
                <a:cubicBezTo>
                  <a:pt x="5052848" y="2398488"/>
                  <a:pt x="5029844" y="2391587"/>
                  <a:pt x="5007827" y="2384357"/>
                </a:cubicBezTo>
                <a:cubicBezTo>
                  <a:pt x="4987123" y="2378114"/>
                  <a:pt x="4967406" y="2371870"/>
                  <a:pt x="4954590" y="2384686"/>
                </a:cubicBezTo>
                <a:cubicBezTo>
                  <a:pt x="4941774" y="2397502"/>
                  <a:pt x="4948017" y="2416891"/>
                  <a:pt x="4954590" y="2437594"/>
                </a:cubicBezTo>
                <a:cubicBezTo>
                  <a:pt x="4961491" y="2459940"/>
                  <a:pt x="4968721" y="2482944"/>
                  <a:pt x="4952289" y="2499375"/>
                </a:cubicBezTo>
                <a:cubicBezTo>
                  <a:pt x="4935858" y="2515806"/>
                  <a:pt x="4912855" y="2508576"/>
                  <a:pt x="4890509" y="2501675"/>
                </a:cubicBezTo>
                <a:cubicBezTo>
                  <a:pt x="4869805" y="2495103"/>
                  <a:pt x="4850417" y="2488859"/>
                  <a:pt x="4837600" y="2501675"/>
                </a:cubicBezTo>
                <a:cubicBezTo>
                  <a:pt x="4824784" y="2514492"/>
                  <a:pt x="4830699" y="2534209"/>
                  <a:pt x="4837272" y="2554912"/>
                </a:cubicBezTo>
                <a:cubicBezTo>
                  <a:pt x="4844173" y="2576930"/>
                  <a:pt x="4851403" y="2599933"/>
                  <a:pt x="4834971" y="2616364"/>
                </a:cubicBezTo>
                <a:cubicBezTo>
                  <a:pt x="4818540" y="2632796"/>
                  <a:pt x="4795537" y="2625566"/>
                  <a:pt x="4773519" y="2618665"/>
                </a:cubicBezTo>
                <a:cubicBezTo>
                  <a:pt x="4752816" y="2612092"/>
                  <a:pt x="4733099" y="2606177"/>
                  <a:pt x="4720282" y="2618993"/>
                </a:cubicBezTo>
                <a:lnTo>
                  <a:pt x="4714367" y="2612750"/>
                </a:lnTo>
                <a:cubicBezTo>
                  <a:pt x="4730798" y="2596319"/>
                  <a:pt x="4753802" y="2603548"/>
                  <a:pt x="4776148" y="2610449"/>
                </a:cubicBezTo>
                <a:cubicBezTo>
                  <a:pt x="4796851" y="2617022"/>
                  <a:pt x="4816240" y="2623266"/>
                  <a:pt x="4829056" y="2610449"/>
                </a:cubicBezTo>
                <a:cubicBezTo>
                  <a:pt x="4841873" y="2597633"/>
                  <a:pt x="4835629" y="2577916"/>
                  <a:pt x="4829385" y="2557213"/>
                </a:cubicBezTo>
                <a:cubicBezTo>
                  <a:pt x="4822155" y="2535195"/>
                  <a:pt x="4814926" y="2512191"/>
                  <a:pt x="4831685" y="2495760"/>
                </a:cubicBezTo>
                <a:cubicBezTo>
                  <a:pt x="4848116" y="2479329"/>
                  <a:pt x="4870791" y="2486559"/>
                  <a:pt x="4893138" y="2493460"/>
                </a:cubicBezTo>
                <a:cubicBezTo>
                  <a:pt x="4913841" y="2500032"/>
                  <a:pt x="4933229" y="2506276"/>
                  <a:pt x="4946046" y="2493460"/>
                </a:cubicBezTo>
                <a:cubicBezTo>
                  <a:pt x="4958862" y="2480644"/>
                  <a:pt x="4952947" y="2460926"/>
                  <a:pt x="4946374" y="2440223"/>
                </a:cubicBezTo>
                <a:cubicBezTo>
                  <a:pt x="4939473" y="2418205"/>
                  <a:pt x="4932244" y="2395202"/>
                  <a:pt x="4948675" y="2378771"/>
                </a:cubicBezTo>
                <a:cubicBezTo>
                  <a:pt x="4965106" y="2362340"/>
                  <a:pt x="4988109" y="2369241"/>
                  <a:pt x="5010127" y="2376471"/>
                </a:cubicBezTo>
                <a:cubicBezTo>
                  <a:pt x="5030830" y="2382714"/>
                  <a:pt x="5050547" y="2388958"/>
                  <a:pt x="5063364" y="2376142"/>
                </a:cubicBezTo>
                <a:cubicBezTo>
                  <a:pt x="5076180" y="2363326"/>
                  <a:pt x="5069936" y="2343937"/>
                  <a:pt x="5063364" y="2323234"/>
                </a:cubicBezTo>
                <a:cubicBezTo>
                  <a:pt x="5056463" y="2300887"/>
                  <a:pt x="5049233" y="2277884"/>
                  <a:pt x="5065664" y="2261453"/>
                </a:cubicBezTo>
                <a:cubicBezTo>
                  <a:pt x="5082095" y="2245022"/>
                  <a:pt x="5105099" y="2252251"/>
                  <a:pt x="5127445" y="2259153"/>
                </a:cubicBezTo>
                <a:cubicBezTo>
                  <a:pt x="5148148" y="2265725"/>
                  <a:pt x="5167537" y="2271969"/>
                  <a:pt x="5180353" y="2259153"/>
                </a:cubicBezTo>
                <a:cubicBezTo>
                  <a:pt x="5193169" y="2246336"/>
                  <a:pt x="5186925" y="2226619"/>
                  <a:pt x="5180682" y="2205916"/>
                </a:cubicBezTo>
                <a:cubicBezTo>
                  <a:pt x="5173452" y="2183898"/>
                  <a:pt x="5166222" y="2160895"/>
                  <a:pt x="5182982" y="2144463"/>
                </a:cubicBezTo>
                <a:cubicBezTo>
                  <a:pt x="5199413" y="2128032"/>
                  <a:pt x="5222088" y="2135262"/>
                  <a:pt x="5244434" y="2142163"/>
                </a:cubicBezTo>
                <a:cubicBezTo>
                  <a:pt x="5265137" y="2148736"/>
                  <a:pt x="5284526" y="2154651"/>
                  <a:pt x="5297342" y="2141835"/>
                </a:cubicBezTo>
                <a:cubicBezTo>
                  <a:pt x="5310487" y="2129018"/>
                  <a:pt x="5304243" y="2109630"/>
                  <a:pt x="5297671" y="2088926"/>
                </a:cubicBezTo>
                <a:cubicBezTo>
                  <a:pt x="5290770" y="2066580"/>
                  <a:pt x="5283540" y="2043905"/>
                  <a:pt x="5299971" y="2027474"/>
                </a:cubicBezTo>
                <a:cubicBezTo>
                  <a:pt x="5316402" y="2010714"/>
                  <a:pt x="5339406" y="2017944"/>
                  <a:pt x="5361424" y="2025174"/>
                </a:cubicBezTo>
                <a:cubicBezTo>
                  <a:pt x="5382127" y="2031418"/>
                  <a:pt x="5401844" y="2037661"/>
                  <a:pt x="5414660" y="2024845"/>
                </a:cubicBezTo>
                <a:cubicBezTo>
                  <a:pt x="5427477" y="2012029"/>
                  <a:pt x="5421233" y="1992312"/>
                  <a:pt x="5414660" y="1971937"/>
                </a:cubicBezTo>
                <a:cubicBezTo>
                  <a:pt x="5407759" y="1949591"/>
                  <a:pt x="5400530" y="1926587"/>
                  <a:pt x="5416961" y="1910156"/>
                </a:cubicBezTo>
                <a:close/>
                <a:moveTo>
                  <a:pt x="1844568" y="646918"/>
                </a:moveTo>
                <a:cubicBezTo>
                  <a:pt x="1894255" y="646918"/>
                  <a:pt x="1943942" y="665897"/>
                  <a:pt x="1981884" y="703855"/>
                </a:cubicBezTo>
                <a:cubicBezTo>
                  <a:pt x="2027218" y="749208"/>
                  <a:pt x="2045286" y="811321"/>
                  <a:pt x="2036417" y="870147"/>
                </a:cubicBezTo>
                <a:cubicBezTo>
                  <a:pt x="2030503" y="909913"/>
                  <a:pt x="2012435" y="948035"/>
                  <a:pt x="1981884" y="978599"/>
                </a:cubicBezTo>
                <a:lnTo>
                  <a:pt x="1022968" y="1938228"/>
                </a:lnTo>
                <a:cubicBezTo>
                  <a:pt x="947083" y="2014144"/>
                  <a:pt x="823892" y="2014144"/>
                  <a:pt x="748007" y="1938228"/>
                </a:cubicBezTo>
                <a:cubicBezTo>
                  <a:pt x="672121" y="1862311"/>
                  <a:pt x="672121" y="1739071"/>
                  <a:pt x="748007" y="1663155"/>
                </a:cubicBezTo>
                <a:lnTo>
                  <a:pt x="1540698" y="870147"/>
                </a:lnTo>
                <a:lnTo>
                  <a:pt x="1707251" y="703855"/>
                </a:lnTo>
                <a:cubicBezTo>
                  <a:pt x="1745194" y="665897"/>
                  <a:pt x="1794881" y="646918"/>
                  <a:pt x="1844568" y="646918"/>
                </a:cubicBezTo>
                <a:close/>
                <a:moveTo>
                  <a:pt x="5467447" y="588949"/>
                </a:moveTo>
                <a:cubicBezTo>
                  <a:pt x="5517212" y="588949"/>
                  <a:pt x="5566978" y="607912"/>
                  <a:pt x="5604918" y="645837"/>
                </a:cubicBezTo>
                <a:cubicBezTo>
                  <a:pt x="5665360" y="706255"/>
                  <a:pt x="5677514" y="796881"/>
                  <a:pt x="5641380" y="869448"/>
                </a:cubicBezTo>
                <a:cubicBezTo>
                  <a:pt x="5632183" y="887836"/>
                  <a:pt x="5620029" y="905239"/>
                  <a:pt x="5604918" y="920343"/>
                </a:cubicBezTo>
                <a:lnTo>
                  <a:pt x="5047805" y="1477237"/>
                </a:lnTo>
                <a:cubicBezTo>
                  <a:pt x="4971925" y="1553087"/>
                  <a:pt x="4848742" y="1553415"/>
                  <a:pt x="4772862" y="1477237"/>
                </a:cubicBezTo>
                <a:cubicBezTo>
                  <a:pt x="4696981" y="1401715"/>
                  <a:pt x="4696981" y="1278581"/>
                  <a:pt x="4772862" y="1202731"/>
                </a:cubicBezTo>
                <a:lnTo>
                  <a:pt x="5106276" y="869448"/>
                </a:lnTo>
                <a:lnTo>
                  <a:pt x="5329975" y="645837"/>
                </a:lnTo>
                <a:cubicBezTo>
                  <a:pt x="5367915" y="607912"/>
                  <a:pt x="5417681" y="588949"/>
                  <a:pt x="5467447" y="588949"/>
                </a:cubicBezTo>
                <a:close/>
                <a:moveTo>
                  <a:pt x="3457080" y="371634"/>
                </a:moveTo>
                <a:cubicBezTo>
                  <a:pt x="3506768" y="371634"/>
                  <a:pt x="3556457" y="390606"/>
                  <a:pt x="3594401" y="428550"/>
                </a:cubicBezTo>
                <a:cubicBezTo>
                  <a:pt x="3670288" y="504439"/>
                  <a:pt x="3670288" y="627306"/>
                  <a:pt x="3594401" y="703194"/>
                </a:cubicBezTo>
                <a:lnTo>
                  <a:pt x="3428827" y="869098"/>
                </a:lnTo>
                <a:lnTo>
                  <a:pt x="3303333" y="994592"/>
                </a:lnTo>
                <a:cubicBezTo>
                  <a:pt x="3232702" y="1070810"/>
                  <a:pt x="3246500" y="1137499"/>
                  <a:pt x="3261283" y="1170023"/>
                </a:cubicBezTo>
                <a:cubicBezTo>
                  <a:pt x="3282308" y="1216673"/>
                  <a:pt x="3295449" y="1224886"/>
                  <a:pt x="3329943" y="1262995"/>
                </a:cubicBezTo>
                <a:lnTo>
                  <a:pt x="3329286" y="1262995"/>
                </a:lnTo>
                <a:cubicBezTo>
                  <a:pt x="3395319" y="1339212"/>
                  <a:pt x="3392362" y="1454851"/>
                  <a:pt x="3319759" y="1527454"/>
                </a:cubicBezTo>
                <a:lnTo>
                  <a:pt x="2530001" y="2317548"/>
                </a:lnTo>
                <a:cubicBezTo>
                  <a:pt x="2454114" y="2393436"/>
                  <a:pt x="2454114" y="2516303"/>
                  <a:pt x="2530001" y="2592192"/>
                </a:cubicBezTo>
                <a:cubicBezTo>
                  <a:pt x="2605889" y="2668080"/>
                  <a:pt x="2729083" y="2668080"/>
                  <a:pt x="2804971" y="2592520"/>
                </a:cubicBezTo>
                <a:lnTo>
                  <a:pt x="3044790" y="2352043"/>
                </a:lnTo>
                <a:cubicBezTo>
                  <a:pt x="3120677" y="2276154"/>
                  <a:pt x="3243872" y="2276154"/>
                  <a:pt x="3319759" y="2352043"/>
                </a:cubicBezTo>
                <a:cubicBezTo>
                  <a:pt x="3320416" y="2352700"/>
                  <a:pt x="3321073" y="2353357"/>
                  <a:pt x="3321730" y="2354014"/>
                </a:cubicBezTo>
                <a:cubicBezTo>
                  <a:pt x="3349654" y="2379967"/>
                  <a:pt x="3360824" y="2392451"/>
                  <a:pt x="3401889" y="2411177"/>
                </a:cubicBezTo>
                <a:cubicBezTo>
                  <a:pt x="3430141" y="2423989"/>
                  <a:pt x="3485004" y="2436144"/>
                  <a:pt x="3549065" y="2391794"/>
                </a:cubicBezTo>
                <a:cubicBezTo>
                  <a:pt x="3558264" y="2385223"/>
                  <a:pt x="3567791" y="2377996"/>
                  <a:pt x="3577318" y="2369126"/>
                </a:cubicBezTo>
                <a:lnTo>
                  <a:pt x="4195589" y="1750848"/>
                </a:lnTo>
                <a:cubicBezTo>
                  <a:pt x="4195589" y="1750848"/>
                  <a:pt x="4195589" y="1750848"/>
                  <a:pt x="4195917" y="1750520"/>
                </a:cubicBezTo>
                <a:cubicBezTo>
                  <a:pt x="4271805" y="1674960"/>
                  <a:pt x="4394343" y="1675288"/>
                  <a:pt x="4470230" y="1750848"/>
                </a:cubicBezTo>
                <a:cubicBezTo>
                  <a:pt x="4472530" y="1753148"/>
                  <a:pt x="4474830" y="1755776"/>
                  <a:pt x="4476801" y="1758076"/>
                </a:cubicBezTo>
                <a:cubicBezTo>
                  <a:pt x="4502425" y="1782058"/>
                  <a:pt x="4514580" y="1794213"/>
                  <a:pt x="4553674" y="1811953"/>
                </a:cubicBezTo>
                <a:cubicBezTo>
                  <a:pt x="4583569" y="1825422"/>
                  <a:pt x="4641717" y="1837906"/>
                  <a:pt x="4709720" y="1786328"/>
                </a:cubicBezTo>
                <a:lnTo>
                  <a:pt x="4731731" y="1764317"/>
                </a:lnTo>
                <a:cubicBezTo>
                  <a:pt x="4807619" y="1688429"/>
                  <a:pt x="4930813" y="1688429"/>
                  <a:pt x="5006701" y="1764317"/>
                </a:cubicBezTo>
                <a:cubicBezTo>
                  <a:pt x="5073062" y="1830679"/>
                  <a:pt x="5081275" y="1933178"/>
                  <a:pt x="5031340" y="2008738"/>
                </a:cubicBezTo>
                <a:cubicBezTo>
                  <a:pt x="5024113" y="2019250"/>
                  <a:pt x="5015900" y="2029435"/>
                  <a:pt x="5006701" y="2038962"/>
                </a:cubicBezTo>
                <a:lnTo>
                  <a:pt x="4556302" y="2489365"/>
                </a:lnTo>
                <a:cubicBezTo>
                  <a:pt x="4550717" y="2494949"/>
                  <a:pt x="4545789" y="2500534"/>
                  <a:pt x="4540862" y="2506448"/>
                </a:cubicBezTo>
                <a:cubicBezTo>
                  <a:pt x="4529692" y="2521231"/>
                  <a:pt x="4520494" y="2536672"/>
                  <a:pt x="4513595" y="2553426"/>
                </a:cubicBezTo>
                <a:cubicBezTo>
                  <a:pt x="4509981" y="2562625"/>
                  <a:pt x="4507024" y="2572480"/>
                  <a:pt x="4504725" y="2582336"/>
                </a:cubicBezTo>
                <a:cubicBezTo>
                  <a:pt x="4501440" y="2595477"/>
                  <a:pt x="4499797" y="2608618"/>
                  <a:pt x="4499468" y="2622087"/>
                </a:cubicBezTo>
                <a:cubicBezTo>
                  <a:pt x="4499140" y="2636214"/>
                  <a:pt x="4500125" y="2650340"/>
                  <a:pt x="4503082" y="2664467"/>
                </a:cubicBezTo>
                <a:cubicBezTo>
                  <a:pt x="4505053" y="2673994"/>
                  <a:pt x="4507681" y="2683521"/>
                  <a:pt x="4510967" y="2692719"/>
                </a:cubicBezTo>
                <a:cubicBezTo>
                  <a:pt x="4518194" y="2712759"/>
                  <a:pt x="4529035" y="2732142"/>
                  <a:pt x="4543161" y="2749554"/>
                </a:cubicBezTo>
                <a:cubicBezTo>
                  <a:pt x="4547104" y="2754481"/>
                  <a:pt x="4551703" y="2759409"/>
                  <a:pt x="4556302" y="2764008"/>
                </a:cubicBezTo>
                <a:cubicBezTo>
                  <a:pt x="4561558" y="2769265"/>
                  <a:pt x="4566815" y="2774193"/>
                  <a:pt x="4572728" y="2778463"/>
                </a:cubicBezTo>
                <a:cubicBezTo>
                  <a:pt x="4590139" y="2792261"/>
                  <a:pt x="4609851" y="2802774"/>
                  <a:pt x="4630547" y="2810002"/>
                </a:cubicBezTo>
                <a:cubicBezTo>
                  <a:pt x="4640074" y="2813287"/>
                  <a:pt x="4649930" y="2815915"/>
                  <a:pt x="4660114" y="2817557"/>
                </a:cubicBezTo>
                <a:cubicBezTo>
                  <a:pt x="4672598" y="2819857"/>
                  <a:pt x="4685081" y="2820843"/>
                  <a:pt x="4697893" y="2820514"/>
                </a:cubicBezTo>
                <a:cubicBezTo>
                  <a:pt x="4710377" y="2820186"/>
                  <a:pt x="4722533" y="2818872"/>
                  <a:pt x="4735017" y="2815915"/>
                </a:cubicBezTo>
                <a:cubicBezTo>
                  <a:pt x="4747829" y="2813287"/>
                  <a:pt x="4760641" y="2809016"/>
                  <a:pt x="4773125" y="2803431"/>
                </a:cubicBezTo>
                <a:cubicBezTo>
                  <a:pt x="4793821" y="2794232"/>
                  <a:pt x="4813861" y="2781420"/>
                  <a:pt x="4830944" y="2764008"/>
                </a:cubicBezTo>
                <a:lnTo>
                  <a:pt x="4899604" y="2695348"/>
                </a:lnTo>
                <a:cubicBezTo>
                  <a:pt x="4923257" y="2671694"/>
                  <a:pt x="4951182" y="2655596"/>
                  <a:pt x="4981077" y="2646726"/>
                </a:cubicBezTo>
                <a:cubicBezTo>
                  <a:pt x="5004402" y="2639827"/>
                  <a:pt x="5028383" y="2637199"/>
                  <a:pt x="5052694" y="2639170"/>
                </a:cubicBezTo>
                <a:cubicBezTo>
                  <a:pt x="5075361" y="2641141"/>
                  <a:pt x="5098029" y="2647055"/>
                  <a:pt x="5119054" y="2656911"/>
                </a:cubicBezTo>
                <a:cubicBezTo>
                  <a:pt x="5132852" y="2663152"/>
                  <a:pt x="5146321" y="2671365"/>
                  <a:pt x="5158477" y="2681221"/>
                </a:cubicBezTo>
                <a:cubicBezTo>
                  <a:pt x="5164061" y="2685492"/>
                  <a:pt x="5169318" y="2690420"/>
                  <a:pt x="5174574" y="2695348"/>
                </a:cubicBezTo>
                <a:cubicBezTo>
                  <a:pt x="5178516" y="2699290"/>
                  <a:pt x="5182130" y="2703561"/>
                  <a:pt x="5185744" y="2707831"/>
                </a:cubicBezTo>
                <a:cubicBezTo>
                  <a:pt x="5196256" y="2720315"/>
                  <a:pt x="5205126" y="2734113"/>
                  <a:pt x="5212025" y="2748239"/>
                </a:cubicBezTo>
                <a:cubicBezTo>
                  <a:pt x="5222209" y="2769593"/>
                  <a:pt x="5228451" y="2791933"/>
                  <a:pt x="5230422" y="2814601"/>
                </a:cubicBezTo>
                <a:cubicBezTo>
                  <a:pt x="5232722" y="2838254"/>
                  <a:pt x="5230422" y="2862236"/>
                  <a:pt x="5223852" y="2885561"/>
                </a:cubicBezTo>
                <a:cubicBezTo>
                  <a:pt x="5215310" y="2916442"/>
                  <a:pt x="5198884" y="2945352"/>
                  <a:pt x="5174574" y="2969663"/>
                </a:cubicBezTo>
                <a:lnTo>
                  <a:pt x="2633156" y="5511433"/>
                </a:lnTo>
                <a:cubicBezTo>
                  <a:pt x="2604575" y="5540015"/>
                  <a:pt x="2569424" y="5557755"/>
                  <a:pt x="2532629" y="5564982"/>
                </a:cubicBezTo>
                <a:cubicBezTo>
                  <a:pt x="2509633" y="5569253"/>
                  <a:pt x="2485651" y="5569582"/>
                  <a:pt x="2462655" y="5565639"/>
                </a:cubicBezTo>
                <a:cubicBezTo>
                  <a:pt x="2424218" y="5559069"/>
                  <a:pt x="2387753" y="5541000"/>
                  <a:pt x="2358186" y="5511433"/>
                </a:cubicBezTo>
                <a:cubicBezTo>
                  <a:pt x="2327963" y="5481209"/>
                  <a:pt x="2309894" y="5443101"/>
                  <a:pt x="2303652" y="5403678"/>
                </a:cubicBezTo>
                <a:cubicBezTo>
                  <a:pt x="2300367" y="5381010"/>
                  <a:pt x="2300696" y="5357685"/>
                  <a:pt x="2305295" y="5335346"/>
                </a:cubicBezTo>
                <a:cubicBezTo>
                  <a:pt x="2312851" y="5299209"/>
                  <a:pt x="2330262" y="5264714"/>
                  <a:pt x="2358186" y="5236790"/>
                </a:cubicBezTo>
                <a:lnTo>
                  <a:pt x="2341103" y="5253873"/>
                </a:lnTo>
                <a:cubicBezTo>
                  <a:pt x="2358844" y="5236461"/>
                  <a:pt x="2371984" y="5216421"/>
                  <a:pt x="2381511" y="5195067"/>
                </a:cubicBezTo>
                <a:cubicBezTo>
                  <a:pt x="2387753" y="5180941"/>
                  <a:pt x="2392352" y="5166157"/>
                  <a:pt x="2394980" y="5151374"/>
                </a:cubicBezTo>
                <a:cubicBezTo>
                  <a:pt x="2397280" y="5138890"/>
                  <a:pt x="2398266" y="5126406"/>
                  <a:pt x="2397937" y="5113922"/>
                </a:cubicBezTo>
                <a:cubicBezTo>
                  <a:pt x="2397937" y="5104395"/>
                  <a:pt x="2396951" y="5094868"/>
                  <a:pt x="2395309" y="5085341"/>
                </a:cubicBezTo>
                <a:cubicBezTo>
                  <a:pt x="2393666" y="5074500"/>
                  <a:pt x="2391038" y="5063987"/>
                  <a:pt x="2387424" y="5053475"/>
                </a:cubicBezTo>
                <a:cubicBezTo>
                  <a:pt x="2380197" y="5032121"/>
                  <a:pt x="2369356" y="5011752"/>
                  <a:pt x="2354244" y="4993355"/>
                </a:cubicBezTo>
                <a:cubicBezTo>
                  <a:pt x="2350302" y="4988427"/>
                  <a:pt x="2345703" y="4983499"/>
                  <a:pt x="2341103" y="4978900"/>
                </a:cubicBezTo>
                <a:cubicBezTo>
                  <a:pt x="2337161" y="4974958"/>
                  <a:pt x="2332890" y="4971344"/>
                  <a:pt x="2328620" y="4967730"/>
                </a:cubicBezTo>
                <a:cubicBezTo>
                  <a:pt x="2310880" y="4952618"/>
                  <a:pt x="2290511" y="4941449"/>
                  <a:pt x="2269486" y="4933893"/>
                </a:cubicBezTo>
                <a:cubicBezTo>
                  <a:pt x="2259631" y="4930279"/>
                  <a:pt x="2249775" y="4927322"/>
                  <a:pt x="2239920" y="4925680"/>
                </a:cubicBezTo>
                <a:cubicBezTo>
                  <a:pt x="2228093" y="4923380"/>
                  <a:pt x="2216595" y="4922394"/>
                  <a:pt x="2204768" y="4922066"/>
                </a:cubicBezTo>
                <a:cubicBezTo>
                  <a:pt x="2191956" y="4922066"/>
                  <a:pt x="2179144" y="4923380"/>
                  <a:pt x="2166332" y="4925680"/>
                </a:cubicBezTo>
                <a:cubicBezTo>
                  <a:pt x="2154176" y="4928308"/>
                  <a:pt x="2142021" y="4931593"/>
                  <a:pt x="2130523" y="4936521"/>
                </a:cubicBezTo>
                <a:cubicBezTo>
                  <a:pt x="2114097" y="4943091"/>
                  <a:pt x="2098328" y="4952290"/>
                  <a:pt x="2083873" y="4963788"/>
                </a:cubicBezTo>
                <a:cubicBezTo>
                  <a:pt x="2077960" y="4968387"/>
                  <a:pt x="2072047" y="4973644"/>
                  <a:pt x="2066462" y="4978900"/>
                </a:cubicBezTo>
                <a:lnTo>
                  <a:pt x="2010942" y="5034420"/>
                </a:lnTo>
                <a:cubicBezTo>
                  <a:pt x="2001744" y="5043947"/>
                  <a:pt x="1991560" y="5052160"/>
                  <a:pt x="1980719" y="5059388"/>
                </a:cubicBezTo>
                <a:cubicBezTo>
                  <a:pt x="1905159" y="5109323"/>
                  <a:pt x="1802662" y="5101110"/>
                  <a:pt x="1736301" y="5034420"/>
                </a:cubicBezTo>
                <a:cubicBezTo>
                  <a:pt x="1660413" y="4958532"/>
                  <a:pt x="1660413" y="4835665"/>
                  <a:pt x="1736301" y="4759776"/>
                </a:cubicBezTo>
                <a:lnTo>
                  <a:pt x="1705749" y="4790329"/>
                </a:lnTo>
                <a:cubicBezTo>
                  <a:pt x="1781637" y="4714440"/>
                  <a:pt x="1781637" y="4591245"/>
                  <a:pt x="1705749" y="4515356"/>
                </a:cubicBezTo>
                <a:cubicBezTo>
                  <a:pt x="1629861" y="4439796"/>
                  <a:pt x="1506995" y="4439468"/>
                  <a:pt x="1431108" y="4515356"/>
                </a:cubicBezTo>
                <a:cubicBezTo>
                  <a:pt x="1431108" y="4515356"/>
                  <a:pt x="1431108" y="4515356"/>
                  <a:pt x="1430779" y="4515356"/>
                </a:cubicBezTo>
                <a:lnTo>
                  <a:pt x="1228741" y="4717726"/>
                </a:lnTo>
                <a:lnTo>
                  <a:pt x="641022" y="5305450"/>
                </a:lnTo>
                <a:cubicBezTo>
                  <a:pt x="565134" y="5381339"/>
                  <a:pt x="441939" y="5381339"/>
                  <a:pt x="366052" y="5305450"/>
                </a:cubicBezTo>
                <a:cubicBezTo>
                  <a:pt x="290164" y="5229562"/>
                  <a:pt x="290164" y="5106695"/>
                  <a:pt x="366052" y="5030807"/>
                </a:cubicBezTo>
                <a:lnTo>
                  <a:pt x="1327954" y="4068896"/>
                </a:lnTo>
                <a:cubicBezTo>
                  <a:pt x="1403841" y="3993007"/>
                  <a:pt x="1403841" y="3870140"/>
                  <a:pt x="1327954" y="3794252"/>
                </a:cubicBezTo>
                <a:cubicBezTo>
                  <a:pt x="1252066" y="3718363"/>
                  <a:pt x="1128872" y="3718363"/>
                  <a:pt x="1052984" y="3794252"/>
                </a:cubicBezTo>
                <a:lnTo>
                  <a:pt x="641022" y="4206218"/>
                </a:lnTo>
                <a:cubicBezTo>
                  <a:pt x="565134" y="4282106"/>
                  <a:pt x="441939" y="4282106"/>
                  <a:pt x="366052" y="4206218"/>
                </a:cubicBezTo>
                <a:cubicBezTo>
                  <a:pt x="290164" y="4130329"/>
                  <a:pt x="290164" y="4007462"/>
                  <a:pt x="366052" y="3931574"/>
                </a:cubicBezTo>
                <a:lnTo>
                  <a:pt x="829920" y="3467701"/>
                </a:lnTo>
                <a:cubicBezTo>
                  <a:pt x="905808" y="3391813"/>
                  <a:pt x="905808" y="3268946"/>
                  <a:pt x="829920" y="3193058"/>
                </a:cubicBezTo>
                <a:cubicBezTo>
                  <a:pt x="754032" y="3117169"/>
                  <a:pt x="631166" y="3117169"/>
                  <a:pt x="555279" y="3193058"/>
                </a:cubicBezTo>
                <a:lnTo>
                  <a:pt x="331886" y="3416452"/>
                </a:lnTo>
                <a:cubicBezTo>
                  <a:pt x="255998" y="3492341"/>
                  <a:pt x="132804" y="3492341"/>
                  <a:pt x="56916" y="3416452"/>
                </a:cubicBezTo>
                <a:cubicBezTo>
                  <a:pt x="-18971" y="3340564"/>
                  <a:pt x="-18971" y="3217368"/>
                  <a:pt x="56916" y="3141480"/>
                </a:cubicBezTo>
                <a:lnTo>
                  <a:pt x="2329934" y="869098"/>
                </a:lnTo>
                <a:lnTo>
                  <a:pt x="2598662" y="600038"/>
                </a:lnTo>
                <a:cubicBezTo>
                  <a:pt x="2674549" y="524478"/>
                  <a:pt x="2797744" y="524150"/>
                  <a:pt x="2873631" y="600038"/>
                </a:cubicBezTo>
                <a:cubicBezTo>
                  <a:pt x="2877245" y="603652"/>
                  <a:pt x="2880202" y="607594"/>
                  <a:pt x="2883487" y="611537"/>
                </a:cubicBezTo>
                <a:cubicBezTo>
                  <a:pt x="2905498" y="631905"/>
                  <a:pt x="2918310" y="643732"/>
                  <a:pt x="2954775" y="660158"/>
                </a:cubicBezTo>
                <a:cubicBezTo>
                  <a:pt x="2987299" y="674612"/>
                  <a:pt x="3053988" y="688411"/>
                  <a:pt x="3130204" y="618107"/>
                </a:cubicBezTo>
                <a:lnTo>
                  <a:pt x="3319759" y="428550"/>
                </a:lnTo>
                <a:cubicBezTo>
                  <a:pt x="3357703" y="390606"/>
                  <a:pt x="3407392" y="371634"/>
                  <a:pt x="3457080" y="371634"/>
                </a:cubicBezTo>
                <a:close/>
                <a:moveTo>
                  <a:pt x="4808011" y="364382"/>
                </a:moveTo>
                <a:cubicBezTo>
                  <a:pt x="4857693" y="364382"/>
                  <a:pt x="4907375" y="383348"/>
                  <a:pt x="4945314" y="421279"/>
                </a:cubicBezTo>
                <a:cubicBezTo>
                  <a:pt x="5021192" y="497142"/>
                  <a:pt x="5021192" y="620296"/>
                  <a:pt x="4945314" y="696158"/>
                </a:cubicBezTo>
                <a:lnTo>
                  <a:pt x="4772207" y="869231"/>
                </a:lnTo>
                <a:lnTo>
                  <a:pt x="3731924" y="1909305"/>
                </a:lnTo>
                <a:cubicBezTo>
                  <a:pt x="3656046" y="1985168"/>
                  <a:pt x="3533196" y="1985168"/>
                  <a:pt x="3457318" y="1909305"/>
                </a:cubicBezTo>
                <a:cubicBezTo>
                  <a:pt x="3381440" y="1833442"/>
                  <a:pt x="3381440" y="1710288"/>
                  <a:pt x="3457318" y="1634425"/>
                </a:cubicBezTo>
                <a:lnTo>
                  <a:pt x="4222666" y="869231"/>
                </a:lnTo>
                <a:lnTo>
                  <a:pt x="4670708" y="421279"/>
                </a:lnTo>
                <a:cubicBezTo>
                  <a:pt x="4708647" y="383348"/>
                  <a:pt x="4758329" y="364382"/>
                  <a:pt x="4808011" y="364382"/>
                </a:cubicBezTo>
                <a:close/>
                <a:moveTo>
                  <a:pt x="3821722" y="13054"/>
                </a:moveTo>
                <a:cubicBezTo>
                  <a:pt x="3873407" y="13054"/>
                  <a:pt x="3925092" y="32758"/>
                  <a:pt x="3964471" y="72167"/>
                </a:cubicBezTo>
                <a:cubicBezTo>
                  <a:pt x="4043230" y="150983"/>
                  <a:pt x="4043230" y="278732"/>
                  <a:pt x="3964471" y="357548"/>
                </a:cubicBezTo>
                <a:cubicBezTo>
                  <a:pt x="3885713" y="436365"/>
                  <a:pt x="3757731" y="436365"/>
                  <a:pt x="3678973" y="357548"/>
                </a:cubicBezTo>
                <a:cubicBezTo>
                  <a:pt x="3600215" y="278732"/>
                  <a:pt x="3600215" y="150983"/>
                  <a:pt x="3678973" y="72167"/>
                </a:cubicBezTo>
                <a:cubicBezTo>
                  <a:pt x="3718352" y="32758"/>
                  <a:pt x="3770037" y="13054"/>
                  <a:pt x="3821722" y="13054"/>
                </a:cubicBezTo>
                <a:close/>
                <a:moveTo>
                  <a:pt x="5151752" y="0"/>
                </a:moveTo>
                <a:cubicBezTo>
                  <a:pt x="5203437" y="0"/>
                  <a:pt x="5255122" y="19689"/>
                  <a:pt x="5294501" y="59068"/>
                </a:cubicBezTo>
                <a:cubicBezTo>
                  <a:pt x="5373259" y="138155"/>
                  <a:pt x="5373259" y="265809"/>
                  <a:pt x="5294501" y="344567"/>
                </a:cubicBezTo>
                <a:cubicBezTo>
                  <a:pt x="5215743" y="423325"/>
                  <a:pt x="5087761" y="423325"/>
                  <a:pt x="5009002" y="344567"/>
                </a:cubicBezTo>
                <a:cubicBezTo>
                  <a:pt x="4930244" y="265809"/>
                  <a:pt x="4930244" y="138155"/>
                  <a:pt x="5009002" y="59068"/>
                </a:cubicBezTo>
                <a:cubicBezTo>
                  <a:pt x="5048382" y="19689"/>
                  <a:pt x="5100067" y="0"/>
                  <a:pt x="51517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324251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5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09007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080107" y="1508438"/>
            <a:ext cx="2952000" cy="3429000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160054" y="1508438"/>
            <a:ext cx="2952000" cy="3429000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9240000" y="1508438"/>
            <a:ext cx="2952000" cy="3429000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0" y="1508438"/>
            <a:ext cx="2952000" cy="3429000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62808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7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0" y="317449"/>
            <a:ext cx="609600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-4762" y="859685"/>
            <a:ext cx="6096000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9700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01290B-FDC4-404F-B9C6-127F2DFEF2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9ABD1A-CFCC-4585-BCEC-EC43BB32656F}"/>
              </a:ext>
            </a:extLst>
          </p:cNvPr>
          <p:cNvSpPr/>
          <p:nvPr userDrawn="1"/>
        </p:nvSpPr>
        <p:spPr>
          <a:xfrm>
            <a:off x="609600" y="609600"/>
            <a:ext cx="10972800" cy="5638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407097" y="1696261"/>
            <a:ext cx="2688980" cy="3465478"/>
          </a:xfrm>
          <a:custGeom>
            <a:avLst/>
            <a:gdLst>
              <a:gd name="connsiteX0" fmla="*/ 913486 w 1779394"/>
              <a:gd name="connsiteY0" fmla="*/ 0 h 2293230"/>
              <a:gd name="connsiteX1" fmla="*/ 1351198 w 1779394"/>
              <a:gd name="connsiteY1" fmla="*/ 74538 h 2293230"/>
              <a:gd name="connsiteX2" fmla="*/ 1700099 w 1779394"/>
              <a:gd name="connsiteY2" fmla="*/ 250575 h 2293230"/>
              <a:gd name="connsiteX3" fmla="*/ 1506617 w 1779394"/>
              <a:gd name="connsiteY3" fmla="*/ 605819 h 2293230"/>
              <a:gd name="connsiteX4" fmla="*/ 1425736 w 1779394"/>
              <a:gd name="connsiteY4" fmla="*/ 545554 h 2293230"/>
              <a:gd name="connsiteX5" fmla="*/ 1283004 w 1779394"/>
              <a:gd name="connsiteY5" fmla="*/ 471016 h 2293230"/>
              <a:gd name="connsiteX6" fmla="*/ 1100624 w 1779394"/>
              <a:gd name="connsiteY6" fmla="*/ 409166 h 2293230"/>
              <a:gd name="connsiteX7" fmla="*/ 900799 w 1779394"/>
              <a:gd name="connsiteY7" fmla="*/ 383791 h 2293230"/>
              <a:gd name="connsiteX8" fmla="*/ 631194 w 1779394"/>
              <a:gd name="connsiteY8" fmla="*/ 450400 h 2293230"/>
              <a:gd name="connsiteX9" fmla="*/ 542383 w 1779394"/>
              <a:gd name="connsiteY9" fmla="*/ 637537 h 2293230"/>
              <a:gd name="connsiteX10" fmla="*/ 575687 w 1779394"/>
              <a:gd name="connsiteY10" fmla="*/ 753309 h 2293230"/>
              <a:gd name="connsiteX11" fmla="*/ 672427 w 1779394"/>
              <a:gd name="connsiteY11" fmla="*/ 834190 h 2293230"/>
              <a:gd name="connsiteX12" fmla="*/ 832605 w 1779394"/>
              <a:gd name="connsiteY12" fmla="*/ 897627 h 2293230"/>
              <a:gd name="connsiteX13" fmla="*/ 1056218 w 1779394"/>
              <a:gd name="connsiteY13" fmla="*/ 957892 h 2293230"/>
              <a:gd name="connsiteX14" fmla="*/ 1355956 w 1779394"/>
              <a:gd name="connsiteY14" fmla="*/ 1053046 h 2293230"/>
              <a:gd name="connsiteX15" fmla="*/ 1584327 w 1779394"/>
              <a:gd name="connsiteY15" fmla="*/ 1179919 h 2293230"/>
              <a:gd name="connsiteX16" fmla="*/ 1728645 w 1779394"/>
              <a:gd name="connsiteY16" fmla="*/ 1362299 h 2293230"/>
              <a:gd name="connsiteX17" fmla="*/ 1779394 w 1779394"/>
              <a:gd name="connsiteY17" fmla="*/ 1623975 h 2293230"/>
              <a:gd name="connsiteX18" fmla="*/ 1711200 w 1779394"/>
              <a:gd name="connsiteY18" fmla="*/ 1933228 h 2293230"/>
              <a:gd name="connsiteX19" fmla="*/ 1527234 w 1779394"/>
              <a:gd name="connsiteY19" fmla="*/ 2140982 h 2293230"/>
              <a:gd name="connsiteX20" fmla="*/ 1260801 w 1779394"/>
              <a:gd name="connsiteY20" fmla="*/ 2256754 h 2293230"/>
              <a:gd name="connsiteX21" fmla="*/ 945204 w 1779394"/>
              <a:gd name="connsiteY21" fmla="*/ 2293230 h 2293230"/>
              <a:gd name="connsiteX22" fmla="*/ 444056 w 1779394"/>
              <a:gd name="connsiteY22" fmla="*/ 2217106 h 2293230"/>
              <a:gd name="connsiteX23" fmla="*/ 0 w 1779394"/>
              <a:gd name="connsiteY23" fmla="*/ 2001422 h 2293230"/>
              <a:gd name="connsiteX24" fmla="*/ 193482 w 1779394"/>
              <a:gd name="connsiteY24" fmla="*/ 1623975 h 2293230"/>
              <a:gd name="connsiteX25" fmla="*/ 296566 w 1779394"/>
              <a:gd name="connsiteY25" fmla="*/ 1698513 h 2293230"/>
              <a:gd name="connsiteX26" fmla="*/ 472602 w 1779394"/>
              <a:gd name="connsiteY26" fmla="*/ 1790495 h 2293230"/>
              <a:gd name="connsiteX27" fmla="*/ 697802 w 1779394"/>
              <a:gd name="connsiteY27" fmla="*/ 1868205 h 2293230"/>
              <a:gd name="connsiteX28" fmla="*/ 951548 w 1779394"/>
              <a:gd name="connsiteY28" fmla="*/ 1899923 h 2293230"/>
              <a:gd name="connsiteX29" fmla="*/ 1313136 w 1779394"/>
              <a:gd name="connsiteY29" fmla="*/ 1668380 h 2293230"/>
              <a:gd name="connsiteX30" fmla="*/ 1271902 w 1779394"/>
              <a:gd name="connsiteY30" fmla="*/ 1544679 h 2293230"/>
              <a:gd name="connsiteX31" fmla="*/ 1154545 w 1779394"/>
              <a:gd name="connsiteY31" fmla="*/ 1455868 h 2293230"/>
              <a:gd name="connsiteX32" fmla="*/ 970579 w 1779394"/>
              <a:gd name="connsiteY32" fmla="*/ 1386088 h 2293230"/>
              <a:gd name="connsiteX33" fmla="*/ 729520 w 1779394"/>
              <a:gd name="connsiteY33" fmla="*/ 1316308 h 2293230"/>
              <a:gd name="connsiteX34" fmla="*/ 448814 w 1779394"/>
              <a:gd name="connsiteY34" fmla="*/ 1219567 h 2293230"/>
              <a:gd name="connsiteX35" fmla="*/ 250575 w 1779394"/>
              <a:gd name="connsiteY35" fmla="*/ 1095866 h 2293230"/>
              <a:gd name="connsiteX36" fmla="*/ 131631 w 1779394"/>
              <a:gd name="connsiteY36" fmla="*/ 930931 h 2293230"/>
              <a:gd name="connsiteX37" fmla="*/ 91983 w 1779394"/>
              <a:gd name="connsiteY37" fmla="*/ 707317 h 2293230"/>
              <a:gd name="connsiteX38" fmla="*/ 155420 w 1779394"/>
              <a:gd name="connsiteY38" fmla="*/ 402822 h 2293230"/>
              <a:gd name="connsiteX39" fmla="*/ 331456 w 1779394"/>
              <a:gd name="connsiteY39" fmla="*/ 180794 h 2293230"/>
              <a:gd name="connsiteX40" fmla="*/ 593132 w 1779394"/>
              <a:gd name="connsiteY40" fmla="*/ 45992 h 2293230"/>
              <a:gd name="connsiteX41" fmla="*/ 913486 w 1779394"/>
              <a:gd name="connsiteY41" fmla="*/ 0 h 229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779394" h="2293230">
                <a:moveTo>
                  <a:pt x="913486" y="0"/>
                </a:moveTo>
                <a:cubicBezTo>
                  <a:pt x="1072077" y="0"/>
                  <a:pt x="1217981" y="24847"/>
                  <a:pt x="1351198" y="74538"/>
                </a:cubicBezTo>
                <a:cubicBezTo>
                  <a:pt x="1484415" y="124230"/>
                  <a:pt x="1600715" y="182909"/>
                  <a:pt x="1700099" y="250575"/>
                </a:cubicBezTo>
                <a:lnTo>
                  <a:pt x="1506617" y="605819"/>
                </a:lnTo>
                <a:cubicBezTo>
                  <a:pt x="1491815" y="591017"/>
                  <a:pt x="1464855" y="570929"/>
                  <a:pt x="1425736" y="545554"/>
                </a:cubicBezTo>
                <a:cubicBezTo>
                  <a:pt x="1386617" y="520180"/>
                  <a:pt x="1339039" y="495334"/>
                  <a:pt x="1283004" y="471016"/>
                </a:cubicBezTo>
                <a:cubicBezTo>
                  <a:pt x="1226968" y="446699"/>
                  <a:pt x="1166175" y="426082"/>
                  <a:pt x="1100624" y="409166"/>
                </a:cubicBezTo>
                <a:cubicBezTo>
                  <a:pt x="1035073" y="392250"/>
                  <a:pt x="968464" y="383791"/>
                  <a:pt x="900799" y="383791"/>
                </a:cubicBezTo>
                <a:cubicBezTo>
                  <a:pt x="780269" y="383791"/>
                  <a:pt x="690401" y="405994"/>
                  <a:pt x="631194" y="450400"/>
                </a:cubicBezTo>
                <a:cubicBezTo>
                  <a:pt x="571986" y="494805"/>
                  <a:pt x="542383" y="557184"/>
                  <a:pt x="542383" y="637537"/>
                </a:cubicBezTo>
                <a:cubicBezTo>
                  <a:pt x="542383" y="684057"/>
                  <a:pt x="553484" y="722648"/>
                  <a:pt x="575687" y="753309"/>
                </a:cubicBezTo>
                <a:cubicBezTo>
                  <a:pt x="597890" y="783970"/>
                  <a:pt x="630136" y="810930"/>
                  <a:pt x="672427" y="834190"/>
                </a:cubicBezTo>
                <a:cubicBezTo>
                  <a:pt x="714718" y="857451"/>
                  <a:pt x="768111" y="878596"/>
                  <a:pt x="832605" y="897627"/>
                </a:cubicBezTo>
                <a:cubicBezTo>
                  <a:pt x="897098" y="916658"/>
                  <a:pt x="971636" y="936746"/>
                  <a:pt x="1056218" y="957892"/>
                </a:cubicBezTo>
                <a:cubicBezTo>
                  <a:pt x="1166175" y="987495"/>
                  <a:pt x="1266087" y="1019214"/>
                  <a:pt x="1355956" y="1053046"/>
                </a:cubicBezTo>
                <a:cubicBezTo>
                  <a:pt x="1445824" y="1086879"/>
                  <a:pt x="1521948" y="1129170"/>
                  <a:pt x="1584327" y="1179919"/>
                </a:cubicBezTo>
                <a:cubicBezTo>
                  <a:pt x="1646706" y="1230669"/>
                  <a:pt x="1694812" y="1291462"/>
                  <a:pt x="1728645" y="1362299"/>
                </a:cubicBezTo>
                <a:cubicBezTo>
                  <a:pt x="1762478" y="1433137"/>
                  <a:pt x="1779394" y="1520362"/>
                  <a:pt x="1779394" y="1623975"/>
                </a:cubicBezTo>
                <a:cubicBezTo>
                  <a:pt x="1779394" y="1744504"/>
                  <a:pt x="1756663" y="1847588"/>
                  <a:pt x="1711200" y="1933228"/>
                </a:cubicBezTo>
                <a:cubicBezTo>
                  <a:pt x="1665737" y="2018867"/>
                  <a:pt x="1604415" y="2088118"/>
                  <a:pt x="1527234" y="2140982"/>
                </a:cubicBezTo>
                <a:cubicBezTo>
                  <a:pt x="1450053" y="2193846"/>
                  <a:pt x="1361242" y="2232437"/>
                  <a:pt x="1260801" y="2256754"/>
                </a:cubicBezTo>
                <a:cubicBezTo>
                  <a:pt x="1160360" y="2281071"/>
                  <a:pt x="1055161" y="2293230"/>
                  <a:pt x="945204" y="2293230"/>
                </a:cubicBezTo>
                <a:cubicBezTo>
                  <a:pt x="776040" y="2293230"/>
                  <a:pt x="608991" y="2267855"/>
                  <a:pt x="444056" y="2217106"/>
                </a:cubicBezTo>
                <a:cubicBezTo>
                  <a:pt x="279121" y="2166357"/>
                  <a:pt x="131102" y="2094462"/>
                  <a:pt x="0" y="2001422"/>
                </a:cubicBezTo>
                <a:lnTo>
                  <a:pt x="193482" y="1623975"/>
                </a:lnTo>
                <a:cubicBezTo>
                  <a:pt x="212513" y="1643006"/>
                  <a:pt x="246874" y="1667852"/>
                  <a:pt x="296566" y="1698513"/>
                </a:cubicBezTo>
                <a:cubicBezTo>
                  <a:pt x="346258" y="1729174"/>
                  <a:pt x="404937" y="1759835"/>
                  <a:pt x="472602" y="1790495"/>
                </a:cubicBezTo>
                <a:cubicBezTo>
                  <a:pt x="540268" y="1821156"/>
                  <a:pt x="615335" y="1847060"/>
                  <a:pt x="697802" y="1868205"/>
                </a:cubicBezTo>
                <a:cubicBezTo>
                  <a:pt x="780269" y="1889351"/>
                  <a:pt x="864851" y="1899923"/>
                  <a:pt x="951548" y="1899923"/>
                </a:cubicBezTo>
                <a:cubicBezTo>
                  <a:pt x="1192607" y="1899923"/>
                  <a:pt x="1313136" y="1822742"/>
                  <a:pt x="1313136" y="1668380"/>
                </a:cubicBezTo>
                <a:cubicBezTo>
                  <a:pt x="1313136" y="1619746"/>
                  <a:pt x="1299391" y="1578512"/>
                  <a:pt x="1271902" y="1544679"/>
                </a:cubicBezTo>
                <a:cubicBezTo>
                  <a:pt x="1244413" y="1510846"/>
                  <a:pt x="1205294" y="1481243"/>
                  <a:pt x="1154545" y="1455868"/>
                </a:cubicBezTo>
                <a:cubicBezTo>
                  <a:pt x="1103796" y="1430493"/>
                  <a:pt x="1042474" y="1407233"/>
                  <a:pt x="970579" y="1386088"/>
                </a:cubicBezTo>
                <a:cubicBezTo>
                  <a:pt x="898684" y="1364942"/>
                  <a:pt x="818331" y="1341682"/>
                  <a:pt x="729520" y="1316308"/>
                </a:cubicBezTo>
                <a:cubicBezTo>
                  <a:pt x="621678" y="1286704"/>
                  <a:pt x="528109" y="1254457"/>
                  <a:pt x="448814" y="1219567"/>
                </a:cubicBezTo>
                <a:cubicBezTo>
                  <a:pt x="369518" y="1184677"/>
                  <a:pt x="303439" y="1143443"/>
                  <a:pt x="250575" y="1095866"/>
                </a:cubicBezTo>
                <a:cubicBezTo>
                  <a:pt x="197711" y="1048289"/>
                  <a:pt x="158063" y="993310"/>
                  <a:pt x="131631" y="930931"/>
                </a:cubicBezTo>
                <a:cubicBezTo>
                  <a:pt x="105199" y="868552"/>
                  <a:pt x="91983" y="794014"/>
                  <a:pt x="91983" y="707317"/>
                </a:cubicBezTo>
                <a:cubicBezTo>
                  <a:pt x="91983" y="593132"/>
                  <a:pt x="113129" y="491633"/>
                  <a:pt x="155420" y="402822"/>
                </a:cubicBezTo>
                <a:cubicBezTo>
                  <a:pt x="197711" y="314011"/>
                  <a:pt x="256390" y="240002"/>
                  <a:pt x="331456" y="180794"/>
                </a:cubicBezTo>
                <a:cubicBezTo>
                  <a:pt x="406523" y="121587"/>
                  <a:pt x="493748" y="76653"/>
                  <a:pt x="593132" y="45992"/>
                </a:cubicBezTo>
                <a:cubicBezTo>
                  <a:pt x="692516" y="15331"/>
                  <a:pt x="799300" y="0"/>
                  <a:pt x="913486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04134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19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06FDDD-747C-40D4-B565-7791EE9B8C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286C09-95C4-414D-B3DD-04EE54CF3B4D}"/>
              </a:ext>
            </a:extLst>
          </p:cNvPr>
          <p:cNvSpPr/>
          <p:nvPr userDrawn="1"/>
        </p:nvSpPr>
        <p:spPr>
          <a:xfrm>
            <a:off x="609600" y="609600"/>
            <a:ext cx="10972800" cy="5638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225575" y="1727418"/>
            <a:ext cx="5052024" cy="3403164"/>
          </a:xfrm>
          <a:custGeom>
            <a:avLst/>
            <a:gdLst>
              <a:gd name="connsiteX0" fmla="*/ 0 w 3343104"/>
              <a:gd name="connsiteY0" fmla="*/ 0 h 2251995"/>
              <a:gd name="connsiteX1" fmla="*/ 469430 w 3343104"/>
              <a:gd name="connsiteY1" fmla="*/ 0 h 2251995"/>
              <a:gd name="connsiteX2" fmla="*/ 1110139 w 3343104"/>
              <a:gd name="connsiteY2" fmla="*/ 1750847 h 2251995"/>
              <a:gd name="connsiteX3" fmla="*/ 1389260 w 3343104"/>
              <a:gd name="connsiteY3" fmla="*/ 1030843 h 2251995"/>
              <a:gd name="connsiteX4" fmla="*/ 1011813 w 3343104"/>
              <a:gd name="connsiteY4" fmla="*/ 6343 h 2251995"/>
              <a:gd name="connsiteX5" fmla="*/ 1414634 w 3343104"/>
              <a:gd name="connsiteY5" fmla="*/ 6343 h 2251995"/>
              <a:gd name="connsiteX6" fmla="*/ 1668380 w 3343104"/>
              <a:gd name="connsiteY6" fmla="*/ 751722 h 2251995"/>
              <a:gd name="connsiteX7" fmla="*/ 1922126 w 3343104"/>
              <a:gd name="connsiteY7" fmla="*/ 6343 h 2251995"/>
              <a:gd name="connsiteX8" fmla="*/ 2328120 w 3343104"/>
              <a:gd name="connsiteY8" fmla="*/ 6343 h 2251995"/>
              <a:gd name="connsiteX9" fmla="*/ 1944329 w 3343104"/>
              <a:gd name="connsiteY9" fmla="*/ 1030843 h 2251995"/>
              <a:gd name="connsiteX10" fmla="*/ 2229793 w 3343104"/>
              <a:gd name="connsiteY10" fmla="*/ 1750847 h 2251995"/>
              <a:gd name="connsiteX11" fmla="*/ 2867330 w 3343104"/>
              <a:gd name="connsiteY11" fmla="*/ 0 h 2251995"/>
              <a:gd name="connsiteX12" fmla="*/ 3343104 w 3343104"/>
              <a:gd name="connsiteY12" fmla="*/ 0 h 2251995"/>
              <a:gd name="connsiteX13" fmla="*/ 2426447 w 3343104"/>
              <a:gd name="connsiteY13" fmla="*/ 2251995 h 2251995"/>
              <a:gd name="connsiteX14" fmla="*/ 2058515 w 3343104"/>
              <a:gd name="connsiteY14" fmla="*/ 2251995 h 2251995"/>
              <a:gd name="connsiteX15" fmla="*/ 1668380 w 3343104"/>
              <a:gd name="connsiteY15" fmla="*/ 1306791 h 2251995"/>
              <a:gd name="connsiteX16" fmla="*/ 1278246 w 3343104"/>
              <a:gd name="connsiteY16" fmla="*/ 2251995 h 2251995"/>
              <a:gd name="connsiteX17" fmla="*/ 910314 w 3343104"/>
              <a:gd name="connsiteY17" fmla="*/ 2251995 h 225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43104" h="2251995">
                <a:moveTo>
                  <a:pt x="0" y="0"/>
                </a:moveTo>
                <a:lnTo>
                  <a:pt x="469430" y="0"/>
                </a:lnTo>
                <a:lnTo>
                  <a:pt x="1110139" y="1750847"/>
                </a:lnTo>
                <a:lnTo>
                  <a:pt x="1389260" y="1030843"/>
                </a:lnTo>
                <a:lnTo>
                  <a:pt x="1011813" y="6343"/>
                </a:lnTo>
                <a:lnTo>
                  <a:pt x="1414634" y="6343"/>
                </a:lnTo>
                <a:lnTo>
                  <a:pt x="1668380" y="751722"/>
                </a:lnTo>
                <a:lnTo>
                  <a:pt x="1922126" y="6343"/>
                </a:lnTo>
                <a:lnTo>
                  <a:pt x="2328120" y="6343"/>
                </a:lnTo>
                <a:lnTo>
                  <a:pt x="1944329" y="1030843"/>
                </a:lnTo>
                <a:lnTo>
                  <a:pt x="2229793" y="1750847"/>
                </a:lnTo>
                <a:lnTo>
                  <a:pt x="2867330" y="0"/>
                </a:lnTo>
                <a:lnTo>
                  <a:pt x="3343104" y="0"/>
                </a:lnTo>
                <a:lnTo>
                  <a:pt x="2426447" y="2251995"/>
                </a:lnTo>
                <a:lnTo>
                  <a:pt x="2058515" y="2251995"/>
                </a:lnTo>
                <a:lnTo>
                  <a:pt x="1668380" y="1306791"/>
                </a:lnTo>
                <a:lnTo>
                  <a:pt x="1278246" y="2251995"/>
                </a:lnTo>
                <a:lnTo>
                  <a:pt x="910314" y="225199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456943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31381A-5F92-490A-8740-D37967CEBF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01D715-80DF-44F2-83BF-09174D7A059B}"/>
              </a:ext>
            </a:extLst>
          </p:cNvPr>
          <p:cNvSpPr/>
          <p:nvPr userDrawn="1"/>
        </p:nvSpPr>
        <p:spPr>
          <a:xfrm>
            <a:off x="609600" y="609600"/>
            <a:ext cx="10972800" cy="5638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7090746" y="1703450"/>
            <a:ext cx="3321682" cy="3451100"/>
          </a:xfrm>
          <a:custGeom>
            <a:avLst/>
            <a:gdLst>
              <a:gd name="connsiteX0" fmla="*/ 1100623 w 2198074"/>
              <a:gd name="connsiteY0" fmla="*/ 390135 h 2283714"/>
              <a:gd name="connsiteX1" fmla="*/ 818330 w 2198074"/>
              <a:gd name="connsiteY1" fmla="*/ 455157 h 2283714"/>
              <a:gd name="connsiteX2" fmla="*/ 612162 w 2198074"/>
              <a:gd name="connsiteY2" fmla="*/ 626436 h 2283714"/>
              <a:gd name="connsiteX3" fmla="*/ 486875 w 2198074"/>
              <a:gd name="connsiteY3" fmla="*/ 867495 h 2283714"/>
              <a:gd name="connsiteX4" fmla="*/ 444055 w 2198074"/>
              <a:gd name="connsiteY4" fmla="*/ 1141857 h 2283714"/>
              <a:gd name="connsiteX5" fmla="*/ 488460 w 2198074"/>
              <a:gd name="connsiteY5" fmla="*/ 1424150 h 2283714"/>
              <a:gd name="connsiteX6" fmla="*/ 616919 w 2198074"/>
              <a:gd name="connsiteY6" fmla="*/ 1665208 h 2283714"/>
              <a:gd name="connsiteX7" fmla="*/ 823088 w 2198074"/>
              <a:gd name="connsiteY7" fmla="*/ 1833315 h 2283714"/>
              <a:gd name="connsiteX8" fmla="*/ 1100623 w 2198074"/>
              <a:gd name="connsiteY8" fmla="*/ 1896751 h 2283714"/>
              <a:gd name="connsiteX9" fmla="*/ 1381329 w 2198074"/>
              <a:gd name="connsiteY9" fmla="*/ 1831729 h 2283714"/>
              <a:gd name="connsiteX10" fmla="*/ 1587498 w 2198074"/>
              <a:gd name="connsiteY10" fmla="*/ 1658865 h 2283714"/>
              <a:gd name="connsiteX11" fmla="*/ 1714371 w 2198074"/>
              <a:gd name="connsiteY11" fmla="*/ 1416220 h 2283714"/>
              <a:gd name="connsiteX12" fmla="*/ 1757191 w 2198074"/>
              <a:gd name="connsiteY12" fmla="*/ 1141857 h 2283714"/>
              <a:gd name="connsiteX13" fmla="*/ 1711199 w 2198074"/>
              <a:gd name="connsiteY13" fmla="*/ 859565 h 2283714"/>
              <a:gd name="connsiteX14" fmla="*/ 1581154 w 2198074"/>
              <a:gd name="connsiteY14" fmla="*/ 618506 h 2283714"/>
              <a:gd name="connsiteX15" fmla="*/ 1374985 w 2198074"/>
              <a:gd name="connsiteY15" fmla="*/ 451986 h 2283714"/>
              <a:gd name="connsiteX16" fmla="*/ 1100623 w 2198074"/>
              <a:gd name="connsiteY16" fmla="*/ 390135 h 2283714"/>
              <a:gd name="connsiteX17" fmla="*/ 1106966 w 2198074"/>
              <a:gd name="connsiteY17" fmla="*/ 0 h 2283714"/>
              <a:gd name="connsiteX18" fmla="*/ 1552607 w 2198074"/>
              <a:gd name="connsiteY18" fmla="*/ 99913 h 2283714"/>
              <a:gd name="connsiteX19" fmla="*/ 1896751 w 2198074"/>
              <a:gd name="connsiteY19" fmla="*/ 361589 h 2283714"/>
              <a:gd name="connsiteX20" fmla="*/ 2118778 w 2198074"/>
              <a:gd name="connsiteY20" fmla="*/ 729520 h 2283714"/>
              <a:gd name="connsiteX21" fmla="*/ 2198074 w 2198074"/>
              <a:gd name="connsiteY21" fmla="*/ 1148201 h 2283714"/>
              <a:gd name="connsiteX22" fmla="*/ 2115606 w 2198074"/>
              <a:gd name="connsiteY22" fmla="*/ 1577983 h 2283714"/>
              <a:gd name="connsiteX23" fmla="*/ 1887235 w 2198074"/>
              <a:gd name="connsiteY23" fmla="*/ 1939571 h 2283714"/>
              <a:gd name="connsiteX24" fmla="*/ 1538335 w 2198074"/>
              <a:gd name="connsiteY24" fmla="*/ 2190146 h 2283714"/>
              <a:gd name="connsiteX25" fmla="*/ 1097451 w 2198074"/>
              <a:gd name="connsiteY25" fmla="*/ 2283714 h 2283714"/>
              <a:gd name="connsiteX26" fmla="*/ 648638 w 2198074"/>
              <a:gd name="connsiteY26" fmla="*/ 2186974 h 2283714"/>
              <a:gd name="connsiteX27" fmla="*/ 302909 w 2198074"/>
              <a:gd name="connsiteY27" fmla="*/ 1930056 h 2283714"/>
              <a:gd name="connsiteX28" fmla="*/ 79295 w 2198074"/>
              <a:gd name="connsiteY28" fmla="*/ 1563710 h 2283714"/>
              <a:gd name="connsiteX29" fmla="*/ 0 w 2198074"/>
              <a:gd name="connsiteY29" fmla="*/ 1141857 h 2283714"/>
              <a:gd name="connsiteX30" fmla="*/ 84053 w 2198074"/>
              <a:gd name="connsiteY30" fmla="*/ 710489 h 2283714"/>
              <a:gd name="connsiteX31" fmla="*/ 315596 w 2198074"/>
              <a:gd name="connsiteY31" fmla="*/ 345729 h 2283714"/>
              <a:gd name="connsiteX32" fmla="*/ 666083 w 2198074"/>
              <a:gd name="connsiteY32" fmla="*/ 93569 h 2283714"/>
              <a:gd name="connsiteX33" fmla="*/ 1106966 w 2198074"/>
              <a:gd name="connsiteY33" fmla="*/ 0 h 228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98074" h="2283714">
                <a:moveTo>
                  <a:pt x="1100623" y="390135"/>
                </a:moveTo>
                <a:cubicBezTo>
                  <a:pt x="994895" y="390135"/>
                  <a:pt x="900798" y="411809"/>
                  <a:pt x="818330" y="455157"/>
                </a:cubicBezTo>
                <a:cubicBezTo>
                  <a:pt x="735863" y="498506"/>
                  <a:pt x="667140" y="555599"/>
                  <a:pt x="612162" y="626436"/>
                </a:cubicBezTo>
                <a:cubicBezTo>
                  <a:pt x="557184" y="697273"/>
                  <a:pt x="515421" y="777626"/>
                  <a:pt x="486875" y="867495"/>
                </a:cubicBezTo>
                <a:cubicBezTo>
                  <a:pt x="458328" y="957363"/>
                  <a:pt x="444055" y="1048817"/>
                  <a:pt x="444055" y="1141857"/>
                </a:cubicBezTo>
                <a:cubicBezTo>
                  <a:pt x="444055" y="1239127"/>
                  <a:pt x="458857" y="1333224"/>
                  <a:pt x="488460" y="1424150"/>
                </a:cubicBezTo>
                <a:cubicBezTo>
                  <a:pt x="518064" y="1515075"/>
                  <a:pt x="560884" y="1595428"/>
                  <a:pt x="616919" y="1665208"/>
                </a:cubicBezTo>
                <a:cubicBezTo>
                  <a:pt x="672955" y="1734989"/>
                  <a:pt x="741678" y="1791024"/>
                  <a:pt x="823088" y="1833315"/>
                </a:cubicBezTo>
                <a:cubicBezTo>
                  <a:pt x="904498" y="1875606"/>
                  <a:pt x="997010" y="1896752"/>
                  <a:pt x="1100623" y="1896751"/>
                </a:cubicBezTo>
                <a:cubicBezTo>
                  <a:pt x="1206349" y="1896752"/>
                  <a:pt x="1299919" y="1875078"/>
                  <a:pt x="1381329" y="1831729"/>
                </a:cubicBezTo>
                <a:cubicBezTo>
                  <a:pt x="1462739" y="1788381"/>
                  <a:pt x="1531461" y="1730760"/>
                  <a:pt x="1587498" y="1658865"/>
                </a:cubicBezTo>
                <a:cubicBezTo>
                  <a:pt x="1643533" y="1586970"/>
                  <a:pt x="1685825" y="1506089"/>
                  <a:pt x="1714371" y="1416220"/>
                </a:cubicBezTo>
                <a:cubicBezTo>
                  <a:pt x="1742917" y="1326352"/>
                  <a:pt x="1757191" y="1234898"/>
                  <a:pt x="1757191" y="1141857"/>
                </a:cubicBezTo>
                <a:cubicBezTo>
                  <a:pt x="1757191" y="1044588"/>
                  <a:pt x="1741859" y="950491"/>
                  <a:pt x="1711199" y="859565"/>
                </a:cubicBezTo>
                <a:cubicBezTo>
                  <a:pt x="1680537" y="768639"/>
                  <a:pt x="1637189" y="688287"/>
                  <a:pt x="1581154" y="618506"/>
                </a:cubicBezTo>
                <a:cubicBezTo>
                  <a:pt x="1525118" y="548726"/>
                  <a:pt x="1456395" y="493219"/>
                  <a:pt x="1374985" y="451986"/>
                </a:cubicBezTo>
                <a:cubicBezTo>
                  <a:pt x="1293575" y="410752"/>
                  <a:pt x="1202121" y="390135"/>
                  <a:pt x="1100623" y="390135"/>
                </a:cubicBezTo>
                <a:close/>
                <a:moveTo>
                  <a:pt x="1106966" y="0"/>
                </a:moveTo>
                <a:cubicBezTo>
                  <a:pt x="1269787" y="0"/>
                  <a:pt x="1418333" y="33305"/>
                  <a:pt x="1552607" y="99913"/>
                </a:cubicBezTo>
                <a:cubicBezTo>
                  <a:pt x="1686881" y="166521"/>
                  <a:pt x="1801596" y="253746"/>
                  <a:pt x="1896751" y="361589"/>
                </a:cubicBezTo>
                <a:cubicBezTo>
                  <a:pt x="1991905" y="469431"/>
                  <a:pt x="2065915" y="592075"/>
                  <a:pt x="2118778" y="729520"/>
                </a:cubicBezTo>
                <a:cubicBezTo>
                  <a:pt x="2171642" y="866966"/>
                  <a:pt x="2198074" y="1006526"/>
                  <a:pt x="2198074" y="1148201"/>
                </a:cubicBezTo>
                <a:cubicBezTo>
                  <a:pt x="2198074" y="1298334"/>
                  <a:pt x="2170585" y="1441595"/>
                  <a:pt x="2115606" y="1577983"/>
                </a:cubicBezTo>
                <a:cubicBezTo>
                  <a:pt x="2060627" y="1714372"/>
                  <a:pt x="1984504" y="1834901"/>
                  <a:pt x="1887235" y="1939571"/>
                </a:cubicBezTo>
                <a:cubicBezTo>
                  <a:pt x="1789965" y="2044242"/>
                  <a:pt x="1673665" y="2127766"/>
                  <a:pt x="1538335" y="2190146"/>
                </a:cubicBezTo>
                <a:cubicBezTo>
                  <a:pt x="1403003" y="2252525"/>
                  <a:pt x="1256042" y="2283714"/>
                  <a:pt x="1097451" y="2283714"/>
                </a:cubicBezTo>
                <a:cubicBezTo>
                  <a:pt x="932516" y="2283714"/>
                  <a:pt x="782912" y="2251467"/>
                  <a:pt x="648638" y="2186974"/>
                </a:cubicBezTo>
                <a:cubicBezTo>
                  <a:pt x="514364" y="2122480"/>
                  <a:pt x="399121" y="2036841"/>
                  <a:pt x="302909" y="1930056"/>
                </a:cubicBezTo>
                <a:cubicBezTo>
                  <a:pt x="206697" y="1823271"/>
                  <a:pt x="132159" y="1701156"/>
                  <a:pt x="79295" y="1563710"/>
                </a:cubicBezTo>
                <a:cubicBezTo>
                  <a:pt x="26431" y="1426264"/>
                  <a:pt x="0" y="1285647"/>
                  <a:pt x="0" y="1141857"/>
                </a:cubicBezTo>
                <a:cubicBezTo>
                  <a:pt x="0" y="991724"/>
                  <a:pt x="28017" y="847935"/>
                  <a:pt x="84053" y="710489"/>
                </a:cubicBezTo>
                <a:cubicBezTo>
                  <a:pt x="140088" y="573044"/>
                  <a:pt x="217269" y="451457"/>
                  <a:pt x="315596" y="345729"/>
                </a:cubicBezTo>
                <a:cubicBezTo>
                  <a:pt x="413923" y="240002"/>
                  <a:pt x="530751" y="155949"/>
                  <a:pt x="666083" y="93569"/>
                </a:cubicBezTo>
                <a:cubicBezTo>
                  <a:pt x="801413" y="31190"/>
                  <a:pt x="948375" y="0"/>
                  <a:pt x="1106966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22645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A36DAE-4BC3-4EE9-BD5C-24A96F6882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AA0E3B-89A8-45F4-A93E-A11156DBA2EC}"/>
              </a:ext>
            </a:extLst>
          </p:cNvPr>
          <p:cNvSpPr/>
          <p:nvPr userDrawn="1"/>
        </p:nvSpPr>
        <p:spPr>
          <a:xfrm>
            <a:off x="609600" y="609600"/>
            <a:ext cx="10972800" cy="5638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7335198" y="1727418"/>
            <a:ext cx="2832778" cy="3403164"/>
          </a:xfrm>
          <a:custGeom>
            <a:avLst/>
            <a:gdLst>
              <a:gd name="connsiteX0" fmla="*/ 0 w 1874549"/>
              <a:gd name="connsiteY0" fmla="*/ 0 h 2251995"/>
              <a:gd name="connsiteX1" fmla="*/ 1874549 w 1874549"/>
              <a:gd name="connsiteY1" fmla="*/ 0 h 2251995"/>
              <a:gd name="connsiteX2" fmla="*/ 1874549 w 1874549"/>
              <a:gd name="connsiteY2" fmla="*/ 383790 h 2251995"/>
              <a:gd name="connsiteX3" fmla="*/ 1154544 w 1874549"/>
              <a:gd name="connsiteY3" fmla="*/ 383790 h 2251995"/>
              <a:gd name="connsiteX4" fmla="*/ 1154544 w 1874549"/>
              <a:gd name="connsiteY4" fmla="*/ 2251995 h 2251995"/>
              <a:gd name="connsiteX5" fmla="*/ 720005 w 1874549"/>
              <a:gd name="connsiteY5" fmla="*/ 2251995 h 2251995"/>
              <a:gd name="connsiteX6" fmla="*/ 720005 w 1874549"/>
              <a:gd name="connsiteY6" fmla="*/ 383790 h 2251995"/>
              <a:gd name="connsiteX7" fmla="*/ 0 w 1874549"/>
              <a:gd name="connsiteY7" fmla="*/ 383790 h 225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4549" h="2251995">
                <a:moveTo>
                  <a:pt x="0" y="0"/>
                </a:moveTo>
                <a:lnTo>
                  <a:pt x="1874549" y="0"/>
                </a:lnTo>
                <a:lnTo>
                  <a:pt x="1874549" y="383790"/>
                </a:lnTo>
                <a:lnTo>
                  <a:pt x="1154544" y="383790"/>
                </a:lnTo>
                <a:lnTo>
                  <a:pt x="1154544" y="2251995"/>
                </a:lnTo>
                <a:lnTo>
                  <a:pt x="720005" y="2251995"/>
                </a:lnTo>
                <a:lnTo>
                  <a:pt x="720005" y="383790"/>
                </a:lnTo>
                <a:lnTo>
                  <a:pt x="0" y="38379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432056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2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0" y="317449"/>
            <a:ext cx="609600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91238" y="859685"/>
            <a:ext cx="6096000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993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-1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7B411B-F17F-4796-8F11-C1C05B1A6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0924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A7B79-7C31-45A5-BF72-B8F18F493441}"/>
              </a:ext>
            </a:extLst>
          </p:cNvPr>
          <p:cNvSpPr/>
          <p:nvPr userDrawn="1"/>
        </p:nvSpPr>
        <p:spPr>
          <a:xfrm>
            <a:off x="0" y="5919788"/>
            <a:ext cx="12192000" cy="944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317449"/>
            <a:ext cx="609600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-4762" y="859685"/>
            <a:ext cx="6096000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0144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E8B0EC-58E5-4E14-9D1C-7764DA0770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04345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5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7567" y="1448362"/>
            <a:ext cx="2238373" cy="3957356"/>
          </a:xfrm>
          <a:custGeom>
            <a:avLst/>
            <a:gdLst>
              <a:gd name="connsiteX0" fmla="*/ 0 w 1995094"/>
              <a:gd name="connsiteY0" fmla="*/ 0 h 3556001"/>
              <a:gd name="connsiteX1" fmla="*/ 1995094 w 1995094"/>
              <a:gd name="connsiteY1" fmla="*/ 0 h 3556001"/>
              <a:gd name="connsiteX2" fmla="*/ 1995094 w 1995094"/>
              <a:gd name="connsiteY2" fmla="*/ 3556001 h 3556001"/>
              <a:gd name="connsiteX3" fmla="*/ 0 w 1995094"/>
              <a:gd name="connsiteY3" fmla="*/ 3556001 h 355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5094" h="3556001">
                <a:moveTo>
                  <a:pt x="0" y="0"/>
                </a:moveTo>
                <a:lnTo>
                  <a:pt x="1995094" y="0"/>
                </a:lnTo>
                <a:lnTo>
                  <a:pt x="1995094" y="3556001"/>
                </a:lnTo>
                <a:lnTo>
                  <a:pt x="0" y="3556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9227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2761238" y="2239567"/>
            <a:ext cx="2039362" cy="3602408"/>
          </a:xfrm>
          <a:custGeom>
            <a:avLst/>
            <a:gdLst>
              <a:gd name="connsiteX0" fmla="*/ 0 w 2262212"/>
              <a:gd name="connsiteY0" fmla="*/ 0 h 3996941"/>
              <a:gd name="connsiteX1" fmla="*/ 2262212 w 2262212"/>
              <a:gd name="connsiteY1" fmla="*/ 0 h 3996941"/>
              <a:gd name="connsiteX2" fmla="*/ 2262212 w 2262212"/>
              <a:gd name="connsiteY2" fmla="*/ 3996941 h 3996941"/>
              <a:gd name="connsiteX3" fmla="*/ 0 w 2262212"/>
              <a:gd name="connsiteY3" fmla="*/ 3996941 h 399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2212" h="3996941">
                <a:moveTo>
                  <a:pt x="0" y="0"/>
                </a:moveTo>
                <a:lnTo>
                  <a:pt x="2262212" y="0"/>
                </a:lnTo>
                <a:lnTo>
                  <a:pt x="2262212" y="3996941"/>
                </a:lnTo>
                <a:lnTo>
                  <a:pt x="0" y="399694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329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7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C79680-C204-464C-BD3E-C619FCEA54B8}"/>
              </a:ext>
            </a:extLst>
          </p:cNvPr>
          <p:cNvSpPr/>
          <p:nvPr userDrawn="1"/>
        </p:nvSpPr>
        <p:spPr>
          <a:xfrm>
            <a:off x="0" y="912813"/>
            <a:ext cx="12192000" cy="5945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858506" y="908263"/>
            <a:ext cx="2533629" cy="4463348"/>
          </a:xfrm>
          <a:custGeom>
            <a:avLst/>
            <a:gdLst>
              <a:gd name="connsiteX0" fmla="*/ 0 w 2533629"/>
              <a:gd name="connsiteY0" fmla="*/ 0 h 4463348"/>
              <a:gd name="connsiteX1" fmla="*/ 2533629 w 2533629"/>
              <a:gd name="connsiteY1" fmla="*/ 0 h 4463348"/>
              <a:gd name="connsiteX2" fmla="*/ 2533629 w 2533629"/>
              <a:gd name="connsiteY2" fmla="*/ 4463348 h 4463348"/>
              <a:gd name="connsiteX3" fmla="*/ 0 w 2533629"/>
              <a:gd name="connsiteY3" fmla="*/ 4463348 h 4463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3629" h="4463348">
                <a:moveTo>
                  <a:pt x="0" y="0"/>
                </a:moveTo>
                <a:lnTo>
                  <a:pt x="2533629" y="0"/>
                </a:lnTo>
                <a:lnTo>
                  <a:pt x="2533629" y="4463348"/>
                </a:lnTo>
                <a:lnTo>
                  <a:pt x="0" y="446334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59800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91885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561787" y="811483"/>
            <a:ext cx="2342100" cy="4156976"/>
          </a:xfrm>
          <a:custGeom>
            <a:avLst/>
            <a:gdLst>
              <a:gd name="connsiteX0" fmla="*/ 0 w 2200275"/>
              <a:gd name="connsiteY0" fmla="*/ 0 h 3905250"/>
              <a:gd name="connsiteX1" fmla="*/ 2200275 w 2200275"/>
              <a:gd name="connsiteY1" fmla="*/ 0 h 3905250"/>
              <a:gd name="connsiteX2" fmla="*/ 2200275 w 2200275"/>
              <a:gd name="connsiteY2" fmla="*/ 3905250 h 3905250"/>
              <a:gd name="connsiteX3" fmla="*/ 0 w 2200275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3905250">
                <a:moveTo>
                  <a:pt x="0" y="0"/>
                </a:moveTo>
                <a:lnTo>
                  <a:pt x="2200275" y="0"/>
                </a:lnTo>
                <a:lnTo>
                  <a:pt x="2200275" y="3905250"/>
                </a:lnTo>
                <a:lnTo>
                  <a:pt x="0" y="39052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91383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29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323653" y="2180894"/>
            <a:ext cx="2060942" cy="3642346"/>
          </a:xfrm>
          <a:custGeom>
            <a:avLst/>
            <a:gdLst>
              <a:gd name="connsiteX0" fmla="*/ 0 w 2600217"/>
              <a:gd name="connsiteY0" fmla="*/ 0 h 4530725"/>
              <a:gd name="connsiteX1" fmla="*/ 2600217 w 2600217"/>
              <a:gd name="connsiteY1" fmla="*/ 0 h 4530725"/>
              <a:gd name="connsiteX2" fmla="*/ 2600217 w 2600217"/>
              <a:gd name="connsiteY2" fmla="*/ 4530725 h 4530725"/>
              <a:gd name="connsiteX3" fmla="*/ 0 w 2600217"/>
              <a:gd name="connsiteY3" fmla="*/ 4530725 h 453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0217" h="4530725">
                <a:moveTo>
                  <a:pt x="0" y="0"/>
                </a:moveTo>
                <a:lnTo>
                  <a:pt x="2600217" y="0"/>
                </a:lnTo>
                <a:lnTo>
                  <a:pt x="2600217" y="4530725"/>
                </a:lnTo>
                <a:lnTo>
                  <a:pt x="0" y="45307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19276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704473" y="1356486"/>
            <a:ext cx="2198502" cy="3873435"/>
          </a:xfrm>
          <a:custGeom>
            <a:avLst/>
            <a:gdLst>
              <a:gd name="connsiteX0" fmla="*/ 0 w 2242345"/>
              <a:gd name="connsiteY0" fmla="*/ 0 h 3978756"/>
              <a:gd name="connsiteX1" fmla="*/ 2242345 w 2242345"/>
              <a:gd name="connsiteY1" fmla="*/ 0 h 3978756"/>
              <a:gd name="connsiteX2" fmla="*/ 2242345 w 2242345"/>
              <a:gd name="connsiteY2" fmla="*/ 3978756 h 3978756"/>
              <a:gd name="connsiteX3" fmla="*/ 0 w 2242345"/>
              <a:gd name="connsiteY3" fmla="*/ 3978756 h 39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2345" h="3978756">
                <a:moveTo>
                  <a:pt x="0" y="0"/>
                </a:moveTo>
                <a:lnTo>
                  <a:pt x="2242345" y="0"/>
                </a:lnTo>
                <a:lnTo>
                  <a:pt x="2242345" y="3978756"/>
                </a:lnTo>
                <a:lnTo>
                  <a:pt x="0" y="397875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18599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694468" y="2183413"/>
            <a:ext cx="2765970" cy="366920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093760" y="2183413"/>
            <a:ext cx="2765970" cy="366920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5677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191432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27554" y="1959480"/>
            <a:ext cx="4736892" cy="2998032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 rtl="0"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15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22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0" y="317449"/>
            <a:ext cx="609600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91238" y="859685"/>
            <a:ext cx="6096000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6651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761589" y="2266753"/>
            <a:ext cx="4197764" cy="232449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07305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3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9284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-34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93EBF-E1F3-48B9-81BC-57CD217D61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920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5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C84399-536C-4E0A-939A-66BA735E63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425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6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DF9ABB-1CFB-4550-8CC4-30B056AD11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7999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463367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7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2CB876-AC6D-4A5D-AB0A-20CE3F0A25B3}"/>
              </a:ext>
            </a:extLst>
          </p:cNvPr>
          <p:cNvSpPr/>
          <p:nvPr userDrawn="1"/>
        </p:nvSpPr>
        <p:spPr>
          <a:xfrm>
            <a:off x="0" y="5913438"/>
            <a:ext cx="12192000" cy="944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5999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17449"/>
            <a:ext cx="609600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-4762" y="859685"/>
            <a:ext cx="6096000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2486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8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130DF8-F415-4DB8-AED1-6F43F2F7F1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4177145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1744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85968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b="0" spc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6525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39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549F79-3F51-47D5-ABCD-9336963AB9C9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3429000"/>
          </a:xfrm>
          <a:custGeom>
            <a:avLst/>
            <a:gdLst>
              <a:gd name="connsiteX0" fmla="*/ 0 w 3253289"/>
              <a:gd name="connsiteY0" fmla="*/ 0 h 3762955"/>
              <a:gd name="connsiteX1" fmla="*/ 3253289 w 3253289"/>
              <a:gd name="connsiteY1" fmla="*/ 0 h 3762955"/>
              <a:gd name="connsiteX2" fmla="*/ 3253289 w 3253289"/>
              <a:gd name="connsiteY2" fmla="*/ 3762955 h 3762955"/>
              <a:gd name="connsiteX3" fmla="*/ 0 w 3253289"/>
              <a:gd name="connsiteY3" fmla="*/ 3762955 h 376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3289" h="3762955">
                <a:moveTo>
                  <a:pt x="0" y="0"/>
                </a:moveTo>
                <a:lnTo>
                  <a:pt x="3253289" y="0"/>
                </a:lnTo>
                <a:lnTo>
                  <a:pt x="3253289" y="3762955"/>
                </a:lnTo>
                <a:lnTo>
                  <a:pt x="0" y="376295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178" y="3908469"/>
            <a:ext cx="10664822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/>
                </a:solidFill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0416" y="4450705"/>
            <a:ext cx="10664822" cy="3102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9187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0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514731" y="1314256"/>
            <a:ext cx="4791972" cy="4355002"/>
          </a:xfrm>
          <a:custGeom>
            <a:avLst/>
            <a:gdLst>
              <a:gd name="connsiteX0" fmla="*/ 1527146 w 4791972"/>
              <a:gd name="connsiteY0" fmla="*/ 374 h 4355002"/>
              <a:gd name="connsiteX1" fmla="*/ 2151617 w 4791972"/>
              <a:gd name="connsiteY1" fmla="*/ 176053 h 4355002"/>
              <a:gd name="connsiteX2" fmla="*/ 2692537 w 4791972"/>
              <a:gd name="connsiteY2" fmla="*/ 682858 h 4355002"/>
              <a:gd name="connsiteX3" fmla="*/ 2695330 w 4791972"/>
              <a:gd name="connsiteY3" fmla="*/ 685650 h 4355002"/>
              <a:gd name="connsiteX4" fmla="*/ 3293042 w 4791972"/>
              <a:gd name="connsiteY4" fmla="*/ 1000716 h 4355002"/>
              <a:gd name="connsiteX5" fmla="*/ 3483435 w 4791972"/>
              <a:gd name="connsiteY5" fmla="*/ 1046789 h 4355002"/>
              <a:gd name="connsiteX6" fmla="*/ 4426554 w 4791972"/>
              <a:gd name="connsiteY6" fmla="*/ 1521017 h 4355002"/>
              <a:gd name="connsiteX7" fmla="*/ 4784995 w 4791972"/>
              <a:gd name="connsiteY7" fmla="*/ 2505773 h 4355002"/>
              <a:gd name="connsiteX8" fmla="*/ 4195197 w 4791972"/>
              <a:gd name="connsiteY8" fmla="*/ 3361617 h 4355002"/>
              <a:gd name="connsiteX9" fmla="*/ 3363799 w 4791972"/>
              <a:gd name="connsiteY9" fmla="*/ 3536136 h 4355002"/>
              <a:gd name="connsiteX10" fmla="*/ 2163720 w 4791972"/>
              <a:gd name="connsiteY10" fmla="*/ 3900068 h 4355002"/>
              <a:gd name="connsiteX11" fmla="*/ 1086535 w 4791972"/>
              <a:gd name="connsiteY11" fmla="*/ 4345442 h 4355002"/>
              <a:gd name="connsiteX12" fmla="*/ 351964 w 4791972"/>
              <a:gd name="connsiteY12" fmla="*/ 4182557 h 4355002"/>
              <a:gd name="connsiteX13" fmla="*/ 40 w 4791972"/>
              <a:gd name="connsiteY13" fmla="*/ 3533809 h 4355002"/>
              <a:gd name="connsiteX14" fmla="*/ 660596 w 4791972"/>
              <a:gd name="connsiteY14" fmla="*/ 2144634 h 4355002"/>
              <a:gd name="connsiteX15" fmla="*/ 549339 w 4791972"/>
              <a:gd name="connsiteY15" fmla="*/ 894608 h 4355002"/>
              <a:gd name="connsiteX16" fmla="*/ 1144258 w 4791972"/>
              <a:gd name="connsiteY16" fmla="*/ 83907 h 4355002"/>
              <a:gd name="connsiteX17" fmla="*/ 1527146 w 4791972"/>
              <a:gd name="connsiteY17" fmla="*/ 374 h 435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91972" h="4355002">
                <a:moveTo>
                  <a:pt x="1527146" y="374"/>
                </a:moveTo>
                <a:cubicBezTo>
                  <a:pt x="1746517" y="-5375"/>
                  <a:pt x="1968615" y="55344"/>
                  <a:pt x="2151617" y="176053"/>
                </a:cubicBezTo>
                <a:cubicBezTo>
                  <a:pt x="2357837" y="311480"/>
                  <a:pt x="2512386" y="512061"/>
                  <a:pt x="2692537" y="682858"/>
                </a:cubicBezTo>
                <a:cubicBezTo>
                  <a:pt x="2692537" y="684254"/>
                  <a:pt x="2693934" y="684254"/>
                  <a:pt x="2695330" y="685650"/>
                </a:cubicBezTo>
                <a:cubicBezTo>
                  <a:pt x="2861982" y="843416"/>
                  <a:pt x="3069599" y="950920"/>
                  <a:pt x="3293042" y="1000716"/>
                </a:cubicBezTo>
                <a:cubicBezTo>
                  <a:pt x="3355886" y="1015143"/>
                  <a:pt x="3420126" y="1030966"/>
                  <a:pt x="3483435" y="1046789"/>
                </a:cubicBezTo>
                <a:cubicBezTo>
                  <a:pt x="3828842" y="1134747"/>
                  <a:pt x="4174249" y="1270174"/>
                  <a:pt x="4426554" y="1521017"/>
                </a:cubicBezTo>
                <a:cubicBezTo>
                  <a:pt x="4683979" y="1775583"/>
                  <a:pt x="4825959" y="2147426"/>
                  <a:pt x="4784995" y="2505773"/>
                </a:cubicBezTo>
                <a:cubicBezTo>
                  <a:pt x="4747289" y="2865050"/>
                  <a:pt x="4521052" y="3203851"/>
                  <a:pt x="4195197" y="3361617"/>
                </a:cubicBezTo>
                <a:cubicBezTo>
                  <a:pt x="3939167" y="3484944"/>
                  <a:pt x="3646363" y="3497044"/>
                  <a:pt x="3363799" y="3536136"/>
                </a:cubicBezTo>
                <a:cubicBezTo>
                  <a:pt x="2948567" y="3594310"/>
                  <a:pt x="2541713" y="3717637"/>
                  <a:pt x="2163720" y="3900068"/>
                </a:cubicBezTo>
                <a:cubicBezTo>
                  <a:pt x="1812728" y="4070864"/>
                  <a:pt x="1473838" y="4295646"/>
                  <a:pt x="1086535" y="4345442"/>
                </a:cubicBezTo>
                <a:cubicBezTo>
                  <a:pt x="831437" y="4378019"/>
                  <a:pt x="562374" y="4328223"/>
                  <a:pt x="351964" y="4182557"/>
                </a:cubicBezTo>
                <a:cubicBezTo>
                  <a:pt x="142020" y="4036891"/>
                  <a:pt x="-2753" y="3789771"/>
                  <a:pt x="40" y="3533809"/>
                </a:cubicBezTo>
                <a:cubicBezTo>
                  <a:pt x="5161" y="3014905"/>
                  <a:pt x="560977" y="2653765"/>
                  <a:pt x="660596" y="2144634"/>
                </a:cubicBezTo>
                <a:cubicBezTo>
                  <a:pt x="742060" y="1730906"/>
                  <a:pt x="508375" y="1313455"/>
                  <a:pt x="549339" y="894608"/>
                </a:cubicBezTo>
                <a:cubicBezTo>
                  <a:pt x="583322" y="543707"/>
                  <a:pt x="822593" y="223988"/>
                  <a:pt x="1144258" y="83907"/>
                </a:cubicBezTo>
                <a:cubicBezTo>
                  <a:pt x="1264883" y="31202"/>
                  <a:pt x="1395524" y="3824"/>
                  <a:pt x="1527146" y="37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64335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41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31534" y="1063909"/>
            <a:ext cx="5106194" cy="4699935"/>
          </a:xfrm>
          <a:custGeom>
            <a:avLst/>
            <a:gdLst>
              <a:gd name="connsiteX0" fmla="*/ 888844 w 5106194"/>
              <a:gd name="connsiteY0" fmla="*/ 3 h 4699935"/>
              <a:gd name="connsiteX1" fmla="*/ 1155100 w 5106194"/>
              <a:gd name="connsiteY1" fmla="*/ 40058 h 4699935"/>
              <a:gd name="connsiteX2" fmla="*/ 1733876 w 5106194"/>
              <a:gd name="connsiteY2" fmla="*/ 598453 h 4699935"/>
              <a:gd name="connsiteX3" fmla="*/ 1761609 w 5106194"/>
              <a:gd name="connsiteY3" fmla="*/ 684081 h 4699935"/>
              <a:gd name="connsiteX4" fmla="*/ 1761609 w 5106194"/>
              <a:gd name="connsiteY4" fmla="*/ 693730 h 4699935"/>
              <a:gd name="connsiteX5" fmla="*/ 1778490 w 5106194"/>
              <a:gd name="connsiteY5" fmla="*/ 781770 h 4699935"/>
              <a:gd name="connsiteX6" fmla="*/ 2122138 w 5106194"/>
              <a:gd name="connsiteY6" fmla="*/ 945791 h 4699935"/>
              <a:gd name="connsiteX7" fmla="*/ 2523663 w 5106194"/>
              <a:gd name="connsiteY7" fmla="*/ 568302 h 4699935"/>
              <a:gd name="connsiteX8" fmla="*/ 4068270 w 5106194"/>
              <a:gd name="connsiteY8" fmla="*/ 118450 h 4699935"/>
              <a:gd name="connsiteX9" fmla="*/ 5041336 w 5106194"/>
              <a:gd name="connsiteY9" fmla="*/ 1960068 h 4699935"/>
              <a:gd name="connsiteX10" fmla="*/ 4326308 w 5106194"/>
              <a:gd name="connsiteY10" fmla="*/ 2827209 h 4699935"/>
              <a:gd name="connsiteX11" fmla="*/ 3843995 w 5106194"/>
              <a:gd name="connsiteY11" fmla="*/ 3355453 h 4699935"/>
              <a:gd name="connsiteX12" fmla="*/ 3833143 w 5106194"/>
              <a:gd name="connsiteY12" fmla="*/ 3396458 h 4699935"/>
              <a:gd name="connsiteX13" fmla="*/ 3788529 w 5106194"/>
              <a:gd name="connsiteY13" fmla="*/ 3521886 h 4699935"/>
              <a:gd name="connsiteX14" fmla="*/ 3788529 w 5106194"/>
              <a:gd name="connsiteY14" fmla="*/ 3525504 h 4699935"/>
              <a:gd name="connsiteX15" fmla="*/ 1533716 w 5106194"/>
              <a:gd name="connsiteY15" fmla="*/ 4618173 h 4699935"/>
              <a:gd name="connsiteX16" fmla="*/ 314670 w 5106194"/>
              <a:gd name="connsiteY16" fmla="*/ 2317055 h 4699935"/>
              <a:gd name="connsiteX17" fmla="*/ 331551 w 5106194"/>
              <a:gd name="connsiteY17" fmla="*/ 2266402 h 4699935"/>
              <a:gd name="connsiteX18" fmla="*/ 230266 w 5106194"/>
              <a:gd name="connsiteY18" fmla="*/ 1493332 h 4699935"/>
              <a:gd name="connsiteX19" fmla="*/ 39752 w 5106194"/>
              <a:gd name="connsiteY19" fmla="*/ 632222 h 4699935"/>
              <a:gd name="connsiteX20" fmla="*/ 888844 w 5106194"/>
              <a:gd name="connsiteY20" fmla="*/ 3 h 469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06194" h="4699935">
                <a:moveTo>
                  <a:pt x="888844" y="3"/>
                </a:moveTo>
                <a:cubicBezTo>
                  <a:pt x="976875" y="-208"/>
                  <a:pt x="1066475" y="12696"/>
                  <a:pt x="1155100" y="40058"/>
                </a:cubicBezTo>
                <a:cubicBezTo>
                  <a:pt x="1434842" y="129304"/>
                  <a:pt x="1642236" y="339155"/>
                  <a:pt x="1733876" y="598453"/>
                </a:cubicBezTo>
                <a:cubicBezTo>
                  <a:pt x="1747139" y="618955"/>
                  <a:pt x="1757992" y="649106"/>
                  <a:pt x="1761609" y="684081"/>
                </a:cubicBezTo>
                <a:cubicBezTo>
                  <a:pt x="1761609" y="686493"/>
                  <a:pt x="1761609" y="690111"/>
                  <a:pt x="1761609" y="693730"/>
                </a:cubicBezTo>
                <a:cubicBezTo>
                  <a:pt x="1767638" y="721468"/>
                  <a:pt x="1774872" y="751619"/>
                  <a:pt x="1778490" y="781770"/>
                </a:cubicBezTo>
                <a:cubicBezTo>
                  <a:pt x="1866512" y="1145993"/>
                  <a:pt x="2122138" y="945791"/>
                  <a:pt x="2122138" y="945791"/>
                </a:cubicBezTo>
                <a:cubicBezTo>
                  <a:pt x="2305417" y="781770"/>
                  <a:pt x="2438053" y="652724"/>
                  <a:pt x="2523663" y="568302"/>
                </a:cubicBezTo>
                <a:cubicBezTo>
                  <a:pt x="2893838" y="138953"/>
                  <a:pt x="3496729" y="-55219"/>
                  <a:pt x="4068270" y="118450"/>
                </a:cubicBezTo>
                <a:cubicBezTo>
                  <a:pt x="4843588" y="357245"/>
                  <a:pt x="5278875" y="1184587"/>
                  <a:pt x="5041336" y="1960068"/>
                </a:cubicBezTo>
                <a:cubicBezTo>
                  <a:pt x="4921964" y="2347206"/>
                  <a:pt x="4660309" y="2651127"/>
                  <a:pt x="4326308" y="2827209"/>
                </a:cubicBezTo>
                <a:cubicBezTo>
                  <a:pt x="4044154" y="3004496"/>
                  <a:pt x="3907901" y="3211934"/>
                  <a:pt x="3843995" y="3355453"/>
                </a:cubicBezTo>
                <a:cubicBezTo>
                  <a:pt x="3840377" y="3368719"/>
                  <a:pt x="3836760" y="3381986"/>
                  <a:pt x="3833143" y="3396458"/>
                </a:cubicBezTo>
                <a:cubicBezTo>
                  <a:pt x="3819879" y="3439875"/>
                  <a:pt x="3806615" y="3480881"/>
                  <a:pt x="3788529" y="3521886"/>
                </a:cubicBezTo>
                <a:cubicBezTo>
                  <a:pt x="3788529" y="3525504"/>
                  <a:pt x="3788529" y="3525504"/>
                  <a:pt x="3788529" y="3525504"/>
                </a:cubicBezTo>
                <a:cubicBezTo>
                  <a:pt x="3442469" y="4416765"/>
                  <a:pt x="2462168" y="4904004"/>
                  <a:pt x="1533716" y="4618173"/>
                </a:cubicBezTo>
                <a:cubicBezTo>
                  <a:pt x="559444" y="4317870"/>
                  <a:pt x="15636" y="3290327"/>
                  <a:pt x="314670" y="2317055"/>
                </a:cubicBezTo>
                <a:cubicBezTo>
                  <a:pt x="321905" y="2300171"/>
                  <a:pt x="325522" y="2283286"/>
                  <a:pt x="331551" y="2266402"/>
                </a:cubicBezTo>
                <a:cubicBezTo>
                  <a:pt x="437660" y="1667001"/>
                  <a:pt x="230266" y="1493332"/>
                  <a:pt x="230266" y="1493332"/>
                </a:cubicBezTo>
                <a:cubicBezTo>
                  <a:pt x="25282" y="1265391"/>
                  <a:pt x="-55505" y="942173"/>
                  <a:pt x="39752" y="632222"/>
                </a:cubicBezTo>
                <a:cubicBezTo>
                  <a:pt x="155356" y="248099"/>
                  <a:pt x="507374" y="918"/>
                  <a:pt x="888844" y="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954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gmail.com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://www.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://www.facebook.com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63" Type="http://schemas.openxmlformats.org/officeDocument/2006/relationships/slideLayout" Target="../slideLayouts/slideLayout117.xml"/><Relationship Id="rId68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53" Type="http://schemas.openxmlformats.org/officeDocument/2006/relationships/slideLayout" Target="../slideLayouts/slideLayout107.xml"/><Relationship Id="rId58" Type="http://schemas.openxmlformats.org/officeDocument/2006/relationships/slideLayout" Target="../slideLayouts/slideLayout112.xml"/><Relationship Id="rId74" Type="http://schemas.openxmlformats.org/officeDocument/2006/relationships/slideLayout" Target="../slideLayouts/slideLayout128.xml"/><Relationship Id="rId79" Type="http://schemas.openxmlformats.org/officeDocument/2006/relationships/theme" Target="../theme/theme5.xml"/><Relationship Id="rId5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115.xml"/><Relationship Id="rId82" Type="http://schemas.openxmlformats.org/officeDocument/2006/relationships/hyperlink" Target="http://www.gmail.com/" TargetMode="External"/><Relationship Id="rId1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56" Type="http://schemas.openxmlformats.org/officeDocument/2006/relationships/slideLayout" Target="../slideLayouts/slideLayout110.xml"/><Relationship Id="rId64" Type="http://schemas.openxmlformats.org/officeDocument/2006/relationships/slideLayout" Target="../slideLayouts/slideLayout118.xml"/><Relationship Id="rId69" Type="http://schemas.openxmlformats.org/officeDocument/2006/relationships/slideLayout" Target="../slideLayouts/slideLayout123.xml"/><Relationship Id="rId7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62.xml"/><Relationship Id="rId51" Type="http://schemas.openxmlformats.org/officeDocument/2006/relationships/slideLayout" Target="../slideLayouts/slideLayout105.xml"/><Relationship Id="rId72" Type="http://schemas.openxmlformats.org/officeDocument/2006/relationships/slideLayout" Target="../slideLayouts/slideLayout126.xml"/><Relationship Id="rId80" Type="http://schemas.openxmlformats.org/officeDocument/2006/relationships/hyperlink" Target="http://www.facebook.com/" TargetMode="Externa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59" Type="http://schemas.openxmlformats.org/officeDocument/2006/relationships/slideLayout" Target="../slideLayouts/slideLayout113.xml"/><Relationship Id="rId67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Relationship Id="rId54" Type="http://schemas.openxmlformats.org/officeDocument/2006/relationships/slideLayout" Target="../slideLayouts/slideLayout108.xml"/><Relationship Id="rId62" Type="http://schemas.openxmlformats.org/officeDocument/2006/relationships/slideLayout" Target="../slideLayouts/slideLayout116.xml"/><Relationship Id="rId70" Type="http://schemas.openxmlformats.org/officeDocument/2006/relationships/slideLayout" Target="../slideLayouts/slideLayout124.xml"/><Relationship Id="rId75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slideLayout" Target="../slideLayouts/slideLayout103.xml"/><Relationship Id="rId57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52" Type="http://schemas.openxmlformats.org/officeDocument/2006/relationships/slideLayout" Target="../slideLayouts/slideLayout106.xml"/><Relationship Id="rId60" Type="http://schemas.openxmlformats.org/officeDocument/2006/relationships/slideLayout" Target="../slideLayouts/slideLayout114.xml"/><Relationship Id="rId65" Type="http://schemas.openxmlformats.org/officeDocument/2006/relationships/slideLayout" Target="../slideLayouts/slideLayout119.xml"/><Relationship Id="rId73" Type="http://schemas.openxmlformats.org/officeDocument/2006/relationships/slideLayout" Target="../slideLayouts/slideLayout127.xml"/><Relationship Id="rId78" Type="http://schemas.openxmlformats.org/officeDocument/2006/relationships/slideLayout" Target="../slideLayouts/slideLayout132.xml"/><Relationship Id="rId81" Type="http://schemas.openxmlformats.org/officeDocument/2006/relationships/hyperlink" Target="http://www.twitter.com/" TargetMode="Externa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88.xml"/><Relationship Id="rId50" Type="http://schemas.openxmlformats.org/officeDocument/2006/relationships/slideLayout" Target="../slideLayouts/slideLayout104.xml"/><Relationship Id="rId55" Type="http://schemas.openxmlformats.org/officeDocument/2006/relationships/slideLayout" Target="../slideLayouts/slideLayout109.xml"/><Relationship Id="rId7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61.xml"/><Relationship Id="rId7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66" Type="http://schemas.openxmlformats.org/officeDocument/2006/relationships/slideLayout" Target="../slideLayouts/slideLayout12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26" Type="http://schemas.openxmlformats.org/officeDocument/2006/relationships/slideLayout" Target="../slideLayouts/slideLayout166.xml"/><Relationship Id="rId39" Type="http://schemas.openxmlformats.org/officeDocument/2006/relationships/slideLayout" Target="../slideLayouts/slideLayout179.xml"/><Relationship Id="rId21" Type="http://schemas.openxmlformats.org/officeDocument/2006/relationships/slideLayout" Target="../slideLayouts/slideLayout161.xml"/><Relationship Id="rId34" Type="http://schemas.openxmlformats.org/officeDocument/2006/relationships/slideLayout" Target="../slideLayouts/slideLayout174.xml"/><Relationship Id="rId42" Type="http://schemas.openxmlformats.org/officeDocument/2006/relationships/slideLayout" Target="../slideLayouts/slideLayout182.xml"/><Relationship Id="rId47" Type="http://schemas.openxmlformats.org/officeDocument/2006/relationships/slideLayout" Target="../slideLayouts/slideLayout187.xml"/><Relationship Id="rId50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9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51.xml"/><Relationship Id="rId24" Type="http://schemas.openxmlformats.org/officeDocument/2006/relationships/slideLayout" Target="../slideLayouts/slideLayout164.xml"/><Relationship Id="rId32" Type="http://schemas.openxmlformats.org/officeDocument/2006/relationships/slideLayout" Target="../slideLayouts/slideLayout172.xml"/><Relationship Id="rId37" Type="http://schemas.openxmlformats.org/officeDocument/2006/relationships/slideLayout" Target="../slideLayouts/slideLayout177.xml"/><Relationship Id="rId40" Type="http://schemas.openxmlformats.org/officeDocument/2006/relationships/slideLayout" Target="../slideLayouts/slideLayout180.xml"/><Relationship Id="rId45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slideLayout" Target="../slideLayouts/slideLayout163.xml"/><Relationship Id="rId28" Type="http://schemas.openxmlformats.org/officeDocument/2006/relationships/slideLayout" Target="../slideLayouts/slideLayout168.xml"/><Relationship Id="rId36" Type="http://schemas.openxmlformats.org/officeDocument/2006/relationships/slideLayout" Target="../slideLayouts/slideLayout176.xml"/><Relationship Id="rId49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31" Type="http://schemas.openxmlformats.org/officeDocument/2006/relationships/slideLayout" Target="../slideLayouts/slideLayout171.xml"/><Relationship Id="rId44" Type="http://schemas.openxmlformats.org/officeDocument/2006/relationships/slideLayout" Target="../slideLayouts/slideLayout184.xml"/><Relationship Id="rId52" Type="http://schemas.openxmlformats.org/officeDocument/2006/relationships/theme" Target="../theme/theme7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slideLayout" Target="../slideLayouts/slideLayout162.xml"/><Relationship Id="rId27" Type="http://schemas.openxmlformats.org/officeDocument/2006/relationships/slideLayout" Target="../slideLayouts/slideLayout167.xml"/><Relationship Id="rId30" Type="http://schemas.openxmlformats.org/officeDocument/2006/relationships/slideLayout" Target="../slideLayouts/slideLayout170.xml"/><Relationship Id="rId35" Type="http://schemas.openxmlformats.org/officeDocument/2006/relationships/slideLayout" Target="../slideLayouts/slideLayout175.xml"/><Relationship Id="rId43" Type="http://schemas.openxmlformats.org/officeDocument/2006/relationships/slideLayout" Target="../slideLayouts/slideLayout183.xml"/><Relationship Id="rId48" Type="http://schemas.openxmlformats.org/officeDocument/2006/relationships/slideLayout" Target="../slideLayouts/slideLayout188.xml"/><Relationship Id="rId8" Type="http://schemas.openxmlformats.org/officeDocument/2006/relationships/slideLayout" Target="../slideLayouts/slideLayout148.xml"/><Relationship Id="rId51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5" Type="http://schemas.openxmlformats.org/officeDocument/2006/relationships/slideLayout" Target="../slideLayouts/slideLayout165.xml"/><Relationship Id="rId33" Type="http://schemas.openxmlformats.org/officeDocument/2006/relationships/slideLayout" Target="../slideLayouts/slideLayout173.xml"/><Relationship Id="rId38" Type="http://schemas.openxmlformats.org/officeDocument/2006/relationships/slideLayout" Target="../slideLayouts/slideLayout178.xml"/><Relationship Id="rId46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60.xml"/><Relationship Id="rId41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Box 6">
            <a:extLst>
              <a:ext uri="{FF2B5EF4-FFF2-40B4-BE49-F238E27FC236}">
                <a16:creationId xmlns:a16="http://schemas.microsoft.com/office/drawing/2014/main" id="{6AA68819-219C-4F0E-8AB6-76B377D07D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69475" y="6465888"/>
            <a:ext cx="1195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accent2"/>
                </a:solidFill>
                <a:latin typeface="Roboto Bold" panose="02000000000000000000" pitchFamily="2" charset="0"/>
              </a:rPr>
              <a:t>COMPANY NAME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45D2C1-4EA4-4074-8EC2-317A537C7BA5}"/>
              </a:ext>
            </a:extLst>
          </p:cNvPr>
          <p:cNvGrpSpPr/>
          <p:nvPr userDrawn="1"/>
        </p:nvGrpSpPr>
        <p:grpSpPr>
          <a:xfrm>
            <a:off x="10956261" y="6449579"/>
            <a:ext cx="844306" cy="258886"/>
            <a:chOff x="10690967" y="6468406"/>
            <a:chExt cx="1067255" cy="327248"/>
          </a:xfrm>
          <a:solidFill>
            <a:schemeClr val="accent2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4B06128-6335-4A53-9E88-602AC0985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1006" y="6468406"/>
              <a:ext cx="327248" cy="327248"/>
            </a:xfrm>
            <a:custGeom>
              <a:avLst/>
              <a:gdLst>
                <a:gd name="T0" fmla="*/ 130 w 176"/>
                <a:gd name="T1" fmla="*/ 57 h 176"/>
                <a:gd name="T2" fmla="*/ 119 w 176"/>
                <a:gd name="T3" fmla="*/ 61 h 176"/>
                <a:gd name="T4" fmla="*/ 107 w 176"/>
                <a:gd name="T5" fmla="*/ 56 h 176"/>
                <a:gd name="T6" fmla="*/ 91 w 176"/>
                <a:gd name="T7" fmla="*/ 72 h 176"/>
                <a:gd name="T8" fmla="*/ 91 w 176"/>
                <a:gd name="T9" fmla="*/ 76 h 176"/>
                <a:gd name="T10" fmla="*/ 58 w 176"/>
                <a:gd name="T11" fmla="*/ 59 h 176"/>
                <a:gd name="T12" fmla="*/ 55 w 176"/>
                <a:gd name="T13" fmla="*/ 67 h 176"/>
                <a:gd name="T14" fmla="*/ 63 w 176"/>
                <a:gd name="T15" fmla="*/ 81 h 176"/>
                <a:gd name="T16" fmla="*/ 55 w 176"/>
                <a:gd name="T17" fmla="*/ 79 h 176"/>
                <a:gd name="T18" fmla="*/ 55 w 176"/>
                <a:gd name="T19" fmla="*/ 79 h 176"/>
                <a:gd name="T20" fmla="*/ 68 w 176"/>
                <a:gd name="T21" fmla="*/ 95 h 176"/>
                <a:gd name="T22" fmla="*/ 64 w 176"/>
                <a:gd name="T23" fmla="*/ 95 h 176"/>
                <a:gd name="T24" fmla="*/ 61 w 176"/>
                <a:gd name="T25" fmla="*/ 95 h 176"/>
                <a:gd name="T26" fmla="*/ 76 w 176"/>
                <a:gd name="T27" fmla="*/ 106 h 176"/>
                <a:gd name="T28" fmla="*/ 56 w 176"/>
                <a:gd name="T29" fmla="*/ 113 h 176"/>
                <a:gd name="T30" fmla="*/ 52 w 176"/>
                <a:gd name="T31" fmla="*/ 113 h 176"/>
                <a:gd name="T32" fmla="*/ 77 w 176"/>
                <a:gd name="T33" fmla="*/ 120 h 176"/>
                <a:gd name="T34" fmla="*/ 124 w 176"/>
                <a:gd name="T35" fmla="*/ 74 h 176"/>
                <a:gd name="T36" fmla="*/ 124 w 176"/>
                <a:gd name="T37" fmla="*/ 72 h 176"/>
                <a:gd name="T38" fmla="*/ 132 w 176"/>
                <a:gd name="T39" fmla="*/ 64 h 176"/>
                <a:gd name="T40" fmla="*/ 123 w 176"/>
                <a:gd name="T41" fmla="*/ 66 h 176"/>
                <a:gd name="T42" fmla="*/ 130 w 176"/>
                <a:gd name="T43" fmla="*/ 57 h 176"/>
                <a:gd name="T44" fmla="*/ 88 w 176"/>
                <a:gd name="T45" fmla="*/ 0 h 176"/>
                <a:gd name="T46" fmla="*/ 0 w 176"/>
                <a:gd name="T47" fmla="*/ 88 h 176"/>
                <a:gd name="T48" fmla="*/ 88 w 176"/>
                <a:gd name="T49" fmla="*/ 176 h 176"/>
                <a:gd name="T50" fmla="*/ 176 w 176"/>
                <a:gd name="T51" fmla="*/ 88 h 176"/>
                <a:gd name="T52" fmla="*/ 88 w 176"/>
                <a:gd name="T53" fmla="*/ 0 h 176"/>
                <a:gd name="T54" fmla="*/ 88 w 176"/>
                <a:gd name="T55" fmla="*/ 168 h 176"/>
                <a:gd name="T56" fmla="*/ 8 w 176"/>
                <a:gd name="T57" fmla="*/ 88 h 176"/>
                <a:gd name="T58" fmla="*/ 88 w 176"/>
                <a:gd name="T59" fmla="*/ 8 h 176"/>
                <a:gd name="T60" fmla="*/ 168 w 176"/>
                <a:gd name="T61" fmla="*/ 88 h 176"/>
                <a:gd name="T62" fmla="*/ 88 w 176"/>
                <a:gd name="T63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6" h="176">
                  <a:moveTo>
                    <a:pt x="130" y="57"/>
                  </a:moveTo>
                  <a:cubicBezTo>
                    <a:pt x="127" y="59"/>
                    <a:pt x="123" y="60"/>
                    <a:pt x="119" y="61"/>
                  </a:cubicBezTo>
                  <a:cubicBezTo>
                    <a:pt x="116" y="58"/>
                    <a:pt x="112" y="56"/>
                    <a:pt x="107" y="56"/>
                  </a:cubicBezTo>
                  <a:cubicBezTo>
                    <a:pt x="98" y="56"/>
                    <a:pt x="91" y="63"/>
                    <a:pt x="91" y="72"/>
                  </a:cubicBezTo>
                  <a:cubicBezTo>
                    <a:pt x="91" y="73"/>
                    <a:pt x="91" y="75"/>
                    <a:pt x="91" y="76"/>
                  </a:cubicBezTo>
                  <a:cubicBezTo>
                    <a:pt x="78" y="75"/>
                    <a:pt x="66" y="69"/>
                    <a:pt x="58" y="59"/>
                  </a:cubicBezTo>
                  <a:cubicBezTo>
                    <a:pt x="56" y="61"/>
                    <a:pt x="55" y="64"/>
                    <a:pt x="55" y="67"/>
                  </a:cubicBezTo>
                  <a:cubicBezTo>
                    <a:pt x="55" y="73"/>
                    <a:pt x="58" y="78"/>
                    <a:pt x="63" y="81"/>
                  </a:cubicBezTo>
                  <a:cubicBezTo>
                    <a:pt x="60" y="80"/>
                    <a:pt x="57" y="80"/>
                    <a:pt x="55" y="79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87"/>
                    <a:pt x="61" y="93"/>
                    <a:pt x="68" y="95"/>
                  </a:cubicBezTo>
                  <a:cubicBezTo>
                    <a:pt x="67" y="95"/>
                    <a:pt x="66" y="95"/>
                    <a:pt x="64" y="95"/>
                  </a:cubicBezTo>
                  <a:cubicBezTo>
                    <a:pt x="63" y="95"/>
                    <a:pt x="62" y="95"/>
                    <a:pt x="61" y="95"/>
                  </a:cubicBezTo>
                  <a:cubicBezTo>
                    <a:pt x="63" y="101"/>
                    <a:pt x="69" y="106"/>
                    <a:pt x="76" y="106"/>
                  </a:cubicBezTo>
                  <a:cubicBezTo>
                    <a:pt x="71" y="110"/>
                    <a:pt x="64" y="113"/>
                    <a:pt x="56" y="113"/>
                  </a:cubicBezTo>
                  <a:cubicBezTo>
                    <a:pt x="55" y="113"/>
                    <a:pt x="53" y="113"/>
                    <a:pt x="52" y="113"/>
                  </a:cubicBezTo>
                  <a:cubicBezTo>
                    <a:pt x="59" y="117"/>
                    <a:pt x="68" y="120"/>
                    <a:pt x="77" y="120"/>
                  </a:cubicBezTo>
                  <a:cubicBezTo>
                    <a:pt x="107" y="120"/>
                    <a:pt x="124" y="95"/>
                    <a:pt x="124" y="74"/>
                  </a:cubicBezTo>
                  <a:cubicBezTo>
                    <a:pt x="124" y="73"/>
                    <a:pt x="124" y="73"/>
                    <a:pt x="124" y="72"/>
                  </a:cubicBezTo>
                  <a:cubicBezTo>
                    <a:pt x="127" y="70"/>
                    <a:pt x="130" y="67"/>
                    <a:pt x="132" y="64"/>
                  </a:cubicBezTo>
                  <a:cubicBezTo>
                    <a:pt x="129" y="65"/>
                    <a:pt x="126" y="66"/>
                    <a:pt x="123" y="66"/>
                  </a:cubicBezTo>
                  <a:cubicBezTo>
                    <a:pt x="126" y="64"/>
                    <a:pt x="129" y="61"/>
                    <a:pt x="130" y="57"/>
                  </a:cubicBezTo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moveTo>
                    <a:pt x="88" y="168"/>
                  </a:move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32" y="8"/>
                    <a:pt x="168" y="44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026B6CE-B504-43DE-B352-DE59326668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30974" y="6468406"/>
              <a:ext cx="327248" cy="327248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68 h 176"/>
                <a:gd name="T12" fmla="*/ 8 w 176"/>
                <a:gd name="T13" fmla="*/ 88 h 176"/>
                <a:gd name="T14" fmla="*/ 88 w 176"/>
                <a:gd name="T15" fmla="*/ 8 h 176"/>
                <a:gd name="T16" fmla="*/ 168 w 176"/>
                <a:gd name="T17" fmla="*/ 88 h 176"/>
                <a:gd name="T18" fmla="*/ 88 w 176"/>
                <a:gd name="T19" fmla="*/ 168 h 176"/>
                <a:gd name="T20" fmla="*/ 88 w 176"/>
                <a:gd name="T21" fmla="*/ 91 h 176"/>
                <a:gd name="T22" fmla="*/ 84 w 176"/>
                <a:gd name="T23" fmla="*/ 87 h 176"/>
                <a:gd name="T24" fmla="*/ 87 w 176"/>
                <a:gd name="T25" fmla="*/ 83 h 176"/>
                <a:gd name="T26" fmla="*/ 93 w 176"/>
                <a:gd name="T27" fmla="*/ 72 h 176"/>
                <a:gd name="T28" fmla="*/ 90 w 176"/>
                <a:gd name="T29" fmla="*/ 62 h 176"/>
                <a:gd name="T30" fmla="*/ 92 w 176"/>
                <a:gd name="T31" fmla="*/ 62 h 176"/>
                <a:gd name="T32" fmla="*/ 100 w 176"/>
                <a:gd name="T33" fmla="*/ 56 h 176"/>
                <a:gd name="T34" fmla="*/ 77 w 176"/>
                <a:gd name="T35" fmla="*/ 56 h 176"/>
                <a:gd name="T36" fmla="*/ 60 w 176"/>
                <a:gd name="T37" fmla="*/ 71 h 176"/>
                <a:gd name="T38" fmla="*/ 74 w 176"/>
                <a:gd name="T39" fmla="*/ 87 h 176"/>
                <a:gd name="T40" fmla="*/ 74 w 176"/>
                <a:gd name="T41" fmla="*/ 89 h 176"/>
                <a:gd name="T42" fmla="*/ 75 w 176"/>
                <a:gd name="T43" fmla="*/ 92 h 176"/>
                <a:gd name="T44" fmla="*/ 56 w 176"/>
                <a:gd name="T45" fmla="*/ 107 h 176"/>
                <a:gd name="T46" fmla="*/ 76 w 176"/>
                <a:gd name="T47" fmla="*/ 120 h 176"/>
                <a:gd name="T48" fmla="*/ 95 w 176"/>
                <a:gd name="T49" fmla="*/ 105 h 176"/>
                <a:gd name="T50" fmla="*/ 88 w 176"/>
                <a:gd name="T51" fmla="*/ 91 h 176"/>
                <a:gd name="T52" fmla="*/ 70 w 176"/>
                <a:gd name="T53" fmla="*/ 71 h 176"/>
                <a:gd name="T54" fmla="*/ 71 w 176"/>
                <a:gd name="T55" fmla="*/ 64 h 176"/>
                <a:gd name="T56" fmla="*/ 75 w 176"/>
                <a:gd name="T57" fmla="*/ 62 h 176"/>
                <a:gd name="T58" fmla="*/ 75 w 176"/>
                <a:gd name="T59" fmla="*/ 60 h 176"/>
                <a:gd name="T60" fmla="*/ 75 w 176"/>
                <a:gd name="T61" fmla="*/ 62 h 176"/>
                <a:gd name="T62" fmla="*/ 83 w 176"/>
                <a:gd name="T63" fmla="*/ 72 h 176"/>
                <a:gd name="T64" fmla="*/ 81 w 176"/>
                <a:gd name="T65" fmla="*/ 80 h 176"/>
                <a:gd name="T66" fmla="*/ 78 w 176"/>
                <a:gd name="T67" fmla="*/ 81 h 176"/>
                <a:gd name="T68" fmla="*/ 78 w 176"/>
                <a:gd name="T69" fmla="*/ 81 h 176"/>
                <a:gd name="T70" fmla="*/ 70 w 176"/>
                <a:gd name="T71" fmla="*/ 71 h 176"/>
                <a:gd name="T72" fmla="*/ 76 w 176"/>
                <a:gd name="T73" fmla="*/ 114 h 176"/>
                <a:gd name="T74" fmla="*/ 66 w 176"/>
                <a:gd name="T75" fmla="*/ 105 h 176"/>
                <a:gd name="T76" fmla="*/ 77 w 176"/>
                <a:gd name="T77" fmla="*/ 97 h 176"/>
                <a:gd name="T78" fmla="*/ 77 w 176"/>
                <a:gd name="T79" fmla="*/ 96 h 176"/>
                <a:gd name="T80" fmla="*/ 77 w 176"/>
                <a:gd name="T81" fmla="*/ 96 h 176"/>
                <a:gd name="T82" fmla="*/ 77 w 176"/>
                <a:gd name="T83" fmla="*/ 97 h 176"/>
                <a:gd name="T84" fmla="*/ 81 w 176"/>
                <a:gd name="T85" fmla="*/ 98 h 176"/>
                <a:gd name="T86" fmla="*/ 82 w 176"/>
                <a:gd name="T87" fmla="*/ 99 h 176"/>
                <a:gd name="T88" fmla="*/ 87 w 176"/>
                <a:gd name="T89" fmla="*/ 104 h 176"/>
                <a:gd name="T90" fmla="*/ 87 w 176"/>
                <a:gd name="T91" fmla="*/ 106 h 176"/>
                <a:gd name="T92" fmla="*/ 76 w 176"/>
                <a:gd name="T93" fmla="*/ 114 h 176"/>
                <a:gd name="T94" fmla="*/ 120 w 176"/>
                <a:gd name="T95" fmla="*/ 60 h 176"/>
                <a:gd name="T96" fmla="*/ 112 w 176"/>
                <a:gd name="T97" fmla="*/ 60 h 176"/>
                <a:gd name="T98" fmla="*/ 112 w 176"/>
                <a:gd name="T99" fmla="*/ 72 h 176"/>
                <a:gd name="T100" fmla="*/ 100 w 176"/>
                <a:gd name="T101" fmla="*/ 72 h 176"/>
                <a:gd name="T102" fmla="*/ 100 w 176"/>
                <a:gd name="T103" fmla="*/ 80 h 176"/>
                <a:gd name="T104" fmla="*/ 112 w 176"/>
                <a:gd name="T105" fmla="*/ 80 h 176"/>
                <a:gd name="T106" fmla="*/ 112 w 176"/>
                <a:gd name="T107" fmla="*/ 92 h 176"/>
                <a:gd name="T108" fmla="*/ 120 w 176"/>
                <a:gd name="T109" fmla="*/ 92 h 176"/>
                <a:gd name="T110" fmla="*/ 120 w 176"/>
                <a:gd name="T111" fmla="*/ 80 h 176"/>
                <a:gd name="T112" fmla="*/ 132 w 176"/>
                <a:gd name="T113" fmla="*/ 80 h 176"/>
                <a:gd name="T114" fmla="*/ 132 w 176"/>
                <a:gd name="T115" fmla="*/ 72 h 176"/>
                <a:gd name="T116" fmla="*/ 120 w 176"/>
                <a:gd name="T117" fmla="*/ 72 h 176"/>
                <a:gd name="T118" fmla="*/ 120 w 176"/>
                <a:gd name="T119" fmla="*/ 6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moveTo>
                    <a:pt x="88" y="168"/>
                  </a:move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32" y="8"/>
                    <a:pt x="168" y="44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moveTo>
                    <a:pt x="88" y="91"/>
                  </a:moveTo>
                  <a:cubicBezTo>
                    <a:pt x="86" y="90"/>
                    <a:pt x="84" y="87"/>
                    <a:pt x="84" y="87"/>
                  </a:cubicBezTo>
                  <a:cubicBezTo>
                    <a:pt x="84" y="86"/>
                    <a:pt x="84" y="85"/>
                    <a:pt x="87" y="83"/>
                  </a:cubicBezTo>
                  <a:cubicBezTo>
                    <a:pt x="91" y="80"/>
                    <a:pt x="93" y="76"/>
                    <a:pt x="93" y="72"/>
                  </a:cubicBezTo>
                  <a:cubicBezTo>
                    <a:pt x="93" y="68"/>
                    <a:pt x="92" y="65"/>
                    <a:pt x="90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68" y="56"/>
                    <a:pt x="60" y="63"/>
                    <a:pt x="60" y="71"/>
                  </a:cubicBezTo>
                  <a:cubicBezTo>
                    <a:pt x="60" y="80"/>
                    <a:pt x="66" y="86"/>
                    <a:pt x="74" y="87"/>
                  </a:cubicBezTo>
                  <a:cubicBezTo>
                    <a:pt x="74" y="87"/>
                    <a:pt x="74" y="88"/>
                    <a:pt x="74" y="89"/>
                  </a:cubicBezTo>
                  <a:cubicBezTo>
                    <a:pt x="74" y="90"/>
                    <a:pt x="75" y="91"/>
                    <a:pt x="75" y="92"/>
                  </a:cubicBezTo>
                  <a:cubicBezTo>
                    <a:pt x="65" y="92"/>
                    <a:pt x="56" y="99"/>
                    <a:pt x="56" y="107"/>
                  </a:cubicBezTo>
                  <a:cubicBezTo>
                    <a:pt x="56" y="115"/>
                    <a:pt x="64" y="120"/>
                    <a:pt x="76" y="120"/>
                  </a:cubicBezTo>
                  <a:cubicBezTo>
                    <a:pt x="88" y="120"/>
                    <a:pt x="95" y="112"/>
                    <a:pt x="95" y="105"/>
                  </a:cubicBezTo>
                  <a:cubicBezTo>
                    <a:pt x="95" y="99"/>
                    <a:pt x="93" y="95"/>
                    <a:pt x="88" y="91"/>
                  </a:cubicBezTo>
                  <a:moveTo>
                    <a:pt x="70" y="71"/>
                  </a:moveTo>
                  <a:cubicBezTo>
                    <a:pt x="69" y="68"/>
                    <a:pt x="70" y="65"/>
                    <a:pt x="71" y="64"/>
                  </a:cubicBezTo>
                  <a:cubicBezTo>
                    <a:pt x="72" y="63"/>
                    <a:pt x="73" y="62"/>
                    <a:pt x="75" y="62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9" y="62"/>
                    <a:pt x="82" y="67"/>
                    <a:pt x="83" y="72"/>
                  </a:cubicBezTo>
                  <a:cubicBezTo>
                    <a:pt x="83" y="75"/>
                    <a:pt x="83" y="78"/>
                    <a:pt x="81" y="80"/>
                  </a:cubicBezTo>
                  <a:cubicBezTo>
                    <a:pt x="80" y="81"/>
                    <a:pt x="79" y="81"/>
                    <a:pt x="78" y="81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74" y="81"/>
                    <a:pt x="70" y="77"/>
                    <a:pt x="70" y="71"/>
                  </a:cubicBezTo>
                  <a:moveTo>
                    <a:pt x="76" y="114"/>
                  </a:moveTo>
                  <a:cubicBezTo>
                    <a:pt x="70" y="114"/>
                    <a:pt x="66" y="110"/>
                    <a:pt x="66" y="105"/>
                  </a:cubicBezTo>
                  <a:cubicBezTo>
                    <a:pt x="66" y="101"/>
                    <a:pt x="71" y="97"/>
                    <a:pt x="77" y="97"/>
                  </a:cubicBezTo>
                  <a:cubicBezTo>
                    <a:pt x="77" y="96"/>
                    <a:pt x="77" y="96"/>
                    <a:pt x="77" y="96"/>
                  </a:cubicBezTo>
                  <a:cubicBezTo>
                    <a:pt x="77" y="96"/>
                    <a:pt x="77" y="96"/>
                    <a:pt x="77" y="96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8" y="97"/>
                    <a:pt x="80" y="97"/>
                    <a:pt x="81" y="98"/>
                  </a:cubicBezTo>
                  <a:cubicBezTo>
                    <a:pt x="82" y="99"/>
                    <a:pt x="82" y="99"/>
                    <a:pt x="82" y="99"/>
                  </a:cubicBezTo>
                  <a:cubicBezTo>
                    <a:pt x="85" y="101"/>
                    <a:pt x="87" y="102"/>
                    <a:pt x="87" y="104"/>
                  </a:cubicBezTo>
                  <a:cubicBezTo>
                    <a:pt x="87" y="105"/>
                    <a:pt x="87" y="105"/>
                    <a:pt x="87" y="106"/>
                  </a:cubicBezTo>
                  <a:cubicBezTo>
                    <a:pt x="87" y="111"/>
                    <a:pt x="83" y="114"/>
                    <a:pt x="76" y="114"/>
                  </a:cubicBezTo>
                  <a:moveTo>
                    <a:pt x="120" y="60"/>
                  </a:moveTo>
                  <a:cubicBezTo>
                    <a:pt x="112" y="60"/>
                    <a:pt x="112" y="60"/>
                    <a:pt x="112" y="60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00" y="72"/>
                    <a:pt x="100" y="72"/>
                    <a:pt x="100" y="72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112" y="80"/>
                    <a:pt x="112" y="80"/>
                    <a:pt x="112" y="80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2" y="72"/>
                    <a:pt x="132" y="72"/>
                    <a:pt x="132" y="72"/>
                  </a:cubicBezTo>
                  <a:cubicBezTo>
                    <a:pt x="120" y="72"/>
                    <a:pt x="120" y="72"/>
                    <a:pt x="120" y="72"/>
                  </a:cubicBezTo>
                  <a:lnTo>
                    <a:pt x="120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B2B3FF5-D47A-4BD2-B472-B3799572A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0967" y="6468406"/>
              <a:ext cx="327248" cy="327248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68 h 176"/>
                <a:gd name="T12" fmla="*/ 8 w 176"/>
                <a:gd name="T13" fmla="*/ 88 h 176"/>
                <a:gd name="T14" fmla="*/ 88 w 176"/>
                <a:gd name="T15" fmla="*/ 8 h 176"/>
                <a:gd name="T16" fmla="*/ 168 w 176"/>
                <a:gd name="T17" fmla="*/ 88 h 176"/>
                <a:gd name="T18" fmla="*/ 88 w 176"/>
                <a:gd name="T19" fmla="*/ 168 h 176"/>
                <a:gd name="T20" fmla="*/ 96 w 176"/>
                <a:gd name="T21" fmla="*/ 69 h 176"/>
                <a:gd name="T22" fmla="*/ 101 w 176"/>
                <a:gd name="T23" fmla="*/ 64 h 176"/>
                <a:gd name="T24" fmla="*/ 108 w 176"/>
                <a:gd name="T25" fmla="*/ 64 h 176"/>
                <a:gd name="T26" fmla="*/ 108 w 176"/>
                <a:gd name="T27" fmla="*/ 52 h 176"/>
                <a:gd name="T28" fmla="*/ 97 w 176"/>
                <a:gd name="T29" fmla="*/ 52 h 176"/>
                <a:gd name="T30" fmla="*/ 80 w 176"/>
                <a:gd name="T31" fmla="*/ 68 h 176"/>
                <a:gd name="T32" fmla="*/ 80 w 176"/>
                <a:gd name="T33" fmla="*/ 76 h 176"/>
                <a:gd name="T34" fmla="*/ 72 w 176"/>
                <a:gd name="T35" fmla="*/ 76 h 176"/>
                <a:gd name="T36" fmla="*/ 72 w 176"/>
                <a:gd name="T37" fmla="*/ 88 h 176"/>
                <a:gd name="T38" fmla="*/ 80 w 176"/>
                <a:gd name="T39" fmla="*/ 88 h 176"/>
                <a:gd name="T40" fmla="*/ 80 w 176"/>
                <a:gd name="T41" fmla="*/ 124 h 176"/>
                <a:gd name="T42" fmla="*/ 96 w 176"/>
                <a:gd name="T43" fmla="*/ 124 h 176"/>
                <a:gd name="T44" fmla="*/ 96 w 176"/>
                <a:gd name="T45" fmla="*/ 88 h 176"/>
                <a:gd name="T46" fmla="*/ 107 w 176"/>
                <a:gd name="T47" fmla="*/ 88 h 176"/>
                <a:gd name="T48" fmla="*/ 108 w 176"/>
                <a:gd name="T49" fmla="*/ 76 h 176"/>
                <a:gd name="T50" fmla="*/ 96 w 176"/>
                <a:gd name="T51" fmla="*/ 76 h 176"/>
                <a:gd name="T52" fmla="*/ 96 w 176"/>
                <a:gd name="T53" fmla="*/ 6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moveTo>
                    <a:pt x="88" y="168"/>
                  </a:move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32" y="8"/>
                    <a:pt x="168" y="44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moveTo>
                    <a:pt x="96" y="69"/>
                  </a:moveTo>
                  <a:cubicBezTo>
                    <a:pt x="96" y="66"/>
                    <a:pt x="96" y="64"/>
                    <a:pt x="101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08" y="52"/>
                    <a:pt x="108" y="52"/>
                    <a:pt x="108" y="52"/>
                  </a:cubicBezTo>
                  <a:cubicBezTo>
                    <a:pt x="97" y="52"/>
                    <a:pt x="97" y="52"/>
                    <a:pt x="97" y="52"/>
                  </a:cubicBezTo>
                  <a:cubicBezTo>
                    <a:pt x="84" y="52"/>
                    <a:pt x="80" y="58"/>
                    <a:pt x="80" y="68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107" y="88"/>
                    <a:pt x="107" y="88"/>
                    <a:pt x="107" y="88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96" y="76"/>
                    <a:pt x="96" y="76"/>
                    <a:pt x="96" y="76"/>
                  </a:cubicBezTo>
                  <a:lnTo>
                    <a:pt x="96" y="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>
              <a:hlinkClick r:id="rId22"/>
              <a:extLst>
                <a:ext uri="{FF2B5EF4-FFF2-40B4-BE49-F238E27FC236}">
                  <a16:creationId xmlns:a16="http://schemas.microsoft.com/office/drawing/2014/main" id="{A7AEDF74-BF86-4E51-8013-E1729D1FB113}"/>
                </a:ext>
              </a:extLst>
            </p:cNvPr>
            <p:cNvSpPr/>
            <p:nvPr/>
          </p:nvSpPr>
          <p:spPr>
            <a:xfrm>
              <a:off x="10690967" y="6468406"/>
              <a:ext cx="327248" cy="3272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ectangle 12">
              <a:hlinkClick r:id="rId23"/>
              <a:extLst>
                <a:ext uri="{FF2B5EF4-FFF2-40B4-BE49-F238E27FC236}">
                  <a16:creationId xmlns:a16="http://schemas.microsoft.com/office/drawing/2014/main" id="{0FF82C3B-E317-4A7A-AB1C-6A633256002E}"/>
                </a:ext>
              </a:extLst>
            </p:cNvPr>
            <p:cNvSpPr/>
            <p:nvPr/>
          </p:nvSpPr>
          <p:spPr>
            <a:xfrm>
              <a:off x="11060935" y="6468406"/>
              <a:ext cx="327248" cy="3272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3">
              <a:hlinkClick r:id="rId24"/>
              <a:extLst>
                <a:ext uri="{FF2B5EF4-FFF2-40B4-BE49-F238E27FC236}">
                  <a16:creationId xmlns:a16="http://schemas.microsoft.com/office/drawing/2014/main" id="{345F6784-202B-4C26-8EB0-DE6A6D66CA05}"/>
                </a:ext>
              </a:extLst>
            </p:cNvPr>
            <p:cNvSpPr/>
            <p:nvPr/>
          </p:nvSpPr>
          <p:spPr>
            <a:xfrm>
              <a:off x="11417417" y="6468406"/>
              <a:ext cx="327248" cy="3272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382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8" r:id="rId7"/>
    <p:sldLayoutId id="2147484129" r:id="rId8"/>
    <p:sldLayoutId id="2147484131" r:id="rId9"/>
    <p:sldLayoutId id="2147484132" r:id="rId10"/>
    <p:sldLayoutId id="2147484133" r:id="rId11"/>
    <p:sldLayoutId id="2147484134" r:id="rId12"/>
    <p:sldLayoutId id="2147484135" r:id="rId13"/>
    <p:sldLayoutId id="2147484136" r:id="rId14"/>
    <p:sldLayoutId id="2147484137" r:id="rId15"/>
    <p:sldLayoutId id="2147484138" r:id="rId16"/>
    <p:sldLayoutId id="2147484139" r:id="rId17"/>
    <p:sldLayoutId id="2147484140" r:id="rId18"/>
    <p:sldLayoutId id="2147484141" r:id="rId19"/>
    <p:sldLayoutId id="2147484142" r:id="rId2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A87A20-438B-4699-A9F4-330B28A27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94B6A-9792-47DB-90C4-EB39B6326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5B2FF-7A21-4827-9870-E67563852B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B2FDF-353F-41CD-AF42-DE53C324450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D6A05-599A-482B-9E9A-F80444686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F380E-43B3-4829-935C-4282666EE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6794D-0EA0-4B18-B5FE-680F3F791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0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3787B-C10B-42B0-A72C-3DCC3638931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50D09-6394-42BB-8B2E-04135A3C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7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3F478-EBC4-4193-8C96-DAD31AED92C7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E88BF-B060-422B-A43B-1DBA42669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2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Box 6">
            <a:extLst>
              <a:ext uri="{FF2B5EF4-FFF2-40B4-BE49-F238E27FC236}">
                <a16:creationId xmlns:a16="http://schemas.microsoft.com/office/drawing/2014/main" id="{6AA68819-219C-4F0E-8AB6-76B377D07D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69475" y="6465888"/>
            <a:ext cx="1195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accent2"/>
                </a:solidFill>
                <a:latin typeface="Roboto Bold" panose="02000000000000000000" pitchFamily="2" charset="0"/>
              </a:rPr>
              <a:t>COMPANY NAME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45D2C1-4EA4-4074-8EC2-317A537C7BA5}"/>
              </a:ext>
            </a:extLst>
          </p:cNvPr>
          <p:cNvGrpSpPr/>
          <p:nvPr userDrawn="1"/>
        </p:nvGrpSpPr>
        <p:grpSpPr>
          <a:xfrm>
            <a:off x="10956261" y="6449579"/>
            <a:ext cx="844306" cy="258886"/>
            <a:chOff x="10690967" y="6468406"/>
            <a:chExt cx="1067255" cy="327248"/>
          </a:xfrm>
          <a:solidFill>
            <a:schemeClr val="accent2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4B06128-6335-4A53-9E88-602AC0985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1006" y="6468406"/>
              <a:ext cx="327248" cy="327248"/>
            </a:xfrm>
            <a:custGeom>
              <a:avLst/>
              <a:gdLst>
                <a:gd name="T0" fmla="*/ 130 w 176"/>
                <a:gd name="T1" fmla="*/ 57 h 176"/>
                <a:gd name="T2" fmla="*/ 119 w 176"/>
                <a:gd name="T3" fmla="*/ 61 h 176"/>
                <a:gd name="T4" fmla="*/ 107 w 176"/>
                <a:gd name="T5" fmla="*/ 56 h 176"/>
                <a:gd name="T6" fmla="*/ 91 w 176"/>
                <a:gd name="T7" fmla="*/ 72 h 176"/>
                <a:gd name="T8" fmla="*/ 91 w 176"/>
                <a:gd name="T9" fmla="*/ 76 h 176"/>
                <a:gd name="T10" fmla="*/ 58 w 176"/>
                <a:gd name="T11" fmla="*/ 59 h 176"/>
                <a:gd name="T12" fmla="*/ 55 w 176"/>
                <a:gd name="T13" fmla="*/ 67 h 176"/>
                <a:gd name="T14" fmla="*/ 63 w 176"/>
                <a:gd name="T15" fmla="*/ 81 h 176"/>
                <a:gd name="T16" fmla="*/ 55 w 176"/>
                <a:gd name="T17" fmla="*/ 79 h 176"/>
                <a:gd name="T18" fmla="*/ 55 w 176"/>
                <a:gd name="T19" fmla="*/ 79 h 176"/>
                <a:gd name="T20" fmla="*/ 68 w 176"/>
                <a:gd name="T21" fmla="*/ 95 h 176"/>
                <a:gd name="T22" fmla="*/ 64 w 176"/>
                <a:gd name="T23" fmla="*/ 95 h 176"/>
                <a:gd name="T24" fmla="*/ 61 w 176"/>
                <a:gd name="T25" fmla="*/ 95 h 176"/>
                <a:gd name="T26" fmla="*/ 76 w 176"/>
                <a:gd name="T27" fmla="*/ 106 h 176"/>
                <a:gd name="T28" fmla="*/ 56 w 176"/>
                <a:gd name="T29" fmla="*/ 113 h 176"/>
                <a:gd name="T30" fmla="*/ 52 w 176"/>
                <a:gd name="T31" fmla="*/ 113 h 176"/>
                <a:gd name="T32" fmla="*/ 77 w 176"/>
                <a:gd name="T33" fmla="*/ 120 h 176"/>
                <a:gd name="T34" fmla="*/ 124 w 176"/>
                <a:gd name="T35" fmla="*/ 74 h 176"/>
                <a:gd name="T36" fmla="*/ 124 w 176"/>
                <a:gd name="T37" fmla="*/ 72 h 176"/>
                <a:gd name="T38" fmla="*/ 132 w 176"/>
                <a:gd name="T39" fmla="*/ 64 h 176"/>
                <a:gd name="T40" fmla="*/ 123 w 176"/>
                <a:gd name="T41" fmla="*/ 66 h 176"/>
                <a:gd name="T42" fmla="*/ 130 w 176"/>
                <a:gd name="T43" fmla="*/ 57 h 176"/>
                <a:gd name="T44" fmla="*/ 88 w 176"/>
                <a:gd name="T45" fmla="*/ 0 h 176"/>
                <a:gd name="T46" fmla="*/ 0 w 176"/>
                <a:gd name="T47" fmla="*/ 88 h 176"/>
                <a:gd name="T48" fmla="*/ 88 w 176"/>
                <a:gd name="T49" fmla="*/ 176 h 176"/>
                <a:gd name="T50" fmla="*/ 176 w 176"/>
                <a:gd name="T51" fmla="*/ 88 h 176"/>
                <a:gd name="T52" fmla="*/ 88 w 176"/>
                <a:gd name="T53" fmla="*/ 0 h 176"/>
                <a:gd name="T54" fmla="*/ 88 w 176"/>
                <a:gd name="T55" fmla="*/ 168 h 176"/>
                <a:gd name="T56" fmla="*/ 8 w 176"/>
                <a:gd name="T57" fmla="*/ 88 h 176"/>
                <a:gd name="T58" fmla="*/ 88 w 176"/>
                <a:gd name="T59" fmla="*/ 8 h 176"/>
                <a:gd name="T60" fmla="*/ 168 w 176"/>
                <a:gd name="T61" fmla="*/ 88 h 176"/>
                <a:gd name="T62" fmla="*/ 88 w 176"/>
                <a:gd name="T63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6" h="176">
                  <a:moveTo>
                    <a:pt x="130" y="57"/>
                  </a:moveTo>
                  <a:cubicBezTo>
                    <a:pt x="127" y="59"/>
                    <a:pt x="123" y="60"/>
                    <a:pt x="119" y="61"/>
                  </a:cubicBezTo>
                  <a:cubicBezTo>
                    <a:pt x="116" y="58"/>
                    <a:pt x="112" y="56"/>
                    <a:pt x="107" y="56"/>
                  </a:cubicBezTo>
                  <a:cubicBezTo>
                    <a:pt x="98" y="56"/>
                    <a:pt x="91" y="63"/>
                    <a:pt x="91" y="72"/>
                  </a:cubicBezTo>
                  <a:cubicBezTo>
                    <a:pt x="91" y="73"/>
                    <a:pt x="91" y="75"/>
                    <a:pt x="91" y="76"/>
                  </a:cubicBezTo>
                  <a:cubicBezTo>
                    <a:pt x="78" y="75"/>
                    <a:pt x="66" y="69"/>
                    <a:pt x="58" y="59"/>
                  </a:cubicBezTo>
                  <a:cubicBezTo>
                    <a:pt x="56" y="61"/>
                    <a:pt x="55" y="64"/>
                    <a:pt x="55" y="67"/>
                  </a:cubicBezTo>
                  <a:cubicBezTo>
                    <a:pt x="55" y="73"/>
                    <a:pt x="58" y="78"/>
                    <a:pt x="63" y="81"/>
                  </a:cubicBezTo>
                  <a:cubicBezTo>
                    <a:pt x="60" y="80"/>
                    <a:pt x="57" y="80"/>
                    <a:pt x="55" y="79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87"/>
                    <a:pt x="61" y="93"/>
                    <a:pt x="68" y="95"/>
                  </a:cubicBezTo>
                  <a:cubicBezTo>
                    <a:pt x="67" y="95"/>
                    <a:pt x="66" y="95"/>
                    <a:pt x="64" y="95"/>
                  </a:cubicBezTo>
                  <a:cubicBezTo>
                    <a:pt x="63" y="95"/>
                    <a:pt x="62" y="95"/>
                    <a:pt x="61" y="95"/>
                  </a:cubicBezTo>
                  <a:cubicBezTo>
                    <a:pt x="63" y="101"/>
                    <a:pt x="69" y="106"/>
                    <a:pt x="76" y="106"/>
                  </a:cubicBezTo>
                  <a:cubicBezTo>
                    <a:pt x="71" y="110"/>
                    <a:pt x="64" y="113"/>
                    <a:pt x="56" y="113"/>
                  </a:cubicBezTo>
                  <a:cubicBezTo>
                    <a:pt x="55" y="113"/>
                    <a:pt x="53" y="113"/>
                    <a:pt x="52" y="113"/>
                  </a:cubicBezTo>
                  <a:cubicBezTo>
                    <a:pt x="59" y="117"/>
                    <a:pt x="68" y="120"/>
                    <a:pt x="77" y="120"/>
                  </a:cubicBezTo>
                  <a:cubicBezTo>
                    <a:pt x="107" y="120"/>
                    <a:pt x="124" y="95"/>
                    <a:pt x="124" y="74"/>
                  </a:cubicBezTo>
                  <a:cubicBezTo>
                    <a:pt x="124" y="73"/>
                    <a:pt x="124" y="73"/>
                    <a:pt x="124" y="72"/>
                  </a:cubicBezTo>
                  <a:cubicBezTo>
                    <a:pt x="127" y="70"/>
                    <a:pt x="130" y="67"/>
                    <a:pt x="132" y="64"/>
                  </a:cubicBezTo>
                  <a:cubicBezTo>
                    <a:pt x="129" y="65"/>
                    <a:pt x="126" y="66"/>
                    <a:pt x="123" y="66"/>
                  </a:cubicBezTo>
                  <a:cubicBezTo>
                    <a:pt x="126" y="64"/>
                    <a:pt x="129" y="61"/>
                    <a:pt x="130" y="57"/>
                  </a:cubicBezTo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moveTo>
                    <a:pt x="88" y="168"/>
                  </a:move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32" y="8"/>
                    <a:pt x="168" y="44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026B6CE-B504-43DE-B352-DE59326668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30974" y="6468406"/>
              <a:ext cx="327248" cy="327248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68 h 176"/>
                <a:gd name="T12" fmla="*/ 8 w 176"/>
                <a:gd name="T13" fmla="*/ 88 h 176"/>
                <a:gd name="T14" fmla="*/ 88 w 176"/>
                <a:gd name="T15" fmla="*/ 8 h 176"/>
                <a:gd name="T16" fmla="*/ 168 w 176"/>
                <a:gd name="T17" fmla="*/ 88 h 176"/>
                <a:gd name="T18" fmla="*/ 88 w 176"/>
                <a:gd name="T19" fmla="*/ 168 h 176"/>
                <a:gd name="T20" fmla="*/ 88 w 176"/>
                <a:gd name="T21" fmla="*/ 91 h 176"/>
                <a:gd name="T22" fmla="*/ 84 w 176"/>
                <a:gd name="T23" fmla="*/ 87 h 176"/>
                <a:gd name="T24" fmla="*/ 87 w 176"/>
                <a:gd name="T25" fmla="*/ 83 h 176"/>
                <a:gd name="T26" fmla="*/ 93 w 176"/>
                <a:gd name="T27" fmla="*/ 72 h 176"/>
                <a:gd name="T28" fmla="*/ 90 w 176"/>
                <a:gd name="T29" fmla="*/ 62 h 176"/>
                <a:gd name="T30" fmla="*/ 92 w 176"/>
                <a:gd name="T31" fmla="*/ 62 h 176"/>
                <a:gd name="T32" fmla="*/ 100 w 176"/>
                <a:gd name="T33" fmla="*/ 56 h 176"/>
                <a:gd name="T34" fmla="*/ 77 w 176"/>
                <a:gd name="T35" fmla="*/ 56 h 176"/>
                <a:gd name="T36" fmla="*/ 60 w 176"/>
                <a:gd name="T37" fmla="*/ 71 h 176"/>
                <a:gd name="T38" fmla="*/ 74 w 176"/>
                <a:gd name="T39" fmla="*/ 87 h 176"/>
                <a:gd name="T40" fmla="*/ 74 w 176"/>
                <a:gd name="T41" fmla="*/ 89 h 176"/>
                <a:gd name="T42" fmla="*/ 75 w 176"/>
                <a:gd name="T43" fmla="*/ 92 h 176"/>
                <a:gd name="T44" fmla="*/ 56 w 176"/>
                <a:gd name="T45" fmla="*/ 107 h 176"/>
                <a:gd name="T46" fmla="*/ 76 w 176"/>
                <a:gd name="T47" fmla="*/ 120 h 176"/>
                <a:gd name="T48" fmla="*/ 95 w 176"/>
                <a:gd name="T49" fmla="*/ 105 h 176"/>
                <a:gd name="T50" fmla="*/ 88 w 176"/>
                <a:gd name="T51" fmla="*/ 91 h 176"/>
                <a:gd name="T52" fmla="*/ 70 w 176"/>
                <a:gd name="T53" fmla="*/ 71 h 176"/>
                <a:gd name="T54" fmla="*/ 71 w 176"/>
                <a:gd name="T55" fmla="*/ 64 h 176"/>
                <a:gd name="T56" fmla="*/ 75 w 176"/>
                <a:gd name="T57" fmla="*/ 62 h 176"/>
                <a:gd name="T58" fmla="*/ 75 w 176"/>
                <a:gd name="T59" fmla="*/ 60 h 176"/>
                <a:gd name="T60" fmla="*/ 75 w 176"/>
                <a:gd name="T61" fmla="*/ 62 h 176"/>
                <a:gd name="T62" fmla="*/ 83 w 176"/>
                <a:gd name="T63" fmla="*/ 72 h 176"/>
                <a:gd name="T64" fmla="*/ 81 w 176"/>
                <a:gd name="T65" fmla="*/ 80 h 176"/>
                <a:gd name="T66" fmla="*/ 78 w 176"/>
                <a:gd name="T67" fmla="*/ 81 h 176"/>
                <a:gd name="T68" fmla="*/ 78 w 176"/>
                <a:gd name="T69" fmla="*/ 81 h 176"/>
                <a:gd name="T70" fmla="*/ 70 w 176"/>
                <a:gd name="T71" fmla="*/ 71 h 176"/>
                <a:gd name="T72" fmla="*/ 76 w 176"/>
                <a:gd name="T73" fmla="*/ 114 h 176"/>
                <a:gd name="T74" fmla="*/ 66 w 176"/>
                <a:gd name="T75" fmla="*/ 105 h 176"/>
                <a:gd name="T76" fmla="*/ 77 w 176"/>
                <a:gd name="T77" fmla="*/ 97 h 176"/>
                <a:gd name="T78" fmla="*/ 77 w 176"/>
                <a:gd name="T79" fmla="*/ 96 h 176"/>
                <a:gd name="T80" fmla="*/ 77 w 176"/>
                <a:gd name="T81" fmla="*/ 96 h 176"/>
                <a:gd name="T82" fmla="*/ 77 w 176"/>
                <a:gd name="T83" fmla="*/ 97 h 176"/>
                <a:gd name="T84" fmla="*/ 81 w 176"/>
                <a:gd name="T85" fmla="*/ 98 h 176"/>
                <a:gd name="T86" fmla="*/ 82 w 176"/>
                <a:gd name="T87" fmla="*/ 99 h 176"/>
                <a:gd name="T88" fmla="*/ 87 w 176"/>
                <a:gd name="T89" fmla="*/ 104 h 176"/>
                <a:gd name="T90" fmla="*/ 87 w 176"/>
                <a:gd name="T91" fmla="*/ 106 h 176"/>
                <a:gd name="T92" fmla="*/ 76 w 176"/>
                <a:gd name="T93" fmla="*/ 114 h 176"/>
                <a:gd name="T94" fmla="*/ 120 w 176"/>
                <a:gd name="T95" fmla="*/ 60 h 176"/>
                <a:gd name="T96" fmla="*/ 112 w 176"/>
                <a:gd name="T97" fmla="*/ 60 h 176"/>
                <a:gd name="T98" fmla="*/ 112 w 176"/>
                <a:gd name="T99" fmla="*/ 72 h 176"/>
                <a:gd name="T100" fmla="*/ 100 w 176"/>
                <a:gd name="T101" fmla="*/ 72 h 176"/>
                <a:gd name="T102" fmla="*/ 100 w 176"/>
                <a:gd name="T103" fmla="*/ 80 h 176"/>
                <a:gd name="T104" fmla="*/ 112 w 176"/>
                <a:gd name="T105" fmla="*/ 80 h 176"/>
                <a:gd name="T106" fmla="*/ 112 w 176"/>
                <a:gd name="T107" fmla="*/ 92 h 176"/>
                <a:gd name="T108" fmla="*/ 120 w 176"/>
                <a:gd name="T109" fmla="*/ 92 h 176"/>
                <a:gd name="T110" fmla="*/ 120 w 176"/>
                <a:gd name="T111" fmla="*/ 80 h 176"/>
                <a:gd name="T112" fmla="*/ 132 w 176"/>
                <a:gd name="T113" fmla="*/ 80 h 176"/>
                <a:gd name="T114" fmla="*/ 132 w 176"/>
                <a:gd name="T115" fmla="*/ 72 h 176"/>
                <a:gd name="T116" fmla="*/ 120 w 176"/>
                <a:gd name="T117" fmla="*/ 72 h 176"/>
                <a:gd name="T118" fmla="*/ 120 w 176"/>
                <a:gd name="T119" fmla="*/ 6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moveTo>
                    <a:pt x="88" y="168"/>
                  </a:move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32" y="8"/>
                    <a:pt x="168" y="44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moveTo>
                    <a:pt x="88" y="91"/>
                  </a:moveTo>
                  <a:cubicBezTo>
                    <a:pt x="86" y="90"/>
                    <a:pt x="84" y="87"/>
                    <a:pt x="84" y="87"/>
                  </a:cubicBezTo>
                  <a:cubicBezTo>
                    <a:pt x="84" y="86"/>
                    <a:pt x="84" y="85"/>
                    <a:pt x="87" y="83"/>
                  </a:cubicBezTo>
                  <a:cubicBezTo>
                    <a:pt x="91" y="80"/>
                    <a:pt x="93" y="76"/>
                    <a:pt x="93" y="72"/>
                  </a:cubicBezTo>
                  <a:cubicBezTo>
                    <a:pt x="93" y="68"/>
                    <a:pt x="92" y="65"/>
                    <a:pt x="90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68" y="56"/>
                    <a:pt x="60" y="63"/>
                    <a:pt x="60" y="71"/>
                  </a:cubicBezTo>
                  <a:cubicBezTo>
                    <a:pt x="60" y="80"/>
                    <a:pt x="66" y="86"/>
                    <a:pt x="74" y="87"/>
                  </a:cubicBezTo>
                  <a:cubicBezTo>
                    <a:pt x="74" y="87"/>
                    <a:pt x="74" y="88"/>
                    <a:pt x="74" y="89"/>
                  </a:cubicBezTo>
                  <a:cubicBezTo>
                    <a:pt x="74" y="90"/>
                    <a:pt x="75" y="91"/>
                    <a:pt x="75" y="92"/>
                  </a:cubicBezTo>
                  <a:cubicBezTo>
                    <a:pt x="65" y="92"/>
                    <a:pt x="56" y="99"/>
                    <a:pt x="56" y="107"/>
                  </a:cubicBezTo>
                  <a:cubicBezTo>
                    <a:pt x="56" y="115"/>
                    <a:pt x="64" y="120"/>
                    <a:pt x="76" y="120"/>
                  </a:cubicBezTo>
                  <a:cubicBezTo>
                    <a:pt x="88" y="120"/>
                    <a:pt x="95" y="112"/>
                    <a:pt x="95" y="105"/>
                  </a:cubicBezTo>
                  <a:cubicBezTo>
                    <a:pt x="95" y="99"/>
                    <a:pt x="93" y="95"/>
                    <a:pt x="88" y="91"/>
                  </a:cubicBezTo>
                  <a:moveTo>
                    <a:pt x="70" y="71"/>
                  </a:moveTo>
                  <a:cubicBezTo>
                    <a:pt x="69" y="68"/>
                    <a:pt x="70" y="65"/>
                    <a:pt x="71" y="64"/>
                  </a:cubicBezTo>
                  <a:cubicBezTo>
                    <a:pt x="72" y="63"/>
                    <a:pt x="73" y="62"/>
                    <a:pt x="75" y="62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9" y="62"/>
                    <a:pt x="82" y="67"/>
                    <a:pt x="83" y="72"/>
                  </a:cubicBezTo>
                  <a:cubicBezTo>
                    <a:pt x="83" y="75"/>
                    <a:pt x="83" y="78"/>
                    <a:pt x="81" y="80"/>
                  </a:cubicBezTo>
                  <a:cubicBezTo>
                    <a:pt x="80" y="81"/>
                    <a:pt x="79" y="81"/>
                    <a:pt x="78" y="81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74" y="81"/>
                    <a:pt x="70" y="77"/>
                    <a:pt x="70" y="71"/>
                  </a:cubicBezTo>
                  <a:moveTo>
                    <a:pt x="76" y="114"/>
                  </a:moveTo>
                  <a:cubicBezTo>
                    <a:pt x="70" y="114"/>
                    <a:pt x="66" y="110"/>
                    <a:pt x="66" y="105"/>
                  </a:cubicBezTo>
                  <a:cubicBezTo>
                    <a:pt x="66" y="101"/>
                    <a:pt x="71" y="97"/>
                    <a:pt x="77" y="97"/>
                  </a:cubicBezTo>
                  <a:cubicBezTo>
                    <a:pt x="77" y="96"/>
                    <a:pt x="77" y="96"/>
                    <a:pt x="77" y="96"/>
                  </a:cubicBezTo>
                  <a:cubicBezTo>
                    <a:pt x="77" y="96"/>
                    <a:pt x="77" y="96"/>
                    <a:pt x="77" y="96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8" y="97"/>
                    <a:pt x="80" y="97"/>
                    <a:pt x="81" y="98"/>
                  </a:cubicBezTo>
                  <a:cubicBezTo>
                    <a:pt x="82" y="99"/>
                    <a:pt x="82" y="99"/>
                    <a:pt x="82" y="99"/>
                  </a:cubicBezTo>
                  <a:cubicBezTo>
                    <a:pt x="85" y="101"/>
                    <a:pt x="87" y="102"/>
                    <a:pt x="87" y="104"/>
                  </a:cubicBezTo>
                  <a:cubicBezTo>
                    <a:pt x="87" y="105"/>
                    <a:pt x="87" y="105"/>
                    <a:pt x="87" y="106"/>
                  </a:cubicBezTo>
                  <a:cubicBezTo>
                    <a:pt x="87" y="111"/>
                    <a:pt x="83" y="114"/>
                    <a:pt x="76" y="114"/>
                  </a:cubicBezTo>
                  <a:moveTo>
                    <a:pt x="120" y="60"/>
                  </a:moveTo>
                  <a:cubicBezTo>
                    <a:pt x="112" y="60"/>
                    <a:pt x="112" y="60"/>
                    <a:pt x="112" y="60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00" y="72"/>
                    <a:pt x="100" y="72"/>
                    <a:pt x="100" y="72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112" y="80"/>
                    <a:pt x="112" y="80"/>
                    <a:pt x="112" y="80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2" y="72"/>
                    <a:pt x="132" y="72"/>
                    <a:pt x="132" y="72"/>
                  </a:cubicBezTo>
                  <a:cubicBezTo>
                    <a:pt x="120" y="72"/>
                    <a:pt x="120" y="72"/>
                    <a:pt x="120" y="72"/>
                  </a:cubicBezTo>
                  <a:lnTo>
                    <a:pt x="120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B2B3FF5-D47A-4BD2-B472-B3799572A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0967" y="6468406"/>
              <a:ext cx="327248" cy="327248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68 h 176"/>
                <a:gd name="T12" fmla="*/ 8 w 176"/>
                <a:gd name="T13" fmla="*/ 88 h 176"/>
                <a:gd name="T14" fmla="*/ 88 w 176"/>
                <a:gd name="T15" fmla="*/ 8 h 176"/>
                <a:gd name="T16" fmla="*/ 168 w 176"/>
                <a:gd name="T17" fmla="*/ 88 h 176"/>
                <a:gd name="T18" fmla="*/ 88 w 176"/>
                <a:gd name="T19" fmla="*/ 168 h 176"/>
                <a:gd name="T20" fmla="*/ 96 w 176"/>
                <a:gd name="T21" fmla="*/ 69 h 176"/>
                <a:gd name="T22" fmla="*/ 101 w 176"/>
                <a:gd name="T23" fmla="*/ 64 h 176"/>
                <a:gd name="T24" fmla="*/ 108 w 176"/>
                <a:gd name="T25" fmla="*/ 64 h 176"/>
                <a:gd name="T26" fmla="*/ 108 w 176"/>
                <a:gd name="T27" fmla="*/ 52 h 176"/>
                <a:gd name="T28" fmla="*/ 97 w 176"/>
                <a:gd name="T29" fmla="*/ 52 h 176"/>
                <a:gd name="T30" fmla="*/ 80 w 176"/>
                <a:gd name="T31" fmla="*/ 68 h 176"/>
                <a:gd name="T32" fmla="*/ 80 w 176"/>
                <a:gd name="T33" fmla="*/ 76 h 176"/>
                <a:gd name="T34" fmla="*/ 72 w 176"/>
                <a:gd name="T35" fmla="*/ 76 h 176"/>
                <a:gd name="T36" fmla="*/ 72 w 176"/>
                <a:gd name="T37" fmla="*/ 88 h 176"/>
                <a:gd name="T38" fmla="*/ 80 w 176"/>
                <a:gd name="T39" fmla="*/ 88 h 176"/>
                <a:gd name="T40" fmla="*/ 80 w 176"/>
                <a:gd name="T41" fmla="*/ 124 h 176"/>
                <a:gd name="T42" fmla="*/ 96 w 176"/>
                <a:gd name="T43" fmla="*/ 124 h 176"/>
                <a:gd name="T44" fmla="*/ 96 w 176"/>
                <a:gd name="T45" fmla="*/ 88 h 176"/>
                <a:gd name="T46" fmla="*/ 107 w 176"/>
                <a:gd name="T47" fmla="*/ 88 h 176"/>
                <a:gd name="T48" fmla="*/ 108 w 176"/>
                <a:gd name="T49" fmla="*/ 76 h 176"/>
                <a:gd name="T50" fmla="*/ 96 w 176"/>
                <a:gd name="T51" fmla="*/ 76 h 176"/>
                <a:gd name="T52" fmla="*/ 96 w 176"/>
                <a:gd name="T53" fmla="*/ 6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moveTo>
                    <a:pt x="88" y="168"/>
                  </a:move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32" y="8"/>
                    <a:pt x="168" y="44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moveTo>
                    <a:pt x="96" y="69"/>
                  </a:moveTo>
                  <a:cubicBezTo>
                    <a:pt x="96" y="66"/>
                    <a:pt x="96" y="64"/>
                    <a:pt x="101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08" y="52"/>
                    <a:pt x="108" y="52"/>
                    <a:pt x="108" y="52"/>
                  </a:cubicBezTo>
                  <a:cubicBezTo>
                    <a:pt x="97" y="52"/>
                    <a:pt x="97" y="52"/>
                    <a:pt x="97" y="52"/>
                  </a:cubicBezTo>
                  <a:cubicBezTo>
                    <a:pt x="84" y="52"/>
                    <a:pt x="80" y="58"/>
                    <a:pt x="80" y="68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107" y="88"/>
                    <a:pt x="107" y="88"/>
                    <a:pt x="107" y="88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96" y="76"/>
                    <a:pt x="96" y="76"/>
                    <a:pt x="96" y="76"/>
                  </a:cubicBezTo>
                  <a:lnTo>
                    <a:pt x="96" y="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>
              <a:hlinkClick r:id="rId80"/>
              <a:extLst>
                <a:ext uri="{FF2B5EF4-FFF2-40B4-BE49-F238E27FC236}">
                  <a16:creationId xmlns:a16="http://schemas.microsoft.com/office/drawing/2014/main" id="{A7AEDF74-BF86-4E51-8013-E1729D1FB113}"/>
                </a:ext>
              </a:extLst>
            </p:cNvPr>
            <p:cNvSpPr/>
            <p:nvPr/>
          </p:nvSpPr>
          <p:spPr>
            <a:xfrm>
              <a:off x="10690967" y="6468406"/>
              <a:ext cx="327248" cy="3272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ectangle 12">
              <a:hlinkClick r:id="rId81"/>
              <a:extLst>
                <a:ext uri="{FF2B5EF4-FFF2-40B4-BE49-F238E27FC236}">
                  <a16:creationId xmlns:a16="http://schemas.microsoft.com/office/drawing/2014/main" id="{0FF82C3B-E317-4A7A-AB1C-6A633256002E}"/>
                </a:ext>
              </a:extLst>
            </p:cNvPr>
            <p:cNvSpPr/>
            <p:nvPr/>
          </p:nvSpPr>
          <p:spPr>
            <a:xfrm>
              <a:off x="11060935" y="6468406"/>
              <a:ext cx="327248" cy="3272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3">
              <a:hlinkClick r:id="rId82"/>
              <a:extLst>
                <a:ext uri="{FF2B5EF4-FFF2-40B4-BE49-F238E27FC236}">
                  <a16:creationId xmlns:a16="http://schemas.microsoft.com/office/drawing/2014/main" id="{345F6784-202B-4C26-8EB0-DE6A6D66CA05}"/>
                </a:ext>
              </a:extLst>
            </p:cNvPr>
            <p:cNvSpPr/>
            <p:nvPr/>
          </p:nvSpPr>
          <p:spPr>
            <a:xfrm>
              <a:off x="11417417" y="6468406"/>
              <a:ext cx="327248" cy="3272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9926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  <p:sldLayoutId id="2147484231" r:id="rId13"/>
    <p:sldLayoutId id="2147484232" r:id="rId14"/>
    <p:sldLayoutId id="2147484233" r:id="rId15"/>
    <p:sldLayoutId id="2147484234" r:id="rId16"/>
    <p:sldLayoutId id="2147484235" r:id="rId17"/>
    <p:sldLayoutId id="2147484236" r:id="rId18"/>
    <p:sldLayoutId id="2147484237" r:id="rId19"/>
    <p:sldLayoutId id="2147484238" r:id="rId20"/>
    <p:sldLayoutId id="2147484239" r:id="rId21"/>
    <p:sldLayoutId id="2147484240" r:id="rId22"/>
    <p:sldLayoutId id="2147484241" r:id="rId23"/>
    <p:sldLayoutId id="2147484242" r:id="rId24"/>
    <p:sldLayoutId id="2147484243" r:id="rId25"/>
    <p:sldLayoutId id="2147484244" r:id="rId26"/>
    <p:sldLayoutId id="2147484245" r:id="rId27"/>
    <p:sldLayoutId id="2147484246" r:id="rId28"/>
    <p:sldLayoutId id="2147484247" r:id="rId29"/>
    <p:sldLayoutId id="2147484248" r:id="rId30"/>
    <p:sldLayoutId id="2147484249" r:id="rId31"/>
    <p:sldLayoutId id="2147484250" r:id="rId32"/>
    <p:sldLayoutId id="2147484251" r:id="rId33"/>
    <p:sldLayoutId id="2147484252" r:id="rId34"/>
    <p:sldLayoutId id="2147484253" r:id="rId35"/>
    <p:sldLayoutId id="2147484254" r:id="rId36"/>
    <p:sldLayoutId id="2147484255" r:id="rId37"/>
    <p:sldLayoutId id="2147484256" r:id="rId38"/>
    <p:sldLayoutId id="2147484257" r:id="rId39"/>
    <p:sldLayoutId id="2147484258" r:id="rId40"/>
    <p:sldLayoutId id="2147484259" r:id="rId41"/>
    <p:sldLayoutId id="2147484260" r:id="rId42"/>
    <p:sldLayoutId id="2147484261" r:id="rId43"/>
    <p:sldLayoutId id="2147484262" r:id="rId44"/>
    <p:sldLayoutId id="2147484263" r:id="rId45"/>
    <p:sldLayoutId id="2147484264" r:id="rId46"/>
    <p:sldLayoutId id="2147484265" r:id="rId47"/>
    <p:sldLayoutId id="2147484266" r:id="rId48"/>
    <p:sldLayoutId id="2147484267" r:id="rId49"/>
    <p:sldLayoutId id="2147484268" r:id="rId50"/>
    <p:sldLayoutId id="2147484269" r:id="rId51"/>
    <p:sldLayoutId id="2147484270" r:id="rId52"/>
    <p:sldLayoutId id="2147484271" r:id="rId53"/>
    <p:sldLayoutId id="2147484272" r:id="rId54"/>
    <p:sldLayoutId id="2147484273" r:id="rId55"/>
    <p:sldLayoutId id="2147484274" r:id="rId56"/>
    <p:sldLayoutId id="2147484275" r:id="rId57"/>
    <p:sldLayoutId id="2147484276" r:id="rId58"/>
    <p:sldLayoutId id="2147484277" r:id="rId59"/>
    <p:sldLayoutId id="2147484278" r:id="rId60"/>
    <p:sldLayoutId id="2147484279" r:id="rId61"/>
    <p:sldLayoutId id="2147484280" r:id="rId62"/>
    <p:sldLayoutId id="2147484281" r:id="rId63"/>
    <p:sldLayoutId id="2147484282" r:id="rId64"/>
    <p:sldLayoutId id="2147484283" r:id="rId65"/>
    <p:sldLayoutId id="2147484284" r:id="rId66"/>
    <p:sldLayoutId id="2147484285" r:id="rId67"/>
    <p:sldLayoutId id="2147484286" r:id="rId68"/>
    <p:sldLayoutId id="2147484287" r:id="rId69"/>
    <p:sldLayoutId id="2147484288" r:id="rId70"/>
    <p:sldLayoutId id="2147484289" r:id="rId71"/>
    <p:sldLayoutId id="2147484290" r:id="rId72"/>
    <p:sldLayoutId id="2147484291" r:id="rId73"/>
    <p:sldLayoutId id="2147484292" r:id="rId74"/>
    <p:sldLayoutId id="2147484293" r:id="rId75"/>
    <p:sldLayoutId id="2147484294" r:id="rId76"/>
    <p:sldLayoutId id="2147484295" r:id="rId77"/>
    <p:sldLayoutId id="2147484296" r:id="rId78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Bold" panose="02000000000000000000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0456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80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  <p:sldLayoutId id="2147484318" r:id="rId12"/>
    <p:sldLayoutId id="2147484319" r:id="rId13"/>
    <p:sldLayoutId id="2147484320" r:id="rId14"/>
    <p:sldLayoutId id="2147484321" r:id="rId15"/>
    <p:sldLayoutId id="2147484322" r:id="rId16"/>
    <p:sldLayoutId id="2147484323" r:id="rId17"/>
    <p:sldLayoutId id="2147484324" r:id="rId18"/>
    <p:sldLayoutId id="2147484325" r:id="rId19"/>
    <p:sldLayoutId id="2147484326" r:id="rId20"/>
    <p:sldLayoutId id="2147484327" r:id="rId21"/>
    <p:sldLayoutId id="2147484328" r:id="rId22"/>
    <p:sldLayoutId id="2147484329" r:id="rId23"/>
    <p:sldLayoutId id="2147484330" r:id="rId24"/>
    <p:sldLayoutId id="2147484331" r:id="rId25"/>
    <p:sldLayoutId id="2147484332" r:id="rId26"/>
    <p:sldLayoutId id="2147484333" r:id="rId27"/>
    <p:sldLayoutId id="2147484334" r:id="rId28"/>
    <p:sldLayoutId id="2147484335" r:id="rId29"/>
    <p:sldLayoutId id="2147484336" r:id="rId30"/>
    <p:sldLayoutId id="2147484337" r:id="rId31"/>
    <p:sldLayoutId id="2147484338" r:id="rId32"/>
    <p:sldLayoutId id="2147484339" r:id="rId33"/>
    <p:sldLayoutId id="2147484340" r:id="rId34"/>
    <p:sldLayoutId id="2147484341" r:id="rId35"/>
    <p:sldLayoutId id="2147484342" r:id="rId36"/>
    <p:sldLayoutId id="2147484343" r:id="rId37"/>
    <p:sldLayoutId id="2147484344" r:id="rId38"/>
    <p:sldLayoutId id="2147484345" r:id="rId39"/>
    <p:sldLayoutId id="2147484346" r:id="rId40"/>
    <p:sldLayoutId id="2147484347" r:id="rId41"/>
    <p:sldLayoutId id="2147484348" r:id="rId42"/>
    <p:sldLayoutId id="2147484349" r:id="rId43"/>
    <p:sldLayoutId id="2147484350" r:id="rId44"/>
    <p:sldLayoutId id="2147484351" r:id="rId45"/>
    <p:sldLayoutId id="2147484352" r:id="rId46"/>
    <p:sldLayoutId id="2147484353" r:id="rId47"/>
    <p:sldLayoutId id="2147484354" r:id="rId48"/>
    <p:sldLayoutId id="2147484355" r:id="rId49"/>
    <p:sldLayoutId id="2147484356" r:id="rId50"/>
    <p:sldLayoutId id="2147484357" r:id="rId51"/>
  </p:sldLayoutIdLst>
  <p:transition spd="slow" advClick="0" advTm="1000">
    <p:push/>
  </p:transition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2/20/2023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78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  <p:sldLayoutId id="2147484370" r:id="rId12"/>
    <p:sldLayoutId id="2147484371" r:id="rId13"/>
    <p:sldLayoutId id="2147484372" r:id="rId14"/>
    <p:sldLayoutId id="2147484373" r:id="rId15"/>
    <p:sldLayoutId id="2147484374" r:id="rId16"/>
    <p:sldLayoutId id="2147484375" r:id="rId17"/>
    <p:sldLayoutId id="2147484376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5.png"/><Relationship Id="rId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5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martin.greenlee@neighborlysoftware.com" TargetMode="External"/><Relationship Id="rId13" Type="http://schemas.openxmlformats.org/officeDocument/2006/relationships/hyperlink" Target="http://neighborlysoftware.hubspotpagebuilder.com/demo" TargetMode="External"/><Relationship Id="rId18" Type="http://schemas.openxmlformats.org/officeDocument/2006/relationships/image" Target="../media/image56.png"/><Relationship Id="rId3" Type="http://schemas.openxmlformats.org/officeDocument/2006/relationships/image" Target="../media/image49.png"/><Relationship Id="rId21" Type="http://schemas.openxmlformats.org/officeDocument/2006/relationships/image" Target="../media/image59.svg"/><Relationship Id="rId7" Type="http://schemas.openxmlformats.org/officeDocument/2006/relationships/hyperlink" Target="http://neighborlysoftware.hubspotpagebuilder.com/scheduledemo" TargetMode="External"/><Relationship Id="rId12" Type="http://schemas.openxmlformats.org/officeDocument/2006/relationships/hyperlink" Target="mailto:graham.levitas@neighborlysoftware.com" TargetMode="External"/><Relationship Id="rId17" Type="http://schemas.openxmlformats.org/officeDocument/2006/relationships/image" Target="../media/image55.svg"/><Relationship Id="rId2" Type="http://schemas.openxmlformats.org/officeDocument/2006/relationships/image" Target="../media/image48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1.xml"/><Relationship Id="rId6" Type="http://schemas.openxmlformats.org/officeDocument/2006/relationships/hyperlink" Target="mailto:leah.larson@neighborlysoftware.com" TargetMode="External"/><Relationship Id="rId11" Type="http://schemas.openxmlformats.org/officeDocument/2006/relationships/hyperlink" Target="http://neighborlysoftware.hubspotpagebuilder.com/scheduleademo" TargetMode="External"/><Relationship Id="rId5" Type="http://schemas.openxmlformats.org/officeDocument/2006/relationships/image" Target="../media/image51.png"/><Relationship Id="rId15" Type="http://schemas.openxmlformats.org/officeDocument/2006/relationships/image" Target="../media/image53.png"/><Relationship Id="rId10" Type="http://schemas.openxmlformats.org/officeDocument/2006/relationships/hyperlink" Target="mailto:gloria.oneal@neighborlysoftware.com" TargetMode="External"/><Relationship Id="rId19" Type="http://schemas.openxmlformats.org/officeDocument/2006/relationships/image" Target="../media/image57.svg"/><Relationship Id="rId4" Type="http://schemas.openxmlformats.org/officeDocument/2006/relationships/image" Target="../media/image50.png"/><Relationship Id="rId9" Type="http://schemas.openxmlformats.org/officeDocument/2006/relationships/hyperlink" Target="http://neighborlysoftware.hubspotpagebuilder.com/schedulemeeting" TargetMode="External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7.jp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F2954C-BD7B-4397-AA9E-59904F706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25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E94414-79D5-4EFB-B5E0-78EC8F184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8" y="-71250"/>
            <a:ext cx="12237736" cy="692925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4FB527B-76A5-417D-B9D8-530D4D2D5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889" y="141900"/>
            <a:ext cx="5119163" cy="1154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81D67591-3E85-4798-9A6B-B8EAA759D1C1}"/>
              </a:ext>
            </a:extLst>
          </p:cNvPr>
          <p:cNvSpPr/>
          <p:nvPr/>
        </p:nvSpPr>
        <p:spPr>
          <a:xfrm>
            <a:off x="6786542" y="1422852"/>
            <a:ext cx="5100073" cy="476394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7B2890-A230-45CE-BC65-FC030F4D12E4}"/>
              </a:ext>
            </a:extLst>
          </p:cNvPr>
          <p:cNvSpPr txBox="1"/>
          <p:nvPr/>
        </p:nvSpPr>
        <p:spPr>
          <a:xfrm>
            <a:off x="468967" y="1400335"/>
            <a:ext cx="6062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Avenir Next LT Pro" panose="020B0504020202020204" pitchFamily="34" charset="0"/>
              </a:rPr>
              <a:t>Get the </a:t>
            </a:r>
            <a:r>
              <a:rPr lang="en-US" sz="2000" i="1" dirty="0">
                <a:solidFill>
                  <a:schemeClr val="accent1"/>
                </a:solidFill>
                <a:latin typeface="Avenir Next LT Pro" panose="020B0504020202020204" pitchFamily="34" charset="0"/>
              </a:rPr>
              <a:t>right fit </a:t>
            </a:r>
            <a:r>
              <a:rPr lang="en-US" sz="2000" dirty="0">
                <a:latin typeface="Avenir Next LT Pro" panose="020B0504020202020204" pitchFamily="34" charset="0"/>
              </a:rPr>
              <a:t>for your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your HCV activities and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</a:t>
            </a:r>
            <a:r>
              <a:rPr lang="en-US" sz="2000" dirty="0">
                <a:latin typeface="Avenir Next LT Pro" panose="020B0504020202020204" pitchFamily="34" charset="0"/>
              </a:rPr>
              <a:t>ay goodbye to force-fitting into large, costly and complicated systems you don’t need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C1698C-0B05-46BC-9E20-1155E3BF1768}"/>
              </a:ext>
            </a:extLst>
          </p:cNvPr>
          <p:cNvSpPr txBox="1"/>
          <p:nvPr/>
        </p:nvSpPr>
        <p:spPr>
          <a:xfrm>
            <a:off x="1130248" y="2820082"/>
            <a:ext cx="5095111" cy="732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E7E6E6">
                    <a:lumMod val="25000"/>
                  </a:srgb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Comprehensive online access, </a:t>
            </a: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E7E6E6">
                    <a:lumMod val="25000"/>
                  </a:srgb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from waitlist to voucher close-out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9F1E56-2BEB-4407-87E2-FC80D34ACD74}"/>
              </a:ext>
            </a:extLst>
          </p:cNvPr>
          <p:cNvSpPr txBox="1"/>
          <p:nvPr/>
        </p:nvSpPr>
        <p:spPr>
          <a:xfrm>
            <a:off x="1130248" y="4037673"/>
            <a:ext cx="4575732" cy="732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E7E6E6">
                    <a:lumMod val="25000"/>
                  </a:srgb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Intuitive design organized around all your HCV workflows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DEF9A7-8772-4979-9649-4B806BE6402B}"/>
              </a:ext>
            </a:extLst>
          </p:cNvPr>
          <p:cNvSpPr txBox="1"/>
          <p:nvPr/>
        </p:nvSpPr>
        <p:spPr>
          <a:xfrm>
            <a:off x="1130248" y="5255264"/>
            <a:ext cx="5547606" cy="732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Standard HUD </a:t>
            </a: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&amp;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ad-hoc reports </a:t>
            </a:r>
          </a:p>
          <a:p>
            <a:pPr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available in one click</a:t>
            </a:r>
          </a:p>
        </p:txBody>
      </p:sp>
      <p:pic>
        <p:nvPicPr>
          <p:cNvPr id="20" name="Graphic 19" descr="Badge Tick1 with solid fill">
            <a:extLst>
              <a:ext uri="{FF2B5EF4-FFF2-40B4-BE49-F238E27FC236}">
                <a16:creationId xmlns:a16="http://schemas.microsoft.com/office/drawing/2014/main" id="{CBA5E804-95DB-4F80-A92E-990DD31EF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783" y="2820082"/>
            <a:ext cx="584776" cy="584776"/>
          </a:xfrm>
          <a:prstGeom prst="rect">
            <a:avLst/>
          </a:prstGeom>
        </p:spPr>
      </p:pic>
      <p:pic>
        <p:nvPicPr>
          <p:cNvPr id="21" name="Graphic 20" descr="Badge Tick1 with solid fill">
            <a:extLst>
              <a:ext uri="{FF2B5EF4-FFF2-40B4-BE49-F238E27FC236}">
                <a16:creationId xmlns:a16="http://schemas.microsoft.com/office/drawing/2014/main" id="{B9B18202-F5D7-4532-A082-4C75131F9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032" y="3983475"/>
            <a:ext cx="584776" cy="584776"/>
          </a:xfrm>
          <a:prstGeom prst="rect">
            <a:avLst/>
          </a:prstGeom>
        </p:spPr>
      </p:pic>
      <p:pic>
        <p:nvPicPr>
          <p:cNvPr id="22" name="Graphic 21" descr="Badge Tick1 with solid fill">
            <a:extLst>
              <a:ext uri="{FF2B5EF4-FFF2-40B4-BE49-F238E27FC236}">
                <a16:creationId xmlns:a16="http://schemas.microsoft.com/office/drawing/2014/main" id="{C13E6EF2-E819-4F73-A97D-A30701740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032" y="5183452"/>
            <a:ext cx="584776" cy="58477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B8FA412-E669-4D14-9001-3F056019960B}"/>
              </a:ext>
            </a:extLst>
          </p:cNvPr>
          <p:cNvSpPr/>
          <p:nvPr/>
        </p:nvSpPr>
        <p:spPr>
          <a:xfrm>
            <a:off x="-1" y="0"/>
            <a:ext cx="12192001" cy="1089772"/>
          </a:xfrm>
          <a:prstGeom prst="rect">
            <a:avLst/>
          </a:prstGeom>
          <a:gradFill>
            <a:gsLst>
              <a:gs pos="0">
                <a:srgbClr val="188AF4"/>
              </a:gs>
              <a:gs pos="0">
                <a:srgbClr val="00419D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02D7DE-6EC3-41EF-94A3-367D95FF7D59}"/>
              </a:ext>
            </a:extLst>
          </p:cNvPr>
          <p:cNvSpPr txBox="1"/>
          <p:nvPr/>
        </p:nvSpPr>
        <p:spPr>
          <a:xfrm>
            <a:off x="435032" y="14536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HCV Software with a </a:t>
            </a:r>
            <a:r>
              <a:rPr lang="en-US" sz="4400" i="1" dirty="0">
                <a:solidFill>
                  <a:srgbClr val="188AF4"/>
                </a:solidFill>
                <a:latin typeface="Avenir Next LT Pro Demi" panose="020B0704020202020204" pitchFamily="34" charset="0"/>
              </a:rPr>
              <a:t>Fresh Approach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C2805948-81A0-46D8-B84B-D82FFD3A9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019" y="6189132"/>
            <a:ext cx="20265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96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D03A73F-4A3F-43B7-8643-E01C4A536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39" y="869587"/>
            <a:ext cx="11980081" cy="5996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D5F32D-15B4-4986-A27F-0B6D9682B32B}"/>
              </a:ext>
            </a:extLst>
          </p:cNvPr>
          <p:cNvSpPr txBox="1"/>
          <p:nvPr/>
        </p:nvSpPr>
        <p:spPr>
          <a:xfrm>
            <a:off x="3825711" y="1840303"/>
            <a:ext cx="1621410" cy="80758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41DE28-4D36-4009-B5DA-383873BF1F2A}"/>
              </a:ext>
            </a:extLst>
          </p:cNvPr>
          <p:cNvSpPr txBox="1"/>
          <p:nvPr/>
        </p:nvSpPr>
        <p:spPr>
          <a:xfrm>
            <a:off x="4156441" y="2018864"/>
            <a:ext cx="1819375" cy="57708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-Apply for housing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-View waitlist status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-Upload &amp; sign documents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5188A-12AC-4EFA-8842-CE023AFE9C78}"/>
              </a:ext>
            </a:extLst>
          </p:cNvPr>
          <p:cNvSpPr txBox="1"/>
          <p:nvPr/>
        </p:nvSpPr>
        <p:spPr>
          <a:xfrm>
            <a:off x="4156441" y="1729444"/>
            <a:ext cx="169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19D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APPLICANTS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B42AAC-7768-46A3-89D0-F106F57F8602}"/>
              </a:ext>
            </a:extLst>
          </p:cNvPr>
          <p:cNvSpPr txBox="1"/>
          <p:nvPr/>
        </p:nvSpPr>
        <p:spPr>
          <a:xfrm>
            <a:off x="6917881" y="1840303"/>
            <a:ext cx="1621410" cy="80758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D2A589-7DF5-4D95-872D-DB0A33529B0E}"/>
              </a:ext>
            </a:extLst>
          </p:cNvPr>
          <p:cNvSpPr txBox="1"/>
          <p:nvPr/>
        </p:nvSpPr>
        <p:spPr>
          <a:xfrm>
            <a:off x="6917881" y="2018863"/>
            <a:ext cx="2369272" cy="57708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-Complete household income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recertification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-Submit family self-sufficiency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83A334-20FF-416A-9343-83177D5BCE56}"/>
              </a:ext>
            </a:extLst>
          </p:cNvPr>
          <p:cNvSpPr txBox="1"/>
          <p:nvPr/>
        </p:nvSpPr>
        <p:spPr>
          <a:xfrm>
            <a:off x="158939" y="5070862"/>
            <a:ext cx="2045617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19D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ADMINISTRATOR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0DE466-9340-4997-9226-AEEF1371785F}"/>
              </a:ext>
            </a:extLst>
          </p:cNvPr>
          <p:cNvSpPr txBox="1"/>
          <p:nvPr/>
        </p:nvSpPr>
        <p:spPr>
          <a:xfrm>
            <a:off x="6917881" y="1744917"/>
            <a:ext cx="169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19D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TENANTS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3C8CBC-F912-4529-90DE-6D7FA38860D9}"/>
              </a:ext>
            </a:extLst>
          </p:cNvPr>
          <p:cNvSpPr txBox="1"/>
          <p:nvPr/>
        </p:nvSpPr>
        <p:spPr>
          <a:xfrm>
            <a:off x="1215568" y="2939564"/>
            <a:ext cx="2075989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19D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COMPLIANCE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06EDF-7366-4E7F-819B-FDBCAE1F7297}"/>
              </a:ext>
            </a:extLst>
          </p:cNvPr>
          <p:cNvSpPr txBox="1"/>
          <p:nvPr/>
        </p:nvSpPr>
        <p:spPr>
          <a:xfrm>
            <a:off x="9441375" y="2903593"/>
            <a:ext cx="2678704" cy="64633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19D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OWNERS/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19D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LANDLORDS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C8F0D6-6343-4D5C-92D3-CC6F0C32BD5D}"/>
              </a:ext>
            </a:extLst>
          </p:cNvPr>
          <p:cNvSpPr txBox="1"/>
          <p:nvPr/>
        </p:nvSpPr>
        <p:spPr>
          <a:xfrm>
            <a:off x="10219707" y="5070862"/>
            <a:ext cx="1755478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19D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INSPECTOR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E94364-1773-4A8B-9C0F-2CD0E6FCA1C3}"/>
              </a:ext>
            </a:extLst>
          </p:cNvPr>
          <p:cNvSpPr txBox="1"/>
          <p:nvPr/>
        </p:nvSpPr>
        <p:spPr>
          <a:xfrm>
            <a:off x="10301234" y="5652619"/>
            <a:ext cx="1621410" cy="80758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A6411E-7B68-4B51-9B51-CC67F9F8242E}"/>
              </a:ext>
            </a:extLst>
          </p:cNvPr>
          <p:cNvSpPr txBox="1"/>
          <p:nvPr/>
        </p:nvSpPr>
        <p:spPr>
          <a:xfrm>
            <a:off x="9733357" y="3594495"/>
            <a:ext cx="2241828" cy="74519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B7A6F5-681D-493F-A315-640748C725E2}"/>
              </a:ext>
            </a:extLst>
          </p:cNvPr>
          <p:cNvSpPr txBox="1"/>
          <p:nvPr/>
        </p:nvSpPr>
        <p:spPr>
          <a:xfrm>
            <a:off x="9295526" y="3440111"/>
            <a:ext cx="2241828" cy="48303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8A8258-E89A-4C68-8F4B-BC50CD5B4762}"/>
              </a:ext>
            </a:extLst>
          </p:cNvPr>
          <p:cNvSpPr txBox="1"/>
          <p:nvPr/>
        </p:nvSpPr>
        <p:spPr>
          <a:xfrm>
            <a:off x="9417274" y="3440887"/>
            <a:ext cx="2173060" cy="57708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-Respond to cure notices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-Manage units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-Digitally sign RFTA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AE8376-496B-4F17-924D-57691A15B5A7}"/>
              </a:ext>
            </a:extLst>
          </p:cNvPr>
          <p:cNvSpPr txBox="1"/>
          <p:nvPr/>
        </p:nvSpPr>
        <p:spPr>
          <a:xfrm>
            <a:off x="1215568" y="3226759"/>
            <a:ext cx="1757845" cy="122341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-Monitor timeliness of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re-examination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-Monitor SEMAP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indicators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-Conduct audit reviews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-Track key dates/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processing times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D5C1A0-8D2B-4BEB-BEA9-AAD320940023}"/>
              </a:ext>
            </a:extLst>
          </p:cNvPr>
          <p:cNvSpPr txBox="1"/>
          <p:nvPr/>
        </p:nvSpPr>
        <p:spPr>
          <a:xfrm>
            <a:off x="105959" y="5365941"/>
            <a:ext cx="2202289" cy="10618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-Enroll &amp; qualify applicants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-Generate standard reports (RFTA, HAP, 50058, VMS)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-Manage &amp; track HAP payments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-Process port-ins &amp; port-outs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BCCD97-8477-4B0C-85D6-D162767F2F19}"/>
              </a:ext>
            </a:extLst>
          </p:cNvPr>
          <p:cNvSpPr txBox="1"/>
          <p:nvPr/>
        </p:nvSpPr>
        <p:spPr>
          <a:xfrm>
            <a:off x="10219707" y="5365941"/>
            <a:ext cx="1972293" cy="90024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-Align &amp; schedule   inspections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-Complete property inspections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-Generate failed report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224DBD-70D8-4408-9E73-67E59564DCB0}"/>
              </a:ext>
            </a:extLst>
          </p:cNvPr>
          <p:cNvSpPr/>
          <p:nvPr/>
        </p:nvSpPr>
        <p:spPr>
          <a:xfrm>
            <a:off x="-1" y="0"/>
            <a:ext cx="12192001" cy="1089772"/>
          </a:xfrm>
          <a:prstGeom prst="rect">
            <a:avLst/>
          </a:prstGeom>
          <a:gradFill>
            <a:gsLst>
              <a:gs pos="5400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1EF209-4CF3-4DC0-AAED-4B5B0713E771}"/>
              </a:ext>
            </a:extLst>
          </p:cNvPr>
          <p:cNvSpPr txBox="1"/>
          <p:nvPr/>
        </p:nvSpPr>
        <p:spPr>
          <a:xfrm>
            <a:off x="-403783" y="283276"/>
            <a:ext cx="12999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 panose="020B0704020202020204" pitchFamily="34" charset="0"/>
                <a:ea typeface="Avenir"/>
                <a:cs typeface="Avenir"/>
                <a:sym typeface="Avenir"/>
              </a:rPr>
              <a:t>Connect &amp; Empower Your Staff, Landlords &amp; Tenants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4626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49BA23-D08C-4809-9520-5A71290FA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4920"/>
            <a:ext cx="12192000" cy="58926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67AA7B-C448-4761-A199-9F9AA8558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630"/>
            <a:ext cx="12192000" cy="1078248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2DE01D4E-D5BF-4904-A0D9-775455BC091A}"/>
              </a:ext>
            </a:extLst>
          </p:cNvPr>
          <p:cNvSpPr/>
          <p:nvPr/>
        </p:nvSpPr>
        <p:spPr>
          <a:xfrm>
            <a:off x="915988" y="3884821"/>
            <a:ext cx="1770062" cy="93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6957A4B-569C-4F92-B59C-A02FC7F10CFE}"/>
              </a:ext>
            </a:extLst>
          </p:cNvPr>
          <p:cNvSpPr txBox="1">
            <a:spLocks/>
          </p:cNvSpPr>
          <p:nvPr/>
        </p:nvSpPr>
        <p:spPr>
          <a:xfrm>
            <a:off x="3558015" y="228867"/>
            <a:ext cx="5075969" cy="7860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Neighborlytics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Daas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Demi" panose="020B07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34E2FF-4DD2-4FA2-9CDA-11416CC660D5}"/>
              </a:ext>
            </a:extLst>
          </p:cNvPr>
          <p:cNvSpPr txBox="1"/>
          <p:nvPr/>
        </p:nvSpPr>
        <p:spPr>
          <a:xfrm>
            <a:off x="348055" y="1166758"/>
            <a:ext cx="6139940" cy="70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 "/>
                <a:ea typeface="Calibri" panose="020F0502020204030204" pitchFamily="34" charset="0"/>
                <a:cs typeface="Calibri" panose="020F0502020204030204" pitchFamily="34" charset="0"/>
              </a:rPr>
              <a:t>Sharper Insights.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 "/>
                <a:ea typeface="Calibri" panose="020F0502020204030204" pitchFamily="34" charset="0"/>
                <a:cs typeface="Calibri" panose="020F0502020204030204" pitchFamily="34" charset="0"/>
              </a:rPr>
              <a:t>More Informed Decision-Making.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E48275-7EB0-4802-84CE-2F991B7BD503}"/>
              </a:ext>
            </a:extLst>
          </p:cNvPr>
          <p:cNvSpPr txBox="1"/>
          <p:nvPr/>
        </p:nvSpPr>
        <p:spPr>
          <a:xfrm>
            <a:off x="62413" y="1969026"/>
            <a:ext cx="4500709" cy="391331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"/>
                <a:ea typeface="Times New Roman" panose="02020603050405020304" pitchFamily="18" charset="0"/>
                <a:cs typeface="+mn-cs"/>
              </a:rPr>
              <a:t>Connect directly to your Snowflake Data Warehouse &amp; eliminate APIs/ third-party data file sharing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venir Nex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venir Next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"/>
                <a:ea typeface="Times New Roman" panose="02020603050405020304" pitchFamily="18" charset="0"/>
                <a:cs typeface="+mn-cs"/>
              </a:rPr>
              <a:t>A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"/>
                <a:ea typeface="Times New Roman" panose="02020603050405020304" pitchFamily="18" charset="0"/>
                <a:cs typeface="+mn-cs"/>
              </a:rPr>
              <a:t>ccess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"/>
                <a:ea typeface="Times New Roman" panose="02020603050405020304" pitchFamily="18" charset="0"/>
                <a:cs typeface="+mn-cs"/>
              </a:rPr>
              <a:t> your data through tables for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"/>
                <a:ea typeface="Calibri" panose="020F0502020204030204" pitchFamily="34" charset="0"/>
                <a:cs typeface="+mn-cs"/>
              </a:rPr>
              <a:t>Cases, Submissions, Audit Logs, Draws, Funding, Income Sources, Transactions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venir Next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venir Next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"/>
                <a:ea typeface="Times New Roman" panose="02020603050405020304" pitchFamily="18" charset="0"/>
                <a:cs typeface="+mn-cs"/>
              </a:rPr>
              <a:t>Stream analytics in near real-time (15-minute intervals)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venir Next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"/>
                <a:ea typeface="Times New Roman" panose="02020603050405020304" pitchFamily="18" charset="0"/>
                <a:cs typeface="+mn-cs"/>
              </a:rPr>
              <a:t>C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"/>
                <a:ea typeface="Times New Roman" panose="02020603050405020304" pitchFamily="18" charset="0"/>
                <a:cs typeface="+mn-cs"/>
              </a:rPr>
              <a:t>onnect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"/>
                <a:ea typeface="Times New Roman" panose="02020603050405020304" pitchFamily="18" charset="0"/>
                <a:cs typeface="+mn-cs"/>
              </a:rPr>
              <a:t> Snowflake with various reporting software 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"/>
                <a:ea typeface="Times New Roman" panose="02020603050405020304" pitchFamily="18" charset="0"/>
                <a:cs typeface="+mn-cs"/>
              </a:rPr>
              <a:t>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"/>
                <a:ea typeface="Times New Roman" panose="02020603050405020304" pitchFamily="18" charset="0"/>
                <a:cs typeface="+mn-cs"/>
              </a:rPr>
              <a:t>Create your own unique data pulls 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venir Next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"/>
                <a:ea typeface="Calibri" panose="020F0502020204030204" pitchFamily="34" charset="0"/>
                <a:cs typeface="+mn-cs"/>
              </a:rPr>
              <a:t>Generate custom, embedded, and public visualization reports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venir Next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D9FE05-1791-48A5-885E-6627A15D82CA}"/>
              </a:ext>
            </a:extLst>
          </p:cNvPr>
          <p:cNvSpPr txBox="1"/>
          <p:nvPr/>
        </p:nvSpPr>
        <p:spPr>
          <a:xfrm>
            <a:off x="8497919" y="536488"/>
            <a:ext cx="1988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Data as a Service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1A7ECDA-EC00-4680-B24C-D829D1B9F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1" y="5824396"/>
            <a:ext cx="20265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0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Rectangle 355">
            <a:extLst>
              <a:ext uri="{FF2B5EF4-FFF2-40B4-BE49-F238E27FC236}">
                <a16:creationId xmlns:a16="http://schemas.microsoft.com/office/drawing/2014/main" id="{9C8D23A4-FC45-3655-DAC7-471B6B60951B}"/>
              </a:ext>
            </a:extLst>
          </p:cNvPr>
          <p:cNvSpPr/>
          <p:nvPr/>
        </p:nvSpPr>
        <p:spPr>
          <a:xfrm>
            <a:off x="0" y="6221996"/>
            <a:ext cx="12192000" cy="6499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0790E41B-EC4E-3757-B9E7-8368D4AB0C4E}"/>
              </a:ext>
            </a:extLst>
          </p:cNvPr>
          <p:cNvSpPr txBox="1"/>
          <p:nvPr/>
        </p:nvSpPr>
        <p:spPr>
          <a:xfrm>
            <a:off x="204819" y="139999"/>
            <a:ext cx="2935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 Sales Territory Map</a:t>
            </a:r>
          </a:p>
        </p:txBody>
      </p: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D2A50876-E7D2-A444-5329-326B4E160FCF}"/>
              </a:ext>
            </a:extLst>
          </p:cNvPr>
          <p:cNvGrpSpPr/>
          <p:nvPr/>
        </p:nvGrpSpPr>
        <p:grpSpPr>
          <a:xfrm>
            <a:off x="113169" y="5444637"/>
            <a:ext cx="2998315" cy="1422388"/>
            <a:chOff x="3899061" y="5374070"/>
            <a:chExt cx="2845031" cy="1422388"/>
          </a:xfrm>
        </p:grpSpPr>
        <p:sp>
          <p:nvSpPr>
            <p:cNvPr id="337" name="Rounded Rectangle 336">
              <a:extLst>
                <a:ext uri="{FF2B5EF4-FFF2-40B4-BE49-F238E27FC236}">
                  <a16:creationId xmlns:a16="http://schemas.microsoft.com/office/drawing/2014/main" id="{3A9A2E87-66F5-E244-A43F-0EC14C6EAC12}"/>
                </a:ext>
              </a:extLst>
            </p:cNvPr>
            <p:cNvSpPr/>
            <p:nvPr/>
          </p:nvSpPr>
          <p:spPr>
            <a:xfrm>
              <a:off x="3899061" y="5791351"/>
              <a:ext cx="2845031" cy="998134"/>
            </a:xfrm>
            <a:prstGeom prst="roundRect">
              <a:avLst/>
            </a:prstGeom>
            <a:gradFill flip="none" rotWithShape="1">
              <a:gsLst>
                <a:gs pos="0">
                  <a:srgbClr val="188AF4"/>
                </a:gs>
                <a:gs pos="82000">
                  <a:srgbClr val="002060">
                    <a:lumMod val="10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F1301C97-3375-0702-7A21-C83A454B19F2}"/>
                </a:ext>
              </a:extLst>
            </p:cNvPr>
            <p:cNvSpPr/>
            <p:nvPr/>
          </p:nvSpPr>
          <p:spPr>
            <a:xfrm>
              <a:off x="6349516" y="5872447"/>
              <a:ext cx="316843" cy="32025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endParaRPr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CA503785-5DFB-FD6F-CFCA-7ABB82C69FFB}"/>
                </a:ext>
              </a:extLst>
            </p:cNvPr>
            <p:cNvSpPr txBox="1"/>
            <p:nvPr/>
          </p:nvSpPr>
          <p:spPr>
            <a:xfrm>
              <a:off x="4683046" y="6034198"/>
              <a:ext cx="18206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Martin Greenlee</a:t>
              </a:r>
            </a:p>
          </p:txBody>
        </p:sp>
        <p:pic>
          <p:nvPicPr>
            <p:cNvPr id="344" name="Picture 343">
              <a:extLst>
                <a:ext uri="{FF2B5EF4-FFF2-40B4-BE49-F238E27FC236}">
                  <a16:creationId xmlns:a16="http://schemas.microsoft.com/office/drawing/2014/main" id="{DA8FFA8E-91AA-785A-F660-DA1D9D93A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3983" y="5374070"/>
              <a:ext cx="1067040" cy="1422388"/>
            </a:xfrm>
            <a:prstGeom prst="rect">
              <a:avLst/>
            </a:prstGeom>
          </p:spPr>
        </p:pic>
      </p:grpSp>
      <p:pic>
        <p:nvPicPr>
          <p:cNvPr id="358" name="Picture 357" descr="Text, logo&#10;&#10;Description automatically generated">
            <a:extLst>
              <a:ext uri="{FF2B5EF4-FFF2-40B4-BE49-F238E27FC236}">
                <a16:creationId xmlns:a16="http://schemas.microsoft.com/office/drawing/2014/main" id="{74C5AB23-044D-0C28-46BC-5F3BB1FC7E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955" y="95213"/>
            <a:ext cx="2423328" cy="546703"/>
          </a:xfrm>
          <a:prstGeom prst="rect">
            <a:avLst/>
          </a:prstGeom>
        </p:spPr>
      </p:pic>
      <p:sp>
        <p:nvSpPr>
          <p:cNvPr id="324" name="Rectangle: Rounded Corners 323">
            <a:extLst>
              <a:ext uri="{FF2B5EF4-FFF2-40B4-BE49-F238E27FC236}">
                <a16:creationId xmlns:a16="http://schemas.microsoft.com/office/drawing/2014/main" id="{FE033E59-D744-45AC-A8B3-5C6A90182CC6}"/>
              </a:ext>
            </a:extLst>
          </p:cNvPr>
          <p:cNvSpPr/>
          <p:nvPr/>
        </p:nvSpPr>
        <p:spPr>
          <a:xfrm>
            <a:off x="3197291" y="5867089"/>
            <a:ext cx="3073581" cy="996013"/>
          </a:xfrm>
          <a:prstGeom prst="roundRect">
            <a:avLst/>
          </a:prstGeom>
          <a:gradFill flip="none" rotWithShape="1">
            <a:gsLst>
              <a:gs pos="0">
                <a:srgbClr val="188AF4"/>
              </a:gs>
              <a:gs pos="74000">
                <a:srgbClr val="00419D"/>
              </a:gs>
              <a:gs pos="83000">
                <a:srgbClr val="00419D"/>
              </a:gs>
              <a:gs pos="100000">
                <a:srgbClr val="00419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99FFCD93-766E-442C-9005-7C1E4466E6D9}"/>
              </a:ext>
            </a:extLst>
          </p:cNvPr>
          <p:cNvGrpSpPr/>
          <p:nvPr/>
        </p:nvGrpSpPr>
        <p:grpSpPr>
          <a:xfrm>
            <a:off x="3195256" y="4740954"/>
            <a:ext cx="5129727" cy="2126071"/>
            <a:chOff x="-2262322" y="6034685"/>
            <a:chExt cx="4994241" cy="2126071"/>
          </a:xfrm>
        </p:grpSpPr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C2114E8E-0C82-4C3B-8BC3-22C9318EC320}"/>
                </a:ext>
              </a:extLst>
            </p:cNvPr>
            <p:cNvSpPr/>
            <p:nvPr/>
          </p:nvSpPr>
          <p:spPr>
            <a:xfrm>
              <a:off x="337173" y="7217370"/>
              <a:ext cx="321690" cy="3184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endParaRPr>
            </a:p>
          </p:txBody>
        </p:sp>
        <p:pic>
          <p:nvPicPr>
            <p:cNvPr id="327" name="Picture 326" descr="A close-up of a person smiling&#10;&#10;Description automatically generated">
              <a:extLst>
                <a:ext uri="{FF2B5EF4-FFF2-40B4-BE49-F238E27FC236}">
                  <a16:creationId xmlns:a16="http://schemas.microsoft.com/office/drawing/2014/main" id="{150197E8-B58A-430D-9BDF-27040A2F0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262322" y="6746317"/>
              <a:ext cx="1016483" cy="1414439"/>
            </a:xfrm>
            <a:prstGeom prst="rect">
              <a:avLst/>
            </a:prstGeom>
          </p:spPr>
        </p:pic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DCAD3410-4130-4444-B42E-2B4AC5EB8790}"/>
                </a:ext>
              </a:extLst>
            </p:cNvPr>
            <p:cNvSpPr txBox="1"/>
            <p:nvPr/>
          </p:nvSpPr>
          <p:spPr>
            <a:xfrm>
              <a:off x="704599" y="6034685"/>
              <a:ext cx="20273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Leah Larson</a:t>
              </a:r>
            </a:p>
          </p:txBody>
        </p:sp>
      </p:grpSp>
      <p:sp>
        <p:nvSpPr>
          <p:cNvPr id="332" name="Rectangle: Rounded Corners 331">
            <a:extLst>
              <a:ext uri="{FF2B5EF4-FFF2-40B4-BE49-F238E27FC236}">
                <a16:creationId xmlns:a16="http://schemas.microsoft.com/office/drawing/2014/main" id="{2D22C99F-6334-4F7B-95CC-80E1F80D2786}"/>
              </a:ext>
            </a:extLst>
          </p:cNvPr>
          <p:cNvSpPr/>
          <p:nvPr/>
        </p:nvSpPr>
        <p:spPr>
          <a:xfrm>
            <a:off x="6334496" y="5856778"/>
            <a:ext cx="2736273" cy="1003718"/>
          </a:xfrm>
          <a:prstGeom prst="roundRect">
            <a:avLst/>
          </a:prstGeom>
          <a:gradFill flip="none" rotWithShape="1">
            <a:gsLst>
              <a:gs pos="0">
                <a:srgbClr val="188AF4"/>
              </a:gs>
              <a:gs pos="74000">
                <a:srgbClr val="00419D"/>
              </a:gs>
              <a:gs pos="83000">
                <a:srgbClr val="00419D"/>
              </a:gs>
              <a:gs pos="100000">
                <a:srgbClr val="00419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" name="Rectangle: Rounded Corners 337">
            <a:extLst>
              <a:ext uri="{FF2B5EF4-FFF2-40B4-BE49-F238E27FC236}">
                <a16:creationId xmlns:a16="http://schemas.microsoft.com/office/drawing/2014/main" id="{006B3D6C-A4FC-4DE4-9091-DF203DCF758D}"/>
              </a:ext>
            </a:extLst>
          </p:cNvPr>
          <p:cNvSpPr/>
          <p:nvPr/>
        </p:nvSpPr>
        <p:spPr>
          <a:xfrm>
            <a:off x="9133838" y="5847574"/>
            <a:ext cx="3010803" cy="1003718"/>
          </a:xfrm>
          <a:prstGeom prst="roundRect">
            <a:avLst/>
          </a:prstGeom>
          <a:gradFill flip="none" rotWithShape="1">
            <a:gsLst>
              <a:gs pos="0">
                <a:srgbClr val="188AF4"/>
              </a:gs>
              <a:gs pos="74000">
                <a:srgbClr val="00419D"/>
              </a:gs>
              <a:gs pos="83000">
                <a:srgbClr val="00419D"/>
              </a:gs>
              <a:gs pos="100000">
                <a:srgbClr val="00419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CB428418-E6B8-4860-8315-549E47811F3B}"/>
              </a:ext>
            </a:extLst>
          </p:cNvPr>
          <p:cNvSpPr txBox="1"/>
          <p:nvPr/>
        </p:nvSpPr>
        <p:spPr>
          <a:xfrm>
            <a:off x="9442342" y="6173297"/>
            <a:ext cx="298775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Graham Levitas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Demi" panose="020B0504020202020204" pitchFamily="34" charset="77"/>
              <a:ea typeface="+mn-ea"/>
              <a:cs typeface="+mn-cs"/>
            </a:endParaRPr>
          </a:p>
        </p:txBody>
      </p:sp>
      <p:sp>
        <p:nvSpPr>
          <p:cNvPr id="350" name="Oval 349">
            <a:extLst>
              <a:ext uri="{FF2B5EF4-FFF2-40B4-BE49-F238E27FC236}">
                <a16:creationId xmlns:a16="http://schemas.microsoft.com/office/drawing/2014/main" id="{663ADD6B-D802-45B5-8B94-3D1FD1AB27FB}"/>
              </a:ext>
            </a:extLst>
          </p:cNvPr>
          <p:cNvSpPr/>
          <p:nvPr/>
        </p:nvSpPr>
        <p:spPr>
          <a:xfrm>
            <a:off x="8651091" y="5911978"/>
            <a:ext cx="310605" cy="320346"/>
          </a:xfrm>
          <a:prstGeom prst="ellipse">
            <a:avLst/>
          </a:prstGeom>
          <a:solidFill>
            <a:srgbClr val="00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AC436226-C145-4F0E-AEEF-9C195E1C2CAE}"/>
              </a:ext>
            </a:extLst>
          </p:cNvPr>
          <p:cNvSpPr txBox="1"/>
          <p:nvPr/>
        </p:nvSpPr>
        <p:spPr>
          <a:xfrm>
            <a:off x="6458302" y="6160715"/>
            <a:ext cx="28682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Gloria O’Neal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Demi" panose="020B0504020202020204" pitchFamily="34" charset="77"/>
              <a:ea typeface="+mn-ea"/>
              <a:cs typeface="+mn-cs"/>
            </a:endParaRPr>
          </a:p>
        </p:txBody>
      </p: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E6BE961-DE38-4F00-A478-97E5A561B5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425" y="5494266"/>
            <a:ext cx="1111609" cy="1357026"/>
          </a:xfrm>
          <a:prstGeom prst="rect">
            <a:avLst/>
          </a:prstGeom>
        </p:spPr>
      </p:pic>
      <p:sp>
        <p:nvSpPr>
          <p:cNvPr id="359" name="Oval 358">
            <a:extLst>
              <a:ext uri="{FF2B5EF4-FFF2-40B4-BE49-F238E27FC236}">
                <a16:creationId xmlns:a16="http://schemas.microsoft.com/office/drawing/2014/main" id="{56D6B94B-CBF5-44C7-A01A-F426F88D19FD}"/>
              </a:ext>
            </a:extLst>
          </p:cNvPr>
          <p:cNvSpPr/>
          <p:nvPr/>
        </p:nvSpPr>
        <p:spPr>
          <a:xfrm>
            <a:off x="11737068" y="5909175"/>
            <a:ext cx="319537" cy="30989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6A8659-3D40-4DFD-A733-D63047D40C10}"/>
              </a:ext>
            </a:extLst>
          </p:cNvPr>
          <p:cNvSpPr txBox="1"/>
          <p:nvPr/>
        </p:nvSpPr>
        <p:spPr>
          <a:xfrm>
            <a:off x="4217939" y="6355454"/>
            <a:ext cx="24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208.598.6966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leah.larson@neighborlysoftware.com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Schedule a Meeting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AC1E34FC-7602-44AD-89D0-F9D3597D935F}"/>
              </a:ext>
            </a:extLst>
          </p:cNvPr>
          <p:cNvSpPr txBox="1"/>
          <p:nvPr/>
        </p:nvSpPr>
        <p:spPr>
          <a:xfrm>
            <a:off x="1136791" y="6341274"/>
            <a:ext cx="24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360.964.0694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martin.greenlee@neighborlysoftware.com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Schedule a Meeting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91DF3A7E-A110-4F0C-93A2-0DDCF49F005D}"/>
              </a:ext>
            </a:extLst>
          </p:cNvPr>
          <p:cNvSpPr txBox="1"/>
          <p:nvPr/>
        </p:nvSpPr>
        <p:spPr>
          <a:xfrm>
            <a:off x="7236477" y="6349433"/>
            <a:ext cx="24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404.449.5748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gloria.oneal@neighborlysoftware.com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Schedule a Meeting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7B20CDEC-0901-490C-9D30-9779631FB82E}"/>
              </a:ext>
            </a:extLst>
          </p:cNvPr>
          <p:cNvSpPr txBox="1"/>
          <p:nvPr/>
        </p:nvSpPr>
        <p:spPr>
          <a:xfrm>
            <a:off x="10230456" y="6341274"/>
            <a:ext cx="24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404.229.9212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graham.levitas@neighborlysoftware.com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Schedule a Meeting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 descr="A person wearing headphones&#10;&#10;Description automatically generated with low confidence">
            <a:extLst>
              <a:ext uri="{FF2B5EF4-FFF2-40B4-BE49-F238E27FC236}">
                <a16:creationId xmlns:a16="http://schemas.microsoft.com/office/drawing/2014/main" id="{CC8E8649-ABC5-4417-83BB-7B7D7CF163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5960" y="4406700"/>
            <a:ext cx="2628260" cy="34224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CA0807-AB12-893C-C651-40DAF2F9FD32}"/>
              </a:ext>
            </a:extLst>
          </p:cNvPr>
          <p:cNvGrpSpPr/>
          <p:nvPr/>
        </p:nvGrpSpPr>
        <p:grpSpPr>
          <a:xfrm>
            <a:off x="600946" y="817891"/>
            <a:ext cx="9914845" cy="4806915"/>
            <a:chOff x="645334" y="826331"/>
            <a:chExt cx="9914845" cy="480691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B711142-4D54-CDF0-4D93-118872B59159}"/>
                </a:ext>
              </a:extLst>
            </p:cNvPr>
            <p:cNvSpPr/>
            <p:nvPr/>
          </p:nvSpPr>
          <p:spPr>
            <a:xfrm>
              <a:off x="9635457" y="5592389"/>
              <a:ext cx="26526" cy="40857"/>
            </a:xfrm>
            <a:custGeom>
              <a:avLst/>
              <a:gdLst>
                <a:gd name="connsiteX0" fmla="*/ 8557 w 17113"/>
                <a:gd name="connsiteY0" fmla="*/ 26359 h 26358"/>
                <a:gd name="connsiteX1" fmla="*/ 0 w 17113"/>
                <a:gd name="connsiteY1" fmla="*/ 12111 h 26358"/>
                <a:gd name="connsiteX2" fmla="*/ 7131 w 17113"/>
                <a:gd name="connsiteY2" fmla="*/ 0 h 26358"/>
                <a:gd name="connsiteX3" fmla="*/ 17113 w 17113"/>
                <a:gd name="connsiteY3" fmla="*/ 7836 h 26358"/>
                <a:gd name="connsiteX4" fmla="*/ 8557 w 17113"/>
                <a:gd name="connsiteY4" fmla="*/ 26359 h 2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26358">
                  <a:moveTo>
                    <a:pt x="8557" y="26359"/>
                  </a:moveTo>
                  <a:cubicBezTo>
                    <a:pt x="4279" y="19235"/>
                    <a:pt x="0" y="15673"/>
                    <a:pt x="0" y="12111"/>
                  </a:cubicBezTo>
                  <a:cubicBezTo>
                    <a:pt x="713" y="7836"/>
                    <a:pt x="4991" y="3562"/>
                    <a:pt x="7131" y="0"/>
                  </a:cubicBezTo>
                  <a:cubicBezTo>
                    <a:pt x="10696" y="2849"/>
                    <a:pt x="17113" y="5699"/>
                    <a:pt x="17113" y="7836"/>
                  </a:cubicBezTo>
                  <a:cubicBezTo>
                    <a:pt x="17113" y="12823"/>
                    <a:pt x="12835" y="17810"/>
                    <a:pt x="8557" y="26359"/>
                  </a:cubicBezTo>
                  <a:close/>
                </a:path>
              </a:pathLst>
            </a:custGeom>
            <a:solidFill>
              <a:srgbClr val="C8C6C6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ABC8892-A73A-3A17-DF34-C26F6628E47D}"/>
                </a:ext>
              </a:extLst>
            </p:cNvPr>
            <p:cNvSpPr/>
            <p:nvPr/>
          </p:nvSpPr>
          <p:spPr>
            <a:xfrm>
              <a:off x="8659917" y="1518715"/>
              <a:ext cx="733143" cy="714467"/>
            </a:xfrm>
            <a:custGeom>
              <a:avLst/>
              <a:gdLst>
                <a:gd name="connsiteX0" fmla="*/ 373666 w 472968"/>
                <a:gd name="connsiteY0" fmla="*/ 0 h 460920"/>
                <a:gd name="connsiteX1" fmla="*/ 387214 w 472968"/>
                <a:gd name="connsiteY1" fmla="*/ 32058 h 460920"/>
                <a:gd name="connsiteX2" fmla="*/ 400762 w 472968"/>
                <a:gd name="connsiteY2" fmla="*/ 84063 h 460920"/>
                <a:gd name="connsiteX3" fmla="*/ 421441 w 472968"/>
                <a:gd name="connsiteY3" fmla="*/ 145329 h 460920"/>
                <a:gd name="connsiteX4" fmla="*/ 457094 w 472968"/>
                <a:gd name="connsiteY4" fmla="*/ 295644 h 460920"/>
                <a:gd name="connsiteX5" fmla="*/ 464937 w 472968"/>
                <a:gd name="connsiteY5" fmla="*/ 363322 h 460920"/>
                <a:gd name="connsiteX6" fmla="*/ 470641 w 472968"/>
                <a:gd name="connsiteY6" fmla="*/ 452372 h 460920"/>
                <a:gd name="connsiteX7" fmla="*/ 392919 w 472968"/>
                <a:gd name="connsiteY7" fmla="*/ 436699 h 460920"/>
                <a:gd name="connsiteX8" fmla="*/ 356553 w 472968"/>
                <a:gd name="connsiteY8" fmla="*/ 398942 h 460920"/>
                <a:gd name="connsiteX9" fmla="*/ 315196 w 472968"/>
                <a:gd name="connsiteY9" fmla="*/ 386119 h 460920"/>
                <a:gd name="connsiteX10" fmla="*/ 12861 w 472968"/>
                <a:gd name="connsiteY10" fmla="*/ 460208 h 460920"/>
                <a:gd name="connsiteX11" fmla="*/ 5017 w 472968"/>
                <a:gd name="connsiteY11" fmla="*/ 460920 h 460920"/>
                <a:gd name="connsiteX12" fmla="*/ 10721 w 472968"/>
                <a:gd name="connsiteY12" fmla="*/ 418177 h 460920"/>
                <a:gd name="connsiteX13" fmla="*/ 32113 w 472968"/>
                <a:gd name="connsiteY13" fmla="*/ 391106 h 460920"/>
                <a:gd name="connsiteX14" fmla="*/ 44235 w 472968"/>
                <a:gd name="connsiteY14" fmla="*/ 330552 h 460920"/>
                <a:gd name="connsiteX15" fmla="*/ 69192 w 472968"/>
                <a:gd name="connsiteY15" fmla="*/ 293507 h 460920"/>
                <a:gd name="connsiteX16" fmla="*/ 166880 w 472968"/>
                <a:gd name="connsiteY16" fmla="*/ 270711 h 460920"/>
                <a:gd name="connsiteX17" fmla="*/ 215368 w 472968"/>
                <a:gd name="connsiteY17" fmla="*/ 204458 h 460920"/>
                <a:gd name="connsiteX18" fmla="*/ 254586 w 472968"/>
                <a:gd name="connsiteY18" fmla="*/ 84775 h 460920"/>
                <a:gd name="connsiteX19" fmla="*/ 317335 w 472968"/>
                <a:gd name="connsiteY19" fmla="*/ 25646 h 460920"/>
                <a:gd name="connsiteX20" fmla="*/ 373666 w 472968"/>
                <a:gd name="connsiteY20" fmla="*/ 0 h 460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2968" h="460920">
                  <a:moveTo>
                    <a:pt x="373666" y="0"/>
                  </a:moveTo>
                  <a:cubicBezTo>
                    <a:pt x="378658" y="12111"/>
                    <a:pt x="384362" y="22084"/>
                    <a:pt x="387214" y="32058"/>
                  </a:cubicBezTo>
                  <a:cubicBezTo>
                    <a:pt x="392205" y="49155"/>
                    <a:pt x="395771" y="66965"/>
                    <a:pt x="400762" y="84063"/>
                  </a:cubicBezTo>
                  <a:cubicBezTo>
                    <a:pt x="406467" y="104722"/>
                    <a:pt x="409319" y="128231"/>
                    <a:pt x="421441" y="145329"/>
                  </a:cubicBezTo>
                  <a:cubicBezTo>
                    <a:pt x="452815" y="191635"/>
                    <a:pt x="462798" y="240790"/>
                    <a:pt x="457094" y="295644"/>
                  </a:cubicBezTo>
                  <a:cubicBezTo>
                    <a:pt x="454955" y="317729"/>
                    <a:pt x="459233" y="341238"/>
                    <a:pt x="464937" y="363322"/>
                  </a:cubicBezTo>
                  <a:cubicBezTo>
                    <a:pt x="472068" y="393243"/>
                    <a:pt x="475633" y="421026"/>
                    <a:pt x="470641" y="452372"/>
                  </a:cubicBezTo>
                  <a:cubicBezTo>
                    <a:pt x="444972" y="447385"/>
                    <a:pt x="417162" y="446672"/>
                    <a:pt x="392919" y="436699"/>
                  </a:cubicBezTo>
                  <a:cubicBezTo>
                    <a:pt x="377944" y="431000"/>
                    <a:pt x="367249" y="413190"/>
                    <a:pt x="356553" y="398942"/>
                  </a:cubicBezTo>
                  <a:cubicBezTo>
                    <a:pt x="345144" y="383982"/>
                    <a:pt x="334448" y="381132"/>
                    <a:pt x="315196" y="386119"/>
                  </a:cubicBezTo>
                  <a:cubicBezTo>
                    <a:pt x="214655" y="411765"/>
                    <a:pt x="113401" y="435987"/>
                    <a:pt x="12861" y="460208"/>
                  </a:cubicBezTo>
                  <a:cubicBezTo>
                    <a:pt x="10721" y="460920"/>
                    <a:pt x="7869" y="460920"/>
                    <a:pt x="5017" y="460920"/>
                  </a:cubicBezTo>
                  <a:cubicBezTo>
                    <a:pt x="-2114" y="445248"/>
                    <a:pt x="-2826" y="431712"/>
                    <a:pt x="10721" y="418177"/>
                  </a:cubicBezTo>
                  <a:cubicBezTo>
                    <a:pt x="18565" y="410340"/>
                    <a:pt x="24982" y="400367"/>
                    <a:pt x="32113" y="391106"/>
                  </a:cubicBezTo>
                  <a:cubicBezTo>
                    <a:pt x="47087" y="373296"/>
                    <a:pt x="52079" y="354061"/>
                    <a:pt x="44235" y="330552"/>
                  </a:cubicBezTo>
                  <a:cubicBezTo>
                    <a:pt x="35678" y="304906"/>
                    <a:pt x="42809" y="298494"/>
                    <a:pt x="69192" y="293507"/>
                  </a:cubicBezTo>
                  <a:cubicBezTo>
                    <a:pt x="101993" y="287808"/>
                    <a:pt x="134793" y="280684"/>
                    <a:pt x="166880" y="270711"/>
                  </a:cubicBezTo>
                  <a:cubicBezTo>
                    <a:pt x="198255" y="261449"/>
                    <a:pt x="217507" y="232954"/>
                    <a:pt x="215368" y="204458"/>
                  </a:cubicBezTo>
                  <a:cubicBezTo>
                    <a:pt x="211803" y="156727"/>
                    <a:pt x="238186" y="123245"/>
                    <a:pt x="254586" y="84775"/>
                  </a:cubicBezTo>
                  <a:cubicBezTo>
                    <a:pt x="267421" y="56279"/>
                    <a:pt x="287387" y="37045"/>
                    <a:pt x="317335" y="25646"/>
                  </a:cubicBezTo>
                  <a:cubicBezTo>
                    <a:pt x="336587" y="19235"/>
                    <a:pt x="354414" y="9261"/>
                    <a:pt x="373666" y="0"/>
                  </a:cubicBezTo>
                  <a:close/>
                </a:path>
              </a:pathLst>
            </a:custGeom>
            <a:solidFill>
              <a:srgbClr val="92D050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0AF3D5B-4EE6-15B9-8B89-96C972014C17}"/>
                </a:ext>
              </a:extLst>
            </p:cNvPr>
            <p:cNvSpPr/>
            <p:nvPr/>
          </p:nvSpPr>
          <p:spPr>
            <a:xfrm>
              <a:off x="8583551" y="2147158"/>
              <a:ext cx="687983" cy="529943"/>
            </a:xfrm>
            <a:custGeom>
              <a:avLst/>
              <a:gdLst>
                <a:gd name="connsiteX0" fmla="*/ 19344 w 443834"/>
                <a:gd name="connsiteY0" fmla="*/ 287025 h 341879"/>
                <a:gd name="connsiteX1" fmla="*/ 21483 w 443834"/>
                <a:gd name="connsiteY1" fmla="*/ 271352 h 341879"/>
                <a:gd name="connsiteX2" fmla="*/ 24335 w 443834"/>
                <a:gd name="connsiteY2" fmla="*/ 222197 h 341879"/>
                <a:gd name="connsiteX3" fmla="*/ 92 w 443834"/>
                <a:gd name="connsiteY3" fmla="*/ 76156 h 341879"/>
                <a:gd name="connsiteX4" fmla="*/ 6509 w 443834"/>
                <a:gd name="connsiteY4" fmla="*/ 61908 h 341879"/>
                <a:gd name="connsiteX5" fmla="*/ 25762 w 443834"/>
                <a:gd name="connsiteY5" fmla="*/ 49797 h 341879"/>
                <a:gd name="connsiteX6" fmla="*/ 29327 w 443834"/>
                <a:gd name="connsiteY6" fmla="*/ 52647 h 341879"/>
                <a:gd name="connsiteX7" fmla="*/ 66406 w 443834"/>
                <a:gd name="connsiteY7" fmla="*/ 75443 h 341879"/>
                <a:gd name="connsiteX8" fmla="*/ 367315 w 443834"/>
                <a:gd name="connsiteY8" fmla="*/ 1354 h 341879"/>
                <a:gd name="connsiteX9" fmla="*/ 390846 w 443834"/>
                <a:gd name="connsiteY9" fmla="*/ 7766 h 341879"/>
                <a:gd name="connsiteX10" fmla="*/ 414376 w 443834"/>
                <a:gd name="connsiteY10" fmla="*/ 93966 h 341879"/>
                <a:gd name="connsiteX11" fmla="*/ 422220 w 443834"/>
                <a:gd name="connsiteY11" fmla="*/ 133147 h 341879"/>
                <a:gd name="connsiteX12" fmla="*/ 435768 w 443834"/>
                <a:gd name="connsiteY12" fmla="*/ 156656 h 341879"/>
                <a:gd name="connsiteX13" fmla="*/ 417229 w 443834"/>
                <a:gd name="connsiteY13" fmla="*/ 220060 h 341879"/>
                <a:gd name="connsiteX14" fmla="*/ 314549 w 443834"/>
                <a:gd name="connsiteY14" fmla="*/ 260666 h 341879"/>
                <a:gd name="connsiteX15" fmla="*/ 193329 w 443834"/>
                <a:gd name="connsiteY15" fmla="*/ 287737 h 341879"/>
                <a:gd name="connsiteX16" fmla="*/ 155538 w 443834"/>
                <a:gd name="connsiteY16" fmla="*/ 318370 h 341879"/>
                <a:gd name="connsiteX17" fmla="*/ 137711 w 443834"/>
                <a:gd name="connsiteY17" fmla="*/ 341879 h 341879"/>
                <a:gd name="connsiteX18" fmla="*/ 75675 w 443834"/>
                <a:gd name="connsiteY18" fmla="*/ 312671 h 341879"/>
                <a:gd name="connsiteX19" fmla="*/ 30753 w 443834"/>
                <a:gd name="connsiteY19" fmla="*/ 299136 h 341879"/>
                <a:gd name="connsiteX20" fmla="*/ 17918 w 443834"/>
                <a:gd name="connsiteY20" fmla="*/ 287025 h 341879"/>
                <a:gd name="connsiteX21" fmla="*/ 19344 w 443834"/>
                <a:gd name="connsiteY21" fmla="*/ 287025 h 341879"/>
                <a:gd name="connsiteX22" fmla="*/ 19344 w 443834"/>
                <a:gd name="connsiteY22" fmla="*/ 287025 h 34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3834" h="341879">
                  <a:moveTo>
                    <a:pt x="19344" y="287025"/>
                  </a:moveTo>
                  <a:cubicBezTo>
                    <a:pt x="20057" y="282038"/>
                    <a:pt x="20770" y="276339"/>
                    <a:pt x="21483" y="271352"/>
                  </a:cubicBezTo>
                  <a:cubicBezTo>
                    <a:pt x="22910" y="254967"/>
                    <a:pt x="26475" y="237870"/>
                    <a:pt x="24335" y="222197"/>
                  </a:cubicBezTo>
                  <a:cubicBezTo>
                    <a:pt x="17205" y="173042"/>
                    <a:pt x="7935" y="124599"/>
                    <a:pt x="92" y="76156"/>
                  </a:cubicBezTo>
                  <a:cubicBezTo>
                    <a:pt x="-621" y="71881"/>
                    <a:pt x="2944" y="65470"/>
                    <a:pt x="6509" y="61908"/>
                  </a:cubicBezTo>
                  <a:cubicBezTo>
                    <a:pt x="12214" y="56921"/>
                    <a:pt x="19344" y="54071"/>
                    <a:pt x="25762" y="49797"/>
                  </a:cubicBezTo>
                  <a:cubicBezTo>
                    <a:pt x="27188" y="51222"/>
                    <a:pt x="28614" y="51934"/>
                    <a:pt x="29327" y="52647"/>
                  </a:cubicBezTo>
                  <a:cubicBezTo>
                    <a:pt x="37171" y="81855"/>
                    <a:pt x="37171" y="82567"/>
                    <a:pt x="66406" y="75443"/>
                  </a:cubicBezTo>
                  <a:cubicBezTo>
                    <a:pt x="166946" y="51222"/>
                    <a:pt x="267487" y="27000"/>
                    <a:pt x="367315" y="1354"/>
                  </a:cubicBezTo>
                  <a:cubicBezTo>
                    <a:pt x="378011" y="-1495"/>
                    <a:pt x="383715" y="-71"/>
                    <a:pt x="390846" y="7766"/>
                  </a:cubicBezTo>
                  <a:cubicBezTo>
                    <a:pt x="423646" y="44098"/>
                    <a:pt x="424359" y="44098"/>
                    <a:pt x="414376" y="93966"/>
                  </a:cubicBezTo>
                  <a:cubicBezTo>
                    <a:pt x="411524" y="108926"/>
                    <a:pt x="412237" y="121037"/>
                    <a:pt x="422220" y="133147"/>
                  </a:cubicBezTo>
                  <a:cubicBezTo>
                    <a:pt x="427925" y="140271"/>
                    <a:pt x="432203" y="148108"/>
                    <a:pt x="435768" y="156656"/>
                  </a:cubicBezTo>
                  <a:cubicBezTo>
                    <a:pt x="450742" y="189427"/>
                    <a:pt x="445038" y="197976"/>
                    <a:pt x="417229" y="220060"/>
                  </a:cubicBezTo>
                  <a:cubicBezTo>
                    <a:pt x="386567" y="245706"/>
                    <a:pt x="350201" y="252118"/>
                    <a:pt x="314549" y="260666"/>
                  </a:cubicBezTo>
                  <a:cubicBezTo>
                    <a:pt x="274618" y="269928"/>
                    <a:pt x="233974" y="277764"/>
                    <a:pt x="193329" y="287737"/>
                  </a:cubicBezTo>
                  <a:cubicBezTo>
                    <a:pt x="176216" y="292012"/>
                    <a:pt x="159816" y="296286"/>
                    <a:pt x="155538" y="318370"/>
                  </a:cubicBezTo>
                  <a:cubicBezTo>
                    <a:pt x="153399" y="327631"/>
                    <a:pt x="144842" y="335468"/>
                    <a:pt x="137711" y="341879"/>
                  </a:cubicBezTo>
                  <a:cubicBezTo>
                    <a:pt x="116320" y="300561"/>
                    <a:pt x="114181" y="299848"/>
                    <a:pt x="75675" y="312671"/>
                  </a:cubicBezTo>
                  <a:cubicBezTo>
                    <a:pt x="48579" y="321220"/>
                    <a:pt x="48579" y="321220"/>
                    <a:pt x="30753" y="299136"/>
                  </a:cubicBezTo>
                  <a:cubicBezTo>
                    <a:pt x="27188" y="294861"/>
                    <a:pt x="22196" y="291299"/>
                    <a:pt x="17918" y="287025"/>
                  </a:cubicBezTo>
                  <a:cubicBezTo>
                    <a:pt x="18631" y="287025"/>
                    <a:pt x="18631" y="286313"/>
                    <a:pt x="19344" y="287025"/>
                  </a:cubicBezTo>
                  <a:lnTo>
                    <a:pt x="19344" y="287025"/>
                  </a:lnTo>
                  <a:close/>
                </a:path>
              </a:pathLst>
            </a:custGeom>
            <a:solidFill>
              <a:srgbClr val="0070C0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6430D37-525F-7E32-B741-7115906392D2}"/>
                </a:ext>
              </a:extLst>
            </p:cNvPr>
            <p:cNvSpPr/>
            <p:nvPr/>
          </p:nvSpPr>
          <p:spPr>
            <a:xfrm>
              <a:off x="8414313" y="2618110"/>
              <a:ext cx="555127" cy="477206"/>
            </a:xfrm>
            <a:custGeom>
              <a:avLst/>
              <a:gdLst>
                <a:gd name="connsiteX0" fmla="*/ 128523 w 358126"/>
                <a:gd name="connsiteY0" fmla="*/ 13124 h 307857"/>
                <a:gd name="connsiteX1" fmla="*/ 217655 w 358126"/>
                <a:gd name="connsiteY1" fmla="*/ 18823 h 307857"/>
                <a:gd name="connsiteX2" fmla="*/ 226211 w 358126"/>
                <a:gd name="connsiteY2" fmla="*/ 50168 h 307857"/>
                <a:gd name="connsiteX3" fmla="*/ 252594 w 358126"/>
                <a:gd name="connsiteY3" fmla="*/ 56580 h 307857"/>
                <a:gd name="connsiteX4" fmla="*/ 285395 w 358126"/>
                <a:gd name="connsiteY4" fmla="*/ 14549 h 307857"/>
                <a:gd name="connsiteX5" fmla="*/ 294665 w 358126"/>
                <a:gd name="connsiteY5" fmla="*/ 7425 h 307857"/>
                <a:gd name="connsiteX6" fmla="*/ 312491 w 358126"/>
                <a:gd name="connsiteY6" fmla="*/ 3150 h 307857"/>
                <a:gd name="connsiteX7" fmla="*/ 358126 w 358126"/>
                <a:gd name="connsiteY7" fmla="*/ 25947 h 307857"/>
                <a:gd name="connsiteX8" fmla="*/ 339587 w 358126"/>
                <a:gd name="connsiteY8" fmla="*/ 25947 h 307857"/>
                <a:gd name="connsiteX9" fmla="*/ 302508 w 358126"/>
                <a:gd name="connsiteY9" fmla="*/ 48743 h 307857"/>
                <a:gd name="connsiteX10" fmla="*/ 246890 w 358126"/>
                <a:gd name="connsiteY10" fmla="*/ 137793 h 307857"/>
                <a:gd name="connsiteX11" fmla="*/ 244751 w 358126"/>
                <a:gd name="connsiteY11" fmla="*/ 140643 h 307857"/>
                <a:gd name="connsiteX12" fmla="*/ 215515 w 358126"/>
                <a:gd name="connsiteY12" fmla="*/ 196922 h 307857"/>
                <a:gd name="connsiteX13" fmla="*/ 212663 w 358126"/>
                <a:gd name="connsiteY13" fmla="*/ 211170 h 307857"/>
                <a:gd name="connsiteX14" fmla="*/ 136366 w 358126"/>
                <a:gd name="connsiteY14" fmla="*/ 294520 h 307857"/>
                <a:gd name="connsiteX15" fmla="*/ 97861 w 358126"/>
                <a:gd name="connsiteY15" fmla="*/ 305206 h 307857"/>
                <a:gd name="connsiteX16" fmla="*/ 54365 w 358126"/>
                <a:gd name="connsiteY16" fmla="*/ 295233 h 307857"/>
                <a:gd name="connsiteX17" fmla="*/ 886 w 358126"/>
                <a:gd name="connsiteY17" fmla="*/ 222568 h 307857"/>
                <a:gd name="connsiteX18" fmla="*/ 3025 w 358126"/>
                <a:gd name="connsiteY18" fmla="*/ 208320 h 307857"/>
                <a:gd name="connsiteX19" fmla="*/ 34400 w 358126"/>
                <a:gd name="connsiteY19" fmla="*/ 153466 h 307857"/>
                <a:gd name="connsiteX20" fmla="*/ 67200 w 358126"/>
                <a:gd name="connsiteY20" fmla="*/ 90063 h 307857"/>
                <a:gd name="connsiteX21" fmla="*/ 74331 w 358126"/>
                <a:gd name="connsiteY21" fmla="*/ 82226 h 307857"/>
                <a:gd name="connsiteX22" fmla="*/ 128523 w 358126"/>
                <a:gd name="connsiteY22" fmla="*/ 13124 h 30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8126" h="307857">
                  <a:moveTo>
                    <a:pt x="128523" y="13124"/>
                  </a:moveTo>
                  <a:cubicBezTo>
                    <a:pt x="157758" y="50168"/>
                    <a:pt x="187706" y="23810"/>
                    <a:pt x="217655" y="18823"/>
                  </a:cubicBezTo>
                  <a:cubicBezTo>
                    <a:pt x="220507" y="30221"/>
                    <a:pt x="221933" y="40195"/>
                    <a:pt x="226211" y="50168"/>
                  </a:cubicBezTo>
                  <a:cubicBezTo>
                    <a:pt x="231916" y="65129"/>
                    <a:pt x="241898" y="67978"/>
                    <a:pt x="252594" y="56580"/>
                  </a:cubicBezTo>
                  <a:cubicBezTo>
                    <a:pt x="264716" y="43757"/>
                    <a:pt x="274699" y="28796"/>
                    <a:pt x="285395" y="14549"/>
                  </a:cubicBezTo>
                  <a:cubicBezTo>
                    <a:pt x="287534" y="11699"/>
                    <a:pt x="291099" y="8849"/>
                    <a:pt x="294665" y="7425"/>
                  </a:cubicBezTo>
                  <a:cubicBezTo>
                    <a:pt x="300369" y="5287"/>
                    <a:pt x="306787" y="5287"/>
                    <a:pt x="312491" y="3150"/>
                  </a:cubicBezTo>
                  <a:cubicBezTo>
                    <a:pt x="334595" y="-5398"/>
                    <a:pt x="348144" y="3863"/>
                    <a:pt x="358126" y="25947"/>
                  </a:cubicBezTo>
                  <a:cubicBezTo>
                    <a:pt x="350996" y="25947"/>
                    <a:pt x="345291" y="26659"/>
                    <a:pt x="339587" y="25947"/>
                  </a:cubicBezTo>
                  <a:cubicBezTo>
                    <a:pt x="321048" y="23810"/>
                    <a:pt x="311065" y="33783"/>
                    <a:pt x="302508" y="48743"/>
                  </a:cubicBezTo>
                  <a:cubicBezTo>
                    <a:pt x="284682" y="78664"/>
                    <a:pt x="265429" y="108585"/>
                    <a:pt x="246890" y="137793"/>
                  </a:cubicBezTo>
                  <a:cubicBezTo>
                    <a:pt x="246177" y="138505"/>
                    <a:pt x="245464" y="140643"/>
                    <a:pt x="244751" y="140643"/>
                  </a:cubicBezTo>
                  <a:cubicBezTo>
                    <a:pt x="214802" y="148479"/>
                    <a:pt x="221220" y="176263"/>
                    <a:pt x="215515" y="196922"/>
                  </a:cubicBezTo>
                  <a:cubicBezTo>
                    <a:pt x="214090" y="201909"/>
                    <a:pt x="212663" y="206183"/>
                    <a:pt x="212663" y="211170"/>
                  </a:cubicBezTo>
                  <a:cubicBezTo>
                    <a:pt x="209098" y="258900"/>
                    <a:pt x="179863" y="283122"/>
                    <a:pt x="136366" y="294520"/>
                  </a:cubicBezTo>
                  <a:cubicBezTo>
                    <a:pt x="123531" y="298082"/>
                    <a:pt x="110697" y="300932"/>
                    <a:pt x="97861" y="305206"/>
                  </a:cubicBezTo>
                  <a:cubicBezTo>
                    <a:pt x="80748" y="310905"/>
                    <a:pt x="65061" y="307343"/>
                    <a:pt x="54365" y="295233"/>
                  </a:cubicBezTo>
                  <a:cubicBezTo>
                    <a:pt x="35113" y="272436"/>
                    <a:pt x="18000" y="247502"/>
                    <a:pt x="886" y="222568"/>
                  </a:cubicBezTo>
                  <a:cubicBezTo>
                    <a:pt x="-1253" y="219719"/>
                    <a:pt x="886" y="212595"/>
                    <a:pt x="3025" y="208320"/>
                  </a:cubicBezTo>
                  <a:cubicBezTo>
                    <a:pt x="13008" y="189798"/>
                    <a:pt x="20139" y="168426"/>
                    <a:pt x="34400" y="153466"/>
                  </a:cubicBezTo>
                  <a:cubicBezTo>
                    <a:pt x="52226" y="134943"/>
                    <a:pt x="57930" y="112147"/>
                    <a:pt x="67200" y="90063"/>
                  </a:cubicBezTo>
                  <a:cubicBezTo>
                    <a:pt x="68626" y="87213"/>
                    <a:pt x="71479" y="83651"/>
                    <a:pt x="74331" y="82226"/>
                  </a:cubicBezTo>
                  <a:cubicBezTo>
                    <a:pt x="102140" y="68691"/>
                    <a:pt x="119253" y="46606"/>
                    <a:pt x="128523" y="13124"/>
                  </a:cubicBezTo>
                  <a:close/>
                </a:path>
              </a:pathLst>
            </a:custGeom>
            <a:solidFill>
              <a:srgbClr val="0070C0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50C1185-B4B0-5733-F083-2DF5E61FE630}"/>
                </a:ext>
              </a:extLst>
            </p:cNvPr>
            <p:cNvSpPr/>
            <p:nvPr/>
          </p:nvSpPr>
          <p:spPr>
            <a:xfrm>
              <a:off x="9623779" y="1980302"/>
              <a:ext cx="56642" cy="103802"/>
            </a:xfrm>
            <a:custGeom>
              <a:avLst/>
              <a:gdLst>
                <a:gd name="connsiteX0" fmla="*/ 21392 w 36541"/>
                <a:gd name="connsiteY0" fmla="*/ 66965 h 66965"/>
                <a:gd name="connsiteX1" fmla="*/ 0 w 36541"/>
                <a:gd name="connsiteY1" fmla="*/ 0 h 66965"/>
                <a:gd name="connsiteX2" fmla="*/ 31375 w 36541"/>
                <a:gd name="connsiteY2" fmla="*/ 4274 h 66965"/>
                <a:gd name="connsiteX3" fmla="*/ 36366 w 36541"/>
                <a:gd name="connsiteY3" fmla="*/ 26359 h 66965"/>
                <a:gd name="connsiteX4" fmla="*/ 29235 w 36541"/>
                <a:gd name="connsiteY4" fmla="*/ 66965 h 66965"/>
                <a:gd name="connsiteX5" fmla="*/ 21392 w 36541"/>
                <a:gd name="connsiteY5" fmla="*/ 66965 h 6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41" h="66965">
                  <a:moveTo>
                    <a:pt x="21392" y="66965"/>
                  </a:moveTo>
                  <a:cubicBezTo>
                    <a:pt x="14974" y="46306"/>
                    <a:pt x="8557" y="25646"/>
                    <a:pt x="0" y="0"/>
                  </a:cubicBezTo>
                  <a:cubicBezTo>
                    <a:pt x="12122" y="1425"/>
                    <a:pt x="23531" y="-712"/>
                    <a:pt x="31375" y="4274"/>
                  </a:cubicBezTo>
                  <a:cubicBezTo>
                    <a:pt x="35653" y="7124"/>
                    <a:pt x="37079" y="19235"/>
                    <a:pt x="36366" y="26359"/>
                  </a:cubicBezTo>
                  <a:cubicBezTo>
                    <a:pt x="34940" y="39894"/>
                    <a:pt x="31375" y="53430"/>
                    <a:pt x="29235" y="66965"/>
                  </a:cubicBezTo>
                  <a:cubicBezTo>
                    <a:pt x="26383" y="66253"/>
                    <a:pt x="23531" y="66965"/>
                    <a:pt x="21392" y="66965"/>
                  </a:cubicBezTo>
                  <a:close/>
                </a:path>
              </a:pathLst>
            </a:custGeom>
            <a:solidFill>
              <a:srgbClr val="92D050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FD25470-C484-2154-4D1A-995491B2B046}"/>
                </a:ext>
              </a:extLst>
            </p:cNvPr>
            <p:cNvSpPr/>
            <p:nvPr/>
          </p:nvSpPr>
          <p:spPr>
            <a:xfrm>
              <a:off x="8612431" y="2589864"/>
              <a:ext cx="1105" cy="2207"/>
            </a:xfrm>
            <a:custGeom>
              <a:avLst/>
              <a:gdLst>
                <a:gd name="connsiteX0" fmla="*/ 713 w 713"/>
                <a:gd name="connsiteY0" fmla="*/ 0 h 1424"/>
                <a:gd name="connsiteX1" fmla="*/ 0 w 713"/>
                <a:gd name="connsiteY1" fmla="*/ 712 h 1424"/>
                <a:gd name="connsiteX2" fmla="*/ 0 w 713"/>
                <a:gd name="connsiteY2" fmla="*/ 1425 h 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" h="1424">
                  <a:moveTo>
                    <a:pt x="713" y="0"/>
                  </a:moveTo>
                  <a:lnTo>
                    <a:pt x="0" y="712"/>
                  </a:lnTo>
                  <a:lnTo>
                    <a:pt x="0" y="1425"/>
                  </a:lnTo>
                  <a:close/>
                </a:path>
              </a:pathLst>
            </a:custGeom>
            <a:solidFill>
              <a:srgbClr val="C8C6C6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46B85F8-8441-926E-E9C0-3E2721443136}"/>
                </a:ext>
              </a:extLst>
            </p:cNvPr>
            <p:cNvGrpSpPr/>
            <p:nvPr/>
          </p:nvGrpSpPr>
          <p:grpSpPr>
            <a:xfrm>
              <a:off x="5037894" y="3418726"/>
              <a:ext cx="1852348" cy="1868887"/>
              <a:chOff x="4363178" y="2721776"/>
              <a:chExt cx="1472320" cy="1485466"/>
            </a:xfrm>
            <a:solidFill>
              <a:srgbClr val="C00000"/>
            </a:solidFill>
          </p:grpSpPr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DF7819A7-45FA-044D-3FA1-9C21F02A73C9}"/>
                  </a:ext>
                </a:extLst>
              </p:cNvPr>
              <p:cNvSpPr/>
              <p:nvPr/>
            </p:nvSpPr>
            <p:spPr>
              <a:xfrm>
                <a:off x="4363178" y="2721776"/>
                <a:ext cx="1472320" cy="1485466"/>
              </a:xfrm>
              <a:custGeom>
                <a:avLst/>
                <a:gdLst>
                  <a:gd name="connsiteX0" fmla="*/ 1426 w 1194994"/>
                  <a:gd name="connsiteY0" fmla="*/ 484720 h 1205664"/>
                  <a:gd name="connsiteX1" fmla="*/ 17826 w 1194994"/>
                  <a:gd name="connsiteY1" fmla="*/ 484007 h 1205664"/>
                  <a:gd name="connsiteX2" fmla="*/ 191812 w 1194994"/>
                  <a:gd name="connsiteY2" fmla="*/ 500393 h 1205664"/>
                  <a:gd name="connsiteX3" fmla="*/ 304474 w 1194994"/>
                  <a:gd name="connsiteY3" fmla="*/ 513928 h 1205664"/>
                  <a:gd name="connsiteX4" fmla="*/ 339414 w 1194994"/>
                  <a:gd name="connsiteY4" fmla="*/ 486857 h 1205664"/>
                  <a:gd name="connsiteX5" fmla="*/ 346545 w 1194994"/>
                  <a:gd name="connsiteY5" fmla="*/ 327993 h 1205664"/>
                  <a:gd name="connsiteX6" fmla="*/ 354388 w 1194994"/>
                  <a:gd name="connsiteY6" fmla="*/ 220421 h 1205664"/>
                  <a:gd name="connsiteX7" fmla="*/ 376493 w 1194994"/>
                  <a:gd name="connsiteY7" fmla="*/ 16676 h 1205664"/>
                  <a:gd name="connsiteX8" fmla="*/ 397171 w 1194994"/>
                  <a:gd name="connsiteY8" fmla="*/ 290 h 1205664"/>
                  <a:gd name="connsiteX9" fmla="*/ 611088 w 1194994"/>
                  <a:gd name="connsiteY9" fmla="*/ 21662 h 1205664"/>
                  <a:gd name="connsiteX10" fmla="*/ 626062 w 1194994"/>
                  <a:gd name="connsiteY10" fmla="*/ 40185 h 1205664"/>
                  <a:gd name="connsiteX11" fmla="*/ 613940 w 1194994"/>
                  <a:gd name="connsiteY11" fmla="*/ 208310 h 1205664"/>
                  <a:gd name="connsiteX12" fmla="*/ 633905 w 1194994"/>
                  <a:gd name="connsiteY12" fmla="*/ 241793 h 1205664"/>
                  <a:gd name="connsiteX13" fmla="*/ 772238 w 1194994"/>
                  <a:gd name="connsiteY13" fmla="*/ 297360 h 1205664"/>
                  <a:gd name="connsiteX14" fmla="*/ 794343 w 1194994"/>
                  <a:gd name="connsiteY14" fmla="*/ 308758 h 1205664"/>
                  <a:gd name="connsiteX15" fmla="*/ 825004 w 1194994"/>
                  <a:gd name="connsiteY15" fmla="*/ 322294 h 1205664"/>
                  <a:gd name="connsiteX16" fmla="*/ 878483 w 1194994"/>
                  <a:gd name="connsiteY16" fmla="*/ 332267 h 1205664"/>
                  <a:gd name="connsiteX17" fmla="*/ 1000416 w 1194994"/>
                  <a:gd name="connsiteY17" fmla="*/ 327280 h 1205664"/>
                  <a:gd name="connsiteX18" fmla="*/ 1102382 w 1194994"/>
                  <a:gd name="connsiteY18" fmla="*/ 333692 h 1205664"/>
                  <a:gd name="connsiteX19" fmla="*/ 1142313 w 1194994"/>
                  <a:gd name="connsiteY19" fmla="*/ 348652 h 1205664"/>
                  <a:gd name="connsiteX20" fmla="*/ 1155861 w 1194994"/>
                  <a:gd name="connsiteY20" fmla="*/ 367175 h 1205664"/>
                  <a:gd name="connsiteX21" fmla="*/ 1160140 w 1194994"/>
                  <a:gd name="connsiteY21" fmla="*/ 479733 h 1205664"/>
                  <a:gd name="connsiteX22" fmla="*/ 1190801 w 1194994"/>
                  <a:gd name="connsiteY22" fmla="*/ 572345 h 1205664"/>
                  <a:gd name="connsiteX23" fmla="*/ 1190088 w 1194994"/>
                  <a:gd name="connsiteY23" fmla="*/ 630761 h 1205664"/>
                  <a:gd name="connsiteX24" fmla="*/ 1177253 w 1194994"/>
                  <a:gd name="connsiteY24" fmla="*/ 700576 h 1205664"/>
                  <a:gd name="connsiteX25" fmla="*/ 1176540 w 1194994"/>
                  <a:gd name="connsiteY25" fmla="*/ 767541 h 1205664"/>
                  <a:gd name="connsiteX26" fmla="*/ 1137322 w 1194994"/>
                  <a:gd name="connsiteY26" fmla="*/ 746169 h 1205664"/>
                  <a:gd name="connsiteX27" fmla="*/ 1120209 w 1194994"/>
                  <a:gd name="connsiteY27" fmla="*/ 730497 h 1205664"/>
                  <a:gd name="connsiteX28" fmla="*/ 1083130 w 1194994"/>
                  <a:gd name="connsiteY28" fmla="*/ 728359 h 1205664"/>
                  <a:gd name="connsiteX29" fmla="*/ 1062451 w 1194994"/>
                  <a:gd name="connsiteY29" fmla="*/ 739045 h 1205664"/>
                  <a:gd name="connsiteX30" fmla="*/ 1049616 w 1194994"/>
                  <a:gd name="connsiteY30" fmla="*/ 750444 h 1205664"/>
                  <a:gd name="connsiteX31" fmla="*/ 1061025 w 1194994"/>
                  <a:gd name="connsiteY31" fmla="*/ 762554 h 1205664"/>
                  <a:gd name="connsiteX32" fmla="*/ 1092399 w 1194994"/>
                  <a:gd name="connsiteY32" fmla="*/ 783926 h 1205664"/>
                  <a:gd name="connsiteX33" fmla="*/ 1087408 w 1194994"/>
                  <a:gd name="connsiteY33" fmla="*/ 819546 h 1205664"/>
                  <a:gd name="connsiteX34" fmla="*/ 1042486 w 1194994"/>
                  <a:gd name="connsiteY34" fmla="*/ 854453 h 1205664"/>
                  <a:gd name="connsiteX35" fmla="*/ 959771 w 1194994"/>
                  <a:gd name="connsiteY35" fmla="*/ 896485 h 1205664"/>
                  <a:gd name="connsiteX36" fmla="*/ 940519 w 1194994"/>
                  <a:gd name="connsiteY36" fmla="*/ 900047 h 1205664"/>
                  <a:gd name="connsiteX37" fmla="*/ 923406 w 1194994"/>
                  <a:gd name="connsiteY37" fmla="*/ 923556 h 1205664"/>
                  <a:gd name="connsiteX38" fmla="*/ 896309 w 1194994"/>
                  <a:gd name="connsiteY38" fmla="*/ 952764 h 1205664"/>
                  <a:gd name="connsiteX39" fmla="*/ 876344 w 1194994"/>
                  <a:gd name="connsiteY39" fmla="*/ 953476 h 1205664"/>
                  <a:gd name="connsiteX40" fmla="*/ 862796 w 1194994"/>
                  <a:gd name="connsiteY40" fmla="*/ 959176 h 1205664"/>
                  <a:gd name="connsiteX41" fmla="*/ 850674 w 1194994"/>
                  <a:gd name="connsiteY41" fmla="*/ 1020442 h 1205664"/>
                  <a:gd name="connsiteX42" fmla="*/ 846396 w 1194994"/>
                  <a:gd name="connsiteY42" fmla="*/ 1030415 h 1205664"/>
                  <a:gd name="connsiteX43" fmla="*/ 831422 w 1194994"/>
                  <a:gd name="connsiteY43" fmla="*/ 1041101 h 1205664"/>
                  <a:gd name="connsiteX44" fmla="*/ 817161 w 1194994"/>
                  <a:gd name="connsiteY44" fmla="*/ 1087407 h 1205664"/>
                  <a:gd name="connsiteX45" fmla="*/ 826430 w 1194994"/>
                  <a:gd name="connsiteY45" fmla="*/ 1133000 h 1205664"/>
                  <a:gd name="connsiteX46" fmla="*/ 844257 w 1194994"/>
                  <a:gd name="connsiteY46" fmla="*/ 1205665 h 1205664"/>
                  <a:gd name="connsiteX47" fmla="*/ 799334 w 1194994"/>
                  <a:gd name="connsiteY47" fmla="*/ 1194266 h 1205664"/>
                  <a:gd name="connsiteX48" fmla="*/ 702359 w 1194994"/>
                  <a:gd name="connsiteY48" fmla="*/ 1150098 h 1205664"/>
                  <a:gd name="connsiteX49" fmla="*/ 663141 w 1194994"/>
                  <a:gd name="connsiteY49" fmla="*/ 1095243 h 1205664"/>
                  <a:gd name="connsiteX50" fmla="*/ 656010 w 1194994"/>
                  <a:gd name="connsiteY50" fmla="*/ 1039676 h 1205664"/>
                  <a:gd name="connsiteX51" fmla="*/ 640323 w 1194994"/>
                  <a:gd name="connsiteY51" fmla="*/ 1009756 h 1205664"/>
                  <a:gd name="connsiteX52" fmla="*/ 602531 w 1194994"/>
                  <a:gd name="connsiteY52" fmla="*/ 962738 h 1205664"/>
                  <a:gd name="connsiteX53" fmla="*/ 524095 w 1194994"/>
                  <a:gd name="connsiteY53" fmla="*/ 818121 h 1205664"/>
                  <a:gd name="connsiteX54" fmla="*/ 375780 w 1194994"/>
                  <a:gd name="connsiteY54" fmla="*/ 751156 h 1205664"/>
                  <a:gd name="connsiteX55" fmla="*/ 323014 w 1194994"/>
                  <a:gd name="connsiteY55" fmla="*/ 786063 h 1205664"/>
                  <a:gd name="connsiteX56" fmla="*/ 293065 w 1194994"/>
                  <a:gd name="connsiteY56" fmla="*/ 821683 h 1205664"/>
                  <a:gd name="connsiteX57" fmla="*/ 267395 w 1194994"/>
                  <a:gd name="connsiteY57" fmla="*/ 823108 h 1205664"/>
                  <a:gd name="connsiteX58" fmla="*/ 201081 w 1194994"/>
                  <a:gd name="connsiteY58" fmla="*/ 776090 h 1205664"/>
                  <a:gd name="connsiteX59" fmla="*/ 165429 w 1194994"/>
                  <a:gd name="connsiteY59" fmla="*/ 712687 h 1205664"/>
                  <a:gd name="connsiteX60" fmla="*/ 47062 w 1194994"/>
                  <a:gd name="connsiteY60" fmla="*/ 529601 h 1205664"/>
                  <a:gd name="connsiteX61" fmla="*/ 0 w 1194994"/>
                  <a:gd name="connsiteY61" fmla="*/ 490419 h 1205664"/>
                  <a:gd name="connsiteX62" fmla="*/ 1426 w 1194994"/>
                  <a:gd name="connsiteY62" fmla="*/ 484720 h 1205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194994" h="1205664">
                    <a:moveTo>
                      <a:pt x="1426" y="484720"/>
                    </a:moveTo>
                    <a:cubicBezTo>
                      <a:pt x="7131" y="484007"/>
                      <a:pt x="12122" y="483295"/>
                      <a:pt x="17826" y="484007"/>
                    </a:cubicBezTo>
                    <a:cubicBezTo>
                      <a:pt x="75584" y="488994"/>
                      <a:pt x="134054" y="494693"/>
                      <a:pt x="191812" y="500393"/>
                    </a:cubicBezTo>
                    <a:cubicBezTo>
                      <a:pt x="229604" y="503955"/>
                      <a:pt x="267395" y="509654"/>
                      <a:pt x="304474" y="513928"/>
                    </a:cubicBezTo>
                    <a:cubicBezTo>
                      <a:pt x="332283" y="516778"/>
                      <a:pt x="337988" y="513216"/>
                      <a:pt x="339414" y="486857"/>
                    </a:cubicBezTo>
                    <a:cubicBezTo>
                      <a:pt x="342266" y="434140"/>
                      <a:pt x="343692" y="380710"/>
                      <a:pt x="346545" y="327993"/>
                    </a:cubicBezTo>
                    <a:cubicBezTo>
                      <a:pt x="348684" y="292373"/>
                      <a:pt x="350823" y="256041"/>
                      <a:pt x="354388" y="220421"/>
                    </a:cubicBezTo>
                    <a:cubicBezTo>
                      <a:pt x="361519" y="152743"/>
                      <a:pt x="369362" y="85066"/>
                      <a:pt x="376493" y="16676"/>
                    </a:cubicBezTo>
                    <a:cubicBezTo>
                      <a:pt x="377919" y="2428"/>
                      <a:pt x="383623" y="-1134"/>
                      <a:pt x="397171" y="290"/>
                    </a:cubicBezTo>
                    <a:cubicBezTo>
                      <a:pt x="468477" y="8127"/>
                      <a:pt x="539782" y="15251"/>
                      <a:pt x="611088" y="21662"/>
                    </a:cubicBezTo>
                    <a:cubicBezTo>
                      <a:pt x="623923" y="23087"/>
                      <a:pt x="626775" y="28074"/>
                      <a:pt x="626062" y="40185"/>
                    </a:cubicBezTo>
                    <a:cubicBezTo>
                      <a:pt x="621783" y="96464"/>
                      <a:pt x="618931" y="152031"/>
                      <a:pt x="613940" y="208310"/>
                    </a:cubicBezTo>
                    <a:cubicBezTo>
                      <a:pt x="612514" y="225408"/>
                      <a:pt x="618218" y="236094"/>
                      <a:pt x="633905" y="241793"/>
                    </a:cubicBezTo>
                    <a:cubicBezTo>
                      <a:pt x="680254" y="259603"/>
                      <a:pt x="722324" y="288811"/>
                      <a:pt x="772238" y="297360"/>
                    </a:cubicBezTo>
                    <a:cubicBezTo>
                      <a:pt x="780082" y="298784"/>
                      <a:pt x="786499" y="305196"/>
                      <a:pt x="794343" y="308758"/>
                    </a:cubicBezTo>
                    <a:cubicBezTo>
                      <a:pt x="804326" y="313745"/>
                      <a:pt x="814308" y="320156"/>
                      <a:pt x="825004" y="322294"/>
                    </a:cubicBezTo>
                    <a:cubicBezTo>
                      <a:pt x="842830" y="326568"/>
                      <a:pt x="860657" y="327280"/>
                      <a:pt x="878483" y="332267"/>
                    </a:cubicBezTo>
                    <a:cubicBezTo>
                      <a:pt x="919841" y="342953"/>
                      <a:pt x="959771" y="345090"/>
                      <a:pt x="1000416" y="327280"/>
                    </a:cubicBezTo>
                    <a:cubicBezTo>
                      <a:pt x="1035355" y="311608"/>
                      <a:pt x="1068869" y="315170"/>
                      <a:pt x="1102382" y="333692"/>
                    </a:cubicBezTo>
                    <a:cubicBezTo>
                      <a:pt x="1115217" y="340816"/>
                      <a:pt x="1128052" y="345803"/>
                      <a:pt x="1142313" y="348652"/>
                    </a:cubicBezTo>
                    <a:cubicBezTo>
                      <a:pt x="1153722" y="350789"/>
                      <a:pt x="1156574" y="355776"/>
                      <a:pt x="1155861" y="367175"/>
                    </a:cubicBezTo>
                    <a:cubicBezTo>
                      <a:pt x="1155149" y="405644"/>
                      <a:pt x="1153722" y="442689"/>
                      <a:pt x="1160140" y="479733"/>
                    </a:cubicBezTo>
                    <a:cubicBezTo>
                      <a:pt x="1166557" y="518203"/>
                      <a:pt x="1175827" y="536012"/>
                      <a:pt x="1190801" y="572345"/>
                    </a:cubicBezTo>
                    <a:cubicBezTo>
                      <a:pt x="1196506" y="587305"/>
                      <a:pt x="1196506" y="616513"/>
                      <a:pt x="1190088" y="630761"/>
                    </a:cubicBezTo>
                    <a:cubicBezTo>
                      <a:pt x="1180818" y="652133"/>
                      <a:pt x="1180818" y="677067"/>
                      <a:pt x="1177253" y="700576"/>
                    </a:cubicBezTo>
                    <a:cubicBezTo>
                      <a:pt x="1174401" y="721235"/>
                      <a:pt x="1176540" y="742607"/>
                      <a:pt x="1176540" y="767541"/>
                    </a:cubicBezTo>
                    <a:cubicBezTo>
                      <a:pt x="1162279" y="759705"/>
                      <a:pt x="1149444" y="753293"/>
                      <a:pt x="1137322" y="746169"/>
                    </a:cubicBezTo>
                    <a:cubicBezTo>
                      <a:pt x="1130905" y="741895"/>
                      <a:pt x="1125200" y="736196"/>
                      <a:pt x="1120209" y="730497"/>
                    </a:cubicBezTo>
                    <a:cubicBezTo>
                      <a:pt x="1108087" y="716961"/>
                      <a:pt x="1096678" y="716249"/>
                      <a:pt x="1083130" y="728359"/>
                    </a:cubicBezTo>
                    <a:cubicBezTo>
                      <a:pt x="1077425" y="733346"/>
                      <a:pt x="1068869" y="734771"/>
                      <a:pt x="1062451" y="739045"/>
                    </a:cubicBezTo>
                    <a:cubicBezTo>
                      <a:pt x="1057460" y="741895"/>
                      <a:pt x="1053895" y="746169"/>
                      <a:pt x="1049616" y="750444"/>
                    </a:cubicBezTo>
                    <a:cubicBezTo>
                      <a:pt x="1053181" y="754718"/>
                      <a:pt x="1056747" y="758992"/>
                      <a:pt x="1061025" y="762554"/>
                    </a:cubicBezTo>
                    <a:cubicBezTo>
                      <a:pt x="1071008" y="769678"/>
                      <a:pt x="1083130" y="775377"/>
                      <a:pt x="1092399" y="783926"/>
                    </a:cubicBezTo>
                    <a:cubicBezTo>
                      <a:pt x="1105948" y="796749"/>
                      <a:pt x="1102382" y="808860"/>
                      <a:pt x="1087408" y="819546"/>
                    </a:cubicBezTo>
                    <a:cubicBezTo>
                      <a:pt x="1071721" y="830232"/>
                      <a:pt x="1056034" y="841630"/>
                      <a:pt x="1042486" y="854453"/>
                    </a:cubicBezTo>
                    <a:cubicBezTo>
                      <a:pt x="1018955" y="877963"/>
                      <a:pt x="994711" y="896485"/>
                      <a:pt x="959771" y="896485"/>
                    </a:cubicBezTo>
                    <a:cubicBezTo>
                      <a:pt x="953354" y="896485"/>
                      <a:pt x="946937" y="898622"/>
                      <a:pt x="940519" y="900047"/>
                    </a:cubicBezTo>
                    <a:cubicBezTo>
                      <a:pt x="927684" y="902896"/>
                      <a:pt x="922693" y="910733"/>
                      <a:pt x="923406" y="923556"/>
                    </a:cubicBezTo>
                    <a:cubicBezTo>
                      <a:pt x="924119" y="940653"/>
                      <a:pt x="914136" y="951339"/>
                      <a:pt x="896309" y="952764"/>
                    </a:cubicBezTo>
                    <a:cubicBezTo>
                      <a:pt x="889892" y="953476"/>
                      <a:pt x="882762" y="952052"/>
                      <a:pt x="876344" y="953476"/>
                    </a:cubicBezTo>
                    <a:cubicBezTo>
                      <a:pt x="871352" y="954189"/>
                      <a:pt x="862083" y="957751"/>
                      <a:pt x="862796" y="959176"/>
                    </a:cubicBezTo>
                    <a:cubicBezTo>
                      <a:pt x="864935" y="981260"/>
                      <a:pt x="833561" y="996220"/>
                      <a:pt x="850674" y="1020442"/>
                    </a:cubicBezTo>
                    <a:cubicBezTo>
                      <a:pt x="852100" y="1021867"/>
                      <a:pt x="848535" y="1027566"/>
                      <a:pt x="846396" y="1030415"/>
                    </a:cubicBezTo>
                    <a:cubicBezTo>
                      <a:pt x="842117" y="1034690"/>
                      <a:pt x="836413" y="1037539"/>
                      <a:pt x="831422" y="1041101"/>
                    </a:cubicBezTo>
                    <a:cubicBezTo>
                      <a:pt x="804326" y="1058199"/>
                      <a:pt x="805752" y="1058911"/>
                      <a:pt x="817161" y="1087407"/>
                    </a:cubicBezTo>
                    <a:cubicBezTo>
                      <a:pt x="822865" y="1101655"/>
                      <a:pt x="822865" y="1118040"/>
                      <a:pt x="826430" y="1133000"/>
                    </a:cubicBezTo>
                    <a:cubicBezTo>
                      <a:pt x="831422" y="1155797"/>
                      <a:pt x="837839" y="1178594"/>
                      <a:pt x="844257" y="1205665"/>
                    </a:cubicBezTo>
                    <a:cubicBezTo>
                      <a:pt x="827143" y="1201390"/>
                      <a:pt x="812169" y="1199966"/>
                      <a:pt x="799334" y="1194266"/>
                    </a:cubicBezTo>
                    <a:cubicBezTo>
                      <a:pt x="766534" y="1180731"/>
                      <a:pt x="734446" y="1165058"/>
                      <a:pt x="702359" y="1150098"/>
                    </a:cubicBezTo>
                    <a:cubicBezTo>
                      <a:pt x="678828" y="1139412"/>
                      <a:pt x="665993" y="1120890"/>
                      <a:pt x="663141" y="1095243"/>
                    </a:cubicBezTo>
                    <a:cubicBezTo>
                      <a:pt x="661001" y="1076721"/>
                      <a:pt x="660289" y="1057486"/>
                      <a:pt x="656010" y="1039676"/>
                    </a:cubicBezTo>
                    <a:cubicBezTo>
                      <a:pt x="653871" y="1028990"/>
                      <a:pt x="648880" y="1014743"/>
                      <a:pt x="640323" y="1009756"/>
                    </a:cubicBezTo>
                    <a:cubicBezTo>
                      <a:pt x="621071" y="998358"/>
                      <a:pt x="612514" y="980548"/>
                      <a:pt x="602531" y="962738"/>
                    </a:cubicBezTo>
                    <a:cubicBezTo>
                      <a:pt x="576861" y="914295"/>
                      <a:pt x="552617" y="864427"/>
                      <a:pt x="524095" y="818121"/>
                    </a:cubicBezTo>
                    <a:cubicBezTo>
                      <a:pt x="490582" y="763979"/>
                      <a:pt x="436389" y="747594"/>
                      <a:pt x="375780" y="751156"/>
                    </a:cubicBezTo>
                    <a:cubicBezTo>
                      <a:pt x="352962" y="752581"/>
                      <a:pt x="336562" y="766829"/>
                      <a:pt x="323014" y="786063"/>
                    </a:cubicBezTo>
                    <a:cubicBezTo>
                      <a:pt x="314457" y="798887"/>
                      <a:pt x="304474" y="811710"/>
                      <a:pt x="293065" y="821683"/>
                    </a:cubicBezTo>
                    <a:cubicBezTo>
                      <a:pt x="287361" y="825958"/>
                      <a:pt x="273813" y="826670"/>
                      <a:pt x="267395" y="823108"/>
                    </a:cubicBezTo>
                    <a:cubicBezTo>
                      <a:pt x="244578" y="808860"/>
                      <a:pt x="219621" y="795325"/>
                      <a:pt x="201081" y="776090"/>
                    </a:cubicBezTo>
                    <a:cubicBezTo>
                      <a:pt x="184681" y="758992"/>
                      <a:pt x="172559" y="735483"/>
                      <a:pt x="165429" y="712687"/>
                    </a:cubicBezTo>
                    <a:cubicBezTo>
                      <a:pt x="142611" y="640735"/>
                      <a:pt x="99828" y="581606"/>
                      <a:pt x="47062" y="529601"/>
                    </a:cubicBezTo>
                    <a:cubicBezTo>
                      <a:pt x="32801" y="515353"/>
                      <a:pt x="15687" y="503242"/>
                      <a:pt x="0" y="490419"/>
                    </a:cubicBezTo>
                    <a:cubicBezTo>
                      <a:pt x="1426" y="488282"/>
                      <a:pt x="1426" y="486857"/>
                      <a:pt x="1426" y="484720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03343A09-3140-05E9-17E4-17679AD691AA}"/>
                  </a:ext>
                </a:extLst>
              </p:cNvPr>
              <p:cNvSpPr/>
              <p:nvPr/>
            </p:nvSpPr>
            <p:spPr>
              <a:xfrm>
                <a:off x="5178459" y="3405003"/>
                <a:ext cx="68525" cy="83383"/>
              </a:xfrm>
              <a:custGeom>
                <a:avLst/>
                <a:gdLst>
                  <a:gd name="connsiteX0" fmla="*/ 20678 w 55618"/>
                  <a:gd name="connsiteY0" fmla="*/ 12111 h 67677"/>
                  <a:gd name="connsiteX1" fmla="*/ 0 w 55618"/>
                  <a:gd name="connsiteY1" fmla="*/ 12111 h 67677"/>
                  <a:gd name="connsiteX2" fmla="*/ 0 w 55618"/>
                  <a:gd name="connsiteY2" fmla="*/ 0 h 67677"/>
                  <a:gd name="connsiteX3" fmla="*/ 55618 w 55618"/>
                  <a:gd name="connsiteY3" fmla="*/ 0 h 67677"/>
                  <a:gd name="connsiteX4" fmla="*/ 55618 w 55618"/>
                  <a:gd name="connsiteY4" fmla="*/ 12111 h 67677"/>
                  <a:gd name="connsiteX5" fmla="*/ 34939 w 55618"/>
                  <a:gd name="connsiteY5" fmla="*/ 12111 h 67677"/>
                  <a:gd name="connsiteX6" fmla="*/ 34939 w 55618"/>
                  <a:gd name="connsiteY6" fmla="*/ 67678 h 67677"/>
                  <a:gd name="connsiteX7" fmla="*/ 20678 w 55618"/>
                  <a:gd name="connsiteY7" fmla="*/ 67678 h 67677"/>
                  <a:gd name="connsiteX8" fmla="*/ 20678 w 55618"/>
                  <a:gd name="connsiteY8" fmla="*/ 12111 h 67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618" h="67677">
                    <a:moveTo>
                      <a:pt x="20678" y="12111"/>
                    </a:moveTo>
                    <a:lnTo>
                      <a:pt x="0" y="12111"/>
                    </a:lnTo>
                    <a:lnTo>
                      <a:pt x="0" y="0"/>
                    </a:lnTo>
                    <a:lnTo>
                      <a:pt x="55618" y="0"/>
                    </a:lnTo>
                    <a:lnTo>
                      <a:pt x="55618" y="12111"/>
                    </a:lnTo>
                    <a:lnTo>
                      <a:pt x="34939" y="12111"/>
                    </a:lnTo>
                    <a:lnTo>
                      <a:pt x="34939" y="67678"/>
                    </a:lnTo>
                    <a:lnTo>
                      <a:pt x="20678" y="67678"/>
                    </a:lnTo>
                    <a:lnTo>
                      <a:pt x="20678" y="12111"/>
                    </a:ln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5C413770-6B7A-DE68-0021-7E7EC5D48850}"/>
                  </a:ext>
                </a:extLst>
              </p:cNvPr>
              <p:cNvSpPr/>
              <p:nvPr/>
            </p:nvSpPr>
            <p:spPr>
              <a:xfrm>
                <a:off x="5252256" y="3405003"/>
                <a:ext cx="76432" cy="83383"/>
              </a:xfrm>
              <a:custGeom>
                <a:avLst/>
                <a:gdLst>
                  <a:gd name="connsiteX0" fmla="*/ 44923 w 62035"/>
                  <a:gd name="connsiteY0" fmla="*/ 67678 h 67677"/>
                  <a:gd name="connsiteX1" fmla="*/ 30662 w 62035"/>
                  <a:gd name="connsiteY1" fmla="*/ 44169 h 67677"/>
                  <a:gd name="connsiteX2" fmla="*/ 30662 w 62035"/>
                  <a:gd name="connsiteY2" fmla="*/ 44169 h 67677"/>
                  <a:gd name="connsiteX3" fmla="*/ 15687 w 62035"/>
                  <a:gd name="connsiteY3" fmla="*/ 67678 h 67677"/>
                  <a:gd name="connsiteX4" fmla="*/ 0 w 62035"/>
                  <a:gd name="connsiteY4" fmla="*/ 67678 h 67677"/>
                  <a:gd name="connsiteX5" fmla="*/ 22105 w 62035"/>
                  <a:gd name="connsiteY5" fmla="*/ 33483 h 67677"/>
                  <a:gd name="connsiteX6" fmla="*/ 0 w 62035"/>
                  <a:gd name="connsiteY6" fmla="*/ 0 h 67677"/>
                  <a:gd name="connsiteX7" fmla="*/ 17113 w 62035"/>
                  <a:gd name="connsiteY7" fmla="*/ 0 h 67677"/>
                  <a:gd name="connsiteX8" fmla="*/ 30662 w 62035"/>
                  <a:gd name="connsiteY8" fmla="*/ 22084 h 67677"/>
                  <a:gd name="connsiteX9" fmla="*/ 30662 w 62035"/>
                  <a:gd name="connsiteY9" fmla="*/ 22084 h 67677"/>
                  <a:gd name="connsiteX10" fmla="*/ 44923 w 62035"/>
                  <a:gd name="connsiteY10" fmla="*/ 0 h 67677"/>
                  <a:gd name="connsiteX11" fmla="*/ 60610 w 62035"/>
                  <a:gd name="connsiteY11" fmla="*/ 0 h 67677"/>
                  <a:gd name="connsiteX12" fmla="*/ 39218 w 62035"/>
                  <a:gd name="connsiteY12" fmla="*/ 32058 h 67677"/>
                  <a:gd name="connsiteX13" fmla="*/ 62036 w 62035"/>
                  <a:gd name="connsiteY13" fmla="*/ 66965 h 67677"/>
                  <a:gd name="connsiteX14" fmla="*/ 44923 w 62035"/>
                  <a:gd name="connsiteY14" fmla="*/ 66965 h 67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035" h="67677">
                    <a:moveTo>
                      <a:pt x="44923" y="67678"/>
                    </a:moveTo>
                    <a:lnTo>
                      <a:pt x="30662" y="44169"/>
                    </a:lnTo>
                    <a:lnTo>
                      <a:pt x="30662" y="44169"/>
                    </a:lnTo>
                    <a:lnTo>
                      <a:pt x="15687" y="67678"/>
                    </a:lnTo>
                    <a:lnTo>
                      <a:pt x="0" y="67678"/>
                    </a:lnTo>
                    <a:lnTo>
                      <a:pt x="22105" y="33483"/>
                    </a:lnTo>
                    <a:lnTo>
                      <a:pt x="0" y="0"/>
                    </a:lnTo>
                    <a:lnTo>
                      <a:pt x="17113" y="0"/>
                    </a:lnTo>
                    <a:lnTo>
                      <a:pt x="30662" y="22084"/>
                    </a:lnTo>
                    <a:lnTo>
                      <a:pt x="30662" y="22084"/>
                    </a:lnTo>
                    <a:lnTo>
                      <a:pt x="44923" y="0"/>
                    </a:lnTo>
                    <a:lnTo>
                      <a:pt x="60610" y="0"/>
                    </a:lnTo>
                    <a:lnTo>
                      <a:pt x="39218" y="32058"/>
                    </a:lnTo>
                    <a:lnTo>
                      <a:pt x="62036" y="66965"/>
                    </a:lnTo>
                    <a:lnTo>
                      <a:pt x="44923" y="66965"/>
                    </a:ln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8284AE3-EA3A-729A-4640-24EB8A7138CA}"/>
                </a:ext>
              </a:extLst>
            </p:cNvPr>
            <p:cNvGrpSpPr/>
            <p:nvPr/>
          </p:nvGrpSpPr>
          <p:grpSpPr>
            <a:xfrm>
              <a:off x="4804676" y="2551213"/>
              <a:ext cx="966361" cy="770785"/>
              <a:chOff x="4177807" y="2032242"/>
              <a:chExt cx="768102" cy="612651"/>
            </a:xfrm>
            <a:solidFill>
              <a:srgbClr val="C00000"/>
            </a:solidFill>
          </p:grpSpPr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8ADDC6BE-1203-5BA6-4709-F30BD4BC747D}"/>
                  </a:ext>
                </a:extLst>
              </p:cNvPr>
              <p:cNvSpPr/>
              <p:nvPr/>
            </p:nvSpPr>
            <p:spPr>
              <a:xfrm>
                <a:off x="4177807" y="2032242"/>
                <a:ext cx="768102" cy="612651"/>
              </a:xfrm>
              <a:custGeom>
                <a:avLst/>
                <a:gdLst>
                  <a:gd name="connsiteX0" fmla="*/ 72732 w 623422"/>
                  <a:gd name="connsiteY0" fmla="*/ 0 h 497252"/>
                  <a:gd name="connsiteX1" fmla="*/ 94836 w 623422"/>
                  <a:gd name="connsiteY1" fmla="*/ 2137 h 497252"/>
                  <a:gd name="connsiteX2" fmla="*/ 233169 w 623422"/>
                  <a:gd name="connsiteY2" fmla="*/ 19235 h 497252"/>
                  <a:gd name="connsiteX3" fmla="*/ 334423 w 623422"/>
                  <a:gd name="connsiteY3" fmla="*/ 32770 h 497252"/>
                  <a:gd name="connsiteX4" fmla="*/ 397171 w 623422"/>
                  <a:gd name="connsiteY4" fmla="*/ 40607 h 497252"/>
                  <a:gd name="connsiteX5" fmla="*/ 420702 w 623422"/>
                  <a:gd name="connsiteY5" fmla="*/ 37757 h 497252"/>
                  <a:gd name="connsiteX6" fmla="*/ 438529 w 623422"/>
                  <a:gd name="connsiteY6" fmla="*/ 45593 h 497252"/>
                  <a:gd name="connsiteX7" fmla="*/ 604670 w 623422"/>
                  <a:gd name="connsiteY7" fmla="*/ 69103 h 497252"/>
                  <a:gd name="connsiteX8" fmla="*/ 623210 w 623422"/>
                  <a:gd name="connsiteY8" fmla="*/ 90474 h 497252"/>
                  <a:gd name="connsiteX9" fmla="*/ 607523 w 623422"/>
                  <a:gd name="connsiteY9" fmla="*/ 344800 h 497252"/>
                  <a:gd name="connsiteX10" fmla="*/ 597540 w 623422"/>
                  <a:gd name="connsiteY10" fmla="*/ 497253 h 497252"/>
                  <a:gd name="connsiteX11" fmla="*/ 0 w 623422"/>
                  <a:gd name="connsiteY11" fmla="*/ 438124 h 497252"/>
                  <a:gd name="connsiteX12" fmla="*/ 72732 w 623422"/>
                  <a:gd name="connsiteY12" fmla="*/ 0 h 49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3422" h="497252">
                    <a:moveTo>
                      <a:pt x="72732" y="0"/>
                    </a:moveTo>
                    <a:cubicBezTo>
                      <a:pt x="81288" y="712"/>
                      <a:pt x="88419" y="1425"/>
                      <a:pt x="94836" y="2137"/>
                    </a:cubicBezTo>
                    <a:cubicBezTo>
                      <a:pt x="141185" y="7836"/>
                      <a:pt x="187533" y="13535"/>
                      <a:pt x="233169" y="19235"/>
                    </a:cubicBezTo>
                    <a:cubicBezTo>
                      <a:pt x="266683" y="23509"/>
                      <a:pt x="300909" y="28496"/>
                      <a:pt x="334423" y="32770"/>
                    </a:cubicBezTo>
                    <a:cubicBezTo>
                      <a:pt x="355101" y="35620"/>
                      <a:pt x="375780" y="38469"/>
                      <a:pt x="397171" y="40607"/>
                    </a:cubicBezTo>
                    <a:cubicBezTo>
                      <a:pt x="405728" y="41319"/>
                      <a:pt x="414285" y="38469"/>
                      <a:pt x="420702" y="37757"/>
                    </a:cubicBezTo>
                    <a:cubicBezTo>
                      <a:pt x="427833" y="40607"/>
                      <a:pt x="432824" y="44881"/>
                      <a:pt x="438529" y="45593"/>
                    </a:cubicBezTo>
                    <a:cubicBezTo>
                      <a:pt x="494147" y="54142"/>
                      <a:pt x="549052" y="61979"/>
                      <a:pt x="604670" y="69103"/>
                    </a:cubicBezTo>
                    <a:cubicBezTo>
                      <a:pt x="618931" y="71240"/>
                      <a:pt x="624636" y="76226"/>
                      <a:pt x="623210" y="90474"/>
                    </a:cubicBezTo>
                    <a:cubicBezTo>
                      <a:pt x="617505" y="175249"/>
                      <a:pt x="613227" y="260025"/>
                      <a:pt x="607523" y="344800"/>
                    </a:cubicBezTo>
                    <a:cubicBezTo>
                      <a:pt x="604670" y="394667"/>
                      <a:pt x="601105" y="443823"/>
                      <a:pt x="597540" y="497253"/>
                    </a:cubicBezTo>
                    <a:cubicBezTo>
                      <a:pt x="398598" y="477305"/>
                      <a:pt x="200368" y="458071"/>
                      <a:pt x="0" y="438124"/>
                    </a:cubicBezTo>
                    <a:cubicBezTo>
                      <a:pt x="24957" y="291370"/>
                      <a:pt x="48488" y="146041"/>
                      <a:pt x="72732" y="0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1A42AEE8-5EDF-0DED-88B2-FECF2182C8C6}"/>
                  </a:ext>
                </a:extLst>
              </p:cNvPr>
              <p:cNvSpPr/>
              <p:nvPr/>
            </p:nvSpPr>
            <p:spPr>
              <a:xfrm>
                <a:off x="4506379" y="2303459"/>
                <a:ext cx="74675" cy="85139"/>
              </a:xfrm>
              <a:custGeom>
                <a:avLst/>
                <a:gdLst>
                  <a:gd name="connsiteX0" fmla="*/ 60610 w 60609"/>
                  <a:gd name="connsiteY0" fmla="*/ 47731 h 69102"/>
                  <a:gd name="connsiteX1" fmla="*/ 31374 w 60609"/>
                  <a:gd name="connsiteY1" fmla="*/ 69103 h 69102"/>
                  <a:gd name="connsiteX2" fmla="*/ 0 w 60609"/>
                  <a:gd name="connsiteY2" fmla="*/ 34908 h 69102"/>
                  <a:gd name="connsiteX3" fmla="*/ 32087 w 60609"/>
                  <a:gd name="connsiteY3" fmla="*/ 0 h 69102"/>
                  <a:gd name="connsiteX4" fmla="*/ 60610 w 60609"/>
                  <a:gd name="connsiteY4" fmla="*/ 22084 h 69102"/>
                  <a:gd name="connsiteX5" fmla="*/ 46349 w 60609"/>
                  <a:gd name="connsiteY5" fmla="*/ 22084 h 69102"/>
                  <a:gd name="connsiteX6" fmla="*/ 32087 w 60609"/>
                  <a:gd name="connsiteY6" fmla="*/ 11398 h 69102"/>
                  <a:gd name="connsiteX7" fmla="*/ 15687 w 60609"/>
                  <a:gd name="connsiteY7" fmla="*/ 34195 h 69102"/>
                  <a:gd name="connsiteX8" fmla="*/ 32800 w 60609"/>
                  <a:gd name="connsiteY8" fmla="*/ 57704 h 69102"/>
                  <a:gd name="connsiteX9" fmla="*/ 46349 w 60609"/>
                  <a:gd name="connsiteY9" fmla="*/ 47731 h 69102"/>
                  <a:gd name="connsiteX10" fmla="*/ 60610 w 60609"/>
                  <a:gd name="connsiteY10" fmla="*/ 47731 h 6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609" h="69102">
                    <a:moveTo>
                      <a:pt x="60610" y="47731"/>
                    </a:moveTo>
                    <a:cubicBezTo>
                      <a:pt x="57757" y="60554"/>
                      <a:pt x="48488" y="69103"/>
                      <a:pt x="31374" y="69103"/>
                    </a:cubicBezTo>
                    <a:cubicBezTo>
                      <a:pt x="9983" y="69103"/>
                      <a:pt x="0" y="54142"/>
                      <a:pt x="0" y="34908"/>
                    </a:cubicBezTo>
                    <a:cubicBezTo>
                      <a:pt x="0" y="16385"/>
                      <a:pt x="10696" y="0"/>
                      <a:pt x="32087" y="0"/>
                    </a:cubicBezTo>
                    <a:cubicBezTo>
                      <a:pt x="49914" y="0"/>
                      <a:pt x="58470" y="10686"/>
                      <a:pt x="60610" y="22084"/>
                    </a:cubicBezTo>
                    <a:lnTo>
                      <a:pt x="46349" y="22084"/>
                    </a:lnTo>
                    <a:cubicBezTo>
                      <a:pt x="44922" y="17098"/>
                      <a:pt x="41357" y="11398"/>
                      <a:pt x="32087" y="11398"/>
                    </a:cubicBezTo>
                    <a:cubicBezTo>
                      <a:pt x="19965" y="11398"/>
                      <a:pt x="15687" y="22084"/>
                      <a:pt x="15687" y="34195"/>
                    </a:cubicBezTo>
                    <a:cubicBezTo>
                      <a:pt x="15687" y="45594"/>
                      <a:pt x="19965" y="57704"/>
                      <a:pt x="32800" y="57704"/>
                    </a:cubicBezTo>
                    <a:cubicBezTo>
                      <a:pt x="42070" y="57704"/>
                      <a:pt x="45635" y="51293"/>
                      <a:pt x="46349" y="47731"/>
                    </a:cubicBezTo>
                    <a:lnTo>
                      <a:pt x="60610" y="47731"/>
                    </a:ln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C537CBBA-4D5D-88FD-E6D7-40BB92F33BD7}"/>
                  </a:ext>
                </a:extLst>
              </p:cNvPr>
              <p:cNvSpPr/>
              <p:nvPr/>
            </p:nvSpPr>
            <p:spPr>
              <a:xfrm>
                <a:off x="4592476" y="2303459"/>
                <a:ext cx="79947" cy="86016"/>
              </a:xfrm>
              <a:custGeom>
                <a:avLst/>
                <a:gdLst>
                  <a:gd name="connsiteX0" fmla="*/ 64888 w 64888"/>
                  <a:gd name="connsiteY0" fmla="*/ 34908 h 69814"/>
                  <a:gd name="connsiteX1" fmla="*/ 32087 w 64888"/>
                  <a:gd name="connsiteY1" fmla="*/ 69815 h 69814"/>
                  <a:gd name="connsiteX2" fmla="*/ 0 w 64888"/>
                  <a:gd name="connsiteY2" fmla="*/ 34908 h 69814"/>
                  <a:gd name="connsiteX3" fmla="*/ 32801 w 64888"/>
                  <a:gd name="connsiteY3" fmla="*/ 0 h 69814"/>
                  <a:gd name="connsiteX4" fmla="*/ 64888 w 64888"/>
                  <a:gd name="connsiteY4" fmla="*/ 34908 h 69814"/>
                  <a:gd name="connsiteX5" fmla="*/ 14974 w 64888"/>
                  <a:gd name="connsiteY5" fmla="*/ 34908 h 69814"/>
                  <a:gd name="connsiteX6" fmla="*/ 32801 w 64888"/>
                  <a:gd name="connsiteY6" fmla="*/ 57704 h 69814"/>
                  <a:gd name="connsiteX7" fmla="*/ 50627 w 64888"/>
                  <a:gd name="connsiteY7" fmla="*/ 34908 h 69814"/>
                  <a:gd name="connsiteX8" fmla="*/ 32801 w 64888"/>
                  <a:gd name="connsiteY8" fmla="*/ 12111 h 69814"/>
                  <a:gd name="connsiteX9" fmla="*/ 14974 w 64888"/>
                  <a:gd name="connsiteY9" fmla="*/ 34908 h 69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88" h="69814">
                    <a:moveTo>
                      <a:pt x="64888" y="34908"/>
                    </a:moveTo>
                    <a:cubicBezTo>
                      <a:pt x="64888" y="53430"/>
                      <a:pt x="53479" y="69815"/>
                      <a:pt x="32087" y="69815"/>
                    </a:cubicBezTo>
                    <a:cubicBezTo>
                      <a:pt x="10696" y="69815"/>
                      <a:pt x="0" y="54142"/>
                      <a:pt x="0" y="34908"/>
                    </a:cubicBezTo>
                    <a:cubicBezTo>
                      <a:pt x="0" y="15673"/>
                      <a:pt x="12122" y="0"/>
                      <a:pt x="32801" y="0"/>
                    </a:cubicBezTo>
                    <a:cubicBezTo>
                      <a:pt x="52053" y="712"/>
                      <a:pt x="64888" y="14248"/>
                      <a:pt x="64888" y="34908"/>
                    </a:cubicBezTo>
                    <a:close/>
                    <a:moveTo>
                      <a:pt x="14974" y="34908"/>
                    </a:moveTo>
                    <a:cubicBezTo>
                      <a:pt x="14974" y="47731"/>
                      <a:pt x="20679" y="57704"/>
                      <a:pt x="32801" y="57704"/>
                    </a:cubicBezTo>
                    <a:cubicBezTo>
                      <a:pt x="45635" y="57704"/>
                      <a:pt x="50627" y="47018"/>
                      <a:pt x="50627" y="34908"/>
                    </a:cubicBezTo>
                    <a:cubicBezTo>
                      <a:pt x="50627" y="22084"/>
                      <a:pt x="45635" y="12111"/>
                      <a:pt x="32801" y="12111"/>
                    </a:cubicBezTo>
                    <a:cubicBezTo>
                      <a:pt x="19965" y="12111"/>
                      <a:pt x="14974" y="21372"/>
                      <a:pt x="14974" y="34908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B51BCA4-8BA5-03AD-134E-C975BC9CE527}"/>
                </a:ext>
              </a:extLst>
            </p:cNvPr>
            <p:cNvGrpSpPr/>
            <p:nvPr/>
          </p:nvGrpSpPr>
          <p:grpSpPr>
            <a:xfrm>
              <a:off x="7695616" y="3604359"/>
              <a:ext cx="491273" cy="846982"/>
              <a:chOff x="6475641" y="2869324"/>
              <a:chExt cx="390483" cy="673215"/>
            </a:xfrm>
            <a:solidFill>
              <a:srgbClr val="007F7F"/>
            </a:solidFill>
          </p:grpSpPr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BC3172E9-B400-EFF9-E37C-41BD07F5BA23}"/>
                  </a:ext>
                </a:extLst>
              </p:cNvPr>
              <p:cNvSpPr/>
              <p:nvPr/>
            </p:nvSpPr>
            <p:spPr>
              <a:xfrm>
                <a:off x="6475641" y="2869324"/>
                <a:ext cx="390483" cy="673215"/>
              </a:xfrm>
              <a:custGeom>
                <a:avLst/>
                <a:gdLst>
                  <a:gd name="connsiteX0" fmla="*/ 316933 w 316932"/>
                  <a:gd name="connsiteY0" fmla="*/ 427654 h 546408"/>
                  <a:gd name="connsiteX1" fmla="*/ 210688 w 316932"/>
                  <a:gd name="connsiteY1" fmla="*/ 447602 h 546408"/>
                  <a:gd name="connsiteX2" fmla="*/ 103730 w 316932"/>
                  <a:gd name="connsiteY2" fmla="*/ 456150 h 546408"/>
                  <a:gd name="connsiteX3" fmla="*/ 75208 w 316932"/>
                  <a:gd name="connsiteY3" fmla="*/ 506018 h 546408"/>
                  <a:gd name="connsiteX4" fmla="*/ 89469 w 316932"/>
                  <a:gd name="connsiteY4" fmla="*/ 536651 h 546408"/>
                  <a:gd name="connsiteX5" fmla="*/ 58807 w 316932"/>
                  <a:gd name="connsiteY5" fmla="*/ 530240 h 546408"/>
                  <a:gd name="connsiteX6" fmla="*/ 43833 w 316932"/>
                  <a:gd name="connsiteY6" fmla="*/ 511717 h 546408"/>
                  <a:gd name="connsiteX7" fmla="*/ 26720 w 316932"/>
                  <a:gd name="connsiteY7" fmla="*/ 528102 h 546408"/>
                  <a:gd name="connsiteX8" fmla="*/ 13885 w 316932"/>
                  <a:gd name="connsiteY8" fmla="*/ 541638 h 546408"/>
                  <a:gd name="connsiteX9" fmla="*/ 6754 w 316932"/>
                  <a:gd name="connsiteY9" fmla="*/ 472535 h 546408"/>
                  <a:gd name="connsiteX10" fmla="*/ 7467 w 316932"/>
                  <a:gd name="connsiteY10" fmla="*/ 170479 h 546408"/>
                  <a:gd name="connsiteX11" fmla="*/ 16737 w 316932"/>
                  <a:gd name="connsiteY11" fmla="*/ 41536 h 546408"/>
                  <a:gd name="connsiteX12" fmla="*/ 33850 w 316932"/>
                  <a:gd name="connsiteY12" fmla="*/ 23013 h 546408"/>
                  <a:gd name="connsiteX13" fmla="*/ 207123 w 316932"/>
                  <a:gd name="connsiteY13" fmla="*/ 217 h 546408"/>
                  <a:gd name="connsiteX14" fmla="*/ 224949 w 316932"/>
                  <a:gd name="connsiteY14" fmla="*/ 14465 h 546408"/>
                  <a:gd name="connsiteX15" fmla="*/ 276289 w 316932"/>
                  <a:gd name="connsiteY15" fmla="*/ 213935 h 546408"/>
                  <a:gd name="connsiteX16" fmla="*/ 291976 w 316932"/>
                  <a:gd name="connsiteY16" fmla="*/ 248131 h 546408"/>
                  <a:gd name="connsiteX17" fmla="*/ 304811 w 316932"/>
                  <a:gd name="connsiteY17" fmla="*/ 299423 h 546408"/>
                  <a:gd name="connsiteX18" fmla="*/ 311229 w 316932"/>
                  <a:gd name="connsiteY18" fmla="*/ 397021 h 546408"/>
                  <a:gd name="connsiteX19" fmla="*/ 316933 w 316932"/>
                  <a:gd name="connsiteY19" fmla="*/ 427654 h 546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16932" h="546408">
                    <a:moveTo>
                      <a:pt x="316933" y="427654"/>
                    </a:moveTo>
                    <a:cubicBezTo>
                      <a:pt x="280567" y="434778"/>
                      <a:pt x="246341" y="442615"/>
                      <a:pt x="210688" y="447602"/>
                    </a:cubicBezTo>
                    <a:cubicBezTo>
                      <a:pt x="175035" y="451876"/>
                      <a:pt x="139383" y="453301"/>
                      <a:pt x="103730" y="456150"/>
                    </a:cubicBezTo>
                    <a:cubicBezTo>
                      <a:pt x="71642" y="458287"/>
                      <a:pt x="61659" y="476810"/>
                      <a:pt x="75208" y="506018"/>
                    </a:cubicBezTo>
                    <a:cubicBezTo>
                      <a:pt x="80199" y="515992"/>
                      <a:pt x="84477" y="526678"/>
                      <a:pt x="89469" y="536651"/>
                    </a:cubicBezTo>
                    <a:cubicBezTo>
                      <a:pt x="68077" y="550899"/>
                      <a:pt x="66651" y="550187"/>
                      <a:pt x="58807" y="530240"/>
                    </a:cubicBezTo>
                    <a:cubicBezTo>
                      <a:pt x="55955" y="523116"/>
                      <a:pt x="48825" y="518129"/>
                      <a:pt x="43833" y="511717"/>
                    </a:cubicBezTo>
                    <a:cubicBezTo>
                      <a:pt x="38129" y="517416"/>
                      <a:pt x="31711" y="522403"/>
                      <a:pt x="26720" y="528102"/>
                    </a:cubicBezTo>
                    <a:cubicBezTo>
                      <a:pt x="23154" y="531664"/>
                      <a:pt x="21729" y="537364"/>
                      <a:pt x="13885" y="541638"/>
                    </a:cubicBezTo>
                    <a:cubicBezTo>
                      <a:pt x="11746" y="518841"/>
                      <a:pt x="9607" y="496044"/>
                      <a:pt x="6754" y="472535"/>
                    </a:cubicBezTo>
                    <a:cubicBezTo>
                      <a:pt x="-4655" y="372088"/>
                      <a:pt x="337" y="270927"/>
                      <a:pt x="7467" y="170479"/>
                    </a:cubicBezTo>
                    <a:cubicBezTo>
                      <a:pt x="10319" y="127736"/>
                      <a:pt x="13885" y="84280"/>
                      <a:pt x="16737" y="41536"/>
                    </a:cubicBezTo>
                    <a:cubicBezTo>
                      <a:pt x="17450" y="29425"/>
                      <a:pt x="21729" y="24438"/>
                      <a:pt x="33850" y="23013"/>
                    </a:cubicBezTo>
                    <a:cubicBezTo>
                      <a:pt x="91608" y="15889"/>
                      <a:pt x="149365" y="8053"/>
                      <a:pt x="207123" y="217"/>
                    </a:cubicBezTo>
                    <a:cubicBezTo>
                      <a:pt x="219958" y="-1208"/>
                      <a:pt x="222810" y="4491"/>
                      <a:pt x="224949" y="14465"/>
                    </a:cubicBezTo>
                    <a:cubicBezTo>
                      <a:pt x="242062" y="80718"/>
                      <a:pt x="258462" y="147683"/>
                      <a:pt x="276289" y="213935"/>
                    </a:cubicBezTo>
                    <a:cubicBezTo>
                      <a:pt x="279141" y="226046"/>
                      <a:pt x="284845" y="238157"/>
                      <a:pt x="291976" y="248131"/>
                    </a:cubicBezTo>
                    <a:cubicBezTo>
                      <a:pt x="302672" y="263803"/>
                      <a:pt x="305524" y="279476"/>
                      <a:pt x="304811" y="299423"/>
                    </a:cubicBezTo>
                    <a:cubicBezTo>
                      <a:pt x="303385" y="331481"/>
                      <a:pt x="308376" y="364251"/>
                      <a:pt x="311229" y="397021"/>
                    </a:cubicBezTo>
                    <a:cubicBezTo>
                      <a:pt x="311941" y="405570"/>
                      <a:pt x="314794" y="414831"/>
                      <a:pt x="316933" y="427654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7A1EE0B3-6457-4315-4832-9C676D680FE2}"/>
                  </a:ext>
                </a:extLst>
              </p:cNvPr>
              <p:cNvSpPr/>
              <p:nvPr/>
            </p:nvSpPr>
            <p:spPr>
              <a:xfrm>
                <a:off x="6581480" y="3168017"/>
                <a:ext cx="79946" cy="82506"/>
              </a:xfrm>
              <a:custGeom>
                <a:avLst/>
                <a:gdLst>
                  <a:gd name="connsiteX0" fmla="*/ 19252 w 64887"/>
                  <a:gd name="connsiteY0" fmla="*/ 51293 h 66965"/>
                  <a:gd name="connsiteX1" fmla="*/ 14261 w 64887"/>
                  <a:gd name="connsiteY1" fmla="*/ 66965 h 66965"/>
                  <a:gd name="connsiteX2" fmla="*/ 0 w 64887"/>
                  <a:gd name="connsiteY2" fmla="*/ 66965 h 66965"/>
                  <a:gd name="connsiteX3" fmla="*/ 22817 w 64887"/>
                  <a:gd name="connsiteY3" fmla="*/ 0 h 66965"/>
                  <a:gd name="connsiteX4" fmla="*/ 41357 w 64887"/>
                  <a:gd name="connsiteY4" fmla="*/ 0 h 66965"/>
                  <a:gd name="connsiteX5" fmla="*/ 64888 w 64887"/>
                  <a:gd name="connsiteY5" fmla="*/ 66965 h 66965"/>
                  <a:gd name="connsiteX6" fmla="*/ 49914 w 64887"/>
                  <a:gd name="connsiteY6" fmla="*/ 66965 h 66965"/>
                  <a:gd name="connsiteX7" fmla="*/ 44209 w 64887"/>
                  <a:gd name="connsiteY7" fmla="*/ 51293 h 66965"/>
                  <a:gd name="connsiteX8" fmla="*/ 19252 w 64887"/>
                  <a:gd name="connsiteY8" fmla="*/ 51293 h 66965"/>
                  <a:gd name="connsiteX9" fmla="*/ 40644 w 64887"/>
                  <a:gd name="connsiteY9" fmla="*/ 39182 h 66965"/>
                  <a:gd name="connsiteX10" fmla="*/ 31374 w 64887"/>
                  <a:gd name="connsiteY10" fmla="*/ 9974 h 66965"/>
                  <a:gd name="connsiteX11" fmla="*/ 31374 w 64887"/>
                  <a:gd name="connsiteY11" fmla="*/ 9974 h 66965"/>
                  <a:gd name="connsiteX12" fmla="*/ 22817 w 64887"/>
                  <a:gd name="connsiteY12" fmla="*/ 39182 h 66965"/>
                  <a:gd name="connsiteX13" fmla="*/ 40644 w 64887"/>
                  <a:gd name="connsiteY13" fmla="*/ 39182 h 6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4887" h="66965">
                    <a:moveTo>
                      <a:pt x="19252" y="51293"/>
                    </a:moveTo>
                    <a:lnTo>
                      <a:pt x="14261" y="66965"/>
                    </a:lnTo>
                    <a:lnTo>
                      <a:pt x="0" y="66965"/>
                    </a:lnTo>
                    <a:lnTo>
                      <a:pt x="22817" y="0"/>
                    </a:lnTo>
                    <a:lnTo>
                      <a:pt x="41357" y="0"/>
                    </a:lnTo>
                    <a:lnTo>
                      <a:pt x="64888" y="66965"/>
                    </a:lnTo>
                    <a:lnTo>
                      <a:pt x="49914" y="66965"/>
                    </a:lnTo>
                    <a:lnTo>
                      <a:pt x="44209" y="51293"/>
                    </a:lnTo>
                    <a:lnTo>
                      <a:pt x="19252" y="51293"/>
                    </a:lnTo>
                    <a:close/>
                    <a:moveTo>
                      <a:pt x="40644" y="39182"/>
                    </a:moveTo>
                    <a:cubicBezTo>
                      <a:pt x="35653" y="24934"/>
                      <a:pt x="32800" y="15673"/>
                      <a:pt x="31374" y="9974"/>
                    </a:cubicBezTo>
                    <a:lnTo>
                      <a:pt x="31374" y="9974"/>
                    </a:lnTo>
                    <a:cubicBezTo>
                      <a:pt x="29948" y="16385"/>
                      <a:pt x="26383" y="27071"/>
                      <a:pt x="22817" y="39182"/>
                    </a:cubicBezTo>
                    <a:lnTo>
                      <a:pt x="40644" y="39182"/>
                    </a:ln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4FBC0629-258A-1D38-7435-D92FCBF60352}"/>
                  </a:ext>
                </a:extLst>
              </p:cNvPr>
              <p:cNvSpPr/>
              <p:nvPr/>
            </p:nvSpPr>
            <p:spPr>
              <a:xfrm>
                <a:off x="6671970" y="3167139"/>
                <a:ext cx="58861" cy="83383"/>
              </a:xfrm>
              <a:custGeom>
                <a:avLst/>
                <a:gdLst>
                  <a:gd name="connsiteX0" fmla="*/ 0 w 47774"/>
                  <a:gd name="connsiteY0" fmla="*/ 0 h 67677"/>
                  <a:gd name="connsiteX1" fmla="*/ 14261 w 47774"/>
                  <a:gd name="connsiteY1" fmla="*/ 0 h 67677"/>
                  <a:gd name="connsiteX2" fmla="*/ 14261 w 47774"/>
                  <a:gd name="connsiteY2" fmla="*/ 55567 h 67677"/>
                  <a:gd name="connsiteX3" fmla="*/ 47775 w 47774"/>
                  <a:gd name="connsiteY3" fmla="*/ 55567 h 67677"/>
                  <a:gd name="connsiteX4" fmla="*/ 46349 w 47774"/>
                  <a:gd name="connsiteY4" fmla="*/ 67678 h 67677"/>
                  <a:gd name="connsiteX5" fmla="*/ 0 w 47774"/>
                  <a:gd name="connsiteY5" fmla="*/ 67678 h 67677"/>
                  <a:gd name="connsiteX6" fmla="*/ 0 w 47774"/>
                  <a:gd name="connsiteY6" fmla="*/ 0 h 67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74" h="67677">
                    <a:moveTo>
                      <a:pt x="0" y="0"/>
                    </a:moveTo>
                    <a:lnTo>
                      <a:pt x="14261" y="0"/>
                    </a:lnTo>
                    <a:lnTo>
                      <a:pt x="14261" y="55567"/>
                    </a:lnTo>
                    <a:lnTo>
                      <a:pt x="47775" y="55567"/>
                    </a:lnTo>
                    <a:lnTo>
                      <a:pt x="46349" y="67678"/>
                    </a:lnTo>
                    <a:lnTo>
                      <a:pt x="0" y="676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A63F05-B6D7-42E8-DAC6-75F9013F05F8}"/>
                </a:ext>
              </a:extLst>
            </p:cNvPr>
            <p:cNvGrpSpPr/>
            <p:nvPr/>
          </p:nvGrpSpPr>
          <p:grpSpPr>
            <a:xfrm>
              <a:off x="7436392" y="3260160"/>
              <a:ext cx="1099771" cy="387601"/>
              <a:chOff x="6269600" y="2595741"/>
              <a:chExt cx="874142" cy="308081"/>
            </a:xfrm>
            <a:solidFill>
              <a:srgbClr val="007F7F"/>
            </a:solidFill>
          </p:grpSpPr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BEC18F0E-51BC-384D-499E-3BFF15E6A9FE}"/>
                  </a:ext>
                </a:extLst>
              </p:cNvPr>
              <p:cNvSpPr/>
              <p:nvPr/>
            </p:nvSpPr>
            <p:spPr>
              <a:xfrm>
                <a:off x="6269600" y="2595741"/>
                <a:ext cx="874142" cy="308081"/>
              </a:xfrm>
              <a:custGeom>
                <a:avLst/>
                <a:gdLst>
                  <a:gd name="connsiteX0" fmla="*/ 0 w 709489"/>
                  <a:gd name="connsiteY0" fmla="*/ 250051 h 250051"/>
                  <a:gd name="connsiteX1" fmla="*/ 16400 w 709489"/>
                  <a:gd name="connsiteY1" fmla="*/ 208020 h 250051"/>
                  <a:gd name="connsiteX2" fmla="*/ 39218 w 709489"/>
                  <a:gd name="connsiteY2" fmla="*/ 121107 h 250051"/>
                  <a:gd name="connsiteX3" fmla="*/ 61323 w 709489"/>
                  <a:gd name="connsiteY3" fmla="*/ 99023 h 250051"/>
                  <a:gd name="connsiteX4" fmla="*/ 110523 w 709489"/>
                  <a:gd name="connsiteY4" fmla="*/ 94749 h 250051"/>
                  <a:gd name="connsiteX5" fmla="*/ 243151 w 709489"/>
                  <a:gd name="connsiteY5" fmla="*/ 65540 h 250051"/>
                  <a:gd name="connsiteX6" fmla="*/ 527660 w 709489"/>
                  <a:gd name="connsiteY6" fmla="*/ 24221 h 250051"/>
                  <a:gd name="connsiteX7" fmla="*/ 697367 w 709489"/>
                  <a:gd name="connsiteY7" fmla="*/ 712 h 250051"/>
                  <a:gd name="connsiteX8" fmla="*/ 709489 w 709489"/>
                  <a:gd name="connsiteY8" fmla="*/ 0 h 250051"/>
                  <a:gd name="connsiteX9" fmla="*/ 686671 w 709489"/>
                  <a:gd name="connsiteY9" fmla="*/ 31345 h 250051"/>
                  <a:gd name="connsiteX10" fmla="*/ 621783 w 709489"/>
                  <a:gd name="connsiteY10" fmla="*/ 78364 h 250051"/>
                  <a:gd name="connsiteX11" fmla="*/ 600392 w 709489"/>
                  <a:gd name="connsiteY11" fmla="*/ 94036 h 250051"/>
                  <a:gd name="connsiteX12" fmla="*/ 536930 w 709489"/>
                  <a:gd name="connsiteY12" fmla="*/ 129656 h 250051"/>
                  <a:gd name="connsiteX13" fmla="*/ 514825 w 709489"/>
                  <a:gd name="connsiteY13" fmla="*/ 166701 h 250051"/>
                  <a:gd name="connsiteX14" fmla="*/ 498425 w 709489"/>
                  <a:gd name="connsiteY14" fmla="*/ 185223 h 250051"/>
                  <a:gd name="connsiteX15" fmla="*/ 142611 w 709489"/>
                  <a:gd name="connsiteY15" fmla="*/ 231529 h 250051"/>
                  <a:gd name="connsiteX16" fmla="*/ 16400 w 709489"/>
                  <a:gd name="connsiteY16" fmla="*/ 247914 h 250051"/>
                  <a:gd name="connsiteX17" fmla="*/ 0 w 709489"/>
                  <a:gd name="connsiteY17" fmla="*/ 250051 h 25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09489" h="250051">
                    <a:moveTo>
                      <a:pt x="0" y="250051"/>
                    </a:moveTo>
                    <a:cubicBezTo>
                      <a:pt x="6417" y="233666"/>
                      <a:pt x="11409" y="220843"/>
                      <a:pt x="16400" y="208020"/>
                    </a:cubicBezTo>
                    <a:cubicBezTo>
                      <a:pt x="27096" y="180236"/>
                      <a:pt x="39931" y="152453"/>
                      <a:pt x="39218" y="121107"/>
                    </a:cubicBezTo>
                    <a:cubicBezTo>
                      <a:pt x="38505" y="105435"/>
                      <a:pt x="47774" y="99735"/>
                      <a:pt x="61323" y="99023"/>
                    </a:cubicBezTo>
                    <a:cubicBezTo>
                      <a:pt x="77723" y="97598"/>
                      <a:pt x="94123" y="98311"/>
                      <a:pt x="110523" y="94749"/>
                    </a:cubicBezTo>
                    <a:cubicBezTo>
                      <a:pt x="154732" y="85488"/>
                      <a:pt x="198229" y="72664"/>
                      <a:pt x="243151" y="65540"/>
                    </a:cubicBezTo>
                    <a:cubicBezTo>
                      <a:pt x="337988" y="50580"/>
                      <a:pt x="432824" y="37757"/>
                      <a:pt x="527660" y="24221"/>
                    </a:cubicBezTo>
                    <a:cubicBezTo>
                      <a:pt x="583991" y="16385"/>
                      <a:pt x="641036" y="8549"/>
                      <a:pt x="697367" y="712"/>
                    </a:cubicBezTo>
                    <a:cubicBezTo>
                      <a:pt x="700933" y="0"/>
                      <a:pt x="704498" y="0"/>
                      <a:pt x="709489" y="0"/>
                    </a:cubicBezTo>
                    <a:cubicBezTo>
                      <a:pt x="706637" y="15673"/>
                      <a:pt x="703072" y="25646"/>
                      <a:pt x="686671" y="31345"/>
                    </a:cubicBezTo>
                    <a:cubicBezTo>
                      <a:pt x="661715" y="40606"/>
                      <a:pt x="636044" y="52005"/>
                      <a:pt x="621783" y="78364"/>
                    </a:cubicBezTo>
                    <a:cubicBezTo>
                      <a:pt x="618218" y="85488"/>
                      <a:pt x="608235" y="89762"/>
                      <a:pt x="600392" y="94036"/>
                    </a:cubicBezTo>
                    <a:cubicBezTo>
                      <a:pt x="579713" y="106147"/>
                      <a:pt x="558322" y="117545"/>
                      <a:pt x="536930" y="129656"/>
                    </a:cubicBezTo>
                    <a:cubicBezTo>
                      <a:pt x="522669" y="137492"/>
                      <a:pt x="514112" y="149603"/>
                      <a:pt x="514825" y="166701"/>
                    </a:cubicBezTo>
                    <a:cubicBezTo>
                      <a:pt x="515538" y="178099"/>
                      <a:pt x="511260" y="183086"/>
                      <a:pt x="498425" y="185223"/>
                    </a:cubicBezTo>
                    <a:cubicBezTo>
                      <a:pt x="380058" y="200183"/>
                      <a:pt x="260978" y="215856"/>
                      <a:pt x="142611" y="231529"/>
                    </a:cubicBezTo>
                    <a:cubicBezTo>
                      <a:pt x="100541" y="237228"/>
                      <a:pt x="58470" y="242927"/>
                      <a:pt x="16400" y="247914"/>
                    </a:cubicBezTo>
                    <a:cubicBezTo>
                      <a:pt x="11409" y="249339"/>
                      <a:pt x="7131" y="249339"/>
                      <a:pt x="0" y="250051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DAAD7D42-6799-134E-FA2D-CB4F652D18EF}"/>
                  </a:ext>
                </a:extLst>
              </p:cNvPr>
              <p:cNvSpPr/>
              <p:nvPr/>
            </p:nvSpPr>
            <p:spPr>
              <a:xfrm>
                <a:off x="6569180" y="2706334"/>
                <a:ext cx="68526" cy="83383"/>
              </a:xfrm>
              <a:custGeom>
                <a:avLst/>
                <a:gdLst>
                  <a:gd name="connsiteX0" fmla="*/ 20679 w 55618"/>
                  <a:gd name="connsiteY0" fmla="*/ 12111 h 67677"/>
                  <a:gd name="connsiteX1" fmla="*/ 0 w 55618"/>
                  <a:gd name="connsiteY1" fmla="*/ 12111 h 67677"/>
                  <a:gd name="connsiteX2" fmla="*/ 0 w 55618"/>
                  <a:gd name="connsiteY2" fmla="*/ 0 h 67677"/>
                  <a:gd name="connsiteX3" fmla="*/ 55618 w 55618"/>
                  <a:gd name="connsiteY3" fmla="*/ 0 h 67677"/>
                  <a:gd name="connsiteX4" fmla="*/ 55618 w 55618"/>
                  <a:gd name="connsiteY4" fmla="*/ 12111 h 67677"/>
                  <a:gd name="connsiteX5" fmla="*/ 34940 w 55618"/>
                  <a:gd name="connsiteY5" fmla="*/ 12111 h 67677"/>
                  <a:gd name="connsiteX6" fmla="*/ 34940 w 55618"/>
                  <a:gd name="connsiteY6" fmla="*/ 67678 h 67677"/>
                  <a:gd name="connsiteX7" fmla="*/ 20679 w 55618"/>
                  <a:gd name="connsiteY7" fmla="*/ 67678 h 67677"/>
                  <a:gd name="connsiteX8" fmla="*/ 20679 w 55618"/>
                  <a:gd name="connsiteY8" fmla="*/ 12111 h 67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618" h="67677">
                    <a:moveTo>
                      <a:pt x="20679" y="12111"/>
                    </a:moveTo>
                    <a:lnTo>
                      <a:pt x="0" y="12111"/>
                    </a:lnTo>
                    <a:lnTo>
                      <a:pt x="0" y="0"/>
                    </a:lnTo>
                    <a:lnTo>
                      <a:pt x="55618" y="0"/>
                    </a:lnTo>
                    <a:lnTo>
                      <a:pt x="55618" y="12111"/>
                    </a:lnTo>
                    <a:lnTo>
                      <a:pt x="34940" y="12111"/>
                    </a:lnTo>
                    <a:lnTo>
                      <a:pt x="34940" y="67678"/>
                    </a:lnTo>
                    <a:lnTo>
                      <a:pt x="20679" y="67678"/>
                    </a:lnTo>
                    <a:lnTo>
                      <a:pt x="20679" y="12111"/>
                    </a:ln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F876BC7D-F7A2-D619-CFF0-8898B7EED3A6}"/>
                  </a:ext>
                </a:extLst>
              </p:cNvPr>
              <p:cNvSpPr/>
              <p:nvPr/>
            </p:nvSpPr>
            <p:spPr>
              <a:xfrm>
                <a:off x="6648248" y="2707212"/>
                <a:ext cx="70283" cy="83383"/>
              </a:xfrm>
              <a:custGeom>
                <a:avLst/>
                <a:gdLst>
                  <a:gd name="connsiteX0" fmla="*/ 0 w 57044"/>
                  <a:gd name="connsiteY0" fmla="*/ 66965 h 67677"/>
                  <a:gd name="connsiteX1" fmla="*/ 0 w 57044"/>
                  <a:gd name="connsiteY1" fmla="*/ 0 h 67677"/>
                  <a:gd name="connsiteX2" fmla="*/ 17826 w 57044"/>
                  <a:gd name="connsiteY2" fmla="*/ 0 h 67677"/>
                  <a:gd name="connsiteX3" fmla="*/ 44922 w 57044"/>
                  <a:gd name="connsiteY3" fmla="*/ 49868 h 67677"/>
                  <a:gd name="connsiteX4" fmla="*/ 44922 w 57044"/>
                  <a:gd name="connsiteY4" fmla="*/ 49868 h 67677"/>
                  <a:gd name="connsiteX5" fmla="*/ 44209 w 57044"/>
                  <a:gd name="connsiteY5" fmla="*/ 19947 h 67677"/>
                  <a:gd name="connsiteX6" fmla="*/ 44209 w 57044"/>
                  <a:gd name="connsiteY6" fmla="*/ 0 h 67677"/>
                  <a:gd name="connsiteX7" fmla="*/ 57044 w 57044"/>
                  <a:gd name="connsiteY7" fmla="*/ 0 h 67677"/>
                  <a:gd name="connsiteX8" fmla="*/ 57044 w 57044"/>
                  <a:gd name="connsiteY8" fmla="*/ 66965 h 67677"/>
                  <a:gd name="connsiteX9" fmla="*/ 39931 w 57044"/>
                  <a:gd name="connsiteY9" fmla="*/ 66965 h 67677"/>
                  <a:gd name="connsiteX10" fmla="*/ 12122 w 57044"/>
                  <a:gd name="connsiteY10" fmla="*/ 14960 h 67677"/>
                  <a:gd name="connsiteX11" fmla="*/ 12122 w 57044"/>
                  <a:gd name="connsiteY11" fmla="*/ 14960 h 67677"/>
                  <a:gd name="connsiteX12" fmla="*/ 12835 w 57044"/>
                  <a:gd name="connsiteY12" fmla="*/ 47018 h 67677"/>
                  <a:gd name="connsiteX13" fmla="*/ 12835 w 57044"/>
                  <a:gd name="connsiteY13" fmla="*/ 67678 h 67677"/>
                  <a:gd name="connsiteX14" fmla="*/ 0 w 57044"/>
                  <a:gd name="connsiteY14" fmla="*/ 67678 h 67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044" h="67677">
                    <a:moveTo>
                      <a:pt x="0" y="66965"/>
                    </a:moveTo>
                    <a:lnTo>
                      <a:pt x="0" y="0"/>
                    </a:lnTo>
                    <a:lnTo>
                      <a:pt x="17826" y="0"/>
                    </a:lnTo>
                    <a:cubicBezTo>
                      <a:pt x="26383" y="14960"/>
                      <a:pt x="42070" y="42032"/>
                      <a:pt x="44922" y="49868"/>
                    </a:cubicBezTo>
                    <a:lnTo>
                      <a:pt x="44922" y="49868"/>
                    </a:lnTo>
                    <a:cubicBezTo>
                      <a:pt x="44209" y="42744"/>
                      <a:pt x="44209" y="31346"/>
                      <a:pt x="44209" y="19947"/>
                    </a:cubicBezTo>
                    <a:lnTo>
                      <a:pt x="44209" y="0"/>
                    </a:lnTo>
                    <a:lnTo>
                      <a:pt x="57044" y="0"/>
                    </a:lnTo>
                    <a:lnTo>
                      <a:pt x="57044" y="66965"/>
                    </a:lnTo>
                    <a:lnTo>
                      <a:pt x="39931" y="66965"/>
                    </a:lnTo>
                    <a:cubicBezTo>
                      <a:pt x="32800" y="54142"/>
                      <a:pt x="15687" y="22797"/>
                      <a:pt x="12122" y="14960"/>
                    </a:cubicBezTo>
                    <a:lnTo>
                      <a:pt x="12122" y="14960"/>
                    </a:lnTo>
                    <a:cubicBezTo>
                      <a:pt x="12835" y="20660"/>
                      <a:pt x="12835" y="34908"/>
                      <a:pt x="12835" y="47018"/>
                    </a:cubicBezTo>
                    <a:lnTo>
                      <a:pt x="12835" y="67678"/>
                    </a:lnTo>
                    <a:lnTo>
                      <a:pt x="0" y="67678"/>
                    </a:ln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A5BC531E-6495-AB4F-F4FB-AD44DDE1AB5B}"/>
                </a:ext>
              </a:extLst>
            </p:cNvPr>
            <p:cNvGrpSpPr/>
            <p:nvPr/>
          </p:nvGrpSpPr>
          <p:grpSpPr>
            <a:xfrm>
              <a:off x="645334" y="3207943"/>
              <a:ext cx="2682932" cy="1630547"/>
              <a:chOff x="1685842" y="4134254"/>
              <a:chExt cx="2682932" cy="1630547"/>
            </a:xfrm>
          </p:grpSpPr>
          <p:grpSp>
            <p:nvGrpSpPr>
              <p:cNvPr id="216" name="Graphic 2">
                <a:extLst>
                  <a:ext uri="{FF2B5EF4-FFF2-40B4-BE49-F238E27FC236}">
                    <a16:creationId xmlns:a16="http://schemas.microsoft.com/office/drawing/2014/main" id="{5E25F45E-418A-68B8-408A-B44AE607B545}"/>
                  </a:ext>
                </a:extLst>
              </p:cNvPr>
              <p:cNvGrpSpPr/>
              <p:nvPr/>
            </p:nvGrpSpPr>
            <p:grpSpPr>
              <a:xfrm>
                <a:off x="2749138" y="4134254"/>
                <a:ext cx="1619636" cy="1605857"/>
                <a:chOff x="2570455" y="3139925"/>
                <a:chExt cx="1044866" cy="1035977"/>
              </a:xfrm>
              <a:solidFill>
                <a:srgbClr val="0070C0"/>
              </a:solidFill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CE75572D-1259-A15E-A71F-CCA3B79A27F6}"/>
                    </a:ext>
                  </a:extLst>
                </p:cNvPr>
                <p:cNvSpPr/>
                <p:nvPr/>
              </p:nvSpPr>
              <p:spPr>
                <a:xfrm>
                  <a:off x="3471924" y="4043765"/>
                  <a:ext cx="46893" cy="56073"/>
                </a:xfrm>
                <a:custGeom>
                  <a:avLst/>
                  <a:gdLst>
                    <a:gd name="connsiteX0" fmla="*/ 39050 w 46893"/>
                    <a:gd name="connsiteY0" fmla="*/ 11193 h 56073"/>
                    <a:gd name="connsiteX1" fmla="*/ 39050 w 46893"/>
                    <a:gd name="connsiteY1" fmla="*/ 11193 h 56073"/>
                    <a:gd name="connsiteX2" fmla="*/ 39050 w 46893"/>
                    <a:gd name="connsiteY2" fmla="*/ 11193 h 56073"/>
                    <a:gd name="connsiteX3" fmla="*/ 38337 w 46893"/>
                    <a:gd name="connsiteY3" fmla="*/ 2644 h 56073"/>
                    <a:gd name="connsiteX4" fmla="*/ 21936 w 46893"/>
                    <a:gd name="connsiteY4" fmla="*/ 1219 h 56073"/>
                    <a:gd name="connsiteX5" fmla="*/ 6249 w 46893"/>
                    <a:gd name="connsiteY5" fmla="*/ 13330 h 56073"/>
                    <a:gd name="connsiteX6" fmla="*/ 1258 w 46893"/>
                    <a:gd name="connsiteY6" fmla="*/ 28290 h 56073"/>
                    <a:gd name="connsiteX7" fmla="*/ 5536 w 46893"/>
                    <a:gd name="connsiteY7" fmla="*/ 43251 h 56073"/>
                    <a:gd name="connsiteX8" fmla="*/ 13380 w 46893"/>
                    <a:gd name="connsiteY8" fmla="*/ 56074 h 56073"/>
                    <a:gd name="connsiteX9" fmla="*/ 23363 w 46893"/>
                    <a:gd name="connsiteY9" fmla="*/ 43251 h 56073"/>
                    <a:gd name="connsiteX10" fmla="*/ 23363 w 46893"/>
                    <a:gd name="connsiteY10" fmla="*/ 33990 h 56073"/>
                    <a:gd name="connsiteX11" fmla="*/ 19084 w 46893"/>
                    <a:gd name="connsiteY11" fmla="*/ 19029 h 56073"/>
                    <a:gd name="connsiteX12" fmla="*/ 27641 w 46893"/>
                    <a:gd name="connsiteY12" fmla="*/ 29003 h 56073"/>
                    <a:gd name="connsiteX13" fmla="*/ 43328 w 46893"/>
                    <a:gd name="connsiteY13" fmla="*/ 26153 h 56073"/>
                    <a:gd name="connsiteX14" fmla="*/ 46893 w 46893"/>
                    <a:gd name="connsiteY14" fmla="*/ 9056 h 56073"/>
                    <a:gd name="connsiteX15" fmla="*/ 39050 w 46893"/>
                    <a:gd name="connsiteY15" fmla="*/ 11193 h 56073"/>
                    <a:gd name="connsiteX16" fmla="*/ 39050 w 46893"/>
                    <a:gd name="connsiteY16" fmla="*/ 11193 h 5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6893" h="56073">
                      <a:moveTo>
                        <a:pt x="39050" y="11193"/>
                      </a:moveTo>
                      <a:lnTo>
                        <a:pt x="39050" y="11193"/>
                      </a:lnTo>
                      <a:cubicBezTo>
                        <a:pt x="39050" y="11193"/>
                        <a:pt x="39050" y="11193"/>
                        <a:pt x="39050" y="11193"/>
                      </a:cubicBezTo>
                      <a:cubicBezTo>
                        <a:pt x="39050" y="7631"/>
                        <a:pt x="39050" y="2644"/>
                        <a:pt x="38337" y="2644"/>
                      </a:cubicBezTo>
                      <a:cubicBezTo>
                        <a:pt x="32632" y="1219"/>
                        <a:pt x="24076" y="-1630"/>
                        <a:pt x="21936" y="1219"/>
                      </a:cubicBezTo>
                      <a:cubicBezTo>
                        <a:pt x="16945" y="5494"/>
                        <a:pt x="12667" y="9768"/>
                        <a:pt x="6249" y="13330"/>
                      </a:cubicBezTo>
                      <a:cubicBezTo>
                        <a:pt x="545" y="16180"/>
                        <a:pt x="-1594" y="21879"/>
                        <a:pt x="1258" y="28290"/>
                      </a:cubicBezTo>
                      <a:cubicBezTo>
                        <a:pt x="2684" y="33277"/>
                        <a:pt x="3397" y="38976"/>
                        <a:pt x="5536" y="43251"/>
                      </a:cubicBezTo>
                      <a:cubicBezTo>
                        <a:pt x="7675" y="47525"/>
                        <a:pt x="10528" y="51800"/>
                        <a:pt x="13380" y="56074"/>
                      </a:cubicBezTo>
                      <a:cubicBezTo>
                        <a:pt x="16945" y="51800"/>
                        <a:pt x="20510" y="48238"/>
                        <a:pt x="23363" y="43251"/>
                      </a:cubicBezTo>
                      <a:cubicBezTo>
                        <a:pt x="24789" y="41114"/>
                        <a:pt x="23363" y="37552"/>
                        <a:pt x="23363" y="33990"/>
                      </a:cubicBezTo>
                      <a:cubicBezTo>
                        <a:pt x="21936" y="29003"/>
                        <a:pt x="20510" y="24016"/>
                        <a:pt x="19084" y="19029"/>
                      </a:cubicBezTo>
                      <a:cubicBezTo>
                        <a:pt x="22649" y="21879"/>
                        <a:pt x="24789" y="25441"/>
                        <a:pt x="27641" y="29003"/>
                      </a:cubicBezTo>
                      <a:cubicBezTo>
                        <a:pt x="34058" y="36127"/>
                        <a:pt x="40476" y="35414"/>
                        <a:pt x="43328" y="26153"/>
                      </a:cubicBezTo>
                      <a:cubicBezTo>
                        <a:pt x="45467" y="20454"/>
                        <a:pt x="46180" y="14755"/>
                        <a:pt x="46893" y="9056"/>
                      </a:cubicBezTo>
                      <a:cubicBezTo>
                        <a:pt x="44041" y="9768"/>
                        <a:pt x="41189" y="10480"/>
                        <a:pt x="39050" y="11193"/>
                      </a:cubicBezTo>
                      <a:cubicBezTo>
                        <a:pt x="39050" y="11193"/>
                        <a:pt x="39050" y="11193"/>
                        <a:pt x="39050" y="11193"/>
                      </a:cubicBez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61DF2907-9EDF-4F89-6F34-B95B2E15FB9B}"/>
                    </a:ext>
                  </a:extLst>
                </p:cNvPr>
                <p:cNvSpPr/>
                <p:nvPr/>
              </p:nvSpPr>
              <p:spPr>
                <a:xfrm>
                  <a:off x="3510974" y="4054958"/>
                  <a:ext cx="7130" cy="7123"/>
                </a:xfrm>
                <a:custGeom>
                  <a:avLst/>
                  <a:gdLst>
                    <a:gd name="connsiteX0" fmla="*/ 0 w 7130"/>
                    <a:gd name="connsiteY0" fmla="*/ 0 h 7123"/>
                    <a:gd name="connsiteX1" fmla="*/ 0 w 7130"/>
                    <a:gd name="connsiteY1" fmla="*/ 0 h 7123"/>
                    <a:gd name="connsiteX2" fmla="*/ 0 w 7130"/>
                    <a:gd name="connsiteY2" fmla="*/ 0 h 7123"/>
                    <a:gd name="connsiteX3" fmla="*/ 0 w 7130"/>
                    <a:gd name="connsiteY3" fmla="*/ 0 h 7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30" h="7123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A8861C2A-C758-B4E6-8C1B-8518E7DC7EED}"/>
                    </a:ext>
                  </a:extLst>
                </p:cNvPr>
                <p:cNvSpPr/>
                <p:nvPr/>
              </p:nvSpPr>
              <p:spPr>
                <a:xfrm>
                  <a:off x="2570455" y="3139925"/>
                  <a:ext cx="1044866" cy="1035977"/>
                </a:xfrm>
                <a:custGeom>
                  <a:avLst/>
                  <a:gdLst>
                    <a:gd name="connsiteX0" fmla="*/ 1013964 w 1044866"/>
                    <a:gd name="connsiteY0" fmla="*/ 942104 h 1035977"/>
                    <a:gd name="connsiteX1" fmla="*/ 989720 w 1044866"/>
                    <a:gd name="connsiteY1" fmla="*/ 923582 h 1035977"/>
                    <a:gd name="connsiteX2" fmla="*/ 955493 w 1044866"/>
                    <a:gd name="connsiteY2" fmla="*/ 850205 h 1035977"/>
                    <a:gd name="connsiteX3" fmla="*/ 924832 w 1044866"/>
                    <a:gd name="connsiteY3" fmla="*/ 799625 h 1035977"/>
                    <a:gd name="connsiteX4" fmla="*/ 902727 w 1044866"/>
                    <a:gd name="connsiteY4" fmla="*/ 756881 h 1035977"/>
                    <a:gd name="connsiteX5" fmla="*/ 872779 w 1044866"/>
                    <a:gd name="connsiteY5" fmla="*/ 743346 h 1035977"/>
                    <a:gd name="connsiteX6" fmla="*/ 829996 w 1044866"/>
                    <a:gd name="connsiteY6" fmla="*/ 777541 h 1035977"/>
                    <a:gd name="connsiteX7" fmla="*/ 813595 w 1044866"/>
                    <a:gd name="connsiteY7" fmla="*/ 771841 h 1035977"/>
                    <a:gd name="connsiteX8" fmla="*/ 811456 w 1044866"/>
                    <a:gd name="connsiteY8" fmla="*/ 761156 h 1035977"/>
                    <a:gd name="connsiteX9" fmla="*/ 795056 w 1044866"/>
                    <a:gd name="connsiteY9" fmla="*/ 731947 h 1035977"/>
                    <a:gd name="connsiteX10" fmla="*/ 773664 w 1044866"/>
                    <a:gd name="connsiteY10" fmla="*/ 710576 h 1035977"/>
                    <a:gd name="connsiteX11" fmla="*/ 750133 w 1044866"/>
                    <a:gd name="connsiteY11" fmla="*/ 694903 h 1035977"/>
                    <a:gd name="connsiteX12" fmla="*/ 738724 w 1044866"/>
                    <a:gd name="connsiteY12" fmla="*/ 677093 h 1035977"/>
                    <a:gd name="connsiteX13" fmla="*/ 802899 w 1044866"/>
                    <a:gd name="connsiteY13" fmla="*/ 356515 h 1035977"/>
                    <a:gd name="connsiteX14" fmla="*/ 839978 w 1044866"/>
                    <a:gd name="connsiteY14" fmla="*/ 174854 h 1035977"/>
                    <a:gd name="connsiteX15" fmla="*/ 828569 w 1044866"/>
                    <a:gd name="connsiteY15" fmla="*/ 149208 h 1035977"/>
                    <a:gd name="connsiteX16" fmla="*/ 807178 w 1044866"/>
                    <a:gd name="connsiteY16" fmla="*/ 134247 h 1035977"/>
                    <a:gd name="connsiteX17" fmla="*/ 779369 w 1044866"/>
                    <a:gd name="connsiteY17" fmla="*/ 122849 h 1035977"/>
                    <a:gd name="connsiteX18" fmla="*/ 743003 w 1044866"/>
                    <a:gd name="connsiteY18" fmla="*/ 106464 h 1035977"/>
                    <a:gd name="connsiteX19" fmla="*/ 725176 w 1044866"/>
                    <a:gd name="connsiteY19" fmla="*/ 98627 h 1035977"/>
                    <a:gd name="connsiteX20" fmla="*/ 698080 w 1044866"/>
                    <a:gd name="connsiteY20" fmla="*/ 85804 h 1035977"/>
                    <a:gd name="connsiteX21" fmla="*/ 672410 w 1044866"/>
                    <a:gd name="connsiteY21" fmla="*/ 77255 h 1035977"/>
                    <a:gd name="connsiteX22" fmla="*/ 646027 w 1044866"/>
                    <a:gd name="connsiteY22" fmla="*/ 78680 h 1035977"/>
                    <a:gd name="connsiteX23" fmla="*/ 640323 w 1044866"/>
                    <a:gd name="connsiteY23" fmla="*/ 72981 h 1035977"/>
                    <a:gd name="connsiteX24" fmla="*/ 631053 w 1044866"/>
                    <a:gd name="connsiteY24" fmla="*/ 43060 h 1035977"/>
                    <a:gd name="connsiteX25" fmla="*/ 618218 w 1044866"/>
                    <a:gd name="connsiteY25" fmla="*/ 34512 h 1035977"/>
                    <a:gd name="connsiteX26" fmla="*/ 608949 w 1044866"/>
                    <a:gd name="connsiteY26" fmla="*/ 30237 h 1035977"/>
                    <a:gd name="connsiteX27" fmla="*/ 589696 w 1044866"/>
                    <a:gd name="connsiteY27" fmla="*/ 23113 h 1035977"/>
                    <a:gd name="connsiteX28" fmla="*/ 574722 w 1044866"/>
                    <a:gd name="connsiteY28" fmla="*/ 317 h 1035977"/>
                    <a:gd name="connsiteX29" fmla="*/ 555470 w 1044866"/>
                    <a:gd name="connsiteY29" fmla="*/ 7440 h 1035977"/>
                    <a:gd name="connsiteX30" fmla="*/ 529800 w 1044866"/>
                    <a:gd name="connsiteY30" fmla="*/ 8865 h 1035977"/>
                    <a:gd name="connsiteX31" fmla="*/ 525521 w 1044866"/>
                    <a:gd name="connsiteY31" fmla="*/ 6728 h 1035977"/>
                    <a:gd name="connsiteX32" fmla="*/ 475607 w 1044866"/>
                    <a:gd name="connsiteY32" fmla="*/ 8153 h 1035977"/>
                    <a:gd name="connsiteX33" fmla="*/ 468477 w 1044866"/>
                    <a:gd name="connsiteY33" fmla="*/ 10290 h 1035977"/>
                    <a:gd name="connsiteX34" fmla="*/ 432111 w 1044866"/>
                    <a:gd name="connsiteY34" fmla="*/ 25963 h 1035977"/>
                    <a:gd name="connsiteX35" fmla="*/ 408580 w 1044866"/>
                    <a:gd name="connsiteY35" fmla="*/ 45910 h 1035977"/>
                    <a:gd name="connsiteX36" fmla="*/ 365797 w 1044866"/>
                    <a:gd name="connsiteY36" fmla="*/ 48760 h 1035977"/>
                    <a:gd name="connsiteX37" fmla="*/ 331570 w 1044866"/>
                    <a:gd name="connsiteY37" fmla="*/ 53034 h 1035977"/>
                    <a:gd name="connsiteX38" fmla="*/ 320162 w 1044866"/>
                    <a:gd name="connsiteY38" fmla="*/ 65145 h 1035977"/>
                    <a:gd name="connsiteX39" fmla="*/ 320874 w 1044866"/>
                    <a:gd name="connsiteY39" fmla="*/ 78680 h 1035977"/>
                    <a:gd name="connsiteX40" fmla="*/ 335849 w 1044866"/>
                    <a:gd name="connsiteY40" fmla="*/ 101477 h 1035977"/>
                    <a:gd name="connsiteX41" fmla="*/ 343692 w 1044866"/>
                    <a:gd name="connsiteY41" fmla="*/ 129973 h 1035977"/>
                    <a:gd name="connsiteX42" fmla="*/ 341553 w 1044866"/>
                    <a:gd name="connsiteY42" fmla="*/ 147070 h 1035977"/>
                    <a:gd name="connsiteX43" fmla="*/ 340127 w 1044866"/>
                    <a:gd name="connsiteY43" fmla="*/ 163455 h 1035977"/>
                    <a:gd name="connsiteX44" fmla="*/ 360092 w 1044866"/>
                    <a:gd name="connsiteY44" fmla="*/ 177703 h 1035977"/>
                    <a:gd name="connsiteX45" fmla="*/ 356527 w 1044866"/>
                    <a:gd name="connsiteY45" fmla="*/ 194088 h 1035977"/>
                    <a:gd name="connsiteX46" fmla="*/ 348684 w 1044866"/>
                    <a:gd name="connsiteY46" fmla="*/ 225434 h 1035977"/>
                    <a:gd name="connsiteX47" fmla="*/ 323014 w 1044866"/>
                    <a:gd name="connsiteY47" fmla="*/ 199787 h 1035977"/>
                    <a:gd name="connsiteX48" fmla="*/ 306613 w 1044866"/>
                    <a:gd name="connsiteY48" fmla="*/ 175566 h 1035977"/>
                    <a:gd name="connsiteX49" fmla="*/ 274526 w 1044866"/>
                    <a:gd name="connsiteY49" fmla="*/ 179128 h 1035977"/>
                    <a:gd name="connsiteX50" fmla="*/ 255987 w 1044866"/>
                    <a:gd name="connsiteY50" fmla="*/ 177703 h 1035977"/>
                    <a:gd name="connsiteX51" fmla="*/ 211064 w 1044866"/>
                    <a:gd name="connsiteY51" fmla="*/ 172004 h 1035977"/>
                    <a:gd name="connsiteX52" fmla="*/ 205360 w 1044866"/>
                    <a:gd name="connsiteY52" fmla="*/ 180553 h 1035977"/>
                    <a:gd name="connsiteX53" fmla="*/ 218195 w 1044866"/>
                    <a:gd name="connsiteY53" fmla="*/ 201212 h 1035977"/>
                    <a:gd name="connsiteX54" fmla="*/ 223186 w 1044866"/>
                    <a:gd name="connsiteY54" fmla="*/ 221159 h 1035977"/>
                    <a:gd name="connsiteX55" fmla="*/ 211777 w 1044866"/>
                    <a:gd name="connsiteY55" fmla="*/ 255354 h 1035977"/>
                    <a:gd name="connsiteX56" fmla="*/ 236021 w 1044866"/>
                    <a:gd name="connsiteY56" fmla="*/ 290262 h 1035977"/>
                    <a:gd name="connsiteX57" fmla="*/ 241012 w 1044866"/>
                    <a:gd name="connsiteY57" fmla="*/ 290262 h 1035977"/>
                    <a:gd name="connsiteX58" fmla="*/ 283796 w 1044866"/>
                    <a:gd name="connsiteY58" fmla="*/ 310209 h 1035977"/>
                    <a:gd name="connsiteX59" fmla="*/ 303761 w 1044866"/>
                    <a:gd name="connsiteY59" fmla="*/ 315908 h 1035977"/>
                    <a:gd name="connsiteX60" fmla="*/ 313744 w 1044866"/>
                    <a:gd name="connsiteY60" fmla="*/ 314483 h 1035977"/>
                    <a:gd name="connsiteX61" fmla="*/ 315883 w 1044866"/>
                    <a:gd name="connsiteY61" fmla="*/ 318045 h 1035977"/>
                    <a:gd name="connsiteX62" fmla="*/ 307326 w 1044866"/>
                    <a:gd name="connsiteY62" fmla="*/ 324457 h 1035977"/>
                    <a:gd name="connsiteX63" fmla="*/ 294492 w 1044866"/>
                    <a:gd name="connsiteY63" fmla="*/ 345116 h 1035977"/>
                    <a:gd name="connsiteX64" fmla="*/ 287361 w 1044866"/>
                    <a:gd name="connsiteY64" fmla="*/ 363639 h 1035977"/>
                    <a:gd name="connsiteX65" fmla="*/ 261691 w 1044866"/>
                    <a:gd name="connsiteY65" fmla="*/ 367201 h 1035977"/>
                    <a:gd name="connsiteX66" fmla="*/ 244578 w 1044866"/>
                    <a:gd name="connsiteY66" fmla="*/ 365776 h 1035977"/>
                    <a:gd name="connsiteX67" fmla="*/ 205360 w 1044866"/>
                    <a:gd name="connsiteY67" fmla="*/ 383586 h 1035977"/>
                    <a:gd name="connsiteX68" fmla="*/ 171133 w 1044866"/>
                    <a:gd name="connsiteY68" fmla="*/ 370763 h 1035977"/>
                    <a:gd name="connsiteX69" fmla="*/ 166855 w 1044866"/>
                    <a:gd name="connsiteY69" fmla="*/ 371475 h 1035977"/>
                    <a:gd name="connsiteX70" fmla="*/ 146176 w 1044866"/>
                    <a:gd name="connsiteY70" fmla="*/ 382161 h 1035977"/>
                    <a:gd name="connsiteX71" fmla="*/ 122645 w 1044866"/>
                    <a:gd name="connsiteY71" fmla="*/ 403533 h 1035977"/>
                    <a:gd name="connsiteX72" fmla="*/ 116941 w 1044866"/>
                    <a:gd name="connsiteY72" fmla="*/ 422768 h 1035977"/>
                    <a:gd name="connsiteX73" fmla="*/ 117654 w 1044866"/>
                    <a:gd name="connsiteY73" fmla="*/ 430604 h 1035977"/>
                    <a:gd name="connsiteX74" fmla="*/ 127637 w 1044866"/>
                    <a:gd name="connsiteY74" fmla="*/ 451976 h 1035977"/>
                    <a:gd name="connsiteX75" fmla="*/ 133341 w 1044866"/>
                    <a:gd name="connsiteY75" fmla="*/ 462662 h 1035977"/>
                    <a:gd name="connsiteX76" fmla="*/ 142611 w 1044866"/>
                    <a:gd name="connsiteY76" fmla="*/ 478334 h 1035977"/>
                    <a:gd name="connsiteX77" fmla="*/ 146176 w 1044866"/>
                    <a:gd name="connsiteY77" fmla="*/ 496144 h 1035977"/>
                    <a:gd name="connsiteX78" fmla="*/ 126924 w 1044866"/>
                    <a:gd name="connsiteY78" fmla="*/ 471923 h 1035977"/>
                    <a:gd name="connsiteX79" fmla="*/ 114802 w 1044866"/>
                    <a:gd name="connsiteY79" fmla="*/ 466936 h 1035977"/>
                    <a:gd name="connsiteX80" fmla="*/ 106958 w 1044866"/>
                    <a:gd name="connsiteY80" fmla="*/ 474060 h 1035977"/>
                    <a:gd name="connsiteX81" fmla="*/ 109097 w 1044866"/>
                    <a:gd name="connsiteY81" fmla="*/ 502556 h 1035977"/>
                    <a:gd name="connsiteX82" fmla="*/ 109810 w 1044866"/>
                    <a:gd name="connsiteY82" fmla="*/ 518941 h 1035977"/>
                    <a:gd name="connsiteX83" fmla="*/ 119080 w 1044866"/>
                    <a:gd name="connsiteY83" fmla="*/ 541025 h 1035977"/>
                    <a:gd name="connsiteX84" fmla="*/ 136193 w 1044866"/>
                    <a:gd name="connsiteY84" fmla="*/ 544587 h 1035977"/>
                    <a:gd name="connsiteX85" fmla="*/ 154733 w 1044866"/>
                    <a:gd name="connsiteY85" fmla="*/ 537463 h 1035977"/>
                    <a:gd name="connsiteX86" fmla="*/ 152594 w 1044866"/>
                    <a:gd name="connsiteY86" fmla="*/ 554561 h 1035977"/>
                    <a:gd name="connsiteX87" fmla="*/ 146889 w 1044866"/>
                    <a:gd name="connsiteY87" fmla="*/ 574508 h 1035977"/>
                    <a:gd name="connsiteX88" fmla="*/ 140472 w 1044866"/>
                    <a:gd name="connsiteY88" fmla="*/ 598017 h 1035977"/>
                    <a:gd name="connsiteX89" fmla="*/ 138333 w 1044866"/>
                    <a:gd name="connsiteY89" fmla="*/ 603716 h 1035977"/>
                    <a:gd name="connsiteX90" fmla="*/ 133341 w 1044866"/>
                    <a:gd name="connsiteY90" fmla="*/ 615827 h 1035977"/>
                    <a:gd name="connsiteX91" fmla="*/ 150454 w 1044866"/>
                    <a:gd name="connsiteY91" fmla="*/ 623663 h 1035977"/>
                    <a:gd name="connsiteX92" fmla="*/ 166142 w 1044866"/>
                    <a:gd name="connsiteY92" fmla="*/ 620101 h 1035977"/>
                    <a:gd name="connsiteX93" fmla="*/ 183968 w 1044866"/>
                    <a:gd name="connsiteY93" fmla="*/ 627938 h 1035977"/>
                    <a:gd name="connsiteX94" fmla="*/ 194664 w 1044866"/>
                    <a:gd name="connsiteY94" fmla="*/ 650734 h 1035977"/>
                    <a:gd name="connsiteX95" fmla="*/ 219621 w 1044866"/>
                    <a:gd name="connsiteY95" fmla="*/ 658571 h 1035977"/>
                    <a:gd name="connsiteX96" fmla="*/ 248856 w 1044866"/>
                    <a:gd name="connsiteY96" fmla="*/ 667120 h 1035977"/>
                    <a:gd name="connsiteX97" fmla="*/ 261691 w 1044866"/>
                    <a:gd name="connsiteY97" fmla="*/ 664982 h 1035977"/>
                    <a:gd name="connsiteX98" fmla="*/ 263117 w 1044866"/>
                    <a:gd name="connsiteY98" fmla="*/ 668544 h 1035977"/>
                    <a:gd name="connsiteX99" fmla="*/ 244578 w 1044866"/>
                    <a:gd name="connsiteY99" fmla="*/ 682080 h 1035977"/>
                    <a:gd name="connsiteX100" fmla="*/ 236021 w 1044866"/>
                    <a:gd name="connsiteY100" fmla="*/ 695615 h 1035977"/>
                    <a:gd name="connsiteX101" fmla="*/ 235308 w 1044866"/>
                    <a:gd name="connsiteY101" fmla="*/ 702739 h 1035977"/>
                    <a:gd name="connsiteX102" fmla="*/ 216769 w 1044866"/>
                    <a:gd name="connsiteY102" fmla="*/ 714850 h 1035977"/>
                    <a:gd name="connsiteX103" fmla="*/ 190386 w 1044866"/>
                    <a:gd name="connsiteY103" fmla="*/ 740496 h 1035977"/>
                    <a:gd name="connsiteX104" fmla="*/ 172559 w 1044866"/>
                    <a:gd name="connsiteY104" fmla="*/ 759731 h 1035977"/>
                    <a:gd name="connsiteX105" fmla="*/ 151168 w 1044866"/>
                    <a:gd name="connsiteY105" fmla="*/ 769704 h 1035977"/>
                    <a:gd name="connsiteX106" fmla="*/ 140472 w 1044866"/>
                    <a:gd name="connsiteY106" fmla="*/ 769704 h 1035977"/>
                    <a:gd name="connsiteX107" fmla="*/ 96262 w 1044866"/>
                    <a:gd name="connsiteY107" fmla="*/ 793213 h 1035977"/>
                    <a:gd name="connsiteX108" fmla="*/ 92697 w 1044866"/>
                    <a:gd name="connsiteY108" fmla="*/ 795351 h 1035977"/>
                    <a:gd name="connsiteX109" fmla="*/ 85567 w 1044866"/>
                    <a:gd name="connsiteY109" fmla="*/ 786802 h 1035977"/>
                    <a:gd name="connsiteX110" fmla="*/ 70592 w 1044866"/>
                    <a:gd name="connsiteY110" fmla="*/ 779678 h 1035977"/>
                    <a:gd name="connsiteX111" fmla="*/ 7131 w 1044866"/>
                    <a:gd name="connsiteY111" fmla="*/ 797488 h 1035977"/>
                    <a:gd name="connsiteX112" fmla="*/ 0 w 1044866"/>
                    <a:gd name="connsiteY112" fmla="*/ 808174 h 1035977"/>
                    <a:gd name="connsiteX113" fmla="*/ 5704 w 1044866"/>
                    <a:gd name="connsiteY113" fmla="*/ 818860 h 1035977"/>
                    <a:gd name="connsiteX114" fmla="*/ 48488 w 1044866"/>
                    <a:gd name="connsiteY114" fmla="*/ 818860 h 1035977"/>
                    <a:gd name="connsiteX115" fmla="*/ 77723 w 1044866"/>
                    <a:gd name="connsiteY115" fmla="*/ 817435 h 1035977"/>
                    <a:gd name="connsiteX116" fmla="*/ 86280 w 1044866"/>
                    <a:gd name="connsiteY116" fmla="*/ 819572 h 1035977"/>
                    <a:gd name="connsiteX117" fmla="*/ 144750 w 1044866"/>
                    <a:gd name="connsiteY117" fmla="*/ 820285 h 1035977"/>
                    <a:gd name="connsiteX118" fmla="*/ 166855 w 1044866"/>
                    <a:gd name="connsiteY118" fmla="*/ 810311 h 1035977"/>
                    <a:gd name="connsiteX119" fmla="*/ 183968 w 1044866"/>
                    <a:gd name="connsiteY119" fmla="*/ 791076 h 1035977"/>
                    <a:gd name="connsiteX120" fmla="*/ 192525 w 1044866"/>
                    <a:gd name="connsiteY120" fmla="*/ 786089 h 1035977"/>
                    <a:gd name="connsiteX121" fmla="*/ 230317 w 1044866"/>
                    <a:gd name="connsiteY121" fmla="*/ 781815 h 1035977"/>
                    <a:gd name="connsiteX122" fmla="*/ 258839 w 1044866"/>
                    <a:gd name="connsiteY122" fmla="*/ 762580 h 1035977"/>
                    <a:gd name="connsiteX123" fmla="*/ 273100 w 1044866"/>
                    <a:gd name="connsiteY123" fmla="*/ 747620 h 1035977"/>
                    <a:gd name="connsiteX124" fmla="*/ 332283 w 1044866"/>
                    <a:gd name="connsiteY124" fmla="*/ 725536 h 1035977"/>
                    <a:gd name="connsiteX125" fmla="*/ 343692 w 1044866"/>
                    <a:gd name="connsiteY125" fmla="*/ 716987 h 1035977"/>
                    <a:gd name="connsiteX126" fmla="*/ 357953 w 1044866"/>
                    <a:gd name="connsiteY126" fmla="*/ 703452 h 1035977"/>
                    <a:gd name="connsiteX127" fmla="*/ 368649 w 1044866"/>
                    <a:gd name="connsiteY127" fmla="*/ 696328 h 1035977"/>
                    <a:gd name="connsiteX128" fmla="*/ 369362 w 1044866"/>
                    <a:gd name="connsiteY128" fmla="*/ 680655 h 1035977"/>
                    <a:gd name="connsiteX129" fmla="*/ 357240 w 1044866"/>
                    <a:gd name="connsiteY129" fmla="*/ 671394 h 1035977"/>
                    <a:gd name="connsiteX130" fmla="*/ 382910 w 1044866"/>
                    <a:gd name="connsiteY130" fmla="*/ 657146 h 1035977"/>
                    <a:gd name="connsiteX131" fmla="*/ 410719 w 1044866"/>
                    <a:gd name="connsiteY131" fmla="*/ 630787 h 1035977"/>
                    <a:gd name="connsiteX132" fmla="*/ 432824 w 1044866"/>
                    <a:gd name="connsiteY132" fmla="*/ 615114 h 1035977"/>
                    <a:gd name="connsiteX133" fmla="*/ 437816 w 1044866"/>
                    <a:gd name="connsiteY133" fmla="*/ 609415 h 1035977"/>
                    <a:gd name="connsiteX134" fmla="*/ 467764 w 1044866"/>
                    <a:gd name="connsiteY134" fmla="*/ 593030 h 1035977"/>
                    <a:gd name="connsiteX135" fmla="*/ 476320 w 1044866"/>
                    <a:gd name="connsiteY135" fmla="*/ 588043 h 1035977"/>
                    <a:gd name="connsiteX136" fmla="*/ 487729 w 1044866"/>
                    <a:gd name="connsiteY136" fmla="*/ 581632 h 1035977"/>
                    <a:gd name="connsiteX137" fmla="*/ 514825 w 1044866"/>
                    <a:gd name="connsiteY137" fmla="*/ 592318 h 1035977"/>
                    <a:gd name="connsiteX138" fmla="*/ 503416 w 1044866"/>
                    <a:gd name="connsiteY138" fmla="*/ 598729 h 1035977"/>
                    <a:gd name="connsiteX139" fmla="*/ 490582 w 1044866"/>
                    <a:gd name="connsiteY139" fmla="*/ 603716 h 1035977"/>
                    <a:gd name="connsiteX140" fmla="*/ 450650 w 1044866"/>
                    <a:gd name="connsiteY140" fmla="*/ 615114 h 1035977"/>
                    <a:gd name="connsiteX141" fmla="*/ 434963 w 1044866"/>
                    <a:gd name="connsiteY141" fmla="*/ 672819 h 1035977"/>
                    <a:gd name="connsiteX142" fmla="*/ 434963 w 1044866"/>
                    <a:gd name="connsiteY142" fmla="*/ 673531 h 1035977"/>
                    <a:gd name="connsiteX143" fmla="*/ 419989 w 1044866"/>
                    <a:gd name="connsiteY143" fmla="*/ 683505 h 1035977"/>
                    <a:gd name="connsiteX144" fmla="*/ 415711 w 1044866"/>
                    <a:gd name="connsiteY144" fmla="*/ 691341 h 1035977"/>
                    <a:gd name="connsiteX145" fmla="*/ 423554 w 1044866"/>
                    <a:gd name="connsiteY145" fmla="*/ 696328 h 1035977"/>
                    <a:gd name="connsiteX146" fmla="*/ 448511 w 1044866"/>
                    <a:gd name="connsiteY146" fmla="*/ 697040 h 1035977"/>
                    <a:gd name="connsiteX147" fmla="*/ 484877 w 1044866"/>
                    <a:gd name="connsiteY147" fmla="*/ 684217 h 1035977"/>
                    <a:gd name="connsiteX148" fmla="*/ 514112 w 1044866"/>
                    <a:gd name="connsiteY148" fmla="*/ 675668 h 1035977"/>
                    <a:gd name="connsiteX149" fmla="*/ 533365 w 1044866"/>
                    <a:gd name="connsiteY149" fmla="*/ 666407 h 1035977"/>
                    <a:gd name="connsiteX150" fmla="*/ 536930 w 1044866"/>
                    <a:gd name="connsiteY150" fmla="*/ 631500 h 1035977"/>
                    <a:gd name="connsiteX151" fmla="*/ 538356 w 1044866"/>
                    <a:gd name="connsiteY151" fmla="*/ 625088 h 1035977"/>
                    <a:gd name="connsiteX152" fmla="*/ 551904 w 1044866"/>
                    <a:gd name="connsiteY152" fmla="*/ 636486 h 1035977"/>
                    <a:gd name="connsiteX153" fmla="*/ 577574 w 1044866"/>
                    <a:gd name="connsiteY153" fmla="*/ 635774 h 1035977"/>
                    <a:gd name="connsiteX154" fmla="*/ 600392 w 1044866"/>
                    <a:gd name="connsiteY154" fmla="*/ 663558 h 1035977"/>
                    <a:gd name="connsiteX155" fmla="*/ 609662 w 1044866"/>
                    <a:gd name="connsiteY155" fmla="*/ 669969 h 1035977"/>
                    <a:gd name="connsiteX156" fmla="*/ 626775 w 1044866"/>
                    <a:gd name="connsiteY156" fmla="*/ 682792 h 1035977"/>
                    <a:gd name="connsiteX157" fmla="*/ 631053 w 1044866"/>
                    <a:gd name="connsiteY157" fmla="*/ 685642 h 1035977"/>
                    <a:gd name="connsiteX158" fmla="*/ 641036 w 1044866"/>
                    <a:gd name="connsiteY158" fmla="*/ 694191 h 1035977"/>
                    <a:gd name="connsiteX159" fmla="*/ 673124 w 1044866"/>
                    <a:gd name="connsiteY159" fmla="*/ 703452 h 1035977"/>
                    <a:gd name="connsiteX160" fmla="*/ 714481 w 1044866"/>
                    <a:gd name="connsiteY160" fmla="*/ 709151 h 1035977"/>
                    <a:gd name="connsiteX161" fmla="*/ 718046 w 1044866"/>
                    <a:gd name="connsiteY161" fmla="*/ 713425 h 1035977"/>
                    <a:gd name="connsiteX162" fmla="*/ 733020 w 1044866"/>
                    <a:gd name="connsiteY162" fmla="*/ 725536 h 1035977"/>
                    <a:gd name="connsiteX163" fmla="*/ 763681 w 1044866"/>
                    <a:gd name="connsiteY163" fmla="*/ 729098 h 1035977"/>
                    <a:gd name="connsiteX164" fmla="*/ 763681 w 1044866"/>
                    <a:gd name="connsiteY164" fmla="*/ 743346 h 1035977"/>
                    <a:gd name="connsiteX165" fmla="*/ 775803 w 1044866"/>
                    <a:gd name="connsiteY165" fmla="*/ 765430 h 1035977"/>
                    <a:gd name="connsiteX166" fmla="*/ 795056 w 1044866"/>
                    <a:gd name="connsiteY166" fmla="*/ 785377 h 1035977"/>
                    <a:gd name="connsiteX167" fmla="*/ 829996 w 1044866"/>
                    <a:gd name="connsiteY167" fmla="*/ 824559 h 1035977"/>
                    <a:gd name="connsiteX168" fmla="*/ 847109 w 1044866"/>
                    <a:gd name="connsiteY168" fmla="*/ 824559 h 1035977"/>
                    <a:gd name="connsiteX169" fmla="*/ 849961 w 1044866"/>
                    <a:gd name="connsiteY169" fmla="*/ 808886 h 1035977"/>
                    <a:gd name="connsiteX170" fmla="*/ 841404 w 1044866"/>
                    <a:gd name="connsiteY170" fmla="*/ 791076 h 1035977"/>
                    <a:gd name="connsiteX171" fmla="*/ 859944 w 1044866"/>
                    <a:gd name="connsiteY171" fmla="*/ 813161 h 1035977"/>
                    <a:gd name="connsiteX172" fmla="*/ 881335 w 1044866"/>
                    <a:gd name="connsiteY172" fmla="*/ 828833 h 1035977"/>
                    <a:gd name="connsiteX173" fmla="*/ 894170 w 1044866"/>
                    <a:gd name="connsiteY173" fmla="*/ 810311 h 1035977"/>
                    <a:gd name="connsiteX174" fmla="*/ 899162 w 1044866"/>
                    <a:gd name="connsiteY174" fmla="*/ 820997 h 1035977"/>
                    <a:gd name="connsiteX175" fmla="*/ 913423 w 1044866"/>
                    <a:gd name="connsiteY175" fmla="*/ 833820 h 1035977"/>
                    <a:gd name="connsiteX176" fmla="*/ 920553 w 1044866"/>
                    <a:gd name="connsiteY176" fmla="*/ 841657 h 1035977"/>
                    <a:gd name="connsiteX177" fmla="*/ 941232 w 1044866"/>
                    <a:gd name="connsiteY177" fmla="*/ 897223 h 1035977"/>
                    <a:gd name="connsiteX178" fmla="*/ 948362 w 1044866"/>
                    <a:gd name="connsiteY178" fmla="*/ 910047 h 1035977"/>
                    <a:gd name="connsiteX179" fmla="*/ 976172 w 1044866"/>
                    <a:gd name="connsiteY179" fmla="*/ 944241 h 1035977"/>
                    <a:gd name="connsiteX180" fmla="*/ 977598 w 1044866"/>
                    <a:gd name="connsiteY180" fmla="*/ 964901 h 1035977"/>
                    <a:gd name="connsiteX181" fmla="*/ 976172 w 1044866"/>
                    <a:gd name="connsiteY181" fmla="*/ 973450 h 1035977"/>
                    <a:gd name="connsiteX182" fmla="*/ 986154 w 1044866"/>
                    <a:gd name="connsiteY182" fmla="*/ 976299 h 1035977"/>
                    <a:gd name="connsiteX183" fmla="*/ 994711 w 1044866"/>
                    <a:gd name="connsiteY183" fmla="*/ 972737 h 1035977"/>
                    <a:gd name="connsiteX184" fmla="*/ 1008972 w 1044866"/>
                    <a:gd name="connsiteY184" fmla="*/ 972025 h 1035977"/>
                    <a:gd name="connsiteX185" fmla="*/ 1016103 w 1044866"/>
                    <a:gd name="connsiteY185" fmla="*/ 984848 h 1035977"/>
                    <a:gd name="connsiteX186" fmla="*/ 1014677 w 1044866"/>
                    <a:gd name="connsiteY186" fmla="*/ 1000521 h 1035977"/>
                    <a:gd name="connsiteX187" fmla="*/ 1018242 w 1044866"/>
                    <a:gd name="connsiteY187" fmla="*/ 1030442 h 1035977"/>
                    <a:gd name="connsiteX188" fmla="*/ 1028938 w 1044866"/>
                    <a:gd name="connsiteY188" fmla="*/ 1031866 h 1035977"/>
                    <a:gd name="connsiteX189" fmla="*/ 1040347 w 1044866"/>
                    <a:gd name="connsiteY189" fmla="*/ 1009070 h 1035977"/>
                    <a:gd name="connsiteX190" fmla="*/ 1013964 w 1044866"/>
                    <a:gd name="connsiteY190" fmla="*/ 942104 h 1035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1044866" h="1035977">
                      <a:moveTo>
                        <a:pt x="1013964" y="942104"/>
                      </a:moveTo>
                      <a:cubicBezTo>
                        <a:pt x="1005407" y="936405"/>
                        <a:pt x="995424" y="931418"/>
                        <a:pt x="989720" y="923582"/>
                      </a:cubicBezTo>
                      <a:cubicBezTo>
                        <a:pt x="972606" y="902210"/>
                        <a:pt x="961911" y="876564"/>
                        <a:pt x="955493" y="850205"/>
                      </a:cubicBezTo>
                      <a:cubicBezTo>
                        <a:pt x="950502" y="829546"/>
                        <a:pt x="938380" y="813161"/>
                        <a:pt x="924832" y="799625"/>
                      </a:cubicBezTo>
                      <a:cubicBezTo>
                        <a:pt x="911997" y="786802"/>
                        <a:pt x="903440" y="774691"/>
                        <a:pt x="902727" y="756881"/>
                      </a:cubicBezTo>
                      <a:cubicBezTo>
                        <a:pt x="902014" y="741921"/>
                        <a:pt x="885614" y="736222"/>
                        <a:pt x="872779" y="743346"/>
                      </a:cubicBezTo>
                      <a:cubicBezTo>
                        <a:pt x="856378" y="752607"/>
                        <a:pt x="847822" y="770417"/>
                        <a:pt x="829996" y="777541"/>
                      </a:cubicBezTo>
                      <a:cubicBezTo>
                        <a:pt x="822152" y="780390"/>
                        <a:pt x="815734" y="780390"/>
                        <a:pt x="813595" y="771841"/>
                      </a:cubicBezTo>
                      <a:cubicBezTo>
                        <a:pt x="812882" y="768279"/>
                        <a:pt x="812882" y="764005"/>
                        <a:pt x="811456" y="761156"/>
                      </a:cubicBezTo>
                      <a:cubicBezTo>
                        <a:pt x="806465" y="751182"/>
                        <a:pt x="801473" y="740496"/>
                        <a:pt x="795056" y="731947"/>
                      </a:cubicBezTo>
                      <a:cubicBezTo>
                        <a:pt x="789351" y="724111"/>
                        <a:pt x="779369" y="718412"/>
                        <a:pt x="773664" y="710576"/>
                      </a:cubicBezTo>
                      <a:cubicBezTo>
                        <a:pt x="767247" y="702739"/>
                        <a:pt x="760116" y="697753"/>
                        <a:pt x="750133" y="694903"/>
                      </a:cubicBezTo>
                      <a:cubicBezTo>
                        <a:pt x="736585" y="691341"/>
                        <a:pt x="736585" y="690629"/>
                        <a:pt x="738724" y="677093"/>
                      </a:cubicBezTo>
                      <a:cubicBezTo>
                        <a:pt x="760116" y="570233"/>
                        <a:pt x="781508" y="463374"/>
                        <a:pt x="802899" y="356515"/>
                      </a:cubicBezTo>
                      <a:cubicBezTo>
                        <a:pt x="815021" y="295961"/>
                        <a:pt x="827143" y="235407"/>
                        <a:pt x="839978" y="174854"/>
                      </a:cubicBezTo>
                      <a:cubicBezTo>
                        <a:pt x="842830" y="162743"/>
                        <a:pt x="837839" y="155619"/>
                        <a:pt x="828569" y="149208"/>
                      </a:cubicBezTo>
                      <a:cubicBezTo>
                        <a:pt x="821439" y="144221"/>
                        <a:pt x="813595" y="139946"/>
                        <a:pt x="807178" y="134247"/>
                      </a:cubicBezTo>
                      <a:cubicBezTo>
                        <a:pt x="799334" y="127123"/>
                        <a:pt x="790778" y="122849"/>
                        <a:pt x="779369" y="122849"/>
                      </a:cubicBezTo>
                      <a:cubicBezTo>
                        <a:pt x="765108" y="122136"/>
                        <a:pt x="752986" y="118574"/>
                        <a:pt x="743003" y="106464"/>
                      </a:cubicBezTo>
                      <a:cubicBezTo>
                        <a:pt x="739438" y="102189"/>
                        <a:pt x="730881" y="98627"/>
                        <a:pt x="725176" y="98627"/>
                      </a:cubicBezTo>
                      <a:cubicBezTo>
                        <a:pt x="713054" y="99340"/>
                        <a:pt x="704498" y="96490"/>
                        <a:pt x="698080" y="85804"/>
                      </a:cubicBezTo>
                      <a:cubicBezTo>
                        <a:pt x="692376" y="77255"/>
                        <a:pt x="683819" y="72981"/>
                        <a:pt x="672410" y="77255"/>
                      </a:cubicBezTo>
                      <a:cubicBezTo>
                        <a:pt x="664567" y="80105"/>
                        <a:pt x="654584" y="79393"/>
                        <a:pt x="646027" y="78680"/>
                      </a:cubicBezTo>
                      <a:cubicBezTo>
                        <a:pt x="643888" y="78680"/>
                        <a:pt x="641036" y="75118"/>
                        <a:pt x="640323" y="72981"/>
                      </a:cubicBezTo>
                      <a:cubicBezTo>
                        <a:pt x="636758" y="63008"/>
                        <a:pt x="633906" y="53034"/>
                        <a:pt x="631053" y="43060"/>
                      </a:cubicBezTo>
                      <a:cubicBezTo>
                        <a:pt x="628914" y="37361"/>
                        <a:pt x="625349" y="33799"/>
                        <a:pt x="618218" y="34512"/>
                      </a:cubicBezTo>
                      <a:cubicBezTo>
                        <a:pt x="615366" y="34512"/>
                        <a:pt x="609662" y="33087"/>
                        <a:pt x="608949" y="30237"/>
                      </a:cubicBezTo>
                      <a:cubicBezTo>
                        <a:pt x="605383" y="19551"/>
                        <a:pt x="599679" y="16702"/>
                        <a:pt x="589696" y="23113"/>
                      </a:cubicBezTo>
                      <a:cubicBezTo>
                        <a:pt x="591835" y="11002"/>
                        <a:pt x="585418" y="2454"/>
                        <a:pt x="574722" y="317"/>
                      </a:cubicBezTo>
                      <a:cubicBezTo>
                        <a:pt x="566878" y="-1108"/>
                        <a:pt x="561174" y="2454"/>
                        <a:pt x="555470" y="7440"/>
                      </a:cubicBezTo>
                      <a:cubicBezTo>
                        <a:pt x="545487" y="16702"/>
                        <a:pt x="540495" y="16702"/>
                        <a:pt x="529800" y="8865"/>
                      </a:cubicBezTo>
                      <a:cubicBezTo>
                        <a:pt x="528373" y="8153"/>
                        <a:pt x="526947" y="6728"/>
                        <a:pt x="525521" y="6728"/>
                      </a:cubicBezTo>
                      <a:cubicBezTo>
                        <a:pt x="509121" y="3879"/>
                        <a:pt x="492008" y="-1821"/>
                        <a:pt x="475607" y="8153"/>
                      </a:cubicBezTo>
                      <a:cubicBezTo>
                        <a:pt x="473468" y="9578"/>
                        <a:pt x="470616" y="9578"/>
                        <a:pt x="468477" y="10290"/>
                      </a:cubicBezTo>
                      <a:cubicBezTo>
                        <a:pt x="456355" y="15277"/>
                        <a:pt x="443520" y="19551"/>
                        <a:pt x="432111" y="25963"/>
                      </a:cubicBezTo>
                      <a:cubicBezTo>
                        <a:pt x="423554" y="30950"/>
                        <a:pt x="416424" y="39498"/>
                        <a:pt x="408580" y="45910"/>
                      </a:cubicBezTo>
                      <a:cubicBezTo>
                        <a:pt x="399310" y="53034"/>
                        <a:pt x="375780" y="54459"/>
                        <a:pt x="365797" y="48760"/>
                      </a:cubicBezTo>
                      <a:cubicBezTo>
                        <a:pt x="353675" y="41636"/>
                        <a:pt x="341553" y="43060"/>
                        <a:pt x="331570" y="53034"/>
                      </a:cubicBezTo>
                      <a:cubicBezTo>
                        <a:pt x="327292" y="56596"/>
                        <a:pt x="324440" y="61583"/>
                        <a:pt x="320162" y="65145"/>
                      </a:cubicBezTo>
                      <a:cubicBezTo>
                        <a:pt x="314457" y="70131"/>
                        <a:pt x="314457" y="75118"/>
                        <a:pt x="320874" y="78680"/>
                      </a:cubicBezTo>
                      <a:cubicBezTo>
                        <a:pt x="329431" y="84379"/>
                        <a:pt x="332996" y="92216"/>
                        <a:pt x="335849" y="101477"/>
                      </a:cubicBezTo>
                      <a:cubicBezTo>
                        <a:pt x="338701" y="110738"/>
                        <a:pt x="340840" y="120712"/>
                        <a:pt x="343692" y="129973"/>
                      </a:cubicBezTo>
                      <a:cubicBezTo>
                        <a:pt x="345831" y="136384"/>
                        <a:pt x="345831" y="142084"/>
                        <a:pt x="341553" y="147070"/>
                      </a:cubicBezTo>
                      <a:cubicBezTo>
                        <a:pt x="337988" y="152057"/>
                        <a:pt x="335136" y="157756"/>
                        <a:pt x="340127" y="163455"/>
                      </a:cubicBezTo>
                      <a:cubicBezTo>
                        <a:pt x="345118" y="169155"/>
                        <a:pt x="347258" y="179840"/>
                        <a:pt x="360092" y="177703"/>
                      </a:cubicBezTo>
                      <a:cubicBezTo>
                        <a:pt x="358666" y="183402"/>
                        <a:pt x="360092" y="191951"/>
                        <a:pt x="356527" y="194088"/>
                      </a:cubicBezTo>
                      <a:cubicBezTo>
                        <a:pt x="344405" y="202637"/>
                        <a:pt x="342266" y="212611"/>
                        <a:pt x="348684" y="225434"/>
                      </a:cubicBezTo>
                      <a:cubicBezTo>
                        <a:pt x="330144" y="226859"/>
                        <a:pt x="318022" y="214035"/>
                        <a:pt x="323014" y="199787"/>
                      </a:cubicBezTo>
                      <a:cubicBezTo>
                        <a:pt x="328718" y="184115"/>
                        <a:pt x="322301" y="175566"/>
                        <a:pt x="306613" y="175566"/>
                      </a:cubicBezTo>
                      <a:cubicBezTo>
                        <a:pt x="295918" y="175566"/>
                        <a:pt x="285222" y="178416"/>
                        <a:pt x="274526" y="179128"/>
                      </a:cubicBezTo>
                      <a:cubicBezTo>
                        <a:pt x="268108" y="179840"/>
                        <a:pt x="260265" y="180553"/>
                        <a:pt x="255987" y="177703"/>
                      </a:cubicBezTo>
                      <a:cubicBezTo>
                        <a:pt x="241725" y="168442"/>
                        <a:pt x="226751" y="169155"/>
                        <a:pt x="211064" y="172004"/>
                      </a:cubicBezTo>
                      <a:cubicBezTo>
                        <a:pt x="206073" y="173429"/>
                        <a:pt x="203221" y="176278"/>
                        <a:pt x="205360" y="180553"/>
                      </a:cubicBezTo>
                      <a:cubicBezTo>
                        <a:pt x="208925" y="187677"/>
                        <a:pt x="213203" y="194801"/>
                        <a:pt x="218195" y="201212"/>
                      </a:cubicBezTo>
                      <a:cubicBezTo>
                        <a:pt x="223186" y="207624"/>
                        <a:pt x="227464" y="211898"/>
                        <a:pt x="223186" y="221159"/>
                      </a:cubicBezTo>
                      <a:cubicBezTo>
                        <a:pt x="218195" y="231845"/>
                        <a:pt x="214629" y="243244"/>
                        <a:pt x="211777" y="255354"/>
                      </a:cubicBezTo>
                      <a:cubicBezTo>
                        <a:pt x="209638" y="262478"/>
                        <a:pt x="228890" y="288125"/>
                        <a:pt x="236021" y="290262"/>
                      </a:cubicBezTo>
                      <a:cubicBezTo>
                        <a:pt x="237447" y="290262"/>
                        <a:pt x="238873" y="290974"/>
                        <a:pt x="241012" y="290262"/>
                      </a:cubicBezTo>
                      <a:cubicBezTo>
                        <a:pt x="258839" y="288125"/>
                        <a:pt x="273100" y="295961"/>
                        <a:pt x="283796" y="310209"/>
                      </a:cubicBezTo>
                      <a:cubicBezTo>
                        <a:pt x="288787" y="316621"/>
                        <a:pt x="295205" y="319470"/>
                        <a:pt x="303761" y="315908"/>
                      </a:cubicBezTo>
                      <a:cubicBezTo>
                        <a:pt x="306613" y="314483"/>
                        <a:pt x="310179" y="315196"/>
                        <a:pt x="313744" y="314483"/>
                      </a:cubicBezTo>
                      <a:cubicBezTo>
                        <a:pt x="314457" y="315908"/>
                        <a:pt x="315170" y="316621"/>
                        <a:pt x="315883" y="318045"/>
                      </a:cubicBezTo>
                      <a:cubicBezTo>
                        <a:pt x="313031" y="320183"/>
                        <a:pt x="310892" y="323745"/>
                        <a:pt x="307326" y="324457"/>
                      </a:cubicBezTo>
                      <a:cubicBezTo>
                        <a:pt x="295205" y="328731"/>
                        <a:pt x="292352" y="332293"/>
                        <a:pt x="294492" y="345116"/>
                      </a:cubicBezTo>
                      <a:cubicBezTo>
                        <a:pt x="295918" y="352953"/>
                        <a:pt x="294492" y="359364"/>
                        <a:pt x="287361" y="363639"/>
                      </a:cubicBezTo>
                      <a:cubicBezTo>
                        <a:pt x="279517" y="368625"/>
                        <a:pt x="270961" y="370050"/>
                        <a:pt x="261691" y="367201"/>
                      </a:cubicBezTo>
                      <a:cubicBezTo>
                        <a:pt x="255987" y="365776"/>
                        <a:pt x="249569" y="364351"/>
                        <a:pt x="244578" y="365776"/>
                      </a:cubicBezTo>
                      <a:cubicBezTo>
                        <a:pt x="230317" y="368625"/>
                        <a:pt x="214629" y="370050"/>
                        <a:pt x="205360" y="383586"/>
                      </a:cubicBezTo>
                      <a:cubicBezTo>
                        <a:pt x="195377" y="369338"/>
                        <a:pt x="186820" y="365776"/>
                        <a:pt x="171133" y="370763"/>
                      </a:cubicBezTo>
                      <a:cubicBezTo>
                        <a:pt x="169707" y="371475"/>
                        <a:pt x="168281" y="371475"/>
                        <a:pt x="166855" y="371475"/>
                      </a:cubicBezTo>
                      <a:cubicBezTo>
                        <a:pt x="157585" y="371475"/>
                        <a:pt x="151881" y="376462"/>
                        <a:pt x="146176" y="382161"/>
                      </a:cubicBezTo>
                      <a:cubicBezTo>
                        <a:pt x="139046" y="389285"/>
                        <a:pt x="131202" y="397121"/>
                        <a:pt x="122645" y="403533"/>
                      </a:cubicBezTo>
                      <a:cubicBezTo>
                        <a:pt x="115515" y="409232"/>
                        <a:pt x="111236" y="414219"/>
                        <a:pt x="116941" y="422768"/>
                      </a:cubicBezTo>
                      <a:cubicBezTo>
                        <a:pt x="118367" y="424905"/>
                        <a:pt x="118367" y="428467"/>
                        <a:pt x="117654" y="430604"/>
                      </a:cubicBezTo>
                      <a:cubicBezTo>
                        <a:pt x="116228" y="439865"/>
                        <a:pt x="120506" y="446277"/>
                        <a:pt x="127637" y="451976"/>
                      </a:cubicBezTo>
                      <a:cubicBezTo>
                        <a:pt x="130489" y="454113"/>
                        <a:pt x="133341" y="458387"/>
                        <a:pt x="133341" y="462662"/>
                      </a:cubicBezTo>
                      <a:cubicBezTo>
                        <a:pt x="134054" y="469786"/>
                        <a:pt x="136906" y="474772"/>
                        <a:pt x="142611" y="478334"/>
                      </a:cubicBezTo>
                      <a:cubicBezTo>
                        <a:pt x="149741" y="482609"/>
                        <a:pt x="150454" y="486883"/>
                        <a:pt x="146176" y="496144"/>
                      </a:cubicBezTo>
                      <a:cubicBezTo>
                        <a:pt x="139759" y="487596"/>
                        <a:pt x="134054" y="479047"/>
                        <a:pt x="126924" y="471923"/>
                      </a:cubicBezTo>
                      <a:cubicBezTo>
                        <a:pt x="124071" y="469073"/>
                        <a:pt x="119080" y="466936"/>
                        <a:pt x="114802" y="466936"/>
                      </a:cubicBezTo>
                      <a:cubicBezTo>
                        <a:pt x="111950" y="466936"/>
                        <a:pt x="107671" y="471210"/>
                        <a:pt x="106958" y="474060"/>
                      </a:cubicBezTo>
                      <a:cubicBezTo>
                        <a:pt x="104819" y="484034"/>
                        <a:pt x="103393" y="493295"/>
                        <a:pt x="109097" y="502556"/>
                      </a:cubicBezTo>
                      <a:cubicBezTo>
                        <a:pt x="111950" y="507543"/>
                        <a:pt x="113376" y="512530"/>
                        <a:pt x="109810" y="518941"/>
                      </a:cubicBezTo>
                      <a:cubicBezTo>
                        <a:pt x="104819" y="528915"/>
                        <a:pt x="113376" y="534614"/>
                        <a:pt x="119080" y="541025"/>
                      </a:cubicBezTo>
                      <a:cubicBezTo>
                        <a:pt x="123358" y="546724"/>
                        <a:pt x="129063" y="547437"/>
                        <a:pt x="136193" y="544587"/>
                      </a:cubicBezTo>
                      <a:cubicBezTo>
                        <a:pt x="142611" y="541738"/>
                        <a:pt x="148315" y="539601"/>
                        <a:pt x="154733" y="537463"/>
                      </a:cubicBezTo>
                      <a:cubicBezTo>
                        <a:pt x="154020" y="543875"/>
                        <a:pt x="154020" y="548862"/>
                        <a:pt x="152594" y="554561"/>
                      </a:cubicBezTo>
                      <a:cubicBezTo>
                        <a:pt x="151168" y="561685"/>
                        <a:pt x="149028" y="568096"/>
                        <a:pt x="146889" y="574508"/>
                      </a:cubicBezTo>
                      <a:cubicBezTo>
                        <a:pt x="144750" y="582344"/>
                        <a:pt x="142611" y="590180"/>
                        <a:pt x="140472" y="598017"/>
                      </a:cubicBezTo>
                      <a:cubicBezTo>
                        <a:pt x="139759" y="600154"/>
                        <a:pt x="139046" y="601579"/>
                        <a:pt x="138333" y="603716"/>
                      </a:cubicBezTo>
                      <a:cubicBezTo>
                        <a:pt x="136906" y="607990"/>
                        <a:pt x="131915" y="612977"/>
                        <a:pt x="133341" y="615827"/>
                      </a:cubicBezTo>
                      <a:cubicBezTo>
                        <a:pt x="136193" y="622238"/>
                        <a:pt x="142611" y="625088"/>
                        <a:pt x="150454" y="623663"/>
                      </a:cubicBezTo>
                      <a:cubicBezTo>
                        <a:pt x="155446" y="622951"/>
                        <a:pt x="161150" y="622238"/>
                        <a:pt x="166142" y="620101"/>
                      </a:cubicBezTo>
                      <a:cubicBezTo>
                        <a:pt x="174698" y="616539"/>
                        <a:pt x="179690" y="620814"/>
                        <a:pt x="183968" y="627938"/>
                      </a:cubicBezTo>
                      <a:cubicBezTo>
                        <a:pt x="187533" y="635062"/>
                        <a:pt x="191099" y="642898"/>
                        <a:pt x="194664" y="650734"/>
                      </a:cubicBezTo>
                      <a:cubicBezTo>
                        <a:pt x="203221" y="667120"/>
                        <a:pt x="204647" y="667832"/>
                        <a:pt x="219621" y="658571"/>
                      </a:cubicBezTo>
                      <a:cubicBezTo>
                        <a:pt x="229604" y="674244"/>
                        <a:pt x="229604" y="674244"/>
                        <a:pt x="248856" y="667120"/>
                      </a:cubicBezTo>
                      <a:cubicBezTo>
                        <a:pt x="253134" y="665695"/>
                        <a:pt x="257413" y="665695"/>
                        <a:pt x="261691" y="664982"/>
                      </a:cubicBezTo>
                      <a:cubicBezTo>
                        <a:pt x="262404" y="666407"/>
                        <a:pt x="263117" y="667120"/>
                        <a:pt x="263117" y="668544"/>
                      </a:cubicBezTo>
                      <a:cubicBezTo>
                        <a:pt x="256700" y="673531"/>
                        <a:pt x="250995" y="679230"/>
                        <a:pt x="244578" y="682080"/>
                      </a:cubicBezTo>
                      <a:cubicBezTo>
                        <a:pt x="238160" y="685642"/>
                        <a:pt x="236021" y="689204"/>
                        <a:pt x="236021" y="695615"/>
                      </a:cubicBezTo>
                      <a:cubicBezTo>
                        <a:pt x="236021" y="697753"/>
                        <a:pt x="236021" y="700602"/>
                        <a:pt x="235308" y="702739"/>
                      </a:cubicBezTo>
                      <a:cubicBezTo>
                        <a:pt x="226038" y="702739"/>
                        <a:pt x="219621" y="706301"/>
                        <a:pt x="216769" y="714850"/>
                      </a:cubicBezTo>
                      <a:cubicBezTo>
                        <a:pt x="212490" y="728385"/>
                        <a:pt x="202507" y="736222"/>
                        <a:pt x="190386" y="740496"/>
                      </a:cubicBezTo>
                      <a:cubicBezTo>
                        <a:pt x="180403" y="744058"/>
                        <a:pt x="175411" y="749757"/>
                        <a:pt x="172559" y="759731"/>
                      </a:cubicBezTo>
                      <a:cubicBezTo>
                        <a:pt x="168994" y="771129"/>
                        <a:pt x="162576" y="773266"/>
                        <a:pt x="151168" y="769704"/>
                      </a:cubicBezTo>
                      <a:cubicBezTo>
                        <a:pt x="147602" y="768992"/>
                        <a:pt x="144037" y="768992"/>
                        <a:pt x="140472" y="769704"/>
                      </a:cubicBezTo>
                      <a:cubicBezTo>
                        <a:pt x="123358" y="773266"/>
                        <a:pt x="106958" y="778253"/>
                        <a:pt x="96262" y="793213"/>
                      </a:cubicBezTo>
                      <a:cubicBezTo>
                        <a:pt x="95549" y="793926"/>
                        <a:pt x="94123" y="794638"/>
                        <a:pt x="92697" y="795351"/>
                      </a:cubicBezTo>
                      <a:cubicBezTo>
                        <a:pt x="90558" y="792501"/>
                        <a:pt x="88419" y="788227"/>
                        <a:pt x="85567" y="786802"/>
                      </a:cubicBezTo>
                      <a:cubicBezTo>
                        <a:pt x="81288" y="783952"/>
                        <a:pt x="74871" y="778965"/>
                        <a:pt x="70592" y="779678"/>
                      </a:cubicBezTo>
                      <a:cubicBezTo>
                        <a:pt x="49201" y="784665"/>
                        <a:pt x="27809" y="791076"/>
                        <a:pt x="7131" y="797488"/>
                      </a:cubicBezTo>
                      <a:cubicBezTo>
                        <a:pt x="3565" y="798200"/>
                        <a:pt x="713" y="804612"/>
                        <a:pt x="0" y="808174"/>
                      </a:cubicBezTo>
                      <a:cubicBezTo>
                        <a:pt x="0" y="811736"/>
                        <a:pt x="3565" y="818147"/>
                        <a:pt x="5704" y="818860"/>
                      </a:cubicBezTo>
                      <a:cubicBezTo>
                        <a:pt x="19966" y="820997"/>
                        <a:pt x="33514" y="830258"/>
                        <a:pt x="48488" y="818860"/>
                      </a:cubicBezTo>
                      <a:cubicBezTo>
                        <a:pt x="57044" y="812448"/>
                        <a:pt x="67027" y="806749"/>
                        <a:pt x="77723" y="817435"/>
                      </a:cubicBezTo>
                      <a:cubicBezTo>
                        <a:pt x="79862" y="819572"/>
                        <a:pt x="83427" y="819572"/>
                        <a:pt x="86280" y="819572"/>
                      </a:cubicBezTo>
                      <a:cubicBezTo>
                        <a:pt x="105532" y="820285"/>
                        <a:pt x="125498" y="821709"/>
                        <a:pt x="144750" y="820285"/>
                      </a:cubicBezTo>
                      <a:cubicBezTo>
                        <a:pt x="152594" y="819572"/>
                        <a:pt x="160437" y="815298"/>
                        <a:pt x="166855" y="810311"/>
                      </a:cubicBezTo>
                      <a:cubicBezTo>
                        <a:pt x="173272" y="805324"/>
                        <a:pt x="178264" y="797488"/>
                        <a:pt x="183968" y="791076"/>
                      </a:cubicBezTo>
                      <a:cubicBezTo>
                        <a:pt x="186107" y="788939"/>
                        <a:pt x="188959" y="786089"/>
                        <a:pt x="192525" y="786089"/>
                      </a:cubicBezTo>
                      <a:cubicBezTo>
                        <a:pt x="205360" y="783952"/>
                        <a:pt x="217482" y="782527"/>
                        <a:pt x="230317" y="781815"/>
                      </a:cubicBezTo>
                      <a:cubicBezTo>
                        <a:pt x="243865" y="781103"/>
                        <a:pt x="252421" y="773979"/>
                        <a:pt x="258839" y="762580"/>
                      </a:cubicBezTo>
                      <a:cubicBezTo>
                        <a:pt x="261691" y="756881"/>
                        <a:pt x="267395" y="750470"/>
                        <a:pt x="273100" y="747620"/>
                      </a:cubicBezTo>
                      <a:cubicBezTo>
                        <a:pt x="292352" y="739071"/>
                        <a:pt x="312318" y="732660"/>
                        <a:pt x="332283" y="725536"/>
                      </a:cubicBezTo>
                      <a:cubicBezTo>
                        <a:pt x="336562" y="724111"/>
                        <a:pt x="340127" y="720549"/>
                        <a:pt x="343692" y="716987"/>
                      </a:cubicBezTo>
                      <a:cubicBezTo>
                        <a:pt x="348684" y="712713"/>
                        <a:pt x="352962" y="707726"/>
                        <a:pt x="357953" y="703452"/>
                      </a:cubicBezTo>
                      <a:cubicBezTo>
                        <a:pt x="361519" y="700602"/>
                        <a:pt x="365797" y="699177"/>
                        <a:pt x="368649" y="696328"/>
                      </a:cubicBezTo>
                      <a:cubicBezTo>
                        <a:pt x="374354" y="691341"/>
                        <a:pt x="375067" y="685642"/>
                        <a:pt x="369362" y="680655"/>
                      </a:cubicBezTo>
                      <a:cubicBezTo>
                        <a:pt x="365797" y="677093"/>
                        <a:pt x="361519" y="674244"/>
                        <a:pt x="357240" y="671394"/>
                      </a:cubicBezTo>
                      <a:cubicBezTo>
                        <a:pt x="365797" y="665695"/>
                        <a:pt x="371501" y="658571"/>
                        <a:pt x="382910" y="657146"/>
                      </a:cubicBezTo>
                      <a:cubicBezTo>
                        <a:pt x="400737" y="655009"/>
                        <a:pt x="411432" y="643610"/>
                        <a:pt x="410719" y="630787"/>
                      </a:cubicBezTo>
                      <a:cubicBezTo>
                        <a:pt x="425694" y="628650"/>
                        <a:pt x="425694" y="628650"/>
                        <a:pt x="432824" y="615114"/>
                      </a:cubicBezTo>
                      <a:cubicBezTo>
                        <a:pt x="434250" y="612977"/>
                        <a:pt x="435676" y="610840"/>
                        <a:pt x="437816" y="609415"/>
                      </a:cubicBezTo>
                      <a:cubicBezTo>
                        <a:pt x="447085" y="603004"/>
                        <a:pt x="454929" y="593742"/>
                        <a:pt x="467764" y="593030"/>
                      </a:cubicBezTo>
                      <a:cubicBezTo>
                        <a:pt x="470616" y="593030"/>
                        <a:pt x="473468" y="589468"/>
                        <a:pt x="476320" y="588043"/>
                      </a:cubicBezTo>
                      <a:cubicBezTo>
                        <a:pt x="479886" y="585906"/>
                        <a:pt x="483451" y="583769"/>
                        <a:pt x="487729" y="581632"/>
                      </a:cubicBezTo>
                      <a:cubicBezTo>
                        <a:pt x="493434" y="595880"/>
                        <a:pt x="503416" y="595167"/>
                        <a:pt x="514825" y="592318"/>
                      </a:cubicBezTo>
                      <a:cubicBezTo>
                        <a:pt x="511260" y="595167"/>
                        <a:pt x="507695" y="597304"/>
                        <a:pt x="503416" y="598729"/>
                      </a:cubicBezTo>
                      <a:cubicBezTo>
                        <a:pt x="499138" y="600866"/>
                        <a:pt x="494860" y="602291"/>
                        <a:pt x="490582" y="603716"/>
                      </a:cubicBezTo>
                      <a:cubicBezTo>
                        <a:pt x="479173" y="591605"/>
                        <a:pt x="457068" y="600154"/>
                        <a:pt x="450650" y="615114"/>
                      </a:cubicBezTo>
                      <a:lnTo>
                        <a:pt x="434963" y="672819"/>
                      </a:lnTo>
                      <a:cubicBezTo>
                        <a:pt x="434963" y="672819"/>
                        <a:pt x="434963" y="673531"/>
                        <a:pt x="434963" y="673531"/>
                      </a:cubicBezTo>
                      <a:cubicBezTo>
                        <a:pt x="429972" y="677093"/>
                        <a:pt x="424267" y="679943"/>
                        <a:pt x="419989" y="683505"/>
                      </a:cubicBezTo>
                      <a:cubicBezTo>
                        <a:pt x="417850" y="685642"/>
                        <a:pt x="414998" y="689916"/>
                        <a:pt x="415711" y="691341"/>
                      </a:cubicBezTo>
                      <a:cubicBezTo>
                        <a:pt x="416424" y="693478"/>
                        <a:pt x="420702" y="695615"/>
                        <a:pt x="423554" y="696328"/>
                      </a:cubicBezTo>
                      <a:cubicBezTo>
                        <a:pt x="432111" y="697040"/>
                        <a:pt x="440668" y="698465"/>
                        <a:pt x="448511" y="697040"/>
                      </a:cubicBezTo>
                      <a:cubicBezTo>
                        <a:pt x="461346" y="694191"/>
                        <a:pt x="474181" y="691341"/>
                        <a:pt x="484877" y="684217"/>
                      </a:cubicBezTo>
                      <a:cubicBezTo>
                        <a:pt x="494860" y="678518"/>
                        <a:pt x="501990" y="672106"/>
                        <a:pt x="514112" y="675668"/>
                      </a:cubicBezTo>
                      <a:cubicBezTo>
                        <a:pt x="524095" y="678518"/>
                        <a:pt x="532652" y="673531"/>
                        <a:pt x="533365" y="666407"/>
                      </a:cubicBezTo>
                      <a:cubicBezTo>
                        <a:pt x="535504" y="655009"/>
                        <a:pt x="541208" y="643610"/>
                        <a:pt x="536930" y="631500"/>
                      </a:cubicBezTo>
                      <a:cubicBezTo>
                        <a:pt x="536217" y="630075"/>
                        <a:pt x="537643" y="627938"/>
                        <a:pt x="538356" y="625088"/>
                      </a:cubicBezTo>
                      <a:cubicBezTo>
                        <a:pt x="543348" y="629362"/>
                        <a:pt x="547626" y="632924"/>
                        <a:pt x="551904" y="636486"/>
                      </a:cubicBezTo>
                      <a:cubicBezTo>
                        <a:pt x="560461" y="629362"/>
                        <a:pt x="571870" y="628650"/>
                        <a:pt x="577574" y="635774"/>
                      </a:cubicBezTo>
                      <a:cubicBezTo>
                        <a:pt x="584705" y="645748"/>
                        <a:pt x="598253" y="650022"/>
                        <a:pt x="600392" y="663558"/>
                      </a:cubicBezTo>
                      <a:cubicBezTo>
                        <a:pt x="601105" y="666407"/>
                        <a:pt x="606096" y="668544"/>
                        <a:pt x="609662" y="669969"/>
                      </a:cubicBezTo>
                      <a:cubicBezTo>
                        <a:pt x="616079" y="673531"/>
                        <a:pt x="625349" y="672106"/>
                        <a:pt x="626775" y="682792"/>
                      </a:cubicBezTo>
                      <a:cubicBezTo>
                        <a:pt x="626775" y="684217"/>
                        <a:pt x="629627" y="684929"/>
                        <a:pt x="631053" y="685642"/>
                      </a:cubicBezTo>
                      <a:cubicBezTo>
                        <a:pt x="634618" y="688491"/>
                        <a:pt x="638897" y="690629"/>
                        <a:pt x="641036" y="694191"/>
                      </a:cubicBezTo>
                      <a:cubicBezTo>
                        <a:pt x="649593" y="706301"/>
                        <a:pt x="658862" y="709151"/>
                        <a:pt x="673124" y="703452"/>
                      </a:cubicBezTo>
                      <a:cubicBezTo>
                        <a:pt x="688098" y="697040"/>
                        <a:pt x="700933" y="705589"/>
                        <a:pt x="714481" y="709151"/>
                      </a:cubicBezTo>
                      <a:cubicBezTo>
                        <a:pt x="715907" y="709151"/>
                        <a:pt x="716620" y="712000"/>
                        <a:pt x="718046" y="713425"/>
                      </a:cubicBezTo>
                      <a:cubicBezTo>
                        <a:pt x="723037" y="717700"/>
                        <a:pt x="727316" y="724111"/>
                        <a:pt x="733020" y="725536"/>
                      </a:cubicBezTo>
                      <a:cubicBezTo>
                        <a:pt x="742290" y="728385"/>
                        <a:pt x="752272" y="728385"/>
                        <a:pt x="763681" y="729098"/>
                      </a:cubicBezTo>
                      <a:cubicBezTo>
                        <a:pt x="763681" y="732660"/>
                        <a:pt x="764394" y="737647"/>
                        <a:pt x="763681" y="743346"/>
                      </a:cubicBezTo>
                      <a:cubicBezTo>
                        <a:pt x="762255" y="757594"/>
                        <a:pt x="762968" y="759731"/>
                        <a:pt x="775803" y="765430"/>
                      </a:cubicBezTo>
                      <a:cubicBezTo>
                        <a:pt x="785073" y="769704"/>
                        <a:pt x="789351" y="777541"/>
                        <a:pt x="795056" y="785377"/>
                      </a:cubicBezTo>
                      <a:cubicBezTo>
                        <a:pt x="805039" y="799625"/>
                        <a:pt x="817874" y="812448"/>
                        <a:pt x="829996" y="824559"/>
                      </a:cubicBezTo>
                      <a:cubicBezTo>
                        <a:pt x="834987" y="829546"/>
                        <a:pt x="841404" y="829546"/>
                        <a:pt x="847109" y="824559"/>
                      </a:cubicBezTo>
                      <a:cubicBezTo>
                        <a:pt x="852813" y="820285"/>
                        <a:pt x="852813" y="814585"/>
                        <a:pt x="849961" y="808886"/>
                      </a:cubicBezTo>
                      <a:cubicBezTo>
                        <a:pt x="847109" y="803187"/>
                        <a:pt x="844257" y="797488"/>
                        <a:pt x="841404" y="791076"/>
                      </a:cubicBezTo>
                      <a:cubicBezTo>
                        <a:pt x="849248" y="796775"/>
                        <a:pt x="860657" y="798913"/>
                        <a:pt x="859944" y="813161"/>
                      </a:cubicBezTo>
                      <a:cubicBezTo>
                        <a:pt x="859231" y="821709"/>
                        <a:pt x="872066" y="830258"/>
                        <a:pt x="881335" y="828833"/>
                      </a:cubicBezTo>
                      <a:cubicBezTo>
                        <a:pt x="892031" y="827409"/>
                        <a:pt x="895596" y="821709"/>
                        <a:pt x="894170" y="810311"/>
                      </a:cubicBezTo>
                      <a:cubicBezTo>
                        <a:pt x="896310" y="813873"/>
                        <a:pt x="897736" y="817435"/>
                        <a:pt x="899162" y="820997"/>
                      </a:cubicBezTo>
                      <a:cubicBezTo>
                        <a:pt x="900588" y="828833"/>
                        <a:pt x="904153" y="833820"/>
                        <a:pt x="913423" y="833820"/>
                      </a:cubicBezTo>
                      <a:cubicBezTo>
                        <a:pt x="915562" y="833820"/>
                        <a:pt x="919127" y="838807"/>
                        <a:pt x="920553" y="841657"/>
                      </a:cubicBezTo>
                      <a:cubicBezTo>
                        <a:pt x="927684" y="860179"/>
                        <a:pt x="934101" y="878701"/>
                        <a:pt x="941232" y="897223"/>
                      </a:cubicBezTo>
                      <a:cubicBezTo>
                        <a:pt x="942658" y="901498"/>
                        <a:pt x="945510" y="905772"/>
                        <a:pt x="948362" y="910047"/>
                      </a:cubicBezTo>
                      <a:cubicBezTo>
                        <a:pt x="961198" y="918595"/>
                        <a:pt x="967615" y="931418"/>
                        <a:pt x="976172" y="944241"/>
                      </a:cubicBezTo>
                      <a:cubicBezTo>
                        <a:pt x="981163" y="952078"/>
                        <a:pt x="983302" y="957064"/>
                        <a:pt x="977598" y="964901"/>
                      </a:cubicBezTo>
                      <a:cubicBezTo>
                        <a:pt x="976172" y="967038"/>
                        <a:pt x="974746" y="972025"/>
                        <a:pt x="976172" y="973450"/>
                      </a:cubicBezTo>
                      <a:cubicBezTo>
                        <a:pt x="978311" y="975587"/>
                        <a:pt x="982589" y="976299"/>
                        <a:pt x="986154" y="976299"/>
                      </a:cubicBezTo>
                      <a:cubicBezTo>
                        <a:pt x="989007" y="976299"/>
                        <a:pt x="991859" y="973450"/>
                        <a:pt x="994711" y="972737"/>
                      </a:cubicBezTo>
                      <a:cubicBezTo>
                        <a:pt x="999702" y="972025"/>
                        <a:pt x="1005407" y="969888"/>
                        <a:pt x="1008972" y="972025"/>
                      </a:cubicBezTo>
                      <a:cubicBezTo>
                        <a:pt x="1012537" y="974162"/>
                        <a:pt x="1015390" y="980574"/>
                        <a:pt x="1016103" y="984848"/>
                      </a:cubicBezTo>
                      <a:cubicBezTo>
                        <a:pt x="1016816" y="989835"/>
                        <a:pt x="1014677" y="995534"/>
                        <a:pt x="1014677" y="1000521"/>
                      </a:cubicBezTo>
                      <a:cubicBezTo>
                        <a:pt x="1015390" y="1010494"/>
                        <a:pt x="1016103" y="1020468"/>
                        <a:pt x="1018242" y="1030442"/>
                      </a:cubicBezTo>
                      <a:cubicBezTo>
                        <a:pt x="1019668" y="1037566"/>
                        <a:pt x="1025372" y="1037566"/>
                        <a:pt x="1028938" y="1031866"/>
                      </a:cubicBezTo>
                      <a:cubicBezTo>
                        <a:pt x="1033929" y="1024742"/>
                        <a:pt x="1037494" y="1016906"/>
                        <a:pt x="1040347" y="1009070"/>
                      </a:cubicBezTo>
                      <a:cubicBezTo>
                        <a:pt x="1051755" y="980574"/>
                        <a:pt x="1041059" y="961339"/>
                        <a:pt x="1013964" y="942104"/>
                      </a:cubicBez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8E3124E8-45A1-F5CA-F115-EAF0B0B54E9F}"/>
                    </a:ext>
                  </a:extLst>
                </p:cNvPr>
                <p:cNvSpPr/>
                <p:nvPr/>
              </p:nvSpPr>
              <p:spPr>
                <a:xfrm>
                  <a:off x="3518105" y="4052821"/>
                  <a:ext cx="7130" cy="7123"/>
                </a:xfrm>
                <a:custGeom>
                  <a:avLst/>
                  <a:gdLst>
                    <a:gd name="connsiteX0" fmla="*/ 0 w 7130"/>
                    <a:gd name="connsiteY0" fmla="*/ 0 h 7123"/>
                    <a:gd name="connsiteX1" fmla="*/ 0 w 7130"/>
                    <a:gd name="connsiteY1" fmla="*/ 0 h 7123"/>
                    <a:gd name="connsiteX2" fmla="*/ 0 w 7130"/>
                    <a:gd name="connsiteY2" fmla="*/ 0 h 7123"/>
                    <a:gd name="connsiteX3" fmla="*/ 0 w 7130"/>
                    <a:gd name="connsiteY3" fmla="*/ 0 h 7123"/>
                    <a:gd name="connsiteX4" fmla="*/ 0 w 7130"/>
                    <a:gd name="connsiteY4" fmla="*/ 0 h 7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30" h="7123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27D8BCA0-F238-2C43-D609-0135B9450AD5}"/>
                  </a:ext>
                </a:extLst>
              </p:cNvPr>
              <p:cNvSpPr/>
              <p:nvPr/>
            </p:nvSpPr>
            <p:spPr>
              <a:xfrm>
                <a:off x="4054124" y="5425316"/>
                <a:ext cx="124936" cy="108944"/>
              </a:xfrm>
              <a:custGeom>
                <a:avLst/>
                <a:gdLst>
                  <a:gd name="connsiteX0" fmla="*/ 55146 w 80599"/>
                  <a:gd name="connsiteY0" fmla="*/ 33697 h 70282"/>
                  <a:gd name="connsiteX1" fmla="*/ 61563 w 80599"/>
                  <a:gd name="connsiteY1" fmla="*/ 61480 h 70282"/>
                  <a:gd name="connsiteX2" fmla="*/ 69407 w 80599"/>
                  <a:gd name="connsiteY2" fmla="*/ 69317 h 70282"/>
                  <a:gd name="connsiteX3" fmla="*/ 80103 w 80599"/>
                  <a:gd name="connsiteY3" fmla="*/ 43670 h 70282"/>
                  <a:gd name="connsiteX4" fmla="*/ 71546 w 80599"/>
                  <a:gd name="connsiteY4" fmla="*/ 14462 h 70282"/>
                  <a:gd name="connsiteX5" fmla="*/ 59424 w 80599"/>
                  <a:gd name="connsiteY5" fmla="*/ 5201 h 70282"/>
                  <a:gd name="connsiteX6" fmla="*/ 48015 w 80599"/>
                  <a:gd name="connsiteY6" fmla="*/ 16599 h 70282"/>
                  <a:gd name="connsiteX7" fmla="*/ 48729 w 80599"/>
                  <a:gd name="connsiteY7" fmla="*/ 26573 h 70282"/>
                  <a:gd name="connsiteX8" fmla="*/ 45876 w 80599"/>
                  <a:gd name="connsiteY8" fmla="*/ 27997 h 70282"/>
                  <a:gd name="connsiteX9" fmla="*/ 28763 w 80599"/>
                  <a:gd name="connsiteY9" fmla="*/ 6625 h 70282"/>
                  <a:gd name="connsiteX10" fmla="*/ 13076 w 80599"/>
                  <a:gd name="connsiteY10" fmla="*/ 926 h 70282"/>
                  <a:gd name="connsiteX11" fmla="*/ 241 w 80599"/>
                  <a:gd name="connsiteY11" fmla="*/ 20161 h 70282"/>
                  <a:gd name="connsiteX12" fmla="*/ 7371 w 80599"/>
                  <a:gd name="connsiteY12" fmla="*/ 40108 h 70282"/>
                  <a:gd name="connsiteX13" fmla="*/ 22345 w 80599"/>
                  <a:gd name="connsiteY13" fmla="*/ 45095 h 70282"/>
                  <a:gd name="connsiteX14" fmla="*/ 32328 w 80599"/>
                  <a:gd name="connsiteY14" fmla="*/ 42245 h 70282"/>
                  <a:gd name="connsiteX15" fmla="*/ 55146 w 80599"/>
                  <a:gd name="connsiteY15" fmla="*/ 33697 h 70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0599" h="70282">
                    <a:moveTo>
                      <a:pt x="55146" y="33697"/>
                    </a:moveTo>
                    <a:cubicBezTo>
                      <a:pt x="57285" y="44383"/>
                      <a:pt x="59424" y="52931"/>
                      <a:pt x="61563" y="61480"/>
                    </a:cubicBezTo>
                    <a:cubicBezTo>
                      <a:pt x="62276" y="65755"/>
                      <a:pt x="61563" y="72879"/>
                      <a:pt x="69407" y="69317"/>
                    </a:cubicBezTo>
                    <a:cubicBezTo>
                      <a:pt x="77251" y="65755"/>
                      <a:pt x="82242" y="52219"/>
                      <a:pt x="80103" y="43670"/>
                    </a:cubicBezTo>
                    <a:cubicBezTo>
                      <a:pt x="77251" y="33697"/>
                      <a:pt x="73685" y="24435"/>
                      <a:pt x="71546" y="14462"/>
                    </a:cubicBezTo>
                    <a:cubicBezTo>
                      <a:pt x="70120" y="7338"/>
                      <a:pt x="65129" y="3063"/>
                      <a:pt x="59424" y="5201"/>
                    </a:cubicBezTo>
                    <a:cubicBezTo>
                      <a:pt x="55146" y="6625"/>
                      <a:pt x="50868" y="11612"/>
                      <a:pt x="48015" y="16599"/>
                    </a:cubicBezTo>
                    <a:cubicBezTo>
                      <a:pt x="46589" y="18736"/>
                      <a:pt x="48015" y="23011"/>
                      <a:pt x="48729" y="26573"/>
                    </a:cubicBezTo>
                    <a:cubicBezTo>
                      <a:pt x="48015" y="27285"/>
                      <a:pt x="46589" y="27285"/>
                      <a:pt x="45876" y="27997"/>
                    </a:cubicBezTo>
                    <a:cubicBezTo>
                      <a:pt x="40172" y="20873"/>
                      <a:pt x="33754" y="13749"/>
                      <a:pt x="28763" y="6625"/>
                    </a:cubicBezTo>
                    <a:cubicBezTo>
                      <a:pt x="24484" y="214"/>
                      <a:pt x="19493" y="-1211"/>
                      <a:pt x="13076" y="926"/>
                    </a:cubicBezTo>
                    <a:cubicBezTo>
                      <a:pt x="3806" y="3776"/>
                      <a:pt x="-1185" y="10187"/>
                      <a:pt x="241" y="20161"/>
                    </a:cubicBezTo>
                    <a:cubicBezTo>
                      <a:pt x="954" y="27285"/>
                      <a:pt x="3806" y="33697"/>
                      <a:pt x="7371" y="40108"/>
                    </a:cubicBezTo>
                    <a:cubicBezTo>
                      <a:pt x="10223" y="46520"/>
                      <a:pt x="15215" y="47945"/>
                      <a:pt x="22345" y="45095"/>
                    </a:cubicBezTo>
                    <a:cubicBezTo>
                      <a:pt x="25198" y="43670"/>
                      <a:pt x="30189" y="41533"/>
                      <a:pt x="32328" y="42245"/>
                    </a:cubicBezTo>
                    <a:cubicBezTo>
                      <a:pt x="40885" y="47232"/>
                      <a:pt x="46589" y="41533"/>
                      <a:pt x="55146" y="33697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4CC1FA2C-D424-3EF1-85AE-29CD1E703A0A}"/>
                  </a:ext>
                </a:extLst>
              </p:cNvPr>
              <p:cNvSpPr/>
              <p:nvPr/>
            </p:nvSpPr>
            <p:spPr>
              <a:xfrm>
                <a:off x="4178032" y="5599980"/>
                <a:ext cx="90893" cy="143029"/>
              </a:xfrm>
              <a:custGeom>
                <a:avLst/>
                <a:gdLst>
                  <a:gd name="connsiteX0" fmla="*/ 58637 w 58637"/>
                  <a:gd name="connsiteY0" fmla="*/ 84155 h 92271"/>
                  <a:gd name="connsiteX1" fmla="*/ 36533 w 58637"/>
                  <a:gd name="connsiteY1" fmla="*/ 25026 h 92271"/>
                  <a:gd name="connsiteX2" fmla="*/ 35820 w 58637"/>
                  <a:gd name="connsiteY2" fmla="*/ 24314 h 92271"/>
                  <a:gd name="connsiteX3" fmla="*/ 22985 w 58637"/>
                  <a:gd name="connsiteY3" fmla="*/ 5079 h 92271"/>
                  <a:gd name="connsiteX4" fmla="*/ 15854 w 58637"/>
                  <a:gd name="connsiteY4" fmla="*/ 93 h 92271"/>
                  <a:gd name="connsiteX5" fmla="*/ 1593 w 58637"/>
                  <a:gd name="connsiteY5" fmla="*/ 12203 h 92271"/>
                  <a:gd name="connsiteX6" fmla="*/ 5871 w 58637"/>
                  <a:gd name="connsiteY6" fmla="*/ 26451 h 92271"/>
                  <a:gd name="connsiteX7" fmla="*/ 13715 w 58637"/>
                  <a:gd name="connsiteY7" fmla="*/ 55659 h 92271"/>
                  <a:gd name="connsiteX8" fmla="*/ 21559 w 58637"/>
                  <a:gd name="connsiteY8" fmla="*/ 74894 h 92271"/>
                  <a:gd name="connsiteX9" fmla="*/ 46516 w 58637"/>
                  <a:gd name="connsiteY9" fmla="*/ 90567 h 92271"/>
                  <a:gd name="connsiteX10" fmla="*/ 53646 w 58637"/>
                  <a:gd name="connsiteY10" fmla="*/ 91992 h 92271"/>
                  <a:gd name="connsiteX11" fmla="*/ 58637 w 58637"/>
                  <a:gd name="connsiteY11" fmla="*/ 84155 h 9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637" h="92271">
                    <a:moveTo>
                      <a:pt x="58637" y="84155"/>
                    </a:moveTo>
                    <a:cubicBezTo>
                      <a:pt x="51507" y="64920"/>
                      <a:pt x="44376" y="44973"/>
                      <a:pt x="36533" y="25026"/>
                    </a:cubicBezTo>
                    <a:cubicBezTo>
                      <a:pt x="36533" y="25026"/>
                      <a:pt x="35820" y="24314"/>
                      <a:pt x="35820" y="24314"/>
                    </a:cubicBezTo>
                    <a:cubicBezTo>
                      <a:pt x="31541" y="17903"/>
                      <a:pt x="27263" y="11491"/>
                      <a:pt x="22985" y="5079"/>
                    </a:cubicBezTo>
                    <a:cubicBezTo>
                      <a:pt x="21559" y="2942"/>
                      <a:pt x="17280" y="-620"/>
                      <a:pt x="15854" y="93"/>
                    </a:cubicBezTo>
                    <a:cubicBezTo>
                      <a:pt x="10863" y="3655"/>
                      <a:pt x="4445" y="7217"/>
                      <a:pt x="1593" y="12203"/>
                    </a:cubicBezTo>
                    <a:cubicBezTo>
                      <a:pt x="-1972" y="17190"/>
                      <a:pt x="880" y="22177"/>
                      <a:pt x="5871" y="26451"/>
                    </a:cubicBezTo>
                    <a:cubicBezTo>
                      <a:pt x="13002" y="32150"/>
                      <a:pt x="16567" y="47823"/>
                      <a:pt x="13715" y="55659"/>
                    </a:cubicBezTo>
                    <a:cubicBezTo>
                      <a:pt x="10863" y="63496"/>
                      <a:pt x="13715" y="72757"/>
                      <a:pt x="21559" y="74894"/>
                    </a:cubicBezTo>
                    <a:cubicBezTo>
                      <a:pt x="32254" y="77031"/>
                      <a:pt x="40098" y="82018"/>
                      <a:pt x="46516" y="90567"/>
                    </a:cubicBezTo>
                    <a:cubicBezTo>
                      <a:pt x="47942" y="91992"/>
                      <a:pt x="51507" y="92704"/>
                      <a:pt x="53646" y="91992"/>
                    </a:cubicBezTo>
                    <a:cubicBezTo>
                      <a:pt x="56498" y="91279"/>
                      <a:pt x="57211" y="87717"/>
                      <a:pt x="58637" y="84155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D5D5FD97-DBFD-3020-CAA6-1242376DA5CF}"/>
                  </a:ext>
                </a:extLst>
              </p:cNvPr>
              <p:cNvSpPr/>
              <p:nvPr/>
            </p:nvSpPr>
            <p:spPr>
              <a:xfrm>
                <a:off x="2794074" y="5084161"/>
                <a:ext cx="108588" cy="119588"/>
              </a:xfrm>
              <a:custGeom>
                <a:avLst/>
                <a:gdLst>
                  <a:gd name="connsiteX0" fmla="*/ 57291 w 70053"/>
                  <a:gd name="connsiteY0" fmla="*/ 77108 h 77149"/>
                  <a:gd name="connsiteX1" fmla="*/ 68699 w 70053"/>
                  <a:gd name="connsiteY1" fmla="*/ 59298 h 77149"/>
                  <a:gd name="connsiteX2" fmla="*/ 60143 w 70053"/>
                  <a:gd name="connsiteY2" fmla="*/ 47900 h 77149"/>
                  <a:gd name="connsiteX3" fmla="*/ 53725 w 70053"/>
                  <a:gd name="connsiteY3" fmla="*/ 37926 h 77149"/>
                  <a:gd name="connsiteX4" fmla="*/ 37325 w 70053"/>
                  <a:gd name="connsiteY4" fmla="*/ 17267 h 77149"/>
                  <a:gd name="connsiteX5" fmla="*/ 27342 w 70053"/>
                  <a:gd name="connsiteY5" fmla="*/ 8006 h 77149"/>
                  <a:gd name="connsiteX6" fmla="*/ 18073 w 70053"/>
                  <a:gd name="connsiteY6" fmla="*/ 169 h 77149"/>
                  <a:gd name="connsiteX7" fmla="*/ 246 w 70053"/>
                  <a:gd name="connsiteY7" fmla="*/ 13705 h 77149"/>
                  <a:gd name="connsiteX8" fmla="*/ 9516 w 70053"/>
                  <a:gd name="connsiteY8" fmla="*/ 27953 h 77149"/>
                  <a:gd name="connsiteX9" fmla="*/ 16646 w 70053"/>
                  <a:gd name="connsiteY9" fmla="*/ 30802 h 77149"/>
                  <a:gd name="connsiteX10" fmla="*/ 28055 w 70053"/>
                  <a:gd name="connsiteY10" fmla="*/ 47188 h 77149"/>
                  <a:gd name="connsiteX11" fmla="*/ 30195 w 70053"/>
                  <a:gd name="connsiteY11" fmla="*/ 62860 h 77149"/>
                  <a:gd name="connsiteX12" fmla="*/ 41603 w 70053"/>
                  <a:gd name="connsiteY12" fmla="*/ 75684 h 77149"/>
                  <a:gd name="connsiteX13" fmla="*/ 57291 w 70053"/>
                  <a:gd name="connsiteY13" fmla="*/ 77108 h 7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053" h="77149">
                    <a:moveTo>
                      <a:pt x="57291" y="77108"/>
                    </a:moveTo>
                    <a:cubicBezTo>
                      <a:pt x="66560" y="77821"/>
                      <a:pt x="72978" y="69272"/>
                      <a:pt x="68699" y="59298"/>
                    </a:cubicBezTo>
                    <a:cubicBezTo>
                      <a:pt x="66560" y="55024"/>
                      <a:pt x="62995" y="51462"/>
                      <a:pt x="60143" y="47900"/>
                    </a:cubicBezTo>
                    <a:cubicBezTo>
                      <a:pt x="58004" y="44338"/>
                      <a:pt x="53725" y="41488"/>
                      <a:pt x="53725" y="37926"/>
                    </a:cubicBezTo>
                    <a:cubicBezTo>
                      <a:pt x="53012" y="27240"/>
                      <a:pt x="46595" y="21541"/>
                      <a:pt x="37325" y="17267"/>
                    </a:cubicBezTo>
                    <a:cubicBezTo>
                      <a:pt x="33760" y="15130"/>
                      <a:pt x="30908" y="10855"/>
                      <a:pt x="27342" y="8006"/>
                    </a:cubicBezTo>
                    <a:cubicBezTo>
                      <a:pt x="24490" y="5156"/>
                      <a:pt x="21638" y="882"/>
                      <a:pt x="18073" y="169"/>
                    </a:cubicBezTo>
                    <a:cubicBezTo>
                      <a:pt x="11655" y="-1256"/>
                      <a:pt x="1672" y="6581"/>
                      <a:pt x="246" y="13705"/>
                    </a:cubicBezTo>
                    <a:cubicBezTo>
                      <a:pt x="-1180" y="20829"/>
                      <a:pt x="3811" y="25103"/>
                      <a:pt x="9516" y="27953"/>
                    </a:cubicBezTo>
                    <a:cubicBezTo>
                      <a:pt x="11655" y="29378"/>
                      <a:pt x="13794" y="30090"/>
                      <a:pt x="16646" y="30802"/>
                    </a:cubicBezTo>
                    <a:cubicBezTo>
                      <a:pt x="23777" y="33652"/>
                      <a:pt x="28055" y="37926"/>
                      <a:pt x="28055" y="47188"/>
                    </a:cubicBezTo>
                    <a:cubicBezTo>
                      <a:pt x="28055" y="52174"/>
                      <a:pt x="28055" y="58586"/>
                      <a:pt x="30195" y="62860"/>
                    </a:cubicBezTo>
                    <a:cubicBezTo>
                      <a:pt x="33047" y="67847"/>
                      <a:pt x="37325" y="72834"/>
                      <a:pt x="41603" y="75684"/>
                    </a:cubicBezTo>
                    <a:cubicBezTo>
                      <a:pt x="45882" y="77108"/>
                      <a:pt x="51586" y="76396"/>
                      <a:pt x="57291" y="77108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01E5000A-FC68-C917-DE9F-23674FCED3A9}"/>
                  </a:ext>
                </a:extLst>
              </p:cNvPr>
              <p:cNvSpPr/>
              <p:nvPr/>
            </p:nvSpPr>
            <p:spPr>
              <a:xfrm>
                <a:off x="4068781" y="5498163"/>
                <a:ext cx="71928" cy="108584"/>
              </a:xfrm>
              <a:custGeom>
                <a:avLst/>
                <a:gdLst>
                  <a:gd name="connsiteX0" fmla="*/ 46403 w 46402"/>
                  <a:gd name="connsiteY0" fmla="*/ 42267 h 70050"/>
                  <a:gd name="connsiteX1" fmla="*/ 42838 w 46402"/>
                  <a:gd name="connsiteY1" fmla="*/ 16621 h 70050"/>
                  <a:gd name="connsiteX2" fmla="*/ 19307 w 46402"/>
                  <a:gd name="connsiteY2" fmla="*/ 236 h 70050"/>
                  <a:gd name="connsiteX3" fmla="*/ 12176 w 46402"/>
                  <a:gd name="connsiteY3" fmla="*/ 948 h 70050"/>
                  <a:gd name="connsiteX4" fmla="*/ 54 w 46402"/>
                  <a:gd name="connsiteY4" fmla="*/ 10922 h 70050"/>
                  <a:gd name="connsiteX5" fmla="*/ 13602 w 46402"/>
                  <a:gd name="connsiteY5" fmla="*/ 24457 h 70050"/>
                  <a:gd name="connsiteX6" fmla="*/ 22159 w 46402"/>
                  <a:gd name="connsiteY6" fmla="*/ 30869 h 70050"/>
                  <a:gd name="connsiteX7" fmla="*/ 31429 w 46402"/>
                  <a:gd name="connsiteY7" fmla="*/ 62214 h 70050"/>
                  <a:gd name="connsiteX8" fmla="*/ 39272 w 46402"/>
                  <a:gd name="connsiteY8" fmla="*/ 70050 h 70050"/>
                  <a:gd name="connsiteX9" fmla="*/ 45690 w 46402"/>
                  <a:gd name="connsiteY9" fmla="*/ 60789 h 70050"/>
                  <a:gd name="connsiteX10" fmla="*/ 46403 w 46402"/>
                  <a:gd name="connsiteY10" fmla="*/ 42267 h 7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402" h="70050">
                    <a:moveTo>
                      <a:pt x="46403" y="42267"/>
                    </a:moveTo>
                    <a:cubicBezTo>
                      <a:pt x="44977" y="34430"/>
                      <a:pt x="44264" y="25882"/>
                      <a:pt x="42838" y="16621"/>
                    </a:cubicBezTo>
                    <a:cubicBezTo>
                      <a:pt x="39985" y="3798"/>
                      <a:pt x="32142" y="-1189"/>
                      <a:pt x="19307" y="236"/>
                    </a:cubicBezTo>
                    <a:cubicBezTo>
                      <a:pt x="17168" y="236"/>
                      <a:pt x="14316" y="948"/>
                      <a:pt x="12176" y="948"/>
                    </a:cubicBezTo>
                    <a:cubicBezTo>
                      <a:pt x="5759" y="1660"/>
                      <a:pt x="-659" y="1660"/>
                      <a:pt x="54" y="10922"/>
                    </a:cubicBezTo>
                    <a:cubicBezTo>
                      <a:pt x="767" y="19470"/>
                      <a:pt x="5759" y="25169"/>
                      <a:pt x="13602" y="24457"/>
                    </a:cubicBezTo>
                    <a:cubicBezTo>
                      <a:pt x="18594" y="24457"/>
                      <a:pt x="20733" y="25882"/>
                      <a:pt x="22159" y="30869"/>
                    </a:cubicBezTo>
                    <a:cubicBezTo>
                      <a:pt x="25011" y="41554"/>
                      <a:pt x="27863" y="51528"/>
                      <a:pt x="31429" y="62214"/>
                    </a:cubicBezTo>
                    <a:cubicBezTo>
                      <a:pt x="32855" y="65064"/>
                      <a:pt x="36420" y="67913"/>
                      <a:pt x="39272" y="70050"/>
                    </a:cubicBezTo>
                    <a:cubicBezTo>
                      <a:pt x="41411" y="67201"/>
                      <a:pt x="44977" y="64351"/>
                      <a:pt x="45690" y="60789"/>
                    </a:cubicBezTo>
                    <a:cubicBezTo>
                      <a:pt x="45690" y="55090"/>
                      <a:pt x="45690" y="49391"/>
                      <a:pt x="46403" y="42267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967E8524-B8E9-F75C-86AC-A075BDE2622A}"/>
                  </a:ext>
                </a:extLst>
              </p:cNvPr>
              <p:cNvSpPr/>
              <p:nvPr/>
            </p:nvSpPr>
            <p:spPr>
              <a:xfrm>
                <a:off x="2101020" y="5315218"/>
                <a:ext cx="107628" cy="72212"/>
              </a:xfrm>
              <a:custGeom>
                <a:avLst/>
                <a:gdLst>
                  <a:gd name="connsiteX0" fmla="*/ 69434 w 69433"/>
                  <a:gd name="connsiteY0" fmla="*/ 37757 h 46586"/>
                  <a:gd name="connsiteX1" fmla="*/ 54460 w 69433"/>
                  <a:gd name="connsiteY1" fmla="*/ 9973 h 46586"/>
                  <a:gd name="connsiteX2" fmla="*/ 49468 w 69433"/>
                  <a:gd name="connsiteY2" fmla="*/ 6411 h 46586"/>
                  <a:gd name="connsiteX3" fmla="*/ 6685 w 69433"/>
                  <a:gd name="connsiteY3" fmla="*/ 0 h 46586"/>
                  <a:gd name="connsiteX4" fmla="*/ 267 w 69433"/>
                  <a:gd name="connsiteY4" fmla="*/ 2849 h 46586"/>
                  <a:gd name="connsiteX5" fmla="*/ 2407 w 69433"/>
                  <a:gd name="connsiteY5" fmla="*/ 9973 h 46586"/>
                  <a:gd name="connsiteX6" fmla="*/ 59451 w 69433"/>
                  <a:gd name="connsiteY6" fmla="*/ 44881 h 46586"/>
                  <a:gd name="connsiteX7" fmla="*/ 69434 w 69433"/>
                  <a:gd name="connsiteY7" fmla="*/ 37757 h 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433" h="46586">
                    <a:moveTo>
                      <a:pt x="69434" y="37757"/>
                    </a:moveTo>
                    <a:cubicBezTo>
                      <a:pt x="64442" y="28496"/>
                      <a:pt x="59451" y="19235"/>
                      <a:pt x="54460" y="9973"/>
                    </a:cubicBezTo>
                    <a:cubicBezTo>
                      <a:pt x="53746" y="8549"/>
                      <a:pt x="50894" y="7124"/>
                      <a:pt x="49468" y="6411"/>
                    </a:cubicBezTo>
                    <a:cubicBezTo>
                      <a:pt x="35207" y="4274"/>
                      <a:pt x="20946" y="2137"/>
                      <a:pt x="6685" y="0"/>
                    </a:cubicBezTo>
                    <a:cubicBezTo>
                      <a:pt x="4546" y="0"/>
                      <a:pt x="980" y="1425"/>
                      <a:pt x="267" y="2849"/>
                    </a:cubicBezTo>
                    <a:cubicBezTo>
                      <a:pt x="-446" y="4987"/>
                      <a:pt x="267" y="9261"/>
                      <a:pt x="2407" y="9973"/>
                    </a:cubicBezTo>
                    <a:cubicBezTo>
                      <a:pt x="20946" y="22084"/>
                      <a:pt x="40198" y="33483"/>
                      <a:pt x="59451" y="44881"/>
                    </a:cubicBezTo>
                    <a:cubicBezTo>
                      <a:pt x="64442" y="49155"/>
                      <a:pt x="67295" y="44881"/>
                      <a:pt x="69434" y="37757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561024A3-87D5-5874-DAD5-9419D3FB1CE8}"/>
                  </a:ext>
                </a:extLst>
              </p:cNvPr>
              <p:cNvSpPr/>
              <p:nvPr/>
            </p:nvSpPr>
            <p:spPr>
              <a:xfrm>
                <a:off x="2495931" y="5379284"/>
                <a:ext cx="95019" cy="57281"/>
              </a:xfrm>
              <a:custGeom>
                <a:avLst/>
                <a:gdLst>
                  <a:gd name="connsiteX0" fmla="*/ 32148 w 61299"/>
                  <a:gd name="connsiteY0" fmla="*/ 34896 h 36953"/>
                  <a:gd name="connsiteX1" fmla="*/ 57818 w 61299"/>
                  <a:gd name="connsiteY1" fmla="*/ 25635 h 36953"/>
                  <a:gd name="connsiteX2" fmla="*/ 57818 w 61299"/>
                  <a:gd name="connsiteY2" fmla="*/ 4975 h 36953"/>
                  <a:gd name="connsiteX3" fmla="*/ 32148 w 61299"/>
                  <a:gd name="connsiteY3" fmla="*/ 2838 h 36953"/>
                  <a:gd name="connsiteX4" fmla="*/ 11469 w 61299"/>
                  <a:gd name="connsiteY4" fmla="*/ 14949 h 36953"/>
                  <a:gd name="connsiteX5" fmla="*/ 60 w 61299"/>
                  <a:gd name="connsiteY5" fmla="*/ 26347 h 36953"/>
                  <a:gd name="connsiteX6" fmla="*/ 11469 w 61299"/>
                  <a:gd name="connsiteY6" fmla="*/ 36321 h 36953"/>
                  <a:gd name="connsiteX7" fmla="*/ 22878 w 61299"/>
                  <a:gd name="connsiteY7" fmla="*/ 36321 h 36953"/>
                  <a:gd name="connsiteX8" fmla="*/ 32148 w 61299"/>
                  <a:gd name="connsiteY8" fmla="*/ 34896 h 3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299" h="36953">
                    <a:moveTo>
                      <a:pt x="32148" y="34896"/>
                    </a:moveTo>
                    <a:cubicBezTo>
                      <a:pt x="42131" y="35608"/>
                      <a:pt x="51400" y="34184"/>
                      <a:pt x="57818" y="25635"/>
                    </a:cubicBezTo>
                    <a:cubicBezTo>
                      <a:pt x="62809" y="19936"/>
                      <a:pt x="62096" y="9250"/>
                      <a:pt x="57818" y="4975"/>
                    </a:cubicBezTo>
                    <a:cubicBezTo>
                      <a:pt x="52113" y="-11"/>
                      <a:pt x="34287" y="-2148"/>
                      <a:pt x="32148" y="2838"/>
                    </a:cubicBezTo>
                    <a:cubicBezTo>
                      <a:pt x="27870" y="12099"/>
                      <a:pt x="20026" y="13524"/>
                      <a:pt x="11469" y="14949"/>
                    </a:cubicBezTo>
                    <a:cubicBezTo>
                      <a:pt x="5052" y="16374"/>
                      <a:pt x="-653" y="19936"/>
                      <a:pt x="60" y="26347"/>
                    </a:cubicBezTo>
                    <a:cubicBezTo>
                      <a:pt x="774" y="30622"/>
                      <a:pt x="6478" y="34184"/>
                      <a:pt x="11469" y="36321"/>
                    </a:cubicBezTo>
                    <a:cubicBezTo>
                      <a:pt x="14322" y="37746"/>
                      <a:pt x="19313" y="36321"/>
                      <a:pt x="22878" y="36321"/>
                    </a:cubicBezTo>
                    <a:cubicBezTo>
                      <a:pt x="25730" y="36321"/>
                      <a:pt x="29296" y="35608"/>
                      <a:pt x="32148" y="34896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16C70E17-66BD-0B4E-48B4-C6637D8D1C4B}"/>
                  </a:ext>
                </a:extLst>
              </p:cNvPr>
              <p:cNvSpPr/>
              <p:nvPr/>
            </p:nvSpPr>
            <p:spPr>
              <a:xfrm>
                <a:off x="2652515" y="5360148"/>
                <a:ext cx="94413" cy="45968"/>
              </a:xfrm>
              <a:custGeom>
                <a:avLst/>
                <a:gdLst>
                  <a:gd name="connsiteX0" fmla="*/ 58769 w 60908"/>
                  <a:gd name="connsiteY0" fmla="*/ 18033 h 29655"/>
                  <a:gd name="connsiteX1" fmla="*/ 60908 w 60908"/>
                  <a:gd name="connsiteY1" fmla="*/ 16608 h 29655"/>
                  <a:gd name="connsiteX2" fmla="*/ 50212 w 60908"/>
                  <a:gd name="connsiteY2" fmla="*/ 936 h 29655"/>
                  <a:gd name="connsiteX3" fmla="*/ 11707 w 60908"/>
                  <a:gd name="connsiteY3" fmla="*/ 2360 h 29655"/>
                  <a:gd name="connsiteX4" fmla="*/ 6003 w 60908"/>
                  <a:gd name="connsiteY4" fmla="*/ 27294 h 29655"/>
                  <a:gd name="connsiteX5" fmla="*/ 22403 w 60908"/>
                  <a:gd name="connsiteY5" fmla="*/ 28719 h 29655"/>
                  <a:gd name="connsiteX6" fmla="*/ 42369 w 60908"/>
                  <a:gd name="connsiteY6" fmla="*/ 28007 h 29655"/>
                  <a:gd name="connsiteX7" fmla="*/ 58769 w 60908"/>
                  <a:gd name="connsiteY7" fmla="*/ 18033 h 29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08" h="29655">
                    <a:moveTo>
                      <a:pt x="58769" y="18033"/>
                    </a:moveTo>
                    <a:cubicBezTo>
                      <a:pt x="59482" y="17321"/>
                      <a:pt x="60195" y="17321"/>
                      <a:pt x="60908" y="16608"/>
                    </a:cubicBezTo>
                    <a:cubicBezTo>
                      <a:pt x="57343" y="10909"/>
                      <a:pt x="54491" y="1648"/>
                      <a:pt x="50212" y="936"/>
                    </a:cubicBezTo>
                    <a:cubicBezTo>
                      <a:pt x="37377" y="-489"/>
                      <a:pt x="23829" y="-489"/>
                      <a:pt x="11707" y="2360"/>
                    </a:cubicBezTo>
                    <a:cubicBezTo>
                      <a:pt x="-1128" y="5210"/>
                      <a:pt x="-3980" y="21595"/>
                      <a:pt x="6003" y="27294"/>
                    </a:cubicBezTo>
                    <a:cubicBezTo>
                      <a:pt x="10281" y="30144"/>
                      <a:pt x="17412" y="30144"/>
                      <a:pt x="22403" y="28719"/>
                    </a:cubicBezTo>
                    <a:cubicBezTo>
                      <a:pt x="29534" y="26582"/>
                      <a:pt x="35238" y="26582"/>
                      <a:pt x="42369" y="28007"/>
                    </a:cubicBezTo>
                    <a:cubicBezTo>
                      <a:pt x="51638" y="31569"/>
                      <a:pt x="58769" y="26582"/>
                      <a:pt x="58769" y="18033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EDFF8778-0789-1F59-E559-12EB1AC72E04}"/>
                  </a:ext>
                </a:extLst>
              </p:cNvPr>
              <p:cNvSpPr/>
              <p:nvPr/>
            </p:nvSpPr>
            <p:spPr>
              <a:xfrm>
                <a:off x="2784127" y="5433201"/>
                <a:ext cx="76750" cy="70847"/>
              </a:xfrm>
              <a:custGeom>
                <a:avLst/>
                <a:gdLst>
                  <a:gd name="connsiteX0" fmla="*/ 31621 w 49513"/>
                  <a:gd name="connsiteY0" fmla="*/ 45706 h 45705"/>
                  <a:gd name="connsiteX1" fmla="*/ 49447 w 49513"/>
                  <a:gd name="connsiteY1" fmla="*/ 27896 h 45705"/>
                  <a:gd name="connsiteX2" fmla="*/ 33760 w 49513"/>
                  <a:gd name="connsiteY2" fmla="*/ 10798 h 45705"/>
                  <a:gd name="connsiteX3" fmla="*/ 18786 w 49513"/>
                  <a:gd name="connsiteY3" fmla="*/ 3675 h 45705"/>
                  <a:gd name="connsiteX4" fmla="*/ 9516 w 49513"/>
                  <a:gd name="connsiteY4" fmla="*/ 113 h 45705"/>
                  <a:gd name="connsiteX5" fmla="*/ 246 w 49513"/>
                  <a:gd name="connsiteY5" fmla="*/ 21484 h 45705"/>
                  <a:gd name="connsiteX6" fmla="*/ 31621 w 49513"/>
                  <a:gd name="connsiteY6" fmla="*/ 45706 h 4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513" h="45705">
                    <a:moveTo>
                      <a:pt x="31621" y="45706"/>
                    </a:moveTo>
                    <a:cubicBezTo>
                      <a:pt x="44456" y="45706"/>
                      <a:pt x="48734" y="41431"/>
                      <a:pt x="49447" y="27896"/>
                    </a:cubicBezTo>
                    <a:cubicBezTo>
                      <a:pt x="50160" y="17210"/>
                      <a:pt x="45169" y="12936"/>
                      <a:pt x="33760" y="10798"/>
                    </a:cubicBezTo>
                    <a:cubicBezTo>
                      <a:pt x="28768" y="10086"/>
                      <a:pt x="23777" y="5812"/>
                      <a:pt x="18786" y="3675"/>
                    </a:cubicBezTo>
                    <a:cubicBezTo>
                      <a:pt x="15933" y="2250"/>
                      <a:pt x="11655" y="-600"/>
                      <a:pt x="9516" y="113"/>
                    </a:cubicBezTo>
                    <a:cubicBezTo>
                      <a:pt x="3811" y="2250"/>
                      <a:pt x="-1180" y="15073"/>
                      <a:pt x="246" y="21484"/>
                    </a:cubicBezTo>
                    <a:cubicBezTo>
                      <a:pt x="3811" y="35020"/>
                      <a:pt x="18073" y="45706"/>
                      <a:pt x="31621" y="45706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2BB03A63-FD37-2CD8-E3A8-39EF59DB26FB}"/>
                  </a:ext>
                </a:extLst>
              </p:cNvPr>
              <p:cNvSpPr/>
              <p:nvPr/>
            </p:nvSpPr>
            <p:spPr>
              <a:xfrm>
                <a:off x="2417333" y="5380371"/>
                <a:ext cx="78864" cy="44640"/>
              </a:xfrm>
              <a:custGeom>
                <a:avLst/>
                <a:gdLst>
                  <a:gd name="connsiteX0" fmla="*/ 41497 w 50877"/>
                  <a:gd name="connsiteY0" fmla="*/ 0 h 28799"/>
                  <a:gd name="connsiteX1" fmla="*/ 3705 w 50877"/>
                  <a:gd name="connsiteY1" fmla="*/ 12823 h 28799"/>
                  <a:gd name="connsiteX2" fmla="*/ 140 w 50877"/>
                  <a:gd name="connsiteY2" fmla="*/ 22085 h 28799"/>
                  <a:gd name="connsiteX3" fmla="*/ 9410 w 50877"/>
                  <a:gd name="connsiteY3" fmla="*/ 28496 h 28799"/>
                  <a:gd name="connsiteX4" fmla="*/ 45775 w 50877"/>
                  <a:gd name="connsiteY4" fmla="*/ 17098 h 28799"/>
                  <a:gd name="connsiteX5" fmla="*/ 50767 w 50877"/>
                  <a:gd name="connsiteY5" fmla="*/ 5700 h 28799"/>
                  <a:gd name="connsiteX6" fmla="*/ 41497 w 50877"/>
                  <a:gd name="connsiteY6" fmla="*/ 0 h 2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77" h="28799">
                    <a:moveTo>
                      <a:pt x="41497" y="0"/>
                    </a:moveTo>
                    <a:cubicBezTo>
                      <a:pt x="25810" y="1425"/>
                      <a:pt x="12975" y="3562"/>
                      <a:pt x="3705" y="12823"/>
                    </a:cubicBezTo>
                    <a:cubicBezTo>
                      <a:pt x="1566" y="14961"/>
                      <a:pt x="-573" y="19947"/>
                      <a:pt x="140" y="22085"/>
                    </a:cubicBezTo>
                    <a:cubicBezTo>
                      <a:pt x="1566" y="24934"/>
                      <a:pt x="5844" y="27784"/>
                      <a:pt x="9410" y="28496"/>
                    </a:cubicBezTo>
                    <a:cubicBezTo>
                      <a:pt x="22958" y="29921"/>
                      <a:pt x="35080" y="26359"/>
                      <a:pt x="45775" y="17098"/>
                    </a:cubicBezTo>
                    <a:cubicBezTo>
                      <a:pt x="48628" y="14248"/>
                      <a:pt x="51480" y="8549"/>
                      <a:pt x="50767" y="5700"/>
                    </a:cubicBezTo>
                    <a:cubicBezTo>
                      <a:pt x="49341" y="2850"/>
                      <a:pt x="43636" y="1425"/>
                      <a:pt x="41497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6B596267-A4CE-4608-1ED0-E7BB4D1DD546}"/>
                  </a:ext>
                </a:extLst>
              </p:cNvPr>
              <p:cNvSpPr/>
              <p:nvPr/>
            </p:nvSpPr>
            <p:spPr>
              <a:xfrm>
                <a:off x="4278872" y="5649744"/>
                <a:ext cx="36578" cy="50866"/>
              </a:xfrm>
              <a:custGeom>
                <a:avLst/>
                <a:gdLst>
                  <a:gd name="connsiteX0" fmla="*/ 23531 w 23598"/>
                  <a:gd name="connsiteY0" fmla="*/ 20705 h 32815"/>
                  <a:gd name="connsiteX1" fmla="*/ 13548 w 23598"/>
                  <a:gd name="connsiteY1" fmla="*/ 45 h 32815"/>
                  <a:gd name="connsiteX2" fmla="*/ 0 w 23598"/>
                  <a:gd name="connsiteY2" fmla="*/ 15005 h 32815"/>
                  <a:gd name="connsiteX3" fmla="*/ 12835 w 23598"/>
                  <a:gd name="connsiteY3" fmla="*/ 32815 h 32815"/>
                  <a:gd name="connsiteX4" fmla="*/ 23531 w 23598"/>
                  <a:gd name="connsiteY4" fmla="*/ 20705 h 32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98" h="32815">
                    <a:moveTo>
                      <a:pt x="23531" y="20705"/>
                    </a:moveTo>
                    <a:cubicBezTo>
                      <a:pt x="24244" y="10019"/>
                      <a:pt x="19252" y="757"/>
                      <a:pt x="13548" y="45"/>
                    </a:cubicBezTo>
                    <a:cubicBezTo>
                      <a:pt x="7131" y="-667"/>
                      <a:pt x="0" y="7169"/>
                      <a:pt x="0" y="15005"/>
                    </a:cubicBezTo>
                    <a:cubicBezTo>
                      <a:pt x="0" y="24979"/>
                      <a:pt x="5704" y="32815"/>
                      <a:pt x="12835" y="32815"/>
                    </a:cubicBezTo>
                    <a:cubicBezTo>
                      <a:pt x="21392" y="32103"/>
                      <a:pt x="22818" y="26404"/>
                      <a:pt x="23531" y="20705"/>
                    </a:cubicBezTo>
                    <a:close/>
                  </a:path>
                </a:pathLst>
              </a:custGeom>
              <a:solidFill>
                <a:srgbClr val="188AF4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8C8BD28D-8680-2867-5ED3-500E5CA84F3D}"/>
                  </a:ext>
                </a:extLst>
              </p:cNvPr>
              <p:cNvSpPr/>
              <p:nvPr/>
            </p:nvSpPr>
            <p:spPr>
              <a:xfrm>
                <a:off x="1839478" y="5136943"/>
                <a:ext cx="34264" cy="56805"/>
              </a:xfrm>
              <a:custGeom>
                <a:avLst/>
                <a:gdLst>
                  <a:gd name="connsiteX0" fmla="*/ 0 w 22104"/>
                  <a:gd name="connsiteY0" fmla="*/ 14562 h 36646"/>
                  <a:gd name="connsiteX1" fmla="*/ 8557 w 22104"/>
                  <a:gd name="connsiteY1" fmla="*/ 33797 h 36646"/>
                  <a:gd name="connsiteX2" fmla="*/ 17113 w 22104"/>
                  <a:gd name="connsiteY2" fmla="*/ 36647 h 36646"/>
                  <a:gd name="connsiteX3" fmla="*/ 22105 w 22104"/>
                  <a:gd name="connsiteY3" fmla="*/ 30235 h 36646"/>
                  <a:gd name="connsiteX4" fmla="*/ 19966 w 22104"/>
                  <a:gd name="connsiteY4" fmla="*/ 13138 h 36646"/>
                  <a:gd name="connsiteX5" fmla="*/ 8557 w 22104"/>
                  <a:gd name="connsiteY5" fmla="*/ 314 h 36646"/>
                  <a:gd name="connsiteX6" fmla="*/ 0 w 22104"/>
                  <a:gd name="connsiteY6" fmla="*/ 14562 h 3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04" h="36646">
                    <a:moveTo>
                      <a:pt x="0" y="14562"/>
                    </a:moveTo>
                    <a:cubicBezTo>
                      <a:pt x="2852" y="21686"/>
                      <a:pt x="4991" y="28098"/>
                      <a:pt x="8557" y="33797"/>
                    </a:cubicBezTo>
                    <a:cubicBezTo>
                      <a:pt x="9983" y="35934"/>
                      <a:pt x="14974" y="36647"/>
                      <a:pt x="17113" y="36647"/>
                    </a:cubicBezTo>
                    <a:cubicBezTo>
                      <a:pt x="19252" y="35934"/>
                      <a:pt x="22105" y="32372"/>
                      <a:pt x="22105" y="30235"/>
                    </a:cubicBezTo>
                    <a:cubicBezTo>
                      <a:pt x="22105" y="24536"/>
                      <a:pt x="21392" y="18837"/>
                      <a:pt x="19966" y="13138"/>
                    </a:cubicBezTo>
                    <a:cubicBezTo>
                      <a:pt x="18539" y="7438"/>
                      <a:pt x="16400" y="-1823"/>
                      <a:pt x="8557" y="314"/>
                    </a:cubicBezTo>
                    <a:cubicBezTo>
                      <a:pt x="4991" y="314"/>
                      <a:pt x="3565" y="8863"/>
                      <a:pt x="0" y="14562"/>
                    </a:cubicBezTo>
                    <a:close/>
                  </a:path>
                </a:pathLst>
              </a:custGeom>
              <a:solidFill>
                <a:srgbClr val="188AF4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0B6BA254-35CA-8384-EAE1-FFBD2EBCA257}"/>
                  </a:ext>
                </a:extLst>
              </p:cNvPr>
              <p:cNvSpPr/>
              <p:nvPr/>
            </p:nvSpPr>
            <p:spPr>
              <a:xfrm>
                <a:off x="2011905" y="5272031"/>
                <a:ext cx="46422" cy="35456"/>
              </a:xfrm>
              <a:custGeom>
                <a:avLst/>
                <a:gdLst>
                  <a:gd name="connsiteX0" fmla="*/ 29948 w 29948"/>
                  <a:gd name="connsiteY0" fmla="*/ 9339 h 22874"/>
                  <a:gd name="connsiteX1" fmla="*/ 16400 w 29948"/>
                  <a:gd name="connsiteY1" fmla="*/ 78 h 22874"/>
                  <a:gd name="connsiteX2" fmla="*/ 0 w 29948"/>
                  <a:gd name="connsiteY2" fmla="*/ 9339 h 22874"/>
                  <a:gd name="connsiteX3" fmla="*/ 17113 w 29948"/>
                  <a:gd name="connsiteY3" fmla="*/ 22874 h 22874"/>
                  <a:gd name="connsiteX4" fmla="*/ 29948 w 29948"/>
                  <a:gd name="connsiteY4" fmla="*/ 9339 h 2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48" h="22874">
                    <a:moveTo>
                      <a:pt x="29948" y="9339"/>
                    </a:moveTo>
                    <a:cubicBezTo>
                      <a:pt x="29948" y="2215"/>
                      <a:pt x="23531" y="790"/>
                      <a:pt x="16400" y="78"/>
                    </a:cubicBezTo>
                    <a:cubicBezTo>
                      <a:pt x="7131" y="-635"/>
                      <a:pt x="0" y="3640"/>
                      <a:pt x="0" y="9339"/>
                    </a:cubicBezTo>
                    <a:cubicBezTo>
                      <a:pt x="0" y="15038"/>
                      <a:pt x="9270" y="22162"/>
                      <a:pt x="17113" y="22874"/>
                    </a:cubicBezTo>
                    <a:cubicBezTo>
                      <a:pt x="22818" y="22874"/>
                      <a:pt x="29235" y="17175"/>
                      <a:pt x="29948" y="9339"/>
                    </a:cubicBezTo>
                    <a:close/>
                  </a:path>
                </a:pathLst>
              </a:custGeom>
              <a:solidFill>
                <a:srgbClr val="188AF4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CCCF3484-FA78-E18F-D34F-9EC156D4DF63}"/>
                  </a:ext>
                </a:extLst>
              </p:cNvPr>
              <p:cNvSpPr/>
              <p:nvPr/>
            </p:nvSpPr>
            <p:spPr>
              <a:xfrm>
                <a:off x="1686862" y="4844795"/>
                <a:ext cx="36558" cy="40923"/>
              </a:xfrm>
              <a:custGeom>
                <a:avLst/>
                <a:gdLst>
                  <a:gd name="connsiteX0" fmla="*/ 23585 w 23585"/>
                  <a:gd name="connsiteY0" fmla="*/ 20659 h 26400"/>
                  <a:gd name="connsiteX1" fmla="*/ 11463 w 23585"/>
                  <a:gd name="connsiteY1" fmla="*/ 0 h 26400"/>
                  <a:gd name="connsiteX2" fmla="*/ 55 w 23585"/>
                  <a:gd name="connsiteY2" fmla="*/ 12111 h 26400"/>
                  <a:gd name="connsiteX3" fmla="*/ 16455 w 23585"/>
                  <a:gd name="connsiteY3" fmla="*/ 26359 h 26400"/>
                  <a:gd name="connsiteX4" fmla="*/ 23585 w 23585"/>
                  <a:gd name="connsiteY4" fmla="*/ 20659 h 2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85" h="26400">
                    <a:moveTo>
                      <a:pt x="23585" y="20659"/>
                    </a:moveTo>
                    <a:cubicBezTo>
                      <a:pt x="23585" y="8549"/>
                      <a:pt x="17168" y="0"/>
                      <a:pt x="11463" y="0"/>
                    </a:cubicBezTo>
                    <a:cubicBezTo>
                      <a:pt x="5759" y="0"/>
                      <a:pt x="-659" y="6412"/>
                      <a:pt x="55" y="12111"/>
                    </a:cubicBezTo>
                    <a:cubicBezTo>
                      <a:pt x="55" y="18522"/>
                      <a:pt x="9324" y="27071"/>
                      <a:pt x="16455" y="26359"/>
                    </a:cubicBezTo>
                    <a:cubicBezTo>
                      <a:pt x="18594" y="25646"/>
                      <a:pt x="21446" y="22084"/>
                      <a:pt x="23585" y="20659"/>
                    </a:cubicBezTo>
                    <a:close/>
                  </a:path>
                </a:pathLst>
              </a:custGeom>
              <a:solidFill>
                <a:srgbClr val="188AF4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A2152F99-7DC0-5C1F-F124-05BE1EA32928}"/>
                  </a:ext>
                </a:extLst>
              </p:cNvPr>
              <p:cNvSpPr/>
              <p:nvPr/>
            </p:nvSpPr>
            <p:spPr>
              <a:xfrm>
                <a:off x="4224522" y="5594532"/>
                <a:ext cx="37770" cy="39992"/>
              </a:xfrm>
              <a:custGeom>
                <a:avLst/>
                <a:gdLst>
                  <a:gd name="connsiteX0" fmla="*/ 24366 w 24366"/>
                  <a:gd name="connsiteY0" fmla="*/ 19992 h 25800"/>
                  <a:gd name="connsiteX1" fmla="*/ 7966 w 24366"/>
                  <a:gd name="connsiteY1" fmla="*/ 45 h 25800"/>
                  <a:gd name="connsiteX2" fmla="*/ 122 w 24366"/>
                  <a:gd name="connsiteY2" fmla="*/ 7881 h 25800"/>
                  <a:gd name="connsiteX3" fmla="*/ 15809 w 24366"/>
                  <a:gd name="connsiteY3" fmla="*/ 25691 h 25800"/>
                  <a:gd name="connsiteX4" fmla="*/ 24366 w 24366"/>
                  <a:gd name="connsiteY4" fmla="*/ 19992 h 2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66" h="25800">
                    <a:moveTo>
                      <a:pt x="24366" y="19992"/>
                    </a:moveTo>
                    <a:cubicBezTo>
                      <a:pt x="24366" y="7169"/>
                      <a:pt x="17949" y="-667"/>
                      <a:pt x="7966" y="45"/>
                    </a:cubicBezTo>
                    <a:cubicBezTo>
                      <a:pt x="5114" y="45"/>
                      <a:pt x="835" y="5032"/>
                      <a:pt x="122" y="7881"/>
                    </a:cubicBezTo>
                    <a:cubicBezTo>
                      <a:pt x="-1304" y="14293"/>
                      <a:pt x="10105" y="27116"/>
                      <a:pt x="15809" y="25691"/>
                    </a:cubicBezTo>
                    <a:cubicBezTo>
                      <a:pt x="19375" y="25691"/>
                      <a:pt x="22940" y="20704"/>
                      <a:pt x="24366" y="19992"/>
                    </a:cubicBezTo>
                    <a:close/>
                  </a:path>
                </a:pathLst>
              </a:custGeom>
              <a:solidFill>
                <a:srgbClr val="188AF4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36" name="Freeform 235">
                <a:extLst>
                  <a:ext uri="{FF2B5EF4-FFF2-40B4-BE49-F238E27FC236}">
                    <a16:creationId xmlns:a16="http://schemas.microsoft.com/office/drawing/2014/main" id="{131A3CF9-84FD-A11B-0062-808158B394F2}"/>
                  </a:ext>
                </a:extLst>
              </p:cNvPr>
              <p:cNvSpPr/>
              <p:nvPr/>
            </p:nvSpPr>
            <p:spPr>
              <a:xfrm>
                <a:off x="4197750" y="5721472"/>
                <a:ext cx="38014" cy="43329"/>
              </a:xfrm>
              <a:custGeom>
                <a:avLst/>
                <a:gdLst>
                  <a:gd name="connsiteX0" fmla="*/ 24525 w 24524"/>
                  <a:gd name="connsiteY0" fmla="*/ 18599 h 27953"/>
                  <a:gd name="connsiteX1" fmla="*/ 8125 w 24524"/>
                  <a:gd name="connsiteY1" fmla="*/ 77 h 27953"/>
                  <a:gd name="connsiteX2" fmla="*/ 994 w 24524"/>
                  <a:gd name="connsiteY2" fmla="*/ 10051 h 27953"/>
                  <a:gd name="connsiteX3" fmla="*/ 8838 w 24524"/>
                  <a:gd name="connsiteY3" fmla="*/ 22161 h 27953"/>
                  <a:gd name="connsiteX4" fmla="*/ 18820 w 24524"/>
                  <a:gd name="connsiteY4" fmla="*/ 27861 h 27953"/>
                  <a:gd name="connsiteX5" fmla="*/ 24525 w 24524"/>
                  <a:gd name="connsiteY5" fmla="*/ 18599 h 27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524" h="27953">
                    <a:moveTo>
                      <a:pt x="24525" y="18599"/>
                    </a:moveTo>
                    <a:cubicBezTo>
                      <a:pt x="24525" y="8626"/>
                      <a:pt x="15968" y="790"/>
                      <a:pt x="8125" y="77"/>
                    </a:cubicBezTo>
                    <a:cubicBezTo>
                      <a:pt x="1707" y="-635"/>
                      <a:pt x="-1858" y="3639"/>
                      <a:pt x="994" y="10051"/>
                    </a:cubicBezTo>
                    <a:cubicBezTo>
                      <a:pt x="3133" y="14325"/>
                      <a:pt x="5985" y="18599"/>
                      <a:pt x="8838" y="22161"/>
                    </a:cubicBezTo>
                    <a:cubicBezTo>
                      <a:pt x="11690" y="25011"/>
                      <a:pt x="17394" y="28573"/>
                      <a:pt x="18820" y="27861"/>
                    </a:cubicBezTo>
                    <a:cubicBezTo>
                      <a:pt x="22386" y="25723"/>
                      <a:pt x="23812" y="20737"/>
                      <a:pt x="24525" y="18599"/>
                    </a:cubicBezTo>
                    <a:close/>
                  </a:path>
                </a:pathLst>
              </a:custGeom>
              <a:solidFill>
                <a:srgbClr val="188AF4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0A693BFE-68D4-A198-E8C3-8A9AF350642F}"/>
                  </a:ext>
                </a:extLst>
              </p:cNvPr>
              <p:cNvSpPr/>
              <p:nvPr/>
            </p:nvSpPr>
            <p:spPr>
              <a:xfrm>
                <a:off x="1959955" y="5229085"/>
                <a:ext cx="37891" cy="35420"/>
              </a:xfrm>
              <a:custGeom>
                <a:avLst/>
                <a:gdLst>
                  <a:gd name="connsiteX0" fmla="*/ 18539 w 24444"/>
                  <a:gd name="connsiteY0" fmla="*/ 0 h 22850"/>
                  <a:gd name="connsiteX1" fmla="*/ 0 w 24444"/>
                  <a:gd name="connsiteY1" fmla="*/ 12823 h 22850"/>
                  <a:gd name="connsiteX2" fmla="*/ 12835 w 24444"/>
                  <a:gd name="connsiteY2" fmla="*/ 22796 h 22850"/>
                  <a:gd name="connsiteX3" fmla="*/ 24244 w 24444"/>
                  <a:gd name="connsiteY3" fmla="*/ 9973 h 22850"/>
                  <a:gd name="connsiteX4" fmla="*/ 18539 w 24444"/>
                  <a:gd name="connsiteY4" fmla="*/ 0 h 2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44" h="22850">
                    <a:moveTo>
                      <a:pt x="18539" y="0"/>
                    </a:moveTo>
                    <a:cubicBezTo>
                      <a:pt x="8557" y="0"/>
                      <a:pt x="0" y="7124"/>
                      <a:pt x="0" y="12823"/>
                    </a:cubicBezTo>
                    <a:cubicBezTo>
                      <a:pt x="713" y="19947"/>
                      <a:pt x="6418" y="22084"/>
                      <a:pt x="12835" y="22796"/>
                    </a:cubicBezTo>
                    <a:cubicBezTo>
                      <a:pt x="19253" y="23509"/>
                      <a:pt x="25670" y="17097"/>
                      <a:pt x="24244" y="9973"/>
                    </a:cubicBezTo>
                    <a:cubicBezTo>
                      <a:pt x="23531" y="5699"/>
                      <a:pt x="19966" y="2137"/>
                      <a:pt x="18539" y="0"/>
                    </a:cubicBezTo>
                    <a:close/>
                  </a:path>
                </a:pathLst>
              </a:custGeom>
              <a:solidFill>
                <a:srgbClr val="188AF4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38" name="Freeform 237">
                <a:extLst>
                  <a:ext uri="{FF2B5EF4-FFF2-40B4-BE49-F238E27FC236}">
                    <a16:creationId xmlns:a16="http://schemas.microsoft.com/office/drawing/2014/main" id="{B67898BF-9819-58CB-94C2-2E028185FA56}"/>
                  </a:ext>
                </a:extLst>
              </p:cNvPr>
              <p:cNvSpPr/>
              <p:nvPr/>
            </p:nvSpPr>
            <p:spPr>
              <a:xfrm>
                <a:off x="1807197" y="5070004"/>
                <a:ext cx="37806" cy="34296"/>
              </a:xfrm>
              <a:custGeom>
                <a:avLst/>
                <a:gdLst>
                  <a:gd name="connsiteX0" fmla="*/ 9417 w 24390"/>
                  <a:gd name="connsiteY0" fmla="*/ 22126 h 22125"/>
                  <a:gd name="connsiteX1" fmla="*/ 24391 w 24390"/>
                  <a:gd name="connsiteY1" fmla="*/ 11440 h 22125"/>
                  <a:gd name="connsiteX2" fmla="*/ 14408 w 24390"/>
                  <a:gd name="connsiteY2" fmla="*/ 42 h 22125"/>
                  <a:gd name="connsiteX3" fmla="*/ 147 w 24390"/>
                  <a:gd name="connsiteY3" fmla="*/ 13577 h 22125"/>
                  <a:gd name="connsiteX4" fmla="*/ 9417 w 24390"/>
                  <a:gd name="connsiteY4" fmla="*/ 22126 h 2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90" h="22125">
                    <a:moveTo>
                      <a:pt x="9417" y="22126"/>
                    </a:moveTo>
                    <a:cubicBezTo>
                      <a:pt x="17973" y="20701"/>
                      <a:pt x="24391" y="19989"/>
                      <a:pt x="24391" y="11440"/>
                    </a:cubicBezTo>
                    <a:cubicBezTo>
                      <a:pt x="24391" y="5029"/>
                      <a:pt x="21539" y="754"/>
                      <a:pt x="14408" y="42"/>
                    </a:cubicBezTo>
                    <a:cubicBezTo>
                      <a:pt x="7990" y="-670"/>
                      <a:pt x="-1279" y="7878"/>
                      <a:pt x="147" y="13577"/>
                    </a:cubicBezTo>
                    <a:cubicBezTo>
                      <a:pt x="2286" y="16427"/>
                      <a:pt x="6564" y="19277"/>
                      <a:pt x="9417" y="22126"/>
                    </a:cubicBezTo>
                    <a:close/>
                  </a:path>
                </a:pathLst>
              </a:custGeom>
              <a:solidFill>
                <a:srgbClr val="188AF4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40" name="Freeform 239">
                <a:extLst>
                  <a:ext uri="{FF2B5EF4-FFF2-40B4-BE49-F238E27FC236}">
                    <a16:creationId xmlns:a16="http://schemas.microsoft.com/office/drawing/2014/main" id="{DBDAB8F2-0E11-A377-78AE-0EBE218A298A}"/>
                  </a:ext>
                </a:extLst>
              </p:cNvPr>
              <p:cNvSpPr/>
              <p:nvPr/>
            </p:nvSpPr>
            <p:spPr>
              <a:xfrm>
                <a:off x="4053018" y="5425316"/>
                <a:ext cx="124936" cy="108944"/>
              </a:xfrm>
              <a:custGeom>
                <a:avLst/>
                <a:gdLst>
                  <a:gd name="connsiteX0" fmla="*/ 55859 w 80599"/>
                  <a:gd name="connsiteY0" fmla="*/ 33697 h 70282"/>
                  <a:gd name="connsiteX1" fmla="*/ 32328 w 80599"/>
                  <a:gd name="connsiteY1" fmla="*/ 42245 h 70282"/>
                  <a:gd name="connsiteX2" fmla="*/ 22345 w 80599"/>
                  <a:gd name="connsiteY2" fmla="*/ 45095 h 70282"/>
                  <a:gd name="connsiteX3" fmla="*/ 7371 w 80599"/>
                  <a:gd name="connsiteY3" fmla="*/ 40108 h 70282"/>
                  <a:gd name="connsiteX4" fmla="*/ 241 w 80599"/>
                  <a:gd name="connsiteY4" fmla="*/ 20161 h 70282"/>
                  <a:gd name="connsiteX5" fmla="*/ 13076 w 80599"/>
                  <a:gd name="connsiteY5" fmla="*/ 926 h 70282"/>
                  <a:gd name="connsiteX6" fmla="*/ 28763 w 80599"/>
                  <a:gd name="connsiteY6" fmla="*/ 6625 h 70282"/>
                  <a:gd name="connsiteX7" fmla="*/ 45876 w 80599"/>
                  <a:gd name="connsiteY7" fmla="*/ 27997 h 70282"/>
                  <a:gd name="connsiteX8" fmla="*/ 48729 w 80599"/>
                  <a:gd name="connsiteY8" fmla="*/ 26573 h 70282"/>
                  <a:gd name="connsiteX9" fmla="*/ 48015 w 80599"/>
                  <a:gd name="connsiteY9" fmla="*/ 16599 h 70282"/>
                  <a:gd name="connsiteX10" fmla="*/ 59424 w 80599"/>
                  <a:gd name="connsiteY10" fmla="*/ 5201 h 70282"/>
                  <a:gd name="connsiteX11" fmla="*/ 71546 w 80599"/>
                  <a:gd name="connsiteY11" fmla="*/ 14462 h 70282"/>
                  <a:gd name="connsiteX12" fmla="*/ 80103 w 80599"/>
                  <a:gd name="connsiteY12" fmla="*/ 43670 h 70282"/>
                  <a:gd name="connsiteX13" fmla="*/ 69407 w 80599"/>
                  <a:gd name="connsiteY13" fmla="*/ 69317 h 70282"/>
                  <a:gd name="connsiteX14" fmla="*/ 61563 w 80599"/>
                  <a:gd name="connsiteY14" fmla="*/ 61480 h 70282"/>
                  <a:gd name="connsiteX15" fmla="*/ 55859 w 80599"/>
                  <a:gd name="connsiteY15" fmla="*/ 33697 h 70282"/>
                  <a:gd name="connsiteX16" fmla="*/ 38746 w 80599"/>
                  <a:gd name="connsiteY16" fmla="*/ 32272 h 70282"/>
                  <a:gd name="connsiteX17" fmla="*/ 23772 w 80599"/>
                  <a:gd name="connsiteY17" fmla="*/ 15174 h 70282"/>
                  <a:gd name="connsiteX18" fmla="*/ 15928 w 80599"/>
                  <a:gd name="connsiteY18" fmla="*/ 9475 h 70282"/>
                  <a:gd name="connsiteX19" fmla="*/ 10224 w 80599"/>
                  <a:gd name="connsiteY19" fmla="*/ 19449 h 70282"/>
                  <a:gd name="connsiteX20" fmla="*/ 15215 w 80599"/>
                  <a:gd name="connsiteY20" fmla="*/ 35121 h 70282"/>
                  <a:gd name="connsiteX21" fmla="*/ 38746 w 80599"/>
                  <a:gd name="connsiteY21" fmla="*/ 32272 h 70282"/>
                  <a:gd name="connsiteX22" fmla="*/ 70833 w 80599"/>
                  <a:gd name="connsiteY22" fmla="*/ 44383 h 70282"/>
                  <a:gd name="connsiteX23" fmla="*/ 61563 w 80599"/>
                  <a:gd name="connsiteY23" fmla="*/ 13749 h 70282"/>
                  <a:gd name="connsiteX24" fmla="*/ 70833 w 80599"/>
                  <a:gd name="connsiteY24" fmla="*/ 44383 h 70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0599" h="70282">
                    <a:moveTo>
                      <a:pt x="55859" y="33697"/>
                    </a:moveTo>
                    <a:cubicBezTo>
                      <a:pt x="47302" y="41533"/>
                      <a:pt x="41598" y="47232"/>
                      <a:pt x="32328" y="42245"/>
                    </a:cubicBezTo>
                    <a:cubicBezTo>
                      <a:pt x="30189" y="40821"/>
                      <a:pt x="25198" y="42958"/>
                      <a:pt x="22345" y="45095"/>
                    </a:cubicBezTo>
                    <a:cubicBezTo>
                      <a:pt x="15928" y="47945"/>
                      <a:pt x="10224" y="46520"/>
                      <a:pt x="7371" y="40108"/>
                    </a:cubicBezTo>
                    <a:cubicBezTo>
                      <a:pt x="4519" y="33697"/>
                      <a:pt x="1667" y="27285"/>
                      <a:pt x="241" y="20161"/>
                    </a:cubicBezTo>
                    <a:cubicBezTo>
                      <a:pt x="-1185" y="10187"/>
                      <a:pt x="3806" y="4488"/>
                      <a:pt x="13076" y="926"/>
                    </a:cubicBezTo>
                    <a:cubicBezTo>
                      <a:pt x="19493" y="-1211"/>
                      <a:pt x="24485" y="214"/>
                      <a:pt x="28763" y="6625"/>
                    </a:cubicBezTo>
                    <a:cubicBezTo>
                      <a:pt x="33754" y="14462"/>
                      <a:pt x="40172" y="20873"/>
                      <a:pt x="45876" y="27997"/>
                    </a:cubicBezTo>
                    <a:cubicBezTo>
                      <a:pt x="46589" y="27285"/>
                      <a:pt x="48015" y="27285"/>
                      <a:pt x="48729" y="26573"/>
                    </a:cubicBezTo>
                    <a:cubicBezTo>
                      <a:pt x="48729" y="23011"/>
                      <a:pt x="46589" y="18736"/>
                      <a:pt x="48015" y="16599"/>
                    </a:cubicBezTo>
                    <a:cubicBezTo>
                      <a:pt x="50868" y="12325"/>
                      <a:pt x="54433" y="6625"/>
                      <a:pt x="59424" y="5201"/>
                    </a:cubicBezTo>
                    <a:cubicBezTo>
                      <a:pt x="65129" y="3776"/>
                      <a:pt x="70120" y="7338"/>
                      <a:pt x="71546" y="14462"/>
                    </a:cubicBezTo>
                    <a:cubicBezTo>
                      <a:pt x="73685" y="24435"/>
                      <a:pt x="77251" y="34409"/>
                      <a:pt x="80103" y="43670"/>
                    </a:cubicBezTo>
                    <a:cubicBezTo>
                      <a:pt x="82242" y="52219"/>
                      <a:pt x="77251" y="65755"/>
                      <a:pt x="69407" y="69317"/>
                    </a:cubicBezTo>
                    <a:cubicBezTo>
                      <a:pt x="60850" y="72879"/>
                      <a:pt x="62276" y="65755"/>
                      <a:pt x="61563" y="61480"/>
                    </a:cubicBezTo>
                    <a:cubicBezTo>
                      <a:pt x="60137" y="52931"/>
                      <a:pt x="57998" y="44383"/>
                      <a:pt x="55859" y="33697"/>
                    </a:cubicBezTo>
                    <a:close/>
                    <a:moveTo>
                      <a:pt x="38746" y="32272"/>
                    </a:moveTo>
                    <a:cubicBezTo>
                      <a:pt x="34467" y="27285"/>
                      <a:pt x="29476" y="21586"/>
                      <a:pt x="23772" y="15174"/>
                    </a:cubicBezTo>
                    <a:cubicBezTo>
                      <a:pt x="21632" y="13037"/>
                      <a:pt x="18780" y="11612"/>
                      <a:pt x="15928" y="9475"/>
                    </a:cubicBezTo>
                    <a:cubicBezTo>
                      <a:pt x="13789" y="13037"/>
                      <a:pt x="9511" y="16599"/>
                      <a:pt x="10224" y="19449"/>
                    </a:cubicBezTo>
                    <a:cubicBezTo>
                      <a:pt x="10936" y="25148"/>
                      <a:pt x="13789" y="30847"/>
                      <a:pt x="15215" y="35121"/>
                    </a:cubicBezTo>
                    <a:cubicBezTo>
                      <a:pt x="24485" y="33697"/>
                      <a:pt x="32328" y="32984"/>
                      <a:pt x="38746" y="32272"/>
                    </a:cubicBezTo>
                    <a:close/>
                    <a:moveTo>
                      <a:pt x="70833" y="44383"/>
                    </a:moveTo>
                    <a:cubicBezTo>
                      <a:pt x="67981" y="34409"/>
                      <a:pt x="64416" y="24435"/>
                      <a:pt x="61563" y="13749"/>
                    </a:cubicBezTo>
                    <a:cubicBezTo>
                      <a:pt x="55859" y="18736"/>
                      <a:pt x="58711" y="29422"/>
                      <a:pt x="70833" y="44383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41" name="Freeform 240">
                <a:extLst>
                  <a:ext uri="{FF2B5EF4-FFF2-40B4-BE49-F238E27FC236}">
                    <a16:creationId xmlns:a16="http://schemas.microsoft.com/office/drawing/2014/main" id="{D28AA025-805C-6CB7-04F0-A763F85DBEBF}"/>
                  </a:ext>
                </a:extLst>
              </p:cNvPr>
              <p:cNvSpPr/>
              <p:nvPr/>
            </p:nvSpPr>
            <p:spPr>
              <a:xfrm>
                <a:off x="4178647" y="5598874"/>
                <a:ext cx="90277" cy="143029"/>
              </a:xfrm>
              <a:custGeom>
                <a:avLst/>
                <a:gdLst>
                  <a:gd name="connsiteX0" fmla="*/ 58240 w 58240"/>
                  <a:gd name="connsiteY0" fmla="*/ 84868 h 92271"/>
                  <a:gd name="connsiteX1" fmla="*/ 53962 w 58240"/>
                  <a:gd name="connsiteY1" fmla="*/ 91992 h 92271"/>
                  <a:gd name="connsiteX2" fmla="*/ 46831 w 58240"/>
                  <a:gd name="connsiteY2" fmla="*/ 90567 h 92271"/>
                  <a:gd name="connsiteX3" fmla="*/ 21875 w 58240"/>
                  <a:gd name="connsiteY3" fmla="*/ 74894 h 92271"/>
                  <a:gd name="connsiteX4" fmla="*/ 14031 w 58240"/>
                  <a:gd name="connsiteY4" fmla="*/ 55660 h 92271"/>
                  <a:gd name="connsiteX5" fmla="*/ 6187 w 58240"/>
                  <a:gd name="connsiteY5" fmla="*/ 26451 h 92271"/>
                  <a:gd name="connsiteX6" fmla="*/ 1909 w 58240"/>
                  <a:gd name="connsiteY6" fmla="*/ 12203 h 92271"/>
                  <a:gd name="connsiteX7" fmla="*/ 16170 w 58240"/>
                  <a:gd name="connsiteY7" fmla="*/ 93 h 92271"/>
                  <a:gd name="connsiteX8" fmla="*/ 23301 w 58240"/>
                  <a:gd name="connsiteY8" fmla="*/ 5079 h 92271"/>
                  <a:gd name="connsiteX9" fmla="*/ 36136 w 58240"/>
                  <a:gd name="connsiteY9" fmla="*/ 24314 h 92271"/>
                  <a:gd name="connsiteX10" fmla="*/ 36849 w 58240"/>
                  <a:gd name="connsiteY10" fmla="*/ 25027 h 92271"/>
                  <a:gd name="connsiteX11" fmla="*/ 58240 w 58240"/>
                  <a:gd name="connsiteY11" fmla="*/ 84868 h 92271"/>
                  <a:gd name="connsiteX12" fmla="*/ 46118 w 58240"/>
                  <a:gd name="connsiteY12" fmla="*/ 74182 h 92271"/>
                  <a:gd name="connsiteX13" fmla="*/ 13318 w 58240"/>
                  <a:gd name="connsiteY13" fmla="*/ 12203 h 92271"/>
                  <a:gd name="connsiteX14" fmla="*/ 13318 w 58240"/>
                  <a:gd name="connsiteY14" fmla="*/ 22177 h 92271"/>
                  <a:gd name="connsiteX15" fmla="*/ 22587 w 58240"/>
                  <a:gd name="connsiteY15" fmla="*/ 58509 h 92271"/>
                  <a:gd name="connsiteX16" fmla="*/ 29005 w 58240"/>
                  <a:gd name="connsiteY16" fmla="*/ 69195 h 92271"/>
                  <a:gd name="connsiteX17" fmla="*/ 46118 w 58240"/>
                  <a:gd name="connsiteY17" fmla="*/ 74182 h 9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8240" h="92271">
                    <a:moveTo>
                      <a:pt x="58240" y="84868"/>
                    </a:moveTo>
                    <a:cubicBezTo>
                      <a:pt x="56101" y="88430"/>
                      <a:pt x="56101" y="91992"/>
                      <a:pt x="53962" y="91992"/>
                    </a:cubicBezTo>
                    <a:cubicBezTo>
                      <a:pt x="51823" y="92704"/>
                      <a:pt x="47544" y="91992"/>
                      <a:pt x="46831" y="90567"/>
                    </a:cubicBezTo>
                    <a:cubicBezTo>
                      <a:pt x="40414" y="82018"/>
                      <a:pt x="31857" y="77744"/>
                      <a:pt x="21875" y="74894"/>
                    </a:cubicBezTo>
                    <a:cubicBezTo>
                      <a:pt x="14031" y="72757"/>
                      <a:pt x="11179" y="63496"/>
                      <a:pt x="14031" y="55660"/>
                    </a:cubicBezTo>
                    <a:cubicBezTo>
                      <a:pt x="16883" y="47823"/>
                      <a:pt x="13318" y="32151"/>
                      <a:pt x="6187" y="26451"/>
                    </a:cubicBezTo>
                    <a:cubicBezTo>
                      <a:pt x="1196" y="22177"/>
                      <a:pt x="-2369" y="17190"/>
                      <a:pt x="1909" y="12203"/>
                    </a:cubicBezTo>
                    <a:cubicBezTo>
                      <a:pt x="5474" y="7217"/>
                      <a:pt x="11179" y="3655"/>
                      <a:pt x="16170" y="93"/>
                    </a:cubicBezTo>
                    <a:cubicBezTo>
                      <a:pt x="16883" y="-620"/>
                      <a:pt x="21161" y="2942"/>
                      <a:pt x="23301" y="5079"/>
                    </a:cubicBezTo>
                    <a:cubicBezTo>
                      <a:pt x="27579" y="11491"/>
                      <a:pt x="31857" y="17903"/>
                      <a:pt x="36136" y="24314"/>
                    </a:cubicBezTo>
                    <a:cubicBezTo>
                      <a:pt x="36136" y="24314"/>
                      <a:pt x="36849" y="25027"/>
                      <a:pt x="36849" y="25027"/>
                    </a:cubicBezTo>
                    <a:cubicBezTo>
                      <a:pt x="43979" y="45686"/>
                      <a:pt x="51110" y="65633"/>
                      <a:pt x="58240" y="84868"/>
                    </a:cubicBezTo>
                    <a:close/>
                    <a:moveTo>
                      <a:pt x="46118" y="74182"/>
                    </a:moveTo>
                    <a:cubicBezTo>
                      <a:pt x="33283" y="54235"/>
                      <a:pt x="33996" y="27876"/>
                      <a:pt x="13318" y="12203"/>
                    </a:cubicBezTo>
                    <a:cubicBezTo>
                      <a:pt x="8326" y="15053"/>
                      <a:pt x="9753" y="17190"/>
                      <a:pt x="13318" y="22177"/>
                    </a:cubicBezTo>
                    <a:cubicBezTo>
                      <a:pt x="20448" y="32863"/>
                      <a:pt x="29718" y="43549"/>
                      <a:pt x="22587" y="58509"/>
                    </a:cubicBezTo>
                    <a:cubicBezTo>
                      <a:pt x="19735" y="64921"/>
                      <a:pt x="23301" y="67770"/>
                      <a:pt x="29005" y="69195"/>
                    </a:cubicBezTo>
                    <a:cubicBezTo>
                      <a:pt x="34709" y="69907"/>
                      <a:pt x="39701" y="72045"/>
                      <a:pt x="46118" y="74182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43" name="Freeform 242">
                <a:extLst>
                  <a:ext uri="{FF2B5EF4-FFF2-40B4-BE49-F238E27FC236}">
                    <a16:creationId xmlns:a16="http://schemas.microsoft.com/office/drawing/2014/main" id="{589E043C-7FE3-1212-E2E8-13BB43545E44}"/>
                  </a:ext>
                </a:extLst>
              </p:cNvPr>
              <p:cNvSpPr/>
              <p:nvPr/>
            </p:nvSpPr>
            <p:spPr>
              <a:xfrm>
                <a:off x="4145878" y="5535287"/>
                <a:ext cx="72202" cy="86918"/>
              </a:xfrm>
              <a:custGeom>
                <a:avLst/>
                <a:gdLst>
                  <a:gd name="connsiteX0" fmla="*/ 46580 w 46579"/>
                  <a:gd name="connsiteY0" fmla="*/ 9056 h 56073"/>
                  <a:gd name="connsiteX1" fmla="*/ 43015 w 46579"/>
                  <a:gd name="connsiteY1" fmla="*/ 26153 h 56073"/>
                  <a:gd name="connsiteX2" fmla="*/ 27327 w 46579"/>
                  <a:gd name="connsiteY2" fmla="*/ 29003 h 56073"/>
                  <a:gd name="connsiteX3" fmla="*/ 18770 w 46579"/>
                  <a:gd name="connsiteY3" fmla="*/ 19029 h 56073"/>
                  <a:gd name="connsiteX4" fmla="*/ 23049 w 46579"/>
                  <a:gd name="connsiteY4" fmla="*/ 33990 h 56073"/>
                  <a:gd name="connsiteX5" fmla="*/ 23049 w 46579"/>
                  <a:gd name="connsiteY5" fmla="*/ 43251 h 56073"/>
                  <a:gd name="connsiteX6" fmla="*/ 13066 w 46579"/>
                  <a:gd name="connsiteY6" fmla="*/ 56074 h 56073"/>
                  <a:gd name="connsiteX7" fmla="*/ 5222 w 46579"/>
                  <a:gd name="connsiteY7" fmla="*/ 43251 h 56073"/>
                  <a:gd name="connsiteX8" fmla="*/ 944 w 46579"/>
                  <a:gd name="connsiteY8" fmla="*/ 28290 h 56073"/>
                  <a:gd name="connsiteX9" fmla="*/ 5936 w 46579"/>
                  <a:gd name="connsiteY9" fmla="*/ 13330 h 56073"/>
                  <a:gd name="connsiteX10" fmla="*/ 21623 w 46579"/>
                  <a:gd name="connsiteY10" fmla="*/ 1219 h 56073"/>
                  <a:gd name="connsiteX11" fmla="*/ 38023 w 46579"/>
                  <a:gd name="connsiteY11" fmla="*/ 2644 h 56073"/>
                  <a:gd name="connsiteX12" fmla="*/ 38736 w 46579"/>
                  <a:gd name="connsiteY12" fmla="*/ 11193 h 56073"/>
                  <a:gd name="connsiteX13" fmla="*/ 25188 w 46579"/>
                  <a:gd name="connsiteY13" fmla="*/ 8343 h 56073"/>
                  <a:gd name="connsiteX14" fmla="*/ 24475 w 46579"/>
                  <a:gd name="connsiteY14" fmla="*/ 10480 h 56073"/>
                  <a:gd name="connsiteX15" fmla="*/ 34458 w 46579"/>
                  <a:gd name="connsiteY15" fmla="*/ 23304 h 56073"/>
                  <a:gd name="connsiteX16" fmla="*/ 39449 w 46579"/>
                  <a:gd name="connsiteY16" fmla="*/ 11193 h 56073"/>
                  <a:gd name="connsiteX17" fmla="*/ 46580 w 46579"/>
                  <a:gd name="connsiteY17" fmla="*/ 9056 h 56073"/>
                  <a:gd name="connsiteX18" fmla="*/ 46580 w 46579"/>
                  <a:gd name="connsiteY18" fmla="*/ 9056 h 56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6579" h="56073">
                    <a:moveTo>
                      <a:pt x="46580" y="9056"/>
                    </a:moveTo>
                    <a:cubicBezTo>
                      <a:pt x="45154" y="14755"/>
                      <a:pt x="44440" y="20454"/>
                      <a:pt x="43015" y="26153"/>
                    </a:cubicBezTo>
                    <a:cubicBezTo>
                      <a:pt x="40162" y="35414"/>
                      <a:pt x="33745" y="36127"/>
                      <a:pt x="27327" y="29003"/>
                    </a:cubicBezTo>
                    <a:cubicBezTo>
                      <a:pt x="24475" y="26153"/>
                      <a:pt x="22336" y="21879"/>
                      <a:pt x="18770" y="19029"/>
                    </a:cubicBezTo>
                    <a:cubicBezTo>
                      <a:pt x="20197" y="24016"/>
                      <a:pt x="21623" y="29003"/>
                      <a:pt x="23049" y="33990"/>
                    </a:cubicBezTo>
                    <a:cubicBezTo>
                      <a:pt x="23762" y="36839"/>
                      <a:pt x="24475" y="40401"/>
                      <a:pt x="23049" y="43251"/>
                    </a:cubicBezTo>
                    <a:cubicBezTo>
                      <a:pt x="20197" y="48238"/>
                      <a:pt x="16631" y="51800"/>
                      <a:pt x="13066" y="56074"/>
                    </a:cubicBezTo>
                    <a:cubicBezTo>
                      <a:pt x="10214" y="51800"/>
                      <a:pt x="7362" y="48238"/>
                      <a:pt x="5222" y="43251"/>
                    </a:cubicBezTo>
                    <a:cubicBezTo>
                      <a:pt x="3083" y="38264"/>
                      <a:pt x="2370" y="33277"/>
                      <a:pt x="944" y="28290"/>
                    </a:cubicBezTo>
                    <a:cubicBezTo>
                      <a:pt x="-1195" y="21879"/>
                      <a:pt x="231" y="16892"/>
                      <a:pt x="5936" y="13330"/>
                    </a:cubicBezTo>
                    <a:cubicBezTo>
                      <a:pt x="11640" y="10480"/>
                      <a:pt x="16631" y="6206"/>
                      <a:pt x="21623" y="1219"/>
                    </a:cubicBezTo>
                    <a:cubicBezTo>
                      <a:pt x="24475" y="-1630"/>
                      <a:pt x="33032" y="1219"/>
                      <a:pt x="38023" y="2644"/>
                    </a:cubicBezTo>
                    <a:cubicBezTo>
                      <a:pt x="38736" y="2644"/>
                      <a:pt x="38736" y="8343"/>
                      <a:pt x="38736" y="11193"/>
                    </a:cubicBezTo>
                    <a:cubicBezTo>
                      <a:pt x="34458" y="10480"/>
                      <a:pt x="29466" y="9056"/>
                      <a:pt x="25188" y="8343"/>
                    </a:cubicBezTo>
                    <a:cubicBezTo>
                      <a:pt x="25188" y="9056"/>
                      <a:pt x="24475" y="9768"/>
                      <a:pt x="24475" y="10480"/>
                    </a:cubicBezTo>
                    <a:cubicBezTo>
                      <a:pt x="27327" y="14755"/>
                      <a:pt x="30179" y="18317"/>
                      <a:pt x="34458" y="23304"/>
                    </a:cubicBezTo>
                    <a:cubicBezTo>
                      <a:pt x="36597" y="18317"/>
                      <a:pt x="38023" y="14755"/>
                      <a:pt x="39449" y="11193"/>
                    </a:cubicBezTo>
                    <a:cubicBezTo>
                      <a:pt x="41588" y="10480"/>
                      <a:pt x="44440" y="9768"/>
                      <a:pt x="46580" y="9056"/>
                    </a:cubicBezTo>
                    <a:lnTo>
                      <a:pt x="46580" y="9056"/>
                    </a:ln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44" name="Freeform 243">
                <a:extLst>
                  <a:ext uri="{FF2B5EF4-FFF2-40B4-BE49-F238E27FC236}">
                    <a16:creationId xmlns:a16="http://schemas.microsoft.com/office/drawing/2014/main" id="{DEC6645A-5141-B7F0-1997-FA6619C10B96}"/>
                  </a:ext>
                </a:extLst>
              </p:cNvPr>
              <p:cNvSpPr/>
              <p:nvPr/>
            </p:nvSpPr>
            <p:spPr>
              <a:xfrm>
                <a:off x="2098929" y="5316104"/>
                <a:ext cx="109719" cy="71772"/>
              </a:xfrm>
              <a:custGeom>
                <a:avLst/>
                <a:gdLst>
                  <a:gd name="connsiteX0" fmla="*/ 70782 w 70782"/>
                  <a:gd name="connsiteY0" fmla="*/ 37186 h 46302"/>
                  <a:gd name="connsiteX1" fmla="*/ 59373 w 70782"/>
                  <a:gd name="connsiteY1" fmla="*/ 45022 h 46302"/>
                  <a:gd name="connsiteX2" fmla="*/ 2329 w 70782"/>
                  <a:gd name="connsiteY2" fmla="*/ 10115 h 46302"/>
                  <a:gd name="connsiteX3" fmla="*/ 190 w 70782"/>
                  <a:gd name="connsiteY3" fmla="*/ 2991 h 46302"/>
                  <a:gd name="connsiteX4" fmla="*/ 6607 w 70782"/>
                  <a:gd name="connsiteY4" fmla="*/ 141 h 46302"/>
                  <a:gd name="connsiteX5" fmla="*/ 49390 w 70782"/>
                  <a:gd name="connsiteY5" fmla="*/ 6553 h 46302"/>
                  <a:gd name="connsiteX6" fmla="*/ 54382 w 70782"/>
                  <a:gd name="connsiteY6" fmla="*/ 10115 h 46302"/>
                  <a:gd name="connsiteX7" fmla="*/ 70782 w 70782"/>
                  <a:gd name="connsiteY7" fmla="*/ 37186 h 46302"/>
                  <a:gd name="connsiteX8" fmla="*/ 57234 w 70782"/>
                  <a:gd name="connsiteY8" fmla="*/ 34336 h 46302"/>
                  <a:gd name="connsiteX9" fmla="*/ 25860 w 70782"/>
                  <a:gd name="connsiteY9" fmla="*/ 15102 h 46302"/>
                  <a:gd name="connsiteX10" fmla="*/ 57234 w 70782"/>
                  <a:gd name="connsiteY10" fmla="*/ 34336 h 4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782" h="46302">
                    <a:moveTo>
                      <a:pt x="70782" y="37186"/>
                    </a:moveTo>
                    <a:cubicBezTo>
                      <a:pt x="68643" y="44310"/>
                      <a:pt x="65791" y="48584"/>
                      <a:pt x="59373" y="45022"/>
                    </a:cubicBezTo>
                    <a:cubicBezTo>
                      <a:pt x="40121" y="33624"/>
                      <a:pt x="21581" y="22226"/>
                      <a:pt x="2329" y="10115"/>
                    </a:cubicBezTo>
                    <a:cubicBezTo>
                      <a:pt x="903" y="9403"/>
                      <a:pt x="-523" y="5128"/>
                      <a:pt x="190" y="2991"/>
                    </a:cubicBezTo>
                    <a:cubicBezTo>
                      <a:pt x="903" y="1566"/>
                      <a:pt x="4468" y="-571"/>
                      <a:pt x="6607" y="141"/>
                    </a:cubicBezTo>
                    <a:cubicBezTo>
                      <a:pt x="20868" y="1566"/>
                      <a:pt x="35129" y="3703"/>
                      <a:pt x="49390" y="6553"/>
                    </a:cubicBezTo>
                    <a:cubicBezTo>
                      <a:pt x="51530" y="6553"/>
                      <a:pt x="53669" y="7978"/>
                      <a:pt x="54382" y="10115"/>
                    </a:cubicBezTo>
                    <a:cubicBezTo>
                      <a:pt x="60799" y="17951"/>
                      <a:pt x="65791" y="27212"/>
                      <a:pt x="70782" y="37186"/>
                    </a:cubicBezTo>
                    <a:close/>
                    <a:moveTo>
                      <a:pt x="57234" y="34336"/>
                    </a:moveTo>
                    <a:cubicBezTo>
                      <a:pt x="55095" y="16526"/>
                      <a:pt x="50817" y="13677"/>
                      <a:pt x="25860" y="15102"/>
                    </a:cubicBezTo>
                    <a:cubicBezTo>
                      <a:pt x="37268" y="21513"/>
                      <a:pt x="46538" y="27925"/>
                      <a:pt x="57234" y="34336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46" name="Freeform 245">
                <a:extLst>
                  <a:ext uri="{FF2B5EF4-FFF2-40B4-BE49-F238E27FC236}">
                    <a16:creationId xmlns:a16="http://schemas.microsoft.com/office/drawing/2014/main" id="{A88CB3EA-724E-4A42-39A0-CEFCD65C95C8}"/>
                  </a:ext>
                </a:extLst>
              </p:cNvPr>
              <p:cNvSpPr/>
              <p:nvPr/>
            </p:nvSpPr>
            <p:spPr>
              <a:xfrm>
                <a:off x="2652835" y="5361251"/>
                <a:ext cx="94092" cy="45666"/>
              </a:xfrm>
              <a:custGeom>
                <a:avLst/>
                <a:gdLst>
                  <a:gd name="connsiteX0" fmla="*/ 58562 w 60701"/>
                  <a:gd name="connsiteY0" fmla="*/ 17321 h 29460"/>
                  <a:gd name="connsiteX1" fmla="*/ 42162 w 60701"/>
                  <a:gd name="connsiteY1" fmla="*/ 28007 h 29460"/>
                  <a:gd name="connsiteX2" fmla="*/ 22196 w 60701"/>
                  <a:gd name="connsiteY2" fmla="*/ 28720 h 29460"/>
                  <a:gd name="connsiteX3" fmla="*/ 5796 w 60701"/>
                  <a:gd name="connsiteY3" fmla="*/ 27295 h 29460"/>
                  <a:gd name="connsiteX4" fmla="*/ 11500 w 60701"/>
                  <a:gd name="connsiteY4" fmla="*/ 2361 h 29460"/>
                  <a:gd name="connsiteX5" fmla="*/ 50005 w 60701"/>
                  <a:gd name="connsiteY5" fmla="*/ 936 h 29460"/>
                  <a:gd name="connsiteX6" fmla="*/ 60701 w 60701"/>
                  <a:gd name="connsiteY6" fmla="*/ 16609 h 29460"/>
                  <a:gd name="connsiteX7" fmla="*/ 58562 w 60701"/>
                  <a:gd name="connsiteY7" fmla="*/ 17321 h 29460"/>
                  <a:gd name="connsiteX8" fmla="*/ 52144 w 60701"/>
                  <a:gd name="connsiteY8" fmla="*/ 19458 h 29460"/>
                  <a:gd name="connsiteX9" fmla="*/ 43588 w 60701"/>
                  <a:gd name="connsiteY9" fmla="*/ 8060 h 29460"/>
                  <a:gd name="connsiteX10" fmla="*/ 17918 w 60701"/>
                  <a:gd name="connsiteY10" fmla="*/ 9485 h 29460"/>
                  <a:gd name="connsiteX11" fmla="*/ 9361 w 60701"/>
                  <a:gd name="connsiteY11" fmla="*/ 18034 h 29460"/>
                  <a:gd name="connsiteX12" fmla="*/ 20770 w 60701"/>
                  <a:gd name="connsiteY12" fmla="*/ 20171 h 29460"/>
                  <a:gd name="connsiteX13" fmla="*/ 42162 w 60701"/>
                  <a:gd name="connsiteY13" fmla="*/ 19458 h 29460"/>
                  <a:gd name="connsiteX14" fmla="*/ 52144 w 60701"/>
                  <a:gd name="connsiteY14" fmla="*/ 19458 h 2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701" h="29460">
                    <a:moveTo>
                      <a:pt x="58562" y="17321"/>
                    </a:moveTo>
                    <a:cubicBezTo>
                      <a:pt x="58562" y="25870"/>
                      <a:pt x="52144" y="30857"/>
                      <a:pt x="42162" y="28007"/>
                    </a:cubicBezTo>
                    <a:cubicBezTo>
                      <a:pt x="35031" y="25870"/>
                      <a:pt x="29327" y="26582"/>
                      <a:pt x="22196" y="28720"/>
                    </a:cubicBezTo>
                    <a:cubicBezTo>
                      <a:pt x="17205" y="30144"/>
                      <a:pt x="10074" y="29432"/>
                      <a:pt x="5796" y="27295"/>
                    </a:cubicBezTo>
                    <a:cubicBezTo>
                      <a:pt x="-4187" y="20883"/>
                      <a:pt x="-622" y="5210"/>
                      <a:pt x="11500" y="2361"/>
                    </a:cubicBezTo>
                    <a:cubicBezTo>
                      <a:pt x="23622" y="-489"/>
                      <a:pt x="37170" y="-489"/>
                      <a:pt x="50005" y="936"/>
                    </a:cubicBezTo>
                    <a:cubicBezTo>
                      <a:pt x="54284" y="1648"/>
                      <a:pt x="57136" y="10910"/>
                      <a:pt x="60701" y="16609"/>
                    </a:cubicBezTo>
                    <a:cubicBezTo>
                      <a:pt x="59988" y="16609"/>
                      <a:pt x="59275" y="17321"/>
                      <a:pt x="58562" y="17321"/>
                    </a:cubicBezTo>
                    <a:close/>
                    <a:moveTo>
                      <a:pt x="52144" y="19458"/>
                    </a:moveTo>
                    <a:cubicBezTo>
                      <a:pt x="48579" y="14472"/>
                      <a:pt x="45727" y="8060"/>
                      <a:pt x="43588" y="8060"/>
                    </a:cubicBezTo>
                    <a:cubicBezTo>
                      <a:pt x="35031" y="7348"/>
                      <a:pt x="26475" y="8060"/>
                      <a:pt x="17918" y="9485"/>
                    </a:cubicBezTo>
                    <a:cubicBezTo>
                      <a:pt x="15066" y="10197"/>
                      <a:pt x="12213" y="15184"/>
                      <a:pt x="9361" y="18034"/>
                    </a:cubicBezTo>
                    <a:cubicBezTo>
                      <a:pt x="12926" y="18746"/>
                      <a:pt x="17205" y="21596"/>
                      <a:pt x="20770" y="20171"/>
                    </a:cubicBezTo>
                    <a:cubicBezTo>
                      <a:pt x="27901" y="17321"/>
                      <a:pt x="35031" y="16609"/>
                      <a:pt x="42162" y="19458"/>
                    </a:cubicBezTo>
                    <a:cubicBezTo>
                      <a:pt x="44301" y="20171"/>
                      <a:pt x="46440" y="19458"/>
                      <a:pt x="52144" y="19458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52" name="Freeform 251">
                <a:extLst>
                  <a:ext uri="{FF2B5EF4-FFF2-40B4-BE49-F238E27FC236}">
                    <a16:creationId xmlns:a16="http://schemas.microsoft.com/office/drawing/2014/main" id="{74857758-7238-ABFE-AFA6-4C16D44E03E6}"/>
                  </a:ext>
                </a:extLst>
              </p:cNvPr>
              <p:cNvSpPr/>
              <p:nvPr/>
            </p:nvSpPr>
            <p:spPr>
              <a:xfrm>
                <a:off x="4278872" y="5649744"/>
                <a:ext cx="36595" cy="50866"/>
              </a:xfrm>
              <a:custGeom>
                <a:avLst/>
                <a:gdLst>
                  <a:gd name="connsiteX0" fmla="*/ 23531 w 23608"/>
                  <a:gd name="connsiteY0" fmla="*/ 20705 h 32815"/>
                  <a:gd name="connsiteX1" fmla="*/ 12835 w 23608"/>
                  <a:gd name="connsiteY1" fmla="*/ 32815 h 32815"/>
                  <a:gd name="connsiteX2" fmla="*/ 0 w 23608"/>
                  <a:gd name="connsiteY2" fmla="*/ 15005 h 32815"/>
                  <a:gd name="connsiteX3" fmla="*/ 13548 w 23608"/>
                  <a:gd name="connsiteY3" fmla="*/ 45 h 32815"/>
                  <a:gd name="connsiteX4" fmla="*/ 23531 w 23608"/>
                  <a:gd name="connsiteY4" fmla="*/ 20705 h 32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8" h="32815">
                    <a:moveTo>
                      <a:pt x="23531" y="20705"/>
                    </a:moveTo>
                    <a:cubicBezTo>
                      <a:pt x="22105" y="26404"/>
                      <a:pt x="20679" y="32815"/>
                      <a:pt x="12835" y="32815"/>
                    </a:cubicBezTo>
                    <a:cubicBezTo>
                      <a:pt x="5704" y="32815"/>
                      <a:pt x="0" y="24979"/>
                      <a:pt x="0" y="15005"/>
                    </a:cubicBezTo>
                    <a:cubicBezTo>
                      <a:pt x="0" y="7169"/>
                      <a:pt x="7843" y="-667"/>
                      <a:pt x="13548" y="45"/>
                    </a:cubicBezTo>
                    <a:cubicBezTo>
                      <a:pt x="19965" y="45"/>
                      <a:pt x="24244" y="10019"/>
                      <a:pt x="23531" y="20705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53" name="Freeform 252">
                <a:extLst>
                  <a:ext uri="{FF2B5EF4-FFF2-40B4-BE49-F238E27FC236}">
                    <a16:creationId xmlns:a16="http://schemas.microsoft.com/office/drawing/2014/main" id="{6BEBE8CA-47B1-82FB-A543-1E068618180F}"/>
                  </a:ext>
                </a:extLst>
              </p:cNvPr>
              <p:cNvSpPr/>
              <p:nvPr/>
            </p:nvSpPr>
            <p:spPr>
              <a:xfrm>
                <a:off x="1839478" y="5136910"/>
                <a:ext cx="34264" cy="57123"/>
              </a:xfrm>
              <a:custGeom>
                <a:avLst/>
                <a:gdLst>
                  <a:gd name="connsiteX0" fmla="*/ 0 w 22104"/>
                  <a:gd name="connsiteY0" fmla="*/ 14583 h 36852"/>
                  <a:gd name="connsiteX1" fmla="*/ 8557 w 22104"/>
                  <a:gd name="connsiteY1" fmla="*/ 335 h 36852"/>
                  <a:gd name="connsiteX2" fmla="*/ 19966 w 22104"/>
                  <a:gd name="connsiteY2" fmla="*/ 13158 h 36852"/>
                  <a:gd name="connsiteX3" fmla="*/ 22105 w 22104"/>
                  <a:gd name="connsiteY3" fmla="*/ 30255 h 36852"/>
                  <a:gd name="connsiteX4" fmla="*/ 17113 w 22104"/>
                  <a:gd name="connsiteY4" fmla="*/ 36667 h 36852"/>
                  <a:gd name="connsiteX5" fmla="*/ 8557 w 22104"/>
                  <a:gd name="connsiteY5" fmla="*/ 33817 h 36852"/>
                  <a:gd name="connsiteX6" fmla="*/ 0 w 22104"/>
                  <a:gd name="connsiteY6" fmla="*/ 14583 h 36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04" h="36852">
                    <a:moveTo>
                      <a:pt x="0" y="14583"/>
                    </a:moveTo>
                    <a:cubicBezTo>
                      <a:pt x="2852" y="8884"/>
                      <a:pt x="4991" y="1047"/>
                      <a:pt x="8557" y="335"/>
                    </a:cubicBezTo>
                    <a:cubicBezTo>
                      <a:pt x="16400" y="-1802"/>
                      <a:pt x="18539" y="6746"/>
                      <a:pt x="19966" y="13158"/>
                    </a:cubicBezTo>
                    <a:cubicBezTo>
                      <a:pt x="21392" y="18857"/>
                      <a:pt x="22105" y="24556"/>
                      <a:pt x="22105" y="30255"/>
                    </a:cubicBezTo>
                    <a:cubicBezTo>
                      <a:pt x="22105" y="32393"/>
                      <a:pt x="19252" y="35954"/>
                      <a:pt x="17113" y="36667"/>
                    </a:cubicBezTo>
                    <a:cubicBezTo>
                      <a:pt x="14261" y="37379"/>
                      <a:pt x="9270" y="35954"/>
                      <a:pt x="8557" y="33817"/>
                    </a:cubicBezTo>
                    <a:cubicBezTo>
                      <a:pt x="5704" y="28118"/>
                      <a:pt x="3565" y="21707"/>
                      <a:pt x="0" y="14583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54" name="Freeform 253">
                <a:extLst>
                  <a:ext uri="{FF2B5EF4-FFF2-40B4-BE49-F238E27FC236}">
                    <a16:creationId xmlns:a16="http://schemas.microsoft.com/office/drawing/2014/main" id="{D3275606-DE47-EB5C-9B8E-8B1AD434F73B}"/>
                  </a:ext>
                </a:extLst>
              </p:cNvPr>
              <p:cNvSpPr/>
              <p:nvPr/>
            </p:nvSpPr>
            <p:spPr>
              <a:xfrm>
                <a:off x="2011905" y="5271771"/>
                <a:ext cx="46422" cy="35717"/>
              </a:xfrm>
              <a:custGeom>
                <a:avLst/>
                <a:gdLst>
                  <a:gd name="connsiteX0" fmla="*/ 29948 w 29948"/>
                  <a:gd name="connsiteY0" fmla="*/ 9507 h 23042"/>
                  <a:gd name="connsiteX1" fmla="*/ 17113 w 29948"/>
                  <a:gd name="connsiteY1" fmla="*/ 23043 h 23042"/>
                  <a:gd name="connsiteX2" fmla="*/ 0 w 29948"/>
                  <a:gd name="connsiteY2" fmla="*/ 9507 h 23042"/>
                  <a:gd name="connsiteX3" fmla="*/ 16400 w 29948"/>
                  <a:gd name="connsiteY3" fmla="*/ 246 h 23042"/>
                  <a:gd name="connsiteX4" fmla="*/ 29948 w 29948"/>
                  <a:gd name="connsiteY4" fmla="*/ 9507 h 23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48" h="23042">
                    <a:moveTo>
                      <a:pt x="29948" y="9507"/>
                    </a:moveTo>
                    <a:cubicBezTo>
                      <a:pt x="29235" y="17344"/>
                      <a:pt x="23531" y="23043"/>
                      <a:pt x="17113" y="23043"/>
                    </a:cubicBezTo>
                    <a:cubicBezTo>
                      <a:pt x="9270" y="23043"/>
                      <a:pt x="0" y="15207"/>
                      <a:pt x="0" y="9507"/>
                    </a:cubicBezTo>
                    <a:cubicBezTo>
                      <a:pt x="0" y="3808"/>
                      <a:pt x="7844" y="-1179"/>
                      <a:pt x="16400" y="246"/>
                    </a:cubicBezTo>
                    <a:cubicBezTo>
                      <a:pt x="22818" y="959"/>
                      <a:pt x="29948" y="2383"/>
                      <a:pt x="29948" y="9507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55" name="Freeform 254">
                <a:extLst>
                  <a:ext uri="{FF2B5EF4-FFF2-40B4-BE49-F238E27FC236}">
                    <a16:creationId xmlns:a16="http://schemas.microsoft.com/office/drawing/2014/main" id="{CA4BF643-14B3-BB22-AA64-095815EB8B30}"/>
                  </a:ext>
                </a:extLst>
              </p:cNvPr>
              <p:cNvSpPr/>
              <p:nvPr/>
            </p:nvSpPr>
            <p:spPr>
              <a:xfrm>
                <a:off x="1685842" y="4844712"/>
                <a:ext cx="37579" cy="41006"/>
              </a:xfrm>
              <a:custGeom>
                <a:avLst/>
                <a:gdLst>
                  <a:gd name="connsiteX0" fmla="*/ 24244 w 24243"/>
                  <a:gd name="connsiteY0" fmla="*/ 20714 h 26454"/>
                  <a:gd name="connsiteX1" fmla="*/ 16400 w 24243"/>
                  <a:gd name="connsiteY1" fmla="*/ 26413 h 26454"/>
                  <a:gd name="connsiteX2" fmla="*/ 0 w 24243"/>
                  <a:gd name="connsiteY2" fmla="*/ 12165 h 26454"/>
                  <a:gd name="connsiteX3" fmla="*/ 11409 w 24243"/>
                  <a:gd name="connsiteY3" fmla="*/ 54 h 26454"/>
                  <a:gd name="connsiteX4" fmla="*/ 24244 w 24243"/>
                  <a:gd name="connsiteY4" fmla="*/ 20714 h 2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43" h="26454">
                    <a:moveTo>
                      <a:pt x="24244" y="20714"/>
                    </a:moveTo>
                    <a:cubicBezTo>
                      <a:pt x="22818" y="22139"/>
                      <a:pt x="19966" y="25701"/>
                      <a:pt x="16400" y="26413"/>
                    </a:cubicBezTo>
                    <a:cubicBezTo>
                      <a:pt x="9983" y="27125"/>
                      <a:pt x="713" y="18577"/>
                      <a:pt x="0" y="12165"/>
                    </a:cubicBezTo>
                    <a:cubicBezTo>
                      <a:pt x="0" y="5753"/>
                      <a:pt x="5704" y="-658"/>
                      <a:pt x="11409" y="54"/>
                    </a:cubicBezTo>
                    <a:cubicBezTo>
                      <a:pt x="17826" y="54"/>
                      <a:pt x="24244" y="8603"/>
                      <a:pt x="24244" y="20714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56" name="Freeform 255">
                <a:extLst>
                  <a:ext uri="{FF2B5EF4-FFF2-40B4-BE49-F238E27FC236}">
                    <a16:creationId xmlns:a16="http://schemas.microsoft.com/office/drawing/2014/main" id="{712CC742-9F46-DC4C-DA43-C49CE570759B}"/>
                  </a:ext>
                </a:extLst>
              </p:cNvPr>
              <p:cNvSpPr/>
              <p:nvPr/>
            </p:nvSpPr>
            <p:spPr>
              <a:xfrm>
                <a:off x="4225629" y="5595165"/>
                <a:ext cx="36664" cy="40465"/>
              </a:xfrm>
              <a:custGeom>
                <a:avLst/>
                <a:gdLst>
                  <a:gd name="connsiteX0" fmla="*/ 23653 w 23653"/>
                  <a:gd name="connsiteY0" fmla="*/ 19584 h 26105"/>
                  <a:gd name="connsiteX1" fmla="*/ 15809 w 23653"/>
                  <a:gd name="connsiteY1" fmla="*/ 25995 h 26105"/>
                  <a:gd name="connsiteX2" fmla="*/ 122 w 23653"/>
                  <a:gd name="connsiteY2" fmla="*/ 8186 h 26105"/>
                  <a:gd name="connsiteX3" fmla="*/ 7966 w 23653"/>
                  <a:gd name="connsiteY3" fmla="*/ 349 h 26105"/>
                  <a:gd name="connsiteX4" fmla="*/ 23653 w 23653"/>
                  <a:gd name="connsiteY4" fmla="*/ 19584 h 26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53" h="26105">
                    <a:moveTo>
                      <a:pt x="23653" y="19584"/>
                    </a:moveTo>
                    <a:cubicBezTo>
                      <a:pt x="22227" y="21009"/>
                      <a:pt x="19375" y="25283"/>
                      <a:pt x="15809" y="25995"/>
                    </a:cubicBezTo>
                    <a:cubicBezTo>
                      <a:pt x="10105" y="27420"/>
                      <a:pt x="-1304" y="14597"/>
                      <a:pt x="122" y="8186"/>
                    </a:cubicBezTo>
                    <a:cubicBezTo>
                      <a:pt x="835" y="4624"/>
                      <a:pt x="5114" y="349"/>
                      <a:pt x="7966" y="349"/>
                    </a:cubicBezTo>
                    <a:cubicBezTo>
                      <a:pt x="16523" y="-1788"/>
                      <a:pt x="23653" y="6048"/>
                      <a:pt x="23653" y="19584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57" name="Freeform 256">
                <a:extLst>
                  <a:ext uri="{FF2B5EF4-FFF2-40B4-BE49-F238E27FC236}">
                    <a16:creationId xmlns:a16="http://schemas.microsoft.com/office/drawing/2014/main" id="{C80910CA-E3CD-361B-A737-DF1281F7F6FE}"/>
                  </a:ext>
                </a:extLst>
              </p:cNvPr>
              <p:cNvSpPr/>
              <p:nvPr/>
            </p:nvSpPr>
            <p:spPr>
              <a:xfrm>
                <a:off x="4196643" y="5721487"/>
                <a:ext cx="39185" cy="43314"/>
              </a:xfrm>
              <a:custGeom>
                <a:avLst/>
                <a:gdLst>
                  <a:gd name="connsiteX0" fmla="*/ 25238 w 25279"/>
                  <a:gd name="connsiteY0" fmla="*/ 18590 h 27943"/>
                  <a:gd name="connsiteX1" fmla="*/ 18820 w 25279"/>
                  <a:gd name="connsiteY1" fmla="*/ 27852 h 27943"/>
                  <a:gd name="connsiteX2" fmla="*/ 8838 w 25279"/>
                  <a:gd name="connsiteY2" fmla="*/ 22152 h 27943"/>
                  <a:gd name="connsiteX3" fmla="*/ 994 w 25279"/>
                  <a:gd name="connsiteY3" fmla="*/ 10042 h 27943"/>
                  <a:gd name="connsiteX4" fmla="*/ 8125 w 25279"/>
                  <a:gd name="connsiteY4" fmla="*/ 68 h 27943"/>
                  <a:gd name="connsiteX5" fmla="*/ 25238 w 25279"/>
                  <a:gd name="connsiteY5" fmla="*/ 18590 h 2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9" h="27943">
                    <a:moveTo>
                      <a:pt x="25238" y="18590"/>
                    </a:moveTo>
                    <a:cubicBezTo>
                      <a:pt x="23812" y="20728"/>
                      <a:pt x="22386" y="25002"/>
                      <a:pt x="18820" y="27852"/>
                    </a:cubicBezTo>
                    <a:cubicBezTo>
                      <a:pt x="17394" y="28564"/>
                      <a:pt x="11690" y="25002"/>
                      <a:pt x="8838" y="22152"/>
                    </a:cubicBezTo>
                    <a:cubicBezTo>
                      <a:pt x="5272" y="18590"/>
                      <a:pt x="3133" y="14316"/>
                      <a:pt x="994" y="10042"/>
                    </a:cubicBezTo>
                    <a:cubicBezTo>
                      <a:pt x="-1858" y="4342"/>
                      <a:pt x="1707" y="-644"/>
                      <a:pt x="8125" y="68"/>
                    </a:cubicBezTo>
                    <a:cubicBezTo>
                      <a:pt x="17394" y="780"/>
                      <a:pt x="25951" y="9329"/>
                      <a:pt x="25238" y="18590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C2D5E27E-6238-5B74-963A-1A3F7B7647A2}"/>
                  </a:ext>
                </a:extLst>
              </p:cNvPr>
              <p:cNvSpPr/>
              <p:nvPr/>
            </p:nvSpPr>
            <p:spPr>
              <a:xfrm>
                <a:off x="1959895" y="5229085"/>
                <a:ext cx="37732" cy="35335"/>
              </a:xfrm>
              <a:custGeom>
                <a:avLst/>
                <a:gdLst>
                  <a:gd name="connsiteX0" fmla="*/ 18578 w 24342"/>
                  <a:gd name="connsiteY0" fmla="*/ 0 h 22796"/>
                  <a:gd name="connsiteX1" fmla="*/ 24283 w 24342"/>
                  <a:gd name="connsiteY1" fmla="*/ 9973 h 22796"/>
                  <a:gd name="connsiteX2" fmla="*/ 12874 w 24342"/>
                  <a:gd name="connsiteY2" fmla="*/ 22796 h 22796"/>
                  <a:gd name="connsiteX3" fmla="*/ 39 w 24342"/>
                  <a:gd name="connsiteY3" fmla="*/ 12823 h 22796"/>
                  <a:gd name="connsiteX4" fmla="*/ 18578 w 24342"/>
                  <a:gd name="connsiteY4" fmla="*/ 0 h 2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42" h="22796">
                    <a:moveTo>
                      <a:pt x="18578" y="0"/>
                    </a:moveTo>
                    <a:cubicBezTo>
                      <a:pt x="20004" y="2137"/>
                      <a:pt x="24283" y="5699"/>
                      <a:pt x="24283" y="9973"/>
                    </a:cubicBezTo>
                    <a:cubicBezTo>
                      <a:pt x="24996" y="17097"/>
                      <a:pt x="19291" y="22796"/>
                      <a:pt x="12874" y="22796"/>
                    </a:cubicBezTo>
                    <a:cubicBezTo>
                      <a:pt x="6456" y="22084"/>
                      <a:pt x="1465" y="19947"/>
                      <a:pt x="39" y="12823"/>
                    </a:cubicBezTo>
                    <a:cubicBezTo>
                      <a:pt x="-674" y="7124"/>
                      <a:pt x="8595" y="0"/>
                      <a:pt x="18578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59" name="Freeform 258">
                <a:extLst>
                  <a:ext uri="{FF2B5EF4-FFF2-40B4-BE49-F238E27FC236}">
                    <a16:creationId xmlns:a16="http://schemas.microsoft.com/office/drawing/2014/main" id="{30986C08-EF2A-0A8F-712A-4CB00147B473}"/>
                  </a:ext>
                </a:extLst>
              </p:cNvPr>
              <p:cNvSpPr/>
              <p:nvPr/>
            </p:nvSpPr>
            <p:spPr>
              <a:xfrm>
                <a:off x="1808302" y="5068899"/>
                <a:ext cx="37806" cy="35401"/>
              </a:xfrm>
              <a:custGeom>
                <a:avLst/>
                <a:gdLst>
                  <a:gd name="connsiteX0" fmla="*/ 8704 w 24390"/>
                  <a:gd name="connsiteY0" fmla="*/ 22838 h 22838"/>
                  <a:gd name="connsiteX1" fmla="*/ 147 w 24390"/>
                  <a:gd name="connsiteY1" fmla="*/ 13577 h 22838"/>
                  <a:gd name="connsiteX2" fmla="*/ 14408 w 24390"/>
                  <a:gd name="connsiteY2" fmla="*/ 42 h 22838"/>
                  <a:gd name="connsiteX3" fmla="*/ 24391 w 24390"/>
                  <a:gd name="connsiteY3" fmla="*/ 11440 h 22838"/>
                  <a:gd name="connsiteX4" fmla="*/ 8704 w 24390"/>
                  <a:gd name="connsiteY4" fmla="*/ 22838 h 2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90" h="22838">
                    <a:moveTo>
                      <a:pt x="8704" y="22838"/>
                    </a:moveTo>
                    <a:cubicBezTo>
                      <a:pt x="5851" y="19989"/>
                      <a:pt x="860" y="17139"/>
                      <a:pt x="147" y="13577"/>
                    </a:cubicBezTo>
                    <a:cubicBezTo>
                      <a:pt x="-1279" y="7878"/>
                      <a:pt x="7991" y="-671"/>
                      <a:pt x="14408" y="42"/>
                    </a:cubicBezTo>
                    <a:cubicBezTo>
                      <a:pt x="20826" y="754"/>
                      <a:pt x="24391" y="5741"/>
                      <a:pt x="24391" y="11440"/>
                    </a:cubicBezTo>
                    <a:cubicBezTo>
                      <a:pt x="23678" y="19989"/>
                      <a:pt x="17260" y="21414"/>
                      <a:pt x="8704" y="22838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7" name="Graphic 2">
                <a:extLst>
                  <a:ext uri="{FF2B5EF4-FFF2-40B4-BE49-F238E27FC236}">
                    <a16:creationId xmlns:a16="http://schemas.microsoft.com/office/drawing/2014/main" id="{10595FAC-6870-520C-20C4-FE6897180291}"/>
                  </a:ext>
                </a:extLst>
              </p:cNvPr>
              <p:cNvGrpSpPr/>
              <p:nvPr/>
            </p:nvGrpSpPr>
            <p:grpSpPr>
              <a:xfrm>
                <a:off x="3411213" y="4668112"/>
                <a:ext cx="204479" cy="103802"/>
                <a:chOff x="2997575" y="3484329"/>
                <a:chExt cx="131914" cy="66965"/>
              </a:xfrm>
              <a:solidFill>
                <a:schemeClr val="bg1"/>
              </a:solidFill>
            </p:grpSpPr>
            <p:sp>
              <p:nvSpPr>
                <p:cNvPr id="202" name="Freeform 201">
                  <a:extLst>
                    <a:ext uri="{FF2B5EF4-FFF2-40B4-BE49-F238E27FC236}">
                      <a16:creationId xmlns:a16="http://schemas.microsoft.com/office/drawing/2014/main" id="{250D4AB1-4B5F-7F31-5038-738814DAC8E7}"/>
                    </a:ext>
                  </a:extLst>
                </p:cNvPr>
                <p:cNvSpPr/>
                <p:nvPr/>
              </p:nvSpPr>
              <p:spPr>
                <a:xfrm>
                  <a:off x="2997575" y="3484329"/>
                  <a:ext cx="64887" cy="66965"/>
                </a:xfrm>
                <a:custGeom>
                  <a:avLst/>
                  <a:gdLst>
                    <a:gd name="connsiteX0" fmla="*/ 19252 w 64887"/>
                    <a:gd name="connsiteY0" fmla="*/ 51292 h 66965"/>
                    <a:gd name="connsiteX1" fmla="*/ 14261 w 64887"/>
                    <a:gd name="connsiteY1" fmla="*/ 66965 h 66965"/>
                    <a:gd name="connsiteX2" fmla="*/ 0 w 64887"/>
                    <a:gd name="connsiteY2" fmla="*/ 66965 h 66965"/>
                    <a:gd name="connsiteX3" fmla="*/ 22818 w 64887"/>
                    <a:gd name="connsiteY3" fmla="*/ 0 h 66965"/>
                    <a:gd name="connsiteX4" fmla="*/ 41357 w 64887"/>
                    <a:gd name="connsiteY4" fmla="*/ 0 h 66965"/>
                    <a:gd name="connsiteX5" fmla="*/ 64888 w 64887"/>
                    <a:gd name="connsiteY5" fmla="*/ 66965 h 66965"/>
                    <a:gd name="connsiteX6" fmla="*/ 49914 w 64887"/>
                    <a:gd name="connsiteY6" fmla="*/ 66965 h 66965"/>
                    <a:gd name="connsiteX7" fmla="*/ 44209 w 64887"/>
                    <a:gd name="connsiteY7" fmla="*/ 51292 h 66965"/>
                    <a:gd name="connsiteX8" fmla="*/ 19252 w 64887"/>
                    <a:gd name="connsiteY8" fmla="*/ 51292 h 66965"/>
                    <a:gd name="connsiteX9" fmla="*/ 40644 w 64887"/>
                    <a:gd name="connsiteY9" fmla="*/ 39182 h 66965"/>
                    <a:gd name="connsiteX10" fmla="*/ 31374 w 64887"/>
                    <a:gd name="connsiteY10" fmla="*/ 9974 h 66965"/>
                    <a:gd name="connsiteX11" fmla="*/ 31374 w 64887"/>
                    <a:gd name="connsiteY11" fmla="*/ 9974 h 66965"/>
                    <a:gd name="connsiteX12" fmla="*/ 22818 w 64887"/>
                    <a:gd name="connsiteY12" fmla="*/ 39182 h 66965"/>
                    <a:gd name="connsiteX13" fmla="*/ 40644 w 64887"/>
                    <a:gd name="connsiteY13" fmla="*/ 39182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4887" h="66965">
                      <a:moveTo>
                        <a:pt x="19252" y="51292"/>
                      </a:moveTo>
                      <a:lnTo>
                        <a:pt x="14261" y="66965"/>
                      </a:lnTo>
                      <a:lnTo>
                        <a:pt x="0" y="66965"/>
                      </a:lnTo>
                      <a:lnTo>
                        <a:pt x="22818" y="0"/>
                      </a:lnTo>
                      <a:lnTo>
                        <a:pt x="41357" y="0"/>
                      </a:lnTo>
                      <a:lnTo>
                        <a:pt x="64888" y="66965"/>
                      </a:lnTo>
                      <a:lnTo>
                        <a:pt x="49914" y="66965"/>
                      </a:lnTo>
                      <a:lnTo>
                        <a:pt x="44209" y="51292"/>
                      </a:lnTo>
                      <a:lnTo>
                        <a:pt x="19252" y="51292"/>
                      </a:lnTo>
                      <a:close/>
                      <a:moveTo>
                        <a:pt x="40644" y="39182"/>
                      </a:moveTo>
                      <a:cubicBezTo>
                        <a:pt x="35653" y="24934"/>
                        <a:pt x="32800" y="15673"/>
                        <a:pt x="31374" y="9974"/>
                      </a:cubicBezTo>
                      <a:lnTo>
                        <a:pt x="31374" y="9974"/>
                      </a:lnTo>
                      <a:cubicBezTo>
                        <a:pt x="29948" y="16385"/>
                        <a:pt x="26383" y="27071"/>
                        <a:pt x="22818" y="39182"/>
                      </a:cubicBezTo>
                      <a:lnTo>
                        <a:pt x="40644" y="39182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202">
                  <a:extLst>
                    <a:ext uri="{FF2B5EF4-FFF2-40B4-BE49-F238E27FC236}">
                      <a16:creationId xmlns:a16="http://schemas.microsoft.com/office/drawing/2014/main" id="{2AA86DE2-92B6-E91D-4A09-F88AFD335EE4}"/>
                    </a:ext>
                  </a:extLst>
                </p:cNvPr>
                <p:cNvSpPr/>
                <p:nvPr/>
              </p:nvSpPr>
              <p:spPr>
                <a:xfrm>
                  <a:off x="3070306" y="3484329"/>
                  <a:ext cx="59183" cy="66965"/>
                </a:xfrm>
                <a:custGeom>
                  <a:avLst/>
                  <a:gdLst>
                    <a:gd name="connsiteX0" fmla="*/ 0 w 59183"/>
                    <a:gd name="connsiteY0" fmla="*/ 0 h 66965"/>
                    <a:gd name="connsiteX1" fmla="*/ 14261 w 59183"/>
                    <a:gd name="connsiteY1" fmla="*/ 0 h 66965"/>
                    <a:gd name="connsiteX2" fmla="*/ 14261 w 59183"/>
                    <a:gd name="connsiteY2" fmla="*/ 29921 h 66965"/>
                    <a:gd name="connsiteX3" fmla="*/ 41357 w 59183"/>
                    <a:gd name="connsiteY3" fmla="*/ 0 h 66965"/>
                    <a:gd name="connsiteX4" fmla="*/ 58471 w 59183"/>
                    <a:gd name="connsiteY4" fmla="*/ 0 h 66965"/>
                    <a:gd name="connsiteX5" fmla="*/ 31374 w 59183"/>
                    <a:gd name="connsiteY5" fmla="*/ 27783 h 66965"/>
                    <a:gd name="connsiteX6" fmla="*/ 59184 w 59183"/>
                    <a:gd name="connsiteY6" fmla="*/ 66965 h 66965"/>
                    <a:gd name="connsiteX7" fmla="*/ 42070 w 59183"/>
                    <a:gd name="connsiteY7" fmla="*/ 66965 h 66965"/>
                    <a:gd name="connsiteX8" fmla="*/ 21392 w 59183"/>
                    <a:gd name="connsiteY8" fmla="*/ 37044 h 66965"/>
                    <a:gd name="connsiteX9" fmla="*/ 14261 w 59183"/>
                    <a:gd name="connsiteY9" fmla="*/ 44168 h 66965"/>
                    <a:gd name="connsiteX10" fmla="*/ 14261 w 59183"/>
                    <a:gd name="connsiteY10" fmla="*/ 66965 h 66965"/>
                    <a:gd name="connsiteX11" fmla="*/ 0 w 59183"/>
                    <a:gd name="connsiteY11" fmla="*/ 66965 h 66965"/>
                    <a:gd name="connsiteX12" fmla="*/ 0 w 59183"/>
                    <a:gd name="connsiteY12" fmla="*/ 0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183" h="66965">
                      <a:moveTo>
                        <a:pt x="0" y="0"/>
                      </a:moveTo>
                      <a:lnTo>
                        <a:pt x="14261" y="0"/>
                      </a:lnTo>
                      <a:lnTo>
                        <a:pt x="14261" y="29921"/>
                      </a:lnTo>
                      <a:cubicBezTo>
                        <a:pt x="18539" y="24934"/>
                        <a:pt x="32801" y="9261"/>
                        <a:pt x="41357" y="0"/>
                      </a:cubicBezTo>
                      <a:lnTo>
                        <a:pt x="58471" y="0"/>
                      </a:lnTo>
                      <a:lnTo>
                        <a:pt x="31374" y="27783"/>
                      </a:lnTo>
                      <a:lnTo>
                        <a:pt x="59184" y="66965"/>
                      </a:lnTo>
                      <a:lnTo>
                        <a:pt x="42070" y="66965"/>
                      </a:lnTo>
                      <a:lnTo>
                        <a:pt x="21392" y="37044"/>
                      </a:lnTo>
                      <a:lnTo>
                        <a:pt x="14261" y="44168"/>
                      </a:lnTo>
                      <a:lnTo>
                        <a:pt x="14261" y="66965"/>
                      </a:lnTo>
                      <a:lnTo>
                        <a:pt x="0" y="669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44F707A-E9C1-CCC3-A115-831C02D8B980}"/>
                </a:ext>
              </a:extLst>
            </p:cNvPr>
            <p:cNvSpPr/>
            <p:nvPr/>
          </p:nvSpPr>
          <p:spPr>
            <a:xfrm>
              <a:off x="6864931" y="4050823"/>
              <a:ext cx="718465" cy="664774"/>
            </a:xfrm>
            <a:custGeom>
              <a:avLst/>
              <a:gdLst>
                <a:gd name="connsiteX0" fmla="*/ 447812 w 463499"/>
                <a:gd name="connsiteY0" fmla="*/ 331976 h 428862"/>
                <a:gd name="connsiteX1" fmla="*/ 429273 w 463499"/>
                <a:gd name="connsiteY1" fmla="*/ 386831 h 428862"/>
                <a:gd name="connsiteX2" fmla="*/ 463499 w 463499"/>
                <a:gd name="connsiteY2" fmla="*/ 428862 h 428862"/>
                <a:gd name="connsiteX3" fmla="*/ 430699 w 463499"/>
                <a:gd name="connsiteY3" fmla="*/ 408915 h 428862"/>
                <a:gd name="connsiteX4" fmla="*/ 409307 w 463499"/>
                <a:gd name="connsiteY4" fmla="*/ 391818 h 428862"/>
                <a:gd name="connsiteX5" fmla="*/ 379359 w 463499"/>
                <a:gd name="connsiteY5" fmla="*/ 385406 h 428862"/>
                <a:gd name="connsiteX6" fmla="*/ 372941 w 463499"/>
                <a:gd name="connsiteY6" fmla="*/ 410340 h 428862"/>
                <a:gd name="connsiteX7" fmla="*/ 268122 w 463499"/>
                <a:gd name="connsiteY7" fmla="*/ 410340 h 428862"/>
                <a:gd name="connsiteX8" fmla="*/ 205373 w 463499"/>
                <a:gd name="connsiteY8" fmla="*/ 354061 h 428862"/>
                <a:gd name="connsiteX9" fmla="*/ 175425 w 463499"/>
                <a:gd name="connsiteY9" fmla="*/ 365459 h 428862"/>
                <a:gd name="connsiteX10" fmla="*/ 141911 w 463499"/>
                <a:gd name="connsiteY10" fmla="*/ 374008 h 428862"/>
                <a:gd name="connsiteX11" fmla="*/ 81302 w 463499"/>
                <a:gd name="connsiteY11" fmla="*/ 351211 h 428862"/>
                <a:gd name="connsiteX12" fmla="*/ 44223 w 463499"/>
                <a:gd name="connsiteY12" fmla="*/ 352636 h 428862"/>
                <a:gd name="connsiteX13" fmla="*/ 24257 w 463499"/>
                <a:gd name="connsiteY13" fmla="*/ 361185 h 428862"/>
                <a:gd name="connsiteX14" fmla="*/ 24971 w 463499"/>
                <a:gd name="connsiteY14" fmla="*/ 279259 h 428862"/>
                <a:gd name="connsiteX15" fmla="*/ 45649 w 463499"/>
                <a:gd name="connsiteY15" fmla="*/ 198758 h 428862"/>
                <a:gd name="connsiteX16" fmla="*/ 38519 w 463499"/>
                <a:gd name="connsiteY16" fmla="*/ 156727 h 428862"/>
                <a:gd name="connsiteX17" fmla="*/ 12849 w 463499"/>
                <a:gd name="connsiteY17" fmla="*/ 98311 h 428862"/>
                <a:gd name="connsiteX18" fmla="*/ 727 w 463499"/>
                <a:gd name="connsiteY18" fmla="*/ 19947 h 428862"/>
                <a:gd name="connsiteX19" fmla="*/ 14988 w 463499"/>
                <a:gd name="connsiteY19" fmla="*/ 0 h 428862"/>
                <a:gd name="connsiteX20" fmla="*/ 141199 w 463499"/>
                <a:gd name="connsiteY20" fmla="*/ 1425 h 428862"/>
                <a:gd name="connsiteX21" fmla="*/ 237461 w 463499"/>
                <a:gd name="connsiteY21" fmla="*/ 3562 h 428862"/>
                <a:gd name="connsiteX22" fmla="*/ 257426 w 463499"/>
                <a:gd name="connsiteY22" fmla="*/ 21372 h 428862"/>
                <a:gd name="connsiteX23" fmla="*/ 269548 w 463499"/>
                <a:gd name="connsiteY23" fmla="*/ 62691 h 428862"/>
                <a:gd name="connsiteX24" fmla="*/ 266696 w 463499"/>
                <a:gd name="connsiteY24" fmla="*/ 89762 h 428862"/>
                <a:gd name="connsiteX25" fmla="*/ 222487 w 463499"/>
                <a:gd name="connsiteY25" fmla="*/ 204458 h 428862"/>
                <a:gd name="connsiteX26" fmla="*/ 243879 w 463499"/>
                <a:gd name="connsiteY26" fmla="*/ 226542 h 428862"/>
                <a:gd name="connsiteX27" fmla="*/ 373654 w 463499"/>
                <a:gd name="connsiteY27" fmla="*/ 222980 h 428862"/>
                <a:gd name="connsiteX28" fmla="*/ 396472 w 463499"/>
                <a:gd name="connsiteY28" fmla="*/ 235803 h 428862"/>
                <a:gd name="connsiteX29" fmla="*/ 410020 w 463499"/>
                <a:gd name="connsiteY29" fmla="*/ 259312 h 428862"/>
                <a:gd name="connsiteX30" fmla="*/ 403603 w 463499"/>
                <a:gd name="connsiteY30" fmla="*/ 290658 h 428862"/>
                <a:gd name="connsiteX31" fmla="*/ 398611 w 463499"/>
                <a:gd name="connsiteY31" fmla="*/ 312029 h 428862"/>
                <a:gd name="connsiteX32" fmla="*/ 426420 w 463499"/>
                <a:gd name="connsiteY32" fmla="*/ 332689 h 428862"/>
                <a:gd name="connsiteX33" fmla="*/ 447812 w 463499"/>
                <a:gd name="connsiteY33" fmla="*/ 331976 h 428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3499" h="428862">
                  <a:moveTo>
                    <a:pt x="447812" y="331976"/>
                  </a:moveTo>
                  <a:cubicBezTo>
                    <a:pt x="438542" y="353348"/>
                    <a:pt x="415725" y="364747"/>
                    <a:pt x="429273" y="386831"/>
                  </a:cubicBezTo>
                  <a:cubicBezTo>
                    <a:pt x="438542" y="401791"/>
                    <a:pt x="452803" y="413190"/>
                    <a:pt x="463499" y="428862"/>
                  </a:cubicBezTo>
                  <a:cubicBezTo>
                    <a:pt x="452803" y="422451"/>
                    <a:pt x="441394" y="416039"/>
                    <a:pt x="430699" y="408915"/>
                  </a:cubicBezTo>
                  <a:cubicBezTo>
                    <a:pt x="423568" y="403928"/>
                    <a:pt x="417864" y="395380"/>
                    <a:pt x="409307" y="391818"/>
                  </a:cubicBezTo>
                  <a:cubicBezTo>
                    <a:pt x="400037" y="387543"/>
                    <a:pt x="389341" y="384694"/>
                    <a:pt x="379359" y="385406"/>
                  </a:cubicBezTo>
                  <a:cubicBezTo>
                    <a:pt x="376507" y="385406"/>
                    <a:pt x="375080" y="401079"/>
                    <a:pt x="372941" y="410340"/>
                  </a:cubicBezTo>
                  <a:cubicBezTo>
                    <a:pt x="340141" y="410340"/>
                    <a:pt x="305201" y="410340"/>
                    <a:pt x="268122" y="410340"/>
                  </a:cubicBezTo>
                  <a:cubicBezTo>
                    <a:pt x="265983" y="368309"/>
                    <a:pt x="232469" y="363322"/>
                    <a:pt x="205373" y="354061"/>
                  </a:cubicBezTo>
                  <a:cubicBezTo>
                    <a:pt x="197530" y="351211"/>
                    <a:pt x="182556" y="358335"/>
                    <a:pt x="175425" y="365459"/>
                  </a:cubicBezTo>
                  <a:cubicBezTo>
                    <a:pt x="164729" y="376145"/>
                    <a:pt x="156886" y="381844"/>
                    <a:pt x="141911" y="374008"/>
                  </a:cubicBezTo>
                  <a:cubicBezTo>
                    <a:pt x="122659" y="364747"/>
                    <a:pt x="101981" y="356910"/>
                    <a:pt x="81302" y="351211"/>
                  </a:cubicBezTo>
                  <a:cubicBezTo>
                    <a:pt x="69893" y="348362"/>
                    <a:pt x="56345" y="351211"/>
                    <a:pt x="44223" y="352636"/>
                  </a:cubicBezTo>
                  <a:cubicBezTo>
                    <a:pt x="38519" y="353348"/>
                    <a:pt x="33528" y="356910"/>
                    <a:pt x="24257" y="361185"/>
                  </a:cubicBezTo>
                  <a:cubicBezTo>
                    <a:pt x="24257" y="331264"/>
                    <a:pt x="21405" y="304905"/>
                    <a:pt x="24971" y="279259"/>
                  </a:cubicBezTo>
                  <a:cubicBezTo>
                    <a:pt x="28536" y="252188"/>
                    <a:pt x="42084" y="225829"/>
                    <a:pt x="45649" y="198758"/>
                  </a:cubicBezTo>
                  <a:cubicBezTo>
                    <a:pt x="47075" y="185935"/>
                    <a:pt x="48501" y="167413"/>
                    <a:pt x="38519" y="156727"/>
                  </a:cubicBezTo>
                  <a:cubicBezTo>
                    <a:pt x="22832" y="138917"/>
                    <a:pt x="18553" y="118258"/>
                    <a:pt x="12849" y="98311"/>
                  </a:cubicBezTo>
                  <a:cubicBezTo>
                    <a:pt x="5718" y="73377"/>
                    <a:pt x="5718" y="45593"/>
                    <a:pt x="727" y="19947"/>
                  </a:cubicBezTo>
                  <a:cubicBezTo>
                    <a:pt x="-2125" y="6412"/>
                    <a:pt x="3579" y="0"/>
                    <a:pt x="14988" y="0"/>
                  </a:cubicBezTo>
                  <a:cubicBezTo>
                    <a:pt x="58484" y="0"/>
                    <a:pt x="97702" y="712"/>
                    <a:pt x="141199" y="1425"/>
                  </a:cubicBezTo>
                  <a:cubicBezTo>
                    <a:pt x="173286" y="2137"/>
                    <a:pt x="205373" y="3562"/>
                    <a:pt x="237461" y="3562"/>
                  </a:cubicBezTo>
                  <a:cubicBezTo>
                    <a:pt x="251009" y="3562"/>
                    <a:pt x="256000" y="6412"/>
                    <a:pt x="257426" y="21372"/>
                  </a:cubicBezTo>
                  <a:cubicBezTo>
                    <a:pt x="258140" y="35620"/>
                    <a:pt x="263131" y="49868"/>
                    <a:pt x="269548" y="62691"/>
                  </a:cubicBezTo>
                  <a:cubicBezTo>
                    <a:pt x="275253" y="74089"/>
                    <a:pt x="275253" y="80501"/>
                    <a:pt x="266696" y="89762"/>
                  </a:cubicBezTo>
                  <a:cubicBezTo>
                    <a:pt x="237461" y="122532"/>
                    <a:pt x="224626" y="161714"/>
                    <a:pt x="222487" y="204458"/>
                  </a:cubicBezTo>
                  <a:cubicBezTo>
                    <a:pt x="221774" y="220130"/>
                    <a:pt x="228191" y="226542"/>
                    <a:pt x="243879" y="226542"/>
                  </a:cubicBezTo>
                  <a:cubicBezTo>
                    <a:pt x="287375" y="225117"/>
                    <a:pt x="330158" y="224405"/>
                    <a:pt x="373654" y="222980"/>
                  </a:cubicBezTo>
                  <a:cubicBezTo>
                    <a:pt x="385063" y="222267"/>
                    <a:pt x="392194" y="225117"/>
                    <a:pt x="396472" y="235803"/>
                  </a:cubicBezTo>
                  <a:cubicBezTo>
                    <a:pt x="400037" y="244352"/>
                    <a:pt x="405742" y="251476"/>
                    <a:pt x="410020" y="259312"/>
                  </a:cubicBezTo>
                  <a:cubicBezTo>
                    <a:pt x="417864" y="271423"/>
                    <a:pt x="426420" y="283534"/>
                    <a:pt x="403603" y="290658"/>
                  </a:cubicBezTo>
                  <a:cubicBezTo>
                    <a:pt x="400037" y="292082"/>
                    <a:pt x="396472" y="305618"/>
                    <a:pt x="398611" y="312029"/>
                  </a:cubicBezTo>
                  <a:cubicBezTo>
                    <a:pt x="402176" y="324140"/>
                    <a:pt x="410020" y="334826"/>
                    <a:pt x="426420" y="332689"/>
                  </a:cubicBezTo>
                  <a:cubicBezTo>
                    <a:pt x="435690" y="331264"/>
                    <a:pt x="442108" y="331976"/>
                    <a:pt x="447812" y="331976"/>
                  </a:cubicBezTo>
                  <a:close/>
                </a:path>
              </a:pathLst>
            </a:custGeom>
            <a:solidFill>
              <a:srgbClr val="C00000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93DBFB1-D5BF-AD28-540B-0C14EA69D2BE}"/>
                </a:ext>
              </a:extLst>
            </p:cNvPr>
            <p:cNvSpPr/>
            <p:nvPr/>
          </p:nvSpPr>
          <p:spPr>
            <a:xfrm>
              <a:off x="6795319" y="3436846"/>
              <a:ext cx="659862" cy="586371"/>
            </a:xfrm>
            <a:custGeom>
              <a:avLst/>
              <a:gdLst>
                <a:gd name="connsiteX0" fmla="*/ 0 w 425693"/>
                <a:gd name="connsiteY0" fmla="*/ 12823 h 378282"/>
                <a:gd name="connsiteX1" fmla="*/ 381484 w 425693"/>
                <a:gd name="connsiteY1" fmla="*/ 0 h 378282"/>
                <a:gd name="connsiteX2" fmla="*/ 382910 w 425693"/>
                <a:gd name="connsiteY2" fmla="*/ 43456 h 378282"/>
                <a:gd name="connsiteX3" fmla="*/ 425693 w 425693"/>
                <a:gd name="connsiteY3" fmla="*/ 54854 h 378282"/>
                <a:gd name="connsiteX4" fmla="*/ 362232 w 425693"/>
                <a:gd name="connsiteY4" fmla="*/ 188785 h 378282"/>
                <a:gd name="connsiteX5" fmla="*/ 302335 w 425693"/>
                <a:gd name="connsiteY5" fmla="*/ 376858 h 378282"/>
                <a:gd name="connsiteX6" fmla="*/ 280943 w 425693"/>
                <a:gd name="connsiteY6" fmla="*/ 378282 h 378282"/>
                <a:gd name="connsiteX7" fmla="*/ 151167 w 425693"/>
                <a:gd name="connsiteY7" fmla="*/ 377570 h 378282"/>
                <a:gd name="connsiteX8" fmla="*/ 50627 w 425693"/>
                <a:gd name="connsiteY8" fmla="*/ 377570 h 378282"/>
                <a:gd name="connsiteX9" fmla="*/ 49201 w 425693"/>
                <a:gd name="connsiteY9" fmla="*/ 331264 h 378282"/>
                <a:gd name="connsiteX10" fmla="*/ 10696 w 425693"/>
                <a:gd name="connsiteY10" fmla="*/ 307043 h 378282"/>
                <a:gd name="connsiteX11" fmla="*/ 0 w 425693"/>
                <a:gd name="connsiteY11" fmla="*/ 12823 h 378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5693" h="378282">
                  <a:moveTo>
                    <a:pt x="0" y="12823"/>
                  </a:moveTo>
                  <a:cubicBezTo>
                    <a:pt x="129063" y="8549"/>
                    <a:pt x="255273" y="4274"/>
                    <a:pt x="381484" y="0"/>
                  </a:cubicBezTo>
                  <a:cubicBezTo>
                    <a:pt x="381484" y="17097"/>
                    <a:pt x="376493" y="34907"/>
                    <a:pt x="382910" y="43456"/>
                  </a:cubicBezTo>
                  <a:cubicBezTo>
                    <a:pt x="389328" y="52005"/>
                    <a:pt x="407867" y="50580"/>
                    <a:pt x="425693" y="54854"/>
                  </a:cubicBezTo>
                  <a:cubicBezTo>
                    <a:pt x="405015" y="99735"/>
                    <a:pt x="387901" y="147466"/>
                    <a:pt x="362232" y="188785"/>
                  </a:cubicBezTo>
                  <a:cubicBezTo>
                    <a:pt x="326579" y="246489"/>
                    <a:pt x="294491" y="303481"/>
                    <a:pt x="302335" y="376858"/>
                  </a:cubicBezTo>
                  <a:cubicBezTo>
                    <a:pt x="295204" y="377570"/>
                    <a:pt x="288074" y="378282"/>
                    <a:pt x="280943" y="378282"/>
                  </a:cubicBezTo>
                  <a:cubicBezTo>
                    <a:pt x="237447" y="378282"/>
                    <a:pt x="194664" y="378282"/>
                    <a:pt x="151167" y="377570"/>
                  </a:cubicBezTo>
                  <a:cubicBezTo>
                    <a:pt x="118367" y="377570"/>
                    <a:pt x="84853" y="377570"/>
                    <a:pt x="50627" y="377570"/>
                  </a:cubicBezTo>
                  <a:cubicBezTo>
                    <a:pt x="50627" y="360472"/>
                    <a:pt x="55618" y="342663"/>
                    <a:pt x="49201" y="331264"/>
                  </a:cubicBezTo>
                  <a:cubicBezTo>
                    <a:pt x="43496" y="320578"/>
                    <a:pt x="26383" y="316304"/>
                    <a:pt x="10696" y="307043"/>
                  </a:cubicBezTo>
                  <a:cubicBezTo>
                    <a:pt x="23531" y="213006"/>
                    <a:pt x="19965" y="114696"/>
                    <a:pt x="0" y="12823"/>
                  </a:cubicBezTo>
                  <a:close/>
                </a:path>
              </a:pathLst>
            </a:custGeom>
            <a:solidFill>
              <a:srgbClr val="C00000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2DF020B-D98D-1902-9448-DEEC06E6B1EC}"/>
                </a:ext>
              </a:extLst>
            </p:cNvPr>
            <p:cNvGrpSpPr/>
            <p:nvPr/>
          </p:nvGrpSpPr>
          <p:grpSpPr>
            <a:xfrm>
              <a:off x="6647719" y="2731034"/>
              <a:ext cx="873780" cy="752665"/>
              <a:chOff x="5642731" y="2175171"/>
              <a:chExt cx="694515" cy="598248"/>
            </a:xfrm>
            <a:solidFill>
              <a:srgbClr val="C00000"/>
            </a:solidFill>
          </p:grpSpPr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DA902569-88DF-CCD7-BCEC-EF132657F613}"/>
                  </a:ext>
                </a:extLst>
              </p:cNvPr>
              <p:cNvSpPr/>
              <p:nvPr/>
            </p:nvSpPr>
            <p:spPr>
              <a:xfrm>
                <a:off x="5642731" y="2175171"/>
                <a:ext cx="694515" cy="598248"/>
              </a:xfrm>
              <a:custGeom>
                <a:avLst/>
                <a:gdLst>
                  <a:gd name="connsiteX0" fmla="*/ 38889 w 563696"/>
                  <a:gd name="connsiteY0" fmla="*/ 68503 h 485562"/>
                  <a:gd name="connsiteX1" fmla="*/ 3949 w 563696"/>
                  <a:gd name="connsiteY1" fmla="*/ 25047 h 485562"/>
                  <a:gd name="connsiteX2" fmla="*/ 384 w 563696"/>
                  <a:gd name="connsiteY2" fmla="*/ 16498 h 485562"/>
                  <a:gd name="connsiteX3" fmla="*/ 9654 w 563696"/>
                  <a:gd name="connsiteY3" fmla="*/ 10087 h 485562"/>
                  <a:gd name="connsiteX4" fmla="*/ 113760 w 563696"/>
                  <a:gd name="connsiteY4" fmla="*/ 5100 h 485562"/>
                  <a:gd name="connsiteX5" fmla="*/ 235692 w 563696"/>
                  <a:gd name="connsiteY5" fmla="*/ 113 h 485562"/>
                  <a:gd name="connsiteX6" fmla="*/ 340511 w 563696"/>
                  <a:gd name="connsiteY6" fmla="*/ 2963 h 485562"/>
                  <a:gd name="connsiteX7" fmla="*/ 348355 w 563696"/>
                  <a:gd name="connsiteY7" fmla="*/ 58530 h 485562"/>
                  <a:gd name="connsiteX8" fmla="*/ 376164 w 563696"/>
                  <a:gd name="connsiteY8" fmla="*/ 110535 h 485562"/>
                  <a:gd name="connsiteX9" fmla="*/ 421799 w 563696"/>
                  <a:gd name="connsiteY9" fmla="*/ 161827 h 485562"/>
                  <a:gd name="connsiteX10" fmla="*/ 444617 w 563696"/>
                  <a:gd name="connsiteY10" fmla="*/ 176075 h 485562"/>
                  <a:gd name="connsiteX11" fmla="*/ 457452 w 563696"/>
                  <a:gd name="connsiteY11" fmla="*/ 202434 h 485562"/>
                  <a:gd name="connsiteX12" fmla="*/ 490966 w 563696"/>
                  <a:gd name="connsiteY12" fmla="*/ 282222 h 485562"/>
                  <a:gd name="connsiteX13" fmla="*/ 534462 w 563696"/>
                  <a:gd name="connsiteY13" fmla="*/ 343488 h 485562"/>
                  <a:gd name="connsiteX14" fmla="*/ 563697 w 563696"/>
                  <a:gd name="connsiteY14" fmla="*/ 385520 h 485562"/>
                  <a:gd name="connsiteX15" fmla="*/ 540879 w 563696"/>
                  <a:gd name="connsiteY15" fmla="*/ 429688 h 485562"/>
                  <a:gd name="connsiteX16" fmla="*/ 527331 w 563696"/>
                  <a:gd name="connsiteY16" fmla="*/ 464596 h 485562"/>
                  <a:gd name="connsiteX17" fmla="*/ 497383 w 563696"/>
                  <a:gd name="connsiteY17" fmla="*/ 483830 h 485562"/>
                  <a:gd name="connsiteX18" fmla="*/ 500235 w 563696"/>
                  <a:gd name="connsiteY18" fmla="*/ 461034 h 485562"/>
                  <a:gd name="connsiteX19" fmla="*/ 478844 w 563696"/>
                  <a:gd name="connsiteY19" fmla="*/ 436100 h 485562"/>
                  <a:gd name="connsiteX20" fmla="*/ 269205 w 563696"/>
                  <a:gd name="connsiteY20" fmla="*/ 442511 h 485562"/>
                  <a:gd name="connsiteX21" fmla="*/ 108768 w 563696"/>
                  <a:gd name="connsiteY21" fmla="*/ 448211 h 485562"/>
                  <a:gd name="connsiteX22" fmla="*/ 90942 w 563696"/>
                  <a:gd name="connsiteY22" fmla="*/ 432538 h 485562"/>
                  <a:gd name="connsiteX23" fmla="*/ 88090 w 563696"/>
                  <a:gd name="connsiteY23" fmla="*/ 265125 h 485562"/>
                  <a:gd name="connsiteX24" fmla="*/ 92368 w 563696"/>
                  <a:gd name="connsiteY24" fmla="*/ 186761 h 485562"/>
                  <a:gd name="connsiteX25" fmla="*/ 75254 w 563696"/>
                  <a:gd name="connsiteY25" fmla="*/ 146867 h 485562"/>
                  <a:gd name="connsiteX26" fmla="*/ 62420 w 563696"/>
                  <a:gd name="connsiteY26" fmla="*/ 108397 h 485562"/>
                  <a:gd name="connsiteX27" fmla="*/ 38889 w 563696"/>
                  <a:gd name="connsiteY27" fmla="*/ 68503 h 485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63696" h="485562">
                    <a:moveTo>
                      <a:pt x="38889" y="68503"/>
                    </a:moveTo>
                    <a:cubicBezTo>
                      <a:pt x="27480" y="54255"/>
                      <a:pt x="15358" y="39295"/>
                      <a:pt x="3949" y="25047"/>
                    </a:cubicBezTo>
                    <a:cubicBezTo>
                      <a:pt x="1810" y="22197"/>
                      <a:pt x="-1042" y="17923"/>
                      <a:pt x="384" y="16498"/>
                    </a:cubicBezTo>
                    <a:cubicBezTo>
                      <a:pt x="1810" y="13649"/>
                      <a:pt x="6089" y="10087"/>
                      <a:pt x="9654" y="10087"/>
                    </a:cubicBezTo>
                    <a:cubicBezTo>
                      <a:pt x="44593" y="7950"/>
                      <a:pt x="78820" y="6525"/>
                      <a:pt x="113760" y="5100"/>
                    </a:cubicBezTo>
                    <a:cubicBezTo>
                      <a:pt x="154404" y="2963"/>
                      <a:pt x="195048" y="826"/>
                      <a:pt x="235692" y="113"/>
                    </a:cubicBezTo>
                    <a:cubicBezTo>
                      <a:pt x="270632" y="-599"/>
                      <a:pt x="305571" y="2250"/>
                      <a:pt x="340511" y="2963"/>
                    </a:cubicBezTo>
                    <a:cubicBezTo>
                      <a:pt x="343363" y="24335"/>
                      <a:pt x="342650" y="42857"/>
                      <a:pt x="348355" y="58530"/>
                    </a:cubicBezTo>
                    <a:cubicBezTo>
                      <a:pt x="354772" y="77052"/>
                      <a:pt x="364755" y="94862"/>
                      <a:pt x="376164" y="110535"/>
                    </a:cubicBezTo>
                    <a:cubicBezTo>
                      <a:pt x="389712" y="129057"/>
                      <a:pt x="405399" y="145442"/>
                      <a:pt x="421799" y="161827"/>
                    </a:cubicBezTo>
                    <a:cubicBezTo>
                      <a:pt x="427504" y="168239"/>
                      <a:pt x="436060" y="172513"/>
                      <a:pt x="444617" y="176075"/>
                    </a:cubicBezTo>
                    <a:cubicBezTo>
                      <a:pt x="458165" y="181062"/>
                      <a:pt x="461730" y="188898"/>
                      <a:pt x="457452" y="202434"/>
                    </a:cubicBezTo>
                    <a:cubicBezTo>
                      <a:pt x="442478" y="246602"/>
                      <a:pt x="448182" y="262988"/>
                      <a:pt x="490966" y="282222"/>
                    </a:cubicBezTo>
                    <a:cubicBezTo>
                      <a:pt x="518774" y="295045"/>
                      <a:pt x="534462" y="312143"/>
                      <a:pt x="534462" y="343488"/>
                    </a:cubicBezTo>
                    <a:cubicBezTo>
                      <a:pt x="534462" y="363435"/>
                      <a:pt x="541592" y="380533"/>
                      <a:pt x="563697" y="385520"/>
                    </a:cubicBezTo>
                    <a:cubicBezTo>
                      <a:pt x="560845" y="403329"/>
                      <a:pt x="562984" y="420427"/>
                      <a:pt x="540879" y="429688"/>
                    </a:cubicBezTo>
                    <a:cubicBezTo>
                      <a:pt x="532323" y="433250"/>
                      <a:pt x="529470" y="451773"/>
                      <a:pt x="527331" y="464596"/>
                    </a:cubicBezTo>
                    <a:cubicBezTo>
                      <a:pt x="523766" y="487392"/>
                      <a:pt x="524479" y="487392"/>
                      <a:pt x="497383" y="483830"/>
                    </a:cubicBezTo>
                    <a:cubicBezTo>
                      <a:pt x="498096" y="475994"/>
                      <a:pt x="499522" y="468870"/>
                      <a:pt x="500235" y="461034"/>
                    </a:cubicBezTo>
                    <a:cubicBezTo>
                      <a:pt x="503087" y="441087"/>
                      <a:pt x="498809" y="435387"/>
                      <a:pt x="478844" y="436100"/>
                    </a:cubicBezTo>
                    <a:cubicBezTo>
                      <a:pt x="408964" y="438237"/>
                      <a:pt x="339085" y="440374"/>
                      <a:pt x="269205" y="442511"/>
                    </a:cubicBezTo>
                    <a:cubicBezTo>
                      <a:pt x="215726" y="443936"/>
                      <a:pt x="162247" y="445361"/>
                      <a:pt x="108768" y="448211"/>
                    </a:cubicBezTo>
                    <a:cubicBezTo>
                      <a:pt x="95933" y="448923"/>
                      <a:pt x="90942" y="444649"/>
                      <a:pt x="90942" y="432538"/>
                    </a:cubicBezTo>
                    <a:cubicBezTo>
                      <a:pt x="90229" y="376971"/>
                      <a:pt x="88090" y="321404"/>
                      <a:pt x="88090" y="265125"/>
                    </a:cubicBezTo>
                    <a:cubicBezTo>
                      <a:pt x="88090" y="238766"/>
                      <a:pt x="90229" y="213120"/>
                      <a:pt x="92368" y="186761"/>
                    </a:cubicBezTo>
                    <a:cubicBezTo>
                      <a:pt x="93794" y="170376"/>
                      <a:pt x="88090" y="157553"/>
                      <a:pt x="75254" y="146867"/>
                    </a:cubicBezTo>
                    <a:cubicBezTo>
                      <a:pt x="63846" y="136893"/>
                      <a:pt x="50298" y="128345"/>
                      <a:pt x="62420" y="108397"/>
                    </a:cubicBezTo>
                    <a:cubicBezTo>
                      <a:pt x="69550" y="95574"/>
                      <a:pt x="38889" y="68503"/>
                      <a:pt x="38889" y="68503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99" name="Graphic 2">
                <a:extLst>
                  <a:ext uri="{FF2B5EF4-FFF2-40B4-BE49-F238E27FC236}">
                    <a16:creationId xmlns:a16="http://schemas.microsoft.com/office/drawing/2014/main" id="{2E7261A3-C16C-CF8A-2366-857718301F82}"/>
                  </a:ext>
                </a:extLst>
              </p:cNvPr>
              <p:cNvGrpSpPr/>
              <p:nvPr/>
            </p:nvGrpSpPr>
            <p:grpSpPr>
              <a:xfrm>
                <a:off x="5906765" y="2421952"/>
                <a:ext cx="183613" cy="86016"/>
                <a:chOff x="5321419" y="2335234"/>
                <a:chExt cx="149028" cy="69814"/>
              </a:xfrm>
              <a:grpFill/>
            </p:grpSpPr>
            <p:sp>
              <p:nvSpPr>
                <p:cNvPr id="200" name="Freeform 199">
                  <a:extLst>
                    <a:ext uri="{FF2B5EF4-FFF2-40B4-BE49-F238E27FC236}">
                      <a16:creationId xmlns:a16="http://schemas.microsoft.com/office/drawing/2014/main" id="{C0C40D07-1BDF-40A5-F60F-5F226D4557D9}"/>
                    </a:ext>
                  </a:extLst>
                </p:cNvPr>
                <p:cNvSpPr/>
                <p:nvPr/>
              </p:nvSpPr>
              <p:spPr>
                <a:xfrm>
                  <a:off x="5321419" y="2336659"/>
                  <a:ext cx="69879" cy="67677"/>
                </a:xfrm>
                <a:custGeom>
                  <a:avLst/>
                  <a:gdLst>
                    <a:gd name="connsiteX0" fmla="*/ 57044 w 69879"/>
                    <a:gd name="connsiteY0" fmla="*/ 42031 h 67677"/>
                    <a:gd name="connsiteX1" fmla="*/ 57758 w 69879"/>
                    <a:gd name="connsiteY1" fmla="*/ 9974 h 67677"/>
                    <a:gd name="connsiteX2" fmla="*/ 57044 w 69879"/>
                    <a:gd name="connsiteY2" fmla="*/ 9974 h 67677"/>
                    <a:gd name="connsiteX3" fmla="*/ 40644 w 69879"/>
                    <a:gd name="connsiteY3" fmla="*/ 66965 h 67677"/>
                    <a:gd name="connsiteX4" fmla="*/ 28522 w 69879"/>
                    <a:gd name="connsiteY4" fmla="*/ 66965 h 67677"/>
                    <a:gd name="connsiteX5" fmla="*/ 13548 w 69879"/>
                    <a:gd name="connsiteY5" fmla="*/ 9974 h 67677"/>
                    <a:gd name="connsiteX6" fmla="*/ 12835 w 69879"/>
                    <a:gd name="connsiteY6" fmla="*/ 9974 h 67677"/>
                    <a:gd name="connsiteX7" fmla="*/ 13548 w 69879"/>
                    <a:gd name="connsiteY7" fmla="*/ 43456 h 67677"/>
                    <a:gd name="connsiteX8" fmla="*/ 13548 w 69879"/>
                    <a:gd name="connsiteY8" fmla="*/ 67678 h 67677"/>
                    <a:gd name="connsiteX9" fmla="*/ 0 w 69879"/>
                    <a:gd name="connsiteY9" fmla="*/ 67678 h 67677"/>
                    <a:gd name="connsiteX10" fmla="*/ 0 w 69879"/>
                    <a:gd name="connsiteY10" fmla="*/ 0 h 67677"/>
                    <a:gd name="connsiteX11" fmla="*/ 21392 w 69879"/>
                    <a:gd name="connsiteY11" fmla="*/ 0 h 67677"/>
                    <a:gd name="connsiteX12" fmla="*/ 34227 w 69879"/>
                    <a:gd name="connsiteY12" fmla="*/ 49868 h 67677"/>
                    <a:gd name="connsiteX13" fmla="*/ 34227 w 69879"/>
                    <a:gd name="connsiteY13" fmla="*/ 49868 h 67677"/>
                    <a:gd name="connsiteX14" fmla="*/ 49201 w 69879"/>
                    <a:gd name="connsiteY14" fmla="*/ 0 h 67677"/>
                    <a:gd name="connsiteX15" fmla="*/ 69880 w 69879"/>
                    <a:gd name="connsiteY15" fmla="*/ 0 h 67677"/>
                    <a:gd name="connsiteX16" fmla="*/ 69880 w 69879"/>
                    <a:gd name="connsiteY16" fmla="*/ 66965 h 67677"/>
                    <a:gd name="connsiteX17" fmla="*/ 55619 w 69879"/>
                    <a:gd name="connsiteY17" fmla="*/ 66965 h 67677"/>
                    <a:gd name="connsiteX18" fmla="*/ 55619 w 69879"/>
                    <a:gd name="connsiteY18" fmla="*/ 42031 h 67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9879" h="67677">
                      <a:moveTo>
                        <a:pt x="57044" y="42031"/>
                      </a:moveTo>
                      <a:cubicBezTo>
                        <a:pt x="57044" y="30633"/>
                        <a:pt x="57044" y="17810"/>
                        <a:pt x="57758" y="9974"/>
                      </a:cubicBezTo>
                      <a:lnTo>
                        <a:pt x="57044" y="9974"/>
                      </a:lnTo>
                      <a:cubicBezTo>
                        <a:pt x="54192" y="23509"/>
                        <a:pt x="47062" y="46306"/>
                        <a:pt x="40644" y="66965"/>
                      </a:cubicBezTo>
                      <a:lnTo>
                        <a:pt x="28522" y="66965"/>
                      </a:lnTo>
                      <a:cubicBezTo>
                        <a:pt x="23531" y="48443"/>
                        <a:pt x="16401" y="22797"/>
                        <a:pt x="13548" y="9974"/>
                      </a:cubicBezTo>
                      <a:lnTo>
                        <a:pt x="12835" y="9974"/>
                      </a:lnTo>
                      <a:cubicBezTo>
                        <a:pt x="13548" y="17810"/>
                        <a:pt x="13548" y="31345"/>
                        <a:pt x="13548" y="43456"/>
                      </a:cubicBezTo>
                      <a:lnTo>
                        <a:pt x="13548" y="67678"/>
                      </a:lnTo>
                      <a:lnTo>
                        <a:pt x="0" y="67678"/>
                      </a:lnTo>
                      <a:lnTo>
                        <a:pt x="0" y="0"/>
                      </a:lnTo>
                      <a:lnTo>
                        <a:pt x="21392" y="0"/>
                      </a:lnTo>
                      <a:cubicBezTo>
                        <a:pt x="26383" y="17810"/>
                        <a:pt x="32801" y="39894"/>
                        <a:pt x="34227" y="49868"/>
                      </a:cubicBezTo>
                      <a:lnTo>
                        <a:pt x="34227" y="49868"/>
                      </a:lnTo>
                      <a:cubicBezTo>
                        <a:pt x="35653" y="41319"/>
                        <a:pt x="43497" y="17810"/>
                        <a:pt x="49201" y="0"/>
                      </a:cubicBezTo>
                      <a:lnTo>
                        <a:pt x="69880" y="0"/>
                      </a:lnTo>
                      <a:lnTo>
                        <a:pt x="69880" y="66965"/>
                      </a:lnTo>
                      <a:lnTo>
                        <a:pt x="55619" y="66965"/>
                      </a:lnTo>
                      <a:lnTo>
                        <a:pt x="55619" y="42031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200">
                  <a:extLst>
                    <a:ext uri="{FF2B5EF4-FFF2-40B4-BE49-F238E27FC236}">
                      <a16:creationId xmlns:a16="http://schemas.microsoft.com/office/drawing/2014/main" id="{A709ACA3-7682-99EB-06F6-7FB87A0D79CA}"/>
                    </a:ext>
                  </a:extLst>
                </p:cNvPr>
                <p:cNvSpPr/>
                <p:nvPr/>
              </p:nvSpPr>
              <p:spPr>
                <a:xfrm>
                  <a:off x="5405560" y="2335234"/>
                  <a:ext cx="64887" cy="69814"/>
                </a:xfrm>
                <a:custGeom>
                  <a:avLst/>
                  <a:gdLst>
                    <a:gd name="connsiteX0" fmla="*/ 64888 w 64887"/>
                    <a:gd name="connsiteY0" fmla="*/ 34908 h 69814"/>
                    <a:gd name="connsiteX1" fmla="*/ 32087 w 64887"/>
                    <a:gd name="connsiteY1" fmla="*/ 69815 h 69814"/>
                    <a:gd name="connsiteX2" fmla="*/ 0 w 64887"/>
                    <a:gd name="connsiteY2" fmla="*/ 34908 h 69814"/>
                    <a:gd name="connsiteX3" fmla="*/ 32800 w 64887"/>
                    <a:gd name="connsiteY3" fmla="*/ 0 h 69814"/>
                    <a:gd name="connsiteX4" fmla="*/ 64888 w 64887"/>
                    <a:gd name="connsiteY4" fmla="*/ 34908 h 69814"/>
                    <a:gd name="connsiteX5" fmla="*/ 14974 w 64887"/>
                    <a:gd name="connsiteY5" fmla="*/ 34908 h 69814"/>
                    <a:gd name="connsiteX6" fmla="*/ 32800 w 64887"/>
                    <a:gd name="connsiteY6" fmla="*/ 57704 h 69814"/>
                    <a:gd name="connsiteX7" fmla="*/ 50627 w 64887"/>
                    <a:gd name="connsiteY7" fmla="*/ 34908 h 69814"/>
                    <a:gd name="connsiteX8" fmla="*/ 32800 w 64887"/>
                    <a:gd name="connsiteY8" fmla="*/ 12111 h 69814"/>
                    <a:gd name="connsiteX9" fmla="*/ 14974 w 64887"/>
                    <a:gd name="connsiteY9" fmla="*/ 34908 h 6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887" h="69814">
                      <a:moveTo>
                        <a:pt x="64888" y="34908"/>
                      </a:moveTo>
                      <a:cubicBezTo>
                        <a:pt x="64888" y="53430"/>
                        <a:pt x="53479" y="69815"/>
                        <a:pt x="32087" y="69815"/>
                      </a:cubicBezTo>
                      <a:cubicBezTo>
                        <a:pt x="10696" y="69815"/>
                        <a:pt x="0" y="54142"/>
                        <a:pt x="0" y="34908"/>
                      </a:cubicBezTo>
                      <a:cubicBezTo>
                        <a:pt x="0" y="15673"/>
                        <a:pt x="12122" y="0"/>
                        <a:pt x="32800" y="0"/>
                      </a:cubicBezTo>
                      <a:cubicBezTo>
                        <a:pt x="52766" y="712"/>
                        <a:pt x="64888" y="14248"/>
                        <a:pt x="64888" y="34908"/>
                      </a:cubicBezTo>
                      <a:close/>
                      <a:moveTo>
                        <a:pt x="14974" y="34908"/>
                      </a:moveTo>
                      <a:cubicBezTo>
                        <a:pt x="14974" y="47731"/>
                        <a:pt x="20678" y="57704"/>
                        <a:pt x="32800" y="57704"/>
                      </a:cubicBezTo>
                      <a:cubicBezTo>
                        <a:pt x="45635" y="57704"/>
                        <a:pt x="50627" y="47018"/>
                        <a:pt x="50627" y="34908"/>
                      </a:cubicBezTo>
                      <a:cubicBezTo>
                        <a:pt x="50627" y="22084"/>
                        <a:pt x="45635" y="12111"/>
                        <a:pt x="32800" y="12111"/>
                      </a:cubicBezTo>
                      <a:cubicBezTo>
                        <a:pt x="19965" y="12111"/>
                        <a:pt x="14974" y="21372"/>
                        <a:pt x="14974" y="34908"/>
                      </a:cubicBez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553B221-B158-ED24-A657-8E3E4E9B865E}"/>
                </a:ext>
              </a:extLst>
            </p:cNvPr>
            <p:cNvGrpSpPr/>
            <p:nvPr/>
          </p:nvGrpSpPr>
          <p:grpSpPr>
            <a:xfrm>
              <a:off x="5765180" y="2817346"/>
              <a:ext cx="993049" cy="526740"/>
              <a:chOff x="4941254" y="2243775"/>
              <a:chExt cx="789315" cy="418674"/>
            </a:xfrm>
            <a:solidFill>
              <a:srgbClr val="C00000"/>
            </a:solidFill>
          </p:grpSpPr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87DA6391-72AE-CA5A-9A0A-A183D7756A36}"/>
                  </a:ext>
                </a:extLst>
              </p:cNvPr>
              <p:cNvSpPr/>
              <p:nvPr/>
            </p:nvSpPr>
            <p:spPr>
              <a:xfrm>
                <a:off x="4941254" y="2243775"/>
                <a:ext cx="789315" cy="418674"/>
              </a:xfrm>
              <a:custGeom>
                <a:avLst/>
                <a:gdLst>
                  <a:gd name="connsiteX0" fmla="*/ 601105 w 640640"/>
                  <a:gd name="connsiteY0" fmla="*/ 33483 h 339813"/>
                  <a:gd name="connsiteX1" fmla="*/ 609662 w 640640"/>
                  <a:gd name="connsiteY1" fmla="*/ 48443 h 339813"/>
                  <a:gd name="connsiteX2" fmla="*/ 621070 w 640640"/>
                  <a:gd name="connsiteY2" fmla="*/ 94749 h 339813"/>
                  <a:gd name="connsiteX3" fmla="*/ 640323 w 640640"/>
                  <a:gd name="connsiteY3" fmla="*/ 148891 h 339813"/>
                  <a:gd name="connsiteX4" fmla="*/ 636045 w 640640"/>
                  <a:gd name="connsiteY4" fmla="*/ 319866 h 339813"/>
                  <a:gd name="connsiteX5" fmla="*/ 636045 w 640640"/>
                  <a:gd name="connsiteY5" fmla="*/ 339813 h 339813"/>
                  <a:gd name="connsiteX6" fmla="*/ 616792 w 640640"/>
                  <a:gd name="connsiteY6" fmla="*/ 339813 h 339813"/>
                  <a:gd name="connsiteX7" fmla="*/ 153307 w 640640"/>
                  <a:gd name="connsiteY7" fmla="*/ 337676 h 339813"/>
                  <a:gd name="connsiteX8" fmla="*/ 0 w 640640"/>
                  <a:gd name="connsiteY8" fmla="*/ 329127 h 339813"/>
                  <a:gd name="connsiteX9" fmla="*/ 19965 w 640640"/>
                  <a:gd name="connsiteY9" fmla="*/ 0 h 339813"/>
                  <a:gd name="connsiteX10" fmla="*/ 52766 w 640640"/>
                  <a:gd name="connsiteY10" fmla="*/ 2850 h 339813"/>
                  <a:gd name="connsiteX11" fmla="*/ 535504 w 640640"/>
                  <a:gd name="connsiteY11" fmla="*/ 19947 h 339813"/>
                  <a:gd name="connsiteX12" fmla="*/ 591122 w 640640"/>
                  <a:gd name="connsiteY12" fmla="*/ 17810 h 339813"/>
                  <a:gd name="connsiteX13" fmla="*/ 601105 w 640640"/>
                  <a:gd name="connsiteY13" fmla="*/ 33483 h 339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40640" h="339813">
                    <a:moveTo>
                      <a:pt x="601105" y="33483"/>
                    </a:moveTo>
                    <a:cubicBezTo>
                      <a:pt x="601105" y="37757"/>
                      <a:pt x="611088" y="45593"/>
                      <a:pt x="609662" y="48443"/>
                    </a:cubicBezTo>
                    <a:cubicBezTo>
                      <a:pt x="597540" y="68390"/>
                      <a:pt x="607523" y="83350"/>
                      <a:pt x="621070" y="94749"/>
                    </a:cubicBezTo>
                    <a:cubicBezTo>
                      <a:pt x="638897" y="109709"/>
                      <a:pt x="641749" y="126094"/>
                      <a:pt x="640323" y="148891"/>
                    </a:cubicBezTo>
                    <a:cubicBezTo>
                      <a:pt x="636758" y="205882"/>
                      <a:pt x="636758" y="262874"/>
                      <a:pt x="636045" y="319866"/>
                    </a:cubicBezTo>
                    <a:cubicBezTo>
                      <a:pt x="636045" y="325565"/>
                      <a:pt x="636045" y="331977"/>
                      <a:pt x="636045" y="339813"/>
                    </a:cubicBezTo>
                    <a:cubicBezTo>
                      <a:pt x="628914" y="339813"/>
                      <a:pt x="622497" y="339813"/>
                      <a:pt x="616792" y="339813"/>
                    </a:cubicBezTo>
                    <a:cubicBezTo>
                      <a:pt x="462059" y="339101"/>
                      <a:pt x="308040" y="339813"/>
                      <a:pt x="153307" y="337676"/>
                    </a:cubicBezTo>
                    <a:cubicBezTo>
                      <a:pt x="103393" y="336963"/>
                      <a:pt x="52766" y="331977"/>
                      <a:pt x="0" y="329127"/>
                    </a:cubicBezTo>
                    <a:cubicBezTo>
                      <a:pt x="6417" y="218706"/>
                      <a:pt x="13548" y="110421"/>
                      <a:pt x="19965" y="0"/>
                    </a:cubicBezTo>
                    <a:cubicBezTo>
                      <a:pt x="32087" y="712"/>
                      <a:pt x="42070" y="1425"/>
                      <a:pt x="52766" y="2850"/>
                    </a:cubicBezTo>
                    <a:cubicBezTo>
                      <a:pt x="213203" y="21372"/>
                      <a:pt x="373640" y="27071"/>
                      <a:pt x="535504" y="19947"/>
                    </a:cubicBezTo>
                    <a:cubicBezTo>
                      <a:pt x="560461" y="18522"/>
                      <a:pt x="566878" y="20659"/>
                      <a:pt x="591122" y="17810"/>
                    </a:cubicBezTo>
                    <a:cubicBezTo>
                      <a:pt x="590409" y="18522"/>
                      <a:pt x="601105" y="25646"/>
                      <a:pt x="601105" y="33483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95" name="Graphic 2">
                <a:extLst>
                  <a:ext uri="{FF2B5EF4-FFF2-40B4-BE49-F238E27FC236}">
                    <a16:creationId xmlns:a16="http://schemas.microsoft.com/office/drawing/2014/main" id="{D8EBCA10-C572-5751-56E1-7E4F9691813F}"/>
                  </a:ext>
                </a:extLst>
              </p:cNvPr>
              <p:cNvGrpSpPr/>
              <p:nvPr/>
            </p:nvGrpSpPr>
            <p:grpSpPr>
              <a:xfrm>
                <a:off x="5248743" y="2422829"/>
                <a:ext cx="143200" cy="85139"/>
                <a:chOff x="4787342" y="2335946"/>
                <a:chExt cx="116227" cy="69102"/>
              </a:xfrm>
              <a:grpFill/>
            </p:grpSpPr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7B26E686-7FF7-3468-C0A6-1C0A932BC069}"/>
                    </a:ext>
                  </a:extLst>
                </p:cNvPr>
                <p:cNvSpPr/>
                <p:nvPr/>
              </p:nvSpPr>
              <p:spPr>
                <a:xfrm>
                  <a:off x="4787342" y="2336659"/>
                  <a:ext cx="59183" cy="66965"/>
                </a:xfrm>
                <a:custGeom>
                  <a:avLst/>
                  <a:gdLst>
                    <a:gd name="connsiteX0" fmla="*/ 0 w 59183"/>
                    <a:gd name="connsiteY0" fmla="*/ 0 h 66965"/>
                    <a:gd name="connsiteX1" fmla="*/ 14261 w 59183"/>
                    <a:gd name="connsiteY1" fmla="*/ 0 h 66965"/>
                    <a:gd name="connsiteX2" fmla="*/ 14261 w 59183"/>
                    <a:gd name="connsiteY2" fmla="*/ 29921 h 66965"/>
                    <a:gd name="connsiteX3" fmla="*/ 41357 w 59183"/>
                    <a:gd name="connsiteY3" fmla="*/ 0 h 66965"/>
                    <a:gd name="connsiteX4" fmla="*/ 58471 w 59183"/>
                    <a:gd name="connsiteY4" fmla="*/ 0 h 66965"/>
                    <a:gd name="connsiteX5" fmla="*/ 31374 w 59183"/>
                    <a:gd name="connsiteY5" fmla="*/ 27783 h 66965"/>
                    <a:gd name="connsiteX6" fmla="*/ 59183 w 59183"/>
                    <a:gd name="connsiteY6" fmla="*/ 66965 h 66965"/>
                    <a:gd name="connsiteX7" fmla="*/ 42070 w 59183"/>
                    <a:gd name="connsiteY7" fmla="*/ 66965 h 66965"/>
                    <a:gd name="connsiteX8" fmla="*/ 21392 w 59183"/>
                    <a:gd name="connsiteY8" fmla="*/ 37045 h 66965"/>
                    <a:gd name="connsiteX9" fmla="*/ 14261 w 59183"/>
                    <a:gd name="connsiteY9" fmla="*/ 44169 h 66965"/>
                    <a:gd name="connsiteX10" fmla="*/ 14261 w 59183"/>
                    <a:gd name="connsiteY10" fmla="*/ 66965 h 66965"/>
                    <a:gd name="connsiteX11" fmla="*/ 0 w 59183"/>
                    <a:gd name="connsiteY11" fmla="*/ 66965 h 66965"/>
                    <a:gd name="connsiteX12" fmla="*/ 0 w 59183"/>
                    <a:gd name="connsiteY12" fmla="*/ 0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183" h="66965">
                      <a:moveTo>
                        <a:pt x="0" y="0"/>
                      </a:moveTo>
                      <a:lnTo>
                        <a:pt x="14261" y="0"/>
                      </a:lnTo>
                      <a:lnTo>
                        <a:pt x="14261" y="29921"/>
                      </a:lnTo>
                      <a:cubicBezTo>
                        <a:pt x="18539" y="24934"/>
                        <a:pt x="32800" y="9261"/>
                        <a:pt x="41357" y="0"/>
                      </a:cubicBezTo>
                      <a:lnTo>
                        <a:pt x="58471" y="0"/>
                      </a:lnTo>
                      <a:lnTo>
                        <a:pt x="31374" y="27783"/>
                      </a:lnTo>
                      <a:lnTo>
                        <a:pt x="59183" y="66965"/>
                      </a:lnTo>
                      <a:lnTo>
                        <a:pt x="42070" y="66965"/>
                      </a:lnTo>
                      <a:lnTo>
                        <a:pt x="21392" y="37045"/>
                      </a:lnTo>
                      <a:lnTo>
                        <a:pt x="14261" y="44169"/>
                      </a:lnTo>
                      <a:lnTo>
                        <a:pt x="14261" y="66965"/>
                      </a:lnTo>
                      <a:lnTo>
                        <a:pt x="0" y="669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5D9017A5-81DE-7F06-643C-1C04EFB0426C}"/>
                    </a:ext>
                  </a:extLst>
                </p:cNvPr>
                <p:cNvSpPr/>
                <p:nvPr/>
              </p:nvSpPr>
              <p:spPr>
                <a:xfrm>
                  <a:off x="4848664" y="2335946"/>
                  <a:ext cx="54905" cy="69102"/>
                </a:xfrm>
                <a:custGeom>
                  <a:avLst/>
                  <a:gdLst>
                    <a:gd name="connsiteX0" fmla="*/ 14974 w 54905"/>
                    <a:gd name="connsiteY0" fmla="*/ 48443 h 69102"/>
                    <a:gd name="connsiteX1" fmla="*/ 29235 w 54905"/>
                    <a:gd name="connsiteY1" fmla="*/ 58417 h 69102"/>
                    <a:gd name="connsiteX2" fmla="*/ 40644 w 54905"/>
                    <a:gd name="connsiteY2" fmla="*/ 50580 h 69102"/>
                    <a:gd name="connsiteX3" fmla="*/ 25670 w 54905"/>
                    <a:gd name="connsiteY3" fmla="*/ 39894 h 69102"/>
                    <a:gd name="connsiteX4" fmla="*/ 2852 w 54905"/>
                    <a:gd name="connsiteY4" fmla="*/ 19947 h 69102"/>
                    <a:gd name="connsiteX5" fmla="*/ 27809 w 54905"/>
                    <a:gd name="connsiteY5" fmla="*/ 0 h 69102"/>
                    <a:gd name="connsiteX6" fmla="*/ 53479 w 54905"/>
                    <a:gd name="connsiteY6" fmla="*/ 19235 h 69102"/>
                    <a:gd name="connsiteX7" fmla="*/ 38505 w 54905"/>
                    <a:gd name="connsiteY7" fmla="*/ 19235 h 69102"/>
                    <a:gd name="connsiteX8" fmla="*/ 27096 w 54905"/>
                    <a:gd name="connsiteY8" fmla="*/ 10686 h 69102"/>
                    <a:gd name="connsiteX9" fmla="*/ 17826 w 54905"/>
                    <a:gd name="connsiteY9" fmla="*/ 17810 h 69102"/>
                    <a:gd name="connsiteX10" fmla="*/ 31375 w 54905"/>
                    <a:gd name="connsiteY10" fmla="*/ 27071 h 69102"/>
                    <a:gd name="connsiteX11" fmla="*/ 54905 w 54905"/>
                    <a:gd name="connsiteY11" fmla="*/ 48443 h 69102"/>
                    <a:gd name="connsiteX12" fmla="*/ 27809 w 54905"/>
                    <a:gd name="connsiteY12" fmla="*/ 69103 h 69102"/>
                    <a:gd name="connsiteX13" fmla="*/ 0 w 54905"/>
                    <a:gd name="connsiteY13" fmla="*/ 48443 h 69102"/>
                    <a:gd name="connsiteX14" fmla="*/ 14974 w 54905"/>
                    <a:gd name="connsiteY14" fmla="*/ 48443 h 69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4905" h="69102">
                      <a:moveTo>
                        <a:pt x="14974" y="48443"/>
                      </a:moveTo>
                      <a:cubicBezTo>
                        <a:pt x="16400" y="54855"/>
                        <a:pt x="21392" y="58417"/>
                        <a:pt x="29235" y="58417"/>
                      </a:cubicBezTo>
                      <a:cubicBezTo>
                        <a:pt x="37079" y="58417"/>
                        <a:pt x="40644" y="55567"/>
                        <a:pt x="40644" y="50580"/>
                      </a:cubicBezTo>
                      <a:cubicBezTo>
                        <a:pt x="40644" y="44881"/>
                        <a:pt x="37079" y="42744"/>
                        <a:pt x="25670" y="39894"/>
                      </a:cubicBezTo>
                      <a:cubicBezTo>
                        <a:pt x="7131" y="35620"/>
                        <a:pt x="2852" y="29208"/>
                        <a:pt x="2852" y="19947"/>
                      </a:cubicBezTo>
                      <a:cubicBezTo>
                        <a:pt x="2852" y="8549"/>
                        <a:pt x="11409" y="0"/>
                        <a:pt x="27809" y="0"/>
                      </a:cubicBezTo>
                      <a:cubicBezTo>
                        <a:pt x="45636" y="0"/>
                        <a:pt x="52766" y="9261"/>
                        <a:pt x="53479" y="19235"/>
                      </a:cubicBezTo>
                      <a:lnTo>
                        <a:pt x="38505" y="19235"/>
                      </a:lnTo>
                      <a:cubicBezTo>
                        <a:pt x="37792" y="14960"/>
                        <a:pt x="35653" y="10686"/>
                        <a:pt x="27096" y="10686"/>
                      </a:cubicBezTo>
                      <a:cubicBezTo>
                        <a:pt x="21392" y="10686"/>
                        <a:pt x="17826" y="12823"/>
                        <a:pt x="17826" y="17810"/>
                      </a:cubicBezTo>
                      <a:cubicBezTo>
                        <a:pt x="17826" y="22797"/>
                        <a:pt x="20679" y="24221"/>
                        <a:pt x="31375" y="27071"/>
                      </a:cubicBezTo>
                      <a:cubicBezTo>
                        <a:pt x="50627" y="31345"/>
                        <a:pt x="54905" y="39182"/>
                        <a:pt x="54905" y="48443"/>
                      </a:cubicBezTo>
                      <a:cubicBezTo>
                        <a:pt x="54905" y="60554"/>
                        <a:pt x="45636" y="69103"/>
                        <a:pt x="27809" y="69103"/>
                      </a:cubicBezTo>
                      <a:cubicBezTo>
                        <a:pt x="10696" y="69103"/>
                        <a:pt x="1426" y="60554"/>
                        <a:pt x="0" y="48443"/>
                      </a:cubicBezTo>
                      <a:lnTo>
                        <a:pt x="14974" y="48443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2FF6A75-C894-4A06-481B-46D5B5D99655}"/>
                </a:ext>
              </a:extLst>
            </p:cNvPr>
            <p:cNvSpPr/>
            <p:nvPr/>
          </p:nvSpPr>
          <p:spPr>
            <a:xfrm>
              <a:off x="4120497" y="2267414"/>
              <a:ext cx="763760" cy="957408"/>
            </a:xfrm>
            <a:custGeom>
              <a:avLst/>
              <a:gdLst>
                <a:gd name="connsiteX0" fmla="*/ 0 w 492720"/>
                <a:gd name="connsiteY0" fmla="*/ 535009 h 617647"/>
                <a:gd name="connsiteX1" fmla="*/ 100541 w 492720"/>
                <a:gd name="connsiteY1" fmla="*/ 0 h 617647"/>
                <a:gd name="connsiteX2" fmla="*/ 167568 w 492720"/>
                <a:gd name="connsiteY2" fmla="*/ 13535 h 617647"/>
                <a:gd name="connsiteX3" fmla="*/ 305187 w 492720"/>
                <a:gd name="connsiteY3" fmla="*/ 42031 h 617647"/>
                <a:gd name="connsiteX4" fmla="*/ 321588 w 492720"/>
                <a:gd name="connsiteY4" fmla="*/ 65540 h 617647"/>
                <a:gd name="connsiteX5" fmla="*/ 311605 w 492720"/>
                <a:gd name="connsiteY5" fmla="*/ 126806 h 617647"/>
                <a:gd name="connsiteX6" fmla="*/ 335136 w 492720"/>
                <a:gd name="connsiteY6" fmla="*/ 157439 h 617647"/>
                <a:gd name="connsiteX7" fmla="*/ 474181 w 492720"/>
                <a:gd name="connsiteY7" fmla="*/ 176674 h 617647"/>
                <a:gd name="connsiteX8" fmla="*/ 492721 w 492720"/>
                <a:gd name="connsiteY8" fmla="*/ 180236 h 617647"/>
                <a:gd name="connsiteX9" fmla="*/ 421415 w 492720"/>
                <a:gd name="connsiteY9" fmla="*/ 617647 h 617647"/>
                <a:gd name="connsiteX10" fmla="*/ 0 w 492720"/>
                <a:gd name="connsiteY10" fmla="*/ 535009 h 61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720" h="617647">
                  <a:moveTo>
                    <a:pt x="0" y="535009"/>
                  </a:moveTo>
                  <a:cubicBezTo>
                    <a:pt x="33514" y="355486"/>
                    <a:pt x="67027" y="179524"/>
                    <a:pt x="100541" y="0"/>
                  </a:cubicBezTo>
                  <a:cubicBezTo>
                    <a:pt x="123359" y="4274"/>
                    <a:pt x="145463" y="8549"/>
                    <a:pt x="167568" y="13535"/>
                  </a:cubicBezTo>
                  <a:cubicBezTo>
                    <a:pt x="213203" y="22797"/>
                    <a:pt x="258839" y="33482"/>
                    <a:pt x="305187" y="42031"/>
                  </a:cubicBezTo>
                  <a:cubicBezTo>
                    <a:pt x="320161" y="44881"/>
                    <a:pt x="325866" y="49155"/>
                    <a:pt x="321588" y="65540"/>
                  </a:cubicBezTo>
                  <a:cubicBezTo>
                    <a:pt x="316596" y="85488"/>
                    <a:pt x="314457" y="106147"/>
                    <a:pt x="311605" y="126806"/>
                  </a:cubicBezTo>
                  <a:cubicBezTo>
                    <a:pt x="307327" y="152453"/>
                    <a:pt x="308753" y="153877"/>
                    <a:pt x="335136" y="157439"/>
                  </a:cubicBezTo>
                  <a:cubicBezTo>
                    <a:pt x="381484" y="163851"/>
                    <a:pt x="427833" y="170263"/>
                    <a:pt x="474181" y="176674"/>
                  </a:cubicBezTo>
                  <a:cubicBezTo>
                    <a:pt x="479173" y="177387"/>
                    <a:pt x="484877" y="178811"/>
                    <a:pt x="492721" y="180236"/>
                  </a:cubicBezTo>
                  <a:cubicBezTo>
                    <a:pt x="469190" y="325565"/>
                    <a:pt x="445659" y="470181"/>
                    <a:pt x="421415" y="617647"/>
                  </a:cubicBezTo>
                  <a:cubicBezTo>
                    <a:pt x="280231" y="590576"/>
                    <a:pt x="140472" y="562793"/>
                    <a:pt x="0" y="535009"/>
                  </a:cubicBezTo>
                  <a:close/>
                </a:path>
              </a:pathLst>
            </a:custGeom>
            <a:solidFill>
              <a:srgbClr val="C00000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755B20D-3AD4-A67E-3B8E-F82BF305D421}"/>
                </a:ext>
              </a:extLst>
            </p:cNvPr>
            <p:cNvSpPr/>
            <p:nvPr/>
          </p:nvSpPr>
          <p:spPr>
            <a:xfrm>
              <a:off x="3416422" y="2105974"/>
              <a:ext cx="831182" cy="1304368"/>
            </a:xfrm>
            <a:custGeom>
              <a:avLst/>
              <a:gdLst>
                <a:gd name="connsiteX0" fmla="*/ 412859 w 536216"/>
                <a:gd name="connsiteY0" fmla="*/ 741744 h 841479"/>
                <a:gd name="connsiteX1" fmla="*/ 387189 w 536216"/>
                <a:gd name="connsiteY1" fmla="*/ 733195 h 841479"/>
                <a:gd name="connsiteX2" fmla="*/ 341553 w 536216"/>
                <a:gd name="connsiteY2" fmla="*/ 765253 h 841479"/>
                <a:gd name="connsiteX3" fmla="*/ 340840 w 536216"/>
                <a:gd name="connsiteY3" fmla="*/ 820108 h 841479"/>
                <a:gd name="connsiteX4" fmla="*/ 337275 w 536216"/>
                <a:gd name="connsiteY4" fmla="*/ 841480 h 841479"/>
                <a:gd name="connsiteX5" fmla="*/ 274526 w 536216"/>
                <a:gd name="connsiteY5" fmla="*/ 743881 h 841479"/>
                <a:gd name="connsiteX6" fmla="*/ 40644 w 536216"/>
                <a:gd name="connsiteY6" fmla="*/ 379134 h 841479"/>
                <a:gd name="connsiteX7" fmla="*/ 2852 w 536216"/>
                <a:gd name="connsiteY7" fmla="*/ 320006 h 841479"/>
                <a:gd name="connsiteX8" fmla="*/ 713 w 536216"/>
                <a:gd name="connsiteY8" fmla="*/ 302908 h 841479"/>
                <a:gd name="connsiteX9" fmla="*/ 79862 w 536216"/>
                <a:gd name="connsiteY9" fmla="*/ 3702 h 841479"/>
                <a:gd name="connsiteX10" fmla="*/ 82001 w 536216"/>
                <a:gd name="connsiteY10" fmla="*/ 140 h 841479"/>
                <a:gd name="connsiteX11" fmla="*/ 536217 w 536216"/>
                <a:gd name="connsiteY11" fmla="*/ 100588 h 841479"/>
                <a:gd name="connsiteX12" fmla="*/ 412859 w 536216"/>
                <a:gd name="connsiteY12" fmla="*/ 741744 h 84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216" h="841479">
                  <a:moveTo>
                    <a:pt x="412859" y="741744"/>
                  </a:moveTo>
                  <a:cubicBezTo>
                    <a:pt x="402163" y="738182"/>
                    <a:pt x="394319" y="735332"/>
                    <a:pt x="387189" y="733195"/>
                  </a:cubicBezTo>
                  <a:cubicBezTo>
                    <a:pt x="359380" y="723934"/>
                    <a:pt x="342266" y="735332"/>
                    <a:pt x="341553" y="765253"/>
                  </a:cubicBezTo>
                  <a:cubicBezTo>
                    <a:pt x="340840" y="783776"/>
                    <a:pt x="340840" y="801585"/>
                    <a:pt x="340840" y="820108"/>
                  </a:cubicBezTo>
                  <a:cubicBezTo>
                    <a:pt x="340840" y="825094"/>
                    <a:pt x="339414" y="830794"/>
                    <a:pt x="337275" y="841480"/>
                  </a:cubicBezTo>
                  <a:cubicBezTo>
                    <a:pt x="314457" y="805860"/>
                    <a:pt x="294492" y="775227"/>
                    <a:pt x="274526" y="743881"/>
                  </a:cubicBezTo>
                  <a:cubicBezTo>
                    <a:pt x="196803" y="622062"/>
                    <a:pt x="118367" y="500242"/>
                    <a:pt x="40644" y="379134"/>
                  </a:cubicBezTo>
                  <a:cubicBezTo>
                    <a:pt x="27809" y="359187"/>
                    <a:pt x="14974" y="339953"/>
                    <a:pt x="2852" y="320006"/>
                  </a:cubicBezTo>
                  <a:cubicBezTo>
                    <a:pt x="0" y="315731"/>
                    <a:pt x="-713" y="308607"/>
                    <a:pt x="713" y="302908"/>
                  </a:cubicBezTo>
                  <a:cubicBezTo>
                    <a:pt x="27096" y="203173"/>
                    <a:pt x="53479" y="103437"/>
                    <a:pt x="79862" y="3702"/>
                  </a:cubicBezTo>
                  <a:cubicBezTo>
                    <a:pt x="80575" y="1565"/>
                    <a:pt x="82001" y="-573"/>
                    <a:pt x="82001" y="140"/>
                  </a:cubicBezTo>
                  <a:cubicBezTo>
                    <a:pt x="233169" y="33622"/>
                    <a:pt x="383623" y="67105"/>
                    <a:pt x="536217" y="100588"/>
                  </a:cubicBezTo>
                  <a:cubicBezTo>
                    <a:pt x="494860" y="314307"/>
                    <a:pt x="454216" y="526600"/>
                    <a:pt x="412859" y="741744"/>
                  </a:cubicBezTo>
                  <a:close/>
                </a:path>
              </a:pathLst>
            </a:custGeom>
            <a:solidFill>
              <a:srgbClr val="0070C0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19C73A9-D5E5-1BCD-2454-2699CF8301F2}"/>
                </a:ext>
              </a:extLst>
            </p:cNvPr>
            <p:cNvSpPr/>
            <p:nvPr/>
          </p:nvSpPr>
          <p:spPr>
            <a:xfrm>
              <a:off x="3040116" y="1310240"/>
              <a:ext cx="1069521" cy="844539"/>
            </a:xfrm>
            <a:custGeom>
              <a:avLst/>
              <a:gdLst>
                <a:gd name="connsiteX0" fmla="*/ 548664 w 689974"/>
                <a:gd name="connsiteY0" fmla="*/ 544832 h 544832"/>
                <a:gd name="connsiteX1" fmla="*/ 401775 w 689974"/>
                <a:gd name="connsiteY1" fmla="*/ 508500 h 544832"/>
                <a:gd name="connsiteX2" fmla="*/ 45961 w 689974"/>
                <a:gd name="connsiteY2" fmla="*/ 401640 h 544832"/>
                <a:gd name="connsiteX3" fmla="*/ 42396 w 689974"/>
                <a:gd name="connsiteY3" fmla="*/ 400216 h 544832"/>
                <a:gd name="connsiteX4" fmla="*/ 1038 w 689974"/>
                <a:gd name="connsiteY4" fmla="*/ 343224 h 544832"/>
                <a:gd name="connsiteX5" fmla="*/ 6030 w 689974"/>
                <a:gd name="connsiteY5" fmla="*/ 301905 h 544832"/>
                <a:gd name="connsiteX6" fmla="*/ 16013 w 689974"/>
                <a:gd name="connsiteY6" fmla="*/ 279108 h 544832"/>
                <a:gd name="connsiteX7" fmla="*/ 52378 w 689974"/>
                <a:gd name="connsiteY7" fmla="*/ 223541 h 544832"/>
                <a:gd name="connsiteX8" fmla="*/ 141510 w 689974"/>
                <a:gd name="connsiteY8" fmla="*/ 16234 h 544832"/>
                <a:gd name="connsiteX9" fmla="*/ 167893 w 689974"/>
                <a:gd name="connsiteY9" fmla="*/ 1986 h 544832"/>
                <a:gd name="connsiteX10" fmla="*/ 216381 w 689974"/>
                <a:gd name="connsiteY10" fmla="*/ 20508 h 544832"/>
                <a:gd name="connsiteX11" fmla="*/ 225651 w 689974"/>
                <a:gd name="connsiteY11" fmla="*/ 45442 h 544832"/>
                <a:gd name="connsiteX12" fmla="*/ 273425 w 689974"/>
                <a:gd name="connsiteY12" fmla="*/ 98160 h 544832"/>
                <a:gd name="connsiteX13" fmla="*/ 289825 w 689974"/>
                <a:gd name="connsiteY13" fmla="*/ 99584 h 544832"/>
                <a:gd name="connsiteX14" fmla="*/ 352574 w 689974"/>
                <a:gd name="connsiteY14" fmla="*/ 116682 h 544832"/>
                <a:gd name="connsiteX15" fmla="*/ 451689 w 689974"/>
                <a:gd name="connsiteY15" fmla="*/ 119532 h 544832"/>
                <a:gd name="connsiteX16" fmla="*/ 482350 w 689974"/>
                <a:gd name="connsiteY16" fmla="*/ 118107 h 544832"/>
                <a:gd name="connsiteX17" fmla="*/ 564351 w 689974"/>
                <a:gd name="connsiteY17" fmla="*/ 132355 h 544832"/>
                <a:gd name="connsiteX18" fmla="*/ 605709 w 689974"/>
                <a:gd name="connsiteY18" fmla="*/ 143041 h 544832"/>
                <a:gd name="connsiteX19" fmla="*/ 661327 w 689974"/>
                <a:gd name="connsiteY19" fmla="*/ 158001 h 544832"/>
                <a:gd name="connsiteX20" fmla="*/ 688423 w 689974"/>
                <a:gd name="connsiteY20" fmla="*/ 182935 h 544832"/>
                <a:gd name="connsiteX21" fmla="*/ 670597 w 689974"/>
                <a:gd name="connsiteY21" fmla="*/ 205731 h 544832"/>
                <a:gd name="connsiteX22" fmla="*/ 614265 w 689974"/>
                <a:gd name="connsiteY22" fmla="*/ 247763 h 544832"/>
                <a:gd name="connsiteX23" fmla="*/ 596439 w 689974"/>
                <a:gd name="connsiteY23" fmla="*/ 310454 h 544832"/>
                <a:gd name="connsiteX24" fmla="*/ 595013 w 689974"/>
                <a:gd name="connsiteY24" fmla="*/ 333963 h 544832"/>
                <a:gd name="connsiteX25" fmla="*/ 554369 w 689974"/>
                <a:gd name="connsiteY25" fmla="*/ 520611 h 544832"/>
                <a:gd name="connsiteX26" fmla="*/ 548664 w 689974"/>
                <a:gd name="connsiteY26" fmla="*/ 544832 h 54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89974" h="544832">
                  <a:moveTo>
                    <a:pt x="548664" y="544832"/>
                  </a:moveTo>
                  <a:cubicBezTo>
                    <a:pt x="498037" y="532721"/>
                    <a:pt x="448837" y="522748"/>
                    <a:pt x="401775" y="508500"/>
                  </a:cubicBezTo>
                  <a:cubicBezTo>
                    <a:pt x="282695" y="473592"/>
                    <a:pt x="164328" y="437260"/>
                    <a:pt x="45961" y="401640"/>
                  </a:cubicBezTo>
                  <a:cubicBezTo>
                    <a:pt x="44535" y="401640"/>
                    <a:pt x="43822" y="400928"/>
                    <a:pt x="42396" y="400216"/>
                  </a:cubicBezTo>
                  <a:cubicBezTo>
                    <a:pt x="-1814" y="388817"/>
                    <a:pt x="-1814" y="388817"/>
                    <a:pt x="1038" y="343224"/>
                  </a:cubicBezTo>
                  <a:cubicBezTo>
                    <a:pt x="1751" y="328976"/>
                    <a:pt x="3178" y="315441"/>
                    <a:pt x="6030" y="301905"/>
                  </a:cubicBezTo>
                  <a:cubicBezTo>
                    <a:pt x="7456" y="294069"/>
                    <a:pt x="11021" y="285520"/>
                    <a:pt x="16013" y="279108"/>
                  </a:cubicBezTo>
                  <a:cubicBezTo>
                    <a:pt x="28135" y="260586"/>
                    <a:pt x="43109" y="243488"/>
                    <a:pt x="52378" y="223541"/>
                  </a:cubicBezTo>
                  <a:cubicBezTo>
                    <a:pt x="83040" y="155151"/>
                    <a:pt x="112275" y="85337"/>
                    <a:pt x="141510" y="16234"/>
                  </a:cubicBezTo>
                  <a:cubicBezTo>
                    <a:pt x="147215" y="3411"/>
                    <a:pt x="152206" y="-3713"/>
                    <a:pt x="167893" y="1986"/>
                  </a:cubicBezTo>
                  <a:cubicBezTo>
                    <a:pt x="184293" y="7685"/>
                    <a:pt x="205685" y="1274"/>
                    <a:pt x="216381" y="20508"/>
                  </a:cubicBezTo>
                  <a:cubicBezTo>
                    <a:pt x="220659" y="28345"/>
                    <a:pt x="224938" y="36894"/>
                    <a:pt x="225651" y="45442"/>
                  </a:cubicBezTo>
                  <a:cubicBezTo>
                    <a:pt x="228503" y="77500"/>
                    <a:pt x="241338" y="92460"/>
                    <a:pt x="273425" y="98160"/>
                  </a:cubicBezTo>
                  <a:cubicBezTo>
                    <a:pt x="279130" y="98872"/>
                    <a:pt x="284121" y="100297"/>
                    <a:pt x="289825" y="99584"/>
                  </a:cubicBezTo>
                  <a:cubicBezTo>
                    <a:pt x="312643" y="97447"/>
                    <a:pt x="331896" y="103859"/>
                    <a:pt x="352574" y="116682"/>
                  </a:cubicBezTo>
                  <a:cubicBezTo>
                    <a:pt x="382523" y="135204"/>
                    <a:pt x="418175" y="127368"/>
                    <a:pt x="451689" y="119532"/>
                  </a:cubicBezTo>
                  <a:cubicBezTo>
                    <a:pt x="461672" y="117394"/>
                    <a:pt x="472367" y="116682"/>
                    <a:pt x="482350" y="118107"/>
                  </a:cubicBezTo>
                  <a:cubicBezTo>
                    <a:pt x="509446" y="121669"/>
                    <a:pt x="537255" y="126656"/>
                    <a:pt x="564351" y="132355"/>
                  </a:cubicBezTo>
                  <a:cubicBezTo>
                    <a:pt x="578613" y="135204"/>
                    <a:pt x="592161" y="139479"/>
                    <a:pt x="605709" y="143041"/>
                  </a:cubicBezTo>
                  <a:cubicBezTo>
                    <a:pt x="624248" y="148027"/>
                    <a:pt x="644214" y="150877"/>
                    <a:pt x="661327" y="158001"/>
                  </a:cubicBezTo>
                  <a:cubicBezTo>
                    <a:pt x="672023" y="162275"/>
                    <a:pt x="683432" y="172961"/>
                    <a:pt x="688423" y="182935"/>
                  </a:cubicBezTo>
                  <a:cubicBezTo>
                    <a:pt x="694841" y="195758"/>
                    <a:pt x="679866" y="200032"/>
                    <a:pt x="670597" y="205731"/>
                  </a:cubicBezTo>
                  <a:cubicBezTo>
                    <a:pt x="651344" y="218555"/>
                    <a:pt x="627813" y="229241"/>
                    <a:pt x="614265" y="247763"/>
                  </a:cubicBezTo>
                  <a:cubicBezTo>
                    <a:pt x="602143" y="264148"/>
                    <a:pt x="601430" y="289082"/>
                    <a:pt x="596439" y="310454"/>
                  </a:cubicBezTo>
                  <a:cubicBezTo>
                    <a:pt x="595013" y="318290"/>
                    <a:pt x="596439" y="326126"/>
                    <a:pt x="595013" y="333963"/>
                  </a:cubicBezTo>
                  <a:cubicBezTo>
                    <a:pt x="581465" y="395941"/>
                    <a:pt x="567917" y="458632"/>
                    <a:pt x="554369" y="520611"/>
                  </a:cubicBezTo>
                  <a:cubicBezTo>
                    <a:pt x="552230" y="526310"/>
                    <a:pt x="550803" y="534146"/>
                    <a:pt x="548664" y="544832"/>
                  </a:cubicBezTo>
                  <a:close/>
                </a:path>
              </a:pathLst>
            </a:custGeom>
            <a:solidFill>
              <a:srgbClr val="0070C0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B152870-3D78-2824-0413-CBF360F93219}"/>
                </a:ext>
              </a:extLst>
            </p:cNvPr>
            <p:cNvGrpSpPr/>
            <p:nvPr/>
          </p:nvGrpSpPr>
          <p:grpSpPr>
            <a:xfrm>
              <a:off x="3294840" y="826331"/>
              <a:ext cx="878712" cy="694590"/>
              <a:chOff x="2977729" y="661237"/>
              <a:chExt cx="698435" cy="552088"/>
            </a:xfrm>
            <a:solidFill>
              <a:srgbClr val="0070C0"/>
            </a:solidFill>
          </p:grpSpPr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A1DB598C-057F-093E-690D-CA52D3B979F1}"/>
                  </a:ext>
                </a:extLst>
              </p:cNvPr>
              <p:cNvSpPr/>
              <p:nvPr/>
            </p:nvSpPr>
            <p:spPr>
              <a:xfrm>
                <a:off x="2977729" y="661237"/>
                <a:ext cx="698435" cy="552088"/>
              </a:xfrm>
              <a:custGeom>
                <a:avLst/>
                <a:gdLst>
                  <a:gd name="connsiteX0" fmla="*/ 243865 w 566878"/>
                  <a:gd name="connsiteY0" fmla="*/ 7836 h 448097"/>
                  <a:gd name="connsiteX1" fmla="*/ 309466 w 566878"/>
                  <a:gd name="connsiteY1" fmla="*/ 26359 h 448097"/>
                  <a:gd name="connsiteX2" fmla="*/ 333709 w 566878"/>
                  <a:gd name="connsiteY2" fmla="*/ 37757 h 448097"/>
                  <a:gd name="connsiteX3" fmla="*/ 547626 w 566878"/>
                  <a:gd name="connsiteY3" fmla="*/ 98311 h 448097"/>
                  <a:gd name="connsiteX4" fmla="*/ 566878 w 566878"/>
                  <a:gd name="connsiteY4" fmla="*/ 104722 h 448097"/>
                  <a:gd name="connsiteX5" fmla="*/ 499138 w 566878"/>
                  <a:gd name="connsiteY5" fmla="*/ 448097 h 448097"/>
                  <a:gd name="connsiteX6" fmla="*/ 447798 w 566878"/>
                  <a:gd name="connsiteY6" fmla="*/ 433849 h 448097"/>
                  <a:gd name="connsiteX7" fmla="*/ 407867 w 566878"/>
                  <a:gd name="connsiteY7" fmla="*/ 423163 h 448097"/>
                  <a:gd name="connsiteX8" fmla="*/ 317309 w 566878"/>
                  <a:gd name="connsiteY8" fmla="*/ 407491 h 448097"/>
                  <a:gd name="connsiteX9" fmla="*/ 282369 w 566878"/>
                  <a:gd name="connsiteY9" fmla="*/ 409628 h 448097"/>
                  <a:gd name="connsiteX10" fmla="*/ 181116 w 566878"/>
                  <a:gd name="connsiteY10" fmla="*/ 399654 h 448097"/>
                  <a:gd name="connsiteX11" fmla="*/ 143324 w 566878"/>
                  <a:gd name="connsiteY11" fmla="*/ 391106 h 448097"/>
                  <a:gd name="connsiteX12" fmla="*/ 109097 w 566878"/>
                  <a:gd name="connsiteY12" fmla="*/ 388256 h 448097"/>
                  <a:gd name="connsiteX13" fmla="*/ 81288 w 566878"/>
                  <a:gd name="connsiteY13" fmla="*/ 354773 h 448097"/>
                  <a:gd name="connsiteX14" fmla="*/ 24957 w 566878"/>
                  <a:gd name="connsiteY14" fmla="*/ 297069 h 448097"/>
                  <a:gd name="connsiteX15" fmla="*/ 0 w 566878"/>
                  <a:gd name="connsiteY15" fmla="*/ 292795 h 448097"/>
                  <a:gd name="connsiteX16" fmla="*/ 6417 w 566878"/>
                  <a:gd name="connsiteY16" fmla="*/ 224405 h 448097"/>
                  <a:gd name="connsiteX17" fmla="*/ 12122 w 566878"/>
                  <a:gd name="connsiteY17" fmla="*/ 211582 h 448097"/>
                  <a:gd name="connsiteX18" fmla="*/ 16400 w 566878"/>
                  <a:gd name="connsiteY18" fmla="*/ 162426 h 448097"/>
                  <a:gd name="connsiteX19" fmla="*/ 15687 w 566878"/>
                  <a:gd name="connsiteY19" fmla="*/ 152453 h 448097"/>
                  <a:gd name="connsiteX20" fmla="*/ 17113 w 566878"/>
                  <a:gd name="connsiteY20" fmla="*/ 58416 h 448097"/>
                  <a:gd name="connsiteX21" fmla="*/ 19965 w 566878"/>
                  <a:gd name="connsiteY21" fmla="*/ 28496 h 448097"/>
                  <a:gd name="connsiteX22" fmla="*/ 140472 w 566878"/>
                  <a:gd name="connsiteY22" fmla="*/ 90474 h 448097"/>
                  <a:gd name="connsiteX23" fmla="*/ 98401 w 566878"/>
                  <a:gd name="connsiteY23" fmla="*/ 117545 h 448097"/>
                  <a:gd name="connsiteX24" fmla="*/ 90558 w 566878"/>
                  <a:gd name="connsiteY24" fmla="*/ 130369 h 448097"/>
                  <a:gd name="connsiteX25" fmla="*/ 122645 w 566878"/>
                  <a:gd name="connsiteY25" fmla="*/ 170975 h 448097"/>
                  <a:gd name="connsiteX26" fmla="*/ 158298 w 566878"/>
                  <a:gd name="connsiteY26" fmla="*/ 149603 h 448097"/>
                  <a:gd name="connsiteX27" fmla="*/ 162576 w 566878"/>
                  <a:gd name="connsiteY27" fmla="*/ 137492 h 448097"/>
                  <a:gd name="connsiteX28" fmla="*/ 183968 w 566878"/>
                  <a:gd name="connsiteY28" fmla="*/ 76226 h 448097"/>
                  <a:gd name="connsiteX29" fmla="*/ 186820 w 566878"/>
                  <a:gd name="connsiteY29" fmla="*/ 62691 h 448097"/>
                  <a:gd name="connsiteX30" fmla="*/ 182542 w 566878"/>
                  <a:gd name="connsiteY30" fmla="*/ 0 h 448097"/>
                  <a:gd name="connsiteX31" fmla="*/ 243865 w 566878"/>
                  <a:gd name="connsiteY31" fmla="*/ 7836 h 44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66878" h="448097">
                    <a:moveTo>
                      <a:pt x="243865" y="7836"/>
                    </a:moveTo>
                    <a:cubicBezTo>
                      <a:pt x="265969" y="14248"/>
                      <a:pt x="287361" y="19947"/>
                      <a:pt x="309466" y="26359"/>
                    </a:cubicBezTo>
                    <a:cubicBezTo>
                      <a:pt x="317309" y="29921"/>
                      <a:pt x="325153" y="34907"/>
                      <a:pt x="333709" y="37757"/>
                    </a:cubicBezTo>
                    <a:cubicBezTo>
                      <a:pt x="405015" y="58416"/>
                      <a:pt x="476320" y="77651"/>
                      <a:pt x="547626" y="98311"/>
                    </a:cubicBezTo>
                    <a:cubicBezTo>
                      <a:pt x="554756" y="100448"/>
                      <a:pt x="561174" y="102585"/>
                      <a:pt x="566878" y="104722"/>
                    </a:cubicBezTo>
                    <a:cubicBezTo>
                      <a:pt x="552617" y="220843"/>
                      <a:pt x="507695" y="329127"/>
                      <a:pt x="499138" y="448097"/>
                    </a:cubicBezTo>
                    <a:cubicBezTo>
                      <a:pt x="482025" y="443110"/>
                      <a:pt x="464911" y="438836"/>
                      <a:pt x="447798" y="433849"/>
                    </a:cubicBezTo>
                    <a:cubicBezTo>
                      <a:pt x="434250" y="430287"/>
                      <a:pt x="421415" y="426013"/>
                      <a:pt x="407867" y="423163"/>
                    </a:cubicBezTo>
                    <a:cubicBezTo>
                      <a:pt x="377919" y="417464"/>
                      <a:pt x="347257" y="411765"/>
                      <a:pt x="317309" y="407491"/>
                    </a:cubicBezTo>
                    <a:cubicBezTo>
                      <a:pt x="305900" y="406066"/>
                      <a:pt x="293778" y="406778"/>
                      <a:pt x="282369" y="409628"/>
                    </a:cubicBezTo>
                    <a:cubicBezTo>
                      <a:pt x="246717" y="418889"/>
                      <a:pt x="213203" y="425300"/>
                      <a:pt x="181116" y="399654"/>
                    </a:cubicBezTo>
                    <a:cubicBezTo>
                      <a:pt x="171846" y="392530"/>
                      <a:pt x="156159" y="392530"/>
                      <a:pt x="143324" y="391106"/>
                    </a:cubicBezTo>
                    <a:cubicBezTo>
                      <a:pt x="131915" y="389681"/>
                      <a:pt x="119793" y="391106"/>
                      <a:pt x="109097" y="388256"/>
                    </a:cubicBezTo>
                    <a:cubicBezTo>
                      <a:pt x="91984" y="383982"/>
                      <a:pt x="80575" y="376858"/>
                      <a:pt x="81288" y="354773"/>
                    </a:cubicBezTo>
                    <a:cubicBezTo>
                      <a:pt x="82714" y="323428"/>
                      <a:pt x="56331" y="299206"/>
                      <a:pt x="24957" y="297069"/>
                    </a:cubicBezTo>
                    <a:cubicBezTo>
                      <a:pt x="15687" y="296357"/>
                      <a:pt x="6417" y="294220"/>
                      <a:pt x="0" y="292795"/>
                    </a:cubicBezTo>
                    <a:cubicBezTo>
                      <a:pt x="2139" y="268573"/>
                      <a:pt x="4278" y="246489"/>
                      <a:pt x="6417" y="224405"/>
                    </a:cubicBezTo>
                    <a:cubicBezTo>
                      <a:pt x="7131" y="220130"/>
                      <a:pt x="9983" y="215856"/>
                      <a:pt x="12122" y="211582"/>
                    </a:cubicBezTo>
                    <a:cubicBezTo>
                      <a:pt x="21392" y="195909"/>
                      <a:pt x="32800" y="180236"/>
                      <a:pt x="16400" y="162426"/>
                    </a:cubicBezTo>
                    <a:cubicBezTo>
                      <a:pt x="14261" y="160289"/>
                      <a:pt x="15687" y="156015"/>
                      <a:pt x="15687" y="152453"/>
                    </a:cubicBezTo>
                    <a:cubicBezTo>
                      <a:pt x="16400" y="121107"/>
                      <a:pt x="17113" y="89762"/>
                      <a:pt x="17113" y="58416"/>
                    </a:cubicBezTo>
                    <a:cubicBezTo>
                      <a:pt x="17113" y="49155"/>
                      <a:pt x="17113" y="39894"/>
                      <a:pt x="19965" y="28496"/>
                    </a:cubicBezTo>
                    <a:cubicBezTo>
                      <a:pt x="55618" y="56992"/>
                      <a:pt x="106245" y="51293"/>
                      <a:pt x="140472" y="90474"/>
                    </a:cubicBezTo>
                    <a:cubicBezTo>
                      <a:pt x="125497" y="99735"/>
                      <a:pt x="111949" y="108284"/>
                      <a:pt x="98401" y="117545"/>
                    </a:cubicBezTo>
                    <a:cubicBezTo>
                      <a:pt x="94123" y="120395"/>
                      <a:pt x="89132" y="128231"/>
                      <a:pt x="90558" y="130369"/>
                    </a:cubicBezTo>
                    <a:cubicBezTo>
                      <a:pt x="100541" y="144616"/>
                      <a:pt x="109810" y="160289"/>
                      <a:pt x="122645" y="170975"/>
                    </a:cubicBezTo>
                    <a:cubicBezTo>
                      <a:pt x="131915" y="178099"/>
                      <a:pt x="151881" y="163851"/>
                      <a:pt x="158298" y="149603"/>
                    </a:cubicBezTo>
                    <a:cubicBezTo>
                      <a:pt x="159724" y="146041"/>
                      <a:pt x="161863" y="141767"/>
                      <a:pt x="162576" y="137492"/>
                    </a:cubicBezTo>
                    <a:cubicBezTo>
                      <a:pt x="164003" y="115408"/>
                      <a:pt x="166855" y="93324"/>
                      <a:pt x="183968" y="76226"/>
                    </a:cubicBezTo>
                    <a:cubicBezTo>
                      <a:pt x="186820" y="73377"/>
                      <a:pt x="186820" y="66965"/>
                      <a:pt x="186820" y="62691"/>
                    </a:cubicBezTo>
                    <a:cubicBezTo>
                      <a:pt x="185394" y="41319"/>
                      <a:pt x="183968" y="20660"/>
                      <a:pt x="182542" y="0"/>
                    </a:cubicBezTo>
                    <a:cubicBezTo>
                      <a:pt x="206073" y="2850"/>
                      <a:pt x="224612" y="5699"/>
                      <a:pt x="243865" y="7836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91" name="Graphic 2">
                <a:extLst>
                  <a:ext uri="{FF2B5EF4-FFF2-40B4-BE49-F238E27FC236}">
                    <a16:creationId xmlns:a16="http://schemas.microsoft.com/office/drawing/2014/main" id="{2E044987-8F47-7436-2A4B-B7ED7B79B751}"/>
                  </a:ext>
                </a:extLst>
              </p:cNvPr>
              <p:cNvGrpSpPr/>
              <p:nvPr/>
            </p:nvGrpSpPr>
            <p:grpSpPr>
              <a:xfrm>
                <a:off x="3298394" y="899101"/>
                <a:ext cx="187127" cy="82506"/>
                <a:chOff x="3204361" y="1099227"/>
                <a:chExt cx="151880" cy="66965"/>
              </a:xfrm>
              <a:grpFill/>
            </p:grpSpPr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40DCBA78-DB44-493A-E600-6F378CDDFE07}"/>
                    </a:ext>
                  </a:extLst>
                </p:cNvPr>
                <p:cNvSpPr/>
                <p:nvPr/>
              </p:nvSpPr>
              <p:spPr>
                <a:xfrm>
                  <a:off x="3204361" y="1099227"/>
                  <a:ext cx="89131" cy="66965"/>
                </a:xfrm>
                <a:custGeom>
                  <a:avLst/>
                  <a:gdLst>
                    <a:gd name="connsiteX0" fmla="*/ 17113 w 89131"/>
                    <a:gd name="connsiteY0" fmla="*/ 66965 h 66965"/>
                    <a:gd name="connsiteX1" fmla="*/ 0 w 89131"/>
                    <a:gd name="connsiteY1" fmla="*/ 0 h 66965"/>
                    <a:gd name="connsiteX2" fmla="*/ 15687 w 89131"/>
                    <a:gd name="connsiteY2" fmla="*/ 0 h 66965"/>
                    <a:gd name="connsiteX3" fmla="*/ 25670 w 89131"/>
                    <a:gd name="connsiteY3" fmla="*/ 52005 h 66965"/>
                    <a:gd name="connsiteX4" fmla="*/ 25670 w 89131"/>
                    <a:gd name="connsiteY4" fmla="*/ 52005 h 66965"/>
                    <a:gd name="connsiteX5" fmla="*/ 38505 w 89131"/>
                    <a:gd name="connsiteY5" fmla="*/ 0 h 66965"/>
                    <a:gd name="connsiteX6" fmla="*/ 51340 w 89131"/>
                    <a:gd name="connsiteY6" fmla="*/ 0 h 66965"/>
                    <a:gd name="connsiteX7" fmla="*/ 63462 w 89131"/>
                    <a:gd name="connsiteY7" fmla="*/ 51293 h 66965"/>
                    <a:gd name="connsiteX8" fmla="*/ 63462 w 89131"/>
                    <a:gd name="connsiteY8" fmla="*/ 51293 h 66965"/>
                    <a:gd name="connsiteX9" fmla="*/ 74871 w 89131"/>
                    <a:gd name="connsiteY9" fmla="*/ 0 h 66965"/>
                    <a:gd name="connsiteX10" fmla="*/ 89132 w 89131"/>
                    <a:gd name="connsiteY10" fmla="*/ 0 h 66965"/>
                    <a:gd name="connsiteX11" fmla="*/ 70592 w 89131"/>
                    <a:gd name="connsiteY11" fmla="*/ 66965 h 66965"/>
                    <a:gd name="connsiteX12" fmla="*/ 55618 w 89131"/>
                    <a:gd name="connsiteY12" fmla="*/ 66965 h 66965"/>
                    <a:gd name="connsiteX13" fmla="*/ 43496 w 89131"/>
                    <a:gd name="connsiteY13" fmla="*/ 18522 h 66965"/>
                    <a:gd name="connsiteX14" fmla="*/ 43496 w 89131"/>
                    <a:gd name="connsiteY14" fmla="*/ 18522 h 66965"/>
                    <a:gd name="connsiteX15" fmla="*/ 31374 w 89131"/>
                    <a:gd name="connsiteY15" fmla="*/ 66965 h 66965"/>
                    <a:gd name="connsiteX16" fmla="*/ 17113 w 89131"/>
                    <a:gd name="connsiteY16" fmla="*/ 66965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9131" h="66965">
                      <a:moveTo>
                        <a:pt x="17113" y="66965"/>
                      </a:moveTo>
                      <a:lnTo>
                        <a:pt x="0" y="0"/>
                      </a:lnTo>
                      <a:lnTo>
                        <a:pt x="15687" y="0"/>
                      </a:lnTo>
                      <a:cubicBezTo>
                        <a:pt x="22105" y="30633"/>
                        <a:pt x="24957" y="44881"/>
                        <a:pt x="25670" y="52005"/>
                      </a:cubicBezTo>
                      <a:lnTo>
                        <a:pt x="25670" y="52005"/>
                      </a:lnTo>
                      <a:cubicBezTo>
                        <a:pt x="28522" y="39894"/>
                        <a:pt x="34940" y="16385"/>
                        <a:pt x="38505" y="0"/>
                      </a:cubicBezTo>
                      <a:lnTo>
                        <a:pt x="51340" y="0"/>
                      </a:lnTo>
                      <a:cubicBezTo>
                        <a:pt x="54905" y="12823"/>
                        <a:pt x="61323" y="39182"/>
                        <a:pt x="63462" y="51293"/>
                      </a:cubicBezTo>
                      <a:lnTo>
                        <a:pt x="63462" y="51293"/>
                      </a:lnTo>
                      <a:cubicBezTo>
                        <a:pt x="65601" y="36332"/>
                        <a:pt x="72018" y="10686"/>
                        <a:pt x="74871" y="0"/>
                      </a:cubicBezTo>
                      <a:lnTo>
                        <a:pt x="89132" y="0"/>
                      </a:lnTo>
                      <a:lnTo>
                        <a:pt x="70592" y="66965"/>
                      </a:lnTo>
                      <a:lnTo>
                        <a:pt x="55618" y="66965"/>
                      </a:lnTo>
                      <a:cubicBezTo>
                        <a:pt x="52053" y="52005"/>
                        <a:pt x="46349" y="30633"/>
                        <a:pt x="43496" y="18522"/>
                      </a:cubicBezTo>
                      <a:lnTo>
                        <a:pt x="43496" y="18522"/>
                      </a:lnTo>
                      <a:cubicBezTo>
                        <a:pt x="41357" y="30633"/>
                        <a:pt x="34940" y="53430"/>
                        <a:pt x="31374" y="66965"/>
                      </a:cubicBezTo>
                      <a:lnTo>
                        <a:pt x="17113" y="66965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7BC2C1BC-F145-5526-781D-B732D8DD9C0C}"/>
                    </a:ext>
                  </a:extLst>
                </p:cNvPr>
                <p:cNvSpPr/>
                <p:nvPr/>
              </p:nvSpPr>
              <p:spPr>
                <a:xfrm>
                  <a:off x="3291353" y="1099227"/>
                  <a:ext cx="64888" cy="66965"/>
                </a:xfrm>
                <a:custGeom>
                  <a:avLst/>
                  <a:gdLst>
                    <a:gd name="connsiteX0" fmla="*/ 19253 w 64888"/>
                    <a:gd name="connsiteY0" fmla="*/ 51293 h 66965"/>
                    <a:gd name="connsiteX1" fmla="*/ 14261 w 64888"/>
                    <a:gd name="connsiteY1" fmla="*/ 66965 h 66965"/>
                    <a:gd name="connsiteX2" fmla="*/ 0 w 64888"/>
                    <a:gd name="connsiteY2" fmla="*/ 66965 h 66965"/>
                    <a:gd name="connsiteX3" fmla="*/ 22818 w 64888"/>
                    <a:gd name="connsiteY3" fmla="*/ 0 h 66965"/>
                    <a:gd name="connsiteX4" fmla="*/ 41357 w 64888"/>
                    <a:gd name="connsiteY4" fmla="*/ 0 h 66965"/>
                    <a:gd name="connsiteX5" fmla="*/ 64888 w 64888"/>
                    <a:gd name="connsiteY5" fmla="*/ 66965 h 66965"/>
                    <a:gd name="connsiteX6" fmla="*/ 49914 w 64888"/>
                    <a:gd name="connsiteY6" fmla="*/ 66965 h 66965"/>
                    <a:gd name="connsiteX7" fmla="*/ 44209 w 64888"/>
                    <a:gd name="connsiteY7" fmla="*/ 51293 h 66965"/>
                    <a:gd name="connsiteX8" fmla="*/ 19253 w 64888"/>
                    <a:gd name="connsiteY8" fmla="*/ 51293 h 66965"/>
                    <a:gd name="connsiteX9" fmla="*/ 40644 w 64888"/>
                    <a:gd name="connsiteY9" fmla="*/ 39894 h 66965"/>
                    <a:gd name="connsiteX10" fmla="*/ 31374 w 64888"/>
                    <a:gd name="connsiteY10" fmla="*/ 10686 h 66965"/>
                    <a:gd name="connsiteX11" fmla="*/ 31374 w 64888"/>
                    <a:gd name="connsiteY11" fmla="*/ 10686 h 66965"/>
                    <a:gd name="connsiteX12" fmla="*/ 22818 w 64888"/>
                    <a:gd name="connsiteY12" fmla="*/ 39894 h 66965"/>
                    <a:gd name="connsiteX13" fmla="*/ 40644 w 64888"/>
                    <a:gd name="connsiteY13" fmla="*/ 39894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4888" h="66965">
                      <a:moveTo>
                        <a:pt x="19253" y="51293"/>
                      </a:moveTo>
                      <a:lnTo>
                        <a:pt x="14261" y="66965"/>
                      </a:lnTo>
                      <a:lnTo>
                        <a:pt x="0" y="66965"/>
                      </a:lnTo>
                      <a:lnTo>
                        <a:pt x="22818" y="0"/>
                      </a:lnTo>
                      <a:lnTo>
                        <a:pt x="41357" y="0"/>
                      </a:lnTo>
                      <a:lnTo>
                        <a:pt x="64888" y="66965"/>
                      </a:lnTo>
                      <a:lnTo>
                        <a:pt x="49914" y="66965"/>
                      </a:lnTo>
                      <a:lnTo>
                        <a:pt x="44209" y="51293"/>
                      </a:lnTo>
                      <a:lnTo>
                        <a:pt x="19253" y="51293"/>
                      </a:lnTo>
                      <a:close/>
                      <a:moveTo>
                        <a:pt x="40644" y="39894"/>
                      </a:moveTo>
                      <a:cubicBezTo>
                        <a:pt x="35653" y="25646"/>
                        <a:pt x="32801" y="16385"/>
                        <a:pt x="31374" y="10686"/>
                      </a:cubicBezTo>
                      <a:lnTo>
                        <a:pt x="31374" y="10686"/>
                      </a:lnTo>
                      <a:cubicBezTo>
                        <a:pt x="29948" y="17097"/>
                        <a:pt x="26383" y="27783"/>
                        <a:pt x="22818" y="39894"/>
                      </a:cubicBezTo>
                      <a:lnTo>
                        <a:pt x="40644" y="39894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E0BF75D-A82A-012B-F117-E551F498951B}"/>
                </a:ext>
              </a:extLst>
            </p:cNvPr>
            <p:cNvGrpSpPr/>
            <p:nvPr/>
          </p:nvGrpSpPr>
          <p:grpSpPr>
            <a:xfrm>
              <a:off x="4269538" y="1017884"/>
              <a:ext cx="1361770" cy="883421"/>
              <a:chOff x="3752458" y="813491"/>
              <a:chExt cx="1082389" cy="702178"/>
            </a:xfrm>
            <a:solidFill>
              <a:srgbClr val="C00000"/>
            </a:solidFill>
          </p:grpSpPr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74094E51-0B80-2B1A-EEA4-0FF50148BC5D}"/>
                  </a:ext>
                </a:extLst>
              </p:cNvPr>
              <p:cNvSpPr/>
              <p:nvPr/>
            </p:nvSpPr>
            <p:spPr>
              <a:xfrm>
                <a:off x="3752458" y="813491"/>
                <a:ext cx="1082389" cy="702178"/>
              </a:xfrm>
              <a:custGeom>
                <a:avLst/>
                <a:gdLst>
                  <a:gd name="connsiteX0" fmla="*/ 431874 w 878510"/>
                  <a:gd name="connsiteY0" fmla="*/ 79788 h 569916"/>
                  <a:gd name="connsiteX1" fmla="*/ 465387 w 878510"/>
                  <a:gd name="connsiteY1" fmla="*/ 91187 h 569916"/>
                  <a:gd name="connsiteX2" fmla="*/ 731357 w 878510"/>
                  <a:gd name="connsiteY2" fmla="*/ 120395 h 569916"/>
                  <a:gd name="connsiteX3" fmla="*/ 863985 w 878510"/>
                  <a:gd name="connsiteY3" fmla="*/ 128231 h 569916"/>
                  <a:gd name="connsiteX4" fmla="*/ 878246 w 878510"/>
                  <a:gd name="connsiteY4" fmla="*/ 145329 h 569916"/>
                  <a:gd name="connsiteX5" fmla="*/ 839028 w 878510"/>
                  <a:gd name="connsiteY5" fmla="*/ 544271 h 569916"/>
                  <a:gd name="connsiteX6" fmla="*/ 835463 w 878510"/>
                  <a:gd name="connsiteY6" fmla="*/ 569917 h 569916"/>
                  <a:gd name="connsiteX7" fmla="*/ 734209 w 878510"/>
                  <a:gd name="connsiteY7" fmla="*/ 557094 h 569916"/>
                  <a:gd name="connsiteX8" fmla="*/ 298533 w 878510"/>
                  <a:gd name="connsiteY8" fmla="*/ 501527 h 569916"/>
                  <a:gd name="connsiteX9" fmla="*/ 277141 w 878510"/>
                  <a:gd name="connsiteY9" fmla="*/ 517200 h 569916"/>
                  <a:gd name="connsiteX10" fmla="*/ 261454 w 878510"/>
                  <a:gd name="connsiteY10" fmla="*/ 529310 h 569916"/>
                  <a:gd name="connsiteX11" fmla="*/ 163052 w 878510"/>
                  <a:gd name="connsiteY11" fmla="*/ 534297 h 569916"/>
                  <a:gd name="connsiteX12" fmla="*/ 141661 w 878510"/>
                  <a:gd name="connsiteY12" fmla="*/ 524324 h 569916"/>
                  <a:gd name="connsiteX13" fmla="*/ 115278 w 878510"/>
                  <a:gd name="connsiteY13" fmla="*/ 443110 h 569916"/>
                  <a:gd name="connsiteX14" fmla="*/ 116704 w 878510"/>
                  <a:gd name="connsiteY14" fmla="*/ 425300 h 569916"/>
                  <a:gd name="connsiteX15" fmla="*/ 76773 w 878510"/>
                  <a:gd name="connsiteY15" fmla="*/ 381132 h 569916"/>
                  <a:gd name="connsiteX16" fmla="*/ 63225 w 878510"/>
                  <a:gd name="connsiteY16" fmla="*/ 381844 h 569916"/>
                  <a:gd name="connsiteX17" fmla="*/ 81764 w 878510"/>
                  <a:gd name="connsiteY17" fmla="*/ 302056 h 569916"/>
                  <a:gd name="connsiteX18" fmla="*/ 58946 w 878510"/>
                  <a:gd name="connsiteY18" fmla="*/ 225830 h 569916"/>
                  <a:gd name="connsiteX19" fmla="*/ 54668 w 878510"/>
                  <a:gd name="connsiteY19" fmla="*/ 222268 h 569916"/>
                  <a:gd name="connsiteX20" fmla="*/ 1189 w 878510"/>
                  <a:gd name="connsiteY20" fmla="*/ 77651 h 569916"/>
                  <a:gd name="connsiteX21" fmla="*/ 14737 w 878510"/>
                  <a:gd name="connsiteY21" fmla="*/ 0 h 569916"/>
                  <a:gd name="connsiteX22" fmla="*/ 61799 w 878510"/>
                  <a:gd name="connsiteY22" fmla="*/ 10686 h 569916"/>
                  <a:gd name="connsiteX23" fmla="*/ 294254 w 878510"/>
                  <a:gd name="connsiteY23" fmla="*/ 66253 h 569916"/>
                  <a:gd name="connsiteX24" fmla="*/ 416900 w 878510"/>
                  <a:gd name="connsiteY24" fmla="*/ 85488 h 569916"/>
                  <a:gd name="connsiteX25" fmla="*/ 431874 w 878510"/>
                  <a:gd name="connsiteY25" fmla="*/ 79788 h 569916"/>
                  <a:gd name="connsiteX26" fmla="*/ 431874 w 878510"/>
                  <a:gd name="connsiteY26" fmla="*/ 79788 h 56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78510" h="569916">
                    <a:moveTo>
                      <a:pt x="431874" y="79788"/>
                    </a:moveTo>
                    <a:cubicBezTo>
                      <a:pt x="443283" y="83350"/>
                      <a:pt x="453979" y="89762"/>
                      <a:pt x="465387" y="91187"/>
                    </a:cubicBezTo>
                    <a:cubicBezTo>
                      <a:pt x="553806" y="101160"/>
                      <a:pt x="642938" y="111134"/>
                      <a:pt x="731357" y="120395"/>
                    </a:cubicBezTo>
                    <a:cubicBezTo>
                      <a:pt x="775566" y="124669"/>
                      <a:pt x="819776" y="126094"/>
                      <a:pt x="863985" y="128231"/>
                    </a:cubicBezTo>
                    <a:cubicBezTo>
                      <a:pt x="875394" y="128944"/>
                      <a:pt x="879672" y="132506"/>
                      <a:pt x="878246" y="145329"/>
                    </a:cubicBezTo>
                    <a:cubicBezTo>
                      <a:pt x="864698" y="278547"/>
                      <a:pt x="852576" y="411053"/>
                      <a:pt x="839028" y="544271"/>
                    </a:cubicBezTo>
                    <a:cubicBezTo>
                      <a:pt x="838315" y="552107"/>
                      <a:pt x="836889" y="559943"/>
                      <a:pt x="835463" y="569917"/>
                    </a:cubicBezTo>
                    <a:cubicBezTo>
                      <a:pt x="801236" y="565643"/>
                      <a:pt x="767723" y="561368"/>
                      <a:pt x="734209" y="557094"/>
                    </a:cubicBezTo>
                    <a:cubicBezTo>
                      <a:pt x="588746" y="538571"/>
                      <a:pt x="443283" y="520049"/>
                      <a:pt x="298533" y="501527"/>
                    </a:cubicBezTo>
                    <a:cubicBezTo>
                      <a:pt x="284985" y="500102"/>
                      <a:pt x="279280" y="505089"/>
                      <a:pt x="277141" y="517200"/>
                    </a:cubicBezTo>
                    <a:cubicBezTo>
                      <a:pt x="275715" y="526461"/>
                      <a:pt x="271437" y="532160"/>
                      <a:pt x="261454" y="529310"/>
                    </a:cubicBezTo>
                    <a:cubicBezTo>
                      <a:pt x="227940" y="519337"/>
                      <a:pt x="195140" y="525748"/>
                      <a:pt x="163052" y="534297"/>
                    </a:cubicBezTo>
                    <a:cubicBezTo>
                      <a:pt x="151643" y="537147"/>
                      <a:pt x="145226" y="535009"/>
                      <a:pt x="141661" y="524324"/>
                    </a:cubicBezTo>
                    <a:cubicBezTo>
                      <a:pt x="133104" y="497253"/>
                      <a:pt x="123121" y="470181"/>
                      <a:pt x="115278" y="443110"/>
                    </a:cubicBezTo>
                    <a:cubicBezTo>
                      <a:pt x="113852" y="437411"/>
                      <a:pt x="115278" y="431000"/>
                      <a:pt x="116704" y="425300"/>
                    </a:cubicBezTo>
                    <a:cubicBezTo>
                      <a:pt x="123121" y="391818"/>
                      <a:pt x="110999" y="378282"/>
                      <a:pt x="76773" y="381132"/>
                    </a:cubicBezTo>
                    <a:cubicBezTo>
                      <a:pt x="73207" y="381132"/>
                      <a:pt x="69642" y="381844"/>
                      <a:pt x="63225" y="381844"/>
                    </a:cubicBezTo>
                    <a:cubicBezTo>
                      <a:pt x="69642" y="354061"/>
                      <a:pt x="72495" y="326990"/>
                      <a:pt x="81764" y="302056"/>
                    </a:cubicBezTo>
                    <a:cubicBezTo>
                      <a:pt x="94599" y="269286"/>
                      <a:pt x="78199" y="247914"/>
                      <a:pt x="58946" y="225830"/>
                    </a:cubicBezTo>
                    <a:cubicBezTo>
                      <a:pt x="57520" y="224405"/>
                      <a:pt x="56094" y="222980"/>
                      <a:pt x="54668" y="222268"/>
                    </a:cubicBezTo>
                    <a:cubicBezTo>
                      <a:pt x="1902" y="186648"/>
                      <a:pt x="-3089" y="133218"/>
                      <a:pt x="1189" y="77651"/>
                    </a:cubicBezTo>
                    <a:cubicBezTo>
                      <a:pt x="3328" y="52717"/>
                      <a:pt x="9746" y="27783"/>
                      <a:pt x="14737" y="0"/>
                    </a:cubicBezTo>
                    <a:cubicBezTo>
                      <a:pt x="31850" y="4274"/>
                      <a:pt x="46825" y="7124"/>
                      <a:pt x="61799" y="10686"/>
                    </a:cubicBezTo>
                    <a:cubicBezTo>
                      <a:pt x="138809" y="29208"/>
                      <a:pt x="216531" y="49155"/>
                      <a:pt x="294254" y="66253"/>
                    </a:cubicBezTo>
                    <a:cubicBezTo>
                      <a:pt x="334185" y="75514"/>
                      <a:pt x="375543" y="79788"/>
                      <a:pt x="416900" y="85488"/>
                    </a:cubicBezTo>
                    <a:cubicBezTo>
                      <a:pt x="421891" y="84775"/>
                      <a:pt x="426883" y="81213"/>
                      <a:pt x="431874" y="79788"/>
                    </a:cubicBezTo>
                    <a:cubicBezTo>
                      <a:pt x="431874" y="79076"/>
                      <a:pt x="431874" y="79788"/>
                      <a:pt x="431874" y="79788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87" name="Graphic 2">
                <a:extLst>
                  <a:ext uri="{FF2B5EF4-FFF2-40B4-BE49-F238E27FC236}">
                    <a16:creationId xmlns:a16="http://schemas.microsoft.com/office/drawing/2014/main" id="{56628056-C093-7DB3-E553-DBEC8CBE7253}"/>
                  </a:ext>
                </a:extLst>
              </p:cNvPr>
              <p:cNvGrpSpPr/>
              <p:nvPr/>
            </p:nvGrpSpPr>
            <p:grpSpPr>
              <a:xfrm>
                <a:off x="4270054" y="1129942"/>
                <a:ext cx="166921" cy="83383"/>
                <a:chOff x="3992999" y="1286587"/>
                <a:chExt cx="135480" cy="67677"/>
              </a:xfrm>
              <a:grpFill/>
            </p:grpSpPr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5ABAFDE1-9309-80B0-B086-DF502DCD11EF}"/>
                    </a:ext>
                  </a:extLst>
                </p:cNvPr>
                <p:cNvSpPr/>
                <p:nvPr/>
              </p:nvSpPr>
              <p:spPr>
                <a:xfrm>
                  <a:off x="3992999" y="1287299"/>
                  <a:ext cx="69879" cy="66965"/>
                </a:xfrm>
                <a:custGeom>
                  <a:avLst/>
                  <a:gdLst>
                    <a:gd name="connsiteX0" fmla="*/ 57044 w 69879"/>
                    <a:gd name="connsiteY0" fmla="*/ 41319 h 66965"/>
                    <a:gd name="connsiteX1" fmla="*/ 57757 w 69879"/>
                    <a:gd name="connsiteY1" fmla="*/ 9261 h 66965"/>
                    <a:gd name="connsiteX2" fmla="*/ 57044 w 69879"/>
                    <a:gd name="connsiteY2" fmla="*/ 9261 h 66965"/>
                    <a:gd name="connsiteX3" fmla="*/ 40644 w 69879"/>
                    <a:gd name="connsiteY3" fmla="*/ 66253 h 66965"/>
                    <a:gd name="connsiteX4" fmla="*/ 28522 w 69879"/>
                    <a:gd name="connsiteY4" fmla="*/ 66253 h 66965"/>
                    <a:gd name="connsiteX5" fmla="*/ 13548 w 69879"/>
                    <a:gd name="connsiteY5" fmla="*/ 9261 h 66965"/>
                    <a:gd name="connsiteX6" fmla="*/ 12835 w 69879"/>
                    <a:gd name="connsiteY6" fmla="*/ 9261 h 66965"/>
                    <a:gd name="connsiteX7" fmla="*/ 13548 w 69879"/>
                    <a:gd name="connsiteY7" fmla="*/ 42744 h 66965"/>
                    <a:gd name="connsiteX8" fmla="*/ 13548 w 69879"/>
                    <a:gd name="connsiteY8" fmla="*/ 66965 h 66965"/>
                    <a:gd name="connsiteX9" fmla="*/ 0 w 69879"/>
                    <a:gd name="connsiteY9" fmla="*/ 66965 h 66965"/>
                    <a:gd name="connsiteX10" fmla="*/ 0 w 69879"/>
                    <a:gd name="connsiteY10" fmla="*/ 0 h 66965"/>
                    <a:gd name="connsiteX11" fmla="*/ 21392 w 69879"/>
                    <a:gd name="connsiteY11" fmla="*/ 0 h 66965"/>
                    <a:gd name="connsiteX12" fmla="*/ 34227 w 69879"/>
                    <a:gd name="connsiteY12" fmla="*/ 49868 h 66965"/>
                    <a:gd name="connsiteX13" fmla="*/ 34227 w 69879"/>
                    <a:gd name="connsiteY13" fmla="*/ 49868 h 66965"/>
                    <a:gd name="connsiteX14" fmla="*/ 49201 w 69879"/>
                    <a:gd name="connsiteY14" fmla="*/ 0 h 66965"/>
                    <a:gd name="connsiteX15" fmla="*/ 69879 w 69879"/>
                    <a:gd name="connsiteY15" fmla="*/ 0 h 66965"/>
                    <a:gd name="connsiteX16" fmla="*/ 69879 w 69879"/>
                    <a:gd name="connsiteY16" fmla="*/ 66965 h 66965"/>
                    <a:gd name="connsiteX17" fmla="*/ 55618 w 69879"/>
                    <a:gd name="connsiteY17" fmla="*/ 66965 h 66965"/>
                    <a:gd name="connsiteX18" fmla="*/ 55618 w 69879"/>
                    <a:gd name="connsiteY18" fmla="*/ 41319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9879" h="66965">
                      <a:moveTo>
                        <a:pt x="57044" y="41319"/>
                      </a:moveTo>
                      <a:cubicBezTo>
                        <a:pt x="57044" y="29921"/>
                        <a:pt x="57044" y="17098"/>
                        <a:pt x="57757" y="9261"/>
                      </a:cubicBezTo>
                      <a:lnTo>
                        <a:pt x="57044" y="9261"/>
                      </a:lnTo>
                      <a:cubicBezTo>
                        <a:pt x="54192" y="22797"/>
                        <a:pt x="47062" y="45593"/>
                        <a:pt x="40644" y="66253"/>
                      </a:cubicBezTo>
                      <a:lnTo>
                        <a:pt x="28522" y="66253"/>
                      </a:lnTo>
                      <a:cubicBezTo>
                        <a:pt x="23531" y="47731"/>
                        <a:pt x="16400" y="22084"/>
                        <a:pt x="13548" y="9261"/>
                      </a:cubicBezTo>
                      <a:lnTo>
                        <a:pt x="12835" y="9261"/>
                      </a:lnTo>
                      <a:cubicBezTo>
                        <a:pt x="13548" y="17098"/>
                        <a:pt x="13548" y="30633"/>
                        <a:pt x="13548" y="42744"/>
                      </a:cubicBezTo>
                      <a:lnTo>
                        <a:pt x="13548" y="66965"/>
                      </a:lnTo>
                      <a:lnTo>
                        <a:pt x="0" y="66965"/>
                      </a:lnTo>
                      <a:lnTo>
                        <a:pt x="0" y="0"/>
                      </a:lnTo>
                      <a:lnTo>
                        <a:pt x="21392" y="0"/>
                      </a:lnTo>
                      <a:cubicBezTo>
                        <a:pt x="26383" y="17810"/>
                        <a:pt x="32801" y="39894"/>
                        <a:pt x="34227" y="49868"/>
                      </a:cubicBezTo>
                      <a:lnTo>
                        <a:pt x="34227" y="49868"/>
                      </a:lnTo>
                      <a:cubicBezTo>
                        <a:pt x="35653" y="41319"/>
                        <a:pt x="43496" y="17810"/>
                        <a:pt x="49201" y="0"/>
                      </a:cubicBezTo>
                      <a:lnTo>
                        <a:pt x="69879" y="0"/>
                      </a:lnTo>
                      <a:lnTo>
                        <a:pt x="69879" y="66965"/>
                      </a:lnTo>
                      <a:lnTo>
                        <a:pt x="55618" y="66965"/>
                      </a:lnTo>
                      <a:lnTo>
                        <a:pt x="55618" y="41319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972AC8DC-4D88-02B4-2218-9498AD718D6D}"/>
                    </a:ext>
                  </a:extLst>
                </p:cNvPr>
                <p:cNvSpPr/>
                <p:nvPr/>
              </p:nvSpPr>
              <p:spPr>
                <a:xfrm>
                  <a:off x="4072861" y="1286587"/>
                  <a:ext cx="55618" cy="67677"/>
                </a:xfrm>
                <a:custGeom>
                  <a:avLst/>
                  <a:gdLst>
                    <a:gd name="connsiteX0" fmla="*/ 20679 w 55618"/>
                    <a:gd name="connsiteY0" fmla="*/ 12111 h 67677"/>
                    <a:gd name="connsiteX1" fmla="*/ 0 w 55618"/>
                    <a:gd name="connsiteY1" fmla="*/ 12111 h 67677"/>
                    <a:gd name="connsiteX2" fmla="*/ 0 w 55618"/>
                    <a:gd name="connsiteY2" fmla="*/ 0 h 67677"/>
                    <a:gd name="connsiteX3" fmla="*/ 55618 w 55618"/>
                    <a:gd name="connsiteY3" fmla="*/ 0 h 67677"/>
                    <a:gd name="connsiteX4" fmla="*/ 55618 w 55618"/>
                    <a:gd name="connsiteY4" fmla="*/ 12111 h 67677"/>
                    <a:gd name="connsiteX5" fmla="*/ 35653 w 55618"/>
                    <a:gd name="connsiteY5" fmla="*/ 12111 h 67677"/>
                    <a:gd name="connsiteX6" fmla="*/ 35653 w 55618"/>
                    <a:gd name="connsiteY6" fmla="*/ 67678 h 67677"/>
                    <a:gd name="connsiteX7" fmla="*/ 21392 w 55618"/>
                    <a:gd name="connsiteY7" fmla="*/ 67678 h 67677"/>
                    <a:gd name="connsiteX8" fmla="*/ 21392 w 55618"/>
                    <a:gd name="connsiteY8" fmla="*/ 12111 h 67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618" h="67677">
                      <a:moveTo>
                        <a:pt x="20679" y="12111"/>
                      </a:moveTo>
                      <a:lnTo>
                        <a:pt x="0" y="12111"/>
                      </a:lnTo>
                      <a:lnTo>
                        <a:pt x="0" y="0"/>
                      </a:lnTo>
                      <a:lnTo>
                        <a:pt x="55618" y="0"/>
                      </a:lnTo>
                      <a:lnTo>
                        <a:pt x="55618" y="12111"/>
                      </a:lnTo>
                      <a:lnTo>
                        <a:pt x="35653" y="12111"/>
                      </a:lnTo>
                      <a:lnTo>
                        <a:pt x="35653" y="67678"/>
                      </a:lnTo>
                      <a:lnTo>
                        <a:pt x="21392" y="67678"/>
                      </a:lnTo>
                      <a:lnTo>
                        <a:pt x="21392" y="12111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1B331F4-0A8A-ED7E-264C-0C15B1303F17}"/>
                </a:ext>
              </a:extLst>
            </p:cNvPr>
            <p:cNvGrpSpPr/>
            <p:nvPr/>
          </p:nvGrpSpPr>
          <p:grpSpPr>
            <a:xfrm>
              <a:off x="5617812" y="1217780"/>
              <a:ext cx="854799" cy="534671"/>
              <a:chOff x="4824120" y="972376"/>
              <a:chExt cx="679428" cy="424978"/>
            </a:xfrm>
            <a:solidFill>
              <a:srgbClr val="C00000"/>
            </a:solidFill>
          </p:grpSpPr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88995A1F-2F3D-BA26-40C0-BE3623F1E8DA}"/>
                  </a:ext>
                </a:extLst>
              </p:cNvPr>
              <p:cNvSpPr/>
              <p:nvPr/>
            </p:nvSpPr>
            <p:spPr>
              <a:xfrm>
                <a:off x="4824120" y="972376"/>
                <a:ext cx="679428" cy="424978"/>
              </a:xfrm>
              <a:custGeom>
                <a:avLst/>
                <a:gdLst>
                  <a:gd name="connsiteX0" fmla="*/ 0 w 551451"/>
                  <a:gd name="connsiteY0" fmla="*/ 320578 h 344929"/>
                  <a:gd name="connsiteX1" fmla="*/ 30661 w 551451"/>
                  <a:gd name="connsiteY1" fmla="*/ 0 h 344929"/>
                  <a:gd name="connsiteX2" fmla="*/ 104819 w 551451"/>
                  <a:gd name="connsiteY2" fmla="*/ 4987 h 344929"/>
                  <a:gd name="connsiteX3" fmla="*/ 350823 w 551451"/>
                  <a:gd name="connsiteY3" fmla="*/ 17810 h 344929"/>
                  <a:gd name="connsiteX4" fmla="*/ 499851 w 551451"/>
                  <a:gd name="connsiteY4" fmla="*/ 19947 h 344929"/>
                  <a:gd name="connsiteX5" fmla="*/ 521243 w 551451"/>
                  <a:gd name="connsiteY5" fmla="*/ 41319 h 344929"/>
                  <a:gd name="connsiteX6" fmla="*/ 521243 w 551451"/>
                  <a:gd name="connsiteY6" fmla="*/ 66965 h 344929"/>
                  <a:gd name="connsiteX7" fmla="*/ 535504 w 551451"/>
                  <a:gd name="connsiteY7" fmla="*/ 155302 h 344929"/>
                  <a:gd name="connsiteX8" fmla="*/ 546200 w 551451"/>
                  <a:gd name="connsiteY8" fmla="*/ 240790 h 344929"/>
                  <a:gd name="connsiteX9" fmla="*/ 546913 w 551451"/>
                  <a:gd name="connsiteY9" fmla="*/ 282109 h 344929"/>
                  <a:gd name="connsiteX10" fmla="*/ 549765 w 551451"/>
                  <a:gd name="connsiteY10" fmla="*/ 299919 h 344929"/>
                  <a:gd name="connsiteX11" fmla="*/ 511973 w 551451"/>
                  <a:gd name="connsiteY11" fmla="*/ 344800 h 344929"/>
                  <a:gd name="connsiteX12" fmla="*/ 147602 w 551451"/>
                  <a:gd name="connsiteY12" fmla="*/ 333401 h 344929"/>
                  <a:gd name="connsiteX13" fmla="*/ 17113 w 551451"/>
                  <a:gd name="connsiteY13" fmla="*/ 322715 h 344929"/>
                  <a:gd name="connsiteX14" fmla="*/ 0 w 551451"/>
                  <a:gd name="connsiteY14" fmla="*/ 320578 h 34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1451" h="344929">
                    <a:moveTo>
                      <a:pt x="0" y="320578"/>
                    </a:moveTo>
                    <a:cubicBezTo>
                      <a:pt x="9983" y="213719"/>
                      <a:pt x="19965" y="108284"/>
                      <a:pt x="30661" y="0"/>
                    </a:cubicBezTo>
                    <a:cubicBezTo>
                      <a:pt x="55618" y="1425"/>
                      <a:pt x="80575" y="3562"/>
                      <a:pt x="104819" y="4987"/>
                    </a:cubicBezTo>
                    <a:cubicBezTo>
                      <a:pt x="186820" y="9261"/>
                      <a:pt x="268822" y="14248"/>
                      <a:pt x="350823" y="17810"/>
                    </a:cubicBezTo>
                    <a:cubicBezTo>
                      <a:pt x="400737" y="19947"/>
                      <a:pt x="450651" y="19947"/>
                      <a:pt x="499851" y="19947"/>
                    </a:cubicBezTo>
                    <a:cubicBezTo>
                      <a:pt x="516252" y="19947"/>
                      <a:pt x="521243" y="27071"/>
                      <a:pt x="521243" y="41319"/>
                    </a:cubicBezTo>
                    <a:cubicBezTo>
                      <a:pt x="521243" y="49868"/>
                      <a:pt x="521956" y="58416"/>
                      <a:pt x="521243" y="66965"/>
                    </a:cubicBezTo>
                    <a:cubicBezTo>
                      <a:pt x="518391" y="97598"/>
                      <a:pt x="521956" y="126807"/>
                      <a:pt x="535504" y="155302"/>
                    </a:cubicBezTo>
                    <a:cubicBezTo>
                      <a:pt x="547626" y="182373"/>
                      <a:pt x="550478" y="210869"/>
                      <a:pt x="546200" y="240790"/>
                    </a:cubicBezTo>
                    <a:cubicBezTo>
                      <a:pt x="544061" y="254325"/>
                      <a:pt x="546200" y="268573"/>
                      <a:pt x="546913" y="282109"/>
                    </a:cubicBezTo>
                    <a:cubicBezTo>
                      <a:pt x="546913" y="287808"/>
                      <a:pt x="549052" y="294220"/>
                      <a:pt x="549765" y="299919"/>
                    </a:cubicBezTo>
                    <a:cubicBezTo>
                      <a:pt x="555470" y="336251"/>
                      <a:pt x="547626" y="346225"/>
                      <a:pt x="511973" y="344800"/>
                    </a:cubicBezTo>
                    <a:cubicBezTo>
                      <a:pt x="390754" y="341238"/>
                      <a:pt x="268822" y="338388"/>
                      <a:pt x="147602" y="333401"/>
                    </a:cubicBezTo>
                    <a:cubicBezTo>
                      <a:pt x="104106" y="331977"/>
                      <a:pt x="60610" y="326277"/>
                      <a:pt x="17113" y="322715"/>
                    </a:cubicBezTo>
                    <a:cubicBezTo>
                      <a:pt x="11409" y="323428"/>
                      <a:pt x="7131" y="322003"/>
                      <a:pt x="0" y="320578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83" name="Graphic 2">
                <a:extLst>
                  <a:ext uri="{FF2B5EF4-FFF2-40B4-BE49-F238E27FC236}">
                    <a16:creationId xmlns:a16="http://schemas.microsoft.com/office/drawing/2014/main" id="{3D959168-7C76-AAA7-BF9B-1CDF788AD2B2}"/>
                  </a:ext>
                </a:extLst>
              </p:cNvPr>
              <p:cNvGrpSpPr/>
              <p:nvPr/>
            </p:nvGrpSpPr>
            <p:grpSpPr>
              <a:xfrm>
                <a:off x="5088849" y="1160663"/>
                <a:ext cx="162529" cy="84260"/>
                <a:chOff x="4657566" y="1311521"/>
                <a:chExt cx="131915" cy="68389"/>
              </a:xfrm>
              <a:grpFill/>
            </p:grpSpPr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AC8CDF68-B856-CF6E-A5FC-7F30D1E676BE}"/>
                    </a:ext>
                  </a:extLst>
                </p:cNvPr>
                <p:cNvSpPr/>
                <p:nvPr/>
              </p:nvSpPr>
              <p:spPr>
                <a:xfrm>
                  <a:off x="4657566" y="1312233"/>
                  <a:ext cx="57044" cy="67677"/>
                </a:xfrm>
                <a:custGeom>
                  <a:avLst/>
                  <a:gdLst>
                    <a:gd name="connsiteX0" fmla="*/ 0 w 57044"/>
                    <a:gd name="connsiteY0" fmla="*/ 66965 h 67677"/>
                    <a:gd name="connsiteX1" fmla="*/ 0 w 57044"/>
                    <a:gd name="connsiteY1" fmla="*/ 0 h 67677"/>
                    <a:gd name="connsiteX2" fmla="*/ 17826 w 57044"/>
                    <a:gd name="connsiteY2" fmla="*/ 0 h 67677"/>
                    <a:gd name="connsiteX3" fmla="*/ 44922 w 57044"/>
                    <a:gd name="connsiteY3" fmla="*/ 49868 h 67677"/>
                    <a:gd name="connsiteX4" fmla="*/ 44922 w 57044"/>
                    <a:gd name="connsiteY4" fmla="*/ 49868 h 67677"/>
                    <a:gd name="connsiteX5" fmla="*/ 44209 w 57044"/>
                    <a:gd name="connsiteY5" fmla="*/ 19947 h 67677"/>
                    <a:gd name="connsiteX6" fmla="*/ 44209 w 57044"/>
                    <a:gd name="connsiteY6" fmla="*/ 0 h 67677"/>
                    <a:gd name="connsiteX7" fmla="*/ 57044 w 57044"/>
                    <a:gd name="connsiteY7" fmla="*/ 0 h 67677"/>
                    <a:gd name="connsiteX8" fmla="*/ 57044 w 57044"/>
                    <a:gd name="connsiteY8" fmla="*/ 66965 h 67677"/>
                    <a:gd name="connsiteX9" fmla="*/ 39931 w 57044"/>
                    <a:gd name="connsiteY9" fmla="*/ 66965 h 67677"/>
                    <a:gd name="connsiteX10" fmla="*/ 12122 w 57044"/>
                    <a:gd name="connsiteY10" fmla="*/ 14960 h 67677"/>
                    <a:gd name="connsiteX11" fmla="*/ 12122 w 57044"/>
                    <a:gd name="connsiteY11" fmla="*/ 14960 h 67677"/>
                    <a:gd name="connsiteX12" fmla="*/ 12835 w 57044"/>
                    <a:gd name="connsiteY12" fmla="*/ 47018 h 67677"/>
                    <a:gd name="connsiteX13" fmla="*/ 12835 w 57044"/>
                    <a:gd name="connsiteY13" fmla="*/ 67678 h 67677"/>
                    <a:gd name="connsiteX14" fmla="*/ 0 w 57044"/>
                    <a:gd name="connsiteY14" fmla="*/ 67678 h 67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044" h="67677">
                      <a:moveTo>
                        <a:pt x="0" y="66965"/>
                      </a:moveTo>
                      <a:lnTo>
                        <a:pt x="0" y="0"/>
                      </a:lnTo>
                      <a:lnTo>
                        <a:pt x="17826" y="0"/>
                      </a:lnTo>
                      <a:cubicBezTo>
                        <a:pt x="26383" y="14960"/>
                        <a:pt x="42070" y="42031"/>
                        <a:pt x="44922" y="49868"/>
                      </a:cubicBezTo>
                      <a:lnTo>
                        <a:pt x="44922" y="49868"/>
                      </a:lnTo>
                      <a:cubicBezTo>
                        <a:pt x="44209" y="42744"/>
                        <a:pt x="44209" y="31345"/>
                        <a:pt x="44209" y="19947"/>
                      </a:cubicBezTo>
                      <a:lnTo>
                        <a:pt x="44209" y="0"/>
                      </a:lnTo>
                      <a:lnTo>
                        <a:pt x="57044" y="0"/>
                      </a:lnTo>
                      <a:lnTo>
                        <a:pt x="57044" y="66965"/>
                      </a:lnTo>
                      <a:lnTo>
                        <a:pt x="39931" y="66965"/>
                      </a:lnTo>
                      <a:cubicBezTo>
                        <a:pt x="32800" y="54142"/>
                        <a:pt x="15687" y="22797"/>
                        <a:pt x="12122" y="14960"/>
                      </a:cubicBezTo>
                      <a:lnTo>
                        <a:pt x="12122" y="14960"/>
                      </a:lnTo>
                      <a:cubicBezTo>
                        <a:pt x="12835" y="20660"/>
                        <a:pt x="12835" y="34907"/>
                        <a:pt x="12835" y="47018"/>
                      </a:cubicBezTo>
                      <a:lnTo>
                        <a:pt x="12835" y="67678"/>
                      </a:lnTo>
                      <a:lnTo>
                        <a:pt x="0" y="67678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AFFA8FF0-8C80-966F-0D7A-46D1B356727B}"/>
                    </a:ext>
                  </a:extLst>
                </p:cNvPr>
                <p:cNvSpPr/>
                <p:nvPr/>
              </p:nvSpPr>
              <p:spPr>
                <a:xfrm>
                  <a:off x="4730297" y="1311521"/>
                  <a:ext cx="59183" cy="66965"/>
                </a:xfrm>
                <a:custGeom>
                  <a:avLst/>
                  <a:gdLst>
                    <a:gd name="connsiteX0" fmla="*/ 713 w 59183"/>
                    <a:gd name="connsiteY0" fmla="*/ 0 h 66965"/>
                    <a:gd name="connsiteX1" fmla="*/ 27096 w 59183"/>
                    <a:gd name="connsiteY1" fmla="*/ 0 h 66965"/>
                    <a:gd name="connsiteX2" fmla="*/ 59183 w 59183"/>
                    <a:gd name="connsiteY2" fmla="*/ 32770 h 66965"/>
                    <a:gd name="connsiteX3" fmla="*/ 26383 w 59183"/>
                    <a:gd name="connsiteY3" fmla="*/ 66965 h 66965"/>
                    <a:gd name="connsiteX4" fmla="*/ 0 w 59183"/>
                    <a:gd name="connsiteY4" fmla="*/ 66965 h 66965"/>
                    <a:gd name="connsiteX5" fmla="*/ 0 w 59183"/>
                    <a:gd name="connsiteY5" fmla="*/ 0 h 66965"/>
                    <a:gd name="connsiteX6" fmla="*/ 15687 w 59183"/>
                    <a:gd name="connsiteY6" fmla="*/ 55567 h 66965"/>
                    <a:gd name="connsiteX7" fmla="*/ 26383 w 59183"/>
                    <a:gd name="connsiteY7" fmla="*/ 55567 h 66965"/>
                    <a:gd name="connsiteX8" fmla="*/ 44922 w 59183"/>
                    <a:gd name="connsiteY8" fmla="*/ 32770 h 66965"/>
                    <a:gd name="connsiteX9" fmla="*/ 26383 w 59183"/>
                    <a:gd name="connsiteY9" fmla="*/ 11398 h 66965"/>
                    <a:gd name="connsiteX10" fmla="*/ 15687 w 59183"/>
                    <a:gd name="connsiteY10" fmla="*/ 11398 h 66965"/>
                    <a:gd name="connsiteX11" fmla="*/ 15687 w 59183"/>
                    <a:gd name="connsiteY11" fmla="*/ 55567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9183" h="66965">
                      <a:moveTo>
                        <a:pt x="713" y="0"/>
                      </a:moveTo>
                      <a:lnTo>
                        <a:pt x="27096" y="0"/>
                      </a:lnTo>
                      <a:cubicBezTo>
                        <a:pt x="46349" y="0"/>
                        <a:pt x="59183" y="12823"/>
                        <a:pt x="59183" y="32770"/>
                      </a:cubicBezTo>
                      <a:cubicBezTo>
                        <a:pt x="59183" y="52717"/>
                        <a:pt x="47061" y="66965"/>
                        <a:pt x="26383" y="66965"/>
                      </a:cubicBezTo>
                      <a:lnTo>
                        <a:pt x="0" y="66965"/>
                      </a:lnTo>
                      <a:lnTo>
                        <a:pt x="0" y="0"/>
                      </a:lnTo>
                      <a:close/>
                      <a:moveTo>
                        <a:pt x="15687" y="55567"/>
                      </a:moveTo>
                      <a:lnTo>
                        <a:pt x="26383" y="55567"/>
                      </a:lnTo>
                      <a:cubicBezTo>
                        <a:pt x="39218" y="55567"/>
                        <a:pt x="44922" y="46306"/>
                        <a:pt x="44922" y="32770"/>
                      </a:cubicBezTo>
                      <a:cubicBezTo>
                        <a:pt x="44922" y="22084"/>
                        <a:pt x="39931" y="11398"/>
                        <a:pt x="26383" y="11398"/>
                      </a:cubicBezTo>
                      <a:lnTo>
                        <a:pt x="15687" y="11398"/>
                      </a:lnTo>
                      <a:lnTo>
                        <a:pt x="15687" y="55567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810A32F-D0DE-1B86-F4D8-6B0A49AFC908}"/>
                </a:ext>
              </a:extLst>
            </p:cNvPr>
            <p:cNvGrpSpPr/>
            <p:nvPr/>
          </p:nvGrpSpPr>
          <p:grpSpPr>
            <a:xfrm>
              <a:off x="6462492" y="1260351"/>
              <a:ext cx="807000" cy="941911"/>
              <a:chOff x="5495505" y="1006213"/>
              <a:chExt cx="641436" cy="748668"/>
            </a:xfrm>
            <a:solidFill>
              <a:srgbClr val="C00000"/>
            </a:solidFill>
          </p:grpSpPr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58A50320-BC4A-A925-072B-4C51D33F0302}"/>
                  </a:ext>
                </a:extLst>
              </p:cNvPr>
              <p:cNvSpPr/>
              <p:nvPr/>
            </p:nvSpPr>
            <p:spPr>
              <a:xfrm>
                <a:off x="5495505" y="1006213"/>
                <a:ext cx="641436" cy="748668"/>
              </a:xfrm>
              <a:custGeom>
                <a:avLst/>
                <a:gdLst>
                  <a:gd name="connsiteX0" fmla="*/ 520616 w 520615"/>
                  <a:gd name="connsiteY0" fmla="*/ 91162 h 607649"/>
                  <a:gd name="connsiteX1" fmla="*/ 445032 w 520615"/>
                  <a:gd name="connsiteY1" fmla="*/ 129632 h 607649"/>
                  <a:gd name="connsiteX2" fmla="*/ 412945 w 520615"/>
                  <a:gd name="connsiteY2" fmla="*/ 159552 h 607649"/>
                  <a:gd name="connsiteX3" fmla="*/ 383709 w 520615"/>
                  <a:gd name="connsiteY3" fmla="*/ 217969 h 607649"/>
                  <a:gd name="connsiteX4" fmla="*/ 365883 w 520615"/>
                  <a:gd name="connsiteY4" fmla="*/ 235779 h 607649"/>
                  <a:gd name="connsiteX5" fmla="*/ 349483 w 520615"/>
                  <a:gd name="connsiteY5" fmla="*/ 272111 h 607649"/>
                  <a:gd name="connsiteX6" fmla="*/ 336648 w 520615"/>
                  <a:gd name="connsiteY6" fmla="*/ 308443 h 607649"/>
                  <a:gd name="connsiteX7" fmla="*/ 319534 w 520615"/>
                  <a:gd name="connsiteY7" fmla="*/ 396068 h 607649"/>
                  <a:gd name="connsiteX8" fmla="*/ 326665 w 520615"/>
                  <a:gd name="connsiteY8" fmla="*/ 450210 h 607649"/>
                  <a:gd name="connsiteX9" fmla="*/ 375153 w 520615"/>
                  <a:gd name="connsiteY9" fmla="*/ 500790 h 607649"/>
                  <a:gd name="connsiteX10" fmla="*/ 404388 w 520615"/>
                  <a:gd name="connsiteY10" fmla="*/ 523587 h 607649"/>
                  <a:gd name="connsiteX11" fmla="*/ 445032 w 520615"/>
                  <a:gd name="connsiteY11" fmla="*/ 564193 h 607649"/>
                  <a:gd name="connsiteX12" fmla="*/ 461433 w 520615"/>
                  <a:gd name="connsiteY12" fmla="*/ 586278 h 607649"/>
                  <a:gd name="connsiteX13" fmla="*/ 457154 w 520615"/>
                  <a:gd name="connsiteY13" fmla="*/ 591264 h 607649"/>
                  <a:gd name="connsiteX14" fmla="*/ 54279 w 520615"/>
                  <a:gd name="connsiteY14" fmla="*/ 607650 h 607649"/>
                  <a:gd name="connsiteX15" fmla="*/ 54279 w 520615"/>
                  <a:gd name="connsiteY15" fmla="*/ 540684 h 607649"/>
                  <a:gd name="connsiteX16" fmla="*/ 53565 w 520615"/>
                  <a:gd name="connsiteY16" fmla="*/ 413165 h 607649"/>
                  <a:gd name="connsiteX17" fmla="*/ 27895 w 520615"/>
                  <a:gd name="connsiteY17" fmla="*/ 361160 h 607649"/>
                  <a:gd name="connsiteX18" fmla="*/ 22191 w 520615"/>
                  <a:gd name="connsiteY18" fmla="*/ 344063 h 607649"/>
                  <a:gd name="connsiteX19" fmla="*/ 24330 w 520615"/>
                  <a:gd name="connsiteY19" fmla="*/ 244327 h 607649"/>
                  <a:gd name="connsiteX20" fmla="*/ 25043 w 520615"/>
                  <a:gd name="connsiteY20" fmla="*/ 168101 h 607649"/>
                  <a:gd name="connsiteX21" fmla="*/ 17913 w 520615"/>
                  <a:gd name="connsiteY21" fmla="*/ 138180 h 607649"/>
                  <a:gd name="connsiteX22" fmla="*/ 799 w 520615"/>
                  <a:gd name="connsiteY22" fmla="*/ 688 h 607649"/>
                  <a:gd name="connsiteX23" fmla="*/ 34313 w 520615"/>
                  <a:gd name="connsiteY23" fmla="*/ 688 h 607649"/>
                  <a:gd name="connsiteX24" fmla="*/ 161950 w 520615"/>
                  <a:gd name="connsiteY24" fmla="*/ 23485 h 607649"/>
                  <a:gd name="connsiteX25" fmla="*/ 243951 w 520615"/>
                  <a:gd name="connsiteY25" fmla="*/ 36308 h 607649"/>
                  <a:gd name="connsiteX26" fmla="*/ 343066 w 520615"/>
                  <a:gd name="connsiteY26" fmla="*/ 55542 h 607649"/>
                  <a:gd name="connsiteX27" fmla="*/ 471415 w 520615"/>
                  <a:gd name="connsiteY27" fmla="*/ 76202 h 607649"/>
                  <a:gd name="connsiteX28" fmla="*/ 520616 w 520615"/>
                  <a:gd name="connsiteY28" fmla="*/ 91162 h 607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20615" h="607649">
                    <a:moveTo>
                      <a:pt x="520616" y="91162"/>
                    </a:moveTo>
                    <a:cubicBezTo>
                      <a:pt x="493520" y="104698"/>
                      <a:pt x="468563" y="116096"/>
                      <a:pt x="445032" y="129632"/>
                    </a:cubicBezTo>
                    <a:cubicBezTo>
                      <a:pt x="432910" y="136756"/>
                      <a:pt x="420788" y="147442"/>
                      <a:pt x="412945" y="159552"/>
                    </a:cubicBezTo>
                    <a:cubicBezTo>
                      <a:pt x="401536" y="177362"/>
                      <a:pt x="394405" y="198734"/>
                      <a:pt x="383709" y="217969"/>
                    </a:cubicBezTo>
                    <a:cubicBezTo>
                      <a:pt x="380144" y="225093"/>
                      <a:pt x="372301" y="230792"/>
                      <a:pt x="365883" y="235779"/>
                    </a:cubicBezTo>
                    <a:cubicBezTo>
                      <a:pt x="353761" y="245040"/>
                      <a:pt x="350909" y="257151"/>
                      <a:pt x="349483" y="272111"/>
                    </a:cubicBezTo>
                    <a:cubicBezTo>
                      <a:pt x="348770" y="284222"/>
                      <a:pt x="344491" y="299182"/>
                      <a:pt x="336648" y="308443"/>
                    </a:cubicBezTo>
                    <a:cubicBezTo>
                      <a:pt x="314543" y="335514"/>
                      <a:pt x="307413" y="362585"/>
                      <a:pt x="319534" y="396068"/>
                    </a:cubicBezTo>
                    <a:cubicBezTo>
                      <a:pt x="325952" y="412453"/>
                      <a:pt x="324526" y="431688"/>
                      <a:pt x="326665" y="450210"/>
                    </a:cubicBezTo>
                    <a:cubicBezTo>
                      <a:pt x="331657" y="485117"/>
                      <a:pt x="340926" y="495803"/>
                      <a:pt x="375153" y="500790"/>
                    </a:cubicBezTo>
                    <a:cubicBezTo>
                      <a:pt x="390127" y="502927"/>
                      <a:pt x="396545" y="510764"/>
                      <a:pt x="404388" y="523587"/>
                    </a:cubicBezTo>
                    <a:cubicBezTo>
                      <a:pt x="414371" y="539259"/>
                      <a:pt x="431484" y="550658"/>
                      <a:pt x="445032" y="564193"/>
                    </a:cubicBezTo>
                    <a:cubicBezTo>
                      <a:pt x="451450" y="570605"/>
                      <a:pt x="455728" y="579154"/>
                      <a:pt x="461433" y="586278"/>
                    </a:cubicBezTo>
                    <a:cubicBezTo>
                      <a:pt x="460006" y="587702"/>
                      <a:pt x="458580" y="589840"/>
                      <a:pt x="457154" y="591264"/>
                    </a:cubicBezTo>
                    <a:cubicBezTo>
                      <a:pt x="322387" y="596964"/>
                      <a:pt x="188333" y="602663"/>
                      <a:pt x="54279" y="607650"/>
                    </a:cubicBezTo>
                    <a:cubicBezTo>
                      <a:pt x="54279" y="584140"/>
                      <a:pt x="54279" y="562056"/>
                      <a:pt x="54279" y="540684"/>
                    </a:cubicBezTo>
                    <a:cubicBezTo>
                      <a:pt x="54279" y="497940"/>
                      <a:pt x="54279" y="455909"/>
                      <a:pt x="53565" y="413165"/>
                    </a:cubicBezTo>
                    <a:cubicBezTo>
                      <a:pt x="52852" y="392506"/>
                      <a:pt x="45008" y="374696"/>
                      <a:pt x="27895" y="361160"/>
                    </a:cubicBezTo>
                    <a:cubicBezTo>
                      <a:pt x="23617" y="358311"/>
                      <a:pt x="21478" y="349762"/>
                      <a:pt x="22191" y="344063"/>
                    </a:cubicBezTo>
                    <a:cubicBezTo>
                      <a:pt x="29322" y="311293"/>
                      <a:pt x="29322" y="278523"/>
                      <a:pt x="24330" y="244327"/>
                    </a:cubicBezTo>
                    <a:cubicBezTo>
                      <a:pt x="20765" y="219394"/>
                      <a:pt x="25756" y="193747"/>
                      <a:pt x="25043" y="168101"/>
                    </a:cubicBezTo>
                    <a:cubicBezTo>
                      <a:pt x="25043" y="158128"/>
                      <a:pt x="22904" y="146729"/>
                      <a:pt x="17913" y="138180"/>
                    </a:cubicBezTo>
                    <a:cubicBezTo>
                      <a:pt x="-5618" y="95437"/>
                      <a:pt x="799" y="48419"/>
                      <a:pt x="799" y="688"/>
                    </a:cubicBezTo>
                    <a:cubicBezTo>
                      <a:pt x="12208" y="688"/>
                      <a:pt x="22904" y="1400"/>
                      <a:pt x="34313" y="688"/>
                    </a:cubicBezTo>
                    <a:cubicBezTo>
                      <a:pt x="78522" y="-2162"/>
                      <a:pt x="121305" y="3538"/>
                      <a:pt x="161950" y="23485"/>
                    </a:cubicBezTo>
                    <a:cubicBezTo>
                      <a:pt x="187619" y="36308"/>
                      <a:pt x="214716" y="39870"/>
                      <a:pt x="243951" y="36308"/>
                    </a:cubicBezTo>
                    <a:cubicBezTo>
                      <a:pt x="278891" y="32746"/>
                      <a:pt x="311691" y="40582"/>
                      <a:pt x="343066" y="55542"/>
                    </a:cubicBezTo>
                    <a:cubicBezTo>
                      <a:pt x="384423" y="74777"/>
                      <a:pt x="425067" y="86888"/>
                      <a:pt x="471415" y="76202"/>
                    </a:cubicBezTo>
                    <a:cubicBezTo>
                      <a:pt x="487102" y="74065"/>
                      <a:pt x="506355" y="72640"/>
                      <a:pt x="520616" y="91162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79" name="Graphic 2">
                <a:extLst>
                  <a:ext uri="{FF2B5EF4-FFF2-40B4-BE49-F238E27FC236}">
                    <a16:creationId xmlns:a16="http://schemas.microsoft.com/office/drawing/2014/main" id="{3155D08E-D33F-40F7-257F-8114E294843D}"/>
                  </a:ext>
                </a:extLst>
              </p:cNvPr>
              <p:cNvGrpSpPr/>
              <p:nvPr/>
            </p:nvGrpSpPr>
            <p:grpSpPr>
              <a:xfrm>
                <a:off x="5634419" y="1299342"/>
                <a:ext cx="177464" cy="83383"/>
                <a:chOff x="5100372" y="1424079"/>
                <a:chExt cx="144037" cy="67677"/>
              </a:xfrm>
              <a:grpFill/>
            </p:grpSpPr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7B1253A0-A87D-D365-73A9-0BB408E577FF}"/>
                    </a:ext>
                  </a:extLst>
                </p:cNvPr>
                <p:cNvSpPr/>
                <p:nvPr/>
              </p:nvSpPr>
              <p:spPr>
                <a:xfrm>
                  <a:off x="5100372" y="1424792"/>
                  <a:ext cx="69879" cy="66965"/>
                </a:xfrm>
                <a:custGeom>
                  <a:avLst/>
                  <a:gdLst>
                    <a:gd name="connsiteX0" fmla="*/ 57044 w 69879"/>
                    <a:gd name="connsiteY0" fmla="*/ 41319 h 66965"/>
                    <a:gd name="connsiteX1" fmla="*/ 57758 w 69879"/>
                    <a:gd name="connsiteY1" fmla="*/ 9261 h 66965"/>
                    <a:gd name="connsiteX2" fmla="*/ 57044 w 69879"/>
                    <a:gd name="connsiteY2" fmla="*/ 9261 h 66965"/>
                    <a:gd name="connsiteX3" fmla="*/ 40644 w 69879"/>
                    <a:gd name="connsiteY3" fmla="*/ 66253 h 66965"/>
                    <a:gd name="connsiteX4" fmla="*/ 28522 w 69879"/>
                    <a:gd name="connsiteY4" fmla="*/ 66253 h 66965"/>
                    <a:gd name="connsiteX5" fmla="*/ 13548 w 69879"/>
                    <a:gd name="connsiteY5" fmla="*/ 9261 h 66965"/>
                    <a:gd name="connsiteX6" fmla="*/ 12835 w 69879"/>
                    <a:gd name="connsiteY6" fmla="*/ 9261 h 66965"/>
                    <a:gd name="connsiteX7" fmla="*/ 13548 w 69879"/>
                    <a:gd name="connsiteY7" fmla="*/ 42744 h 66965"/>
                    <a:gd name="connsiteX8" fmla="*/ 13548 w 69879"/>
                    <a:gd name="connsiteY8" fmla="*/ 66965 h 66965"/>
                    <a:gd name="connsiteX9" fmla="*/ 0 w 69879"/>
                    <a:gd name="connsiteY9" fmla="*/ 66965 h 66965"/>
                    <a:gd name="connsiteX10" fmla="*/ 0 w 69879"/>
                    <a:gd name="connsiteY10" fmla="*/ 0 h 66965"/>
                    <a:gd name="connsiteX11" fmla="*/ 21392 w 69879"/>
                    <a:gd name="connsiteY11" fmla="*/ 0 h 66965"/>
                    <a:gd name="connsiteX12" fmla="*/ 34227 w 69879"/>
                    <a:gd name="connsiteY12" fmla="*/ 49868 h 66965"/>
                    <a:gd name="connsiteX13" fmla="*/ 34227 w 69879"/>
                    <a:gd name="connsiteY13" fmla="*/ 49868 h 66965"/>
                    <a:gd name="connsiteX14" fmla="*/ 49201 w 69879"/>
                    <a:gd name="connsiteY14" fmla="*/ 0 h 66965"/>
                    <a:gd name="connsiteX15" fmla="*/ 69880 w 69879"/>
                    <a:gd name="connsiteY15" fmla="*/ 0 h 66965"/>
                    <a:gd name="connsiteX16" fmla="*/ 69880 w 69879"/>
                    <a:gd name="connsiteY16" fmla="*/ 66965 h 66965"/>
                    <a:gd name="connsiteX17" fmla="*/ 55619 w 69879"/>
                    <a:gd name="connsiteY17" fmla="*/ 66965 h 66965"/>
                    <a:gd name="connsiteX18" fmla="*/ 55619 w 69879"/>
                    <a:gd name="connsiteY18" fmla="*/ 41319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9879" h="66965">
                      <a:moveTo>
                        <a:pt x="57044" y="41319"/>
                      </a:moveTo>
                      <a:cubicBezTo>
                        <a:pt x="57044" y="29921"/>
                        <a:pt x="57044" y="17097"/>
                        <a:pt x="57758" y="9261"/>
                      </a:cubicBezTo>
                      <a:lnTo>
                        <a:pt x="57044" y="9261"/>
                      </a:lnTo>
                      <a:cubicBezTo>
                        <a:pt x="54192" y="22797"/>
                        <a:pt x="47062" y="45593"/>
                        <a:pt x="40644" y="66253"/>
                      </a:cubicBezTo>
                      <a:lnTo>
                        <a:pt x="28522" y="66253"/>
                      </a:lnTo>
                      <a:cubicBezTo>
                        <a:pt x="23531" y="47731"/>
                        <a:pt x="16401" y="22084"/>
                        <a:pt x="13548" y="9261"/>
                      </a:cubicBezTo>
                      <a:lnTo>
                        <a:pt x="12835" y="9261"/>
                      </a:lnTo>
                      <a:cubicBezTo>
                        <a:pt x="13548" y="17097"/>
                        <a:pt x="13548" y="30633"/>
                        <a:pt x="13548" y="42744"/>
                      </a:cubicBezTo>
                      <a:lnTo>
                        <a:pt x="13548" y="66965"/>
                      </a:lnTo>
                      <a:lnTo>
                        <a:pt x="0" y="66965"/>
                      </a:lnTo>
                      <a:lnTo>
                        <a:pt x="0" y="0"/>
                      </a:lnTo>
                      <a:lnTo>
                        <a:pt x="21392" y="0"/>
                      </a:lnTo>
                      <a:cubicBezTo>
                        <a:pt x="26383" y="17810"/>
                        <a:pt x="32801" y="39894"/>
                        <a:pt x="34227" y="49868"/>
                      </a:cubicBezTo>
                      <a:lnTo>
                        <a:pt x="34227" y="49868"/>
                      </a:lnTo>
                      <a:cubicBezTo>
                        <a:pt x="35653" y="41319"/>
                        <a:pt x="43497" y="17810"/>
                        <a:pt x="49201" y="0"/>
                      </a:cubicBezTo>
                      <a:lnTo>
                        <a:pt x="69880" y="0"/>
                      </a:lnTo>
                      <a:lnTo>
                        <a:pt x="69880" y="66965"/>
                      </a:lnTo>
                      <a:lnTo>
                        <a:pt x="55619" y="66965"/>
                      </a:lnTo>
                      <a:lnTo>
                        <a:pt x="55619" y="41319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3A00F2AA-B84F-C9C9-3FBE-C5FA1CEF9E83}"/>
                    </a:ext>
                  </a:extLst>
                </p:cNvPr>
                <p:cNvSpPr/>
                <p:nvPr/>
              </p:nvSpPr>
              <p:spPr>
                <a:xfrm>
                  <a:off x="5187365" y="1424079"/>
                  <a:ext cx="57044" cy="67677"/>
                </a:xfrm>
                <a:custGeom>
                  <a:avLst/>
                  <a:gdLst>
                    <a:gd name="connsiteX0" fmla="*/ 0 w 57044"/>
                    <a:gd name="connsiteY0" fmla="*/ 66965 h 67677"/>
                    <a:gd name="connsiteX1" fmla="*/ 0 w 57044"/>
                    <a:gd name="connsiteY1" fmla="*/ 0 h 67677"/>
                    <a:gd name="connsiteX2" fmla="*/ 17826 w 57044"/>
                    <a:gd name="connsiteY2" fmla="*/ 0 h 67677"/>
                    <a:gd name="connsiteX3" fmla="*/ 44922 w 57044"/>
                    <a:gd name="connsiteY3" fmla="*/ 49868 h 67677"/>
                    <a:gd name="connsiteX4" fmla="*/ 44922 w 57044"/>
                    <a:gd name="connsiteY4" fmla="*/ 49868 h 67677"/>
                    <a:gd name="connsiteX5" fmla="*/ 44209 w 57044"/>
                    <a:gd name="connsiteY5" fmla="*/ 19947 h 67677"/>
                    <a:gd name="connsiteX6" fmla="*/ 44209 w 57044"/>
                    <a:gd name="connsiteY6" fmla="*/ 0 h 67677"/>
                    <a:gd name="connsiteX7" fmla="*/ 57044 w 57044"/>
                    <a:gd name="connsiteY7" fmla="*/ 0 h 67677"/>
                    <a:gd name="connsiteX8" fmla="*/ 57044 w 57044"/>
                    <a:gd name="connsiteY8" fmla="*/ 66965 h 67677"/>
                    <a:gd name="connsiteX9" fmla="*/ 40644 w 57044"/>
                    <a:gd name="connsiteY9" fmla="*/ 66965 h 67677"/>
                    <a:gd name="connsiteX10" fmla="*/ 12835 w 57044"/>
                    <a:gd name="connsiteY10" fmla="*/ 14960 h 67677"/>
                    <a:gd name="connsiteX11" fmla="*/ 12835 w 57044"/>
                    <a:gd name="connsiteY11" fmla="*/ 14960 h 67677"/>
                    <a:gd name="connsiteX12" fmla="*/ 13548 w 57044"/>
                    <a:gd name="connsiteY12" fmla="*/ 47018 h 67677"/>
                    <a:gd name="connsiteX13" fmla="*/ 13548 w 57044"/>
                    <a:gd name="connsiteY13" fmla="*/ 67678 h 67677"/>
                    <a:gd name="connsiteX14" fmla="*/ 0 w 57044"/>
                    <a:gd name="connsiteY14" fmla="*/ 67678 h 67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044" h="67677">
                      <a:moveTo>
                        <a:pt x="0" y="66965"/>
                      </a:moveTo>
                      <a:lnTo>
                        <a:pt x="0" y="0"/>
                      </a:lnTo>
                      <a:lnTo>
                        <a:pt x="17826" y="0"/>
                      </a:lnTo>
                      <a:cubicBezTo>
                        <a:pt x="26383" y="14960"/>
                        <a:pt x="42070" y="42031"/>
                        <a:pt x="44922" y="49868"/>
                      </a:cubicBezTo>
                      <a:lnTo>
                        <a:pt x="44922" y="49868"/>
                      </a:lnTo>
                      <a:cubicBezTo>
                        <a:pt x="44209" y="42744"/>
                        <a:pt x="44209" y="31345"/>
                        <a:pt x="44209" y="19947"/>
                      </a:cubicBezTo>
                      <a:lnTo>
                        <a:pt x="44209" y="0"/>
                      </a:lnTo>
                      <a:lnTo>
                        <a:pt x="57044" y="0"/>
                      </a:lnTo>
                      <a:lnTo>
                        <a:pt x="57044" y="66965"/>
                      </a:lnTo>
                      <a:lnTo>
                        <a:pt x="40644" y="66965"/>
                      </a:lnTo>
                      <a:cubicBezTo>
                        <a:pt x="33514" y="54142"/>
                        <a:pt x="16400" y="22797"/>
                        <a:pt x="12835" y="14960"/>
                      </a:cubicBezTo>
                      <a:lnTo>
                        <a:pt x="12835" y="14960"/>
                      </a:lnTo>
                      <a:cubicBezTo>
                        <a:pt x="13548" y="20660"/>
                        <a:pt x="13548" y="34907"/>
                        <a:pt x="13548" y="47018"/>
                      </a:cubicBezTo>
                      <a:lnTo>
                        <a:pt x="13548" y="67678"/>
                      </a:lnTo>
                      <a:lnTo>
                        <a:pt x="0" y="67678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D854DB8-68B8-07E0-C06A-C1E454A21740}"/>
                </a:ext>
              </a:extLst>
            </p:cNvPr>
            <p:cNvGrpSpPr/>
            <p:nvPr/>
          </p:nvGrpSpPr>
          <p:grpSpPr>
            <a:xfrm>
              <a:off x="6521927" y="2209992"/>
              <a:ext cx="797439" cy="501458"/>
              <a:chOff x="5542746" y="1761026"/>
              <a:chExt cx="633836" cy="398579"/>
            </a:xfrm>
            <a:solidFill>
              <a:srgbClr val="C00000"/>
            </a:solidFill>
          </p:grpSpPr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0EBEB9A7-B509-48B0-437D-866072D76D5E}"/>
                  </a:ext>
                </a:extLst>
              </p:cNvPr>
              <p:cNvSpPr/>
              <p:nvPr/>
            </p:nvSpPr>
            <p:spPr>
              <a:xfrm>
                <a:off x="5542746" y="1761026"/>
                <a:ext cx="633836" cy="398579"/>
              </a:xfrm>
              <a:custGeom>
                <a:avLst/>
                <a:gdLst>
                  <a:gd name="connsiteX0" fmla="*/ 415246 w 514447"/>
                  <a:gd name="connsiteY0" fmla="*/ 0 h 323503"/>
                  <a:gd name="connsiteX1" fmla="*/ 474429 w 514447"/>
                  <a:gd name="connsiteY1" fmla="*/ 96173 h 323503"/>
                  <a:gd name="connsiteX2" fmla="*/ 496534 w 514447"/>
                  <a:gd name="connsiteY2" fmla="*/ 115408 h 323503"/>
                  <a:gd name="connsiteX3" fmla="*/ 491542 w 514447"/>
                  <a:gd name="connsiteY3" fmla="*/ 194484 h 323503"/>
                  <a:gd name="connsiteX4" fmla="*/ 464446 w 514447"/>
                  <a:gd name="connsiteY4" fmla="*/ 215856 h 323503"/>
                  <a:gd name="connsiteX5" fmla="*/ 454464 w 514447"/>
                  <a:gd name="connsiteY5" fmla="*/ 247202 h 323503"/>
                  <a:gd name="connsiteX6" fmla="*/ 448046 w 514447"/>
                  <a:gd name="connsiteY6" fmla="*/ 277122 h 323503"/>
                  <a:gd name="connsiteX7" fmla="*/ 423802 w 514447"/>
                  <a:gd name="connsiteY7" fmla="*/ 319866 h 323503"/>
                  <a:gd name="connsiteX8" fmla="*/ 217729 w 514447"/>
                  <a:gd name="connsiteY8" fmla="*/ 317729 h 323503"/>
                  <a:gd name="connsiteX9" fmla="*/ 90093 w 514447"/>
                  <a:gd name="connsiteY9" fmla="*/ 323428 h 323503"/>
                  <a:gd name="connsiteX10" fmla="*/ 72979 w 514447"/>
                  <a:gd name="connsiteY10" fmla="*/ 308467 h 323503"/>
                  <a:gd name="connsiteX11" fmla="*/ 9517 w 514447"/>
                  <a:gd name="connsiteY11" fmla="*/ 128231 h 323503"/>
                  <a:gd name="connsiteX12" fmla="*/ 8805 w 514447"/>
                  <a:gd name="connsiteY12" fmla="*/ 21372 h 323503"/>
                  <a:gd name="connsiteX13" fmla="*/ 25205 w 514447"/>
                  <a:gd name="connsiteY13" fmla="*/ 14960 h 323503"/>
                  <a:gd name="connsiteX14" fmla="*/ 311139 w 514447"/>
                  <a:gd name="connsiteY14" fmla="*/ 3562 h 323503"/>
                  <a:gd name="connsiteX15" fmla="*/ 415246 w 514447"/>
                  <a:gd name="connsiteY15" fmla="*/ 0 h 323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447" h="323503">
                    <a:moveTo>
                      <a:pt x="415246" y="0"/>
                    </a:moveTo>
                    <a:cubicBezTo>
                      <a:pt x="428793" y="37045"/>
                      <a:pt x="440203" y="73377"/>
                      <a:pt x="474429" y="96173"/>
                    </a:cubicBezTo>
                    <a:cubicBezTo>
                      <a:pt x="482272" y="101873"/>
                      <a:pt x="489403" y="108997"/>
                      <a:pt x="496534" y="115408"/>
                    </a:cubicBezTo>
                    <a:cubicBezTo>
                      <a:pt x="522204" y="139630"/>
                      <a:pt x="520064" y="173825"/>
                      <a:pt x="491542" y="194484"/>
                    </a:cubicBezTo>
                    <a:cubicBezTo>
                      <a:pt x="482272" y="201608"/>
                      <a:pt x="470864" y="206595"/>
                      <a:pt x="464446" y="215856"/>
                    </a:cubicBezTo>
                    <a:cubicBezTo>
                      <a:pt x="458029" y="224405"/>
                      <a:pt x="452324" y="237940"/>
                      <a:pt x="454464" y="247202"/>
                    </a:cubicBezTo>
                    <a:cubicBezTo>
                      <a:pt x="456603" y="259312"/>
                      <a:pt x="453750" y="267861"/>
                      <a:pt x="448046" y="277122"/>
                    </a:cubicBezTo>
                    <a:cubicBezTo>
                      <a:pt x="440203" y="290658"/>
                      <a:pt x="433072" y="304193"/>
                      <a:pt x="423802" y="319866"/>
                    </a:cubicBezTo>
                    <a:cubicBezTo>
                      <a:pt x="357488" y="304905"/>
                      <a:pt x="287609" y="317016"/>
                      <a:pt x="217729" y="317729"/>
                    </a:cubicBezTo>
                    <a:cubicBezTo>
                      <a:pt x="174946" y="318441"/>
                      <a:pt x="132163" y="320578"/>
                      <a:pt x="90093" y="323428"/>
                    </a:cubicBezTo>
                    <a:cubicBezTo>
                      <a:pt x="77970" y="324140"/>
                      <a:pt x="73692" y="319866"/>
                      <a:pt x="72979" y="308467"/>
                    </a:cubicBezTo>
                    <a:cubicBezTo>
                      <a:pt x="69414" y="242215"/>
                      <a:pt x="35187" y="186648"/>
                      <a:pt x="9517" y="128231"/>
                    </a:cubicBezTo>
                    <a:cubicBezTo>
                      <a:pt x="-5457" y="93324"/>
                      <a:pt x="-466" y="56992"/>
                      <a:pt x="8805" y="21372"/>
                    </a:cubicBezTo>
                    <a:cubicBezTo>
                      <a:pt x="9517" y="17810"/>
                      <a:pt x="19500" y="14960"/>
                      <a:pt x="25205" y="14960"/>
                    </a:cubicBezTo>
                    <a:cubicBezTo>
                      <a:pt x="120754" y="10686"/>
                      <a:pt x="216303" y="7124"/>
                      <a:pt x="311139" y="3562"/>
                    </a:cubicBezTo>
                    <a:cubicBezTo>
                      <a:pt x="346792" y="2850"/>
                      <a:pt x="381732" y="1425"/>
                      <a:pt x="415246" y="0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75" name="Graphic 2">
                <a:extLst>
                  <a:ext uri="{FF2B5EF4-FFF2-40B4-BE49-F238E27FC236}">
                    <a16:creationId xmlns:a16="http://schemas.microsoft.com/office/drawing/2014/main" id="{68829D8F-D8DD-1F6C-58ED-8DB0290A5061}"/>
                  </a:ext>
                </a:extLst>
              </p:cNvPr>
              <p:cNvGrpSpPr/>
              <p:nvPr/>
            </p:nvGrpSpPr>
            <p:grpSpPr>
              <a:xfrm>
                <a:off x="5770593" y="1922528"/>
                <a:ext cx="108937" cy="82506"/>
                <a:chOff x="5210896" y="1929881"/>
                <a:chExt cx="88418" cy="66965"/>
              </a:xfrm>
              <a:grpFill/>
            </p:grpSpPr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C8782504-75F5-5393-34E9-770720116889}"/>
                    </a:ext>
                  </a:extLst>
                </p:cNvPr>
                <p:cNvSpPr/>
                <p:nvPr/>
              </p:nvSpPr>
              <p:spPr>
                <a:xfrm>
                  <a:off x="5210896" y="1929881"/>
                  <a:ext cx="14261" cy="66965"/>
                </a:xfrm>
                <a:custGeom>
                  <a:avLst/>
                  <a:gdLst>
                    <a:gd name="connsiteX0" fmla="*/ 14261 w 14261"/>
                    <a:gd name="connsiteY0" fmla="*/ 0 h 66965"/>
                    <a:gd name="connsiteX1" fmla="*/ 14261 w 14261"/>
                    <a:gd name="connsiteY1" fmla="*/ 66965 h 66965"/>
                    <a:gd name="connsiteX2" fmla="*/ 0 w 14261"/>
                    <a:gd name="connsiteY2" fmla="*/ 66965 h 66965"/>
                    <a:gd name="connsiteX3" fmla="*/ 0 w 14261"/>
                    <a:gd name="connsiteY3" fmla="*/ 0 h 66965"/>
                    <a:gd name="connsiteX4" fmla="*/ 14261 w 14261"/>
                    <a:gd name="connsiteY4" fmla="*/ 0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61" h="66965">
                      <a:moveTo>
                        <a:pt x="14261" y="0"/>
                      </a:moveTo>
                      <a:lnTo>
                        <a:pt x="14261" y="66965"/>
                      </a:lnTo>
                      <a:lnTo>
                        <a:pt x="0" y="66965"/>
                      </a:lnTo>
                      <a:lnTo>
                        <a:pt x="0" y="0"/>
                      </a:lnTo>
                      <a:lnTo>
                        <a:pt x="14261" y="0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D5CA4945-87AE-7B21-AA6B-4CA0E7755B54}"/>
                    </a:ext>
                  </a:extLst>
                </p:cNvPr>
                <p:cNvSpPr/>
                <p:nvPr/>
              </p:nvSpPr>
              <p:spPr>
                <a:xfrm>
                  <a:off x="5234427" y="1929881"/>
                  <a:ext cx="64887" cy="66965"/>
                </a:xfrm>
                <a:custGeom>
                  <a:avLst/>
                  <a:gdLst>
                    <a:gd name="connsiteX0" fmla="*/ 19252 w 64887"/>
                    <a:gd name="connsiteY0" fmla="*/ 51293 h 66965"/>
                    <a:gd name="connsiteX1" fmla="*/ 14261 w 64887"/>
                    <a:gd name="connsiteY1" fmla="*/ 66965 h 66965"/>
                    <a:gd name="connsiteX2" fmla="*/ 0 w 64887"/>
                    <a:gd name="connsiteY2" fmla="*/ 66965 h 66965"/>
                    <a:gd name="connsiteX3" fmla="*/ 22817 w 64887"/>
                    <a:gd name="connsiteY3" fmla="*/ 0 h 66965"/>
                    <a:gd name="connsiteX4" fmla="*/ 41357 w 64887"/>
                    <a:gd name="connsiteY4" fmla="*/ 0 h 66965"/>
                    <a:gd name="connsiteX5" fmla="*/ 64888 w 64887"/>
                    <a:gd name="connsiteY5" fmla="*/ 66965 h 66965"/>
                    <a:gd name="connsiteX6" fmla="*/ 49914 w 64887"/>
                    <a:gd name="connsiteY6" fmla="*/ 66965 h 66965"/>
                    <a:gd name="connsiteX7" fmla="*/ 44209 w 64887"/>
                    <a:gd name="connsiteY7" fmla="*/ 51293 h 66965"/>
                    <a:gd name="connsiteX8" fmla="*/ 19252 w 64887"/>
                    <a:gd name="connsiteY8" fmla="*/ 51293 h 66965"/>
                    <a:gd name="connsiteX9" fmla="*/ 40644 w 64887"/>
                    <a:gd name="connsiteY9" fmla="*/ 39894 h 66965"/>
                    <a:gd name="connsiteX10" fmla="*/ 31374 w 64887"/>
                    <a:gd name="connsiteY10" fmla="*/ 10686 h 66965"/>
                    <a:gd name="connsiteX11" fmla="*/ 31374 w 64887"/>
                    <a:gd name="connsiteY11" fmla="*/ 10686 h 66965"/>
                    <a:gd name="connsiteX12" fmla="*/ 22817 w 64887"/>
                    <a:gd name="connsiteY12" fmla="*/ 39894 h 66965"/>
                    <a:gd name="connsiteX13" fmla="*/ 40644 w 64887"/>
                    <a:gd name="connsiteY13" fmla="*/ 39894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4887" h="66965">
                      <a:moveTo>
                        <a:pt x="19252" y="51293"/>
                      </a:moveTo>
                      <a:lnTo>
                        <a:pt x="14261" y="66965"/>
                      </a:lnTo>
                      <a:lnTo>
                        <a:pt x="0" y="66965"/>
                      </a:lnTo>
                      <a:lnTo>
                        <a:pt x="22817" y="0"/>
                      </a:lnTo>
                      <a:lnTo>
                        <a:pt x="41357" y="0"/>
                      </a:lnTo>
                      <a:lnTo>
                        <a:pt x="64888" y="66965"/>
                      </a:lnTo>
                      <a:lnTo>
                        <a:pt x="49914" y="66965"/>
                      </a:lnTo>
                      <a:lnTo>
                        <a:pt x="44209" y="51293"/>
                      </a:lnTo>
                      <a:lnTo>
                        <a:pt x="19252" y="51293"/>
                      </a:lnTo>
                      <a:close/>
                      <a:moveTo>
                        <a:pt x="40644" y="39894"/>
                      </a:moveTo>
                      <a:cubicBezTo>
                        <a:pt x="35653" y="25646"/>
                        <a:pt x="32800" y="16385"/>
                        <a:pt x="31374" y="10686"/>
                      </a:cubicBezTo>
                      <a:lnTo>
                        <a:pt x="31374" y="10686"/>
                      </a:lnTo>
                      <a:cubicBezTo>
                        <a:pt x="29948" y="17097"/>
                        <a:pt x="26383" y="27783"/>
                        <a:pt x="22817" y="39894"/>
                      </a:cubicBezTo>
                      <a:lnTo>
                        <a:pt x="40644" y="39894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5F04E170-9603-6E58-2CD6-D0560973C0DD}"/>
                </a:ext>
              </a:extLst>
            </p:cNvPr>
            <p:cNvSpPr/>
            <p:nvPr/>
          </p:nvSpPr>
          <p:spPr>
            <a:xfrm>
              <a:off x="7210894" y="2358032"/>
              <a:ext cx="489359" cy="933047"/>
            </a:xfrm>
            <a:custGeom>
              <a:avLst/>
              <a:gdLst>
                <a:gd name="connsiteX0" fmla="*/ 78447 w 315697"/>
                <a:gd name="connsiteY0" fmla="*/ 13493 h 601931"/>
                <a:gd name="connsiteX1" fmla="*/ 234606 w 315697"/>
                <a:gd name="connsiteY1" fmla="*/ 1382 h 601931"/>
                <a:gd name="connsiteX2" fmla="*/ 295929 w 315697"/>
                <a:gd name="connsiteY2" fmla="*/ 36289 h 601931"/>
                <a:gd name="connsiteX3" fmla="*/ 297355 w 315697"/>
                <a:gd name="connsiteY3" fmla="*/ 69060 h 601931"/>
                <a:gd name="connsiteX4" fmla="*/ 294502 w 315697"/>
                <a:gd name="connsiteY4" fmla="*/ 91856 h 601931"/>
                <a:gd name="connsiteX5" fmla="*/ 306624 w 315697"/>
                <a:gd name="connsiteY5" fmla="*/ 266393 h 601931"/>
                <a:gd name="connsiteX6" fmla="*/ 306624 w 315697"/>
                <a:gd name="connsiteY6" fmla="*/ 320535 h 601931"/>
                <a:gd name="connsiteX7" fmla="*/ 309477 w 315697"/>
                <a:gd name="connsiteY7" fmla="*/ 363279 h 601931"/>
                <a:gd name="connsiteX8" fmla="*/ 309477 w 315697"/>
                <a:gd name="connsiteY8" fmla="*/ 426682 h 601931"/>
                <a:gd name="connsiteX9" fmla="*/ 290224 w 315697"/>
                <a:gd name="connsiteY9" fmla="*/ 505758 h 601931"/>
                <a:gd name="connsiteX10" fmla="*/ 268833 w 315697"/>
                <a:gd name="connsiteY10" fmla="*/ 548502 h 601931"/>
                <a:gd name="connsiteX11" fmla="*/ 246728 w 315697"/>
                <a:gd name="connsiteY11" fmla="*/ 591246 h 601931"/>
                <a:gd name="connsiteX12" fmla="*/ 229615 w 315697"/>
                <a:gd name="connsiteY12" fmla="*/ 588396 h 601931"/>
                <a:gd name="connsiteX13" fmla="*/ 208223 w 315697"/>
                <a:gd name="connsiteY13" fmla="*/ 595520 h 601931"/>
                <a:gd name="connsiteX14" fmla="*/ 198953 w 315697"/>
                <a:gd name="connsiteY14" fmla="*/ 601932 h 601931"/>
                <a:gd name="connsiteX15" fmla="*/ 191823 w 315697"/>
                <a:gd name="connsiteY15" fmla="*/ 590533 h 601931"/>
                <a:gd name="connsiteX16" fmla="*/ 186118 w 315697"/>
                <a:gd name="connsiteY16" fmla="*/ 554201 h 601931"/>
                <a:gd name="connsiteX17" fmla="*/ 160448 w 315697"/>
                <a:gd name="connsiteY17" fmla="*/ 517157 h 601931"/>
                <a:gd name="connsiteX18" fmla="*/ 121943 w 315697"/>
                <a:gd name="connsiteY18" fmla="*/ 496497 h 601931"/>
                <a:gd name="connsiteX19" fmla="*/ 107682 w 315697"/>
                <a:gd name="connsiteY19" fmla="*/ 460165 h 601931"/>
                <a:gd name="connsiteX20" fmla="*/ 114813 w 315697"/>
                <a:gd name="connsiteY20" fmla="*/ 435944 h 601931"/>
                <a:gd name="connsiteX21" fmla="*/ 95560 w 315697"/>
                <a:gd name="connsiteY21" fmla="*/ 401748 h 601931"/>
                <a:gd name="connsiteX22" fmla="*/ 63473 w 315697"/>
                <a:gd name="connsiteY22" fmla="*/ 374677 h 601931"/>
                <a:gd name="connsiteX23" fmla="*/ 26394 w 315697"/>
                <a:gd name="connsiteY23" fmla="*/ 334783 h 601931"/>
                <a:gd name="connsiteX24" fmla="*/ 15698 w 315697"/>
                <a:gd name="connsiteY24" fmla="*/ 200853 h 601931"/>
                <a:gd name="connsiteX25" fmla="*/ 29246 w 315697"/>
                <a:gd name="connsiteY25" fmla="*/ 145286 h 601931"/>
                <a:gd name="connsiteX26" fmla="*/ 34237 w 315697"/>
                <a:gd name="connsiteY26" fmla="*/ 134600 h 601931"/>
                <a:gd name="connsiteX27" fmla="*/ 48499 w 315697"/>
                <a:gd name="connsiteY27" fmla="*/ 123202 h 601931"/>
                <a:gd name="connsiteX28" fmla="*/ 78447 w 315697"/>
                <a:gd name="connsiteY28" fmla="*/ 13493 h 60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5697" h="601931">
                  <a:moveTo>
                    <a:pt x="78447" y="13493"/>
                  </a:moveTo>
                  <a:cubicBezTo>
                    <a:pt x="131213" y="9218"/>
                    <a:pt x="182553" y="5656"/>
                    <a:pt x="234606" y="1382"/>
                  </a:cubicBezTo>
                  <a:cubicBezTo>
                    <a:pt x="276676" y="-2180"/>
                    <a:pt x="276676" y="-1468"/>
                    <a:pt x="295929" y="36289"/>
                  </a:cubicBezTo>
                  <a:cubicBezTo>
                    <a:pt x="301633" y="46975"/>
                    <a:pt x="304485" y="56949"/>
                    <a:pt x="297355" y="69060"/>
                  </a:cubicBezTo>
                  <a:cubicBezTo>
                    <a:pt x="293789" y="75471"/>
                    <a:pt x="293789" y="84732"/>
                    <a:pt x="294502" y="91856"/>
                  </a:cubicBezTo>
                  <a:cubicBezTo>
                    <a:pt x="298068" y="150273"/>
                    <a:pt x="303059" y="207977"/>
                    <a:pt x="306624" y="266393"/>
                  </a:cubicBezTo>
                  <a:cubicBezTo>
                    <a:pt x="308051" y="284203"/>
                    <a:pt x="305911" y="302725"/>
                    <a:pt x="306624" y="320535"/>
                  </a:cubicBezTo>
                  <a:cubicBezTo>
                    <a:pt x="306624" y="334783"/>
                    <a:pt x="303772" y="351168"/>
                    <a:pt x="309477" y="363279"/>
                  </a:cubicBezTo>
                  <a:cubicBezTo>
                    <a:pt x="319459" y="385363"/>
                    <a:pt x="315894" y="405310"/>
                    <a:pt x="309477" y="426682"/>
                  </a:cubicBezTo>
                  <a:cubicBezTo>
                    <a:pt x="302346" y="453041"/>
                    <a:pt x="296641" y="479400"/>
                    <a:pt x="290224" y="505758"/>
                  </a:cubicBezTo>
                  <a:cubicBezTo>
                    <a:pt x="286659" y="521431"/>
                    <a:pt x="281667" y="535679"/>
                    <a:pt x="268833" y="548502"/>
                  </a:cubicBezTo>
                  <a:cubicBezTo>
                    <a:pt x="258137" y="558476"/>
                    <a:pt x="254571" y="575573"/>
                    <a:pt x="246728" y="591246"/>
                  </a:cubicBezTo>
                  <a:cubicBezTo>
                    <a:pt x="242449" y="590533"/>
                    <a:pt x="236032" y="587684"/>
                    <a:pt x="229615" y="588396"/>
                  </a:cubicBezTo>
                  <a:cubicBezTo>
                    <a:pt x="222484" y="589109"/>
                    <a:pt x="215353" y="592671"/>
                    <a:pt x="208223" y="595520"/>
                  </a:cubicBezTo>
                  <a:cubicBezTo>
                    <a:pt x="204658" y="596945"/>
                    <a:pt x="201805" y="599795"/>
                    <a:pt x="198953" y="601932"/>
                  </a:cubicBezTo>
                  <a:cubicBezTo>
                    <a:pt x="196814" y="598370"/>
                    <a:pt x="193249" y="594095"/>
                    <a:pt x="191823" y="590533"/>
                  </a:cubicBezTo>
                  <a:cubicBezTo>
                    <a:pt x="189683" y="578423"/>
                    <a:pt x="187544" y="566312"/>
                    <a:pt x="186118" y="554201"/>
                  </a:cubicBezTo>
                  <a:cubicBezTo>
                    <a:pt x="183979" y="537104"/>
                    <a:pt x="175422" y="524993"/>
                    <a:pt x="160448" y="517157"/>
                  </a:cubicBezTo>
                  <a:cubicBezTo>
                    <a:pt x="147613" y="510033"/>
                    <a:pt x="134778" y="503621"/>
                    <a:pt x="121943" y="496497"/>
                  </a:cubicBezTo>
                  <a:cubicBezTo>
                    <a:pt x="107682" y="487948"/>
                    <a:pt x="101265" y="476550"/>
                    <a:pt x="107682" y="460165"/>
                  </a:cubicBezTo>
                  <a:cubicBezTo>
                    <a:pt x="110534" y="452329"/>
                    <a:pt x="113387" y="443780"/>
                    <a:pt x="114813" y="435944"/>
                  </a:cubicBezTo>
                  <a:cubicBezTo>
                    <a:pt x="116952" y="420271"/>
                    <a:pt x="112673" y="407448"/>
                    <a:pt x="95560" y="401748"/>
                  </a:cubicBezTo>
                  <a:cubicBezTo>
                    <a:pt x="81299" y="396762"/>
                    <a:pt x="72029" y="387500"/>
                    <a:pt x="63473" y="374677"/>
                  </a:cubicBezTo>
                  <a:cubicBezTo>
                    <a:pt x="53490" y="359717"/>
                    <a:pt x="38516" y="348319"/>
                    <a:pt x="26394" y="334783"/>
                  </a:cubicBezTo>
                  <a:cubicBezTo>
                    <a:pt x="-3554" y="303438"/>
                    <a:pt x="-9259" y="236473"/>
                    <a:pt x="15698" y="200853"/>
                  </a:cubicBezTo>
                  <a:cubicBezTo>
                    <a:pt x="27107" y="183755"/>
                    <a:pt x="38516" y="167370"/>
                    <a:pt x="29246" y="145286"/>
                  </a:cubicBezTo>
                  <a:cubicBezTo>
                    <a:pt x="28533" y="142436"/>
                    <a:pt x="31385" y="137450"/>
                    <a:pt x="34237" y="134600"/>
                  </a:cubicBezTo>
                  <a:cubicBezTo>
                    <a:pt x="38516" y="130326"/>
                    <a:pt x="43507" y="126764"/>
                    <a:pt x="48499" y="123202"/>
                  </a:cubicBezTo>
                  <a:cubicBezTo>
                    <a:pt x="91995" y="93993"/>
                    <a:pt x="101265" y="63360"/>
                    <a:pt x="78447" y="13493"/>
                  </a:cubicBezTo>
                  <a:close/>
                </a:path>
              </a:pathLst>
            </a:custGeom>
            <a:solidFill>
              <a:srgbClr val="C00000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C5A71AE-FB47-EA66-A702-F77C81178A34}"/>
                </a:ext>
              </a:extLst>
            </p:cNvPr>
            <p:cNvGrpSpPr/>
            <p:nvPr/>
          </p:nvGrpSpPr>
          <p:grpSpPr>
            <a:xfrm>
              <a:off x="7766549" y="1693189"/>
              <a:ext cx="504602" cy="715571"/>
              <a:chOff x="6532022" y="1350250"/>
              <a:chExt cx="401078" cy="568764"/>
            </a:xfrm>
            <a:solidFill>
              <a:srgbClr val="C00000"/>
            </a:solidFill>
          </p:grpSpPr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386A7AFF-9521-248A-FCD5-691202E80C90}"/>
                  </a:ext>
                </a:extLst>
              </p:cNvPr>
              <p:cNvSpPr/>
              <p:nvPr/>
            </p:nvSpPr>
            <p:spPr>
              <a:xfrm>
                <a:off x="6532022" y="1350250"/>
                <a:ext cx="401078" cy="568764"/>
              </a:xfrm>
              <a:custGeom>
                <a:avLst/>
                <a:gdLst>
                  <a:gd name="connsiteX0" fmla="*/ 278303 w 325531"/>
                  <a:gd name="connsiteY0" fmla="*/ 184511 h 461632"/>
                  <a:gd name="connsiteX1" fmla="*/ 323938 w 325531"/>
                  <a:gd name="connsiteY1" fmla="*/ 272848 h 461632"/>
                  <a:gd name="connsiteX2" fmla="*/ 319660 w 325531"/>
                  <a:gd name="connsiteY2" fmla="*/ 303481 h 461632"/>
                  <a:gd name="connsiteX3" fmla="*/ 281155 w 325531"/>
                  <a:gd name="connsiteY3" fmla="*/ 419601 h 461632"/>
                  <a:gd name="connsiteX4" fmla="*/ 263329 w 325531"/>
                  <a:gd name="connsiteY4" fmla="*/ 438836 h 461632"/>
                  <a:gd name="connsiteX5" fmla="*/ 190597 w 325531"/>
                  <a:gd name="connsiteY5" fmla="*/ 446672 h 461632"/>
                  <a:gd name="connsiteX6" fmla="*/ 89343 w 325531"/>
                  <a:gd name="connsiteY6" fmla="*/ 457358 h 461632"/>
                  <a:gd name="connsiteX7" fmla="*/ 23029 w 325531"/>
                  <a:gd name="connsiteY7" fmla="*/ 461633 h 461632"/>
                  <a:gd name="connsiteX8" fmla="*/ 39429 w 325531"/>
                  <a:gd name="connsiteY8" fmla="*/ 371158 h 461632"/>
                  <a:gd name="connsiteX9" fmla="*/ 24455 w 325531"/>
                  <a:gd name="connsiteY9" fmla="*/ 293507 h 461632"/>
                  <a:gd name="connsiteX10" fmla="*/ 6629 w 325531"/>
                  <a:gd name="connsiteY10" fmla="*/ 183086 h 461632"/>
                  <a:gd name="connsiteX11" fmla="*/ 11621 w 325531"/>
                  <a:gd name="connsiteY11" fmla="*/ 156015 h 461632"/>
                  <a:gd name="connsiteX12" fmla="*/ 47273 w 325531"/>
                  <a:gd name="connsiteY12" fmla="*/ 116121 h 461632"/>
                  <a:gd name="connsiteX13" fmla="*/ 67239 w 325531"/>
                  <a:gd name="connsiteY13" fmla="*/ 86200 h 461632"/>
                  <a:gd name="connsiteX14" fmla="*/ 75795 w 325531"/>
                  <a:gd name="connsiteY14" fmla="*/ 56992 h 461632"/>
                  <a:gd name="connsiteX15" fmla="*/ 91482 w 325531"/>
                  <a:gd name="connsiteY15" fmla="*/ 23509 h 461632"/>
                  <a:gd name="connsiteX16" fmla="*/ 95048 w 325531"/>
                  <a:gd name="connsiteY16" fmla="*/ 0 h 461632"/>
                  <a:gd name="connsiteX17" fmla="*/ 152805 w 325531"/>
                  <a:gd name="connsiteY17" fmla="*/ 22084 h 461632"/>
                  <a:gd name="connsiteX18" fmla="*/ 197015 w 325531"/>
                  <a:gd name="connsiteY18" fmla="*/ 37045 h 461632"/>
                  <a:gd name="connsiteX19" fmla="*/ 213415 w 325531"/>
                  <a:gd name="connsiteY19" fmla="*/ 54142 h 461632"/>
                  <a:gd name="connsiteX20" fmla="*/ 226963 w 325531"/>
                  <a:gd name="connsiteY20" fmla="*/ 88337 h 461632"/>
                  <a:gd name="connsiteX21" fmla="*/ 231954 w 325531"/>
                  <a:gd name="connsiteY21" fmla="*/ 114696 h 461632"/>
                  <a:gd name="connsiteX22" fmla="*/ 203432 w 325531"/>
                  <a:gd name="connsiteY22" fmla="*/ 195197 h 461632"/>
                  <a:gd name="connsiteX23" fmla="*/ 213415 w 325531"/>
                  <a:gd name="connsiteY23" fmla="*/ 225117 h 461632"/>
                  <a:gd name="connsiteX24" fmla="*/ 236946 w 325531"/>
                  <a:gd name="connsiteY24" fmla="*/ 224405 h 461632"/>
                  <a:gd name="connsiteX25" fmla="*/ 278303 w 325531"/>
                  <a:gd name="connsiteY25" fmla="*/ 184511 h 461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25531" h="461632">
                    <a:moveTo>
                      <a:pt x="278303" y="184511"/>
                    </a:moveTo>
                    <a:cubicBezTo>
                      <a:pt x="294703" y="215144"/>
                      <a:pt x="311103" y="242927"/>
                      <a:pt x="323938" y="272848"/>
                    </a:cubicBezTo>
                    <a:cubicBezTo>
                      <a:pt x="327504" y="280684"/>
                      <a:pt x="324651" y="294932"/>
                      <a:pt x="319660" y="303481"/>
                    </a:cubicBezTo>
                    <a:cubicBezTo>
                      <a:pt x="299694" y="339813"/>
                      <a:pt x="282581" y="377570"/>
                      <a:pt x="281155" y="419601"/>
                    </a:cubicBezTo>
                    <a:cubicBezTo>
                      <a:pt x="280442" y="431712"/>
                      <a:pt x="274737" y="437411"/>
                      <a:pt x="263329" y="438836"/>
                    </a:cubicBezTo>
                    <a:cubicBezTo>
                      <a:pt x="239085" y="441686"/>
                      <a:pt x="214841" y="444535"/>
                      <a:pt x="190597" y="446672"/>
                    </a:cubicBezTo>
                    <a:cubicBezTo>
                      <a:pt x="157083" y="450234"/>
                      <a:pt x="122857" y="454509"/>
                      <a:pt x="89343" y="457358"/>
                    </a:cubicBezTo>
                    <a:cubicBezTo>
                      <a:pt x="67239" y="459496"/>
                      <a:pt x="45134" y="460208"/>
                      <a:pt x="23029" y="461633"/>
                    </a:cubicBezTo>
                    <a:cubicBezTo>
                      <a:pt x="28734" y="428862"/>
                      <a:pt x="33012" y="399654"/>
                      <a:pt x="39429" y="371158"/>
                    </a:cubicBezTo>
                    <a:cubicBezTo>
                      <a:pt x="45847" y="342663"/>
                      <a:pt x="40856" y="316304"/>
                      <a:pt x="24455" y="293507"/>
                    </a:cubicBezTo>
                    <a:cubicBezTo>
                      <a:pt x="925" y="259312"/>
                      <a:pt x="-6919" y="222980"/>
                      <a:pt x="6629" y="183086"/>
                    </a:cubicBezTo>
                    <a:cubicBezTo>
                      <a:pt x="9481" y="174537"/>
                      <a:pt x="10194" y="165276"/>
                      <a:pt x="11621" y="156015"/>
                    </a:cubicBezTo>
                    <a:cubicBezTo>
                      <a:pt x="15186" y="133218"/>
                      <a:pt x="24455" y="120395"/>
                      <a:pt x="47273" y="116121"/>
                    </a:cubicBezTo>
                    <a:cubicBezTo>
                      <a:pt x="65100" y="112559"/>
                      <a:pt x="70804" y="102585"/>
                      <a:pt x="67239" y="86200"/>
                    </a:cubicBezTo>
                    <a:cubicBezTo>
                      <a:pt x="64386" y="74089"/>
                      <a:pt x="67952" y="66253"/>
                      <a:pt x="75795" y="56992"/>
                    </a:cubicBezTo>
                    <a:cubicBezTo>
                      <a:pt x="82926" y="47731"/>
                      <a:pt x="87204" y="34907"/>
                      <a:pt x="91482" y="23509"/>
                    </a:cubicBezTo>
                    <a:cubicBezTo>
                      <a:pt x="93622" y="17098"/>
                      <a:pt x="93622" y="9974"/>
                      <a:pt x="95048" y="0"/>
                    </a:cubicBezTo>
                    <a:cubicBezTo>
                      <a:pt x="115726" y="7836"/>
                      <a:pt x="134266" y="14960"/>
                      <a:pt x="152805" y="22084"/>
                    </a:cubicBezTo>
                    <a:cubicBezTo>
                      <a:pt x="167066" y="27071"/>
                      <a:pt x="182040" y="33483"/>
                      <a:pt x="197015" y="37045"/>
                    </a:cubicBezTo>
                    <a:cubicBezTo>
                      <a:pt x="207711" y="39182"/>
                      <a:pt x="211989" y="42744"/>
                      <a:pt x="213415" y="54142"/>
                    </a:cubicBezTo>
                    <a:cubicBezTo>
                      <a:pt x="214841" y="66253"/>
                      <a:pt x="223397" y="76939"/>
                      <a:pt x="226963" y="88337"/>
                    </a:cubicBezTo>
                    <a:cubicBezTo>
                      <a:pt x="229815" y="96886"/>
                      <a:pt x="234093" y="106859"/>
                      <a:pt x="231954" y="114696"/>
                    </a:cubicBezTo>
                    <a:cubicBezTo>
                      <a:pt x="224111" y="141767"/>
                      <a:pt x="213415" y="168838"/>
                      <a:pt x="203432" y="195197"/>
                    </a:cubicBezTo>
                    <a:cubicBezTo>
                      <a:pt x="198440" y="208732"/>
                      <a:pt x="203432" y="218706"/>
                      <a:pt x="213415" y="225117"/>
                    </a:cubicBezTo>
                    <a:cubicBezTo>
                      <a:pt x="219119" y="228679"/>
                      <a:pt x="231954" y="228679"/>
                      <a:pt x="236946" y="224405"/>
                    </a:cubicBezTo>
                    <a:cubicBezTo>
                      <a:pt x="252633" y="213007"/>
                      <a:pt x="265468" y="198759"/>
                      <a:pt x="278303" y="184511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67" name="Graphic 2">
                <a:extLst>
                  <a:ext uri="{FF2B5EF4-FFF2-40B4-BE49-F238E27FC236}">
                    <a16:creationId xmlns:a16="http://schemas.microsoft.com/office/drawing/2014/main" id="{EC15D10D-B29F-B984-7FCF-F0A135F832CD}"/>
                  </a:ext>
                </a:extLst>
              </p:cNvPr>
              <p:cNvGrpSpPr/>
              <p:nvPr/>
            </p:nvGrpSpPr>
            <p:grpSpPr>
              <a:xfrm>
                <a:off x="6680755" y="1678520"/>
                <a:ext cx="124751" cy="83383"/>
                <a:chOff x="5949620" y="1731835"/>
                <a:chExt cx="101253" cy="67677"/>
              </a:xfrm>
              <a:grpFill/>
            </p:grpSpPr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684F5ABC-C84E-FCDC-F88C-CB2005CE4416}"/>
                    </a:ext>
                  </a:extLst>
                </p:cNvPr>
                <p:cNvSpPr/>
                <p:nvPr/>
              </p:nvSpPr>
              <p:spPr>
                <a:xfrm>
                  <a:off x="5949620" y="1732547"/>
                  <a:ext cx="69879" cy="66965"/>
                </a:xfrm>
                <a:custGeom>
                  <a:avLst/>
                  <a:gdLst>
                    <a:gd name="connsiteX0" fmla="*/ 57044 w 69879"/>
                    <a:gd name="connsiteY0" fmla="*/ 41319 h 66965"/>
                    <a:gd name="connsiteX1" fmla="*/ 57757 w 69879"/>
                    <a:gd name="connsiteY1" fmla="*/ 9261 h 66965"/>
                    <a:gd name="connsiteX2" fmla="*/ 57044 w 69879"/>
                    <a:gd name="connsiteY2" fmla="*/ 9261 h 66965"/>
                    <a:gd name="connsiteX3" fmla="*/ 40644 w 69879"/>
                    <a:gd name="connsiteY3" fmla="*/ 66253 h 66965"/>
                    <a:gd name="connsiteX4" fmla="*/ 28522 w 69879"/>
                    <a:gd name="connsiteY4" fmla="*/ 66253 h 66965"/>
                    <a:gd name="connsiteX5" fmla="*/ 13548 w 69879"/>
                    <a:gd name="connsiteY5" fmla="*/ 9261 h 66965"/>
                    <a:gd name="connsiteX6" fmla="*/ 12835 w 69879"/>
                    <a:gd name="connsiteY6" fmla="*/ 9261 h 66965"/>
                    <a:gd name="connsiteX7" fmla="*/ 13548 w 69879"/>
                    <a:gd name="connsiteY7" fmla="*/ 42744 h 66965"/>
                    <a:gd name="connsiteX8" fmla="*/ 13548 w 69879"/>
                    <a:gd name="connsiteY8" fmla="*/ 66965 h 66965"/>
                    <a:gd name="connsiteX9" fmla="*/ 0 w 69879"/>
                    <a:gd name="connsiteY9" fmla="*/ 66965 h 66965"/>
                    <a:gd name="connsiteX10" fmla="*/ 0 w 69879"/>
                    <a:gd name="connsiteY10" fmla="*/ 0 h 66965"/>
                    <a:gd name="connsiteX11" fmla="*/ 21392 w 69879"/>
                    <a:gd name="connsiteY11" fmla="*/ 0 h 66965"/>
                    <a:gd name="connsiteX12" fmla="*/ 34227 w 69879"/>
                    <a:gd name="connsiteY12" fmla="*/ 49868 h 66965"/>
                    <a:gd name="connsiteX13" fmla="*/ 34227 w 69879"/>
                    <a:gd name="connsiteY13" fmla="*/ 49868 h 66965"/>
                    <a:gd name="connsiteX14" fmla="*/ 49201 w 69879"/>
                    <a:gd name="connsiteY14" fmla="*/ 0 h 66965"/>
                    <a:gd name="connsiteX15" fmla="*/ 69879 w 69879"/>
                    <a:gd name="connsiteY15" fmla="*/ 0 h 66965"/>
                    <a:gd name="connsiteX16" fmla="*/ 69879 w 69879"/>
                    <a:gd name="connsiteY16" fmla="*/ 66965 h 66965"/>
                    <a:gd name="connsiteX17" fmla="*/ 55618 w 69879"/>
                    <a:gd name="connsiteY17" fmla="*/ 66965 h 66965"/>
                    <a:gd name="connsiteX18" fmla="*/ 55618 w 69879"/>
                    <a:gd name="connsiteY18" fmla="*/ 41319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9879" h="66965">
                      <a:moveTo>
                        <a:pt x="57044" y="41319"/>
                      </a:moveTo>
                      <a:cubicBezTo>
                        <a:pt x="57044" y="29921"/>
                        <a:pt x="57044" y="17098"/>
                        <a:pt x="57757" y="9261"/>
                      </a:cubicBezTo>
                      <a:lnTo>
                        <a:pt x="57044" y="9261"/>
                      </a:lnTo>
                      <a:cubicBezTo>
                        <a:pt x="54192" y="22797"/>
                        <a:pt x="47061" y="45593"/>
                        <a:pt x="40644" y="66253"/>
                      </a:cubicBezTo>
                      <a:lnTo>
                        <a:pt x="28522" y="66253"/>
                      </a:lnTo>
                      <a:cubicBezTo>
                        <a:pt x="23531" y="47731"/>
                        <a:pt x="16400" y="22084"/>
                        <a:pt x="13548" y="9261"/>
                      </a:cubicBezTo>
                      <a:lnTo>
                        <a:pt x="12835" y="9261"/>
                      </a:lnTo>
                      <a:cubicBezTo>
                        <a:pt x="13548" y="17098"/>
                        <a:pt x="13548" y="30633"/>
                        <a:pt x="13548" y="42744"/>
                      </a:cubicBezTo>
                      <a:lnTo>
                        <a:pt x="13548" y="66965"/>
                      </a:lnTo>
                      <a:lnTo>
                        <a:pt x="0" y="66965"/>
                      </a:lnTo>
                      <a:lnTo>
                        <a:pt x="0" y="0"/>
                      </a:lnTo>
                      <a:lnTo>
                        <a:pt x="21392" y="0"/>
                      </a:lnTo>
                      <a:cubicBezTo>
                        <a:pt x="26383" y="17810"/>
                        <a:pt x="32800" y="39894"/>
                        <a:pt x="34227" y="49868"/>
                      </a:cubicBezTo>
                      <a:lnTo>
                        <a:pt x="34227" y="49868"/>
                      </a:lnTo>
                      <a:cubicBezTo>
                        <a:pt x="35653" y="41319"/>
                        <a:pt x="43496" y="17810"/>
                        <a:pt x="49201" y="0"/>
                      </a:cubicBezTo>
                      <a:lnTo>
                        <a:pt x="69879" y="0"/>
                      </a:lnTo>
                      <a:lnTo>
                        <a:pt x="69879" y="66965"/>
                      </a:lnTo>
                      <a:lnTo>
                        <a:pt x="55618" y="66965"/>
                      </a:lnTo>
                      <a:lnTo>
                        <a:pt x="55618" y="41319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74061BED-1FD4-004C-F6B9-548C12463641}"/>
                    </a:ext>
                  </a:extLst>
                </p:cNvPr>
                <p:cNvSpPr/>
                <p:nvPr/>
              </p:nvSpPr>
              <p:spPr>
                <a:xfrm>
                  <a:off x="6036613" y="1731835"/>
                  <a:ext cx="14261" cy="66965"/>
                </a:xfrm>
                <a:custGeom>
                  <a:avLst/>
                  <a:gdLst>
                    <a:gd name="connsiteX0" fmla="*/ 14261 w 14261"/>
                    <a:gd name="connsiteY0" fmla="*/ 0 h 66965"/>
                    <a:gd name="connsiteX1" fmla="*/ 14261 w 14261"/>
                    <a:gd name="connsiteY1" fmla="*/ 66965 h 66965"/>
                    <a:gd name="connsiteX2" fmla="*/ 0 w 14261"/>
                    <a:gd name="connsiteY2" fmla="*/ 66965 h 66965"/>
                    <a:gd name="connsiteX3" fmla="*/ 0 w 14261"/>
                    <a:gd name="connsiteY3" fmla="*/ 0 h 66965"/>
                    <a:gd name="connsiteX4" fmla="*/ 14261 w 14261"/>
                    <a:gd name="connsiteY4" fmla="*/ 0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61" h="66965">
                      <a:moveTo>
                        <a:pt x="14261" y="0"/>
                      </a:moveTo>
                      <a:lnTo>
                        <a:pt x="14261" y="66965"/>
                      </a:lnTo>
                      <a:lnTo>
                        <a:pt x="0" y="66965"/>
                      </a:lnTo>
                      <a:lnTo>
                        <a:pt x="0" y="0"/>
                      </a:lnTo>
                      <a:lnTo>
                        <a:pt x="14261" y="0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0A27DAE-0D9A-902D-3EAE-58A61841DB25}"/>
                </a:ext>
              </a:extLst>
            </p:cNvPr>
            <p:cNvGrpSpPr/>
            <p:nvPr/>
          </p:nvGrpSpPr>
          <p:grpSpPr>
            <a:xfrm>
              <a:off x="6981974" y="1467918"/>
              <a:ext cx="992697" cy="879004"/>
              <a:chOff x="5908410" y="1171196"/>
              <a:chExt cx="789035" cy="698667"/>
            </a:xfrm>
            <a:solidFill>
              <a:srgbClr val="C00000"/>
            </a:solidFill>
          </p:grpSpPr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C2245141-B007-4FFB-FA15-AFE92779442E}"/>
                  </a:ext>
                </a:extLst>
              </p:cNvPr>
              <p:cNvSpPr/>
              <p:nvPr/>
            </p:nvSpPr>
            <p:spPr>
              <a:xfrm>
                <a:off x="5908410" y="1265112"/>
                <a:ext cx="514933" cy="604751"/>
              </a:xfrm>
              <a:custGeom>
                <a:avLst/>
                <a:gdLst>
                  <a:gd name="connsiteX0" fmla="*/ 131292 w 417940"/>
                  <a:gd name="connsiteY0" fmla="*/ 0 h 490840"/>
                  <a:gd name="connsiteX1" fmla="*/ 184771 w 417940"/>
                  <a:gd name="connsiteY1" fmla="*/ 33483 h 490840"/>
                  <a:gd name="connsiteX2" fmla="*/ 254650 w 417940"/>
                  <a:gd name="connsiteY2" fmla="*/ 91187 h 490840"/>
                  <a:gd name="connsiteX3" fmla="*/ 342356 w 417940"/>
                  <a:gd name="connsiteY3" fmla="*/ 108284 h 490840"/>
                  <a:gd name="connsiteX4" fmla="*/ 370165 w 417940"/>
                  <a:gd name="connsiteY4" fmla="*/ 131081 h 490840"/>
                  <a:gd name="connsiteX5" fmla="*/ 383713 w 417940"/>
                  <a:gd name="connsiteY5" fmla="*/ 168838 h 490840"/>
                  <a:gd name="connsiteX6" fmla="*/ 380148 w 417940"/>
                  <a:gd name="connsiteY6" fmla="*/ 183086 h 490840"/>
                  <a:gd name="connsiteX7" fmla="*/ 365174 w 417940"/>
                  <a:gd name="connsiteY7" fmla="*/ 205882 h 490840"/>
                  <a:gd name="connsiteX8" fmla="*/ 368739 w 417940"/>
                  <a:gd name="connsiteY8" fmla="*/ 225117 h 490840"/>
                  <a:gd name="connsiteX9" fmla="*/ 386566 w 417940"/>
                  <a:gd name="connsiteY9" fmla="*/ 228679 h 490840"/>
                  <a:gd name="connsiteX10" fmla="*/ 417940 w 417940"/>
                  <a:gd name="connsiteY10" fmla="*/ 210157 h 490840"/>
                  <a:gd name="connsiteX11" fmla="*/ 415088 w 417940"/>
                  <a:gd name="connsiteY11" fmla="*/ 223692 h 490840"/>
                  <a:gd name="connsiteX12" fmla="*/ 400827 w 417940"/>
                  <a:gd name="connsiteY12" fmla="*/ 307043 h 490840"/>
                  <a:gd name="connsiteX13" fmla="*/ 397974 w 417940"/>
                  <a:gd name="connsiteY13" fmla="*/ 377570 h 490840"/>
                  <a:gd name="connsiteX14" fmla="*/ 405105 w 417940"/>
                  <a:gd name="connsiteY14" fmla="*/ 411765 h 490840"/>
                  <a:gd name="connsiteX15" fmla="*/ 410096 w 417940"/>
                  <a:gd name="connsiteY15" fmla="*/ 470181 h 490840"/>
                  <a:gd name="connsiteX16" fmla="*/ 397974 w 417940"/>
                  <a:gd name="connsiteY16" fmla="*/ 478018 h 490840"/>
                  <a:gd name="connsiteX17" fmla="*/ 209015 w 417940"/>
                  <a:gd name="connsiteY17" fmla="*/ 490841 h 490840"/>
                  <a:gd name="connsiteX18" fmla="*/ 168371 w 417940"/>
                  <a:gd name="connsiteY18" fmla="*/ 464482 h 490840"/>
                  <a:gd name="connsiteX19" fmla="*/ 143414 w 417940"/>
                  <a:gd name="connsiteY19" fmla="*/ 389681 h 490840"/>
                  <a:gd name="connsiteX20" fmla="*/ 120596 w 417940"/>
                  <a:gd name="connsiteY20" fmla="*/ 336963 h 490840"/>
                  <a:gd name="connsiteX21" fmla="*/ 80665 w 417940"/>
                  <a:gd name="connsiteY21" fmla="*/ 293507 h 490840"/>
                  <a:gd name="connsiteX22" fmla="*/ 43587 w 417940"/>
                  <a:gd name="connsiteY22" fmla="*/ 272135 h 490840"/>
                  <a:gd name="connsiteX23" fmla="*/ 11499 w 417940"/>
                  <a:gd name="connsiteY23" fmla="*/ 237228 h 490840"/>
                  <a:gd name="connsiteX24" fmla="*/ 90 w 417940"/>
                  <a:gd name="connsiteY24" fmla="*/ 160289 h 490840"/>
                  <a:gd name="connsiteX25" fmla="*/ 9360 w 417940"/>
                  <a:gd name="connsiteY25" fmla="*/ 125382 h 490840"/>
                  <a:gd name="connsiteX26" fmla="*/ 36456 w 417940"/>
                  <a:gd name="connsiteY26" fmla="*/ 57704 h 490840"/>
                  <a:gd name="connsiteX27" fmla="*/ 60700 w 417940"/>
                  <a:gd name="connsiteY27" fmla="*/ 29208 h 490840"/>
                  <a:gd name="connsiteX28" fmla="*/ 118457 w 417940"/>
                  <a:gd name="connsiteY28" fmla="*/ 3562 h 490840"/>
                  <a:gd name="connsiteX29" fmla="*/ 131292 w 417940"/>
                  <a:gd name="connsiteY29" fmla="*/ 0 h 49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17940" h="490840">
                    <a:moveTo>
                      <a:pt x="131292" y="0"/>
                    </a:moveTo>
                    <a:cubicBezTo>
                      <a:pt x="132718" y="32058"/>
                      <a:pt x="144127" y="39182"/>
                      <a:pt x="184771" y="33483"/>
                    </a:cubicBezTo>
                    <a:cubicBezTo>
                      <a:pt x="189763" y="74802"/>
                      <a:pt x="219711" y="85488"/>
                      <a:pt x="254650" y="91187"/>
                    </a:cubicBezTo>
                    <a:cubicBezTo>
                      <a:pt x="283886" y="96173"/>
                      <a:pt x="313121" y="103297"/>
                      <a:pt x="342356" y="108284"/>
                    </a:cubicBezTo>
                    <a:cubicBezTo>
                      <a:pt x="356617" y="110421"/>
                      <a:pt x="365174" y="118970"/>
                      <a:pt x="370165" y="131081"/>
                    </a:cubicBezTo>
                    <a:cubicBezTo>
                      <a:pt x="375157" y="143192"/>
                      <a:pt x="380148" y="156015"/>
                      <a:pt x="383713" y="168838"/>
                    </a:cubicBezTo>
                    <a:cubicBezTo>
                      <a:pt x="385139" y="173112"/>
                      <a:pt x="382287" y="178811"/>
                      <a:pt x="380148" y="183086"/>
                    </a:cubicBezTo>
                    <a:cubicBezTo>
                      <a:pt x="375870" y="190922"/>
                      <a:pt x="368026" y="197334"/>
                      <a:pt x="365174" y="205882"/>
                    </a:cubicBezTo>
                    <a:cubicBezTo>
                      <a:pt x="363035" y="211582"/>
                      <a:pt x="365174" y="220843"/>
                      <a:pt x="368739" y="225117"/>
                    </a:cubicBezTo>
                    <a:cubicBezTo>
                      <a:pt x="371592" y="228679"/>
                      <a:pt x="381574" y="230104"/>
                      <a:pt x="386566" y="228679"/>
                    </a:cubicBezTo>
                    <a:cubicBezTo>
                      <a:pt x="397261" y="224405"/>
                      <a:pt x="406531" y="217281"/>
                      <a:pt x="417940" y="210157"/>
                    </a:cubicBezTo>
                    <a:cubicBezTo>
                      <a:pt x="416514" y="215144"/>
                      <a:pt x="416514" y="220130"/>
                      <a:pt x="415088" y="223692"/>
                    </a:cubicBezTo>
                    <a:cubicBezTo>
                      <a:pt x="401540" y="250051"/>
                      <a:pt x="400114" y="277835"/>
                      <a:pt x="400827" y="307043"/>
                    </a:cubicBezTo>
                    <a:cubicBezTo>
                      <a:pt x="401540" y="330552"/>
                      <a:pt x="397974" y="354061"/>
                      <a:pt x="397974" y="377570"/>
                    </a:cubicBezTo>
                    <a:cubicBezTo>
                      <a:pt x="397974" y="388968"/>
                      <a:pt x="399400" y="402504"/>
                      <a:pt x="405105" y="411765"/>
                    </a:cubicBezTo>
                    <a:cubicBezTo>
                      <a:pt x="417940" y="431000"/>
                      <a:pt x="412949" y="450234"/>
                      <a:pt x="410096" y="470181"/>
                    </a:cubicBezTo>
                    <a:cubicBezTo>
                      <a:pt x="409383" y="473031"/>
                      <a:pt x="402253" y="477305"/>
                      <a:pt x="397974" y="478018"/>
                    </a:cubicBezTo>
                    <a:cubicBezTo>
                      <a:pt x="335226" y="483004"/>
                      <a:pt x="271764" y="489416"/>
                      <a:pt x="209015" y="490841"/>
                    </a:cubicBezTo>
                    <a:cubicBezTo>
                      <a:pt x="195467" y="490841"/>
                      <a:pt x="179067" y="476593"/>
                      <a:pt x="168371" y="464482"/>
                    </a:cubicBezTo>
                    <a:cubicBezTo>
                      <a:pt x="150545" y="443823"/>
                      <a:pt x="136996" y="420314"/>
                      <a:pt x="143414" y="389681"/>
                    </a:cubicBezTo>
                    <a:cubicBezTo>
                      <a:pt x="148405" y="367596"/>
                      <a:pt x="139849" y="349787"/>
                      <a:pt x="120596" y="336963"/>
                    </a:cubicBezTo>
                    <a:cubicBezTo>
                      <a:pt x="103483" y="326277"/>
                      <a:pt x="90648" y="312742"/>
                      <a:pt x="80665" y="293507"/>
                    </a:cubicBezTo>
                    <a:cubicBezTo>
                      <a:pt x="74961" y="282821"/>
                      <a:pt x="57134" y="274273"/>
                      <a:pt x="43587" y="272135"/>
                    </a:cubicBezTo>
                    <a:cubicBezTo>
                      <a:pt x="21482" y="268573"/>
                      <a:pt x="14351" y="256463"/>
                      <a:pt x="11499" y="237228"/>
                    </a:cubicBezTo>
                    <a:cubicBezTo>
                      <a:pt x="7934" y="211582"/>
                      <a:pt x="2229" y="185935"/>
                      <a:pt x="90" y="160289"/>
                    </a:cubicBezTo>
                    <a:cubicBezTo>
                      <a:pt x="-623" y="148891"/>
                      <a:pt x="2942" y="134643"/>
                      <a:pt x="9360" y="125382"/>
                    </a:cubicBezTo>
                    <a:cubicBezTo>
                      <a:pt x="24334" y="104722"/>
                      <a:pt x="35743" y="84775"/>
                      <a:pt x="36456" y="57704"/>
                    </a:cubicBezTo>
                    <a:cubicBezTo>
                      <a:pt x="36456" y="47731"/>
                      <a:pt x="50004" y="35620"/>
                      <a:pt x="60700" y="29208"/>
                    </a:cubicBezTo>
                    <a:cubicBezTo>
                      <a:pt x="78526" y="18522"/>
                      <a:pt x="99205" y="11398"/>
                      <a:pt x="118457" y="3562"/>
                    </a:cubicBezTo>
                    <a:cubicBezTo>
                      <a:pt x="123448" y="1425"/>
                      <a:pt x="127014" y="712"/>
                      <a:pt x="131292" y="0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E92CFA76-0975-171D-B281-66E96CD34FE4}"/>
                  </a:ext>
                </a:extLst>
              </p:cNvPr>
              <p:cNvSpPr/>
              <p:nvPr/>
            </p:nvSpPr>
            <p:spPr>
              <a:xfrm>
                <a:off x="6159675" y="1171196"/>
                <a:ext cx="537770" cy="288771"/>
              </a:xfrm>
              <a:custGeom>
                <a:avLst/>
                <a:gdLst>
                  <a:gd name="connsiteX0" fmla="*/ 137707 w 436476"/>
                  <a:gd name="connsiteY0" fmla="*/ 6412 h 234378"/>
                  <a:gd name="connsiteX1" fmla="*/ 119168 w 436476"/>
                  <a:gd name="connsiteY1" fmla="*/ 18522 h 234378"/>
                  <a:gd name="connsiteX2" fmla="*/ 116316 w 436476"/>
                  <a:gd name="connsiteY2" fmla="*/ 61266 h 234378"/>
                  <a:gd name="connsiteX3" fmla="*/ 146264 w 436476"/>
                  <a:gd name="connsiteY3" fmla="*/ 69815 h 234378"/>
                  <a:gd name="connsiteX4" fmla="*/ 164803 w 436476"/>
                  <a:gd name="connsiteY4" fmla="*/ 79076 h 234378"/>
                  <a:gd name="connsiteX5" fmla="*/ 196891 w 436476"/>
                  <a:gd name="connsiteY5" fmla="*/ 94749 h 234378"/>
                  <a:gd name="connsiteX6" fmla="*/ 207587 w 436476"/>
                  <a:gd name="connsiteY6" fmla="*/ 94036 h 234378"/>
                  <a:gd name="connsiteX7" fmla="*/ 298858 w 436476"/>
                  <a:gd name="connsiteY7" fmla="*/ 69815 h 234378"/>
                  <a:gd name="connsiteX8" fmla="*/ 365885 w 436476"/>
                  <a:gd name="connsiteY8" fmla="*/ 64116 h 234378"/>
                  <a:gd name="connsiteX9" fmla="*/ 390128 w 436476"/>
                  <a:gd name="connsiteY9" fmla="*/ 66965 h 234378"/>
                  <a:gd name="connsiteX10" fmla="*/ 436477 w 436476"/>
                  <a:gd name="connsiteY10" fmla="*/ 104722 h 234378"/>
                  <a:gd name="connsiteX11" fmla="*/ 373015 w 436476"/>
                  <a:gd name="connsiteY11" fmla="*/ 104722 h 234378"/>
                  <a:gd name="connsiteX12" fmla="*/ 331658 w 436476"/>
                  <a:gd name="connsiteY12" fmla="*/ 122532 h 234378"/>
                  <a:gd name="connsiteX13" fmla="*/ 324528 w 436476"/>
                  <a:gd name="connsiteY13" fmla="*/ 127519 h 234378"/>
                  <a:gd name="connsiteX14" fmla="*/ 244666 w 436476"/>
                  <a:gd name="connsiteY14" fmla="*/ 165988 h 234378"/>
                  <a:gd name="connsiteX15" fmla="*/ 224700 w 436476"/>
                  <a:gd name="connsiteY15" fmla="*/ 188785 h 234378"/>
                  <a:gd name="connsiteX16" fmla="*/ 197604 w 436476"/>
                  <a:gd name="connsiteY16" fmla="*/ 234378 h 234378"/>
                  <a:gd name="connsiteX17" fmla="*/ 189047 w 436476"/>
                  <a:gd name="connsiteY17" fmla="*/ 209444 h 234378"/>
                  <a:gd name="connsiteX18" fmla="*/ 136994 w 436476"/>
                  <a:gd name="connsiteY18" fmla="*/ 163139 h 234378"/>
                  <a:gd name="connsiteX19" fmla="*/ 38593 w 436476"/>
                  <a:gd name="connsiteY19" fmla="*/ 143904 h 234378"/>
                  <a:gd name="connsiteX20" fmla="*/ 88 w 436476"/>
                  <a:gd name="connsiteY20" fmla="*/ 98311 h 234378"/>
                  <a:gd name="connsiteX21" fmla="*/ 12923 w 436476"/>
                  <a:gd name="connsiteY21" fmla="*/ 82638 h 234378"/>
                  <a:gd name="connsiteX22" fmla="*/ 68541 w 436476"/>
                  <a:gd name="connsiteY22" fmla="*/ 52717 h 234378"/>
                  <a:gd name="connsiteX23" fmla="*/ 116316 w 436476"/>
                  <a:gd name="connsiteY23" fmla="*/ 7836 h 234378"/>
                  <a:gd name="connsiteX24" fmla="*/ 132003 w 436476"/>
                  <a:gd name="connsiteY24" fmla="*/ 0 h 234378"/>
                  <a:gd name="connsiteX25" fmla="*/ 137707 w 436476"/>
                  <a:gd name="connsiteY25" fmla="*/ 6412 h 23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6476" h="234378">
                    <a:moveTo>
                      <a:pt x="137707" y="6412"/>
                    </a:moveTo>
                    <a:cubicBezTo>
                      <a:pt x="131290" y="9974"/>
                      <a:pt x="124159" y="12823"/>
                      <a:pt x="119168" y="18522"/>
                    </a:cubicBezTo>
                    <a:cubicBezTo>
                      <a:pt x="107759" y="31345"/>
                      <a:pt x="109185" y="47018"/>
                      <a:pt x="116316" y="61266"/>
                    </a:cubicBezTo>
                    <a:cubicBezTo>
                      <a:pt x="122733" y="74089"/>
                      <a:pt x="134142" y="71240"/>
                      <a:pt x="146264" y="69815"/>
                    </a:cubicBezTo>
                    <a:cubicBezTo>
                      <a:pt x="151969" y="69102"/>
                      <a:pt x="161238" y="74089"/>
                      <a:pt x="164803" y="79076"/>
                    </a:cubicBezTo>
                    <a:cubicBezTo>
                      <a:pt x="172647" y="91187"/>
                      <a:pt x="182630" y="96886"/>
                      <a:pt x="196891" y="94749"/>
                    </a:cubicBezTo>
                    <a:cubicBezTo>
                      <a:pt x="200456" y="94036"/>
                      <a:pt x="204021" y="94036"/>
                      <a:pt x="207587" y="94036"/>
                    </a:cubicBezTo>
                    <a:cubicBezTo>
                      <a:pt x="240387" y="95461"/>
                      <a:pt x="271049" y="94036"/>
                      <a:pt x="298858" y="69815"/>
                    </a:cubicBezTo>
                    <a:cubicBezTo>
                      <a:pt x="316684" y="54142"/>
                      <a:pt x="341641" y="47018"/>
                      <a:pt x="365885" y="64116"/>
                    </a:cubicBezTo>
                    <a:cubicBezTo>
                      <a:pt x="371589" y="68390"/>
                      <a:pt x="382285" y="68390"/>
                      <a:pt x="390128" y="66965"/>
                    </a:cubicBezTo>
                    <a:cubicBezTo>
                      <a:pt x="417938" y="61266"/>
                      <a:pt x="434338" y="74089"/>
                      <a:pt x="436477" y="104722"/>
                    </a:cubicBezTo>
                    <a:cubicBezTo>
                      <a:pt x="415085" y="104722"/>
                      <a:pt x="394407" y="104722"/>
                      <a:pt x="373015" y="104722"/>
                    </a:cubicBezTo>
                    <a:cubicBezTo>
                      <a:pt x="357328" y="104722"/>
                      <a:pt x="340928" y="106147"/>
                      <a:pt x="331658" y="122532"/>
                    </a:cubicBezTo>
                    <a:cubicBezTo>
                      <a:pt x="330232" y="124669"/>
                      <a:pt x="327380" y="126094"/>
                      <a:pt x="324528" y="127519"/>
                    </a:cubicBezTo>
                    <a:cubicBezTo>
                      <a:pt x="298145" y="140342"/>
                      <a:pt x="271049" y="151740"/>
                      <a:pt x="244666" y="165988"/>
                    </a:cubicBezTo>
                    <a:cubicBezTo>
                      <a:pt x="236109" y="170263"/>
                      <a:pt x="230405" y="180236"/>
                      <a:pt x="224700" y="188785"/>
                    </a:cubicBezTo>
                    <a:cubicBezTo>
                      <a:pt x="215430" y="202320"/>
                      <a:pt x="207587" y="216568"/>
                      <a:pt x="197604" y="234378"/>
                    </a:cubicBezTo>
                    <a:cubicBezTo>
                      <a:pt x="194038" y="223692"/>
                      <a:pt x="191187" y="216568"/>
                      <a:pt x="189047" y="209444"/>
                    </a:cubicBezTo>
                    <a:cubicBezTo>
                      <a:pt x="180491" y="184511"/>
                      <a:pt x="166230" y="166701"/>
                      <a:pt x="136994" y="163139"/>
                    </a:cubicBezTo>
                    <a:cubicBezTo>
                      <a:pt x="104194" y="158864"/>
                      <a:pt x="71393" y="151028"/>
                      <a:pt x="38593" y="143904"/>
                    </a:cubicBezTo>
                    <a:cubicBezTo>
                      <a:pt x="12210" y="138205"/>
                      <a:pt x="1514" y="124669"/>
                      <a:pt x="88" y="98311"/>
                    </a:cubicBezTo>
                    <a:cubicBezTo>
                      <a:pt x="-625" y="88337"/>
                      <a:pt x="2940" y="83350"/>
                      <a:pt x="12923" y="82638"/>
                    </a:cubicBezTo>
                    <a:cubicBezTo>
                      <a:pt x="36454" y="81926"/>
                      <a:pt x="53567" y="70527"/>
                      <a:pt x="68541" y="52717"/>
                    </a:cubicBezTo>
                    <a:cubicBezTo>
                      <a:pt x="82089" y="35620"/>
                      <a:pt x="99916" y="22084"/>
                      <a:pt x="116316" y="7836"/>
                    </a:cubicBezTo>
                    <a:cubicBezTo>
                      <a:pt x="120594" y="4274"/>
                      <a:pt x="126298" y="2850"/>
                      <a:pt x="132003" y="0"/>
                    </a:cubicBezTo>
                    <a:cubicBezTo>
                      <a:pt x="133429" y="2137"/>
                      <a:pt x="135568" y="4274"/>
                      <a:pt x="137707" y="6412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63" name="Graphic 2">
                <a:extLst>
                  <a:ext uri="{FF2B5EF4-FFF2-40B4-BE49-F238E27FC236}">
                    <a16:creationId xmlns:a16="http://schemas.microsoft.com/office/drawing/2014/main" id="{14039016-5A3C-1040-B312-FEAEA6D4E560}"/>
                  </a:ext>
                </a:extLst>
              </p:cNvPr>
              <p:cNvGrpSpPr/>
              <p:nvPr/>
            </p:nvGrpSpPr>
            <p:grpSpPr>
              <a:xfrm>
                <a:off x="6121128" y="1520529"/>
                <a:ext cx="138808" cy="82506"/>
                <a:chOff x="5495405" y="1603603"/>
                <a:chExt cx="112662" cy="66965"/>
              </a:xfrm>
              <a:grpFill/>
            </p:grpSpPr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A01557AF-0319-5101-522B-FCD78191AE14}"/>
                    </a:ext>
                  </a:extLst>
                </p:cNvPr>
                <p:cNvSpPr/>
                <p:nvPr/>
              </p:nvSpPr>
              <p:spPr>
                <a:xfrm>
                  <a:off x="5495405" y="1603603"/>
                  <a:ext cx="89131" cy="66965"/>
                </a:xfrm>
                <a:custGeom>
                  <a:avLst/>
                  <a:gdLst>
                    <a:gd name="connsiteX0" fmla="*/ 17113 w 89131"/>
                    <a:gd name="connsiteY0" fmla="*/ 66965 h 66965"/>
                    <a:gd name="connsiteX1" fmla="*/ 0 w 89131"/>
                    <a:gd name="connsiteY1" fmla="*/ 0 h 66965"/>
                    <a:gd name="connsiteX2" fmla="*/ 15687 w 89131"/>
                    <a:gd name="connsiteY2" fmla="*/ 0 h 66965"/>
                    <a:gd name="connsiteX3" fmla="*/ 25670 w 89131"/>
                    <a:gd name="connsiteY3" fmla="*/ 52005 h 66965"/>
                    <a:gd name="connsiteX4" fmla="*/ 25670 w 89131"/>
                    <a:gd name="connsiteY4" fmla="*/ 52005 h 66965"/>
                    <a:gd name="connsiteX5" fmla="*/ 38505 w 89131"/>
                    <a:gd name="connsiteY5" fmla="*/ 0 h 66965"/>
                    <a:gd name="connsiteX6" fmla="*/ 51340 w 89131"/>
                    <a:gd name="connsiteY6" fmla="*/ 0 h 66965"/>
                    <a:gd name="connsiteX7" fmla="*/ 63462 w 89131"/>
                    <a:gd name="connsiteY7" fmla="*/ 51293 h 66965"/>
                    <a:gd name="connsiteX8" fmla="*/ 63462 w 89131"/>
                    <a:gd name="connsiteY8" fmla="*/ 51293 h 66965"/>
                    <a:gd name="connsiteX9" fmla="*/ 74871 w 89131"/>
                    <a:gd name="connsiteY9" fmla="*/ 0 h 66965"/>
                    <a:gd name="connsiteX10" fmla="*/ 89132 w 89131"/>
                    <a:gd name="connsiteY10" fmla="*/ 0 h 66965"/>
                    <a:gd name="connsiteX11" fmla="*/ 70593 w 89131"/>
                    <a:gd name="connsiteY11" fmla="*/ 66965 h 66965"/>
                    <a:gd name="connsiteX12" fmla="*/ 55618 w 89131"/>
                    <a:gd name="connsiteY12" fmla="*/ 66965 h 66965"/>
                    <a:gd name="connsiteX13" fmla="*/ 43496 w 89131"/>
                    <a:gd name="connsiteY13" fmla="*/ 18522 h 66965"/>
                    <a:gd name="connsiteX14" fmla="*/ 43496 w 89131"/>
                    <a:gd name="connsiteY14" fmla="*/ 18522 h 66965"/>
                    <a:gd name="connsiteX15" fmla="*/ 31375 w 89131"/>
                    <a:gd name="connsiteY15" fmla="*/ 66965 h 66965"/>
                    <a:gd name="connsiteX16" fmla="*/ 17113 w 89131"/>
                    <a:gd name="connsiteY16" fmla="*/ 66965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9131" h="66965">
                      <a:moveTo>
                        <a:pt x="17113" y="66965"/>
                      </a:moveTo>
                      <a:lnTo>
                        <a:pt x="0" y="0"/>
                      </a:lnTo>
                      <a:lnTo>
                        <a:pt x="15687" y="0"/>
                      </a:lnTo>
                      <a:cubicBezTo>
                        <a:pt x="22105" y="30633"/>
                        <a:pt x="24957" y="44881"/>
                        <a:pt x="25670" y="52005"/>
                      </a:cubicBezTo>
                      <a:lnTo>
                        <a:pt x="25670" y="52005"/>
                      </a:lnTo>
                      <a:cubicBezTo>
                        <a:pt x="28522" y="39894"/>
                        <a:pt x="34940" y="16385"/>
                        <a:pt x="38505" y="0"/>
                      </a:cubicBezTo>
                      <a:lnTo>
                        <a:pt x="51340" y="0"/>
                      </a:lnTo>
                      <a:cubicBezTo>
                        <a:pt x="54905" y="12823"/>
                        <a:pt x="61323" y="39182"/>
                        <a:pt x="63462" y="51293"/>
                      </a:cubicBezTo>
                      <a:lnTo>
                        <a:pt x="63462" y="51293"/>
                      </a:lnTo>
                      <a:cubicBezTo>
                        <a:pt x="65601" y="36332"/>
                        <a:pt x="72018" y="10686"/>
                        <a:pt x="74871" y="0"/>
                      </a:cubicBezTo>
                      <a:lnTo>
                        <a:pt x="89132" y="0"/>
                      </a:lnTo>
                      <a:lnTo>
                        <a:pt x="70593" y="66965"/>
                      </a:lnTo>
                      <a:lnTo>
                        <a:pt x="55618" y="66965"/>
                      </a:lnTo>
                      <a:cubicBezTo>
                        <a:pt x="52053" y="52005"/>
                        <a:pt x="46349" y="30633"/>
                        <a:pt x="43496" y="18522"/>
                      </a:cubicBezTo>
                      <a:lnTo>
                        <a:pt x="43496" y="18522"/>
                      </a:lnTo>
                      <a:cubicBezTo>
                        <a:pt x="41357" y="30633"/>
                        <a:pt x="34940" y="53430"/>
                        <a:pt x="31375" y="66965"/>
                      </a:cubicBezTo>
                      <a:lnTo>
                        <a:pt x="17113" y="66965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19F63479-0D91-7557-541E-96DFB19C5133}"/>
                    </a:ext>
                  </a:extLst>
                </p:cNvPr>
                <p:cNvSpPr/>
                <p:nvPr/>
              </p:nvSpPr>
              <p:spPr>
                <a:xfrm>
                  <a:off x="5593806" y="1603603"/>
                  <a:ext cx="14261" cy="66965"/>
                </a:xfrm>
                <a:custGeom>
                  <a:avLst/>
                  <a:gdLst>
                    <a:gd name="connsiteX0" fmla="*/ 14261 w 14261"/>
                    <a:gd name="connsiteY0" fmla="*/ 0 h 66965"/>
                    <a:gd name="connsiteX1" fmla="*/ 14261 w 14261"/>
                    <a:gd name="connsiteY1" fmla="*/ 66965 h 66965"/>
                    <a:gd name="connsiteX2" fmla="*/ 0 w 14261"/>
                    <a:gd name="connsiteY2" fmla="*/ 66965 h 66965"/>
                    <a:gd name="connsiteX3" fmla="*/ 0 w 14261"/>
                    <a:gd name="connsiteY3" fmla="*/ 0 h 66965"/>
                    <a:gd name="connsiteX4" fmla="*/ 14261 w 14261"/>
                    <a:gd name="connsiteY4" fmla="*/ 0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61" h="66965">
                      <a:moveTo>
                        <a:pt x="14261" y="0"/>
                      </a:moveTo>
                      <a:lnTo>
                        <a:pt x="14261" y="66965"/>
                      </a:lnTo>
                      <a:lnTo>
                        <a:pt x="0" y="66965"/>
                      </a:lnTo>
                      <a:lnTo>
                        <a:pt x="0" y="0"/>
                      </a:lnTo>
                      <a:lnTo>
                        <a:pt x="14261" y="0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211D7EC-18A2-A377-0AE0-4AAABDE2DF27}"/>
                </a:ext>
              </a:extLst>
            </p:cNvPr>
            <p:cNvGrpSpPr/>
            <p:nvPr/>
          </p:nvGrpSpPr>
          <p:grpSpPr>
            <a:xfrm>
              <a:off x="7691716" y="2422013"/>
              <a:ext cx="373703" cy="697903"/>
              <a:chOff x="6472541" y="1929549"/>
              <a:chExt cx="297034" cy="554721"/>
            </a:xfrm>
            <a:solidFill>
              <a:srgbClr val="C00000"/>
            </a:solidFill>
          </p:grpSpPr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3383C80E-11AA-9394-F3F7-34712309D459}"/>
                  </a:ext>
                </a:extLst>
              </p:cNvPr>
              <p:cNvSpPr/>
              <p:nvPr/>
            </p:nvSpPr>
            <p:spPr>
              <a:xfrm>
                <a:off x="6472541" y="1929549"/>
                <a:ext cx="297034" cy="554721"/>
              </a:xfrm>
              <a:custGeom>
                <a:avLst/>
                <a:gdLst>
                  <a:gd name="connsiteX0" fmla="*/ 203933 w 241085"/>
                  <a:gd name="connsiteY0" fmla="*/ 712 h 450234"/>
                  <a:gd name="connsiteX1" fmla="*/ 223899 w 241085"/>
                  <a:gd name="connsiteY1" fmla="*/ 128231 h 450234"/>
                  <a:gd name="connsiteX2" fmla="*/ 226038 w 241085"/>
                  <a:gd name="connsiteY2" fmla="*/ 173112 h 450234"/>
                  <a:gd name="connsiteX3" fmla="*/ 231743 w 241085"/>
                  <a:gd name="connsiteY3" fmla="*/ 208732 h 450234"/>
                  <a:gd name="connsiteX4" fmla="*/ 233169 w 241085"/>
                  <a:gd name="connsiteY4" fmla="*/ 316304 h 450234"/>
                  <a:gd name="connsiteX5" fmla="*/ 223899 w 241085"/>
                  <a:gd name="connsiteY5" fmla="*/ 325565 h 450234"/>
                  <a:gd name="connsiteX6" fmla="*/ 190386 w 241085"/>
                  <a:gd name="connsiteY6" fmla="*/ 361185 h 450234"/>
                  <a:gd name="connsiteX7" fmla="*/ 180403 w 241085"/>
                  <a:gd name="connsiteY7" fmla="*/ 386831 h 450234"/>
                  <a:gd name="connsiteX8" fmla="*/ 149029 w 241085"/>
                  <a:gd name="connsiteY8" fmla="*/ 408915 h 450234"/>
                  <a:gd name="connsiteX9" fmla="*/ 126924 w 241085"/>
                  <a:gd name="connsiteY9" fmla="*/ 418889 h 450234"/>
                  <a:gd name="connsiteX10" fmla="*/ 67027 w 241085"/>
                  <a:gd name="connsiteY10" fmla="*/ 444535 h 450234"/>
                  <a:gd name="connsiteX11" fmla="*/ 0 w 241085"/>
                  <a:gd name="connsiteY11" fmla="*/ 450234 h 450234"/>
                  <a:gd name="connsiteX12" fmla="*/ 9270 w 241085"/>
                  <a:gd name="connsiteY12" fmla="*/ 410340 h 450234"/>
                  <a:gd name="connsiteX13" fmla="*/ 22105 w 241085"/>
                  <a:gd name="connsiteY13" fmla="*/ 369021 h 450234"/>
                  <a:gd name="connsiteX14" fmla="*/ 19253 w 241085"/>
                  <a:gd name="connsiteY14" fmla="*/ 324852 h 450234"/>
                  <a:gd name="connsiteX15" fmla="*/ 14261 w 241085"/>
                  <a:gd name="connsiteY15" fmla="*/ 296357 h 450234"/>
                  <a:gd name="connsiteX16" fmla="*/ 7843 w 241085"/>
                  <a:gd name="connsiteY16" fmla="*/ 142479 h 450234"/>
                  <a:gd name="connsiteX17" fmla="*/ 2139 w 241085"/>
                  <a:gd name="connsiteY17" fmla="*/ 47730 h 450234"/>
                  <a:gd name="connsiteX18" fmla="*/ 3565 w 241085"/>
                  <a:gd name="connsiteY18" fmla="*/ 29208 h 450234"/>
                  <a:gd name="connsiteX19" fmla="*/ 53479 w 241085"/>
                  <a:gd name="connsiteY19" fmla="*/ 12111 h 450234"/>
                  <a:gd name="connsiteX20" fmla="*/ 63462 w 241085"/>
                  <a:gd name="connsiteY20" fmla="*/ 9261 h 450234"/>
                  <a:gd name="connsiteX21" fmla="*/ 186820 w 241085"/>
                  <a:gd name="connsiteY21" fmla="*/ 0 h 450234"/>
                  <a:gd name="connsiteX22" fmla="*/ 203933 w 241085"/>
                  <a:gd name="connsiteY22" fmla="*/ 712 h 450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1085" h="450234">
                    <a:moveTo>
                      <a:pt x="203933" y="712"/>
                    </a:moveTo>
                    <a:cubicBezTo>
                      <a:pt x="211064" y="44881"/>
                      <a:pt x="218195" y="86912"/>
                      <a:pt x="223899" y="128231"/>
                    </a:cubicBezTo>
                    <a:cubicBezTo>
                      <a:pt x="226038" y="143191"/>
                      <a:pt x="224612" y="158152"/>
                      <a:pt x="226038" y="173112"/>
                    </a:cubicBezTo>
                    <a:cubicBezTo>
                      <a:pt x="226751" y="185223"/>
                      <a:pt x="227465" y="197334"/>
                      <a:pt x="231743" y="208732"/>
                    </a:cubicBezTo>
                    <a:cubicBezTo>
                      <a:pt x="246717" y="244352"/>
                      <a:pt x="241012" y="279972"/>
                      <a:pt x="233169" y="316304"/>
                    </a:cubicBezTo>
                    <a:cubicBezTo>
                      <a:pt x="232456" y="319866"/>
                      <a:pt x="228177" y="324852"/>
                      <a:pt x="223899" y="325565"/>
                    </a:cubicBezTo>
                    <a:cubicBezTo>
                      <a:pt x="205360" y="330552"/>
                      <a:pt x="196803" y="344800"/>
                      <a:pt x="190386" y="361185"/>
                    </a:cubicBezTo>
                    <a:cubicBezTo>
                      <a:pt x="186820" y="369734"/>
                      <a:pt x="183968" y="378282"/>
                      <a:pt x="180403" y="386831"/>
                    </a:cubicBezTo>
                    <a:cubicBezTo>
                      <a:pt x="174698" y="401079"/>
                      <a:pt x="171846" y="416039"/>
                      <a:pt x="149029" y="408915"/>
                    </a:cubicBezTo>
                    <a:cubicBezTo>
                      <a:pt x="143324" y="406778"/>
                      <a:pt x="133341" y="413902"/>
                      <a:pt x="126924" y="418889"/>
                    </a:cubicBezTo>
                    <a:cubicBezTo>
                      <a:pt x="109811" y="434562"/>
                      <a:pt x="90558" y="444535"/>
                      <a:pt x="67027" y="444535"/>
                    </a:cubicBezTo>
                    <a:cubicBezTo>
                      <a:pt x="46349" y="445248"/>
                      <a:pt x="24957" y="448097"/>
                      <a:pt x="0" y="450234"/>
                    </a:cubicBezTo>
                    <a:cubicBezTo>
                      <a:pt x="2852" y="436699"/>
                      <a:pt x="5704" y="423163"/>
                      <a:pt x="9270" y="410340"/>
                    </a:cubicBezTo>
                    <a:cubicBezTo>
                      <a:pt x="13548" y="396092"/>
                      <a:pt x="20679" y="383269"/>
                      <a:pt x="22105" y="369021"/>
                    </a:cubicBezTo>
                    <a:cubicBezTo>
                      <a:pt x="24244" y="354773"/>
                      <a:pt x="21392" y="339813"/>
                      <a:pt x="19253" y="324852"/>
                    </a:cubicBezTo>
                    <a:cubicBezTo>
                      <a:pt x="18539" y="315591"/>
                      <a:pt x="12835" y="305618"/>
                      <a:pt x="14261" y="296357"/>
                    </a:cubicBezTo>
                    <a:cubicBezTo>
                      <a:pt x="22818" y="244352"/>
                      <a:pt x="10696" y="193772"/>
                      <a:pt x="7843" y="142479"/>
                    </a:cubicBezTo>
                    <a:cubicBezTo>
                      <a:pt x="6418" y="111134"/>
                      <a:pt x="4278" y="79788"/>
                      <a:pt x="2139" y="47730"/>
                    </a:cubicBezTo>
                    <a:cubicBezTo>
                      <a:pt x="2139" y="42744"/>
                      <a:pt x="2852" y="37044"/>
                      <a:pt x="3565" y="29208"/>
                    </a:cubicBezTo>
                    <a:cubicBezTo>
                      <a:pt x="24957" y="35620"/>
                      <a:pt x="41357" y="29921"/>
                      <a:pt x="53479" y="12111"/>
                    </a:cubicBezTo>
                    <a:cubicBezTo>
                      <a:pt x="54905" y="9974"/>
                      <a:pt x="59897" y="9261"/>
                      <a:pt x="63462" y="9261"/>
                    </a:cubicBezTo>
                    <a:cubicBezTo>
                      <a:pt x="104819" y="6412"/>
                      <a:pt x="145463" y="2850"/>
                      <a:pt x="186820" y="0"/>
                    </a:cubicBezTo>
                    <a:cubicBezTo>
                      <a:pt x="195377" y="712"/>
                      <a:pt x="201794" y="712"/>
                      <a:pt x="203933" y="712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58" name="Graphic 2">
                <a:extLst>
                  <a:ext uri="{FF2B5EF4-FFF2-40B4-BE49-F238E27FC236}">
                    <a16:creationId xmlns:a16="http://schemas.microsoft.com/office/drawing/2014/main" id="{A7A81B57-BEB1-1B7C-7931-D733B95E0908}"/>
                  </a:ext>
                </a:extLst>
              </p:cNvPr>
              <p:cNvGrpSpPr/>
              <p:nvPr/>
            </p:nvGrpSpPr>
            <p:grpSpPr>
              <a:xfrm>
                <a:off x="6563031" y="2133181"/>
                <a:ext cx="107181" cy="84261"/>
                <a:chOff x="5854071" y="2100856"/>
                <a:chExt cx="86992" cy="68390"/>
              </a:xfrm>
              <a:grpFill/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DD83230D-5CEC-6B83-8358-F19B8F8A684D}"/>
                    </a:ext>
                  </a:extLst>
                </p:cNvPr>
                <p:cNvSpPr/>
                <p:nvPr/>
              </p:nvSpPr>
              <p:spPr>
                <a:xfrm>
                  <a:off x="5854071" y="2100856"/>
                  <a:ext cx="14261" cy="66965"/>
                </a:xfrm>
                <a:custGeom>
                  <a:avLst/>
                  <a:gdLst>
                    <a:gd name="connsiteX0" fmla="*/ 14261 w 14261"/>
                    <a:gd name="connsiteY0" fmla="*/ 0 h 66965"/>
                    <a:gd name="connsiteX1" fmla="*/ 14261 w 14261"/>
                    <a:gd name="connsiteY1" fmla="*/ 66965 h 66965"/>
                    <a:gd name="connsiteX2" fmla="*/ 0 w 14261"/>
                    <a:gd name="connsiteY2" fmla="*/ 66965 h 66965"/>
                    <a:gd name="connsiteX3" fmla="*/ 0 w 14261"/>
                    <a:gd name="connsiteY3" fmla="*/ 0 h 66965"/>
                    <a:gd name="connsiteX4" fmla="*/ 14261 w 14261"/>
                    <a:gd name="connsiteY4" fmla="*/ 0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61" h="66965">
                      <a:moveTo>
                        <a:pt x="14261" y="0"/>
                      </a:moveTo>
                      <a:lnTo>
                        <a:pt x="14261" y="66965"/>
                      </a:lnTo>
                      <a:lnTo>
                        <a:pt x="0" y="66965"/>
                      </a:lnTo>
                      <a:lnTo>
                        <a:pt x="0" y="0"/>
                      </a:lnTo>
                      <a:lnTo>
                        <a:pt x="14261" y="0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D2EEEC1D-FFBE-20CE-43F0-3EDF0A1929DD}"/>
                    </a:ext>
                  </a:extLst>
                </p:cNvPr>
                <p:cNvSpPr/>
                <p:nvPr/>
              </p:nvSpPr>
              <p:spPr>
                <a:xfrm>
                  <a:off x="5884019" y="2101568"/>
                  <a:ext cx="57044" cy="67677"/>
                </a:xfrm>
                <a:custGeom>
                  <a:avLst/>
                  <a:gdLst>
                    <a:gd name="connsiteX0" fmla="*/ 0 w 57044"/>
                    <a:gd name="connsiteY0" fmla="*/ 66965 h 67677"/>
                    <a:gd name="connsiteX1" fmla="*/ 0 w 57044"/>
                    <a:gd name="connsiteY1" fmla="*/ 0 h 67677"/>
                    <a:gd name="connsiteX2" fmla="*/ 17826 w 57044"/>
                    <a:gd name="connsiteY2" fmla="*/ 0 h 67677"/>
                    <a:gd name="connsiteX3" fmla="*/ 44922 w 57044"/>
                    <a:gd name="connsiteY3" fmla="*/ 49868 h 67677"/>
                    <a:gd name="connsiteX4" fmla="*/ 44922 w 57044"/>
                    <a:gd name="connsiteY4" fmla="*/ 49868 h 67677"/>
                    <a:gd name="connsiteX5" fmla="*/ 44209 w 57044"/>
                    <a:gd name="connsiteY5" fmla="*/ 19947 h 67677"/>
                    <a:gd name="connsiteX6" fmla="*/ 44209 w 57044"/>
                    <a:gd name="connsiteY6" fmla="*/ 0 h 67677"/>
                    <a:gd name="connsiteX7" fmla="*/ 57044 w 57044"/>
                    <a:gd name="connsiteY7" fmla="*/ 0 h 67677"/>
                    <a:gd name="connsiteX8" fmla="*/ 57044 w 57044"/>
                    <a:gd name="connsiteY8" fmla="*/ 66965 h 67677"/>
                    <a:gd name="connsiteX9" fmla="*/ 39931 w 57044"/>
                    <a:gd name="connsiteY9" fmla="*/ 66965 h 67677"/>
                    <a:gd name="connsiteX10" fmla="*/ 12122 w 57044"/>
                    <a:gd name="connsiteY10" fmla="*/ 14960 h 67677"/>
                    <a:gd name="connsiteX11" fmla="*/ 12122 w 57044"/>
                    <a:gd name="connsiteY11" fmla="*/ 14960 h 67677"/>
                    <a:gd name="connsiteX12" fmla="*/ 12835 w 57044"/>
                    <a:gd name="connsiteY12" fmla="*/ 47018 h 67677"/>
                    <a:gd name="connsiteX13" fmla="*/ 12835 w 57044"/>
                    <a:gd name="connsiteY13" fmla="*/ 67678 h 67677"/>
                    <a:gd name="connsiteX14" fmla="*/ 0 w 57044"/>
                    <a:gd name="connsiteY14" fmla="*/ 67678 h 67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044" h="67677">
                      <a:moveTo>
                        <a:pt x="0" y="66965"/>
                      </a:moveTo>
                      <a:lnTo>
                        <a:pt x="0" y="0"/>
                      </a:lnTo>
                      <a:lnTo>
                        <a:pt x="17826" y="0"/>
                      </a:lnTo>
                      <a:cubicBezTo>
                        <a:pt x="26383" y="14960"/>
                        <a:pt x="42070" y="42031"/>
                        <a:pt x="44922" y="49868"/>
                      </a:cubicBezTo>
                      <a:lnTo>
                        <a:pt x="44922" y="49868"/>
                      </a:lnTo>
                      <a:cubicBezTo>
                        <a:pt x="44209" y="42744"/>
                        <a:pt x="44209" y="31345"/>
                        <a:pt x="44209" y="19947"/>
                      </a:cubicBezTo>
                      <a:lnTo>
                        <a:pt x="44209" y="0"/>
                      </a:lnTo>
                      <a:lnTo>
                        <a:pt x="57044" y="0"/>
                      </a:lnTo>
                      <a:lnTo>
                        <a:pt x="57044" y="66965"/>
                      </a:lnTo>
                      <a:lnTo>
                        <a:pt x="39931" y="66965"/>
                      </a:lnTo>
                      <a:cubicBezTo>
                        <a:pt x="32800" y="54142"/>
                        <a:pt x="15687" y="22797"/>
                        <a:pt x="12122" y="14960"/>
                      </a:cubicBezTo>
                      <a:lnTo>
                        <a:pt x="12122" y="14960"/>
                      </a:lnTo>
                      <a:cubicBezTo>
                        <a:pt x="12835" y="20659"/>
                        <a:pt x="12835" y="34907"/>
                        <a:pt x="12835" y="47018"/>
                      </a:cubicBezTo>
                      <a:lnTo>
                        <a:pt x="12835" y="67678"/>
                      </a:lnTo>
                      <a:lnTo>
                        <a:pt x="0" y="67678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B2BB861-FD68-FBF5-7FA9-17CABD1163C7}"/>
                </a:ext>
              </a:extLst>
            </p:cNvPr>
            <p:cNvGrpSpPr/>
            <p:nvPr/>
          </p:nvGrpSpPr>
          <p:grpSpPr>
            <a:xfrm>
              <a:off x="5571754" y="1768281"/>
              <a:ext cx="947495" cy="572016"/>
              <a:chOff x="4787511" y="1409936"/>
              <a:chExt cx="753107" cy="454661"/>
            </a:xfrm>
            <a:solidFill>
              <a:srgbClr val="C00000"/>
            </a:solidFill>
          </p:grpSpPr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FFC9DE26-134A-5A15-17D5-A1106B673CF1}"/>
                  </a:ext>
                </a:extLst>
              </p:cNvPr>
              <p:cNvSpPr/>
              <p:nvPr/>
            </p:nvSpPr>
            <p:spPr>
              <a:xfrm>
                <a:off x="4787511" y="1409936"/>
                <a:ext cx="753107" cy="454661"/>
              </a:xfrm>
              <a:custGeom>
                <a:avLst/>
                <a:gdLst>
                  <a:gd name="connsiteX0" fmla="*/ 0 w 611252"/>
                  <a:gd name="connsiteY0" fmla="*/ 315591 h 369021"/>
                  <a:gd name="connsiteX1" fmla="*/ 31374 w 611252"/>
                  <a:gd name="connsiteY1" fmla="*/ 0 h 369021"/>
                  <a:gd name="connsiteX2" fmla="*/ 569730 w 611252"/>
                  <a:gd name="connsiteY2" fmla="*/ 22084 h 369021"/>
                  <a:gd name="connsiteX3" fmla="*/ 596113 w 611252"/>
                  <a:gd name="connsiteY3" fmla="*/ 56992 h 369021"/>
                  <a:gd name="connsiteX4" fmla="*/ 609662 w 611252"/>
                  <a:gd name="connsiteY4" fmla="*/ 103297 h 369021"/>
                  <a:gd name="connsiteX5" fmla="*/ 596827 w 611252"/>
                  <a:gd name="connsiteY5" fmla="*/ 324140 h 369021"/>
                  <a:gd name="connsiteX6" fmla="*/ 593261 w 611252"/>
                  <a:gd name="connsiteY6" fmla="*/ 369021 h 369021"/>
                  <a:gd name="connsiteX7" fmla="*/ 539069 w 611252"/>
                  <a:gd name="connsiteY7" fmla="*/ 354773 h 369021"/>
                  <a:gd name="connsiteX8" fmla="*/ 497712 w 611252"/>
                  <a:gd name="connsiteY8" fmla="*/ 354773 h 369021"/>
                  <a:gd name="connsiteX9" fmla="*/ 457068 w 611252"/>
                  <a:gd name="connsiteY9" fmla="*/ 348362 h 369021"/>
                  <a:gd name="connsiteX10" fmla="*/ 402162 w 611252"/>
                  <a:gd name="connsiteY10" fmla="*/ 334114 h 369021"/>
                  <a:gd name="connsiteX11" fmla="*/ 19965 w 611252"/>
                  <a:gd name="connsiteY11" fmla="*/ 319153 h 369021"/>
                  <a:gd name="connsiteX12" fmla="*/ 0 w 611252"/>
                  <a:gd name="connsiteY12" fmla="*/ 315591 h 369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1252" h="369021">
                    <a:moveTo>
                      <a:pt x="0" y="315591"/>
                    </a:moveTo>
                    <a:cubicBezTo>
                      <a:pt x="10696" y="207307"/>
                      <a:pt x="21392" y="101873"/>
                      <a:pt x="31374" y="0"/>
                    </a:cubicBezTo>
                    <a:cubicBezTo>
                      <a:pt x="212490" y="7124"/>
                      <a:pt x="392180" y="14960"/>
                      <a:pt x="569730" y="22084"/>
                    </a:cubicBezTo>
                    <a:cubicBezTo>
                      <a:pt x="578287" y="32770"/>
                      <a:pt x="589696" y="43456"/>
                      <a:pt x="596113" y="56992"/>
                    </a:cubicBezTo>
                    <a:cubicBezTo>
                      <a:pt x="603244" y="71240"/>
                      <a:pt x="608948" y="87625"/>
                      <a:pt x="609662" y="103297"/>
                    </a:cubicBezTo>
                    <a:cubicBezTo>
                      <a:pt x="611801" y="177387"/>
                      <a:pt x="614653" y="251476"/>
                      <a:pt x="596827" y="324140"/>
                    </a:cubicBezTo>
                    <a:cubicBezTo>
                      <a:pt x="593261" y="338388"/>
                      <a:pt x="593974" y="354061"/>
                      <a:pt x="593261" y="369021"/>
                    </a:cubicBezTo>
                    <a:cubicBezTo>
                      <a:pt x="574009" y="364034"/>
                      <a:pt x="556895" y="357623"/>
                      <a:pt x="539069" y="354773"/>
                    </a:cubicBezTo>
                    <a:cubicBezTo>
                      <a:pt x="525521" y="352636"/>
                      <a:pt x="510547" y="350499"/>
                      <a:pt x="497712" y="354773"/>
                    </a:cubicBezTo>
                    <a:cubicBezTo>
                      <a:pt x="481312" y="360472"/>
                      <a:pt x="469190" y="356911"/>
                      <a:pt x="457068" y="348362"/>
                    </a:cubicBezTo>
                    <a:cubicBezTo>
                      <a:pt x="440668" y="336251"/>
                      <a:pt x="422128" y="332689"/>
                      <a:pt x="402162" y="334114"/>
                    </a:cubicBezTo>
                    <a:cubicBezTo>
                      <a:pt x="274526" y="340525"/>
                      <a:pt x="146889" y="333401"/>
                      <a:pt x="19965" y="319153"/>
                    </a:cubicBezTo>
                    <a:cubicBezTo>
                      <a:pt x="14261" y="318441"/>
                      <a:pt x="8557" y="317016"/>
                      <a:pt x="0" y="315591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54" name="Graphic 2">
                <a:extLst>
                  <a:ext uri="{FF2B5EF4-FFF2-40B4-BE49-F238E27FC236}">
                    <a16:creationId xmlns:a16="http://schemas.microsoft.com/office/drawing/2014/main" id="{8107609D-AA91-FCD1-0CB2-42D70AB05C83}"/>
                  </a:ext>
                </a:extLst>
              </p:cNvPr>
              <p:cNvGrpSpPr/>
              <p:nvPr/>
            </p:nvGrpSpPr>
            <p:grpSpPr>
              <a:xfrm>
                <a:off x="5082699" y="1594258"/>
                <a:ext cx="152865" cy="85139"/>
                <a:chOff x="4652574" y="1663444"/>
                <a:chExt cx="124071" cy="69102"/>
              </a:xfrm>
              <a:grpFill/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D09333E2-657A-F448-490B-886DDCF6701A}"/>
                    </a:ext>
                  </a:extLst>
                </p:cNvPr>
                <p:cNvSpPr/>
                <p:nvPr/>
              </p:nvSpPr>
              <p:spPr>
                <a:xfrm>
                  <a:off x="4652574" y="1663444"/>
                  <a:ext cx="54905" cy="69102"/>
                </a:xfrm>
                <a:custGeom>
                  <a:avLst/>
                  <a:gdLst>
                    <a:gd name="connsiteX0" fmla="*/ 14974 w 54905"/>
                    <a:gd name="connsiteY0" fmla="*/ 48443 h 69102"/>
                    <a:gd name="connsiteX1" fmla="*/ 29235 w 54905"/>
                    <a:gd name="connsiteY1" fmla="*/ 58416 h 69102"/>
                    <a:gd name="connsiteX2" fmla="*/ 40644 w 54905"/>
                    <a:gd name="connsiteY2" fmla="*/ 50580 h 69102"/>
                    <a:gd name="connsiteX3" fmla="*/ 25670 w 54905"/>
                    <a:gd name="connsiteY3" fmla="*/ 39894 h 69102"/>
                    <a:gd name="connsiteX4" fmla="*/ 2852 w 54905"/>
                    <a:gd name="connsiteY4" fmla="*/ 19947 h 69102"/>
                    <a:gd name="connsiteX5" fmla="*/ 27809 w 54905"/>
                    <a:gd name="connsiteY5" fmla="*/ 0 h 69102"/>
                    <a:gd name="connsiteX6" fmla="*/ 53479 w 54905"/>
                    <a:gd name="connsiteY6" fmla="*/ 19235 h 69102"/>
                    <a:gd name="connsiteX7" fmla="*/ 38505 w 54905"/>
                    <a:gd name="connsiteY7" fmla="*/ 19235 h 69102"/>
                    <a:gd name="connsiteX8" fmla="*/ 27096 w 54905"/>
                    <a:gd name="connsiteY8" fmla="*/ 10686 h 69102"/>
                    <a:gd name="connsiteX9" fmla="*/ 17826 w 54905"/>
                    <a:gd name="connsiteY9" fmla="*/ 17810 h 69102"/>
                    <a:gd name="connsiteX10" fmla="*/ 31375 w 54905"/>
                    <a:gd name="connsiteY10" fmla="*/ 27071 h 69102"/>
                    <a:gd name="connsiteX11" fmla="*/ 54905 w 54905"/>
                    <a:gd name="connsiteY11" fmla="*/ 48443 h 69102"/>
                    <a:gd name="connsiteX12" fmla="*/ 27809 w 54905"/>
                    <a:gd name="connsiteY12" fmla="*/ 69102 h 69102"/>
                    <a:gd name="connsiteX13" fmla="*/ 0 w 54905"/>
                    <a:gd name="connsiteY13" fmla="*/ 48443 h 69102"/>
                    <a:gd name="connsiteX14" fmla="*/ 14974 w 54905"/>
                    <a:gd name="connsiteY14" fmla="*/ 48443 h 69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4905" h="69102">
                      <a:moveTo>
                        <a:pt x="14974" y="48443"/>
                      </a:moveTo>
                      <a:cubicBezTo>
                        <a:pt x="16400" y="54854"/>
                        <a:pt x="21392" y="58416"/>
                        <a:pt x="29235" y="58416"/>
                      </a:cubicBezTo>
                      <a:cubicBezTo>
                        <a:pt x="37079" y="58416"/>
                        <a:pt x="40644" y="55567"/>
                        <a:pt x="40644" y="50580"/>
                      </a:cubicBezTo>
                      <a:cubicBezTo>
                        <a:pt x="40644" y="44881"/>
                        <a:pt x="37079" y="42744"/>
                        <a:pt x="25670" y="39894"/>
                      </a:cubicBezTo>
                      <a:cubicBezTo>
                        <a:pt x="7131" y="35620"/>
                        <a:pt x="2852" y="29208"/>
                        <a:pt x="2852" y="19947"/>
                      </a:cubicBezTo>
                      <a:cubicBezTo>
                        <a:pt x="2852" y="8549"/>
                        <a:pt x="11409" y="0"/>
                        <a:pt x="27809" y="0"/>
                      </a:cubicBezTo>
                      <a:cubicBezTo>
                        <a:pt x="45636" y="0"/>
                        <a:pt x="52766" y="9261"/>
                        <a:pt x="53479" y="19235"/>
                      </a:cubicBezTo>
                      <a:lnTo>
                        <a:pt x="38505" y="19235"/>
                      </a:lnTo>
                      <a:cubicBezTo>
                        <a:pt x="37792" y="14960"/>
                        <a:pt x="35653" y="10686"/>
                        <a:pt x="27096" y="10686"/>
                      </a:cubicBezTo>
                      <a:cubicBezTo>
                        <a:pt x="21392" y="10686"/>
                        <a:pt x="17826" y="12823"/>
                        <a:pt x="17826" y="17810"/>
                      </a:cubicBezTo>
                      <a:cubicBezTo>
                        <a:pt x="17826" y="22797"/>
                        <a:pt x="20679" y="24221"/>
                        <a:pt x="31375" y="27071"/>
                      </a:cubicBezTo>
                      <a:cubicBezTo>
                        <a:pt x="50627" y="31345"/>
                        <a:pt x="54905" y="39182"/>
                        <a:pt x="54905" y="48443"/>
                      </a:cubicBezTo>
                      <a:cubicBezTo>
                        <a:pt x="54905" y="60554"/>
                        <a:pt x="45636" y="69102"/>
                        <a:pt x="27809" y="69102"/>
                      </a:cubicBezTo>
                      <a:cubicBezTo>
                        <a:pt x="10696" y="69102"/>
                        <a:pt x="1426" y="60554"/>
                        <a:pt x="0" y="48443"/>
                      </a:cubicBezTo>
                      <a:lnTo>
                        <a:pt x="14974" y="48443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BAD38BAF-6FFC-795A-8A62-2ED2A0A9ADC2}"/>
                    </a:ext>
                  </a:extLst>
                </p:cNvPr>
                <p:cNvSpPr/>
                <p:nvPr/>
              </p:nvSpPr>
              <p:spPr>
                <a:xfrm>
                  <a:off x="4717462" y="1664157"/>
                  <a:ext cx="59183" cy="66965"/>
                </a:xfrm>
                <a:custGeom>
                  <a:avLst/>
                  <a:gdLst>
                    <a:gd name="connsiteX0" fmla="*/ 713 w 59183"/>
                    <a:gd name="connsiteY0" fmla="*/ 0 h 66965"/>
                    <a:gd name="connsiteX1" fmla="*/ 27096 w 59183"/>
                    <a:gd name="connsiteY1" fmla="*/ 0 h 66965"/>
                    <a:gd name="connsiteX2" fmla="*/ 59183 w 59183"/>
                    <a:gd name="connsiteY2" fmla="*/ 32770 h 66965"/>
                    <a:gd name="connsiteX3" fmla="*/ 26383 w 59183"/>
                    <a:gd name="connsiteY3" fmla="*/ 66965 h 66965"/>
                    <a:gd name="connsiteX4" fmla="*/ 0 w 59183"/>
                    <a:gd name="connsiteY4" fmla="*/ 66965 h 66965"/>
                    <a:gd name="connsiteX5" fmla="*/ 0 w 59183"/>
                    <a:gd name="connsiteY5" fmla="*/ 0 h 66965"/>
                    <a:gd name="connsiteX6" fmla="*/ 14974 w 59183"/>
                    <a:gd name="connsiteY6" fmla="*/ 55567 h 66965"/>
                    <a:gd name="connsiteX7" fmla="*/ 25670 w 59183"/>
                    <a:gd name="connsiteY7" fmla="*/ 55567 h 66965"/>
                    <a:gd name="connsiteX8" fmla="*/ 44209 w 59183"/>
                    <a:gd name="connsiteY8" fmla="*/ 32770 h 66965"/>
                    <a:gd name="connsiteX9" fmla="*/ 25670 w 59183"/>
                    <a:gd name="connsiteY9" fmla="*/ 11398 h 66965"/>
                    <a:gd name="connsiteX10" fmla="*/ 14974 w 59183"/>
                    <a:gd name="connsiteY10" fmla="*/ 11398 h 66965"/>
                    <a:gd name="connsiteX11" fmla="*/ 14974 w 59183"/>
                    <a:gd name="connsiteY11" fmla="*/ 55567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9183" h="66965">
                      <a:moveTo>
                        <a:pt x="713" y="0"/>
                      </a:moveTo>
                      <a:lnTo>
                        <a:pt x="27096" y="0"/>
                      </a:lnTo>
                      <a:cubicBezTo>
                        <a:pt x="46349" y="0"/>
                        <a:pt x="59183" y="12823"/>
                        <a:pt x="59183" y="32770"/>
                      </a:cubicBezTo>
                      <a:cubicBezTo>
                        <a:pt x="59183" y="52717"/>
                        <a:pt x="47061" y="66965"/>
                        <a:pt x="26383" y="66965"/>
                      </a:cubicBezTo>
                      <a:lnTo>
                        <a:pt x="0" y="66965"/>
                      </a:lnTo>
                      <a:lnTo>
                        <a:pt x="0" y="0"/>
                      </a:lnTo>
                      <a:close/>
                      <a:moveTo>
                        <a:pt x="14974" y="55567"/>
                      </a:moveTo>
                      <a:lnTo>
                        <a:pt x="25670" y="55567"/>
                      </a:lnTo>
                      <a:cubicBezTo>
                        <a:pt x="38505" y="55567"/>
                        <a:pt x="44209" y="46306"/>
                        <a:pt x="44209" y="32770"/>
                      </a:cubicBezTo>
                      <a:cubicBezTo>
                        <a:pt x="44209" y="22084"/>
                        <a:pt x="39218" y="11398"/>
                        <a:pt x="25670" y="11398"/>
                      </a:cubicBezTo>
                      <a:lnTo>
                        <a:pt x="14974" y="11398"/>
                      </a:lnTo>
                      <a:lnTo>
                        <a:pt x="14974" y="55567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C649A43-3DD1-7C21-4CF4-138EDC32AE99}"/>
                </a:ext>
              </a:extLst>
            </p:cNvPr>
            <p:cNvSpPr/>
            <p:nvPr/>
          </p:nvSpPr>
          <p:spPr>
            <a:xfrm>
              <a:off x="5538352" y="2289500"/>
              <a:ext cx="1116593" cy="530614"/>
            </a:xfrm>
            <a:custGeom>
              <a:avLst/>
              <a:gdLst>
                <a:gd name="connsiteX0" fmla="*/ 169864 w 720341"/>
                <a:gd name="connsiteY0" fmla="*/ 317729 h 342312"/>
                <a:gd name="connsiteX1" fmla="*/ 169864 w 720341"/>
                <a:gd name="connsiteY1" fmla="*/ 242927 h 342312"/>
                <a:gd name="connsiteX2" fmla="*/ 149185 w 720341"/>
                <a:gd name="connsiteY2" fmla="*/ 219418 h 342312"/>
                <a:gd name="connsiteX3" fmla="*/ 15844 w 720341"/>
                <a:gd name="connsiteY3" fmla="*/ 200183 h 342312"/>
                <a:gd name="connsiteX4" fmla="*/ 157 w 720341"/>
                <a:gd name="connsiteY4" fmla="*/ 185223 h 342312"/>
                <a:gd name="connsiteX5" fmla="*/ 18696 w 720341"/>
                <a:gd name="connsiteY5" fmla="*/ 0 h 342312"/>
                <a:gd name="connsiteX6" fmla="*/ 99271 w 720341"/>
                <a:gd name="connsiteY6" fmla="*/ 7836 h 342312"/>
                <a:gd name="connsiteX7" fmla="*/ 421572 w 720341"/>
                <a:gd name="connsiteY7" fmla="*/ 15673 h 342312"/>
                <a:gd name="connsiteX8" fmla="*/ 466494 w 720341"/>
                <a:gd name="connsiteY8" fmla="*/ 27071 h 342312"/>
                <a:gd name="connsiteX9" fmla="*/ 523538 w 720341"/>
                <a:gd name="connsiteY9" fmla="*/ 37044 h 342312"/>
                <a:gd name="connsiteX10" fmla="*/ 609818 w 720341"/>
                <a:gd name="connsiteY10" fmla="*/ 52717 h 342312"/>
                <a:gd name="connsiteX11" fmla="*/ 614810 w 720341"/>
                <a:gd name="connsiteY11" fmla="*/ 57704 h 342312"/>
                <a:gd name="connsiteX12" fmla="*/ 682550 w 720341"/>
                <a:gd name="connsiteY12" fmla="*/ 220130 h 342312"/>
                <a:gd name="connsiteX13" fmla="*/ 688254 w 720341"/>
                <a:gd name="connsiteY13" fmla="*/ 267149 h 342312"/>
                <a:gd name="connsiteX14" fmla="*/ 715350 w 720341"/>
                <a:gd name="connsiteY14" fmla="*/ 325565 h 342312"/>
                <a:gd name="connsiteX15" fmla="*/ 720342 w 720341"/>
                <a:gd name="connsiteY15" fmla="*/ 334826 h 342312"/>
                <a:gd name="connsiteX16" fmla="*/ 169864 w 720341"/>
                <a:gd name="connsiteY16" fmla="*/ 317729 h 34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0341" h="342312">
                  <a:moveTo>
                    <a:pt x="169864" y="317729"/>
                  </a:moveTo>
                  <a:cubicBezTo>
                    <a:pt x="169864" y="292795"/>
                    <a:pt x="169150" y="267861"/>
                    <a:pt x="169864" y="242927"/>
                  </a:cubicBezTo>
                  <a:cubicBezTo>
                    <a:pt x="170577" y="227254"/>
                    <a:pt x="164159" y="221555"/>
                    <a:pt x="149185" y="219418"/>
                  </a:cubicBezTo>
                  <a:cubicBezTo>
                    <a:pt x="104262" y="213719"/>
                    <a:pt x="60053" y="207307"/>
                    <a:pt x="15844" y="200183"/>
                  </a:cubicBezTo>
                  <a:cubicBezTo>
                    <a:pt x="7287" y="198758"/>
                    <a:pt x="-1270" y="198758"/>
                    <a:pt x="157" y="185223"/>
                  </a:cubicBezTo>
                  <a:cubicBezTo>
                    <a:pt x="6574" y="124669"/>
                    <a:pt x="12278" y="63403"/>
                    <a:pt x="18696" y="0"/>
                  </a:cubicBezTo>
                  <a:cubicBezTo>
                    <a:pt x="46505" y="2850"/>
                    <a:pt x="72888" y="6412"/>
                    <a:pt x="99271" y="7836"/>
                  </a:cubicBezTo>
                  <a:cubicBezTo>
                    <a:pt x="206942" y="14960"/>
                    <a:pt x="313901" y="24221"/>
                    <a:pt x="421572" y="15673"/>
                  </a:cubicBezTo>
                  <a:cubicBezTo>
                    <a:pt x="437972" y="14248"/>
                    <a:pt x="452233" y="17097"/>
                    <a:pt x="466494" y="27071"/>
                  </a:cubicBezTo>
                  <a:cubicBezTo>
                    <a:pt x="483608" y="39182"/>
                    <a:pt x="502147" y="42744"/>
                    <a:pt x="523538" y="37044"/>
                  </a:cubicBezTo>
                  <a:cubicBezTo>
                    <a:pt x="554200" y="29208"/>
                    <a:pt x="582009" y="44168"/>
                    <a:pt x="609818" y="52717"/>
                  </a:cubicBezTo>
                  <a:cubicBezTo>
                    <a:pt x="611957" y="53430"/>
                    <a:pt x="614096" y="55567"/>
                    <a:pt x="614810" y="57704"/>
                  </a:cubicBezTo>
                  <a:cubicBezTo>
                    <a:pt x="637627" y="111846"/>
                    <a:pt x="661158" y="165988"/>
                    <a:pt x="682550" y="220130"/>
                  </a:cubicBezTo>
                  <a:cubicBezTo>
                    <a:pt x="688254" y="234378"/>
                    <a:pt x="686115" y="251476"/>
                    <a:pt x="688254" y="267149"/>
                  </a:cubicBezTo>
                  <a:cubicBezTo>
                    <a:pt x="691106" y="289233"/>
                    <a:pt x="697524" y="309892"/>
                    <a:pt x="715350" y="325565"/>
                  </a:cubicBezTo>
                  <a:cubicBezTo>
                    <a:pt x="717489" y="327702"/>
                    <a:pt x="718916" y="331264"/>
                    <a:pt x="720342" y="334826"/>
                  </a:cubicBezTo>
                  <a:cubicBezTo>
                    <a:pt x="691820" y="351924"/>
                    <a:pt x="230473" y="336963"/>
                    <a:pt x="169864" y="317729"/>
                  </a:cubicBezTo>
                  <a:close/>
                </a:path>
              </a:pathLst>
            </a:custGeom>
            <a:solidFill>
              <a:srgbClr val="C00000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7B22179-63AC-1D38-6347-FC2A7ACAD009}"/>
                </a:ext>
              </a:extLst>
            </p:cNvPr>
            <p:cNvGrpSpPr/>
            <p:nvPr/>
          </p:nvGrpSpPr>
          <p:grpSpPr>
            <a:xfrm>
              <a:off x="4632250" y="1840250"/>
              <a:ext cx="939504" cy="756239"/>
              <a:chOff x="4040756" y="1467140"/>
              <a:chExt cx="746755" cy="601089"/>
            </a:xfrm>
            <a:solidFill>
              <a:srgbClr val="DDBD00"/>
            </a:solidFill>
          </p:grpSpPr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DC9672FA-8747-3BF5-C4C3-851072834660}"/>
                  </a:ext>
                </a:extLst>
              </p:cNvPr>
              <p:cNvSpPr/>
              <p:nvPr/>
            </p:nvSpPr>
            <p:spPr>
              <a:xfrm>
                <a:off x="4040756" y="1467140"/>
                <a:ext cx="746755" cy="601089"/>
              </a:xfrm>
              <a:custGeom>
                <a:avLst/>
                <a:gdLst>
                  <a:gd name="connsiteX0" fmla="*/ 606096 w 606096"/>
                  <a:gd name="connsiteY0" fmla="*/ 64705 h 487868"/>
                  <a:gd name="connsiteX1" fmla="*/ 563313 w 606096"/>
                  <a:gd name="connsiteY1" fmla="*/ 487868 h 487868"/>
                  <a:gd name="connsiteX2" fmla="*/ 0 w 606096"/>
                  <a:gd name="connsiteY2" fmla="*/ 413067 h 487868"/>
                  <a:gd name="connsiteX3" fmla="*/ 12122 w 606096"/>
                  <a:gd name="connsiteY3" fmla="*/ 343252 h 487868"/>
                  <a:gd name="connsiteX4" fmla="*/ 59183 w 606096"/>
                  <a:gd name="connsiteY4" fmla="*/ 41196 h 487868"/>
                  <a:gd name="connsiteX5" fmla="*/ 111949 w 606096"/>
                  <a:gd name="connsiteY5" fmla="*/ 2727 h 487868"/>
                  <a:gd name="connsiteX6" fmla="*/ 558322 w 606096"/>
                  <a:gd name="connsiteY6" fmla="*/ 59006 h 487868"/>
                  <a:gd name="connsiteX7" fmla="*/ 606096 w 606096"/>
                  <a:gd name="connsiteY7" fmla="*/ 64705 h 487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6096" h="487868">
                    <a:moveTo>
                      <a:pt x="606096" y="64705"/>
                    </a:moveTo>
                    <a:cubicBezTo>
                      <a:pt x="591835" y="205759"/>
                      <a:pt x="578287" y="344677"/>
                      <a:pt x="563313" y="487868"/>
                    </a:cubicBezTo>
                    <a:cubicBezTo>
                      <a:pt x="375067" y="462934"/>
                      <a:pt x="188959" y="438001"/>
                      <a:pt x="0" y="413067"/>
                    </a:cubicBezTo>
                    <a:cubicBezTo>
                      <a:pt x="4278" y="388133"/>
                      <a:pt x="9270" y="366049"/>
                      <a:pt x="12122" y="343252"/>
                    </a:cubicBezTo>
                    <a:cubicBezTo>
                      <a:pt x="27809" y="242804"/>
                      <a:pt x="43496" y="141644"/>
                      <a:pt x="59183" y="41196"/>
                    </a:cubicBezTo>
                    <a:cubicBezTo>
                      <a:pt x="66314" y="-3685"/>
                      <a:pt x="67027" y="-2973"/>
                      <a:pt x="111949" y="2727"/>
                    </a:cubicBezTo>
                    <a:cubicBezTo>
                      <a:pt x="260978" y="21961"/>
                      <a:pt x="409293" y="40484"/>
                      <a:pt x="558322" y="59006"/>
                    </a:cubicBezTo>
                    <a:cubicBezTo>
                      <a:pt x="574009" y="60431"/>
                      <a:pt x="588983" y="62568"/>
                      <a:pt x="606096" y="64705"/>
                    </a:cubicBezTo>
                    <a:close/>
                  </a:path>
                </a:pathLst>
              </a:custGeom>
              <a:solidFill>
                <a:srgbClr val="C0000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50" name="Graphic 2">
                <a:extLst>
                  <a:ext uri="{FF2B5EF4-FFF2-40B4-BE49-F238E27FC236}">
                    <a16:creationId xmlns:a16="http://schemas.microsoft.com/office/drawing/2014/main" id="{F43F2DAE-DC01-0DA6-6191-859B12272270}"/>
                  </a:ext>
                </a:extLst>
              </p:cNvPr>
              <p:cNvGrpSpPr/>
              <p:nvPr/>
            </p:nvGrpSpPr>
            <p:grpSpPr>
              <a:xfrm>
                <a:off x="4343851" y="1721528"/>
                <a:ext cx="187127" cy="83383"/>
                <a:chOff x="4052895" y="1766742"/>
                <a:chExt cx="151880" cy="67677"/>
              </a:xfrm>
              <a:grpFill/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A759AA29-27F0-3546-908C-CF4ECD0B7B87}"/>
                    </a:ext>
                  </a:extLst>
                </p:cNvPr>
                <p:cNvSpPr/>
                <p:nvPr/>
              </p:nvSpPr>
              <p:spPr>
                <a:xfrm>
                  <a:off x="4052895" y="1766742"/>
                  <a:ext cx="89131" cy="66965"/>
                </a:xfrm>
                <a:custGeom>
                  <a:avLst/>
                  <a:gdLst>
                    <a:gd name="connsiteX0" fmla="*/ 17113 w 89131"/>
                    <a:gd name="connsiteY0" fmla="*/ 66965 h 66965"/>
                    <a:gd name="connsiteX1" fmla="*/ 0 w 89131"/>
                    <a:gd name="connsiteY1" fmla="*/ 0 h 66965"/>
                    <a:gd name="connsiteX2" fmla="*/ 15687 w 89131"/>
                    <a:gd name="connsiteY2" fmla="*/ 0 h 66965"/>
                    <a:gd name="connsiteX3" fmla="*/ 25670 w 89131"/>
                    <a:gd name="connsiteY3" fmla="*/ 52005 h 66965"/>
                    <a:gd name="connsiteX4" fmla="*/ 25670 w 89131"/>
                    <a:gd name="connsiteY4" fmla="*/ 52005 h 66965"/>
                    <a:gd name="connsiteX5" fmla="*/ 38505 w 89131"/>
                    <a:gd name="connsiteY5" fmla="*/ 0 h 66965"/>
                    <a:gd name="connsiteX6" fmla="*/ 51340 w 89131"/>
                    <a:gd name="connsiteY6" fmla="*/ 0 h 66965"/>
                    <a:gd name="connsiteX7" fmla="*/ 63462 w 89131"/>
                    <a:gd name="connsiteY7" fmla="*/ 51293 h 66965"/>
                    <a:gd name="connsiteX8" fmla="*/ 63462 w 89131"/>
                    <a:gd name="connsiteY8" fmla="*/ 51293 h 66965"/>
                    <a:gd name="connsiteX9" fmla="*/ 74871 w 89131"/>
                    <a:gd name="connsiteY9" fmla="*/ 0 h 66965"/>
                    <a:gd name="connsiteX10" fmla="*/ 89132 w 89131"/>
                    <a:gd name="connsiteY10" fmla="*/ 0 h 66965"/>
                    <a:gd name="connsiteX11" fmla="*/ 70592 w 89131"/>
                    <a:gd name="connsiteY11" fmla="*/ 66965 h 66965"/>
                    <a:gd name="connsiteX12" fmla="*/ 55618 w 89131"/>
                    <a:gd name="connsiteY12" fmla="*/ 66965 h 66965"/>
                    <a:gd name="connsiteX13" fmla="*/ 43496 w 89131"/>
                    <a:gd name="connsiteY13" fmla="*/ 18522 h 66965"/>
                    <a:gd name="connsiteX14" fmla="*/ 43496 w 89131"/>
                    <a:gd name="connsiteY14" fmla="*/ 18522 h 66965"/>
                    <a:gd name="connsiteX15" fmla="*/ 31374 w 89131"/>
                    <a:gd name="connsiteY15" fmla="*/ 66965 h 66965"/>
                    <a:gd name="connsiteX16" fmla="*/ 17113 w 89131"/>
                    <a:gd name="connsiteY16" fmla="*/ 66965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9131" h="66965">
                      <a:moveTo>
                        <a:pt x="17113" y="66965"/>
                      </a:moveTo>
                      <a:lnTo>
                        <a:pt x="0" y="0"/>
                      </a:lnTo>
                      <a:lnTo>
                        <a:pt x="15687" y="0"/>
                      </a:lnTo>
                      <a:cubicBezTo>
                        <a:pt x="22105" y="30633"/>
                        <a:pt x="24957" y="44881"/>
                        <a:pt x="25670" y="52005"/>
                      </a:cubicBezTo>
                      <a:lnTo>
                        <a:pt x="25670" y="52005"/>
                      </a:lnTo>
                      <a:cubicBezTo>
                        <a:pt x="28522" y="39894"/>
                        <a:pt x="34940" y="16385"/>
                        <a:pt x="38505" y="0"/>
                      </a:cubicBezTo>
                      <a:lnTo>
                        <a:pt x="51340" y="0"/>
                      </a:lnTo>
                      <a:cubicBezTo>
                        <a:pt x="54905" y="12823"/>
                        <a:pt x="61323" y="39182"/>
                        <a:pt x="63462" y="51293"/>
                      </a:cubicBezTo>
                      <a:lnTo>
                        <a:pt x="63462" y="51293"/>
                      </a:lnTo>
                      <a:cubicBezTo>
                        <a:pt x="65601" y="36332"/>
                        <a:pt x="72018" y="10686"/>
                        <a:pt x="74871" y="0"/>
                      </a:cubicBezTo>
                      <a:lnTo>
                        <a:pt x="89132" y="0"/>
                      </a:lnTo>
                      <a:lnTo>
                        <a:pt x="70592" y="66965"/>
                      </a:lnTo>
                      <a:lnTo>
                        <a:pt x="55618" y="66965"/>
                      </a:lnTo>
                      <a:cubicBezTo>
                        <a:pt x="52053" y="52005"/>
                        <a:pt x="46349" y="30633"/>
                        <a:pt x="43496" y="18522"/>
                      </a:cubicBezTo>
                      <a:lnTo>
                        <a:pt x="43496" y="18522"/>
                      </a:lnTo>
                      <a:cubicBezTo>
                        <a:pt x="41357" y="30633"/>
                        <a:pt x="34940" y="53430"/>
                        <a:pt x="31374" y="66965"/>
                      </a:cubicBezTo>
                      <a:lnTo>
                        <a:pt x="17113" y="66965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617F5773-153D-7352-732D-28D6A75C4DBE}"/>
                    </a:ext>
                  </a:extLst>
                </p:cNvPr>
                <p:cNvSpPr/>
                <p:nvPr/>
              </p:nvSpPr>
              <p:spPr>
                <a:xfrm>
                  <a:off x="4142740" y="1766742"/>
                  <a:ext cx="62035" cy="67677"/>
                </a:xfrm>
                <a:custGeom>
                  <a:avLst/>
                  <a:gdLst>
                    <a:gd name="connsiteX0" fmla="*/ 24244 w 62035"/>
                    <a:gd name="connsiteY0" fmla="*/ 66965 h 67677"/>
                    <a:gd name="connsiteX1" fmla="*/ 24244 w 62035"/>
                    <a:gd name="connsiteY1" fmla="*/ 43456 h 67677"/>
                    <a:gd name="connsiteX2" fmla="*/ 23531 w 62035"/>
                    <a:gd name="connsiteY2" fmla="*/ 41319 h 67677"/>
                    <a:gd name="connsiteX3" fmla="*/ 0 w 62035"/>
                    <a:gd name="connsiteY3" fmla="*/ 0 h 67677"/>
                    <a:gd name="connsiteX4" fmla="*/ 16400 w 62035"/>
                    <a:gd name="connsiteY4" fmla="*/ 0 h 67677"/>
                    <a:gd name="connsiteX5" fmla="*/ 31375 w 62035"/>
                    <a:gd name="connsiteY5" fmla="*/ 30633 h 67677"/>
                    <a:gd name="connsiteX6" fmla="*/ 47062 w 62035"/>
                    <a:gd name="connsiteY6" fmla="*/ 0 h 67677"/>
                    <a:gd name="connsiteX7" fmla="*/ 62036 w 62035"/>
                    <a:gd name="connsiteY7" fmla="*/ 0 h 67677"/>
                    <a:gd name="connsiteX8" fmla="*/ 38505 w 62035"/>
                    <a:gd name="connsiteY8" fmla="*/ 41319 h 67677"/>
                    <a:gd name="connsiteX9" fmla="*/ 37792 w 62035"/>
                    <a:gd name="connsiteY9" fmla="*/ 43456 h 67677"/>
                    <a:gd name="connsiteX10" fmla="*/ 37792 w 62035"/>
                    <a:gd name="connsiteY10" fmla="*/ 67678 h 67677"/>
                    <a:gd name="connsiteX11" fmla="*/ 24244 w 62035"/>
                    <a:gd name="connsiteY11" fmla="*/ 67678 h 67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2035" h="67677">
                      <a:moveTo>
                        <a:pt x="24244" y="66965"/>
                      </a:moveTo>
                      <a:lnTo>
                        <a:pt x="24244" y="43456"/>
                      </a:lnTo>
                      <a:cubicBezTo>
                        <a:pt x="24244" y="42744"/>
                        <a:pt x="24244" y="42031"/>
                        <a:pt x="23531" y="41319"/>
                      </a:cubicBezTo>
                      <a:lnTo>
                        <a:pt x="0" y="0"/>
                      </a:lnTo>
                      <a:lnTo>
                        <a:pt x="16400" y="0"/>
                      </a:lnTo>
                      <a:cubicBezTo>
                        <a:pt x="21392" y="9974"/>
                        <a:pt x="28522" y="23509"/>
                        <a:pt x="31375" y="30633"/>
                      </a:cubicBezTo>
                      <a:cubicBezTo>
                        <a:pt x="34227" y="23509"/>
                        <a:pt x="41357" y="9261"/>
                        <a:pt x="47062" y="0"/>
                      </a:cubicBezTo>
                      <a:lnTo>
                        <a:pt x="62036" y="0"/>
                      </a:lnTo>
                      <a:lnTo>
                        <a:pt x="38505" y="41319"/>
                      </a:lnTo>
                      <a:cubicBezTo>
                        <a:pt x="38505" y="42031"/>
                        <a:pt x="37792" y="42031"/>
                        <a:pt x="37792" y="43456"/>
                      </a:cubicBezTo>
                      <a:lnTo>
                        <a:pt x="37792" y="67678"/>
                      </a:lnTo>
                      <a:lnTo>
                        <a:pt x="24244" y="67678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A772442-D939-5530-A74B-9B1DFD120953}"/>
                </a:ext>
              </a:extLst>
            </p:cNvPr>
            <p:cNvSpPr/>
            <p:nvPr/>
          </p:nvSpPr>
          <p:spPr>
            <a:xfrm>
              <a:off x="3926044" y="998598"/>
              <a:ext cx="769208" cy="1310777"/>
            </a:xfrm>
            <a:custGeom>
              <a:avLst/>
              <a:gdLst>
                <a:gd name="connsiteX0" fmla="*/ 181065 w 496234"/>
                <a:gd name="connsiteY0" fmla="*/ 712 h 845614"/>
                <a:gd name="connsiteX1" fmla="*/ 187482 w 496234"/>
                <a:gd name="connsiteY1" fmla="*/ 0 h 845614"/>
                <a:gd name="connsiteX2" fmla="*/ 215292 w 496234"/>
                <a:gd name="connsiteY2" fmla="*/ 41319 h 845614"/>
                <a:gd name="connsiteX3" fmla="*/ 222422 w 496234"/>
                <a:gd name="connsiteY3" fmla="*/ 200183 h 845614"/>
                <a:gd name="connsiteX4" fmla="*/ 245953 w 496234"/>
                <a:gd name="connsiteY4" fmla="*/ 233666 h 845614"/>
                <a:gd name="connsiteX5" fmla="*/ 270197 w 496234"/>
                <a:gd name="connsiteY5" fmla="*/ 255750 h 845614"/>
                <a:gd name="connsiteX6" fmla="*/ 287310 w 496234"/>
                <a:gd name="connsiteY6" fmla="*/ 313454 h 845614"/>
                <a:gd name="connsiteX7" fmla="*/ 269484 w 496234"/>
                <a:gd name="connsiteY7" fmla="*/ 389681 h 845614"/>
                <a:gd name="connsiteX8" fmla="*/ 291588 w 496234"/>
                <a:gd name="connsiteY8" fmla="*/ 418889 h 845614"/>
                <a:gd name="connsiteX9" fmla="*/ 304423 w 496234"/>
                <a:gd name="connsiteY9" fmla="*/ 418177 h 845614"/>
                <a:gd name="connsiteX10" fmla="*/ 322250 w 496234"/>
                <a:gd name="connsiteY10" fmla="*/ 438124 h 845614"/>
                <a:gd name="connsiteX11" fmla="*/ 325815 w 496234"/>
                <a:gd name="connsiteY11" fmla="*/ 477305 h 845614"/>
                <a:gd name="connsiteX12" fmla="*/ 345068 w 496234"/>
                <a:gd name="connsiteY12" fmla="*/ 539996 h 845614"/>
                <a:gd name="connsiteX13" fmla="*/ 399973 w 496234"/>
                <a:gd name="connsiteY13" fmla="*/ 569917 h 845614"/>
                <a:gd name="connsiteX14" fmla="*/ 479122 w 496234"/>
                <a:gd name="connsiteY14" fmla="*/ 565643 h 845614"/>
                <a:gd name="connsiteX15" fmla="*/ 496235 w 496234"/>
                <a:gd name="connsiteY15" fmla="*/ 569917 h 845614"/>
                <a:gd name="connsiteX16" fmla="*/ 454165 w 496234"/>
                <a:gd name="connsiteY16" fmla="*/ 845614 h 845614"/>
                <a:gd name="connsiteX17" fmla="*/ 337937 w 496234"/>
                <a:gd name="connsiteY17" fmla="*/ 821393 h 845614"/>
                <a:gd name="connsiteX18" fmla="*/ 18488 w 496234"/>
                <a:gd name="connsiteY18" fmla="*/ 754427 h 845614"/>
                <a:gd name="connsiteX19" fmla="*/ 1375 w 496234"/>
                <a:gd name="connsiteY19" fmla="*/ 729494 h 845614"/>
                <a:gd name="connsiteX20" fmla="*/ 42732 w 496234"/>
                <a:gd name="connsiteY20" fmla="*/ 539284 h 845614"/>
                <a:gd name="connsiteX21" fmla="*/ 48437 w 496234"/>
                <a:gd name="connsiteY21" fmla="*/ 481580 h 845614"/>
                <a:gd name="connsiteX22" fmla="*/ 68402 w 496234"/>
                <a:gd name="connsiteY22" fmla="*/ 453796 h 845614"/>
                <a:gd name="connsiteX23" fmla="*/ 126160 w 496234"/>
                <a:gd name="connsiteY23" fmla="*/ 413902 h 845614"/>
                <a:gd name="connsiteX24" fmla="*/ 134003 w 496234"/>
                <a:gd name="connsiteY24" fmla="*/ 369734 h 845614"/>
                <a:gd name="connsiteX25" fmla="*/ 121881 w 496234"/>
                <a:gd name="connsiteY25" fmla="*/ 259312 h 845614"/>
                <a:gd name="connsiteX26" fmla="*/ 166804 w 496234"/>
                <a:gd name="connsiteY26" fmla="*/ 67678 h 845614"/>
                <a:gd name="connsiteX27" fmla="*/ 181065 w 496234"/>
                <a:gd name="connsiteY27" fmla="*/ 712 h 8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96234" h="845614">
                  <a:moveTo>
                    <a:pt x="181065" y="712"/>
                  </a:moveTo>
                  <a:cubicBezTo>
                    <a:pt x="184630" y="0"/>
                    <a:pt x="186056" y="0"/>
                    <a:pt x="187482" y="0"/>
                  </a:cubicBezTo>
                  <a:cubicBezTo>
                    <a:pt x="229553" y="9974"/>
                    <a:pt x="223135" y="6412"/>
                    <a:pt x="215292" y="41319"/>
                  </a:cubicBezTo>
                  <a:cubicBezTo>
                    <a:pt x="202457" y="95461"/>
                    <a:pt x="201744" y="148178"/>
                    <a:pt x="222422" y="200183"/>
                  </a:cubicBezTo>
                  <a:cubicBezTo>
                    <a:pt x="227414" y="212294"/>
                    <a:pt x="236683" y="222980"/>
                    <a:pt x="245953" y="233666"/>
                  </a:cubicBezTo>
                  <a:cubicBezTo>
                    <a:pt x="253083" y="241502"/>
                    <a:pt x="263066" y="247201"/>
                    <a:pt x="270197" y="255750"/>
                  </a:cubicBezTo>
                  <a:cubicBezTo>
                    <a:pt x="285171" y="272135"/>
                    <a:pt x="297293" y="287808"/>
                    <a:pt x="287310" y="313454"/>
                  </a:cubicBezTo>
                  <a:cubicBezTo>
                    <a:pt x="278040" y="337676"/>
                    <a:pt x="275188" y="364034"/>
                    <a:pt x="269484" y="389681"/>
                  </a:cubicBezTo>
                  <a:cubicBezTo>
                    <a:pt x="265918" y="408203"/>
                    <a:pt x="273049" y="417464"/>
                    <a:pt x="291588" y="418889"/>
                  </a:cubicBezTo>
                  <a:cubicBezTo>
                    <a:pt x="295867" y="418889"/>
                    <a:pt x="300145" y="418889"/>
                    <a:pt x="304423" y="418177"/>
                  </a:cubicBezTo>
                  <a:cubicBezTo>
                    <a:pt x="324389" y="416752"/>
                    <a:pt x="323676" y="418177"/>
                    <a:pt x="322250" y="438124"/>
                  </a:cubicBezTo>
                  <a:cubicBezTo>
                    <a:pt x="320824" y="450947"/>
                    <a:pt x="322963" y="464482"/>
                    <a:pt x="325815" y="477305"/>
                  </a:cubicBezTo>
                  <a:cubicBezTo>
                    <a:pt x="330806" y="498677"/>
                    <a:pt x="337937" y="519337"/>
                    <a:pt x="345068" y="539996"/>
                  </a:cubicBezTo>
                  <a:cubicBezTo>
                    <a:pt x="356476" y="572766"/>
                    <a:pt x="365746" y="578466"/>
                    <a:pt x="399973" y="569917"/>
                  </a:cubicBezTo>
                  <a:cubicBezTo>
                    <a:pt x="426356" y="563505"/>
                    <a:pt x="452026" y="558519"/>
                    <a:pt x="479122" y="565643"/>
                  </a:cubicBezTo>
                  <a:cubicBezTo>
                    <a:pt x="484113" y="567067"/>
                    <a:pt x="489818" y="568492"/>
                    <a:pt x="496235" y="569917"/>
                  </a:cubicBezTo>
                  <a:cubicBezTo>
                    <a:pt x="481974" y="661816"/>
                    <a:pt x="468426" y="753003"/>
                    <a:pt x="454165" y="845614"/>
                  </a:cubicBezTo>
                  <a:cubicBezTo>
                    <a:pt x="414947" y="837065"/>
                    <a:pt x="376442" y="829229"/>
                    <a:pt x="337937" y="821393"/>
                  </a:cubicBezTo>
                  <a:cubicBezTo>
                    <a:pt x="231692" y="798596"/>
                    <a:pt x="125447" y="776512"/>
                    <a:pt x="18488" y="754427"/>
                  </a:cubicBezTo>
                  <a:cubicBezTo>
                    <a:pt x="2801" y="751578"/>
                    <a:pt x="-2903" y="745879"/>
                    <a:pt x="1375" y="729494"/>
                  </a:cubicBezTo>
                  <a:cubicBezTo>
                    <a:pt x="15636" y="666090"/>
                    <a:pt x="29897" y="602687"/>
                    <a:pt x="42732" y="539284"/>
                  </a:cubicBezTo>
                  <a:cubicBezTo>
                    <a:pt x="46298" y="520762"/>
                    <a:pt x="46298" y="500815"/>
                    <a:pt x="48437" y="481580"/>
                  </a:cubicBezTo>
                  <a:cubicBezTo>
                    <a:pt x="49863" y="468757"/>
                    <a:pt x="56280" y="460208"/>
                    <a:pt x="68402" y="453796"/>
                  </a:cubicBezTo>
                  <a:cubicBezTo>
                    <a:pt x="88368" y="442398"/>
                    <a:pt x="107620" y="427438"/>
                    <a:pt x="126160" y="413902"/>
                  </a:cubicBezTo>
                  <a:cubicBezTo>
                    <a:pt x="138995" y="404641"/>
                    <a:pt x="144699" y="381844"/>
                    <a:pt x="134003" y="369734"/>
                  </a:cubicBezTo>
                  <a:cubicBezTo>
                    <a:pt x="102629" y="334826"/>
                    <a:pt x="114751" y="296357"/>
                    <a:pt x="121881" y="259312"/>
                  </a:cubicBezTo>
                  <a:cubicBezTo>
                    <a:pt x="134716" y="195197"/>
                    <a:pt x="151830" y="131793"/>
                    <a:pt x="166804" y="67678"/>
                  </a:cubicBezTo>
                  <a:cubicBezTo>
                    <a:pt x="172508" y="44881"/>
                    <a:pt x="176787" y="22797"/>
                    <a:pt x="181065" y="712"/>
                  </a:cubicBezTo>
                  <a:close/>
                </a:path>
              </a:pathLst>
            </a:custGeom>
            <a:solidFill>
              <a:srgbClr val="0070C0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5CE8902-A8E6-C2ED-A764-1F75AF38F975}"/>
                </a:ext>
              </a:extLst>
            </p:cNvPr>
            <p:cNvGrpSpPr/>
            <p:nvPr/>
          </p:nvGrpSpPr>
          <p:grpSpPr>
            <a:xfrm>
              <a:off x="7247386" y="3647762"/>
              <a:ext cx="443225" cy="834834"/>
              <a:chOff x="6119370" y="2903823"/>
              <a:chExt cx="352293" cy="663559"/>
            </a:xfrm>
            <a:solidFill>
              <a:srgbClr val="007F7F"/>
            </a:solidFill>
          </p:grpSpPr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4177500A-2EE4-3D73-C2CD-1DBA30B5922F}"/>
                  </a:ext>
                </a:extLst>
              </p:cNvPr>
              <p:cNvSpPr/>
              <p:nvPr/>
            </p:nvSpPr>
            <p:spPr>
              <a:xfrm>
                <a:off x="6119370" y="2903823"/>
                <a:ext cx="352293" cy="663559"/>
              </a:xfrm>
              <a:custGeom>
                <a:avLst/>
                <a:gdLst>
                  <a:gd name="connsiteX0" fmla="*/ 285935 w 285935"/>
                  <a:gd name="connsiteY0" fmla="*/ 0 h 538571"/>
                  <a:gd name="connsiteX1" fmla="*/ 281657 w 285935"/>
                  <a:gd name="connsiteY1" fmla="*/ 62691 h 538571"/>
                  <a:gd name="connsiteX2" fmla="*/ 269535 w 285935"/>
                  <a:gd name="connsiteY2" fmla="*/ 289945 h 538571"/>
                  <a:gd name="connsiteX3" fmla="*/ 276665 w 285935"/>
                  <a:gd name="connsiteY3" fmla="*/ 444535 h 538571"/>
                  <a:gd name="connsiteX4" fmla="*/ 281657 w 285935"/>
                  <a:gd name="connsiteY4" fmla="*/ 505801 h 538571"/>
                  <a:gd name="connsiteX5" fmla="*/ 268822 w 285935"/>
                  <a:gd name="connsiteY5" fmla="*/ 523611 h 538571"/>
                  <a:gd name="connsiteX6" fmla="*/ 201794 w 285935"/>
                  <a:gd name="connsiteY6" fmla="*/ 538571 h 538571"/>
                  <a:gd name="connsiteX7" fmla="*/ 166142 w 285935"/>
                  <a:gd name="connsiteY7" fmla="*/ 475168 h 538571"/>
                  <a:gd name="connsiteX8" fmla="*/ 141898 w 285935"/>
                  <a:gd name="connsiteY8" fmla="*/ 460920 h 538571"/>
                  <a:gd name="connsiteX9" fmla="*/ 23531 w 285935"/>
                  <a:gd name="connsiteY9" fmla="*/ 463770 h 538571"/>
                  <a:gd name="connsiteX10" fmla="*/ 0 w 285935"/>
                  <a:gd name="connsiteY10" fmla="*/ 463770 h 538571"/>
                  <a:gd name="connsiteX11" fmla="*/ 37079 w 285935"/>
                  <a:gd name="connsiteY11" fmla="*/ 363322 h 538571"/>
                  <a:gd name="connsiteX12" fmla="*/ 42070 w 285935"/>
                  <a:gd name="connsiteY12" fmla="*/ 309180 h 538571"/>
                  <a:gd name="connsiteX13" fmla="*/ 33514 w 285935"/>
                  <a:gd name="connsiteY13" fmla="*/ 279972 h 538571"/>
                  <a:gd name="connsiteX14" fmla="*/ 29948 w 285935"/>
                  <a:gd name="connsiteY14" fmla="*/ 218705 h 538571"/>
                  <a:gd name="connsiteX15" fmla="*/ 77723 w 285935"/>
                  <a:gd name="connsiteY15" fmla="*/ 78364 h 538571"/>
                  <a:gd name="connsiteX16" fmla="*/ 106958 w 285935"/>
                  <a:gd name="connsiteY16" fmla="*/ 32770 h 538571"/>
                  <a:gd name="connsiteX17" fmla="*/ 121219 w 285935"/>
                  <a:gd name="connsiteY17" fmla="*/ 21372 h 538571"/>
                  <a:gd name="connsiteX18" fmla="*/ 285935 w 285935"/>
                  <a:gd name="connsiteY18" fmla="*/ 0 h 538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5935" h="538571">
                    <a:moveTo>
                      <a:pt x="285935" y="0"/>
                    </a:moveTo>
                    <a:cubicBezTo>
                      <a:pt x="284509" y="22797"/>
                      <a:pt x="283083" y="42744"/>
                      <a:pt x="281657" y="62691"/>
                    </a:cubicBezTo>
                    <a:cubicBezTo>
                      <a:pt x="277378" y="138205"/>
                      <a:pt x="270961" y="214431"/>
                      <a:pt x="269535" y="289945"/>
                    </a:cubicBezTo>
                    <a:cubicBezTo>
                      <a:pt x="268109" y="341238"/>
                      <a:pt x="273813" y="392530"/>
                      <a:pt x="276665" y="444535"/>
                    </a:cubicBezTo>
                    <a:cubicBezTo>
                      <a:pt x="278091" y="465195"/>
                      <a:pt x="279517" y="485854"/>
                      <a:pt x="281657" y="505801"/>
                    </a:cubicBezTo>
                    <a:cubicBezTo>
                      <a:pt x="283083" y="516487"/>
                      <a:pt x="278805" y="521474"/>
                      <a:pt x="268822" y="523611"/>
                    </a:cubicBezTo>
                    <a:cubicBezTo>
                      <a:pt x="247430" y="528598"/>
                      <a:pt x="226038" y="532872"/>
                      <a:pt x="201794" y="538571"/>
                    </a:cubicBezTo>
                    <a:cubicBezTo>
                      <a:pt x="191099" y="519337"/>
                      <a:pt x="177551" y="497965"/>
                      <a:pt x="166142" y="475168"/>
                    </a:cubicBezTo>
                    <a:cubicBezTo>
                      <a:pt x="160437" y="465195"/>
                      <a:pt x="154733" y="460208"/>
                      <a:pt x="141898" y="460920"/>
                    </a:cubicBezTo>
                    <a:cubicBezTo>
                      <a:pt x="102680" y="463057"/>
                      <a:pt x="62749" y="463057"/>
                      <a:pt x="23531" y="463770"/>
                    </a:cubicBezTo>
                    <a:cubicBezTo>
                      <a:pt x="16400" y="463770"/>
                      <a:pt x="9270" y="463770"/>
                      <a:pt x="0" y="463770"/>
                    </a:cubicBezTo>
                    <a:cubicBezTo>
                      <a:pt x="2852" y="424588"/>
                      <a:pt x="12835" y="391818"/>
                      <a:pt x="37079" y="363322"/>
                    </a:cubicBezTo>
                    <a:cubicBezTo>
                      <a:pt x="57044" y="339813"/>
                      <a:pt x="57044" y="334826"/>
                      <a:pt x="42070" y="309180"/>
                    </a:cubicBezTo>
                    <a:cubicBezTo>
                      <a:pt x="37079" y="300631"/>
                      <a:pt x="34940" y="289945"/>
                      <a:pt x="33514" y="279972"/>
                    </a:cubicBezTo>
                    <a:cubicBezTo>
                      <a:pt x="31375" y="259312"/>
                      <a:pt x="31375" y="238653"/>
                      <a:pt x="29948" y="218705"/>
                    </a:cubicBezTo>
                    <a:cubicBezTo>
                      <a:pt x="27096" y="165276"/>
                      <a:pt x="51340" y="121820"/>
                      <a:pt x="77723" y="78364"/>
                    </a:cubicBezTo>
                    <a:cubicBezTo>
                      <a:pt x="86993" y="62691"/>
                      <a:pt x="96976" y="47730"/>
                      <a:pt x="106958" y="32770"/>
                    </a:cubicBezTo>
                    <a:cubicBezTo>
                      <a:pt x="110523" y="27783"/>
                      <a:pt x="116228" y="22084"/>
                      <a:pt x="121219" y="21372"/>
                    </a:cubicBezTo>
                    <a:cubicBezTo>
                      <a:pt x="175412" y="14248"/>
                      <a:pt x="228891" y="7124"/>
                      <a:pt x="285935" y="0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46" name="Graphic 2">
                <a:extLst>
                  <a:ext uri="{FF2B5EF4-FFF2-40B4-BE49-F238E27FC236}">
                    <a16:creationId xmlns:a16="http://schemas.microsoft.com/office/drawing/2014/main" id="{FFC83F56-3759-9389-2C3A-4A27BAB3F362}"/>
                  </a:ext>
                </a:extLst>
              </p:cNvPr>
              <p:cNvGrpSpPr/>
              <p:nvPr/>
            </p:nvGrpSpPr>
            <p:grpSpPr>
              <a:xfrm>
                <a:off x="6246758" y="3139930"/>
                <a:ext cx="166921" cy="85139"/>
                <a:chOff x="5597371" y="2917974"/>
                <a:chExt cx="135480" cy="69102"/>
              </a:xfrm>
              <a:grpFill/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FB7E6560-DF64-1EC2-ACB8-64935F3A0375}"/>
                    </a:ext>
                  </a:extLst>
                </p:cNvPr>
                <p:cNvSpPr/>
                <p:nvPr/>
              </p:nvSpPr>
              <p:spPr>
                <a:xfrm>
                  <a:off x="5597371" y="2919399"/>
                  <a:ext cx="69879" cy="66965"/>
                </a:xfrm>
                <a:custGeom>
                  <a:avLst/>
                  <a:gdLst>
                    <a:gd name="connsiteX0" fmla="*/ 57044 w 69879"/>
                    <a:gd name="connsiteY0" fmla="*/ 41319 h 66965"/>
                    <a:gd name="connsiteX1" fmla="*/ 57758 w 69879"/>
                    <a:gd name="connsiteY1" fmla="*/ 9261 h 66965"/>
                    <a:gd name="connsiteX2" fmla="*/ 57044 w 69879"/>
                    <a:gd name="connsiteY2" fmla="*/ 9261 h 66965"/>
                    <a:gd name="connsiteX3" fmla="*/ 40644 w 69879"/>
                    <a:gd name="connsiteY3" fmla="*/ 66253 h 66965"/>
                    <a:gd name="connsiteX4" fmla="*/ 28522 w 69879"/>
                    <a:gd name="connsiteY4" fmla="*/ 66253 h 66965"/>
                    <a:gd name="connsiteX5" fmla="*/ 13548 w 69879"/>
                    <a:gd name="connsiteY5" fmla="*/ 9261 h 66965"/>
                    <a:gd name="connsiteX6" fmla="*/ 12835 w 69879"/>
                    <a:gd name="connsiteY6" fmla="*/ 9261 h 66965"/>
                    <a:gd name="connsiteX7" fmla="*/ 13548 w 69879"/>
                    <a:gd name="connsiteY7" fmla="*/ 42744 h 66965"/>
                    <a:gd name="connsiteX8" fmla="*/ 13548 w 69879"/>
                    <a:gd name="connsiteY8" fmla="*/ 66965 h 66965"/>
                    <a:gd name="connsiteX9" fmla="*/ 0 w 69879"/>
                    <a:gd name="connsiteY9" fmla="*/ 66965 h 66965"/>
                    <a:gd name="connsiteX10" fmla="*/ 0 w 69879"/>
                    <a:gd name="connsiteY10" fmla="*/ 0 h 66965"/>
                    <a:gd name="connsiteX11" fmla="*/ 21392 w 69879"/>
                    <a:gd name="connsiteY11" fmla="*/ 0 h 66965"/>
                    <a:gd name="connsiteX12" fmla="*/ 34227 w 69879"/>
                    <a:gd name="connsiteY12" fmla="*/ 49868 h 66965"/>
                    <a:gd name="connsiteX13" fmla="*/ 34227 w 69879"/>
                    <a:gd name="connsiteY13" fmla="*/ 49868 h 66965"/>
                    <a:gd name="connsiteX14" fmla="*/ 49201 w 69879"/>
                    <a:gd name="connsiteY14" fmla="*/ 0 h 66965"/>
                    <a:gd name="connsiteX15" fmla="*/ 69879 w 69879"/>
                    <a:gd name="connsiteY15" fmla="*/ 0 h 66965"/>
                    <a:gd name="connsiteX16" fmla="*/ 69879 w 69879"/>
                    <a:gd name="connsiteY16" fmla="*/ 66965 h 66965"/>
                    <a:gd name="connsiteX17" fmla="*/ 55618 w 69879"/>
                    <a:gd name="connsiteY17" fmla="*/ 66965 h 66965"/>
                    <a:gd name="connsiteX18" fmla="*/ 55618 w 69879"/>
                    <a:gd name="connsiteY18" fmla="*/ 41319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9879" h="66965">
                      <a:moveTo>
                        <a:pt x="57044" y="41319"/>
                      </a:moveTo>
                      <a:cubicBezTo>
                        <a:pt x="57044" y="29921"/>
                        <a:pt x="57044" y="17098"/>
                        <a:pt x="57758" y="9261"/>
                      </a:cubicBezTo>
                      <a:lnTo>
                        <a:pt x="57044" y="9261"/>
                      </a:lnTo>
                      <a:cubicBezTo>
                        <a:pt x="54192" y="22797"/>
                        <a:pt x="47062" y="45594"/>
                        <a:pt x="40644" y="66253"/>
                      </a:cubicBezTo>
                      <a:lnTo>
                        <a:pt x="28522" y="66253"/>
                      </a:lnTo>
                      <a:cubicBezTo>
                        <a:pt x="23531" y="47731"/>
                        <a:pt x="16400" y="22084"/>
                        <a:pt x="13548" y="9261"/>
                      </a:cubicBezTo>
                      <a:lnTo>
                        <a:pt x="12835" y="9261"/>
                      </a:lnTo>
                      <a:cubicBezTo>
                        <a:pt x="13548" y="17098"/>
                        <a:pt x="13548" y="30633"/>
                        <a:pt x="13548" y="42744"/>
                      </a:cubicBezTo>
                      <a:lnTo>
                        <a:pt x="13548" y="66965"/>
                      </a:lnTo>
                      <a:lnTo>
                        <a:pt x="0" y="66965"/>
                      </a:lnTo>
                      <a:lnTo>
                        <a:pt x="0" y="0"/>
                      </a:lnTo>
                      <a:lnTo>
                        <a:pt x="21392" y="0"/>
                      </a:lnTo>
                      <a:cubicBezTo>
                        <a:pt x="26383" y="17810"/>
                        <a:pt x="32801" y="39894"/>
                        <a:pt x="34227" y="49868"/>
                      </a:cubicBezTo>
                      <a:lnTo>
                        <a:pt x="34227" y="49868"/>
                      </a:lnTo>
                      <a:cubicBezTo>
                        <a:pt x="35653" y="41319"/>
                        <a:pt x="43497" y="17810"/>
                        <a:pt x="49201" y="0"/>
                      </a:cubicBezTo>
                      <a:lnTo>
                        <a:pt x="69879" y="0"/>
                      </a:lnTo>
                      <a:lnTo>
                        <a:pt x="69879" y="66965"/>
                      </a:lnTo>
                      <a:lnTo>
                        <a:pt x="55618" y="66965"/>
                      </a:lnTo>
                      <a:lnTo>
                        <a:pt x="55618" y="41319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899E9CBC-E475-AD0F-2118-ADAEDC4E2470}"/>
                    </a:ext>
                  </a:extLst>
                </p:cNvPr>
                <p:cNvSpPr/>
                <p:nvPr/>
              </p:nvSpPr>
              <p:spPr>
                <a:xfrm>
                  <a:off x="5677946" y="2917974"/>
                  <a:ext cx="54905" cy="69102"/>
                </a:xfrm>
                <a:custGeom>
                  <a:avLst/>
                  <a:gdLst>
                    <a:gd name="connsiteX0" fmla="*/ 14974 w 54905"/>
                    <a:gd name="connsiteY0" fmla="*/ 48443 h 69102"/>
                    <a:gd name="connsiteX1" fmla="*/ 29235 w 54905"/>
                    <a:gd name="connsiteY1" fmla="*/ 58416 h 69102"/>
                    <a:gd name="connsiteX2" fmla="*/ 40644 w 54905"/>
                    <a:gd name="connsiteY2" fmla="*/ 50580 h 69102"/>
                    <a:gd name="connsiteX3" fmla="*/ 25670 w 54905"/>
                    <a:gd name="connsiteY3" fmla="*/ 39894 h 69102"/>
                    <a:gd name="connsiteX4" fmla="*/ 2852 w 54905"/>
                    <a:gd name="connsiteY4" fmla="*/ 19947 h 69102"/>
                    <a:gd name="connsiteX5" fmla="*/ 27809 w 54905"/>
                    <a:gd name="connsiteY5" fmla="*/ 0 h 69102"/>
                    <a:gd name="connsiteX6" fmla="*/ 53479 w 54905"/>
                    <a:gd name="connsiteY6" fmla="*/ 19235 h 69102"/>
                    <a:gd name="connsiteX7" fmla="*/ 38505 w 54905"/>
                    <a:gd name="connsiteY7" fmla="*/ 19235 h 69102"/>
                    <a:gd name="connsiteX8" fmla="*/ 27096 w 54905"/>
                    <a:gd name="connsiteY8" fmla="*/ 10686 h 69102"/>
                    <a:gd name="connsiteX9" fmla="*/ 17826 w 54905"/>
                    <a:gd name="connsiteY9" fmla="*/ 17810 h 69102"/>
                    <a:gd name="connsiteX10" fmla="*/ 31375 w 54905"/>
                    <a:gd name="connsiteY10" fmla="*/ 27071 h 69102"/>
                    <a:gd name="connsiteX11" fmla="*/ 54905 w 54905"/>
                    <a:gd name="connsiteY11" fmla="*/ 48443 h 69102"/>
                    <a:gd name="connsiteX12" fmla="*/ 27809 w 54905"/>
                    <a:gd name="connsiteY12" fmla="*/ 69102 h 69102"/>
                    <a:gd name="connsiteX13" fmla="*/ 0 w 54905"/>
                    <a:gd name="connsiteY13" fmla="*/ 48443 h 69102"/>
                    <a:gd name="connsiteX14" fmla="*/ 14974 w 54905"/>
                    <a:gd name="connsiteY14" fmla="*/ 48443 h 69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4905" h="69102">
                      <a:moveTo>
                        <a:pt x="14974" y="48443"/>
                      </a:moveTo>
                      <a:cubicBezTo>
                        <a:pt x="16401" y="54854"/>
                        <a:pt x="21392" y="58416"/>
                        <a:pt x="29235" y="58416"/>
                      </a:cubicBezTo>
                      <a:cubicBezTo>
                        <a:pt x="37079" y="58416"/>
                        <a:pt x="40644" y="55567"/>
                        <a:pt x="40644" y="50580"/>
                      </a:cubicBezTo>
                      <a:cubicBezTo>
                        <a:pt x="40644" y="44881"/>
                        <a:pt x="37079" y="42744"/>
                        <a:pt x="25670" y="39894"/>
                      </a:cubicBezTo>
                      <a:cubicBezTo>
                        <a:pt x="7131" y="35620"/>
                        <a:pt x="2852" y="29208"/>
                        <a:pt x="2852" y="19947"/>
                      </a:cubicBezTo>
                      <a:cubicBezTo>
                        <a:pt x="2852" y="8549"/>
                        <a:pt x="11409" y="0"/>
                        <a:pt x="27809" y="0"/>
                      </a:cubicBezTo>
                      <a:cubicBezTo>
                        <a:pt x="45636" y="0"/>
                        <a:pt x="52766" y="9261"/>
                        <a:pt x="53479" y="19235"/>
                      </a:cubicBezTo>
                      <a:lnTo>
                        <a:pt x="38505" y="19235"/>
                      </a:lnTo>
                      <a:cubicBezTo>
                        <a:pt x="37792" y="14960"/>
                        <a:pt x="35653" y="10686"/>
                        <a:pt x="27096" y="10686"/>
                      </a:cubicBezTo>
                      <a:cubicBezTo>
                        <a:pt x="21392" y="10686"/>
                        <a:pt x="17826" y="12823"/>
                        <a:pt x="17826" y="17810"/>
                      </a:cubicBezTo>
                      <a:cubicBezTo>
                        <a:pt x="17826" y="22797"/>
                        <a:pt x="20679" y="24221"/>
                        <a:pt x="31375" y="27071"/>
                      </a:cubicBezTo>
                      <a:cubicBezTo>
                        <a:pt x="50627" y="31345"/>
                        <a:pt x="54905" y="39182"/>
                        <a:pt x="54905" y="48443"/>
                      </a:cubicBezTo>
                      <a:cubicBezTo>
                        <a:pt x="54905" y="60554"/>
                        <a:pt x="45636" y="69102"/>
                        <a:pt x="27809" y="69102"/>
                      </a:cubicBezTo>
                      <a:cubicBezTo>
                        <a:pt x="10696" y="69102"/>
                        <a:pt x="1426" y="60554"/>
                        <a:pt x="0" y="48443"/>
                      </a:cubicBezTo>
                      <a:lnTo>
                        <a:pt x="14974" y="48443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31D5F96-7A5A-9C90-3366-0B1C0D478A68}"/>
                </a:ext>
              </a:extLst>
            </p:cNvPr>
            <p:cNvGrpSpPr/>
            <p:nvPr/>
          </p:nvGrpSpPr>
          <p:grpSpPr>
            <a:xfrm>
              <a:off x="8068623" y="3568254"/>
              <a:ext cx="696793" cy="764160"/>
              <a:chOff x="6772122" y="2840627"/>
              <a:chExt cx="553839" cy="607385"/>
            </a:xfrm>
            <a:solidFill>
              <a:srgbClr val="007F7F"/>
            </a:solidFill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C749E9E1-5924-CAFE-E978-7D09BF8C2A3E}"/>
                  </a:ext>
                </a:extLst>
              </p:cNvPr>
              <p:cNvSpPr/>
              <p:nvPr/>
            </p:nvSpPr>
            <p:spPr>
              <a:xfrm>
                <a:off x="6772122" y="2840627"/>
                <a:ext cx="553839" cy="607385"/>
              </a:xfrm>
              <a:custGeom>
                <a:avLst/>
                <a:gdLst>
                  <a:gd name="connsiteX0" fmla="*/ 444233 w 449518"/>
                  <a:gd name="connsiteY0" fmla="*/ 298494 h 492978"/>
                  <a:gd name="connsiteX1" fmla="*/ 396459 w 449518"/>
                  <a:gd name="connsiteY1" fmla="*/ 237228 h 492978"/>
                  <a:gd name="connsiteX2" fmla="*/ 356527 w 449518"/>
                  <a:gd name="connsiteY2" fmla="*/ 181661 h 492978"/>
                  <a:gd name="connsiteX3" fmla="*/ 226038 w 449518"/>
                  <a:gd name="connsiteY3" fmla="*/ 59841 h 492978"/>
                  <a:gd name="connsiteX4" fmla="*/ 194664 w 449518"/>
                  <a:gd name="connsiteY4" fmla="*/ 0 h 492978"/>
                  <a:gd name="connsiteX5" fmla="*/ 0 w 449518"/>
                  <a:gd name="connsiteY5" fmla="*/ 18522 h 492978"/>
                  <a:gd name="connsiteX6" fmla="*/ 40644 w 449518"/>
                  <a:gd name="connsiteY6" fmla="*/ 178811 h 492978"/>
                  <a:gd name="connsiteX7" fmla="*/ 78436 w 449518"/>
                  <a:gd name="connsiteY7" fmla="*/ 279972 h 492978"/>
                  <a:gd name="connsiteX8" fmla="*/ 83427 w 449518"/>
                  <a:gd name="connsiteY8" fmla="*/ 320578 h 492978"/>
                  <a:gd name="connsiteX9" fmla="*/ 84141 w 449518"/>
                  <a:gd name="connsiteY9" fmla="*/ 385406 h 492978"/>
                  <a:gd name="connsiteX10" fmla="*/ 99115 w 449518"/>
                  <a:gd name="connsiteY10" fmla="*/ 465907 h 492978"/>
                  <a:gd name="connsiteX11" fmla="*/ 127637 w 449518"/>
                  <a:gd name="connsiteY11" fmla="*/ 487991 h 492978"/>
                  <a:gd name="connsiteX12" fmla="*/ 265970 w 449518"/>
                  <a:gd name="connsiteY12" fmla="*/ 483004 h 492978"/>
                  <a:gd name="connsiteX13" fmla="*/ 284509 w 449518"/>
                  <a:gd name="connsiteY13" fmla="*/ 492978 h 492978"/>
                  <a:gd name="connsiteX14" fmla="*/ 290213 w 449518"/>
                  <a:gd name="connsiteY14" fmla="*/ 492266 h 492978"/>
                  <a:gd name="connsiteX15" fmla="*/ 300196 w 449518"/>
                  <a:gd name="connsiteY15" fmla="*/ 481580 h 492978"/>
                  <a:gd name="connsiteX16" fmla="*/ 320162 w 449518"/>
                  <a:gd name="connsiteY16" fmla="*/ 482292 h 492978"/>
                  <a:gd name="connsiteX17" fmla="*/ 361519 w 449518"/>
                  <a:gd name="connsiteY17" fmla="*/ 490841 h 492978"/>
                  <a:gd name="connsiteX18" fmla="*/ 364371 w 449518"/>
                  <a:gd name="connsiteY18" fmla="*/ 477305 h 492978"/>
                  <a:gd name="connsiteX19" fmla="*/ 392180 w 449518"/>
                  <a:gd name="connsiteY19" fmla="*/ 454509 h 492978"/>
                  <a:gd name="connsiteX20" fmla="*/ 428546 w 449518"/>
                  <a:gd name="connsiteY20" fmla="*/ 457358 h 492978"/>
                  <a:gd name="connsiteX21" fmla="*/ 447085 w 449518"/>
                  <a:gd name="connsiteY21" fmla="*/ 319153 h 492978"/>
                  <a:gd name="connsiteX22" fmla="*/ 444233 w 449518"/>
                  <a:gd name="connsiteY22" fmla="*/ 298494 h 492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49518" h="492978">
                    <a:moveTo>
                      <a:pt x="444233" y="298494"/>
                    </a:moveTo>
                    <a:cubicBezTo>
                      <a:pt x="422128" y="282821"/>
                      <a:pt x="409293" y="260025"/>
                      <a:pt x="396459" y="237228"/>
                    </a:cubicBezTo>
                    <a:cubicBezTo>
                      <a:pt x="385049" y="217281"/>
                      <a:pt x="372928" y="197334"/>
                      <a:pt x="356527" y="181661"/>
                    </a:cubicBezTo>
                    <a:cubicBezTo>
                      <a:pt x="314457" y="139630"/>
                      <a:pt x="269535" y="100448"/>
                      <a:pt x="226038" y="59841"/>
                    </a:cubicBezTo>
                    <a:cubicBezTo>
                      <a:pt x="209638" y="44169"/>
                      <a:pt x="185394" y="32770"/>
                      <a:pt x="194664" y="0"/>
                    </a:cubicBezTo>
                    <a:cubicBezTo>
                      <a:pt x="127637" y="6412"/>
                      <a:pt x="64888" y="12111"/>
                      <a:pt x="0" y="18522"/>
                    </a:cubicBezTo>
                    <a:cubicBezTo>
                      <a:pt x="14261" y="74802"/>
                      <a:pt x="27809" y="126806"/>
                      <a:pt x="40644" y="178811"/>
                    </a:cubicBezTo>
                    <a:cubicBezTo>
                      <a:pt x="49914" y="213719"/>
                      <a:pt x="56331" y="249339"/>
                      <a:pt x="78436" y="279972"/>
                    </a:cubicBezTo>
                    <a:cubicBezTo>
                      <a:pt x="85567" y="289945"/>
                      <a:pt x="83427" y="306330"/>
                      <a:pt x="83427" y="320578"/>
                    </a:cubicBezTo>
                    <a:cubicBezTo>
                      <a:pt x="84141" y="341950"/>
                      <a:pt x="82001" y="364034"/>
                      <a:pt x="84141" y="385406"/>
                    </a:cubicBezTo>
                    <a:cubicBezTo>
                      <a:pt x="87706" y="412477"/>
                      <a:pt x="96262" y="438836"/>
                      <a:pt x="99115" y="465907"/>
                    </a:cubicBezTo>
                    <a:cubicBezTo>
                      <a:pt x="101254" y="485142"/>
                      <a:pt x="110523" y="488704"/>
                      <a:pt x="127637" y="487991"/>
                    </a:cubicBezTo>
                    <a:cubicBezTo>
                      <a:pt x="173985" y="485142"/>
                      <a:pt x="220334" y="484429"/>
                      <a:pt x="265970" y="483004"/>
                    </a:cubicBezTo>
                    <a:cubicBezTo>
                      <a:pt x="273813" y="483004"/>
                      <a:pt x="285222" y="479443"/>
                      <a:pt x="284509" y="492978"/>
                    </a:cubicBezTo>
                    <a:lnTo>
                      <a:pt x="290213" y="492266"/>
                    </a:lnTo>
                    <a:cubicBezTo>
                      <a:pt x="293779" y="488704"/>
                      <a:pt x="296631" y="483004"/>
                      <a:pt x="300196" y="481580"/>
                    </a:cubicBezTo>
                    <a:cubicBezTo>
                      <a:pt x="306613" y="480155"/>
                      <a:pt x="313744" y="480867"/>
                      <a:pt x="320162" y="482292"/>
                    </a:cubicBezTo>
                    <a:cubicBezTo>
                      <a:pt x="333710" y="484429"/>
                      <a:pt x="347258" y="487991"/>
                      <a:pt x="361519" y="490841"/>
                    </a:cubicBezTo>
                    <a:cubicBezTo>
                      <a:pt x="362945" y="485142"/>
                      <a:pt x="365084" y="480867"/>
                      <a:pt x="364371" y="477305"/>
                    </a:cubicBezTo>
                    <a:cubicBezTo>
                      <a:pt x="362945" y="455934"/>
                      <a:pt x="376493" y="453796"/>
                      <a:pt x="392180" y="454509"/>
                    </a:cubicBezTo>
                    <a:cubicBezTo>
                      <a:pt x="404302" y="455221"/>
                      <a:pt x="415711" y="456646"/>
                      <a:pt x="428546" y="457358"/>
                    </a:cubicBezTo>
                    <a:cubicBezTo>
                      <a:pt x="428546" y="408915"/>
                      <a:pt x="431398" y="363322"/>
                      <a:pt x="447085" y="319153"/>
                    </a:cubicBezTo>
                    <a:cubicBezTo>
                      <a:pt x="452077" y="312742"/>
                      <a:pt x="448511" y="301343"/>
                      <a:pt x="444233" y="298494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42" name="Graphic 2">
                <a:extLst>
                  <a:ext uri="{FF2B5EF4-FFF2-40B4-BE49-F238E27FC236}">
                    <a16:creationId xmlns:a16="http://schemas.microsoft.com/office/drawing/2014/main" id="{DEA938F9-9AC2-DAB8-3591-7DE50AF21187}"/>
                  </a:ext>
                </a:extLst>
              </p:cNvPr>
              <p:cNvGrpSpPr/>
              <p:nvPr/>
            </p:nvGrpSpPr>
            <p:grpSpPr>
              <a:xfrm>
                <a:off x="6984728" y="3139053"/>
                <a:ext cx="168678" cy="86016"/>
                <a:chOff x="6196337" y="2917262"/>
                <a:chExt cx="136906" cy="69814"/>
              </a:xfrm>
              <a:grpFill/>
            </p:grpSpPr>
            <p:sp>
              <p:nvSpPr>
                <p:cNvPr id="143" name="Freeform 142">
                  <a:extLst>
                    <a:ext uri="{FF2B5EF4-FFF2-40B4-BE49-F238E27FC236}">
                      <a16:creationId xmlns:a16="http://schemas.microsoft.com/office/drawing/2014/main" id="{C6859D29-A5B7-F3C2-082B-26536190CAAB}"/>
                    </a:ext>
                  </a:extLst>
                </p:cNvPr>
                <p:cNvSpPr/>
                <p:nvPr/>
              </p:nvSpPr>
              <p:spPr>
                <a:xfrm>
                  <a:off x="6196337" y="2917262"/>
                  <a:ext cx="62748" cy="69814"/>
                </a:xfrm>
                <a:custGeom>
                  <a:avLst/>
                  <a:gdLst>
                    <a:gd name="connsiteX0" fmla="*/ 62749 w 62748"/>
                    <a:gd name="connsiteY0" fmla="*/ 68390 h 69814"/>
                    <a:gd name="connsiteX1" fmla="*/ 52053 w 62748"/>
                    <a:gd name="connsiteY1" fmla="*/ 68390 h 69814"/>
                    <a:gd name="connsiteX2" fmla="*/ 50627 w 62748"/>
                    <a:gd name="connsiteY2" fmla="*/ 61979 h 69814"/>
                    <a:gd name="connsiteX3" fmla="*/ 30661 w 62748"/>
                    <a:gd name="connsiteY3" fmla="*/ 69815 h 69814"/>
                    <a:gd name="connsiteX4" fmla="*/ 0 w 62748"/>
                    <a:gd name="connsiteY4" fmla="*/ 35620 h 69814"/>
                    <a:gd name="connsiteX5" fmla="*/ 32801 w 62748"/>
                    <a:gd name="connsiteY5" fmla="*/ 0 h 69814"/>
                    <a:gd name="connsiteX6" fmla="*/ 62036 w 62748"/>
                    <a:gd name="connsiteY6" fmla="*/ 21372 h 69814"/>
                    <a:gd name="connsiteX7" fmla="*/ 47775 w 62748"/>
                    <a:gd name="connsiteY7" fmla="*/ 21372 h 69814"/>
                    <a:gd name="connsiteX8" fmla="*/ 32801 w 62748"/>
                    <a:gd name="connsiteY8" fmla="*/ 11398 h 69814"/>
                    <a:gd name="connsiteX9" fmla="*/ 14974 w 62748"/>
                    <a:gd name="connsiteY9" fmla="*/ 34907 h 69814"/>
                    <a:gd name="connsiteX10" fmla="*/ 32801 w 62748"/>
                    <a:gd name="connsiteY10" fmla="*/ 57704 h 69814"/>
                    <a:gd name="connsiteX11" fmla="*/ 47775 w 62748"/>
                    <a:gd name="connsiteY11" fmla="*/ 42744 h 69814"/>
                    <a:gd name="connsiteX12" fmla="*/ 47775 w 62748"/>
                    <a:gd name="connsiteY12" fmla="*/ 42031 h 69814"/>
                    <a:gd name="connsiteX13" fmla="*/ 32801 w 62748"/>
                    <a:gd name="connsiteY13" fmla="*/ 42031 h 69814"/>
                    <a:gd name="connsiteX14" fmla="*/ 32801 w 62748"/>
                    <a:gd name="connsiteY14" fmla="*/ 29921 h 69814"/>
                    <a:gd name="connsiteX15" fmla="*/ 62036 w 62748"/>
                    <a:gd name="connsiteY15" fmla="*/ 29921 h 69814"/>
                    <a:gd name="connsiteX16" fmla="*/ 62036 w 62748"/>
                    <a:gd name="connsiteY16" fmla="*/ 68390 h 6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2748" h="69814">
                      <a:moveTo>
                        <a:pt x="62749" y="68390"/>
                      </a:moveTo>
                      <a:lnTo>
                        <a:pt x="52053" y="68390"/>
                      </a:lnTo>
                      <a:cubicBezTo>
                        <a:pt x="51340" y="66253"/>
                        <a:pt x="51340" y="64116"/>
                        <a:pt x="50627" y="61979"/>
                      </a:cubicBezTo>
                      <a:cubicBezTo>
                        <a:pt x="47062" y="66965"/>
                        <a:pt x="40644" y="69815"/>
                        <a:pt x="30661" y="69815"/>
                      </a:cubicBezTo>
                      <a:cubicBezTo>
                        <a:pt x="11409" y="69815"/>
                        <a:pt x="0" y="54855"/>
                        <a:pt x="0" y="35620"/>
                      </a:cubicBezTo>
                      <a:cubicBezTo>
                        <a:pt x="0" y="15673"/>
                        <a:pt x="12122" y="0"/>
                        <a:pt x="32801" y="0"/>
                      </a:cubicBezTo>
                      <a:cubicBezTo>
                        <a:pt x="49914" y="0"/>
                        <a:pt x="60610" y="9974"/>
                        <a:pt x="62036" y="21372"/>
                      </a:cubicBezTo>
                      <a:lnTo>
                        <a:pt x="47775" y="21372"/>
                      </a:lnTo>
                      <a:cubicBezTo>
                        <a:pt x="46349" y="17097"/>
                        <a:pt x="42783" y="11398"/>
                        <a:pt x="32801" y="11398"/>
                      </a:cubicBezTo>
                      <a:cubicBezTo>
                        <a:pt x="19253" y="11398"/>
                        <a:pt x="14974" y="22797"/>
                        <a:pt x="14974" y="34907"/>
                      </a:cubicBezTo>
                      <a:cubicBezTo>
                        <a:pt x="14974" y="46306"/>
                        <a:pt x="19253" y="57704"/>
                        <a:pt x="32801" y="57704"/>
                      </a:cubicBezTo>
                      <a:cubicBezTo>
                        <a:pt x="44922" y="57704"/>
                        <a:pt x="47775" y="49155"/>
                        <a:pt x="47775" y="42744"/>
                      </a:cubicBezTo>
                      <a:lnTo>
                        <a:pt x="47775" y="42031"/>
                      </a:lnTo>
                      <a:lnTo>
                        <a:pt x="32801" y="42031"/>
                      </a:lnTo>
                      <a:lnTo>
                        <a:pt x="32801" y="29921"/>
                      </a:lnTo>
                      <a:lnTo>
                        <a:pt x="62036" y="29921"/>
                      </a:lnTo>
                      <a:lnTo>
                        <a:pt x="62036" y="68390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eeform 143">
                  <a:extLst>
                    <a:ext uri="{FF2B5EF4-FFF2-40B4-BE49-F238E27FC236}">
                      <a16:creationId xmlns:a16="http://schemas.microsoft.com/office/drawing/2014/main" id="{FCA27BBB-BDC7-9101-E3AF-795739E987EB}"/>
                    </a:ext>
                  </a:extLst>
                </p:cNvPr>
                <p:cNvSpPr/>
                <p:nvPr/>
              </p:nvSpPr>
              <p:spPr>
                <a:xfrm>
                  <a:off x="6268356" y="2919399"/>
                  <a:ext cx="64887" cy="66965"/>
                </a:xfrm>
                <a:custGeom>
                  <a:avLst/>
                  <a:gdLst>
                    <a:gd name="connsiteX0" fmla="*/ 19252 w 64887"/>
                    <a:gd name="connsiteY0" fmla="*/ 51293 h 66965"/>
                    <a:gd name="connsiteX1" fmla="*/ 14261 w 64887"/>
                    <a:gd name="connsiteY1" fmla="*/ 66965 h 66965"/>
                    <a:gd name="connsiteX2" fmla="*/ 0 w 64887"/>
                    <a:gd name="connsiteY2" fmla="*/ 66965 h 66965"/>
                    <a:gd name="connsiteX3" fmla="*/ 22817 w 64887"/>
                    <a:gd name="connsiteY3" fmla="*/ 0 h 66965"/>
                    <a:gd name="connsiteX4" fmla="*/ 41357 w 64887"/>
                    <a:gd name="connsiteY4" fmla="*/ 0 h 66965"/>
                    <a:gd name="connsiteX5" fmla="*/ 64888 w 64887"/>
                    <a:gd name="connsiteY5" fmla="*/ 66965 h 66965"/>
                    <a:gd name="connsiteX6" fmla="*/ 49914 w 64887"/>
                    <a:gd name="connsiteY6" fmla="*/ 66965 h 66965"/>
                    <a:gd name="connsiteX7" fmla="*/ 44209 w 64887"/>
                    <a:gd name="connsiteY7" fmla="*/ 51293 h 66965"/>
                    <a:gd name="connsiteX8" fmla="*/ 19252 w 64887"/>
                    <a:gd name="connsiteY8" fmla="*/ 51293 h 66965"/>
                    <a:gd name="connsiteX9" fmla="*/ 40644 w 64887"/>
                    <a:gd name="connsiteY9" fmla="*/ 39182 h 66965"/>
                    <a:gd name="connsiteX10" fmla="*/ 31374 w 64887"/>
                    <a:gd name="connsiteY10" fmla="*/ 9974 h 66965"/>
                    <a:gd name="connsiteX11" fmla="*/ 31374 w 64887"/>
                    <a:gd name="connsiteY11" fmla="*/ 9974 h 66965"/>
                    <a:gd name="connsiteX12" fmla="*/ 22817 w 64887"/>
                    <a:gd name="connsiteY12" fmla="*/ 39182 h 66965"/>
                    <a:gd name="connsiteX13" fmla="*/ 40644 w 64887"/>
                    <a:gd name="connsiteY13" fmla="*/ 39182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4887" h="66965">
                      <a:moveTo>
                        <a:pt x="19252" y="51293"/>
                      </a:moveTo>
                      <a:lnTo>
                        <a:pt x="14261" y="66965"/>
                      </a:lnTo>
                      <a:lnTo>
                        <a:pt x="0" y="66965"/>
                      </a:lnTo>
                      <a:lnTo>
                        <a:pt x="22817" y="0"/>
                      </a:lnTo>
                      <a:lnTo>
                        <a:pt x="41357" y="0"/>
                      </a:lnTo>
                      <a:lnTo>
                        <a:pt x="64888" y="66965"/>
                      </a:lnTo>
                      <a:lnTo>
                        <a:pt x="49914" y="66965"/>
                      </a:lnTo>
                      <a:lnTo>
                        <a:pt x="44209" y="51293"/>
                      </a:lnTo>
                      <a:lnTo>
                        <a:pt x="19252" y="51293"/>
                      </a:lnTo>
                      <a:close/>
                      <a:moveTo>
                        <a:pt x="40644" y="39182"/>
                      </a:moveTo>
                      <a:cubicBezTo>
                        <a:pt x="35653" y="24934"/>
                        <a:pt x="32800" y="15673"/>
                        <a:pt x="31374" y="9974"/>
                      </a:cubicBezTo>
                      <a:lnTo>
                        <a:pt x="31374" y="9974"/>
                      </a:lnTo>
                      <a:cubicBezTo>
                        <a:pt x="29948" y="16385"/>
                        <a:pt x="26383" y="27071"/>
                        <a:pt x="22817" y="39182"/>
                      </a:cubicBezTo>
                      <a:lnTo>
                        <a:pt x="40644" y="39182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79F4395-58B4-DA51-166F-5734A567265F}"/>
                </a:ext>
              </a:extLst>
            </p:cNvPr>
            <p:cNvGrpSpPr/>
            <p:nvPr/>
          </p:nvGrpSpPr>
          <p:grpSpPr>
            <a:xfrm>
              <a:off x="8401097" y="3504991"/>
              <a:ext cx="646820" cy="501658"/>
              <a:chOff x="7036386" y="2790343"/>
              <a:chExt cx="514118" cy="398738"/>
            </a:xfrm>
            <a:solidFill>
              <a:srgbClr val="007F7F"/>
            </a:solidFill>
          </p:grpSpPr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0D0A1366-0F01-D301-866D-1FD35507CD6A}"/>
                  </a:ext>
                </a:extLst>
              </p:cNvPr>
              <p:cNvSpPr/>
              <p:nvPr/>
            </p:nvSpPr>
            <p:spPr>
              <a:xfrm>
                <a:off x="7036386" y="2790343"/>
                <a:ext cx="514118" cy="398738"/>
              </a:xfrm>
              <a:custGeom>
                <a:avLst/>
                <a:gdLst>
                  <a:gd name="connsiteX0" fmla="*/ 417279 w 417279"/>
                  <a:gd name="connsiteY0" fmla="*/ 72869 h 323632"/>
                  <a:gd name="connsiteX1" fmla="*/ 383766 w 417279"/>
                  <a:gd name="connsiteY1" fmla="*/ 133423 h 323632"/>
                  <a:gd name="connsiteX2" fmla="*/ 345260 w 417279"/>
                  <a:gd name="connsiteY2" fmla="*/ 203238 h 323632"/>
                  <a:gd name="connsiteX3" fmla="*/ 326008 w 417279"/>
                  <a:gd name="connsiteY3" fmla="*/ 235296 h 323632"/>
                  <a:gd name="connsiteX4" fmla="*/ 297486 w 417279"/>
                  <a:gd name="connsiteY4" fmla="*/ 275902 h 323632"/>
                  <a:gd name="connsiteX5" fmla="*/ 243294 w 417279"/>
                  <a:gd name="connsiteY5" fmla="*/ 323633 h 323632"/>
                  <a:gd name="connsiteX6" fmla="*/ 205502 w 417279"/>
                  <a:gd name="connsiteY6" fmla="*/ 276615 h 323632"/>
                  <a:gd name="connsiteX7" fmla="*/ 137762 w 417279"/>
                  <a:gd name="connsiteY7" fmla="*/ 188278 h 323632"/>
                  <a:gd name="connsiteX8" fmla="*/ 13690 w 417279"/>
                  <a:gd name="connsiteY8" fmla="*/ 75006 h 323632"/>
                  <a:gd name="connsiteX9" fmla="*/ 21534 w 417279"/>
                  <a:gd name="connsiteY9" fmla="*/ 33688 h 323632"/>
                  <a:gd name="connsiteX10" fmla="*/ 149170 w 417279"/>
                  <a:gd name="connsiteY10" fmla="*/ 205 h 323632"/>
                  <a:gd name="connsiteX11" fmla="*/ 199798 w 417279"/>
                  <a:gd name="connsiteY11" fmla="*/ 9466 h 323632"/>
                  <a:gd name="connsiteX12" fmla="*/ 292495 w 417279"/>
                  <a:gd name="connsiteY12" fmla="*/ 23002 h 323632"/>
                  <a:gd name="connsiteX13" fmla="*/ 317452 w 417279"/>
                  <a:gd name="connsiteY13" fmla="*/ 24427 h 323632"/>
                  <a:gd name="connsiteX14" fmla="*/ 417279 w 417279"/>
                  <a:gd name="connsiteY14" fmla="*/ 72869 h 323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17279" h="323632">
                    <a:moveTo>
                      <a:pt x="417279" y="72869"/>
                    </a:moveTo>
                    <a:cubicBezTo>
                      <a:pt x="390896" y="89254"/>
                      <a:pt x="385905" y="111339"/>
                      <a:pt x="383766" y="133423"/>
                    </a:cubicBezTo>
                    <a:cubicBezTo>
                      <a:pt x="380200" y="162631"/>
                      <a:pt x="365226" y="183291"/>
                      <a:pt x="345260" y="203238"/>
                    </a:cubicBezTo>
                    <a:cubicBezTo>
                      <a:pt x="336704" y="211787"/>
                      <a:pt x="328860" y="223897"/>
                      <a:pt x="326008" y="235296"/>
                    </a:cubicBezTo>
                    <a:cubicBezTo>
                      <a:pt x="321730" y="253105"/>
                      <a:pt x="311034" y="264504"/>
                      <a:pt x="297486" y="275902"/>
                    </a:cubicBezTo>
                    <a:cubicBezTo>
                      <a:pt x="279660" y="290150"/>
                      <a:pt x="262546" y="306535"/>
                      <a:pt x="243294" y="323633"/>
                    </a:cubicBezTo>
                    <a:cubicBezTo>
                      <a:pt x="224041" y="317221"/>
                      <a:pt x="214059" y="296562"/>
                      <a:pt x="205502" y="276615"/>
                    </a:cubicBezTo>
                    <a:cubicBezTo>
                      <a:pt x="190528" y="240995"/>
                      <a:pt x="165571" y="213211"/>
                      <a:pt x="137762" y="188278"/>
                    </a:cubicBezTo>
                    <a:cubicBezTo>
                      <a:pt x="96405" y="151233"/>
                      <a:pt x="55048" y="112764"/>
                      <a:pt x="13690" y="75006"/>
                    </a:cubicBezTo>
                    <a:cubicBezTo>
                      <a:pt x="-6988" y="55772"/>
                      <a:pt x="-4136" y="43661"/>
                      <a:pt x="21534" y="33688"/>
                    </a:cubicBezTo>
                    <a:cubicBezTo>
                      <a:pt x="62891" y="17303"/>
                      <a:pt x="104248" y="2342"/>
                      <a:pt x="149170" y="205"/>
                    </a:cubicBezTo>
                    <a:cubicBezTo>
                      <a:pt x="167710" y="-507"/>
                      <a:pt x="184110" y="205"/>
                      <a:pt x="199798" y="9466"/>
                    </a:cubicBezTo>
                    <a:cubicBezTo>
                      <a:pt x="228320" y="27276"/>
                      <a:pt x="258981" y="32975"/>
                      <a:pt x="292495" y="23002"/>
                    </a:cubicBezTo>
                    <a:cubicBezTo>
                      <a:pt x="300338" y="20865"/>
                      <a:pt x="310321" y="20865"/>
                      <a:pt x="317452" y="24427"/>
                    </a:cubicBezTo>
                    <a:cubicBezTo>
                      <a:pt x="349539" y="38674"/>
                      <a:pt x="381626" y="55059"/>
                      <a:pt x="417279" y="72869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38" name="Graphic 2">
                <a:extLst>
                  <a:ext uri="{FF2B5EF4-FFF2-40B4-BE49-F238E27FC236}">
                    <a16:creationId xmlns:a16="http://schemas.microsoft.com/office/drawing/2014/main" id="{0CCDB90F-3644-54C0-52D9-AAAB3D0A26AD}"/>
                  </a:ext>
                </a:extLst>
              </p:cNvPr>
              <p:cNvGrpSpPr/>
              <p:nvPr/>
            </p:nvGrpSpPr>
            <p:grpSpPr>
              <a:xfrm>
                <a:off x="7244774" y="2904701"/>
                <a:ext cx="152865" cy="86016"/>
                <a:chOff x="6407401" y="2727052"/>
                <a:chExt cx="124071" cy="69814"/>
              </a:xfrm>
              <a:grpFill/>
            </p:grpSpPr>
            <p:sp>
              <p:nvSpPr>
                <p:cNvPr id="139" name="Freeform 138">
                  <a:extLst>
                    <a:ext uri="{FF2B5EF4-FFF2-40B4-BE49-F238E27FC236}">
                      <a16:creationId xmlns:a16="http://schemas.microsoft.com/office/drawing/2014/main" id="{F2A04146-7CF7-E779-A5F1-35E356849A1F}"/>
                    </a:ext>
                  </a:extLst>
                </p:cNvPr>
                <p:cNvSpPr/>
                <p:nvPr/>
              </p:nvSpPr>
              <p:spPr>
                <a:xfrm>
                  <a:off x="6407401" y="2727764"/>
                  <a:ext cx="54904" cy="69102"/>
                </a:xfrm>
                <a:custGeom>
                  <a:avLst/>
                  <a:gdLst>
                    <a:gd name="connsiteX0" fmla="*/ 14974 w 54904"/>
                    <a:gd name="connsiteY0" fmla="*/ 48443 h 69102"/>
                    <a:gd name="connsiteX1" fmla="*/ 29235 w 54904"/>
                    <a:gd name="connsiteY1" fmla="*/ 58417 h 69102"/>
                    <a:gd name="connsiteX2" fmla="*/ 40644 w 54904"/>
                    <a:gd name="connsiteY2" fmla="*/ 50580 h 69102"/>
                    <a:gd name="connsiteX3" fmla="*/ 25670 w 54904"/>
                    <a:gd name="connsiteY3" fmla="*/ 39894 h 69102"/>
                    <a:gd name="connsiteX4" fmla="*/ 2852 w 54904"/>
                    <a:gd name="connsiteY4" fmla="*/ 19947 h 69102"/>
                    <a:gd name="connsiteX5" fmla="*/ 27809 w 54904"/>
                    <a:gd name="connsiteY5" fmla="*/ 0 h 69102"/>
                    <a:gd name="connsiteX6" fmla="*/ 53479 w 54904"/>
                    <a:gd name="connsiteY6" fmla="*/ 19235 h 69102"/>
                    <a:gd name="connsiteX7" fmla="*/ 38505 w 54904"/>
                    <a:gd name="connsiteY7" fmla="*/ 19235 h 69102"/>
                    <a:gd name="connsiteX8" fmla="*/ 27096 w 54904"/>
                    <a:gd name="connsiteY8" fmla="*/ 10686 h 69102"/>
                    <a:gd name="connsiteX9" fmla="*/ 17826 w 54904"/>
                    <a:gd name="connsiteY9" fmla="*/ 17810 h 69102"/>
                    <a:gd name="connsiteX10" fmla="*/ 31374 w 54904"/>
                    <a:gd name="connsiteY10" fmla="*/ 27071 h 69102"/>
                    <a:gd name="connsiteX11" fmla="*/ 54905 w 54904"/>
                    <a:gd name="connsiteY11" fmla="*/ 48443 h 69102"/>
                    <a:gd name="connsiteX12" fmla="*/ 27809 w 54904"/>
                    <a:gd name="connsiteY12" fmla="*/ 69103 h 69102"/>
                    <a:gd name="connsiteX13" fmla="*/ 0 w 54904"/>
                    <a:gd name="connsiteY13" fmla="*/ 48443 h 69102"/>
                    <a:gd name="connsiteX14" fmla="*/ 14974 w 54904"/>
                    <a:gd name="connsiteY14" fmla="*/ 48443 h 69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4904" h="69102">
                      <a:moveTo>
                        <a:pt x="14974" y="48443"/>
                      </a:moveTo>
                      <a:cubicBezTo>
                        <a:pt x="16400" y="54855"/>
                        <a:pt x="21392" y="58417"/>
                        <a:pt x="29235" y="58417"/>
                      </a:cubicBezTo>
                      <a:cubicBezTo>
                        <a:pt x="37078" y="58417"/>
                        <a:pt x="40644" y="55567"/>
                        <a:pt x="40644" y="50580"/>
                      </a:cubicBezTo>
                      <a:cubicBezTo>
                        <a:pt x="40644" y="44881"/>
                        <a:pt x="37078" y="42744"/>
                        <a:pt x="25670" y="39894"/>
                      </a:cubicBezTo>
                      <a:cubicBezTo>
                        <a:pt x="7131" y="35620"/>
                        <a:pt x="2852" y="29208"/>
                        <a:pt x="2852" y="19947"/>
                      </a:cubicBezTo>
                      <a:cubicBezTo>
                        <a:pt x="2852" y="8549"/>
                        <a:pt x="11409" y="0"/>
                        <a:pt x="27809" y="0"/>
                      </a:cubicBezTo>
                      <a:cubicBezTo>
                        <a:pt x="45635" y="0"/>
                        <a:pt x="52766" y="9261"/>
                        <a:pt x="53479" y="19235"/>
                      </a:cubicBezTo>
                      <a:lnTo>
                        <a:pt x="38505" y="19235"/>
                      </a:lnTo>
                      <a:cubicBezTo>
                        <a:pt x="37792" y="14960"/>
                        <a:pt x="35653" y="10686"/>
                        <a:pt x="27096" y="10686"/>
                      </a:cubicBezTo>
                      <a:cubicBezTo>
                        <a:pt x="21392" y="10686"/>
                        <a:pt x="17826" y="12823"/>
                        <a:pt x="17826" y="17810"/>
                      </a:cubicBezTo>
                      <a:cubicBezTo>
                        <a:pt x="17826" y="22797"/>
                        <a:pt x="20678" y="24221"/>
                        <a:pt x="31374" y="27071"/>
                      </a:cubicBezTo>
                      <a:cubicBezTo>
                        <a:pt x="50627" y="31345"/>
                        <a:pt x="54905" y="39182"/>
                        <a:pt x="54905" y="48443"/>
                      </a:cubicBezTo>
                      <a:cubicBezTo>
                        <a:pt x="54905" y="60554"/>
                        <a:pt x="45635" y="69103"/>
                        <a:pt x="27809" y="69103"/>
                      </a:cubicBezTo>
                      <a:cubicBezTo>
                        <a:pt x="10696" y="69103"/>
                        <a:pt x="1426" y="60554"/>
                        <a:pt x="0" y="48443"/>
                      </a:cubicBezTo>
                      <a:lnTo>
                        <a:pt x="14974" y="48443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 139">
                  <a:extLst>
                    <a:ext uri="{FF2B5EF4-FFF2-40B4-BE49-F238E27FC236}">
                      <a16:creationId xmlns:a16="http://schemas.microsoft.com/office/drawing/2014/main" id="{C4626DAB-45CD-D7B0-ED1E-AD0C7CC9F342}"/>
                    </a:ext>
                  </a:extLst>
                </p:cNvPr>
                <p:cNvSpPr/>
                <p:nvPr/>
              </p:nvSpPr>
              <p:spPr>
                <a:xfrm>
                  <a:off x="6470863" y="2727052"/>
                  <a:ext cx="60609" cy="69102"/>
                </a:xfrm>
                <a:custGeom>
                  <a:avLst/>
                  <a:gdLst>
                    <a:gd name="connsiteX0" fmla="*/ 60610 w 60609"/>
                    <a:gd name="connsiteY0" fmla="*/ 47731 h 69102"/>
                    <a:gd name="connsiteX1" fmla="*/ 31375 w 60609"/>
                    <a:gd name="connsiteY1" fmla="*/ 69103 h 69102"/>
                    <a:gd name="connsiteX2" fmla="*/ 0 w 60609"/>
                    <a:gd name="connsiteY2" fmla="*/ 34908 h 69102"/>
                    <a:gd name="connsiteX3" fmla="*/ 32087 w 60609"/>
                    <a:gd name="connsiteY3" fmla="*/ 0 h 69102"/>
                    <a:gd name="connsiteX4" fmla="*/ 60610 w 60609"/>
                    <a:gd name="connsiteY4" fmla="*/ 22084 h 69102"/>
                    <a:gd name="connsiteX5" fmla="*/ 46349 w 60609"/>
                    <a:gd name="connsiteY5" fmla="*/ 22084 h 69102"/>
                    <a:gd name="connsiteX6" fmla="*/ 32087 w 60609"/>
                    <a:gd name="connsiteY6" fmla="*/ 11398 h 69102"/>
                    <a:gd name="connsiteX7" fmla="*/ 15687 w 60609"/>
                    <a:gd name="connsiteY7" fmla="*/ 34195 h 69102"/>
                    <a:gd name="connsiteX8" fmla="*/ 32801 w 60609"/>
                    <a:gd name="connsiteY8" fmla="*/ 57704 h 69102"/>
                    <a:gd name="connsiteX9" fmla="*/ 46349 w 60609"/>
                    <a:gd name="connsiteY9" fmla="*/ 47731 h 69102"/>
                    <a:gd name="connsiteX10" fmla="*/ 60610 w 60609"/>
                    <a:gd name="connsiteY10" fmla="*/ 47731 h 69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0609" h="69102">
                      <a:moveTo>
                        <a:pt x="60610" y="47731"/>
                      </a:moveTo>
                      <a:cubicBezTo>
                        <a:pt x="57758" y="60554"/>
                        <a:pt x="48488" y="69103"/>
                        <a:pt x="31375" y="69103"/>
                      </a:cubicBezTo>
                      <a:cubicBezTo>
                        <a:pt x="9983" y="69103"/>
                        <a:pt x="0" y="54142"/>
                        <a:pt x="0" y="34908"/>
                      </a:cubicBezTo>
                      <a:cubicBezTo>
                        <a:pt x="0" y="16385"/>
                        <a:pt x="10696" y="0"/>
                        <a:pt x="32087" y="0"/>
                      </a:cubicBezTo>
                      <a:cubicBezTo>
                        <a:pt x="49914" y="0"/>
                        <a:pt x="58471" y="10686"/>
                        <a:pt x="60610" y="22084"/>
                      </a:cubicBezTo>
                      <a:lnTo>
                        <a:pt x="46349" y="22084"/>
                      </a:lnTo>
                      <a:cubicBezTo>
                        <a:pt x="44922" y="17098"/>
                        <a:pt x="41357" y="11398"/>
                        <a:pt x="32087" y="11398"/>
                      </a:cubicBezTo>
                      <a:cubicBezTo>
                        <a:pt x="19965" y="11398"/>
                        <a:pt x="15687" y="22084"/>
                        <a:pt x="15687" y="34195"/>
                      </a:cubicBezTo>
                      <a:cubicBezTo>
                        <a:pt x="15687" y="45594"/>
                        <a:pt x="19965" y="57704"/>
                        <a:pt x="32801" y="57704"/>
                      </a:cubicBezTo>
                      <a:cubicBezTo>
                        <a:pt x="42070" y="57704"/>
                        <a:pt x="45636" y="51293"/>
                        <a:pt x="46349" y="47731"/>
                      </a:cubicBezTo>
                      <a:lnTo>
                        <a:pt x="60610" y="47731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01343B0-8E73-2763-E4FE-4AE2F1025ED0}"/>
                </a:ext>
              </a:extLst>
            </p:cNvPr>
            <p:cNvGrpSpPr/>
            <p:nvPr/>
          </p:nvGrpSpPr>
          <p:grpSpPr>
            <a:xfrm>
              <a:off x="8265169" y="3113291"/>
              <a:ext cx="1079351" cy="488340"/>
              <a:chOff x="6928345" y="2479004"/>
              <a:chExt cx="857911" cy="388152"/>
            </a:xfrm>
            <a:solidFill>
              <a:srgbClr val="007F7F"/>
            </a:solidFill>
          </p:grpSpPr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4B8D654E-0603-1035-CB6A-35DEDBDB9590}"/>
                  </a:ext>
                </a:extLst>
              </p:cNvPr>
              <p:cNvSpPr/>
              <p:nvPr/>
            </p:nvSpPr>
            <p:spPr>
              <a:xfrm>
                <a:off x="6928345" y="2479004"/>
                <a:ext cx="857911" cy="388152"/>
              </a:xfrm>
              <a:custGeom>
                <a:avLst/>
                <a:gdLst>
                  <a:gd name="connsiteX0" fmla="*/ 677528 w 696315"/>
                  <a:gd name="connsiteY0" fmla="*/ 4274 h 315040"/>
                  <a:gd name="connsiteX1" fmla="*/ 648293 w 696315"/>
                  <a:gd name="connsiteY1" fmla="*/ 37045 h 315040"/>
                  <a:gd name="connsiteX2" fmla="*/ 638310 w 696315"/>
                  <a:gd name="connsiteY2" fmla="*/ 56992 h 315040"/>
                  <a:gd name="connsiteX3" fmla="*/ 658989 w 696315"/>
                  <a:gd name="connsiteY3" fmla="*/ 64116 h 315040"/>
                  <a:gd name="connsiteX4" fmla="*/ 671823 w 696315"/>
                  <a:gd name="connsiteY4" fmla="*/ 64828 h 315040"/>
                  <a:gd name="connsiteX5" fmla="*/ 696068 w 696315"/>
                  <a:gd name="connsiteY5" fmla="*/ 91899 h 315040"/>
                  <a:gd name="connsiteX6" fmla="*/ 668258 w 696315"/>
                  <a:gd name="connsiteY6" fmla="*/ 115408 h 315040"/>
                  <a:gd name="connsiteX7" fmla="*/ 652571 w 696315"/>
                  <a:gd name="connsiteY7" fmla="*/ 114696 h 315040"/>
                  <a:gd name="connsiteX8" fmla="*/ 639023 w 696315"/>
                  <a:gd name="connsiteY8" fmla="*/ 131081 h 315040"/>
                  <a:gd name="connsiteX9" fmla="*/ 630466 w 696315"/>
                  <a:gd name="connsiteY9" fmla="*/ 158864 h 315040"/>
                  <a:gd name="connsiteX10" fmla="*/ 625475 w 696315"/>
                  <a:gd name="connsiteY10" fmla="*/ 178811 h 315040"/>
                  <a:gd name="connsiteX11" fmla="*/ 646154 w 696315"/>
                  <a:gd name="connsiteY11" fmla="*/ 185935 h 315040"/>
                  <a:gd name="connsiteX12" fmla="*/ 673963 w 696315"/>
                  <a:gd name="connsiteY12" fmla="*/ 183798 h 315040"/>
                  <a:gd name="connsiteX13" fmla="*/ 676102 w 696315"/>
                  <a:gd name="connsiteY13" fmla="*/ 190210 h 315040"/>
                  <a:gd name="connsiteX14" fmla="*/ 636171 w 696315"/>
                  <a:gd name="connsiteY14" fmla="*/ 210157 h 315040"/>
                  <a:gd name="connsiteX15" fmla="*/ 575561 w 696315"/>
                  <a:gd name="connsiteY15" fmla="*/ 267149 h 315040"/>
                  <a:gd name="connsiteX16" fmla="*/ 562013 w 696315"/>
                  <a:gd name="connsiteY16" fmla="*/ 294932 h 315040"/>
                  <a:gd name="connsiteX17" fmla="*/ 514239 w 696315"/>
                  <a:gd name="connsiteY17" fmla="*/ 309892 h 315040"/>
                  <a:gd name="connsiteX18" fmla="*/ 420115 w 696315"/>
                  <a:gd name="connsiteY18" fmla="*/ 262162 h 315040"/>
                  <a:gd name="connsiteX19" fmla="*/ 379471 w 696315"/>
                  <a:gd name="connsiteY19" fmla="*/ 257175 h 315040"/>
                  <a:gd name="connsiteX20" fmla="*/ 293905 w 696315"/>
                  <a:gd name="connsiteY20" fmla="*/ 244352 h 315040"/>
                  <a:gd name="connsiteX21" fmla="*/ 245417 w 696315"/>
                  <a:gd name="connsiteY21" fmla="*/ 233666 h 315040"/>
                  <a:gd name="connsiteX22" fmla="*/ 102806 w 696315"/>
                  <a:gd name="connsiteY22" fmla="*/ 268573 h 315040"/>
                  <a:gd name="connsiteX23" fmla="*/ 839 w 696315"/>
                  <a:gd name="connsiteY23" fmla="*/ 278547 h 315040"/>
                  <a:gd name="connsiteX24" fmla="*/ 15813 w 696315"/>
                  <a:gd name="connsiteY24" fmla="*/ 242927 h 315040"/>
                  <a:gd name="connsiteX25" fmla="*/ 66440 w 696315"/>
                  <a:gd name="connsiteY25" fmla="*/ 214431 h 315040"/>
                  <a:gd name="connsiteX26" fmla="*/ 111363 w 696315"/>
                  <a:gd name="connsiteY26" fmla="*/ 178811 h 315040"/>
                  <a:gd name="connsiteX27" fmla="*/ 157711 w 696315"/>
                  <a:gd name="connsiteY27" fmla="*/ 148891 h 315040"/>
                  <a:gd name="connsiteX28" fmla="*/ 191938 w 696315"/>
                  <a:gd name="connsiteY28" fmla="*/ 113983 h 315040"/>
                  <a:gd name="connsiteX29" fmla="*/ 223312 w 696315"/>
                  <a:gd name="connsiteY29" fmla="*/ 89050 h 315040"/>
                  <a:gd name="connsiteX30" fmla="*/ 622623 w 696315"/>
                  <a:gd name="connsiteY30" fmla="*/ 14960 h 315040"/>
                  <a:gd name="connsiteX31" fmla="*/ 672537 w 696315"/>
                  <a:gd name="connsiteY31" fmla="*/ 0 h 315040"/>
                  <a:gd name="connsiteX32" fmla="*/ 677528 w 696315"/>
                  <a:gd name="connsiteY32" fmla="*/ 4274 h 315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96315" h="315040">
                    <a:moveTo>
                      <a:pt x="677528" y="4274"/>
                    </a:moveTo>
                    <a:cubicBezTo>
                      <a:pt x="667545" y="14960"/>
                      <a:pt x="657562" y="25646"/>
                      <a:pt x="648293" y="37045"/>
                    </a:cubicBezTo>
                    <a:cubicBezTo>
                      <a:pt x="644015" y="42744"/>
                      <a:pt x="641876" y="49868"/>
                      <a:pt x="638310" y="56992"/>
                    </a:cubicBezTo>
                    <a:cubicBezTo>
                      <a:pt x="645441" y="59129"/>
                      <a:pt x="651858" y="61979"/>
                      <a:pt x="658989" y="64116"/>
                    </a:cubicBezTo>
                    <a:cubicBezTo>
                      <a:pt x="663267" y="64828"/>
                      <a:pt x="667545" y="64116"/>
                      <a:pt x="671823" y="64828"/>
                    </a:cubicBezTo>
                    <a:cubicBezTo>
                      <a:pt x="693215" y="66253"/>
                      <a:pt x="697494" y="71240"/>
                      <a:pt x="696068" y="91899"/>
                    </a:cubicBezTo>
                    <a:cubicBezTo>
                      <a:pt x="695355" y="108997"/>
                      <a:pt x="687511" y="115408"/>
                      <a:pt x="668258" y="115408"/>
                    </a:cubicBezTo>
                    <a:cubicBezTo>
                      <a:pt x="662554" y="115408"/>
                      <a:pt x="656137" y="111846"/>
                      <a:pt x="652571" y="114696"/>
                    </a:cubicBezTo>
                    <a:cubicBezTo>
                      <a:pt x="646867" y="118258"/>
                      <a:pt x="641876" y="124669"/>
                      <a:pt x="639023" y="131081"/>
                    </a:cubicBezTo>
                    <a:cubicBezTo>
                      <a:pt x="634745" y="139630"/>
                      <a:pt x="633319" y="149603"/>
                      <a:pt x="630466" y="158864"/>
                    </a:cubicBezTo>
                    <a:cubicBezTo>
                      <a:pt x="628327" y="165988"/>
                      <a:pt x="622623" y="175249"/>
                      <a:pt x="625475" y="178811"/>
                    </a:cubicBezTo>
                    <a:cubicBezTo>
                      <a:pt x="629040" y="183798"/>
                      <a:pt x="638310" y="185223"/>
                      <a:pt x="646154" y="185935"/>
                    </a:cubicBezTo>
                    <a:cubicBezTo>
                      <a:pt x="655423" y="186648"/>
                      <a:pt x="664693" y="184511"/>
                      <a:pt x="673963" y="183798"/>
                    </a:cubicBezTo>
                    <a:cubicBezTo>
                      <a:pt x="674676" y="185935"/>
                      <a:pt x="675389" y="188073"/>
                      <a:pt x="676102" y="190210"/>
                    </a:cubicBezTo>
                    <a:cubicBezTo>
                      <a:pt x="662554" y="197334"/>
                      <a:pt x="649719" y="206595"/>
                      <a:pt x="636171" y="210157"/>
                    </a:cubicBezTo>
                    <a:cubicBezTo>
                      <a:pt x="604797" y="217993"/>
                      <a:pt x="584831" y="235803"/>
                      <a:pt x="575561" y="267149"/>
                    </a:cubicBezTo>
                    <a:cubicBezTo>
                      <a:pt x="572709" y="277122"/>
                      <a:pt x="567005" y="286383"/>
                      <a:pt x="562013" y="294932"/>
                    </a:cubicBezTo>
                    <a:cubicBezTo>
                      <a:pt x="550604" y="315592"/>
                      <a:pt x="534204" y="319866"/>
                      <a:pt x="514239" y="309892"/>
                    </a:cubicBezTo>
                    <a:cubicBezTo>
                      <a:pt x="482864" y="293507"/>
                      <a:pt x="452203" y="276410"/>
                      <a:pt x="420115" y="262162"/>
                    </a:cubicBezTo>
                    <a:cubicBezTo>
                      <a:pt x="407993" y="256463"/>
                      <a:pt x="391593" y="253613"/>
                      <a:pt x="379471" y="257175"/>
                    </a:cubicBezTo>
                    <a:cubicBezTo>
                      <a:pt x="348097" y="266436"/>
                      <a:pt x="321714" y="257175"/>
                      <a:pt x="293905" y="244352"/>
                    </a:cubicBezTo>
                    <a:cubicBezTo>
                      <a:pt x="278931" y="237228"/>
                      <a:pt x="261817" y="233666"/>
                      <a:pt x="245417" y="233666"/>
                    </a:cubicBezTo>
                    <a:cubicBezTo>
                      <a:pt x="195503" y="233666"/>
                      <a:pt x="148442" y="249339"/>
                      <a:pt x="102806" y="268573"/>
                    </a:cubicBezTo>
                    <a:cubicBezTo>
                      <a:pt x="69292" y="282821"/>
                      <a:pt x="35066" y="274985"/>
                      <a:pt x="839" y="278547"/>
                    </a:cubicBezTo>
                    <a:cubicBezTo>
                      <a:pt x="-2013" y="261449"/>
                      <a:pt x="2266" y="250764"/>
                      <a:pt x="15813" y="242927"/>
                    </a:cubicBezTo>
                    <a:cubicBezTo>
                      <a:pt x="32927" y="233666"/>
                      <a:pt x="49327" y="222980"/>
                      <a:pt x="66440" y="214431"/>
                    </a:cubicBezTo>
                    <a:cubicBezTo>
                      <a:pt x="83553" y="205170"/>
                      <a:pt x="98528" y="194484"/>
                      <a:pt x="111363" y="178811"/>
                    </a:cubicBezTo>
                    <a:cubicBezTo>
                      <a:pt x="122771" y="165276"/>
                      <a:pt x="140598" y="153878"/>
                      <a:pt x="157711" y="148891"/>
                    </a:cubicBezTo>
                    <a:cubicBezTo>
                      <a:pt x="177677" y="143192"/>
                      <a:pt x="188373" y="132506"/>
                      <a:pt x="191938" y="113983"/>
                    </a:cubicBezTo>
                    <a:cubicBezTo>
                      <a:pt x="195503" y="95461"/>
                      <a:pt x="206199" y="90474"/>
                      <a:pt x="223312" y="89050"/>
                    </a:cubicBezTo>
                    <a:cubicBezTo>
                      <a:pt x="358079" y="75514"/>
                      <a:pt x="489995" y="43456"/>
                      <a:pt x="622623" y="14960"/>
                    </a:cubicBezTo>
                    <a:cubicBezTo>
                      <a:pt x="639736" y="11398"/>
                      <a:pt x="656137" y="4987"/>
                      <a:pt x="672537" y="0"/>
                    </a:cubicBezTo>
                    <a:cubicBezTo>
                      <a:pt x="673963" y="0"/>
                      <a:pt x="675389" y="2137"/>
                      <a:pt x="677528" y="4274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34" name="Graphic 2">
                <a:extLst>
                  <a:ext uri="{FF2B5EF4-FFF2-40B4-BE49-F238E27FC236}">
                    <a16:creationId xmlns:a16="http://schemas.microsoft.com/office/drawing/2014/main" id="{7DBC285D-717C-0B86-40A4-38B147F41949}"/>
                  </a:ext>
                </a:extLst>
              </p:cNvPr>
              <p:cNvGrpSpPr/>
              <p:nvPr/>
            </p:nvGrpSpPr>
            <p:grpSpPr>
              <a:xfrm>
                <a:off x="7366891" y="2629094"/>
                <a:ext cx="160771" cy="85139"/>
                <a:chOff x="6506516" y="2503359"/>
                <a:chExt cx="130488" cy="69102"/>
              </a:xfrm>
              <a:grpFill/>
            </p:grpSpPr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9DC7527F-6705-0D49-C958-29B5C4E4E0F8}"/>
                    </a:ext>
                  </a:extLst>
                </p:cNvPr>
                <p:cNvSpPr/>
                <p:nvPr/>
              </p:nvSpPr>
              <p:spPr>
                <a:xfrm>
                  <a:off x="6506516" y="2504784"/>
                  <a:ext cx="57044" cy="67677"/>
                </a:xfrm>
                <a:custGeom>
                  <a:avLst/>
                  <a:gdLst>
                    <a:gd name="connsiteX0" fmla="*/ 0 w 57044"/>
                    <a:gd name="connsiteY0" fmla="*/ 66965 h 67677"/>
                    <a:gd name="connsiteX1" fmla="*/ 0 w 57044"/>
                    <a:gd name="connsiteY1" fmla="*/ 0 h 67677"/>
                    <a:gd name="connsiteX2" fmla="*/ 17826 w 57044"/>
                    <a:gd name="connsiteY2" fmla="*/ 0 h 67677"/>
                    <a:gd name="connsiteX3" fmla="*/ 44922 w 57044"/>
                    <a:gd name="connsiteY3" fmla="*/ 49868 h 67677"/>
                    <a:gd name="connsiteX4" fmla="*/ 44922 w 57044"/>
                    <a:gd name="connsiteY4" fmla="*/ 49868 h 67677"/>
                    <a:gd name="connsiteX5" fmla="*/ 44209 w 57044"/>
                    <a:gd name="connsiteY5" fmla="*/ 19947 h 67677"/>
                    <a:gd name="connsiteX6" fmla="*/ 44209 w 57044"/>
                    <a:gd name="connsiteY6" fmla="*/ 0 h 67677"/>
                    <a:gd name="connsiteX7" fmla="*/ 57044 w 57044"/>
                    <a:gd name="connsiteY7" fmla="*/ 0 h 67677"/>
                    <a:gd name="connsiteX8" fmla="*/ 57044 w 57044"/>
                    <a:gd name="connsiteY8" fmla="*/ 66965 h 67677"/>
                    <a:gd name="connsiteX9" fmla="*/ 39931 w 57044"/>
                    <a:gd name="connsiteY9" fmla="*/ 66965 h 67677"/>
                    <a:gd name="connsiteX10" fmla="*/ 12122 w 57044"/>
                    <a:gd name="connsiteY10" fmla="*/ 14960 h 67677"/>
                    <a:gd name="connsiteX11" fmla="*/ 12122 w 57044"/>
                    <a:gd name="connsiteY11" fmla="*/ 14960 h 67677"/>
                    <a:gd name="connsiteX12" fmla="*/ 12835 w 57044"/>
                    <a:gd name="connsiteY12" fmla="*/ 47018 h 67677"/>
                    <a:gd name="connsiteX13" fmla="*/ 12835 w 57044"/>
                    <a:gd name="connsiteY13" fmla="*/ 67678 h 67677"/>
                    <a:gd name="connsiteX14" fmla="*/ 0 w 57044"/>
                    <a:gd name="connsiteY14" fmla="*/ 67678 h 67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044" h="67677">
                      <a:moveTo>
                        <a:pt x="0" y="66965"/>
                      </a:moveTo>
                      <a:lnTo>
                        <a:pt x="0" y="0"/>
                      </a:lnTo>
                      <a:lnTo>
                        <a:pt x="17826" y="0"/>
                      </a:lnTo>
                      <a:cubicBezTo>
                        <a:pt x="26383" y="14960"/>
                        <a:pt x="42070" y="42031"/>
                        <a:pt x="44922" y="49868"/>
                      </a:cubicBezTo>
                      <a:lnTo>
                        <a:pt x="44922" y="49868"/>
                      </a:lnTo>
                      <a:cubicBezTo>
                        <a:pt x="44209" y="42744"/>
                        <a:pt x="44209" y="31345"/>
                        <a:pt x="44209" y="19947"/>
                      </a:cubicBezTo>
                      <a:lnTo>
                        <a:pt x="44209" y="0"/>
                      </a:lnTo>
                      <a:lnTo>
                        <a:pt x="57044" y="0"/>
                      </a:lnTo>
                      <a:lnTo>
                        <a:pt x="57044" y="66965"/>
                      </a:lnTo>
                      <a:lnTo>
                        <a:pt x="39931" y="66965"/>
                      </a:lnTo>
                      <a:cubicBezTo>
                        <a:pt x="32801" y="54142"/>
                        <a:pt x="15687" y="22797"/>
                        <a:pt x="12122" y="14960"/>
                      </a:cubicBezTo>
                      <a:lnTo>
                        <a:pt x="12122" y="14960"/>
                      </a:lnTo>
                      <a:cubicBezTo>
                        <a:pt x="12835" y="20659"/>
                        <a:pt x="12835" y="34907"/>
                        <a:pt x="12835" y="47018"/>
                      </a:cubicBezTo>
                      <a:lnTo>
                        <a:pt x="12835" y="67678"/>
                      </a:lnTo>
                      <a:lnTo>
                        <a:pt x="0" y="67678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49A601A3-5D60-503D-51C4-73D0103B7683}"/>
                    </a:ext>
                  </a:extLst>
                </p:cNvPr>
                <p:cNvSpPr/>
                <p:nvPr/>
              </p:nvSpPr>
              <p:spPr>
                <a:xfrm>
                  <a:off x="6576395" y="2503359"/>
                  <a:ext cx="60609" cy="69102"/>
                </a:xfrm>
                <a:custGeom>
                  <a:avLst/>
                  <a:gdLst>
                    <a:gd name="connsiteX0" fmla="*/ 60610 w 60609"/>
                    <a:gd name="connsiteY0" fmla="*/ 47731 h 69102"/>
                    <a:gd name="connsiteX1" fmla="*/ 31375 w 60609"/>
                    <a:gd name="connsiteY1" fmla="*/ 69103 h 69102"/>
                    <a:gd name="connsiteX2" fmla="*/ 0 w 60609"/>
                    <a:gd name="connsiteY2" fmla="*/ 34907 h 69102"/>
                    <a:gd name="connsiteX3" fmla="*/ 32087 w 60609"/>
                    <a:gd name="connsiteY3" fmla="*/ 0 h 69102"/>
                    <a:gd name="connsiteX4" fmla="*/ 60610 w 60609"/>
                    <a:gd name="connsiteY4" fmla="*/ 22084 h 69102"/>
                    <a:gd name="connsiteX5" fmla="*/ 46349 w 60609"/>
                    <a:gd name="connsiteY5" fmla="*/ 22084 h 69102"/>
                    <a:gd name="connsiteX6" fmla="*/ 32087 w 60609"/>
                    <a:gd name="connsiteY6" fmla="*/ 11398 h 69102"/>
                    <a:gd name="connsiteX7" fmla="*/ 15687 w 60609"/>
                    <a:gd name="connsiteY7" fmla="*/ 34195 h 69102"/>
                    <a:gd name="connsiteX8" fmla="*/ 32801 w 60609"/>
                    <a:gd name="connsiteY8" fmla="*/ 57704 h 69102"/>
                    <a:gd name="connsiteX9" fmla="*/ 46349 w 60609"/>
                    <a:gd name="connsiteY9" fmla="*/ 47731 h 69102"/>
                    <a:gd name="connsiteX10" fmla="*/ 60610 w 60609"/>
                    <a:gd name="connsiteY10" fmla="*/ 47731 h 69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0609" h="69102">
                      <a:moveTo>
                        <a:pt x="60610" y="47731"/>
                      </a:moveTo>
                      <a:cubicBezTo>
                        <a:pt x="57758" y="60554"/>
                        <a:pt x="48488" y="69103"/>
                        <a:pt x="31375" y="69103"/>
                      </a:cubicBezTo>
                      <a:cubicBezTo>
                        <a:pt x="9983" y="69103"/>
                        <a:pt x="0" y="54142"/>
                        <a:pt x="0" y="34907"/>
                      </a:cubicBezTo>
                      <a:cubicBezTo>
                        <a:pt x="0" y="16385"/>
                        <a:pt x="10696" y="0"/>
                        <a:pt x="32087" y="0"/>
                      </a:cubicBezTo>
                      <a:cubicBezTo>
                        <a:pt x="49914" y="0"/>
                        <a:pt x="58471" y="10686"/>
                        <a:pt x="60610" y="22084"/>
                      </a:cubicBezTo>
                      <a:lnTo>
                        <a:pt x="46349" y="22084"/>
                      </a:lnTo>
                      <a:cubicBezTo>
                        <a:pt x="44923" y="17097"/>
                        <a:pt x="41358" y="11398"/>
                        <a:pt x="32087" y="11398"/>
                      </a:cubicBezTo>
                      <a:cubicBezTo>
                        <a:pt x="19966" y="11398"/>
                        <a:pt x="15687" y="22084"/>
                        <a:pt x="15687" y="34195"/>
                      </a:cubicBezTo>
                      <a:cubicBezTo>
                        <a:pt x="15687" y="45593"/>
                        <a:pt x="19966" y="57704"/>
                        <a:pt x="32801" y="57704"/>
                      </a:cubicBezTo>
                      <a:cubicBezTo>
                        <a:pt x="42070" y="57704"/>
                        <a:pt x="45636" y="51293"/>
                        <a:pt x="46349" y="47731"/>
                      </a:cubicBezTo>
                      <a:lnTo>
                        <a:pt x="60610" y="47731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38A2D2C-719D-5A5D-C86A-BD333220FBF2}"/>
                </a:ext>
              </a:extLst>
            </p:cNvPr>
            <p:cNvGrpSpPr/>
            <p:nvPr/>
          </p:nvGrpSpPr>
          <p:grpSpPr>
            <a:xfrm>
              <a:off x="8361526" y="2681237"/>
              <a:ext cx="939504" cy="567880"/>
              <a:chOff x="7004933" y="2135590"/>
              <a:chExt cx="746755" cy="451374"/>
            </a:xfrm>
            <a:solidFill>
              <a:srgbClr val="0070C0"/>
            </a:solidFill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03BD860B-0D06-B859-5162-DEA801DCC66A}"/>
                  </a:ext>
                </a:extLst>
              </p:cNvPr>
              <p:cNvSpPr/>
              <p:nvPr/>
            </p:nvSpPr>
            <p:spPr>
              <a:xfrm>
                <a:off x="7004933" y="2135590"/>
                <a:ext cx="746755" cy="451374"/>
              </a:xfrm>
              <a:custGeom>
                <a:avLst/>
                <a:gdLst>
                  <a:gd name="connsiteX0" fmla="*/ 606096 w 606096"/>
                  <a:gd name="connsiteY0" fmla="*/ 257357 h 366353"/>
                  <a:gd name="connsiteX1" fmla="*/ 4279 w 606096"/>
                  <a:gd name="connsiteY1" fmla="*/ 366354 h 366353"/>
                  <a:gd name="connsiteX2" fmla="*/ 0 w 606096"/>
                  <a:gd name="connsiteY2" fmla="*/ 361367 h 366353"/>
                  <a:gd name="connsiteX3" fmla="*/ 70593 w 606096"/>
                  <a:gd name="connsiteY3" fmla="*/ 285853 h 366353"/>
                  <a:gd name="connsiteX4" fmla="*/ 94123 w 606096"/>
                  <a:gd name="connsiteY4" fmla="*/ 282291 h 366353"/>
                  <a:gd name="connsiteX5" fmla="*/ 125498 w 606096"/>
                  <a:gd name="connsiteY5" fmla="*/ 286565 h 366353"/>
                  <a:gd name="connsiteX6" fmla="*/ 205360 w 606096"/>
                  <a:gd name="connsiteY6" fmla="*/ 261631 h 366353"/>
                  <a:gd name="connsiteX7" fmla="*/ 263830 w 606096"/>
                  <a:gd name="connsiteY7" fmla="*/ 188255 h 366353"/>
                  <a:gd name="connsiteX8" fmla="*/ 269535 w 606096"/>
                  <a:gd name="connsiteY8" fmla="*/ 157622 h 366353"/>
                  <a:gd name="connsiteX9" fmla="*/ 291639 w 606096"/>
                  <a:gd name="connsiteY9" fmla="*/ 118440 h 366353"/>
                  <a:gd name="connsiteX10" fmla="*/ 297344 w 606096"/>
                  <a:gd name="connsiteY10" fmla="*/ 109179 h 366353"/>
                  <a:gd name="connsiteX11" fmla="*/ 358667 w 606096"/>
                  <a:gd name="connsiteY11" fmla="*/ 12293 h 366353"/>
                  <a:gd name="connsiteX12" fmla="*/ 377206 w 606096"/>
                  <a:gd name="connsiteY12" fmla="*/ 5169 h 366353"/>
                  <a:gd name="connsiteX13" fmla="*/ 412146 w 606096"/>
                  <a:gd name="connsiteY13" fmla="*/ 182 h 366353"/>
                  <a:gd name="connsiteX14" fmla="*/ 445659 w 606096"/>
                  <a:gd name="connsiteY14" fmla="*/ 28678 h 366353"/>
                  <a:gd name="connsiteX15" fmla="*/ 486303 w 606096"/>
                  <a:gd name="connsiteY15" fmla="*/ 87807 h 366353"/>
                  <a:gd name="connsiteX16" fmla="*/ 504843 w 606096"/>
                  <a:gd name="connsiteY16" fmla="*/ 95643 h 366353"/>
                  <a:gd name="connsiteX17" fmla="*/ 542635 w 606096"/>
                  <a:gd name="connsiteY17" fmla="*/ 160471 h 366353"/>
                  <a:gd name="connsiteX18" fmla="*/ 544774 w 606096"/>
                  <a:gd name="connsiteY18" fmla="*/ 188967 h 366353"/>
                  <a:gd name="connsiteX19" fmla="*/ 541921 w 606096"/>
                  <a:gd name="connsiteY19" fmla="*/ 201790 h 366353"/>
                  <a:gd name="connsiteX20" fmla="*/ 533365 w 606096"/>
                  <a:gd name="connsiteY20" fmla="*/ 221737 h 366353"/>
                  <a:gd name="connsiteX21" fmla="*/ 557609 w 606096"/>
                  <a:gd name="connsiteY21" fmla="*/ 238123 h 366353"/>
                  <a:gd name="connsiteX22" fmla="*/ 569731 w 606096"/>
                  <a:gd name="connsiteY22" fmla="*/ 235985 h 366353"/>
                  <a:gd name="connsiteX23" fmla="*/ 606096 w 606096"/>
                  <a:gd name="connsiteY23" fmla="*/ 257357 h 36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6096" h="366353">
                    <a:moveTo>
                      <a:pt x="606096" y="257357"/>
                    </a:moveTo>
                    <a:cubicBezTo>
                      <a:pt x="407867" y="312212"/>
                      <a:pt x="206786" y="342845"/>
                      <a:pt x="4279" y="366354"/>
                    </a:cubicBezTo>
                    <a:cubicBezTo>
                      <a:pt x="2852" y="364929"/>
                      <a:pt x="1426" y="363504"/>
                      <a:pt x="0" y="361367"/>
                    </a:cubicBezTo>
                    <a:cubicBezTo>
                      <a:pt x="23531" y="336433"/>
                      <a:pt x="47775" y="311499"/>
                      <a:pt x="70593" y="285853"/>
                    </a:cubicBezTo>
                    <a:cubicBezTo>
                      <a:pt x="77723" y="278017"/>
                      <a:pt x="84141" y="277304"/>
                      <a:pt x="94123" y="282291"/>
                    </a:cubicBezTo>
                    <a:cubicBezTo>
                      <a:pt x="103393" y="286565"/>
                      <a:pt x="115515" y="288703"/>
                      <a:pt x="125498" y="286565"/>
                    </a:cubicBezTo>
                    <a:cubicBezTo>
                      <a:pt x="152594" y="280154"/>
                      <a:pt x="178977" y="270893"/>
                      <a:pt x="205360" y="261631"/>
                    </a:cubicBezTo>
                    <a:cubicBezTo>
                      <a:pt x="240299" y="249521"/>
                      <a:pt x="255987" y="221737"/>
                      <a:pt x="263830" y="188255"/>
                    </a:cubicBezTo>
                    <a:cubicBezTo>
                      <a:pt x="265970" y="178281"/>
                      <a:pt x="266683" y="167595"/>
                      <a:pt x="269535" y="157622"/>
                    </a:cubicBezTo>
                    <a:cubicBezTo>
                      <a:pt x="273813" y="142661"/>
                      <a:pt x="270961" y="123427"/>
                      <a:pt x="291639" y="118440"/>
                    </a:cubicBezTo>
                    <a:cubicBezTo>
                      <a:pt x="294492" y="117728"/>
                      <a:pt x="295205" y="112741"/>
                      <a:pt x="297344" y="109179"/>
                    </a:cubicBezTo>
                    <a:cubicBezTo>
                      <a:pt x="317309" y="77121"/>
                      <a:pt x="337275" y="44351"/>
                      <a:pt x="358667" y="12293"/>
                    </a:cubicBezTo>
                    <a:cubicBezTo>
                      <a:pt x="361519" y="8018"/>
                      <a:pt x="370788" y="6594"/>
                      <a:pt x="377206" y="5169"/>
                    </a:cubicBezTo>
                    <a:cubicBezTo>
                      <a:pt x="388615" y="3032"/>
                      <a:pt x="400737" y="3032"/>
                      <a:pt x="412146" y="182"/>
                    </a:cubicBezTo>
                    <a:cubicBezTo>
                      <a:pt x="423555" y="-1955"/>
                      <a:pt x="444946" y="15142"/>
                      <a:pt x="445659" y="28678"/>
                    </a:cubicBezTo>
                    <a:cubicBezTo>
                      <a:pt x="447085" y="56461"/>
                      <a:pt x="459920" y="76408"/>
                      <a:pt x="486303" y="87807"/>
                    </a:cubicBezTo>
                    <a:cubicBezTo>
                      <a:pt x="492721" y="90656"/>
                      <a:pt x="498425" y="93506"/>
                      <a:pt x="504843" y="95643"/>
                    </a:cubicBezTo>
                    <a:cubicBezTo>
                      <a:pt x="546913" y="113453"/>
                      <a:pt x="540496" y="108466"/>
                      <a:pt x="542635" y="160471"/>
                    </a:cubicBezTo>
                    <a:cubicBezTo>
                      <a:pt x="543348" y="169732"/>
                      <a:pt x="544061" y="179706"/>
                      <a:pt x="544774" y="188967"/>
                    </a:cubicBezTo>
                    <a:cubicBezTo>
                      <a:pt x="544774" y="193241"/>
                      <a:pt x="544061" y="197516"/>
                      <a:pt x="541921" y="201790"/>
                    </a:cubicBezTo>
                    <a:cubicBezTo>
                      <a:pt x="539069" y="208914"/>
                      <a:pt x="531226" y="219600"/>
                      <a:pt x="533365" y="221737"/>
                    </a:cubicBezTo>
                    <a:cubicBezTo>
                      <a:pt x="539069" y="228861"/>
                      <a:pt x="549052" y="233848"/>
                      <a:pt x="557609" y="238123"/>
                    </a:cubicBezTo>
                    <a:cubicBezTo>
                      <a:pt x="560461" y="239547"/>
                      <a:pt x="566165" y="237410"/>
                      <a:pt x="569731" y="235985"/>
                    </a:cubicBezTo>
                    <a:cubicBezTo>
                      <a:pt x="596114" y="226724"/>
                      <a:pt x="596114" y="226724"/>
                      <a:pt x="606096" y="257357"/>
                    </a:cubicBezTo>
                    <a:close/>
                  </a:path>
                </a:pathLst>
              </a:custGeom>
              <a:solidFill>
                <a:srgbClr val="00808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30" name="Graphic 2">
                <a:extLst>
                  <a:ext uri="{FF2B5EF4-FFF2-40B4-BE49-F238E27FC236}">
                    <a16:creationId xmlns:a16="http://schemas.microsoft.com/office/drawing/2014/main" id="{2C372553-6D90-A45B-C4D5-8C2EB65C21E8}"/>
                  </a:ext>
                </a:extLst>
              </p:cNvPr>
              <p:cNvGrpSpPr/>
              <p:nvPr/>
            </p:nvGrpSpPr>
            <p:grpSpPr>
              <a:xfrm>
                <a:off x="7405546" y="2328036"/>
                <a:ext cx="153743" cy="82506"/>
                <a:chOff x="6537890" y="2259008"/>
                <a:chExt cx="124784" cy="66965"/>
              </a:xfrm>
              <a:grpFill/>
            </p:grpSpPr>
            <p:sp>
              <p:nvSpPr>
                <p:cNvPr id="131" name="Freeform 130">
                  <a:extLst>
                    <a:ext uri="{FF2B5EF4-FFF2-40B4-BE49-F238E27FC236}">
                      <a16:creationId xmlns:a16="http://schemas.microsoft.com/office/drawing/2014/main" id="{C6E38744-3551-2B58-7DF4-1F0F01AFC0B9}"/>
                    </a:ext>
                  </a:extLst>
                </p:cNvPr>
                <p:cNvSpPr/>
                <p:nvPr/>
              </p:nvSpPr>
              <p:spPr>
                <a:xfrm>
                  <a:off x="6537890" y="2259008"/>
                  <a:ext cx="65601" cy="66965"/>
                </a:xfrm>
                <a:custGeom>
                  <a:avLst/>
                  <a:gdLst>
                    <a:gd name="connsiteX0" fmla="*/ 23531 w 65601"/>
                    <a:gd name="connsiteY0" fmla="*/ 66965 h 66965"/>
                    <a:gd name="connsiteX1" fmla="*/ 0 w 65601"/>
                    <a:gd name="connsiteY1" fmla="*/ 0 h 66965"/>
                    <a:gd name="connsiteX2" fmla="*/ 15687 w 65601"/>
                    <a:gd name="connsiteY2" fmla="*/ 0 h 66965"/>
                    <a:gd name="connsiteX3" fmla="*/ 25670 w 65601"/>
                    <a:gd name="connsiteY3" fmla="*/ 31345 h 66965"/>
                    <a:gd name="connsiteX4" fmla="*/ 32800 w 65601"/>
                    <a:gd name="connsiteY4" fmla="*/ 55567 h 66965"/>
                    <a:gd name="connsiteX5" fmla="*/ 32800 w 65601"/>
                    <a:gd name="connsiteY5" fmla="*/ 55567 h 66965"/>
                    <a:gd name="connsiteX6" fmla="*/ 39931 w 65601"/>
                    <a:gd name="connsiteY6" fmla="*/ 31345 h 66965"/>
                    <a:gd name="connsiteX7" fmla="*/ 50627 w 65601"/>
                    <a:gd name="connsiteY7" fmla="*/ 0 h 66965"/>
                    <a:gd name="connsiteX8" fmla="*/ 65601 w 65601"/>
                    <a:gd name="connsiteY8" fmla="*/ 0 h 66965"/>
                    <a:gd name="connsiteX9" fmla="*/ 41357 w 65601"/>
                    <a:gd name="connsiteY9" fmla="*/ 66965 h 66965"/>
                    <a:gd name="connsiteX10" fmla="*/ 23531 w 65601"/>
                    <a:gd name="connsiteY10" fmla="*/ 66965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5601" h="66965">
                      <a:moveTo>
                        <a:pt x="23531" y="66965"/>
                      </a:moveTo>
                      <a:lnTo>
                        <a:pt x="0" y="0"/>
                      </a:lnTo>
                      <a:lnTo>
                        <a:pt x="15687" y="0"/>
                      </a:lnTo>
                      <a:lnTo>
                        <a:pt x="25670" y="31345"/>
                      </a:lnTo>
                      <a:cubicBezTo>
                        <a:pt x="28522" y="40606"/>
                        <a:pt x="31374" y="48443"/>
                        <a:pt x="32800" y="55567"/>
                      </a:cubicBezTo>
                      <a:lnTo>
                        <a:pt x="32800" y="55567"/>
                      </a:lnTo>
                      <a:cubicBezTo>
                        <a:pt x="34227" y="49155"/>
                        <a:pt x="37079" y="41319"/>
                        <a:pt x="39931" y="31345"/>
                      </a:cubicBezTo>
                      <a:lnTo>
                        <a:pt x="50627" y="0"/>
                      </a:lnTo>
                      <a:lnTo>
                        <a:pt x="65601" y="0"/>
                      </a:lnTo>
                      <a:lnTo>
                        <a:pt x="41357" y="66965"/>
                      </a:lnTo>
                      <a:lnTo>
                        <a:pt x="23531" y="66965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 131">
                  <a:extLst>
                    <a:ext uri="{FF2B5EF4-FFF2-40B4-BE49-F238E27FC236}">
                      <a16:creationId xmlns:a16="http://schemas.microsoft.com/office/drawing/2014/main" id="{BB9E362E-2E5F-19CA-0354-E59FCF954675}"/>
                    </a:ext>
                  </a:extLst>
                </p:cNvPr>
                <p:cNvSpPr/>
                <p:nvPr/>
              </p:nvSpPr>
              <p:spPr>
                <a:xfrm>
                  <a:off x="6597787" y="2259008"/>
                  <a:ext cx="64888" cy="66965"/>
                </a:xfrm>
                <a:custGeom>
                  <a:avLst/>
                  <a:gdLst>
                    <a:gd name="connsiteX0" fmla="*/ 19253 w 64888"/>
                    <a:gd name="connsiteY0" fmla="*/ 51292 h 66965"/>
                    <a:gd name="connsiteX1" fmla="*/ 14261 w 64888"/>
                    <a:gd name="connsiteY1" fmla="*/ 66965 h 66965"/>
                    <a:gd name="connsiteX2" fmla="*/ 0 w 64888"/>
                    <a:gd name="connsiteY2" fmla="*/ 66965 h 66965"/>
                    <a:gd name="connsiteX3" fmla="*/ 22818 w 64888"/>
                    <a:gd name="connsiteY3" fmla="*/ 0 h 66965"/>
                    <a:gd name="connsiteX4" fmla="*/ 41358 w 64888"/>
                    <a:gd name="connsiteY4" fmla="*/ 0 h 66965"/>
                    <a:gd name="connsiteX5" fmla="*/ 64888 w 64888"/>
                    <a:gd name="connsiteY5" fmla="*/ 66965 h 66965"/>
                    <a:gd name="connsiteX6" fmla="*/ 49201 w 64888"/>
                    <a:gd name="connsiteY6" fmla="*/ 66965 h 66965"/>
                    <a:gd name="connsiteX7" fmla="*/ 43497 w 64888"/>
                    <a:gd name="connsiteY7" fmla="*/ 51292 h 66965"/>
                    <a:gd name="connsiteX8" fmla="*/ 19253 w 64888"/>
                    <a:gd name="connsiteY8" fmla="*/ 51292 h 66965"/>
                    <a:gd name="connsiteX9" fmla="*/ 40644 w 64888"/>
                    <a:gd name="connsiteY9" fmla="*/ 39182 h 66965"/>
                    <a:gd name="connsiteX10" fmla="*/ 31375 w 64888"/>
                    <a:gd name="connsiteY10" fmla="*/ 9974 h 66965"/>
                    <a:gd name="connsiteX11" fmla="*/ 31375 w 64888"/>
                    <a:gd name="connsiteY11" fmla="*/ 9974 h 66965"/>
                    <a:gd name="connsiteX12" fmla="*/ 22818 w 64888"/>
                    <a:gd name="connsiteY12" fmla="*/ 39182 h 66965"/>
                    <a:gd name="connsiteX13" fmla="*/ 40644 w 64888"/>
                    <a:gd name="connsiteY13" fmla="*/ 39182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4888" h="66965">
                      <a:moveTo>
                        <a:pt x="19253" y="51292"/>
                      </a:moveTo>
                      <a:lnTo>
                        <a:pt x="14261" y="66965"/>
                      </a:lnTo>
                      <a:lnTo>
                        <a:pt x="0" y="66965"/>
                      </a:lnTo>
                      <a:lnTo>
                        <a:pt x="22818" y="0"/>
                      </a:lnTo>
                      <a:lnTo>
                        <a:pt x="41358" y="0"/>
                      </a:lnTo>
                      <a:lnTo>
                        <a:pt x="64888" y="66965"/>
                      </a:lnTo>
                      <a:lnTo>
                        <a:pt x="49201" y="66965"/>
                      </a:lnTo>
                      <a:lnTo>
                        <a:pt x="43497" y="51292"/>
                      </a:lnTo>
                      <a:lnTo>
                        <a:pt x="19253" y="51292"/>
                      </a:lnTo>
                      <a:close/>
                      <a:moveTo>
                        <a:pt x="40644" y="39182"/>
                      </a:moveTo>
                      <a:cubicBezTo>
                        <a:pt x="35653" y="24934"/>
                        <a:pt x="32801" y="15673"/>
                        <a:pt x="31375" y="9974"/>
                      </a:cubicBezTo>
                      <a:lnTo>
                        <a:pt x="31375" y="9974"/>
                      </a:lnTo>
                      <a:cubicBezTo>
                        <a:pt x="29948" y="16385"/>
                        <a:pt x="26383" y="27071"/>
                        <a:pt x="22818" y="39182"/>
                      </a:cubicBezTo>
                      <a:lnTo>
                        <a:pt x="40644" y="39182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0B5FC32-BF25-5BC1-64BD-558A3A1FA456}"/>
                </a:ext>
              </a:extLst>
            </p:cNvPr>
            <p:cNvSpPr/>
            <p:nvPr/>
          </p:nvSpPr>
          <p:spPr>
            <a:xfrm>
              <a:off x="8497479" y="2833910"/>
              <a:ext cx="138161" cy="103802"/>
            </a:xfrm>
            <a:custGeom>
              <a:avLst/>
              <a:gdLst>
                <a:gd name="connsiteX0" fmla="*/ 17113 w 89131"/>
                <a:gd name="connsiteY0" fmla="*/ 66965 h 66965"/>
                <a:gd name="connsiteX1" fmla="*/ 0 w 89131"/>
                <a:gd name="connsiteY1" fmla="*/ 0 h 66965"/>
                <a:gd name="connsiteX2" fmla="*/ 15687 w 89131"/>
                <a:gd name="connsiteY2" fmla="*/ 0 h 66965"/>
                <a:gd name="connsiteX3" fmla="*/ 25670 w 89131"/>
                <a:gd name="connsiteY3" fmla="*/ 52005 h 66965"/>
                <a:gd name="connsiteX4" fmla="*/ 25670 w 89131"/>
                <a:gd name="connsiteY4" fmla="*/ 52005 h 66965"/>
                <a:gd name="connsiteX5" fmla="*/ 38505 w 89131"/>
                <a:gd name="connsiteY5" fmla="*/ 0 h 66965"/>
                <a:gd name="connsiteX6" fmla="*/ 51340 w 89131"/>
                <a:gd name="connsiteY6" fmla="*/ 0 h 66965"/>
                <a:gd name="connsiteX7" fmla="*/ 63462 w 89131"/>
                <a:gd name="connsiteY7" fmla="*/ 51293 h 66965"/>
                <a:gd name="connsiteX8" fmla="*/ 63462 w 89131"/>
                <a:gd name="connsiteY8" fmla="*/ 51293 h 66965"/>
                <a:gd name="connsiteX9" fmla="*/ 74871 w 89131"/>
                <a:gd name="connsiteY9" fmla="*/ 0 h 66965"/>
                <a:gd name="connsiteX10" fmla="*/ 89132 w 89131"/>
                <a:gd name="connsiteY10" fmla="*/ 0 h 66965"/>
                <a:gd name="connsiteX11" fmla="*/ 70592 w 89131"/>
                <a:gd name="connsiteY11" fmla="*/ 66965 h 66965"/>
                <a:gd name="connsiteX12" fmla="*/ 55618 w 89131"/>
                <a:gd name="connsiteY12" fmla="*/ 66965 h 66965"/>
                <a:gd name="connsiteX13" fmla="*/ 43496 w 89131"/>
                <a:gd name="connsiteY13" fmla="*/ 18522 h 66965"/>
                <a:gd name="connsiteX14" fmla="*/ 43496 w 89131"/>
                <a:gd name="connsiteY14" fmla="*/ 18522 h 66965"/>
                <a:gd name="connsiteX15" fmla="*/ 31374 w 89131"/>
                <a:gd name="connsiteY15" fmla="*/ 66965 h 66965"/>
                <a:gd name="connsiteX16" fmla="*/ 17113 w 89131"/>
                <a:gd name="connsiteY16" fmla="*/ 66965 h 6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131" h="66965">
                  <a:moveTo>
                    <a:pt x="17113" y="66965"/>
                  </a:moveTo>
                  <a:lnTo>
                    <a:pt x="0" y="0"/>
                  </a:lnTo>
                  <a:lnTo>
                    <a:pt x="15687" y="0"/>
                  </a:lnTo>
                  <a:cubicBezTo>
                    <a:pt x="22105" y="30633"/>
                    <a:pt x="24957" y="44881"/>
                    <a:pt x="25670" y="52005"/>
                  </a:cubicBezTo>
                  <a:lnTo>
                    <a:pt x="25670" y="52005"/>
                  </a:lnTo>
                  <a:cubicBezTo>
                    <a:pt x="28522" y="39894"/>
                    <a:pt x="34939" y="16385"/>
                    <a:pt x="38505" y="0"/>
                  </a:cubicBezTo>
                  <a:lnTo>
                    <a:pt x="51340" y="0"/>
                  </a:lnTo>
                  <a:cubicBezTo>
                    <a:pt x="54905" y="12823"/>
                    <a:pt x="61323" y="39182"/>
                    <a:pt x="63462" y="51293"/>
                  </a:cubicBezTo>
                  <a:lnTo>
                    <a:pt x="63462" y="51293"/>
                  </a:lnTo>
                  <a:cubicBezTo>
                    <a:pt x="65601" y="36332"/>
                    <a:pt x="72018" y="10686"/>
                    <a:pt x="74871" y="0"/>
                  </a:cubicBezTo>
                  <a:lnTo>
                    <a:pt x="89132" y="0"/>
                  </a:lnTo>
                  <a:lnTo>
                    <a:pt x="70592" y="66965"/>
                  </a:lnTo>
                  <a:lnTo>
                    <a:pt x="55618" y="66965"/>
                  </a:lnTo>
                  <a:cubicBezTo>
                    <a:pt x="52053" y="52005"/>
                    <a:pt x="46349" y="30633"/>
                    <a:pt x="43496" y="18522"/>
                  </a:cubicBezTo>
                  <a:lnTo>
                    <a:pt x="43496" y="18522"/>
                  </a:lnTo>
                  <a:cubicBezTo>
                    <a:pt x="41357" y="30633"/>
                    <a:pt x="34939" y="53430"/>
                    <a:pt x="31374" y="66965"/>
                  </a:cubicBezTo>
                  <a:lnTo>
                    <a:pt x="17113" y="66965"/>
                  </a:lnTo>
                  <a:close/>
                </a:path>
              </a:pathLst>
            </a:custGeom>
            <a:solidFill>
              <a:schemeClr val="bg1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9D79EB9-0802-A13D-3075-8942A42D2457}"/>
                </a:ext>
              </a:extLst>
            </p:cNvPr>
            <p:cNvSpPr/>
            <p:nvPr/>
          </p:nvSpPr>
          <p:spPr>
            <a:xfrm>
              <a:off x="8637852" y="2833910"/>
              <a:ext cx="101687" cy="103802"/>
            </a:xfrm>
            <a:custGeom>
              <a:avLst/>
              <a:gdLst>
                <a:gd name="connsiteX0" fmla="*/ 23531 w 65601"/>
                <a:gd name="connsiteY0" fmla="*/ 66965 h 66965"/>
                <a:gd name="connsiteX1" fmla="*/ 0 w 65601"/>
                <a:gd name="connsiteY1" fmla="*/ 0 h 66965"/>
                <a:gd name="connsiteX2" fmla="*/ 15687 w 65601"/>
                <a:gd name="connsiteY2" fmla="*/ 0 h 66965"/>
                <a:gd name="connsiteX3" fmla="*/ 25670 w 65601"/>
                <a:gd name="connsiteY3" fmla="*/ 31345 h 66965"/>
                <a:gd name="connsiteX4" fmla="*/ 32801 w 65601"/>
                <a:gd name="connsiteY4" fmla="*/ 55567 h 66965"/>
                <a:gd name="connsiteX5" fmla="*/ 32801 w 65601"/>
                <a:gd name="connsiteY5" fmla="*/ 55567 h 66965"/>
                <a:gd name="connsiteX6" fmla="*/ 39931 w 65601"/>
                <a:gd name="connsiteY6" fmla="*/ 31345 h 66965"/>
                <a:gd name="connsiteX7" fmla="*/ 50627 w 65601"/>
                <a:gd name="connsiteY7" fmla="*/ 0 h 66965"/>
                <a:gd name="connsiteX8" fmla="*/ 65601 w 65601"/>
                <a:gd name="connsiteY8" fmla="*/ 0 h 66965"/>
                <a:gd name="connsiteX9" fmla="*/ 41358 w 65601"/>
                <a:gd name="connsiteY9" fmla="*/ 66965 h 66965"/>
                <a:gd name="connsiteX10" fmla="*/ 23531 w 65601"/>
                <a:gd name="connsiteY10" fmla="*/ 66965 h 6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601" h="66965">
                  <a:moveTo>
                    <a:pt x="23531" y="66965"/>
                  </a:moveTo>
                  <a:lnTo>
                    <a:pt x="0" y="0"/>
                  </a:lnTo>
                  <a:lnTo>
                    <a:pt x="15687" y="0"/>
                  </a:lnTo>
                  <a:lnTo>
                    <a:pt x="25670" y="31345"/>
                  </a:lnTo>
                  <a:cubicBezTo>
                    <a:pt x="28522" y="40607"/>
                    <a:pt x="31375" y="48443"/>
                    <a:pt x="32801" y="55567"/>
                  </a:cubicBezTo>
                  <a:lnTo>
                    <a:pt x="32801" y="55567"/>
                  </a:lnTo>
                  <a:cubicBezTo>
                    <a:pt x="34227" y="49155"/>
                    <a:pt x="37079" y="41319"/>
                    <a:pt x="39931" y="31345"/>
                  </a:cubicBezTo>
                  <a:lnTo>
                    <a:pt x="50627" y="0"/>
                  </a:lnTo>
                  <a:lnTo>
                    <a:pt x="65601" y="0"/>
                  </a:lnTo>
                  <a:lnTo>
                    <a:pt x="41358" y="66965"/>
                  </a:lnTo>
                  <a:lnTo>
                    <a:pt x="23531" y="66965"/>
                  </a:lnTo>
                  <a:close/>
                </a:path>
              </a:pathLst>
            </a:custGeom>
            <a:solidFill>
              <a:schemeClr val="bg1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2C9631D-082E-84EB-4AC0-6A57335A98A7}"/>
                </a:ext>
              </a:extLst>
            </p:cNvPr>
            <p:cNvGrpSpPr/>
            <p:nvPr/>
          </p:nvGrpSpPr>
          <p:grpSpPr>
            <a:xfrm>
              <a:off x="7544711" y="2878079"/>
              <a:ext cx="911869" cy="505759"/>
              <a:chOff x="6355696" y="2292048"/>
              <a:chExt cx="724790" cy="401997"/>
            </a:xfrm>
            <a:solidFill>
              <a:srgbClr val="007F7F"/>
            </a:solidFill>
          </p:grpSpPr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9AB7298E-AA67-39B5-A431-E08406D50DCB}"/>
                  </a:ext>
                </a:extLst>
              </p:cNvPr>
              <p:cNvSpPr/>
              <p:nvPr/>
            </p:nvSpPr>
            <p:spPr>
              <a:xfrm>
                <a:off x="6355696" y="2292048"/>
                <a:ext cx="724790" cy="401997"/>
              </a:xfrm>
              <a:custGeom>
                <a:avLst/>
                <a:gdLst>
                  <a:gd name="connsiteX0" fmla="*/ 355101 w 588269"/>
                  <a:gd name="connsiteY0" fmla="*/ 0 h 326277"/>
                  <a:gd name="connsiteX1" fmla="*/ 385762 w 588269"/>
                  <a:gd name="connsiteY1" fmla="*/ 9261 h 326277"/>
                  <a:gd name="connsiteX2" fmla="*/ 487729 w 588269"/>
                  <a:gd name="connsiteY2" fmla="*/ 28496 h 326277"/>
                  <a:gd name="connsiteX3" fmla="*/ 535504 w 588269"/>
                  <a:gd name="connsiteY3" fmla="*/ 52005 h 326277"/>
                  <a:gd name="connsiteX4" fmla="*/ 588270 w 588269"/>
                  <a:gd name="connsiteY4" fmla="*/ 137492 h 326277"/>
                  <a:gd name="connsiteX5" fmla="*/ 569730 w 588269"/>
                  <a:gd name="connsiteY5" fmla="*/ 157440 h 326277"/>
                  <a:gd name="connsiteX6" fmla="*/ 526234 w 588269"/>
                  <a:gd name="connsiteY6" fmla="*/ 208020 h 326277"/>
                  <a:gd name="connsiteX7" fmla="*/ 464198 w 588269"/>
                  <a:gd name="connsiteY7" fmla="*/ 250051 h 326277"/>
                  <a:gd name="connsiteX8" fmla="*/ 116228 w 588269"/>
                  <a:gd name="connsiteY8" fmla="*/ 301343 h 326277"/>
                  <a:gd name="connsiteX9" fmla="*/ 21392 w 588269"/>
                  <a:gd name="connsiteY9" fmla="*/ 324140 h 326277"/>
                  <a:gd name="connsiteX10" fmla="*/ 0 w 588269"/>
                  <a:gd name="connsiteY10" fmla="*/ 326277 h 326277"/>
                  <a:gd name="connsiteX11" fmla="*/ 7843 w 588269"/>
                  <a:gd name="connsiteY11" fmla="*/ 277835 h 326277"/>
                  <a:gd name="connsiteX12" fmla="*/ 13548 w 588269"/>
                  <a:gd name="connsiteY12" fmla="*/ 276410 h 326277"/>
                  <a:gd name="connsiteX13" fmla="*/ 57044 w 588269"/>
                  <a:gd name="connsiteY13" fmla="*/ 247914 h 326277"/>
                  <a:gd name="connsiteX14" fmla="*/ 71305 w 588269"/>
                  <a:gd name="connsiteY14" fmla="*/ 223692 h 326277"/>
                  <a:gd name="connsiteX15" fmla="*/ 83427 w 588269"/>
                  <a:gd name="connsiteY15" fmla="*/ 208020 h 326277"/>
                  <a:gd name="connsiteX16" fmla="*/ 141185 w 588269"/>
                  <a:gd name="connsiteY16" fmla="*/ 173825 h 326277"/>
                  <a:gd name="connsiteX17" fmla="*/ 238160 w 588269"/>
                  <a:gd name="connsiteY17" fmla="*/ 140342 h 326277"/>
                  <a:gd name="connsiteX18" fmla="*/ 251708 w 588269"/>
                  <a:gd name="connsiteY18" fmla="*/ 138205 h 326277"/>
                  <a:gd name="connsiteX19" fmla="*/ 286648 w 588269"/>
                  <a:gd name="connsiteY19" fmla="*/ 119682 h 326277"/>
                  <a:gd name="connsiteX20" fmla="*/ 308040 w 588269"/>
                  <a:gd name="connsiteY20" fmla="*/ 69103 h 326277"/>
                  <a:gd name="connsiteX21" fmla="*/ 320161 w 588269"/>
                  <a:gd name="connsiteY21" fmla="*/ 54855 h 326277"/>
                  <a:gd name="connsiteX22" fmla="*/ 352249 w 588269"/>
                  <a:gd name="connsiteY22" fmla="*/ 12111 h 326277"/>
                  <a:gd name="connsiteX23" fmla="*/ 355101 w 588269"/>
                  <a:gd name="connsiteY23" fmla="*/ 0 h 326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88269" h="326277">
                    <a:moveTo>
                      <a:pt x="355101" y="0"/>
                    </a:moveTo>
                    <a:cubicBezTo>
                      <a:pt x="366510" y="2850"/>
                      <a:pt x="378632" y="2850"/>
                      <a:pt x="385762" y="9261"/>
                    </a:cubicBezTo>
                    <a:cubicBezTo>
                      <a:pt x="416424" y="35620"/>
                      <a:pt x="452076" y="32770"/>
                      <a:pt x="487729" y="28496"/>
                    </a:cubicBezTo>
                    <a:cubicBezTo>
                      <a:pt x="519104" y="24221"/>
                      <a:pt x="520530" y="24934"/>
                      <a:pt x="535504" y="52005"/>
                    </a:cubicBezTo>
                    <a:cubicBezTo>
                      <a:pt x="551904" y="80501"/>
                      <a:pt x="569730" y="108284"/>
                      <a:pt x="588270" y="137492"/>
                    </a:cubicBezTo>
                    <a:cubicBezTo>
                      <a:pt x="583279" y="142479"/>
                      <a:pt x="576148" y="149603"/>
                      <a:pt x="569730" y="157440"/>
                    </a:cubicBezTo>
                    <a:cubicBezTo>
                      <a:pt x="554756" y="173825"/>
                      <a:pt x="539782" y="190210"/>
                      <a:pt x="526234" y="208020"/>
                    </a:cubicBezTo>
                    <a:cubicBezTo>
                      <a:pt x="509834" y="228679"/>
                      <a:pt x="494147" y="246489"/>
                      <a:pt x="464198" y="250051"/>
                    </a:cubicBezTo>
                    <a:cubicBezTo>
                      <a:pt x="347971" y="265724"/>
                      <a:pt x="232456" y="282821"/>
                      <a:pt x="116228" y="301343"/>
                    </a:cubicBezTo>
                    <a:cubicBezTo>
                      <a:pt x="84140" y="306330"/>
                      <a:pt x="52766" y="316304"/>
                      <a:pt x="21392" y="324140"/>
                    </a:cubicBezTo>
                    <a:cubicBezTo>
                      <a:pt x="15687" y="325565"/>
                      <a:pt x="9983" y="325565"/>
                      <a:pt x="0" y="326277"/>
                    </a:cubicBezTo>
                    <a:cubicBezTo>
                      <a:pt x="2852" y="308467"/>
                      <a:pt x="5704" y="292795"/>
                      <a:pt x="7843" y="277835"/>
                    </a:cubicBezTo>
                    <a:cubicBezTo>
                      <a:pt x="11409" y="277122"/>
                      <a:pt x="12835" y="276410"/>
                      <a:pt x="13548" y="276410"/>
                    </a:cubicBezTo>
                    <a:cubicBezTo>
                      <a:pt x="48488" y="283534"/>
                      <a:pt x="47775" y="283534"/>
                      <a:pt x="57044" y="247914"/>
                    </a:cubicBezTo>
                    <a:cubicBezTo>
                      <a:pt x="59183" y="239365"/>
                      <a:pt x="66314" y="231529"/>
                      <a:pt x="71305" y="223692"/>
                    </a:cubicBezTo>
                    <a:cubicBezTo>
                      <a:pt x="74871" y="217993"/>
                      <a:pt x="82714" y="213719"/>
                      <a:pt x="83427" y="208020"/>
                    </a:cubicBezTo>
                    <a:cubicBezTo>
                      <a:pt x="88419" y="172400"/>
                      <a:pt x="117654" y="174537"/>
                      <a:pt x="141185" y="173825"/>
                    </a:cubicBezTo>
                    <a:cubicBezTo>
                      <a:pt x="177550" y="172400"/>
                      <a:pt x="211064" y="167413"/>
                      <a:pt x="238160" y="140342"/>
                    </a:cubicBezTo>
                    <a:cubicBezTo>
                      <a:pt x="241012" y="137492"/>
                      <a:pt x="247430" y="136780"/>
                      <a:pt x="251708" y="138205"/>
                    </a:cubicBezTo>
                    <a:cubicBezTo>
                      <a:pt x="269535" y="143904"/>
                      <a:pt x="279517" y="133930"/>
                      <a:pt x="286648" y="119682"/>
                    </a:cubicBezTo>
                    <a:cubicBezTo>
                      <a:pt x="294491" y="103297"/>
                      <a:pt x="300196" y="86200"/>
                      <a:pt x="308040" y="69103"/>
                    </a:cubicBezTo>
                    <a:cubicBezTo>
                      <a:pt x="310892" y="63403"/>
                      <a:pt x="315170" y="55567"/>
                      <a:pt x="320161" y="54855"/>
                    </a:cubicBezTo>
                    <a:cubicBezTo>
                      <a:pt x="345118" y="50580"/>
                      <a:pt x="348683" y="32058"/>
                      <a:pt x="352249" y="12111"/>
                    </a:cubicBezTo>
                    <a:cubicBezTo>
                      <a:pt x="353675" y="9261"/>
                      <a:pt x="354388" y="6412"/>
                      <a:pt x="355101" y="0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26" name="Graphic 2">
                <a:extLst>
                  <a:ext uri="{FF2B5EF4-FFF2-40B4-BE49-F238E27FC236}">
                    <a16:creationId xmlns:a16="http://schemas.microsoft.com/office/drawing/2014/main" id="{36470999-E27F-7718-92B7-C91F03F36517}"/>
                  </a:ext>
                </a:extLst>
              </p:cNvPr>
              <p:cNvGrpSpPr/>
              <p:nvPr/>
            </p:nvGrpSpPr>
            <p:grpSpPr>
              <a:xfrm>
                <a:off x="6765094" y="2453550"/>
                <a:ext cx="144957" cy="83383"/>
                <a:chOff x="6018073" y="2360880"/>
                <a:chExt cx="117653" cy="67677"/>
              </a:xfrm>
              <a:grpFill/>
            </p:grpSpPr>
            <p:sp>
              <p:nvSpPr>
                <p:cNvPr id="127" name="Freeform 126">
                  <a:extLst>
                    <a:ext uri="{FF2B5EF4-FFF2-40B4-BE49-F238E27FC236}">
                      <a16:creationId xmlns:a16="http://schemas.microsoft.com/office/drawing/2014/main" id="{253928C0-3BCB-C626-AEA9-7F357C724527}"/>
                    </a:ext>
                  </a:extLst>
                </p:cNvPr>
                <p:cNvSpPr/>
                <p:nvPr/>
              </p:nvSpPr>
              <p:spPr>
                <a:xfrm>
                  <a:off x="6018073" y="2360880"/>
                  <a:ext cx="59183" cy="66965"/>
                </a:xfrm>
                <a:custGeom>
                  <a:avLst/>
                  <a:gdLst>
                    <a:gd name="connsiteX0" fmla="*/ 0 w 59183"/>
                    <a:gd name="connsiteY0" fmla="*/ 0 h 66965"/>
                    <a:gd name="connsiteX1" fmla="*/ 14261 w 59183"/>
                    <a:gd name="connsiteY1" fmla="*/ 0 h 66965"/>
                    <a:gd name="connsiteX2" fmla="*/ 14261 w 59183"/>
                    <a:gd name="connsiteY2" fmla="*/ 29921 h 66965"/>
                    <a:gd name="connsiteX3" fmla="*/ 41357 w 59183"/>
                    <a:gd name="connsiteY3" fmla="*/ 0 h 66965"/>
                    <a:gd name="connsiteX4" fmla="*/ 58471 w 59183"/>
                    <a:gd name="connsiteY4" fmla="*/ 0 h 66965"/>
                    <a:gd name="connsiteX5" fmla="*/ 31375 w 59183"/>
                    <a:gd name="connsiteY5" fmla="*/ 27783 h 66965"/>
                    <a:gd name="connsiteX6" fmla="*/ 59183 w 59183"/>
                    <a:gd name="connsiteY6" fmla="*/ 66965 h 66965"/>
                    <a:gd name="connsiteX7" fmla="*/ 42070 w 59183"/>
                    <a:gd name="connsiteY7" fmla="*/ 66965 h 66965"/>
                    <a:gd name="connsiteX8" fmla="*/ 21392 w 59183"/>
                    <a:gd name="connsiteY8" fmla="*/ 37045 h 66965"/>
                    <a:gd name="connsiteX9" fmla="*/ 14261 w 59183"/>
                    <a:gd name="connsiteY9" fmla="*/ 44169 h 66965"/>
                    <a:gd name="connsiteX10" fmla="*/ 14261 w 59183"/>
                    <a:gd name="connsiteY10" fmla="*/ 66965 h 66965"/>
                    <a:gd name="connsiteX11" fmla="*/ 0 w 59183"/>
                    <a:gd name="connsiteY11" fmla="*/ 66965 h 66965"/>
                    <a:gd name="connsiteX12" fmla="*/ 0 w 59183"/>
                    <a:gd name="connsiteY12" fmla="*/ 0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183" h="66965">
                      <a:moveTo>
                        <a:pt x="0" y="0"/>
                      </a:moveTo>
                      <a:lnTo>
                        <a:pt x="14261" y="0"/>
                      </a:lnTo>
                      <a:lnTo>
                        <a:pt x="14261" y="29921"/>
                      </a:lnTo>
                      <a:cubicBezTo>
                        <a:pt x="18540" y="24934"/>
                        <a:pt x="32801" y="9261"/>
                        <a:pt x="41357" y="0"/>
                      </a:cubicBezTo>
                      <a:lnTo>
                        <a:pt x="58471" y="0"/>
                      </a:lnTo>
                      <a:lnTo>
                        <a:pt x="31375" y="27783"/>
                      </a:lnTo>
                      <a:lnTo>
                        <a:pt x="59183" y="66965"/>
                      </a:lnTo>
                      <a:lnTo>
                        <a:pt x="42070" y="66965"/>
                      </a:lnTo>
                      <a:lnTo>
                        <a:pt x="21392" y="37045"/>
                      </a:lnTo>
                      <a:lnTo>
                        <a:pt x="14261" y="44169"/>
                      </a:lnTo>
                      <a:lnTo>
                        <a:pt x="14261" y="66965"/>
                      </a:lnTo>
                      <a:lnTo>
                        <a:pt x="0" y="669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reeform 127">
                  <a:extLst>
                    <a:ext uri="{FF2B5EF4-FFF2-40B4-BE49-F238E27FC236}">
                      <a16:creationId xmlns:a16="http://schemas.microsoft.com/office/drawing/2014/main" id="{CADF25D7-BFB5-265D-455D-4C4BCA7F7114}"/>
                    </a:ext>
                  </a:extLst>
                </p:cNvPr>
                <p:cNvSpPr/>
                <p:nvPr/>
              </p:nvSpPr>
              <p:spPr>
                <a:xfrm>
                  <a:off x="6073692" y="2360880"/>
                  <a:ext cx="62035" cy="67677"/>
                </a:xfrm>
                <a:custGeom>
                  <a:avLst/>
                  <a:gdLst>
                    <a:gd name="connsiteX0" fmla="*/ 24244 w 62035"/>
                    <a:gd name="connsiteY0" fmla="*/ 66965 h 67677"/>
                    <a:gd name="connsiteX1" fmla="*/ 24244 w 62035"/>
                    <a:gd name="connsiteY1" fmla="*/ 43456 h 67677"/>
                    <a:gd name="connsiteX2" fmla="*/ 23531 w 62035"/>
                    <a:gd name="connsiteY2" fmla="*/ 41319 h 67677"/>
                    <a:gd name="connsiteX3" fmla="*/ 0 w 62035"/>
                    <a:gd name="connsiteY3" fmla="*/ 0 h 67677"/>
                    <a:gd name="connsiteX4" fmla="*/ 16401 w 62035"/>
                    <a:gd name="connsiteY4" fmla="*/ 0 h 67677"/>
                    <a:gd name="connsiteX5" fmla="*/ 31375 w 62035"/>
                    <a:gd name="connsiteY5" fmla="*/ 30633 h 67677"/>
                    <a:gd name="connsiteX6" fmla="*/ 47062 w 62035"/>
                    <a:gd name="connsiteY6" fmla="*/ 0 h 67677"/>
                    <a:gd name="connsiteX7" fmla="*/ 62036 w 62035"/>
                    <a:gd name="connsiteY7" fmla="*/ 0 h 67677"/>
                    <a:gd name="connsiteX8" fmla="*/ 38505 w 62035"/>
                    <a:gd name="connsiteY8" fmla="*/ 41319 h 67677"/>
                    <a:gd name="connsiteX9" fmla="*/ 37792 w 62035"/>
                    <a:gd name="connsiteY9" fmla="*/ 43456 h 67677"/>
                    <a:gd name="connsiteX10" fmla="*/ 37792 w 62035"/>
                    <a:gd name="connsiteY10" fmla="*/ 67678 h 67677"/>
                    <a:gd name="connsiteX11" fmla="*/ 24244 w 62035"/>
                    <a:gd name="connsiteY11" fmla="*/ 67678 h 67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2035" h="67677">
                      <a:moveTo>
                        <a:pt x="24244" y="66965"/>
                      </a:moveTo>
                      <a:lnTo>
                        <a:pt x="24244" y="43456"/>
                      </a:lnTo>
                      <a:cubicBezTo>
                        <a:pt x="24244" y="42744"/>
                        <a:pt x="24244" y="42031"/>
                        <a:pt x="23531" y="41319"/>
                      </a:cubicBezTo>
                      <a:lnTo>
                        <a:pt x="0" y="0"/>
                      </a:lnTo>
                      <a:lnTo>
                        <a:pt x="16401" y="0"/>
                      </a:lnTo>
                      <a:cubicBezTo>
                        <a:pt x="21392" y="9974"/>
                        <a:pt x="28522" y="23509"/>
                        <a:pt x="31375" y="30633"/>
                      </a:cubicBezTo>
                      <a:cubicBezTo>
                        <a:pt x="34227" y="23509"/>
                        <a:pt x="41358" y="9261"/>
                        <a:pt x="47062" y="0"/>
                      </a:cubicBezTo>
                      <a:lnTo>
                        <a:pt x="62036" y="0"/>
                      </a:lnTo>
                      <a:lnTo>
                        <a:pt x="38505" y="41319"/>
                      </a:lnTo>
                      <a:cubicBezTo>
                        <a:pt x="38505" y="42031"/>
                        <a:pt x="37792" y="42031"/>
                        <a:pt x="37792" y="43456"/>
                      </a:cubicBezTo>
                      <a:lnTo>
                        <a:pt x="37792" y="67678"/>
                      </a:lnTo>
                      <a:lnTo>
                        <a:pt x="24244" y="67678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9D2E15E-3FB1-756F-2A4B-DA04804DA825}"/>
                </a:ext>
              </a:extLst>
            </p:cNvPr>
            <p:cNvGrpSpPr/>
            <p:nvPr/>
          </p:nvGrpSpPr>
          <p:grpSpPr>
            <a:xfrm>
              <a:off x="8047622" y="2261892"/>
              <a:ext cx="565911" cy="654835"/>
              <a:chOff x="6755430" y="1802278"/>
              <a:chExt cx="449809" cy="520489"/>
            </a:xfrm>
            <a:solidFill>
              <a:srgbClr val="C00000"/>
            </a:solidFill>
          </p:grpSpPr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523D1664-2F40-ABD3-1F47-0CD1A596C7AA}"/>
                  </a:ext>
                </a:extLst>
              </p:cNvPr>
              <p:cNvSpPr/>
              <p:nvPr/>
            </p:nvSpPr>
            <p:spPr>
              <a:xfrm>
                <a:off x="6755430" y="1802278"/>
                <a:ext cx="449809" cy="520489"/>
              </a:xfrm>
              <a:custGeom>
                <a:avLst/>
                <a:gdLst>
                  <a:gd name="connsiteX0" fmla="*/ 365084 w 365083"/>
                  <a:gd name="connsiteY0" fmla="*/ 211582 h 422450"/>
                  <a:gd name="connsiteX1" fmla="*/ 345118 w 365083"/>
                  <a:gd name="connsiteY1" fmla="*/ 241502 h 422450"/>
                  <a:gd name="connsiteX2" fmla="*/ 313744 w 365083"/>
                  <a:gd name="connsiteY2" fmla="*/ 284958 h 422450"/>
                  <a:gd name="connsiteX3" fmla="*/ 275952 w 365083"/>
                  <a:gd name="connsiteY3" fmla="*/ 330552 h 422450"/>
                  <a:gd name="connsiteX4" fmla="*/ 257413 w 365083"/>
                  <a:gd name="connsiteY4" fmla="*/ 361897 h 422450"/>
                  <a:gd name="connsiteX5" fmla="*/ 245290 w 365083"/>
                  <a:gd name="connsiteY5" fmla="*/ 388256 h 422450"/>
                  <a:gd name="connsiteX6" fmla="*/ 226038 w 365083"/>
                  <a:gd name="connsiteY6" fmla="*/ 422451 h 422450"/>
                  <a:gd name="connsiteX7" fmla="*/ 159724 w 365083"/>
                  <a:gd name="connsiteY7" fmla="*/ 405353 h 422450"/>
                  <a:gd name="connsiteX8" fmla="*/ 73445 w 365083"/>
                  <a:gd name="connsiteY8" fmla="*/ 388256 h 422450"/>
                  <a:gd name="connsiteX9" fmla="*/ 35653 w 365083"/>
                  <a:gd name="connsiteY9" fmla="*/ 374720 h 422450"/>
                  <a:gd name="connsiteX10" fmla="*/ 4991 w 365083"/>
                  <a:gd name="connsiteY10" fmla="*/ 178811 h 422450"/>
                  <a:gd name="connsiteX11" fmla="*/ 0 w 365083"/>
                  <a:gd name="connsiteY11" fmla="*/ 104722 h 422450"/>
                  <a:gd name="connsiteX12" fmla="*/ 109810 w 365083"/>
                  <a:gd name="connsiteY12" fmla="*/ 84775 h 422450"/>
                  <a:gd name="connsiteX13" fmla="*/ 143324 w 365083"/>
                  <a:gd name="connsiteY13" fmla="*/ 91899 h 422450"/>
                  <a:gd name="connsiteX14" fmla="*/ 280943 w 365083"/>
                  <a:gd name="connsiteY14" fmla="*/ 45593 h 422450"/>
                  <a:gd name="connsiteX15" fmla="*/ 323014 w 365083"/>
                  <a:gd name="connsiteY15" fmla="*/ 0 h 422450"/>
                  <a:gd name="connsiteX16" fmla="*/ 331570 w 365083"/>
                  <a:gd name="connsiteY16" fmla="*/ 31345 h 422450"/>
                  <a:gd name="connsiteX17" fmla="*/ 353675 w 365083"/>
                  <a:gd name="connsiteY17" fmla="*/ 145329 h 422450"/>
                  <a:gd name="connsiteX18" fmla="*/ 351536 w 365083"/>
                  <a:gd name="connsiteY18" fmla="*/ 186648 h 422450"/>
                  <a:gd name="connsiteX19" fmla="*/ 364371 w 365083"/>
                  <a:gd name="connsiteY19" fmla="*/ 211582 h 422450"/>
                  <a:gd name="connsiteX20" fmla="*/ 363658 w 365083"/>
                  <a:gd name="connsiteY20" fmla="*/ 210869 h 422450"/>
                  <a:gd name="connsiteX21" fmla="*/ 365084 w 365083"/>
                  <a:gd name="connsiteY21" fmla="*/ 211582 h 42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65083" h="422450">
                    <a:moveTo>
                      <a:pt x="365084" y="211582"/>
                    </a:moveTo>
                    <a:cubicBezTo>
                      <a:pt x="350823" y="216568"/>
                      <a:pt x="345831" y="228679"/>
                      <a:pt x="345118" y="241502"/>
                    </a:cubicBezTo>
                    <a:cubicBezTo>
                      <a:pt x="344405" y="263587"/>
                      <a:pt x="334422" y="276410"/>
                      <a:pt x="313744" y="284958"/>
                    </a:cubicBezTo>
                    <a:cubicBezTo>
                      <a:pt x="293779" y="293507"/>
                      <a:pt x="281657" y="309180"/>
                      <a:pt x="275952" y="330552"/>
                    </a:cubicBezTo>
                    <a:cubicBezTo>
                      <a:pt x="273100" y="341950"/>
                      <a:pt x="263117" y="351211"/>
                      <a:pt x="257413" y="361897"/>
                    </a:cubicBezTo>
                    <a:cubicBezTo>
                      <a:pt x="252421" y="370446"/>
                      <a:pt x="249569" y="379707"/>
                      <a:pt x="245290" y="388256"/>
                    </a:cubicBezTo>
                    <a:cubicBezTo>
                      <a:pt x="239586" y="399654"/>
                      <a:pt x="233169" y="410340"/>
                      <a:pt x="226038" y="422451"/>
                    </a:cubicBezTo>
                    <a:cubicBezTo>
                      <a:pt x="206786" y="399654"/>
                      <a:pt x="184681" y="400367"/>
                      <a:pt x="159724" y="405353"/>
                    </a:cubicBezTo>
                    <a:cubicBezTo>
                      <a:pt x="129776" y="411052"/>
                      <a:pt x="99828" y="411052"/>
                      <a:pt x="73445" y="388256"/>
                    </a:cubicBezTo>
                    <a:cubicBezTo>
                      <a:pt x="63462" y="379707"/>
                      <a:pt x="47775" y="378995"/>
                      <a:pt x="35653" y="374720"/>
                    </a:cubicBezTo>
                    <a:cubicBezTo>
                      <a:pt x="24957" y="309180"/>
                      <a:pt x="14261" y="244352"/>
                      <a:pt x="4991" y="178811"/>
                    </a:cubicBezTo>
                    <a:cubicBezTo>
                      <a:pt x="1426" y="153165"/>
                      <a:pt x="1426" y="127519"/>
                      <a:pt x="0" y="104722"/>
                    </a:cubicBezTo>
                    <a:cubicBezTo>
                      <a:pt x="39931" y="96886"/>
                      <a:pt x="74871" y="89762"/>
                      <a:pt x="109810" y="84775"/>
                    </a:cubicBezTo>
                    <a:cubicBezTo>
                      <a:pt x="120506" y="83350"/>
                      <a:pt x="131915" y="89050"/>
                      <a:pt x="143324" y="91899"/>
                    </a:cubicBezTo>
                    <a:cubicBezTo>
                      <a:pt x="193951" y="106859"/>
                      <a:pt x="249569" y="87625"/>
                      <a:pt x="280943" y="45593"/>
                    </a:cubicBezTo>
                    <a:cubicBezTo>
                      <a:pt x="292352" y="30633"/>
                      <a:pt x="306613" y="17097"/>
                      <a:pt x="323014" y="0"/>
                    </a:cubicBezTo>
                    <a:cubicBezTo>
                      <a:pt x="326579" y="14248"/>
                      <a:pt x="328005" y="23509"/>
                      <a:pt x="331570" y="31345"/>
                    </a:cubicBezTo>
                    <a:cubicBezTo>
                      <a:pt x="347258" y="67678"/>
                      <a:pt x="342979" y="107572"/>
                      <a:pt x="353675" y="145329"/>
                    </a:cubicBezTo>
                    <a:cubicBezTo>
                      <a:pt x="357240" y="158152"/>
                      <a:pt x="352962" y="173112"/>
                      <a:pt x="351536" y="186648"/>
                    </a:cubicBezTo>
                    <a:cubicBezTo>
                      <a:pt x="350110" y="198046"/>
                      <a:pt x="348683" y="209444"/>
                      <a:pt x="364371" y="211582"/>
                    </a:cubicBezTo>
                    <a:lnTo>
                      <a:pt x="363658" y="210869"/>
                    </a:lnTo>
                    <a:lnTo>
                      <a:pt x="365084" y="211582"/>
                    </a:ln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22" name="Graphic 2">
                <a:extLst>
                  <a:ext uri="{FF2B5EF4-FFF2-40B4-BE49-F238E27FC236}">
                    <a16:creationId xmlns:a16="http://schemas.microsoft.com/office/drawing/2014/main" id="{12371DC9-051F-0ED7-3E62-710F9FEEF022}"/>
                  </a:ext>
                </a:extLst>
              </p:cNvPr>
              <p:cNvGrpSpPr/>
              <p:nvPr/>
            </p:nvGrpSpPr>
            <p:grpSpPr>
              <a:xfrm>
                <a:off x="6893361" y="2042775"/>
                <a:ext cx="164285" cy="86016"/>
                <a:chOff x="6122180" y="2027479"/>
                <a:chExt cx="133340" cy="69814"/>
              </a:xfrm>
              <a:grpFill/>
            </p:grpSpPr>
            <p:sp>
              <p:nvSpPr>
                <p:cNvPr id="123" name="Freeform 122">
                  <a:extLst>
                    <a:ext uri="{FF2B5EF4-FFF2-40B4-BE49-F238E27FC236}">
                      <a16:creationId xmlns:a16="http://schemas.microsoft.com/office/drawing/2014/main" id="{5A87E415-12BD-5228-0030-899D7818D976}"/>
                    </a:ext>
                  </a:extLst>
                </p:cNvPr>
                <p:cNvSpPr/>
                <p:nvPr/>
              </p:nvSpPr>
              <p:spPr>
                <a:xfrm>
                  <a:off x="6122180" y="2027479"/>
                  <a:ext cx="64887" cy="69814"/>
                </a:xfrm>
                <a:custGeom>
                  <a:avLst/>
                  <a:gdLst>
                    <a:gd name="connsiteX0" fmla="*/ 64888 w 64887"/>
                    <a:gd name="connsiteY0" fmla="*/ 34907 h 69814"/>
                    <a:gd name="connsiteX1" fmla="*/ 32087 w 64887"/>
                    <a:gd name="connsiteY1" fmla="*/ 69815 h 69814"/>
                    <a:gd name="connsiteX2" fmla="*/ 0 w 64887"/>
                    <a:gd name="connsiteY2" fmla="*/ 34907 h 69814"/>
                    <a:gd name="connsiteX3" fmla="*/ 32800 w 64887"/>
                    <a:gd name="connsiteY3" fmla="*/ 0 h 69814"/>
                    <a:gd name="connsiteX4" fmla="*/ 64888 w 64887"/>
                    <a:gd name="connsiteY4" fmla="*/ 34907 h 69814"/>
                    <a:gd name="connsiteX5" fmla="*/ 14974 w 64887"/>
                    <a:gd name="connsiteY5" fmla="*/ 34907 h 69814"/>
                    <a:gd name="connsiteX6" fmla="*/ 32800 w 64887"/>
                    <a:gd name="connsiteY6" fmla="*/ 57704 h 69814"/>
                    <a:gd name="connsiteX7" fmla="*/ 50627 w 64887"/>
                    <a:gd name="connsiteY7" fmla="*/ 34907 h 69814"/>
                    <a:gd name="connsiteX8" fmla="*/ 32800 w 64887"/>
                    <a:gd name="connsiteY8" fmla="*/ 12111 h 69814"/>
                    <a:gd name="connsiteX9" fmla="*/ 14974 w 64887"/>
                    <a:gd name="connsiteY9" fmla="*/ 34907 h 6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887" h="69814">
                      <a:moveTo>
                        <a:pt x="64888" y="34907"/>
                      </a:moveTo>
                      <a:cubicBezTo>
                        <a:pt x="64888" y="53430"/>
                        <a:pt x="53479" y="69815"/>
                        <a:pt x="32087" y="69815"/>
                      </a:cubicBezTo>
                      <a:cubicBezTo>
                        <a:pt x="10696" y="69815"/>
                        <a:pt x="0" y="54142"/>
                        <a:pt x="0" y="34907"/>
                      </a:cubicBezTo>
                      <a:cubicBezTo>
                        <a:pt x="0" y="15673"/>
                        <a:pt x="12122" y="0"/>
                        <a:pt x="32800" y="0"/>
                      </a:cubicBezTo>
                      <a:cubicBezTo>
                        <a:pt x="52766" y="712"/>
                        <a:pt x="64888" y="14960"/>
                        <a:pt x="64888" y="34907"/>
                      </a:cubicBezTo>
                      <a:close/>
                      <a:moveTo>
                        <a:pt x="14974" y="34907"/>
                      </a:moveTo>
                      <a:cubicBezTo>
                        <a:pt x="14974" y="47730"/>
                        <a:pt x="20678" y="57704"/>
                        <a:pt x="32800" y="57704"/>
                      </a:cubicBezTo>
                      <a:cubicBezTo>
                        <a:pt x="45635" y="57704"/>
                        <a:pt x="50627" y="47018"/>
                        <a:pt x="50627" y="34907"/>
                      </a:cubicBezTo>
                      <a:cubicBezTo>
                        <a:pt x="50627" y="22084"/>
                        <a:pt x="45635" y="12111"/>
                        <a:pt x="32800" y="12111"/>
                      </a:cubicBezTo>
                      <a:cubicBezTo>
                        <a:pt x="19965" y="12823"/>
                        <a:pt x="14974" y="22084"/>
                        <a:pt x="14974" y="34907"/>
                      </a:cubicBez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123">
                  <a:extLst>
                    <a:ext uri="{FF2B5EF4-FFF2-40B4-BE49-F238E27FC236}">
                      <a16:creationId xmlns:a16="http://schemas.microsoft.com/office/drawing/2014/main" id="{D8099E95-0DE7-6083-8335-9F30F30E0A26}"/>
                    </a:ext>
                  </a:extLst>
                </p:cNvPr>
                <p:cNvSpPr/>
                <p:nvPr/>
              </p:nvSpPr>
              <p:spPr>
                <a:xfrm>
                  <a:off x="6199902" y="2029616"/>
                  <a:ext cx="55618" cy="66965"/>
                </a:xfrm>
                <a:custGeom>
                  <a:avLst/>
                  <a:gdLst>
                    <a:gd name="connsiteX0" fmla="*/ 0 w 55618"/>
                    <a:gd name="connsiteY0" fmla="*/ 0 h 66965"/>
                    <a:gd name="connsiteX1" fmla="*/ 14261 w 55618"/>
                    <a:gd name="connsiteY1" fmla="*/ 0 h 66965"/>
                    <a:gd name="connsiteX2" fmla="*/ 14261 w 55618"/>
                    <a:gd name="connsiteY2" fmla="*/ 26359 h 66965"/>
                    <a:gd name="connsiteX3" fmla="*/ 41357 w 55618"/>
                    <a:gd name="connsiteY3" fmla="*/ 26359 h 66965"/>
                    <a:gd name="connsiteX4" fmla="*/ 41357 w 55618"/>
                    <a:gd name="connsiteY4" fmla="*/ 0 h 66965"/>
                    <a:gd name="connsiteX5" fmla="*/ 55618 w 55618"/>
                    <a:gd name="connsiteY5" fmla="*/ 0 h 66965"/>
                    <a:gd name="connsiteX6" fmla="*/ 55618 w 55618"/>
                    <a:gd name="connsiteY6" fmla="*/ 66965 h 66965"/>
                    <a:gd name="connsiteX7" fmla="*/ 41357 w 55618"/>
                    <a:gd name="connsiteY7" fmla="*/ 66965 h 66965"/>
                    <a:gd name="connsiteX8" fmla="*/ 41357 w 55618"/>
                    <a:gd name="connsiteY8" fmla="*/ 37757 h 66965"/>
                    <a:gd name="connsiteX9" fmla="*/ 14261 w 55618"/>
                    <a:gd name="connsiteY9" fmla="*/ 37757 h 66965"/>
                    <a:gd name="connsiteX10" fmla="*/ 14261 w 55618"/>
                    <a:gd name="connsiteY10" fmla="*/ 66965 h 66965"/>
                    <a:gd name="connsiteX11" fmla="*/ 0 w 55618"/>
                    <a:gd name="connsiteY11" fmla="*/ 66965 h 66965"/>
                    <a:gd name="connsiteX12" fmla="*/ 0 w 55618"/>
                    <a:gd name="connsiteY12" fmla="*/ 0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618" h="66965">
                      <a:moveTo>
                        <a:pt x="0" y="0"/>
                      </a:moveTo>
                      <a:lnTo>
                        <a:pt x="14261" y="0"/>
                      </a:lnTo>
                      <a:lnTo>
                        <a:pt x="14261" y="26359"/>
                      </a:lnTo>
                      <a:lnTo>
                        <a:pt x="41357" y="26359"/>
                      </a:lnTo>
                      <a:lnTo>
                        <a:pt x="41357" y="0"/>
                      </a:lnTo>
                      <a:lnTo>
                        <a:pt x="55618" y="0"/>
                      </a:lnTo>
                      <a:lnTo>
                        <a:pt x="55618" y="66965"/>
                      </a:lnTo>
                      <a:lnTo>
                        <a:pt x="41357" y="66965"/>
                      </a:lnTo>
                      <a:lnTo>
                        <a:pt x="41357" y="37757"/>
                      </a:lnTo>
                      <a:lnTo>
                        <a:pt x="14261" y="37757"/>
                      </a:lnTo>
                      <a:lnTo>
                        <a:pt x="14261" y="66965"/>
                      </a:lnTo>
                      <a:lnTo>
                        <a:pt x="0" y="669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EC3B685-013F-248D-514E-CA7AC87921BD}"/>
                </a:ext>
              </a:extLst>
            </p:cNvPr>
            <p:cNvSpPr/>
            <p:nvPr/>
          </p:nvSpPr>
          <p:spPr>
            <a:xfrm>
              <a:off x="8816911" y="2319316"/>
              <a:ext cx="80685" cy="103802"/>
            </a:xfrm>
            <a:custGeom>
              <a:avLst/>
              <a:gdLst>
                <a:gd name="connsiteX0" fmla="*/ 0 w 52052"/>
                <a:gd name="connsiteY0" fmla="*/ 0 h 66965"/>
                <a:gd name="connsiteX1" fmla="*/ 27809 w 52052"/>
                <a:gd name="connsiteY1" fmla="*/ 0 h 66965"/>
                <a:gd name="connsiteX2" fmla="*/ 52053 w 52052"/>
                <a:gd name="connsiteY2" fmla="*/ 20659 h 66965"/>
                <a:gd name="connsiteX3" fmla="*/ 27809 w 52052"/>
                <a:gd name="connsiteY3" fmla="*/ 42031 h 66965"/>
                <a:gd name="connsiteX4" fmla="*/ 14974 w 52052"/>
                <a:gd name="connsiteY4" fmla="*/ 42031 h 66965"/>
                <a:gd name="connsiteX5" fmla="*/ 14974 w 52052"/>
                <a:gd name="connsiteY5" fmla="*/ 66965 h 66965"/>
                <a:gd name="connsiteX6" fmla="*/ 713 w 52052"/>
                <a:gd name="connsiteY6" fmla="*/ 66965 h 66965"/>
                <a:gd name="connsiteX7" fmla="*/ 713 w 52052"/>
                <a:gd name="connsiteY7" fmla="*/ 0 h 66965"/>
                <a:gd name="connsiteX8" fmla="*/ 14261 w 52052"/>
                <a:gd name="connsiteY8" fmla="*/ 30633 h 66965"/>
                <a:gd name="connsiteX9" fmla="*/ 25670 w 52052"/>
                <a:gd name="connsiteY9" fmla="*/ 30633 h 66965"/>
                <a:gd name="connsiteX10" fmla="*/ 37079 w 52052"/>
                <a:gd name="connsiteY10" fmla="*/ 21372 h 66965"/>
                <a:gd name="connsiteX11" fmla="*/ 25670 w 52052"/>
                <a:gd name="connsiteY11" fmla="*/ 12111 h 66965"/>
                <a:gd name="connsiteX12" fmla="*/ 14261 w 52052"/>
                <a:gd name="connsiteY12" fmla="*/ 12111 h 66965"/>
                <a:gd name="connsiteX13" fmla="*/ 14261 w 52052"/>
                <a:gd name="connsiteY13" fmla="*/ 30633 h 6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052" h="66965">
                  <a:moveTo>
                    <a:pt x="0" y="0"/>
                  </a:moveTo>
                  <a:lnTo>
                    <a:pt x="27809" y="0"/>
                  </a:lnTo>
                  <a:cubicBezTo>
                    <a:pt x="42070" y="0"/>
                    <a:pt x="52053" y="7836"/>
                    <a:pt x="52053" y="20659"/>
                  </a:cubicBezTo>
                  <a:cubicBezTo>
                    <a:pt x="52053" y="34907"/>
                    <a:pt x="40644" y="42031"/>
                    <a:pt x="27809" y="42031"/>
                  </a:cubicBezTo>
                  <a:lnTo>
                    <a:pt x="14974" y="42031"/>
                  </a:lnTo>
                  <a:lnTo>
                    <a:pt x="14974" y="66965"/>
                  </a:lnTo>
                  <a:lnTo>
                    <a:pt x="713" y="66965"/>
                  </a:lnTo>
                  <a:lnTo>
                    <a:pt x="713" y="0"/>
                  </a:lnTo>
                  <a:close/>
                  <a:moveTo>
                    <a:pt x="14261" y="30633"/>
                  </a:moveTo>
                  <a:lnTo>
                    <a:pt x="25670" y="30633"/>
                  </a:lnTo>
                  <a:cubicBezTo>
                    <a:pt x="32087" y="30633"/>
                    <a:pt x="37079" y="27783"/>
                    <a:pt x="37079" y="21372"/>
                  </a:cubicBezTo>
                  <a:cubicBezTo>
                    <a:pt x="37079" y="14248"/>
                    <a:pt x="32087" y="12111"/>
                    <a:pt x="25670" y="12111"/>
                  </a:cubicBezTo>
                  <a:lnTo>
                    <a:pt x="14261" y="12111"/>
                  </a:lnTo>
                  <a:lnTo>
                    <a:pt x="14261" y="30633"/>
                  </a:lnTo>
                  <a:close/>
                </a:path>
              </a:pathLst>
            </a:custGeom>
            <a:solidFill>
              <a:schemeClr val="bg1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BB941E5A-4632-FA8D-EACB-A8D1B288DC25}"/>
                </a:ext>
              </a:extLst>
            </p:cNvPr>
            <p:cNvSpPr/>
            <p:nvPr/>
          </p:nvSpPr>
          <p:spPr>
            <a:xfrm>
              <a:off x="8894281" y="2319316"/>
              <a:ext cx="100583" cy="103802"/>
            </a:xfrm>
            <a:custGeom>
              <a:avLst/>
              <a:gdLst>
                <a:gd name="connsiteX0" fmla="*/ 19253 w 64888"/>
                <a:gd name="connsiteY0" fmla="*/ 51293 h 66965"/>
                <a:gd name="connsiteX1" fmla="*/ 14261 w 64888"/>
                <a:gd name="connsiteY1" fmla="*/ 66965 h 66965"/>
                <a:gd name="connsiteX2" fmla="*/ 0 w 64888"/>
                <a:gd name="connsiteY2" fmla="*/ 66965 h 66965"/>
                <a:gd name="connsiteX3" fmla="*/ 22818 w 64888"/>
                <a:gd name="connsiteY3" fmla="*/ 0 h 66965"/>
                <a:gd name="connsiteX4" fmla="*/ 41357 w 64888"/>
                <a:gd name="connsiteY4" fmla="*/ 0 h 66965"/>
                <a:gd name="connsiteX5" fmla="*/ 64888 w 64888"/>
                <a:gd name="connsiteY5" fmla="*/ 66965 h 66965"/>
                <a:gd name="connsiteX6" fmla="*/ 49914 w 64888"/>
                <a:gd name="connsiteY6" fmla="*/ 66965 h 66965"/>
                <a:gd name="connsiteX7" fmla="*/ 44209 w 64888"/>
                <a:gd name="connsiteY7" fmla="*/ 51293 h 66965"/>
                <a:gd name="connsiteX8" fmla="*/ 19253 w 64888"/>
                <a:gd name="connsiteY8" fmla="*/ 51293 h 66965"/>
                <a:gd name="connsiteX9" fmla="*/ 40644 w 64888"/>
                <a:gd name="connsiteY9" fmla="*/ 39894 h 66965"/>
                <a:gd name="connsiteX10" fmla="*/ 31375 w 64888"/>
                <a:gd name="connsiteY10" fmla="*/ 10686 h 66965"/>
                <a:gd name="connsiteX11" fmla="*/ 31375 w 64888"/>
                <a:gd name="connsiteY11" fmla="*/ 10686 h 66965"/>
                <a:gd name="connsiteX12" fmla="*/ 22818 w 64888"/>
                <a:gd name="connsiteY12" fmla="*/ 39894 h 66965"/>
                <a:gd name="connsiteX13" fmla="*/ 40644 w 64888"/>
                <a:gd name="connsiteY13" fmla="*/ 39894 h 6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88" h="66965">
                  <a:moveTo>
                    <a:pt x="19253" y="51293"/>
                  </a:moveTo>
                  <a:lnTo>
                    <a:pt x="14261" y="66965"/>
                  </a:lnTo>
                  <a:lnTo>
                    <a:pt x="0" y="66965"/>
                  </a:lnTo>
                  <a:lnTo>
                    <a:pt x="22818" y="0"/>
                  </a:lnTo>
                  <a:lnTo>
                    <a:pt x="41357" y="0"/>
                  </a:lnTo>
                  <a:lnTo>
                    <a:pt x="64888" y="66965"/>
                  </a:lnTo>
                  <a:lnTo>
                    <a:pt x="49914" y="66965"/>
                  </a:lnTo>
                  <a:lnTo>
                    <a:pt x="44209" y="51293"/>
                  </a:lnTo>
                  <a:lnTo>
                    <a:pt x="19253" y="51293"/>
                  </a:lnTo>
                  <a:close/>
                  <a:moveTo>
                    <a:pt x="40644" y="39894"/>
                  </a:moveTo>
                  <a:cubicBezTo>
                    <a:pt x="35653" y="25646"/>
                    <a:pt x="32801" y="16385"/>
                    <a:pt x="31375" y="10686"/>
                  </a:cubicBezTo>
                  <a:lnTo>
                    <a:pt x="31375" y="10686"/>
                  </a:lnTo>
                  <a:cubicBezTo>
                    <a:pt x="29948" y="17097"/>
                    <a:pt x="26383" y="27783"/>
                    <a:pt x="22818" y="39894"/>
                  </a:cubicBezTo>
                  <a:lnTo>
                    <a:pt x="40644" y="39894"/>
                  </a:lnTo>
                  <a:close/>
                </a:path>
              </a:pathLst>
            </a:custGeom>
            <a:solidFill>
              <a:schemeClr val="bg1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grpSp>
          <p:nvGrpSpPr>
            <p:cNvPr id="49" name="Graphic 2">
              <a:extLst>
                <a:ext uri="{FF2B5EF4-FFF2-40B4-BE49-F238E27FC236}">
                  <a16:creationId xmlns:a16="http://schemas.microsoft.com/office/drawing/2014/main" id="{086B3E51-CB5D-C8E3-2775-E3A81B7A2B8E}"/>
                </a:ext>
              </a:extLst>
            </p:cNvPr>
            <p:cNvGrpSpPr/>
            <p:nvPr/>
          </p:nvGrpSpPr>
          <p:grpSpPr>
            <a:xfrm>
              <a:off x="9099867" y="1879812"/>
              <a:ext cx="195637" cy="104905"/>
              <a:chOff x="6689058" y="1585793"/>
              <a:chExt cx="126210" cy="67677"/>
            </a:xfrm>
            <a:solidFill>
              <a:schemeClr val="bg1"/>
            </a:solidFill>
          </p:grpSpPr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97FE7646-078C-59A2-48A8-14D91C60E20B}"/>
                  </a:ext>
                </a:extLst>
              </p:cNvPr>
              <p:cNvSpPr/>
              <p:nvPr/>
            </p:nvSpPr>
            <p:spPr>
              <a:xfrm>
                <a:off x="6689058" y="1585793"/>
                <a:ext cx="57044" cy="67677"/>
              </a:xfrm>
              <a:custGeom>
                <a:avLst/>
                <a:gdLst>
                  <a:gd name="connsiteX0" fmla="*/ 0 w 57044"/>
                  <a:gd name="connsiteY0" fmla="*/ 66965 h 67677"/>
                  <a:gd name="connsiteX1" fmla="*/ 0 w 57044"/>
                  <a:gd name="connsiteY1" fmla="*/ 0 h 67677"/>
                  <a:gd name="connsiteX2" fmla="*/ 17826 w 57044"/>
                  <a:gd name="connsiteY2" fmla="*/ 0 h 67677"/>
                  <a:gd name="connsiteX3" fmla="*/ 44922 w 57044"/>
                  <a:gd name="connsiteY3" fmla="*/ 49868 h 67677"/>
                  <a:gd name="connsiteX4" fmla="*/ 44922 w 57044"/>
                  <a:gd name="connsiteY4" fmla="*/ 49868 h 67677"/>
                  <a:gd name="connsiteX5" fmla="*/ 44209 w 57044"/>
                  <a:gd name="connsiteY5" fmla="*/ 19947 h 67677"/>
                  <a:gd name="connsiteX6" fmla="*/ 44209 w 57044"/>
                  <a:gd name="connsiteY6" fmla="*/ 0 h 67677"/>
                  <a:gd name="connsiteX7" fmla="*/ 57044 w 57044"/>
                  <a:gd name="connsiteY7" fmla="*/ 0 h 67677"/>
                  <a:gd name="connsiteX8" fmla="*/ 57044 w 57044"/>
                  <a:gd name="connsiteY8" fmla="*/ 66965 h 67677"/>
                  <a:gd name="connsiteX9" fmla="*/ 39931 w 57044"/>
                  <a:gd name="connsiteY9" fmla="*/ 66965 h 67677"/>
                  <a:gd name="connsiteX10" fmla="*/ 12122 w 57044"/>
                  <a:gd name="connsiteY10" fmla="*/ 14960 h 67677"/>
                  <a:gd name="connsiteX11" fmla="*/ 12122 w 57044"/>
                  <a:gd name="connsiteY11" fmla="*/ 14960 h 67677"/>
                  <a:gd name="connsiteX12" fmla="*/ 12835 w 57044"/>
                  <a:gd name="connsiteY12" fmla="*/ 47018 h 67677"/>
                  <a:gd name="connsiteX13" fmla="*/ 12835 w 57044"/>
                  <a:gd name="connsiteY13" fmla="*/ 67678 h 67677"/>
                  <a:gd name="connsiteX14" fmla="*/ 0 w 57044"/>
                  <a:gd name="connsiteY14" fmla="*/ 67678 h 67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044" h="67677">
                    <a:moveTo>
                      <a:pt x="0" y="66965"/>
                    </a:moveTo>
                    <a:lnTo>
                      <a:pt x="0" y="0"/>
                    </a:lnTo>
                    <a:lnTo>
                      <a:pt x="17826" y="0"/>
                    </a:lnTo>
                    <a:cubicBezTo>
                      <a:pt x="26383" y="14960"/>
                      <a:pt x="42070" y="42031"/>
                      <a:pt x="44922" y="49868"/>
                    </a:cubicBezTo>
                    <a:lnTo>
                      <a:pt x="44922" y="49868"/>
                    </a:lnTo>
                    <a:cubicBezTo>
                      <a:pt x="44209" y="42744"/>
                      <a:pt x="44209" y="31345"/>
                      <a:pt x="44209" y="19947"/>
                    </a:cubicBezTo>
                    <a:lnTo>
                      <a:pt x="44209" y="0"/>
                    </a:lnTo>
                    <a:lnTo>
                      <a:pt x="57044" y="0"/>
                    </a:lnTo>
                    <a:lnTo>
                      <a:pt x="57044" y="66965"/>
                    </a:lnTo>
                    <a:lnTo>
                      <a:pt x="39931" y="66965"/>
                    </a:lnTo>
                    <a:cubicBezTo>
                      <a:pt x="32800" y="54142"/>
                      <a:pt x="15687" y="22797"/>
                      <a:pt x="12122" y="14960"/>
                    </a:cubicBezTo>
                    <a:lnTo>
                      <a:pt x="12122" y="14960"/>
                    </a:lnTo>
                    <a:cubicBezTo>
                      <a:pt x="12835" y="20659"/>
                      <a:pt x="12835" y="34907"/>
                      <a:pt x="12835" y="47018"/>
                    </a:cubicBezTo>
                    <a:lnTo>
                      <a:pt x="12835" y="67678"/>
                    </a:lnTo>
                    <a:lnTo>
                      <a:pt x="0" y="67678"/>
                    </a:ln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1BD76136-C44C-63AE-0B23-8ABCC45E1200}"/>
                  </a:ext>
                </a:extLst>
              </p:cNvPr>
              <p:cNvSpPr/>
              <p:nvPr/>
            </p:nvSpPr>
            <p:spPr>
              <a:xfrm>
                <a:off x="6753233" y="1585793"/>
                <a:ext cx="62035" cy="67677"/>
              </a:xfrm>
              <a:custGeom>
                <a:avLst/>
                <a:gdLst>
                  <a:gd name="connsiteX0" fmla="*/ 24244 w 62035"/>
                  <a:gd name="connsiteY0" fmla="*/ 66965 h 67677"/>
                  <a:gd name="connsiteX1" fmla="*/ 24244 w 62035"/>
                  <a:gd name="connsiteY1" fmla="*/ 43456 h 67677"/>
                  <a:gd name="connsiteX2" fmla="*/ 23531 w 62035"/>
                  <a:gd name="connsiteY2" fmla="*/ 41319 h 67677"/>
                  <a:gd name="connsiteX3" fmla="*/ 0 w 62035"/>
                  <a:gd name="connsiteY3" fmla="*/ 0 h 67677"/>
                  <a:gd name="connsiteX4" fmla="*/ 16400 w 62035"/>
                  <a:gd name="connsiteY4" fmla="*/ 0 h 67677"/>
                  <a:gd name="connsiteX5" fmla="*/ 31374 w 62035"/>
                  <a:gd name="connsiteY5" fmla="*/ 30633 h 67677"/>
                  <a:gd name="connsiteX6" fmla="*/ 47061 w 62035"/>
                  <a:gd name="connsiteY6" fmla="*/ 0 h 67677"/>
                  <a:gd name="connsiteX7" fmla="*/ 62035 w 62035"/>
                  <a:gd name="connsiteY7" fmla="*/ 0 h 67677"/>
                  <a:gd name="connsiteX8" fmla="*/ 38505 w 62035"/>
                  <a:gd name="connsiteY8" fmla="*/ 41319 h 67677"/>
                  <a:gd name="connsiteX9" fmla="*/ 37792 w 62035"/>
                  <a:gd name="connsiteY9" fmla="*/ 43456 h 67677"/>
                  <a:gd name="connsiteX10" fmla="*/ 37792 w 62035"/>
                  <a:gd name="connsiteY10" fmla="*/ 67678 h 67677"/>
                  <a:gd name="connsiteX11" fmla="*/ 24244 w 62035"/>
                  <a:gd name="connsiteY11" fmla="*/ 67678 h 67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035" h="67677">
                    <a:moveTo>
                      <a:pt x="24244" y="66965"/>
                    </a:moveTo>
                    <a:lnTo>
                      <a:pt x="24244" y="43456"/>
                    </a:lnTo>
                    <a:cubicBezTo>
                      <a:pt x="24244" y="42744"/>
                      <a:pt x="24244" y="42031"/>
                      <a:pt x="23531" y="41319"/>
                    </a:cubicBezTo>
                    <a:lnTo>
                      <a:pt x="0" y="0"/>
                    </a:lnTo>
                    <a:lnTo>
                      <a:pt x="16400" y="0"/>
                    </a:lnTo>
                    <a:cubicBezTo>
                      <a:pt x="21392" y="9974"/>
                      <a:pt x="28522" y="23509"/>
                      <a:pt x="31374" y="30633"/>
                    </a:cubicBezTo>
                    <a:cubicBezTo>
                      <a:pt x="34227" y="23509"/>
                      <a:pt x="41357" y="9261"/>
                      <a:pt x="47061" y="0"/>
                    </a:cubicBezTo>
                    <a:lnTo>
                      <a:pt x="62035" y="0"/>
                    </a:lnTo>
                    <a:lnTo>
                      <a:pt x="38505" y="41319"/>
                    </a:lnTo>
                    <a:cubicBezTo>
                      <a:pt x="38505" y="42031"/>
                      <a:pt x="37792" y="42031"/>
                      <a:pt x="37792" y="43456"/>
                    </a:cubicBezTo>
                    <a:lnTo>
                      <a:pt x="37792" y="67678"/>
                    </a:lnTo>
                    <a:lnTo>
                      <a:pt x="24244" y="67678"/>
                    </a:ln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9C4F864-05E5-05DC-4BCE-2B4C7E283257}"/>
                </a:ext>
              </a:extLst>
            </p:cNvPr>
            <p:cNvGrpSpPr/>
            <p:nvPr/>
          </p:nvGrpSpPr>
          <p:grpSpPr>
            <a:xfrm>
              <a:off x="9555770" y="990120"/>
              <a:ext cx="428700" cy="719632"/>
              <a:chOff x="7954166" y="791423"/>
              <a:chExt cx="340748" cy="571992"/>
            </a:xfrm>
            <a:solidFill>
              <a:srgbClr val="92D050"/>
            </a:solidFill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8FCC561B-48F9-4849-5206-D91046A2B9ED}"/>
                  </a:ext>
                </a:extLst>
              </p:cNvPr>
              <p:cNvSpPr/>
              <p:nvPr/>
            </p:nvSpPr>
            <p:spPr>
              <a:xfrm>
                <a:off x="7954166" y="791423"/>
                <a:ext cx="340748" cy="571992"/>
              </a:xfrm>
              <a:custGeom>
                <a:avLst/>
                <a:gdLst>
                  <a:gd name="connsiteX0" fmla="*/ 79527 w 276565"/>
                  <a:gd name="connsiteY0" fmla="*/ 464253 h 464252"/>
                  <a:gd name="connsiteX1" fmla="*/ 59561 w 276565"/>
                  <a:gd name="connsiteY1" fmla="*/ 439319 h 464252"/>
                  <a:gd name="connsiteX2" fmla="*/ 1804 w 276565"/>
                  <a:gd name="connsiteY2" fmla="*/ 276180 h 464252"/>
                  <a:gd name="connsiteX3" fmla="*/ 1091 w 276565"/>
                  <a:gd name="connsiteY3" fmla="*/ 261220 h 464252"/>
                  <a:gd name="connsiteX4" fmla="*/ 31039 w 276565"/>
                  <a:gd name="connsiteY4" fmla="*/ 151511 h 464252"/>
                  <a:gd name="connsiteX5" fmla="*/ 58135 w 276565"/>
                  <a:gd name="connsiteY5" fmla="*/ 29691 h 464252"/>
                  <a:gd name="connsiteX6" fmla="*/ 95927 w 276565"/>
                  <a:gd name="connsiteY6" fmla="*/ 1195 h 464252"/>
                  <a:gd name="connsiteX7" fmla="*/ 128728 w 276565"/>
                  <a:gd name="connsiteY7" fmla="*/ 483 h 464252"/>
                  <a:gd name="connsiteX8" fmla="*/ 162954 w 276565"/>
                  <a:gd name="connsiteY8" fmla="*/ 24704 h 464252"/>
                  <a:gd name="connsiteX9" fmla="*/ 178642 w 276565"/>
                  <a:gd name="connsiteY9" fmla="*/ 90245 h 464252"/>
                  <a:gd name="connsiteX10" fmla="*/ 221425 w 276565"/>
                  <a:gd name="connsiteY10" fmla="*/ 149374 h 464252"/>
                  <a:gd name="connsiteX11" fmla="*/ 254938 w 276565"/>
                  <a:gd name="connsiteY11" fmla="*/ 167896 h 464252"/>
                  <a:gd name="connsiteX12" fmla="*/ 258504 w 276565"/>
                  <a:gd name="connsiteY12" fmla="*/ 223463 h 464252"/>
                  <a:gd name="connsiteX13" fmla="*/ 210729 w 276565"/>
                  <a:gd name="connsiteY13" fmla="*/ 271906 h 464252"/>
                  <a:gd name="connsiteX14" fmla="*/ 192189 w 276565"/>
                  <a:gd name="connsiteY14" fmla="*/ 284017 h 464252"/>
                  <a:gd name="connsiteX15" fmla="*/ 169372 w 276565"/>
                  <a:gd name="connsiteY15" fmla="*/ 301114 h 464252"/>
                  <a:gd name="connsiteX16" fmla="*/ 125875 w 276565"/>
                  <a:gd name="connsiteY16" fmla="*/ 358106 h 464252"/>
                  <a:gd name="connsiteX17" fmla="*/ 88083 w 276565"/>
                  <a:gd name="connsiteY17" fmla="*/ 435757 h 464252"/>
                  <a:gd name="connsiteX18" fmla="*/ 85944 w 276565"/>
                  <a:gd name="connsiteY18" fmla="*/ 460691 h 464252"/>
                  <a:gd name="connsiteX19" fmla="*/ 79527 w 276565"/>
                  <a:gd name="connsiteY19" fmla="*/ 464253 h 46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6565" h="464252">
                    <a:moveTo>
                      <a:pt x="79527" y="464253"/>
                    </a:moveTo>
                    <a:cubicBezTo>
                      <a:pt x="72396" y="455704"/>
                      <a:pt x="63127" y="448580"/>
                      <a:pt x="59561" y="439319"/>
                    </a:cubicBezTo>
                    <a:cubicBezTo>
                      <a:pt x="39596" y="385177"/>
                      <a:pt x="20343" y="331035"/>
                      <a:pt x="1804" y="276180"/>
                    </a:cubicBezTo>
                    <a:cubicBezTo>
                      <a:pt x="378" y="271194"/>
                      <a:pt x="-1048" y="264070"/>
                      <a:pt x="1091" y="261220"/>
                    </a:cubicBezTo>
                    <a:cubicBezTo>
                      <a:pt x="23909" y="227737"/>
                      <a:pt x="23196" y="188556"/>
                      <a:pt x="31039" y="151511"/>
                    </a:cubicBezTo>
                    <a:cubicBezTo>
                      <a:pt x="39596" y="110904"/>
                      <a:pt x="48153" y="69585"/>
                      <a:pt x="58135" y="29691"/>
                    </a:cubicBezTo>
                    <a:cubicBezTo>
                      <a:pt x="63839" y="6182"/>
                      <a:pt x="71683" y="1908"/>
                      <a:pt x="95927" y="1195"/>
                    </a:cubicBezTo>
                    <a:cubicBezTo>
                      <a:pt x="106623" y="1195"/>
                      <a:pt x="118032" y="1908"/>
                      <a:pt x="128728" y="483"/>
                    </a:cubicBezTo>
                    <a:cubicBezTo>
                      <a:pt x="148693" y="-2367"/>
                      <a:pt x="158676" y="7607"/>
                      <a:pt x="162954" y="24704"/>
                    </a:cubicBezTo>
                    <a:cubicBezTo>
                      <a:pt x="168659" y="46076"/>
                      <a:pt x="175789" y="68161"/>
                      <a:pt x="178642" y="90245"/>
                    </a:cubicBezTo>
                    <a:cubicBezTo>
                      <a:pt x="182207" y="118741"/>
                      <a:pt x="197894" y="136551"/>
                      <a:pt x="221425" y="149374"/>
                    </a:cubicBezTo>
                    <a:cubicBezTo>
                      <a:pt x="232833" y="155073"/>
                      <a:pt x="244243" y="161485"/>
                      <a:pt x="254938" y="167896"/>
                    </a:cubicBezTo>
                    <a:cubicBezTo>
                      <a:pt x="282034" y="183569"/>
                      <a:pt x="284173" y="207078"/>
                      <a:pt x="258504" y="223463"/>
                    </a:cubicBezTo>
                    <a:cubicBezTo>
                      <a:pt x="238538" y="236286"/>
                      <a:pt x="222138" y="250534"/>
                      <a:pt x="210729" y="271906"/>
                    </a:cubicBezTo>
                    <a:cubicBezTo>
                      <a:pt x="207877" y="277605"/>
                      <a:pt x="198607" y="284017"/>
                      <a:pt x="192189" y="284017"/>
                    </a:cubicBezTo>
                    <a:cubicBezTo>
                      <a:pt x="180068" y="284729"/>
                      <a:pt x="173650" y="290428"/>
                      <a:pt x="169372" y="301114"/>
                    </a:cubicBezTo>
                    <a:cubicBezTo>
                      <a:pt x="160102" y="323911"/>
                      <a:pt x="145841" y="343146"/>
                      <a:pt x="125875" y="358106"/>
                    </a:cubicBezTo>
                    <a:cubicBezTo>
                      <a:pt x="100206" y="377341"/>
                      <a:pt x="89510" y="404412"/>
                      <a:pt x="88083" y="435757"/>
                    </a:cubicBezTo>
                    <a:cubicBezTo>
                      <a:pt x="88083" y="444306"/>
                      <a:pt x="86657" y="452142"/>
                      <a:pt x="85944" y="460691"/>
                    </a:cubicBezTo>
                    <a:cubicBezTo>
                      <a:pt x="83805" y="462116"/>
                      <a:pt x="81666" y="463541"/>
                      <a:pt x="79527" y="464253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16" name="Graphic 2">
                <a:extLst>
                  <a:ext uri="{FF2B5EF4-FFF2-40B4-BE49-F238E27FC236}">
                    <a16:creationId xmlns:a16="http://schemas.microsoft.com/office/drawing/2014/main" id="{9936D357-36EE-FE99-C343-534855B0AF22}"/>
                  </a:ext>
                </a:extLst>
              </p:cNvPr>
              <p:cNvGrpSpPr/>
              <p:nvPr/>
            </p:nvGrpSpPr>
            <p:grpSpPr>
              <a:xfrm>
                <a:off x="8028428" y="1008816"/>
                <a:ext cx="169557" cy="82506"/>
                <a:chOff x="7043446" y="1188276"/>
                <a:chExt cx="137619" cy="66965"/>
              </a:xfrm>
              <a:grpFill/>
            </p:grpSpPr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517E95E9-B55C-7831-E1FD-6BA278BAC2FE}"/>
                    </a:ext>
                  </a:extLst>
                </p:cNvPr>
                <p:cNvSpPr/>
                <p:nvPr/>
              </p:nvSpPr>
              <p:spPr>
                <a:xfrm>
                  <a:off x="7043446" y="1188276"/>
                  <a:ext cx="69879" cy="66965"/>
                </a:xfrm>
                <a:custGeom>
                  <a:avLst/>
                  <a:gdLst>
                    <a:gd name="connsiteX0" fmla="*/ 57044 w 69879"/>
                    <a:gd name="connsiteY0" fmla="*/ 41319 h 66965"/>
                    <a:gd name="connsiteX1" fmla="*/ 57758 w 69879"/>
                    <a:gd name="connsiteY1" fmla="*/ 9261 h 66965"/>
                    <a:gd name="connsiteX2" fmla="*/ 57044 w 69879"/>
                    <a:gd name="connsiteY2" fmla="*/ 9261 h 66965"/>
                    <a:gd name="connsiteX3" fmla="*/ 40644 w 69879"/>
                    <a:gd name="connsiteY3" fmla="*/ 66253 h 66965"/>
                    <a:gd name="connsiteX4" fmla="*/ 28522 w 69879"/>
                    <a:gd name="connsiteY4" fmla="*/ 66253 h 66965"/>
                    <a:gd name="connsiteX5" fmla="*/ 13548 w 69879"/>
                    <a:gd name="connsiteY5" fmla="*/ 9261 h 66965"/>
                    <a:gd name="connsiteX6" fmla="*/ 12835 w 69879"/>
                    <a:gd name="connsiteY6" fmla="*/ 9261 h 66965"/>
                    <a:gd name="connsiteX7" fmla="*/ 13548 w 69879"/>
                    <a:gd name="connsiteY7" fmla="*/ 42744 h 66965"/>
                    <a:gd name="connsiteX8" fmla="*/ 13548 w 69879"/>
                    <a:gd name="connsiteY8" fmla="*/ 66965 h 66965"/>
                    <a:gd name="connsiteX9" fmla="*/ 0 w 69879"/>
                    <a:gd name="connsiteY9" fmla="*/ 66965 h 66965"/>
                    <a:gd name="connsiteX10" fmla="*/ 0 w 69879"/>
                    <a:gd name="connsiteY10" fmla="*/ 0 h 66965"/>
                    <a:gd name="connsiteX11" fmla="*/ 21392 w 69879"/>
                    <a:gd name="connsiteY11" fmla="*/ 0 h 66965"/>
                    <a:gd name="connsiteX12" fmla="*/ 34227 w 69879"/>
                    <a:gd name="connsiteY12" fmla="*/ 49868 h 66965"/>
                    <a:gd name="connsiteX13" fmla="*/ 34227 w 69879"/>
                    <a:gd name="connsiteY13" fmla="*/ 49868 h 66965"/>
                    <a:gd name="connsiteX14" fmla="*/ 49201 w 69879"/>
                    <a:gd name="connsiteY14" fmla="*/ 0 h 66965"/>
                    <a:gd name="connsiteX15" fmla="*/ 69880 w 69879"/>
                    <a:gd name="connsiteY15" fmla="*/ 0 h 66965"/>
                    <a:gd name="connsiteX16" fmla="*/ 69880 w 69879"/>
                    <a:gd name="connsiteY16" fmla="*/ 66965 h 66965"/>
                    <a:gd name="connsiteX17" fmla="*/ 55619 w 69879"/>
                    <a:gd name="connsiteY17" fmla="*/ 66965 h 66965"/>
                    <a:gd name="connsiteX18" fmla="*/ 55619 w 69879"/>
                    <a:gd name="connsiteY18" fmla="*/ 41319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9879" h="66965">
                      <a:moveTo>
                        <a:pt x="57044" y="41319"/>
                      </a:moveTo>
                      <a:cubicBezTo>
                        <a:pt x="57044" y="29921"/>
                        <a:pt x="57044" y="17097"/>
                        <a:pt x="57758" y="9261"/>
                      </a:cubicBezTo>
                      <a:lnTo>
                        <a:pt x="57044" y="9261"/>
                      </a:lnTo>
                      <a:cubicBezTo>
                        <a:pt x="54192" y="22797"/>
                        <a:pt x="47062" y="45593"/>
                        <a:pt x="40644" y="66253"/>
                      </a:cubicBezTo>
                      <a:lnTo>
                        <a:pt x="28522" y="66253"/>
                      </a:lnTo>
                      <a:cubicBezTo>
                        <a:pt x="23531" y="47731"/>
                        <a:pt x="16401" y="22084"/>
                        <a:pt x="13548" y="9261"/>
                      </a:cubicBezTo>
                      <a:lnTo>
                        <a:pt x="12835" y="9261"/>
                      </a:lnTo>
                      <a:cubicBezTo>
                        <a:pt x="13548" y="17097"/>
                        <a:pt x="13548" y="30633"/>
                        <a:pt x="13548" y="42744"/>
                      </a:cubicBezTo>
                      <a:lnTo>
                        <a:pt x="13548" y="66965"/>
                      </a:lnTo>
                      <a:lnTo>
                        <a:pt x="0" y="66965"/>
                      </a:lnTo>
                      <a:lnTo>
                        <a:pt x="0" y="0"/>
                      </a:lnTo>
                      <a:lnTo>
                        <a:pt x="21392" y="0"/>
                      </a:lnTo>
                      <a:cubicBezTo>
                        <a:pt x="26383" y="17810"/>
                        <a:pt x="32801" y="39894"/>
                        <a:pt x="34227" y="49868"/>
                      </a:cubicBezTo>
                      <a:lnTo>
                        <a:pt x="34227" y="49868"/>
                      </a:lnTo>
                      <a:cubicBezTo>
                        <a:pt x="35653" y="41319"/>
                        <a:pt x="43497" y="17810"/>
                        <a:pt x="49201" y="0"/>
                      </a:cubicBezTo>
                      <a:lnTo>
                        <a:pt x="69880" y="0"/>
                      </a:lnTo>
                      <a:lnTo>
                        <a:pt x="69880" y="66965"/>
                      </a:lnTo>
                      <a:lnTo>
                        <a:pt x="55619" y="66965"/>
                      </a:lnTo>
                      <a:lnTo>
                        <a:pt x="55619" y="41319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17">
                  <a:extLst>
                    <a:ext uri="{FF2B5EF4-FFF2-40B4-BE49-F238E27FC236}">
                      <a16:creationId xmlns:a16="http://schemas.microsoft.com/office/drawing/2014/main" id="{7F1BE68D-C82D-198F-F910-67AAC0D6FD37}"/>
                    </a:ext>
                  </a:extLst>
                </p:cNvPr>
                <p:cNvSpPr/>
                <p:nvPr/>
              </p:nvSpPr>
              <p:spPr>
                <a:xfrm>
                  <a:off x="7131865" y="1188276"/>
                  <a:ext cx="49200" cy="66965"/>
                </a:xfrm>
                <a:custGeom>
                  <a:avLst/>
                  <a:gdLst>
                    <a:gd name="connsiteX0" fmla="*/ 45636 w 49200"/>
                    <a:gd name="connsiteY0" fmla="*/ 37757 h 66965"/>
                    <a:gd name="connsiteX1" fmla="*/ 13548 w 49200"/>
                    <a:gd name="connsiteY1" fmla="*/ 37757 h 66965"/>
                    <a:gd name="connsiteX2" fmla="*/ 13548 w 49200"/>
                    <a:gd name="connsiteY2" fmla="*/ 54854 h 66965"/>
                    <a:gd name="connsiteX3" fmla="*/ 49201 w 49200"/>
                    <a:gd name="connsiteY3" fmla="*/ 54854 h 66965"/>
                    <a:gd name="connsiteX4" fmla="*/ 47775 w 49200"/>
                    <a:gd name="connsiteY4" fmla="*/ 66965 h 66965"/>
                    <a:gd name="connsiteX5" fmla="*/ 0 w 49200"/>
                    <a:gd name="connsiteY5" fmla="*/ 66965 h 66965"/>
                    <a:gd name="connsiteX6" fmla="*/ 0 w 49200"/>
                    <a:gd name="connsiteY6" fmla="*/ 0 h 66965"/>
                    <a:gd name="connsiteX7" fmla="*/ 47775 w 49200"/>
                    <a:gd name="connsiteY7" fmla="*/ 0 h 66965"/>
                    <a:gd name="connsiteX8" fmla="*/ 47775 w 49200"/>
                    <a:gd name="connsiteY8" fmla="*/ 12111 h 66965"/>
                    <a:gd name="connsiteX9" fmla="*/ 14261 w 49200"/>
                    <a:gd name="connsiteY9" fmla="*/ 12111 h 66965"/>
                    <a:gd name="connsiteX10" fmla="*/ 14261 w 49200"/>
                    <a:gd name="connsiteY10" fmla="*/ 26359 h 66965"/>
                    <a:gd name="connsiteX11" fmla="*/ 46349 w 49200"/>
                    <a:gd name="connsiteY11" fmla="*/ 26359 h 66965"/>
                    <a:gd name="connsiteX12" fmla="*/ 46349 w 49200"/>
                    <a:gd name="connsiteY12" fmla="*/ 37757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9200" h="66965">
                      <a:moveTo>
                        <a:pt x="45636" y="37757"/>
                      </a:moveTo>
                      <a:lnTo>
                        <a:pt x="13548" y="37757"/>
                      </a:lnTo>
                      <a:lnTo>
                        <a:pt x="13548" y="54854"/>
                      </a:lnTo>
                      <a:lnTo>
                        <a:pt x="49201" y="54854"/>
                      </a:lnTo>
                      <a:lnTo>
                        <a:pt x="47775" y="66965"/>
                      </a:lnTo>
                      <a:lnTo>
                        <a:pt x="0" y="66965"/>
                      </a:lnTo>
                      <a:lnTo>
                        <a:pt x="0" y="0"/>
                      </a:lnTo>
                      <a:lnTo>
                        <a:pt x="47775" y="0"/>
                      </a:lnTo>
                      <a:lnTo>
                        <a:pt x="47775" y="12111"/>
                      </a:lnTo>
                      <a:lnTo>
                        <a:pt x="14261" y="12111"/>
                      </a:lnTo>
                      <a:lnTo>
                        <a:pt x="14261" y="26359"/>
                      </a:lnTo>
                      <a:lnTo>
                        <a:pt x="46349" y="26359"/>
                      </a:lnTo>
                      <a:lnTo>
                        <a:pt x="46349" y="37757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887010D-4194-6CC4-0B6D-6045130909ED}"/>
                </a:ext>
              </a:extLst>
            </p:cNvPr>
            <p:cNvGrpSpPr/>
            <p:nvPr/>
          </p:nvGrpSpPr>
          <p:grpSpPr>
            <a:xfrm>
              <a:off x="9274505" y="1460187"/>
              <a:ext cx="205584" cy="415331"/>
              <a:chOff x="7730605" y="1165051"/>
              <a:chExt cx="163406" cy="330122"/>
            </a:xfrm>
            <a:solidFill>
              <a:srgbClr val="92D050"/>
            </a:solidFill>
          </p:grpSpPr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9E3F16BC-E638-1FBE-853F-CD17B8CA8B38}"/>
                  </a:ext>
                </a:extLst>
              </p:cNvPr>
              <p:cNvSpPr/>
              <p:nvPr/>
            </p:nvSpPr>
            <p:spPr>
              <a:xfrm>
                <a:off x="7730605" y="1165051"/>
                <a:ext cx="163406" cy="330122"/>
              </a:xfrm>
              <a:custGeom>
                <a:avLst/>
                <a:gdLst>
                  <a:gd name="connsiteX0" fmla="*/ 0 w 132627"/>
                  <a:gd name="connsiteY0" fmla="*/ 36332 h 267940"/>
                  <a:gd name="connsiteX1" fmla="*/ 132628 w 132627"/>
                  <a:gd name="connsiteY1" fmla="*/ 0 h 267940"/>
                  <a:gd name="connsiteX2" fmla="*/ 123358 w 132627"/>
                  <a:gd name="connsiteY2" fmla="*/ 64116 h 267940"/>
                  <a:gd name="connsiteX3" fmla="*/ 114802 w 132627"/>
                  <a:gd name="connsiteY3" fmla="*/ 229392 h 267940"/>
                  <a:gd name="connsiteX4" fmla="*/ 119080 w 132627"/>
                  <a:gd name="connsiteY4" fmla="*/ 262162 h 267940"/>
                  <a:gd name="connsiteX5" fmla="*/ 94836 w 132627"/>
                  <a:gd name="connsiteY5" fmla="*/ 267861 h 267940"/>
                  <a:gd name="connsiteX6" fmla="*/ 79862 w 132627"/>
                  <a:gd name="connsiteY6" fmla="*/ 256463 h 267940"/>
                  <a:gd name="connsiteX7" fmla="*/ 42783 w 132627"/>
                  <a:gd name="connsiteY7" fmla="*/ 175962 h 267940"/>
                  <a:gd name="connsiteX8" fmla="*/ 26383 w 132627"/>
                  <a:gd name="connsiteY8" fmla="*/ 126806 h 267940"/>
                  <a:gd name="connsiteX9" fmla="*/ 5704 w 132627"/>
                  <a:gd name="connsiteY9" fmla="*/ 54142 h 267940"/>
                  <a:gd name="connsiteX10" fmla="*/ 0 w 132627"/>
                  <a:gd name="connsiteY10" fmla="*/ 36332 h 267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2627" h="267940">
                    <a:moveTo>
                      <a:pt x="0" y="36332"/>
                    </a:moveTo>
                    <a:cubicBezTo>
                      <a:pt x="44209" y="24221"/>
                      <a:pt x="86993" y="12111"/>
                      <a:pt x="132628" y="0"/>
                    </a:cubicBezTo>
                    <a:cubicBezTo>
                      <a:pt x="129776" y="20659"/>
                      <a:pt x="129063" y="43456"/>
                      <a:pt x="123358" y="64116"/>
                    </a:cubicBezTo>
                    <a:cubicBezTo>
                      <a:pt x="107671" y="118970"/>
                      <a:pt x="106245" y="173825"/>
                      <a:pt x="114802" y="229392"/>
                    </a:cubicBezTo>
                    <a:cubicBezTo>
                      <a:pt x="116228" y="239365"/>
                      <a:pt x="117654" y="250051"/>
                      <a:pt x="119080" y="262162"/>
                    </a:cubicBezTo>
                    <a:cubicBezTo>
                      <a:pt x="111236" y="264299"/>
                      <a:pt x="102680" y="268573"/>
                      <a:pt x="94836" y="267861"/>
                    </a:cubicBezTo>
                    <a:cubicBezTo>
                      <a:pt x="89845" y="267861"/>
                      <a:pt x="82714" y="262162"/>
                      <a:pt x="79862" y="256463"/>
                    </a:cubicBezTo>
                    <a:cubicBezTo>
                      <a:pt x="67027" y="230104"/>
                      <a:pt x="54905" y="203033"/>
                      <a:pt x="42783" y="175962"/>
                    </a:cubicBezTo>
                    <a:cubicBezTo>
                      <a:pt x="35653" y="159577"/>
                      <a:pt x="27809" y="143192"/>
                      <a:pt x="26383" y="126806"/>
                    </a:cubicBezTo>
                    <a:cubicBezTo>
                      <a:pt x="24244" y="100448"/>
                      <a:pt x="17826" y="76939"/>
                      <a:pt x="5704" y="54142"/>
                    </a:cubicBezTo>
                    <a:cubicBezTo>
                      <a:pt x="2852" y="48443"/>
                      <a:pt x="1426" y="41319"/>
                      <a:pt x="0" y="36332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12" name="Graphic 2">
                <a:extLst>
                  <a:ext uri="{FF2B5EF4-FFF2-40B4-BE49-F238E27FC236}">
                    <a16:creationId xmlns:a16="http://schemas.microsoft.com/office/drawing/2014/main" id="{DD89EA38-54D8-5E28-B708-D8E6849B4D39}"/>
                  </a:ext>
                </a:extLst>
              </p:cNvPr>
              <p:cNvGrpSpPr/>
              <p:nvPr/>
            </p:nvGrpSpPr>
            <p:grpSpPr>
              <a:xfrm>
                <a:off x="7768382" y="1221225"/>
                <a:ext cx="66767" cy="35986"/>
                <a:chOff x="6832382" y="1360676"/>
                <a:chExt cx="54191" cy="29208"/>
              </a:xfrm>
              <a:grpFill/>
            </p:grpSpPr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07C741F0-EEEE-8C10-5239-61EEB24A289F}"/>
                    </a:ext>
                  </a:extLst>
                </p:cNvPr>
                <p:cNvSpPr/>
                <p:nvPr/>
              </p:nvSpPr>
              <p:spPr>
                <a:xfrm>
                  <a:off x="6832382" y="1360676"/>
                  <a:ext cx="27095" cy="29208"/>
                </a:xfrm>
                <a:custGeom>
                  <a:avLst/>
                  <a:gdLst>
                    <a:gd name="connsiteX0" fmla="*/ 9983 w 27095"/>
                    <a:gd name="connsiteY0" fmla="*/ 28496 h 29208"/>
                    <a:gd name="connsiteX1" fmla="*/ 0 w 27095"/>
                    <a:gd name="connsiteY1" fmla="*/ 0 h 29208"/>
                    <a:gd name="connsiteX2" fmla="*/ 6418 w 27095"/>
                    <a:gd name="connsiteY2" fmla="*/ 0 h 29208"/>
                    <a:gd name="connsiteX3" fmla="*/ 10696 w 27095"/>
                    <a:gd name="connsiteY3" fmla="*/ 13535 h 29208"/>
                    <a:gd name="connsiteX4" fmla="*/ 13548 w 27095"/>
                    <a:gd name="connsiteY4" fmla="*/ 24221 h 29208"/>
                    <a:gd name="connsiteX5" fmla="*/ 13548 w 27095"/>
                    <a:gd name="connsiteY5" fmla="*/ 24221 h 29208"/>
                    <a:gd name="connsiteX6" fmla="*/ 16400 w 27095"/>
                    <a:gd name="connsiteY6" fmla="*/ 13535 h 29208"/>
                    <a:gd name="connsiteX7" fmla="*/ 20679 w 27095"/>
                    <a:gd name="connsiteY7" fmla="*/ 0 h 29208"/>
                    <a:gd name="connsiteX8" fmla="*/ 27096 w 27095"/>
                    <a:gd name="connsiteY8" fmla="*/ 0 h 29208"/>
                    <a:gd name="connsiteX9" fmla="*/ 16400 w 27095"/>
                    <a:gd name="connsiteY9" fmla="*/ 29208 h 29208"/>
                    <a:gd name="connsiteX10" fmla="*/ 9983 w 27095"/>
                    <a:gd name="connsiteY10" fmla="*/ 29208 h 29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095" h="29208">
                      <a:moveTo>
                        <a:pt x="9983" y="28496"/>
                      </a:moveTo>
                      <a:lnTo>
                        <a:pt x="0" y="0"/>
                      </a:lnTo>
                      <a:lnTo>
                        <a:pt x="6418" y="0"/>
                      </a:lnTo>
                      <a:lnTo>
                        <a:pt x="10696" y="13535"/>
                      </a:lnTo>
                      <a:cubicBezTo>
                        <a:pt x="12122" y="17810"/>
                        <a:pt x="12835" y="20659"/>
                        <a:pt x="13548" y="24221"/>
                      </a:cubicBezTo>
                      <a:lnTo>
                        <a:pt x="13548" y="24221"/>
                      </a:lnTo>
                      <a:cubicBezTo>
                        <a:pt x="14261" y="21372"/>
                        <a:pt x="14974" y="17810"/>
                        <a:pt x="16400" y="13535"/>
                      </a:cubicBezTo>
                      <a:lnTo>
                        <a:pt x="20679" y="0"/>
                      </a:lnTo>
                      <a:lnTo>
                        <a:pt x="27096" y="0"/>
                      </a:lnTo>
                      <a:lnTo>
                        <a:pt x="16400" y="29208"/>
                      </a:lnTo>
                      <a:lnTo>
                        <a:pt x="9983" y="29208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84A7E945-70E4-67F4-96CE-4D919C02262A}"/>
                    </a:ext>
                  </a:extLst>
                </p:cNvPr>
                <p:cNvSpPr/>
                <p:nvPr/>
              </p:nvSpPr>
              <p:spPr>
                <a:xfrm>
                  <a:off x="6863043" y="1360676"/>
                  <a:ext cx="23530" cy="28495"/>
                </a:xfrm>
                <a:custGeom>
                  <a:avLst/>
                  <a:gdLst>
                    <a:gd name="connsiteX0" fmla="*/ 8557 w 23530"/>
                    <a:gd name="connsiteY0" fmla="*/ 4987 h 28495"/>
                    <a:gd name="connsiteX1" fmla="*/ 0 w 23530"/>
                    <a:gd name="connsiteY1" fmla="*/ 4987 h 28495"/>
                    <a:gd name="connsiteX2" fmla="*/ 0 w 23530"/>
                    <a:gd name="connsiteY2" fmla="*/ 0 h 28495"/>
                    <a:gd name="connsiteX3" fmla="*/ 23531 w 23530"/>
                    <a:gd name="connsiteY3" fmla="*/ 0 h 28495"/>
                    <a:gd name="connsiteX4" fmla="*/ 23531 w 23530"/>
                    <a:gd name="connsiteY4" fmla="*/ 4987 h 28495"/>
                    <a:gd name="connsiteX5" fmla="*/ 14974 w 23530"/>
                    <a:gd name="connsiteY5" fmla="*/ 4987 h 28495"/>
                    <a:gd name="connsiteX6" fmla="*/ 14974 w 23530"/>
                    <a:gd name="connsiteY6" fmla="*/ 28496 h 28495"/>
                    <a:gd name="connsiteX7" fmla="*/ 8557 w 23530"/>
                    <a:gd name="connsiteY7" fmla="*/ 28496 h 28495"/>
                    <a:gd name="connsiteX8" fmla="*/ 8557 w 23530"/>
                    <a:gd name="connsiteY8" fmla="*/ 4987 h 28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530" h="28495">
                      <a:moveTo>
                        <a:pt x="8557" y="4987"/>
                      </a:moveTo>
                      <a:lnTo>
                        <a:pt x="0" y="4987"/>
                      </a:lnTo>
                      <a:lnTo>
                        <a:pt x="0" y="0"/>
                      </a:lnTo>
                      <a:lnTo>
                        <a:pt x="23531" y="0"/>
                      </a:lnTo>
                      <a:lnTo>
                        <a:pt x="23531" y="4987"/>
                      </a:lnTo>
                      <a:lnTo>
                        <a:pt x="14974" y="4987"/>
                      </a:lnTo>
                      <a:lnTo>
                        <a:pt x="14974" y="28496"/>
                      </a:lnTo>
                      <a:lnTo>
                        <a:pt x="8557" y="28496"/>
                      </a:lnTo>
                      <a:lnTo>
                        <a:pt x="8557" y="4987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0A2AA9B-7C39-74B7-D5EC-57F53BD66F57}"/>
                </a:ext>
              </a:extLst>
            </p:cNvPr>
            <p:cNvGrpSpPr/>
            <p:nvPr/>
          </p:nvGrpSpPr>
          <p:grpSpPr>
            <a:xfrm>
              <a:off x="9474633" y="1421538"/>
              <a:ext cx="209248" cy="438398"/>
              <a:chOff x="7889675" y="1134331"/>
              <a:chExt cx="166319" cy="348456"/>
            </a:xfrm>
            <a:solidFill>
              <a:srgbClr val="92D050"/>
            </a:solidFill>
          </p:grpSpPr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9B4D6745-E51B-0488-6F65-F15F1259475C}"/>
                  </a:ext>
                </a:extLst>
              </p:cNvPr>
              <p:cNvSpPr/>
              <p:nvPr/>
            </p:nvSpPr>
            <p:spPr>
              <a:xfrm>
                <a:off x="7889675" y="1134331"/>
                <a:ext cx="166319" cy="348456"/>
              </a:xfrm>
              <a:custGeom>
                <a:avLst/>
                <a:gdLst>
                  <a:gd name="connsiteX0" fmla="*/ 10650 w 134991"/>
                  <a:gd name="connsiteY0" fmla="*/ 281396 h 282821"/>
                  <a:gd name="connsiteX1" fmla="*/ 3520 w 134991"/>
                  <a:gd name="connsiteY1" fmla="*/ 155302 h 282821"/>
                  <a:gd name="connsiteX2" fmla="*/ 24911 w 134991"/>
                  <a:gd name="connsiteY2" fmla="*/ 14248 h 282821"/>
                  <a:gd name="connsiteX3" fmla="*/ 30616 w 134991"/>
                  <a:gd name="connsiteY3" fmla="*/ 0 h 282821"/>
                  <a:gd name="connsiteX4" fmla="*/ 41312 w 134991"/>
                  <a:gd name="connsiteY4" fmla="*/ 24221 h 282821"/>
                  <a:gd name="connsiteX5" fmla="*/ 89800 w 134991"/>
                  <a:gd name="connsiteY5" fmla="*/ 161714 h 282821"/>
                  <a:gd name="connsiteX6" fmla="*/ 126878 w 134991"/>
                  <a:gd name="connsiteY6" fmla="*/ 203745 h 282821"/>
                  <a:gd name="connsiteX7" fmla="*/ 129018 w 134991"/>
                  <a:gd name="connsiteY7" fmla="*/ 232241 h 282821"/>
                  <a:gd name="connsiteX8" fmla="*/ 15642 w 134991"/>
                  <a:gd name="connsiteY8" fmla="*/ 282821 h 282821"/>
                  <a:gd name="connsiteX9" fmla="*/ 10650 w 134991"/>
                  <a:gd name="connsiteY9" fmla="*/ 281396 h 282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991" h="282821">
                    <a:moveTo>
                      <a:pt x="10650" y="281396"/>
                    </a:moveTo>
                    <a:cubicBezTo>
                      <a:pt x="5659" y="239365"/>
                      <a:pt x="-5750" y="198758"/>
                      <a:pt x="3520" y="155302"/>
                    </a:cubicBezTo>
                    <a:cubicBezTo>
                      <a:pt x="13503" y="108997"/>
                      <a:pt x="17781" y="61266"/>
                      <a:pt x="24911" y="14248"/>
                    </a:cubicBezTo>
                    <a:cubicBezTo>
                      <a:pt x="25625" y="10686"/>
                      <a:pt x="27050" y="7836"/>
                      <a:pt x="30616" y="0"/>
                    </a:cubicBezTo>
                    <a:cubicBezTo>
                      <a:pt x="35607" y="10686"/>
                      <a:pt x="39172" y="17097"/>
                      <a:pt x="41312" y="24221"/>
                    </a:cubicBezTo>
                    <a:cubicBezTo>
                      <a:pt x="57712" y="69815"/>
                      <a:pt x="74112" y="115408"/>
                      <a:pt x="89800" y="161714"/>
                    </a:cubicBezTo>
                    <a:cubicBezTo>
                      <a:pt x="96217" y="180949"/>
                      <a:pt x="106200" y="196621"/>
                      <a:pt x="126878" y="203745"/>
                    </a:cubicBezTo>
                    <a:cubicBezTo>
                      <a:pt x="136148" y="207307"/>
                      <a:pt x="138287" y="227254"/>
                      <a:pt x="129018" y="232241"/>
                    </a:cubicBezTo>
                    <a:cubicBezTo>
                      <a:pt x="92652" y="252901"/>
                      <a:pt x="59138" y="279259"/>
                      <a:pt x="15642" y="282821"/>
                    </a:cubicBezTo>
                    <a:cubicBezTo>
                      <a:pt x="14216" y="282821"/>
                      <a:pt x="13503" y="282109"/>
                      <a:pt x="10650" y="281396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08" name="Graphic 2">
                <a:extLst>
                  <a:ext uri="{FF2B5EF4-FFF2-40B4-BE49-F238E27FC236}">
                    <a16:creationId xmlns:a16="http://schemas.microsoft.com/office/drawing/2014/main" id="{57DC67B0-AA5F-30C3-386F-BE54A45107CE}"/>
                  </a:ext>
                </a:extLst>
              </p:cNvPr>
              <p:cNvGrpSpPr/>
              <p:nvPr/>
            </p:nvGrpSpPr>
            <p:grpSpPr>
              <a:xfrm>
                <a:off x="7903331" y="1354505"/>
                <a:ext cx="93437" cy="65090"/>
                <a:chOff x="6941938" y="1468848"/>
                <a:chExt cx="75838" cy="52829"/>
              </a:xfrm>
              <a:grpFill/>
            </p:grpSpPr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C9D33BA9-2C6C-D8E8-FD8F-219F1D121C54}"/>
                    </a:ext>
                  </a:extLst>
                </p:cNvPr>
                <p:cNvSpPr/>
                <p:nvPr/>
              </p:nvSpPr>
              <p:spPr>
                <a:xfrm>
                  <a:off x="6962158" y="1491757"/>
                  <a:ext cx="24956" cy="29208"/>
                </a:xfrm>
                <a:custGeom>
                  <a:avLst/>
                  <a:gdLst>
                    <a:gd name="connsiteX0" fmla="*/ 0 w 24956"/>
                    <a:gd name="connsiteY0" fmla="*/ 29208 h 29208"/>
                    <a:gd name="connsiteX1" fmla="*/ 0 w 24956"/>
                    <a:gd name="connsiteY1" fmla="*/ 0 h 29208"/>
                    <a:gd name="connsiteX2" fmla="*/ 7843 w 24956"/>
                    <a:gd name="connsiteY2" fmla="*/ 0 h 29208"/>
                    <a:gd name="connsiteX3" fmla="*/ 19253 w 24956"/>
                    <a:gd name="connsiteY3" fmla="*/ 21372 h 29208"/>
                    <a:gd name="connsiteX4" fmla="*/ 19253 w 24956"/>
                    <a:gd name="connsiteY4" fmla="*/ 21372 h 29208"/>
                    <a:gd name="connsiteX5" fmla="*/ 19253 w 24956"/>
                    <a:gd name="connsiteY5" fmla="*/ 8549 h 29208"/>
                    <a:gd name="connsiteX6" fmla="*/ 19253 w 24956"/>
                    <a:gd name="connsiteY6" fmla="*/ 0 h 29208"/>
                    <a:gd name="connsiteX7" fmla="*/ 24957 w 24956"/>
                    <a:gd name="connsiteY7" fmla="*/ 0 h 29208"/>
                    <a:gd name="connsiteX8" fmla="*/ 24957 w 24956"/>
                    <a:gd name="connsiteY8" fmla="*/ 29208 h 29208"/>
                    <a:gd name="connsiteX9" fmla="*/ 17826 w 24956"/>
                    <a:gd name="connsiteY9" fmla="*/ 29208 h 29208"/>
                    <a:gd name="connsiteX10" fmla="*/ 5704 w 24956"/>
                    <a:gd name="connsiteY10" fmla="*/ 6412 h 29208"/>
                    <a:gd name="connsiteX11" fmla="*/ 5704 w 24956"/>
                    <a:gd name="connsiteY11" fmla="*/ 6412 h 29208"/>
                    <a:gd name="connsiteX12" fmla="*/ 5704 w 24956"/>
                    <a:gd name="connsiteY12" fmla="*/ 19947 h 29208"/>
                    <a:gd name="connsiteX13" fmla="*/ 5704 w 24956"/>
                    <a:gd name="connsiteY13" fmla="*/ 28496 h 29208"/>
                    <a:gd name="connsiteX14" fmla="*/ 0 w 24956"/>
                    <a:gd name="connsiteY14" fmla="*/ 28496 h 29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4956" h="29208">
                      <a:moveTo>
                        <a:pt x="0" y="29208"/>
                      </a:moveTo>
                      <a:lnTo>
                        <a:pt x="0" y="0"/>
                      </a:lnTo>
                      <a:lnTo>
                        <a:pt x="7843" y="0"/>
                      </a:lnTo>
                      <a:cubicBezTo>
                        <a:pt x="11409" y="6412"/>
                        <a:pt x="17826" y="18522"/>
                        <a:pt x="19253" y="21372"/>
                      </a:cubicBezTo>
                      <a:lnTo>
                        <a:pt x="19253" y="21372"/>
                      </a:lnTo>
                      <a:cubicBezTo>
                        <a:pt x="19253" y="18522"/>
                        <a:pt x="19253" y="13536"/>
                        <a:pt x="19253" y="8549"/>
                      </a:cubicBezTo>
                      <a:lnTo>
                        <a:pt x="19253" y="0"/>
                      </a:lnTo>
                      <a:lnTo>
                        <a:pt x="24957" y="0"/>
                      </a:lnTo>
                      <a:lnTo>
                        <a:pt x="24957" y="29208"/>
                      </a:lnTo>
                      <a:lnTo>
                        <a:pt x="17826" y="29208"/>
                      </a:lnTo>
                      <a:cubicBezTo>
                        <a:pt x="14974" y="23509"/>
                        <a:pt x="7131" y="9974"/>
                        <a:pt x="5704" y="6412"/>
                      </a:cubicBezTo>
                      <a:lnTo>
                        <a:pt x="5704" y="6412"/>
                      </a:lnTo>
                      <a:cubicBezTo>
                        <a:pt x="5704" y="9261"/>
                        <a:pt x="5704" y="14960"/>
                        <a:pt x="5704" y="19947"/>
                      </a:cubicBezTo>
                      <a:lnTo>
                        <a:pt x="5704" y="28496"/>
                      </a:lnTo>
                      <a:lnTo>
                        <a:pt x="0" y="28496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05E08106-9D43-B0B0-3A6C-DFB843432253}"/>
                    </a:ext>
                  </a:extLst>
                </p:cNvPr>
                <p:cNvSpPr/>
                <p:nvPr/>
              </p:nvSpPr>
              <p:spPr>
                <a:xfrm>
                  <a:off x="6941938" y="1468848"/>
                  <a:ext cx="75838" cy="52829"/>
                </a:xfrm>
                <a:custGeom>
                  <a:avLst/>
                  <a:gdLst>
                    <a:gd name="connsiteX0" fmla="*/ 0 w 24244"/>
                    <a:gd name="connsiteY0" fmla="*/ 0 h 29208"/>
                    <a:gd name="connsiteX1" fmla="*/ 6418 w 24244"/>
                    <a:gd name="connsiteY1" fmla="*/ 0 h 29208"/>
                    <a:gd name="connsiteX2" fmla="*/ 6418 w 24244"/>
                    <a:gd name="connsiteY2" fmla="*/ 11398 h 29208"/>
                    <a:gd name="connsiteX3" fmla="*/ 17826 w 24244"/>
                    <a:gd name="connsiteY3" fmla="*/ 11398 h 29208"/>
                    <a:gd name="connsiteX4" fmla="*/ 17826 w 24244"/>
                    <a:gd name="connsiteY4" fmla="*/ 0 h 29208"/>
                    <a:gd name="connsiteX5" fmla="*/ 24244 w 24244"/>
                    <a:gd name="connsiteY5" fmla="*/ 0 h 29208"/>
                    <a:gd name="connsiteX6" fmla="*/ 24244 w 24244"/>
                    <a:gd name="connsiteY6" fmla="*/ 29208 h 29208"/>
                    <a:gd name="connsiteX7" fmla="*/ 17826 w 24244"/>
                    <a:gd name="connsiteY7" fmla="*/ 29208 h 29208"/>
                    <a:gd name="connsiteX8" fmla="*/ 17826 w 24244"/>
                    <a:gd name="connsiteY8" fmla="*/ 16385 h 29208"/>
                    <a:gd name="connsiteX9" fmla="*/ 6418 w 24244"/>
                    <a:gd name="connsiteY9" fmla="*/ 16385 h 29208"/>
                    <a:gd name="connsiteX10" fmla="*/ 6418 w 24244"/>
                    <a:gd name="connsiteY10" fmla="*/ 29208 h 29208"/>
                    <a:gd name="connsiteX11" fmla="*/ 0 w 24244"/>
                    <a:gd name="connsiteY11" fmla="*/ 29208 h 29208"/>
                    <a:gd name="connsiteX12" fmla="*/ 0 w 24244"/>
                    <a:gd name="connsiteY12" fmla="*/ 0 h 29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244" h="29208">
                      <a:moveTo>
                        <a:pt x="0" y="0"/>
                      </a:moveTo>
                      <a:lnTo>
                        <a:pt x="6418" y="0"/>
                      </a:lnTo>
                      <a:lnTo>
                        <a:pt x="6418" y="11398"/>
                      </a:lnTo>
                      <a:lnTo>
                        <a:pt x="17826" y="11398"/>
                      </a:lnTo>
                      <a:lnTo>
                        <a:pt x="17826" y="0"/>
                      </a:lnTo>
                      <a:lnTo>
                        <a:pt x="24244" y="0"/>
                      </a:lnTo>
                      <a:lnTo>
                        <a:pt x="24244" y="29208"/>
                      </a:lnTo>
                      <a:lnTo>
                        <a:pt x="17826" y="29208"/>
                      </a:lnTo>
                      <a:lnTo>
                        <a:pt x="17826" y="16385"/>
                      </a:lnTo>
                      <a:lnTo>
                        <a:pt x="6418" y="16385"/>
                      </a:lnTo>
                      <a:lnTo>
                        <a:pt x="6418" y="29208"/>
                      </a:lnTo>
                      <a:lnTo>
                        <a:pt x="0" y="292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CBE370E-E1EE-572A-7806-29EAB58ACBD0}"/>
                </a:ext>
              </a:extLst>
            </p:cNvPr>
            <p:cNvGrpSpPr/>
            <p:nvPr/>
          </p:nvGrpSpPr>
          <p:grpSpPr>
            <a:xfrm>
              <a:off x="9399403" y="1812452"/>
              <a:ext cx="412275" cy="198770"/>
              <a:chOff x="7829879" y="1445045"/>
              <a:chExt cx="327693" cy="157990"/>
            </a:xfrm>
            <a:solidFill>
              <a:srgbClr val="92D050"/>
            </a:solidFill>
          </p:grpSpPr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CF2015BD-379D-13F3-22F9-0076F60CD577}"/>
                  </a:ext>
                </a:extLst>
              </p:cNvPr>
              <p:cNvSpPr/>
              <p:nvPr/>
            </p:nvSpPr>
            <p:spPr>
              <a:xfrm>
                <a:off x="7829879" y="1445045"/>
                <a:ext cx="327693" cy="157990"/>
              </a:xfrm>
              <a:custGeom>
                <a:avLst/>
                <a:gdLst>
                  <a:gd name="connsiteX0" fmla="*/ 1426 w 265969"/>
                  <a:gd name="connsiteY0" fmla="*/ 63403 h 128231"/>
                  <a:gd name="connsiteX1" fmla="*/ 178977 w 265969"/>
                  <a:gd name="connsiteY1" fmla="*/ 0 h 128231"/>
                  <a:gd name="connsiteX2" fmla="*/ 183968 w 265969"/>
                  <a:gd name="connsiteY2" fmla="*/ 40607 h 128231"/>
                  <a:gd name="connsiteX3" fmla="*/ 196803 w 265969"/>
                  <a:gd name="connsiteY3" fmla="*/ 71952 h 128231"/>
                  <a:gd name="connsiteX4" fmla="*/ 228177 w 265969"/>
                  <a:gd name="connsiteY4" fmla="*/ 89050 h 128231"/>
                  <a:gd name="connsiteX5" fmla="*/ 265969 w 265969"/>
                  <a:gd name="connsiteY5" fmla="*/ 85488 h 128231"/>
                  <a:gd name="connsiteX6" fmla="*/ 206073 w 265969"/>
                  <a:gd name="connsiteY6" fmla="*/ 126094 h 128231"/>
                  <a:gd name="connsiteX7" fmla="*/ 132628 w 265969"/>
                  <a:gd name="connsiteY7" fmla="*/ 89050 h 128231"/>
                  <a:gd name="connsiteX8" fmla="*/ 21392 w 265969"/>
                  <a:gd name="connsiteY8" fmla="*/ 121820 h 128231"/>
                  <a:gd name="connsiteX9" fmla="*/ 0 w 265969"/>
                  <a:gd name="connsiteY9" fmla="*/ 128231 h 128231"/>
                  <a:gd name="connsiteX10" fmla="*/ 1426 w 265969"/>
                  <a:gd name="connsiteY10" fmla="*/ 63403 h 12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969" h="128231">
                    <a:moveTo>
                      <a:pt x="1426" y="63403"/>
                    </a:moveTo>
                    <a:cubicBezTo>
                      <a:pt x="65601" y="53430"/>
                      <a:pt x="127637" y="43456"/>
                      <a:pt x="178977" y="0"/>
                    </a:cubicBezTo>
                    <a:cubicBezTo>
                      <a:pt x="187533" y="14960"/>
                      <a:pt x="193238" y="25646"/>
                      <a:pt x="183968" y="40607"/>
                    </a:cubicBezTo>
                    <a:cubicBezTo>
                      <a:pt x="175411" y="55567"/>
                      <a:pt x="181116" y="65540"/>
                      <a:pt x="196803" y="71952"/>
                    </a:cubicBezTo>
                    <a:cubicBezTo>
                      <a:pt x="207499" y="76226"/>
                      <a:pt x="218195" y="82638"/>
                      <a:pt x="228177" y="89050"/>
                    </a:cubicBezTo>
                    <a:cubicBezTo>
                      <a:pt x="241012" y="96886"/>
                      <a:pt x="253847" y="101160"/>
                      <a:pt x="265969" y="85488"/>
                    </a:cubicBezTo>
                    <a:cubicBezTo>
                      <a:pt x="264543" y="111134"/>
                      <a:pt x="240299" y="126807"/>
                      <a:pt x="206073" y="126094"/>
                    </a:cubicBezTo>
                    <a:cubicBezTo>
                      <a:pt x="191812" y="88337"/>
                      <a:pt x="175411" y="78364"/>
                      <a:pt x="132628" y="89050"/>
                    </a:cubicBezTo>
                    <a:cubicBezTo>
                      <a:pt x="94836" y="98311"/>
                      <a:pt x="58471" y="111134"/>
                      <a:pt x="21392" y="121820"/>
                    </a:cubicBezTo>
                    <a:cubicBezTo>
                      <a:pt x="14974" y="123957"/>
                      <a:pt x="9270" y="125382"/>
                      <a:pt x="0" y="128231"/>
                    </a:cubicBezTo>
                    <a:cubicBezTo>
                      <a:pt x="0" y="104722"/>
                      <a:pt x="713" y="84063"/>
                      <a:pt x="1426" y="63403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04" name="Graphic 2">
                <a:extLst>
                  <a:ext uri="{FF2B5EF4-FFF2-40B4-BE49-F238E27FC236}">
                    <a16:creationId xmlns:a16="http://schemas.microsoft.com/office/drawing/2014/main" id="{87A375BA-6039-E50E-B134-DF3B41169EC6}"/>
                  </a:ext>
                </a:extLst>
              </p:cNvPr>
              <p:cNvGrpSpPr/>
              <p:nvPr/>
            </p:nvGrpSpPr>
            <p:grpSpPr>
              <a:xfrm>
                <a:off x="7959024" y="1501219"/>
                <a:ext cx="74675" cy="36864"/>
                <a:chOff x="6987115" y="1587930"/>
                <a:chExt cx="60609" cy="29920"/>
              </a:xfrm>
              <a:grpFill/>
            </p:grpSpPr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E1FABCEE-A9CF-54BD-6654-9334CCA9DBC0}"/>
                    </a:ext>
                  </a:extLst>
                </p:cNvPr>
                <p:cNvSpPr/>
                <p:nvPr/>
              </p:nvSpPr>
              <p:spPr>
                <a:xfrm>
                  <a:off x="6987115" y="1588643"/>
                  <a:ext cx="30661" cy="29208"/>
                </a:xfrm>
                <a:custGeom>
                  <a:avLst/>
                  <a:gdLst>
                    <a:gd name="connsiteX0" fmla="*/ 23531 w 30661"/>
                    <a:gd name="connsiteY0" fmla="*/ 17810 h 29208"/>
                    <a:gd name="connsiteX1" fmla="*/ 23531 w 30661"/>
                    <a:gd name="connsiteY1" fmla="*/ 4274 h 29208"/>
                    <a:gd name="connsiteX2" fmla="*/ 23531 w 30661"/>
                    <a:gd name="connsiteY2" fmla="*/ 4274 h 29208"/>
                    <a:gd name="connsiteX3" fmla="*/ 16400 w 30661"/>
                    <a:gd name="connsiteY3" fmla="*/ 29208 h 29208"/>
                    <a:gd name="connsiteX4" fmla="*/ 11409 w 30661"/>
                    <a:gd name="connsiteY4" fmla="*/ 29208 h 29208"/>
                    <a:gd name="connsiteX5" fmla="*/ 4991 w 30661"/>
                    <a:gd name="connsiteY5" fmla="*/ 4274 h 29208"/>
                    <a:gd name="connsiteX6" fmla="*/ 4991 w 30661"/>
                    <a:gd name="connsiteY6" fmla="*/ 4274 h 29208"/>
                    <a:gd name="connsiteX7" fmla="*/ 5704 w 30661"/>
                    <a:gd name="connsiteY7" fmla="*/ 18522 h 29208"/>
                    <a:gd name="connsiteX8" fmla="*/ 5704 w 30661"/>
                    <a:gd name="connsiteY8" fmla="*/ 29208 h 29208"/>
                    <a:gd name="connsiteX9" fmla="*/ 0 w 30661"/>
                    <a:gd name="connsiteY9" fmla="*/ 29208 h 29208"/>
                    <a:gd name="connsiteX10" fmla="*/ 0 w 30661"/>
                    <a:gd name="connsiteY10" fmla="*/ 0 h 29208"/>
                    <a:gd name="connsiteX11" fmla="*/ 9270 w 30661"/>
                    <a:gd name="connsiteY11" fmla="*/ 0 h 29208"/>
                    <a:gd name="connsiteX12" fmla="*/ 14974 w 30661"/>
                    <a:gd name="connsiteY12" fmla="*/ 21372 h 29208"/>
                    <a:gd name="connsiteX13" fmla="*/ 14974 w 30661"/>
                    <a:gd name="connsiteY13" fmla="*/ 21372 h 29208"/>
                    <a:gd name="connsiteX14" fmla="*/ 21392 w 30661"/>
                    <a:gd name="connsiteY14" fmla="*/ 0 h 29208"/>
                    <a:gd name="connsiteX15" fmla="*/ 30661 w 30661"/>
                    <a:gd name="connsiteY15" fmla="*/ 0 h 29208"/>
                    <a:gd name="connsiteX16" fmla="*/ 30661 w 30661"/>
                    <a:gd name="connsiteY16" fmla="*/ 29208 h 29208"/>
                    <a:gd name="connsiteX17" fmla="*/ 23531 w 30661"/>
                    <a:gd name="connsiteY17" fmla="*/ 29208 h 29208"/>
                    <a:gd name="connsiteX18" fmla="*/ 23531 w 30661"/>
                    <a:gd name="connsiteY18" fmla="*/ 17810 h 29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0661" h="29208">
                      <a:moveTo>
                        <a:pt x="23531" y="17810"/>
                      </a:moveTo>
                      <a:cubicBezTo>
                        <a:pt x="23531" y="12823"/>
                        <a:pt x="23531" y="7124"/>
                        <a:pt x="23531" y="4274"/>
                      </a:cubicBezTo>
                      <a:lnTo>
                        <a:pt x="23531" y="4274"/>
                      </a:lnTo>
                      <a:cubicBezTo>
                        <a:pt x="22105" y="9974"/>
                        <a:pt x="19253" y="19947"/>
                        <a:pt x="16400" y="29208"/>
                      </a:cubicBezTo>
                      <a:lnTo>
                        <a:pt x="11409" y="29208"/>
                      </a:lnTo>
                      <a:cubicBezTo>
                        <a:pt x="9270" y="21372"/>
                        <a:pt x="6417" y="9974"/>
                        <a:pt x="4991" y="4274"/>
                      </a:cubicBezTo>
                      <a:lnTo>
                        <a:pt x="4991" y="4274"/>
                      </a:lnTo>
                      <a:cubicBezTo>
                        <a:pt x="4991" y="7836"/>
                        <a:pt x="5704" y="13535"/>
                        <a:pt x="5704" y="18522"/>
                      </a:cubicBezTo>
                      <a:lnTo>
                        <a:pt x="5704" y="29208"/>
                      </a:lnTo>
                      <a:lnTo>
                        <a:pt x="0" y="29208"/>
                      </a:lnTo>
                      <a:lnTo>
                        <a:pt x="0" y="0"/>
                      </a:lnTo>
                      <a:lnTo>
                        <a:pt x="9270" y="0"/>
                      </a:lnTo>
                      <a:cubicBezTo>
                        <a:pt x="11409" y="7836"/>
                        <a:pt x="14261" y="17097"/>
                        <a:pt x="14974" y="21372"/>
                      </a:cubicBezTo>
                      <a:lnTo>
                        <a:pt x="14974" y="21372"/>
                      </a:lnTo>
                      <a:cubicBezTo>
                        <a:pt x="15687" y="17810"/>
                        <a:pt x="18539" y="7124"/>
                        <a:pt x="21392" y="0"/>
                      </a:cubicBezTo>
                      <a:lnTo>
                        <a:pt x="30661" y="0"/>
                      </a:lnTo>
                      <a:lnTo>
                        <a:pt x="30661" y="29208"/>
                      </a:lnTo>
                      <a:lnTo>
                        <a:pt x="23531" y="29208"/>
                      </a:lnTo>
                      <a:lnTo>
                        <a:pt x="23531" y="17810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D273A995-7980-4B76-B8B0-CE0FCF1AC358}"/>
                    </a:ext>
                  </a:extLst>
                </p:cNvPr>
                <p:cNvSpPr/>
                <p:nvPr/>
              </p:nvSpPr>
              <p:spPr>
                <a:xfrm>
                  <a:off x="7019915" y="1587930"/>
                  <a:ext cx="27809" cy="29208"/>
                </a:xfrm>
                <a:custGeom>
                  <a:avLst/>
                  <a:gdLst>
                    <a:gd name="connsiteX0" fmla="*/ 8557 w 27809"/>
                    <a:gd name="connsiteY0" fmla="*/ 22797 h 29208"/>
                    <a:gd name="connsiteX1" fmla="*/ 6418 w 27809"/>
                    <a:gd name="connsiteY1" fmla="*/ 29208 h 29208"/>
                    <a:gd name="connsiteX2" fmla="*/ 0 w 27809"/>
                    <a:gd name="connsiteY2" fmla="*/ 29208 h 29208"/>
                    <a:gd name="connsiteX3" fmla="*/ 9983 w 27809"/>
                    <a:gd name="connsiteY3" fmla="*/ 0 h 29208"/>
                    <a:gd name="connsiteX4" fmla="*/ 17826 w 27809"/>
                    <a:gd name="connsiteY4" fmla="*/ 0 h 29208"/>
                    <a:gd name="connsiteX5" fmla="*/ 27809 w 27809"/>
                    <a:gd name="connsiteY5" fmla="*/ 29208 h 29208"/>
                    <a:gd name="connsiteX6" fmla="*/ 21392 w 27809"/>
                    <a:gd name="connsiteY6" fmla="*/ 29208 h 29208"/>
                    <a:gd name="connsiteX7" fmla="*/ 19253 w 27809"/>
                    <a:gd name="connsiteY7" fmla="*/ 22797 h 29208"/>
                    <a:gd name="connsiteX8" fmla="*/ 8557 w 27809"/>
                    <a:gd name="connsiteY8" fmla="*/ 22797 h 29208"/>
                    <a:gd name="connsiteX9" fmla="*/ 17826 w 27809"/>
                    <a:gd name="connsiteY9" fmla="*/ 17810 h 29208"/>
                    <a:gd name="connsiteX10" fmla="*/ 13548 w 27809"/>
                    <a:gd name="connsiteY10" fmla="*/ 4987 h 29208"/>
                    <a:gd name="connsiteX11" fmla="*/ 13548 w 27809"/>
                    <a:gd name="connsiteY11" fmla="*/ 4987 h 29208"/>
                    <a:gd name="connsiteX12" fmla="*/ 9983 w 27809"/>
                    <a:gd name="connsiteY12" fmla="*/ 17810 h 29208"/>
                    <a:gd name="connsiteX13" fmla="*/ 17826 w 27809"/>
                    <a:gd name="connsiteY13" fmla="*/ 17810 h 29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809" h="29208">
                      <a:moveTo>
                        <a:pt x="8557" y="22797"/>
                      </a:moveTo>
                      <a:lnTo>
                        <a:pt x="6418" y="29208"/>
                      </a:lnTo>
                      <a:lnTo>
                        <a:pt x="0" y="29208"/>
                      </a:lnTo>
                      <a:lnTo>
                        <a:pt x="9983" y="0"/>
                      </a:lnTo>
                      <a:lnTo>
                        <a:pt x="17826" y="0"/>
                      </a:lnTo>
                      <a:lnTo>
                        <a:pt x="27809" y="29208"/>
                      </a:lnTo>
                      <a:lnTo>
                        <a:pt x="21392" y="29208"/>
                      </a:lnTo>
                      <a:lnTo>
                        <a:pt x="19253" y="22797"/>
                      </a:lnTo>
                      <a:lnTo>
                        <a:pt x="8557" y="22797"/>
                      </a:lnTo>
                      <a:close/>
                      <a:moveTo>
                        <a:pt x="17826" y="17810"/>
                      </a:moveTo>
                      <a:cubicBezTo>
                        <a:pt x="15687" y="11398"/>
                        <a:pt x="14261" y="7836"/>
                        <a:pt x="13548" y="4987"/>
                      </a:cubicBezTo>
                      <a:lnTo>
                        <a:pt x="13548" y="4987"/>
                      </a:lnTo>
                      <a:cubicBezTo>
                        <a:pt x="12835" y="7836"/>
                        <a:pt x="11409" y="12111"/>
                        <a:pt x="9983" y="17810"/>
                      </a:cubicBezTo>
                      <a:lnTo>
                        <a:pt x="17826" y="17810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283B2D6-778A-34C4-0059-4481302FFFA4}"/>
                </a:ext>
              </a:extLst>
            </p:cNvPr>
            <p:cNvGrpSpPr/>
            <p:nvPr/>
          </p:nvGrpSpPr>
          <p:grpSpPr>
            <a:xfrm>
              <a:off x="9411560" y="1983616"/>
              <a:ext cx="214427" cy="299259"/>
              <a:chOff x="7839542" y="1581093"/>
              <a:chExt cx="170435" cy="237863"/>
            </a:xfrm>
            <a:solidFill>
              <a:srgbClr val="92D050"/>
            </a:solidFill>
          </p:grpSpPr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141ADDEE-8546-2682-BEC3-EC3D4D2F25BB}"/>
                  </a:ext>
                </a:extLst>
              </p:cNvPr>
              <p:cNvSpPr/>
              <p:nvPr/>
            </p:nvSpPr>
            <p:spPr>
              <a:xfrm>
                <a:off x="7839542" y="1581093"/>
                <a:ext cx="170435" cy="237863"/>
              </a:xfrm>
              <a:custGeom>
                <a:avLst/>
                <a:gdLst>
                  <a:gd name="connsiteX0" fmla="*/ 121933 w 138332"/>
                  <a:gd name="connsiteY0" fmla="*/ 126094 h 193059"/>
                  <a:gd name="connsiteX1" fmla="*/ 12122 w 138332"/>
                  <a:gd name="connsiteY1" fmla="*/ 193059 h 193059"/>
                  <a:gd name="connsiteX2" fmla="*/ 0 w 138332"/>
                  <a:gd name="connsiteY2" fmla="*/ 37757 h 193059"/>
                  <a:gd name="connsiteX3" fmla="*/ 116941 w 138332"/>
                  <a:gd name="connsiteY3" fmla="*/ 0 h 193059"/>
                  <a:gd name="connsiteX4" fmla="*/ 138333 w 138332"/>
                  <a:gd name="connsiteY4" fmla="*/ 69815 h 193059"/>
                  <a:gd name="connsiteX5" fmla="*/ 55619 w 138332"/>
                  <a:gd name="connsiteY5" fmla="*/ 118258 h 193059"/>
                  <a:gd name="connsiteX6" fmla="*/ 38505 w 138332"/>
                  <a:gd name="connsiteY6" fmla="*/ 136068 h 193059"/>
                  <a:gd name="connsiteX7" fmla="*/ 37792 w 138332"/>
                  <a:gd name="connsiteY7" fmla="*/ 158152 h 193059"/>
                  <a:gd name="connsiteX8" fmla="*/ 59184 w 138332"/>
                  <a:gd name="connsiteY8" fmla="*/ 158152 h 193059"/>
                  <a:gd name="connsiteX9" fmla="*/ 109098 w 138332"/>
                  <a:gd name="connsiteY9" fmla="*/ 132506 h 193059"/>
                  <a:gd name="connsiteX10" fmla="*/ 121933 w 138332"/>
                  <a:gd name="connsiteY10" fmla="*/ 126094 h 19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32" h="193059">
                    <a:moveTo>
                      <a:pt x="121933" y="126094"/>
                    </a:moveTo>
                    <a:cubicBezTo>
                      <a:pt x="87706" y="151740"/>
                      <a:pt x="57758" y="185223"/>
                      <a:pt x="12122" y="193059"/>
                    </a:cubicBezTo>
                    <a:cubicBezTo>
                      <a:pt x="7844" y="141054"/>
                      <a:pt x="4279" y="91187"/>
                      <a:pt x="0" y="37757"/>
                    </a:cubicBezTo>
                    <a:cubicBezTo>
                      <a:pt x="35653" y="26359"/>
                      <a:pt x="74871" y="13535"/>
                      <a:pt x="116941" y="0"/>
                    </a:cubicBezTo>
                    <a:cubicBezTo>
                      <a:pt x="124785" y="25646"/>
                      <a:pt x="131915" y="48443"/>
                      <a:pt x="138333" y="69815"/>
                    </a:cubicBezTo>
                    <a:cubicBezTo>
                      <a:pt x="109811" y="86200"/>
                      <a:pt x="82001" y="101873"/>
                      <a:pt x="55619" y="118258"/>
                    </a:cubicBezTo>
                    <a:cubicBezTo>
                      <a:pt x="48488" y="122532"/>
                      <a:pt x="41358" y="128944"/>
                      <a:pt x="38505" y="136068"/>
                    </a:cubicBezTo>
                    <a:cubicBezTo>
                      <a:pt x="35653" y="141767"/>
                      <a:pt x="37792" y="150316"/>
                      <a:pt x="37792" y="158152"/>
                    </a:cubicBezTo>
                    <a:cubicBezTo>
                      <a:pt x="44923" y="158152"/>
                      <a:pt x="53479" y="160289"/>
                      <a:pt x="59184" y="158152"/>
                    </a:cubicBezTo>
                    <a:cubicBezTo>
                      <a:pt x="76297" y="151028"/>
                      <a:pt x="92697" y="141054"/>
                      <a:pt x="109098" y="132506"/>
                    </a:cubicBezTo>
                    <a:cubicBezTo>
                      <a:pt x="112663" y="128944"/>
                      <a:pt x="117654" y="127519"/>
                      <a:pt x="121933" y="126094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100" name="Graphic 2">
                <a:extLst>
                  <a:ext uri="{FF2B5EF4-FFF2-40B4-BE49-F238E27FC236}">
                    <a16:creationId xmlns:a16="http://schemas.microsoft.com/office/drawing/2014/main" id="{A373C59E-B468-D81D-9324-5E2D0073495F}"/>
                  </a:ext>
                </a:extLst>
              </p:cNvPr>
              <p:cNvGrpSpPr/>
              <p:nvPr/>
            </p:nvGrpSpPr>
            <p:grpSpPr>
              <a:xfrm>
                <a:off x="7886105" y="1636388"/>
                <a:ext cx="65010" cy="36864"/>
                <a:chOff x="6927931" y="1697639"/>
                <a:chExt cx="52765" cy="29920"/>
              </a:xfrm>
              <a:grpFill/>
            </p:grpSpPr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324171B0-A162-194D-2781-CCE8E00854CE}"/>
                    </a:ext>
                  </a:extLst>
                </p:cNvPr>
                <p:cNvSpPr/>
                <p:nvPr/>
              </p:nvSpPr>
              <p:spPr>
                <a:xfrm>
                  <a:off x="6927931" y="1697639"/>
                  <a:ext cx="26382" cy="29920"/>
                </a:xfrm>
                <a:custGeom>
                  <a:avLst/>
                  <a:gdLst>
                    <a:gd name="connsiteX0" fmla="*/ 26383 w 26382"/>
                    <a:gd name="connsiteY0" fmla="*/ 20659 h 29920"/>
                    <a:gd name="connsiteX1" fmla="*/ 13548 w 26382"/>
                    <a:gd name="connsiteY1" fmla="*/ 29921 h 29920"/>
                    <a:gd name="connsiteX2" fmla="*/ 0 w 26382"/>
                    <a:gd name="connsiteY2" fmla="*/ 14960 h 29920"/>
                    <a:gd name="connsiteX3" fmla="*/ 13548 w 26382"/>
                    <a:gd name="connsiteY3" fmla="*/ 0 h 29920"/>
                    <a:gd name="connsiteX4" fmla="*/ 25670 w 26382"/>
                    <a:gd name="connsiteY4" fmla="*/ 9261 h 29920"/>
                    <a:gd name="connsiteX5" fmla="*/ 19252 w 26382"/>
                    <a:gd name="connsiteY5" fmla="*/ 9261 h 29920"/>
                    <a:gd name="connsiteX6" fmla="*/ 12835 w 26382"/>
                    <a:gd name="connsiteY6" fmla="*/ 4987 h 29920"/>
                    <a:gd name="connsiteX7" fmla="*/ 5704 w 26382"/>
                    <a:gd name="connsiteY7" fmla="*/ 14960 h 29920"/>
                    <a:gd name="connsiteX8" fmla="*/ 12835 w 26382"/>
                    <a:gd name="connsiteY8" fmla="*/ 24934 h 29920"/>
                    <a:gd name="connsiteX9" fmla="*/ 18539 w 26382"/>
                    <a:gd name="connsiteY9" fmla="*/ 20659 h 29920"/>
                    <a:gd name="connsiteX10" fmla="*/ 26383 w 26382"/>
                    <a:gd name="connsiteY10" fmla="*/ 20659 h 29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382" h="29920">
                      <a:moveTo>
                        <a:pt x="26383" y="20659"/>
                      </a:moveTo>
                      <a:cubicBezTo>
                        <a:pt x="24957" y="26359"/>
                        <a:pt x="21392" y="29921"/>
                        <a:pt x="13548" y="29921"/>
                      </a:cubicBezTo>
                      <a:cubicBezTo>
                        <a:pt x="4278" y="29921"/>
                        <a:pt x="0" y="23509"/>
                        <a:pt x="0" y="14960"/>
                      </a:cubicBezTo>
                      <a:cubicBezTo>
                        <a:pt x="0" y="7124"/>
                        <a:pt x="4278" y="0"/>
                        <a:pt x="13548" y="0"/>
                      </a:cubicBezTo>
                      <a:cubicBezTo>
                        <a:pt x="21392" y="0"/>
                        <a:pt x="24957" y="4274"/>
                        <a:pt x="25670" y="9261"/>
                      </a:cubicBezTo>
                      <a:lnTo>
                        <a:pt x="19252" y="9261"/>
                      </a:lnTo>
                      <a:cubicBezTo>
                        <a:pt x="18539" y="7124"/>
                        <a:pt x="17113" y="4987"/>
                        <a:pt x="12835" y="4987"/>
                      </a:cubicBezTo>
                      <a:cubicBezTo>
                        <a:pt x="7843" y="4987"/>
                        <a:pt x="5704" y="9974"/>
                        <a:pt x="5704" y="14960"/>
                      </a:cubicBezTo>
                      <a:cubicBezTo>
                        <a:pt x="5704" y="19947"/>
                        <a:pt x="7131" y="24934"/>
                        <a:pt x="12835" y="24934"/>
                      </a:cubicBezTo>
                      <a:cubicBezTo>
                        <a:pt x="17113" y="24934"/>
                        <a:pt x="18539" y="22084"/>
                        <a:pt x="18539" y="20659"/>
                      </a:cubicBezTo>
                      <a:lnTo>
                        <a:pt x="26383" y="20659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36213AE6-A46A-3CBC-F72E-DE93C58186B2}"/>
                    </a:ext>
                  </a:extLst>
                </p:cNvPr>
                <p:cNvSpPr/>
                <p:nvPr/>
              </p:nvSpPr>
              <p:spPr>
                <a:xfrm>
                  <a:off x="6957166" y="1699064"/>
                  <a:ext cx="23530" cy="28495"/>
                </a:xfrm>
                <a:custGeom>
                  <a:avLst/>
                  <a:gdLst>
                    <a:gd name="connsiteX0" fmla="*/ 8557 w 23530"/>
                    <a:gd name="connsiteY0" fmla="*/ 4987 h 28495"/>
                    <a:gd name="connsiteX1" fmla="*/ 0 w 23530"/>
                    <a:gd name="connsiteY1" fmla="*/ 4987 h 28495"/>
                    <a:gd name="connsiteX2" fmla="*/ 0 w 23530"/>
                    <a:gd name="connsiteY2" fmla="*/ 0 h 28495"/>
                    <a:gd name="connsiteX3" fmla="*/ 23531 w 23530"/>
                    <a:gd name="connsiteY3" fmla="*/ 0 h 28495"/>
                    <a:gd name="connsiteX4" fmla="*/ 23531 w 23530"/>
                    <a:gd name="connsiteY4" fmla="*/ 4987 h 28495"/>
                    <a:gd name="connsiteX5" fmla="*/ 14974 w 23530"/>
                    <a:gd name="connsiteY5" fmla="*/ 4987 h 28495"/>
                    <a:gd name="connsiteX6" fmla="*/ 14974 w 23530"/>
                    <a:gd name="connsiteY6" fmla="*/ 28496 h 28495"/>
                    <a:gd name="connsiteX7" fmla="*/ 8557 w 23530"/>
                    <a:gd name="connsiteY7" fmla="*/ 28496 h 28495"/>
                    <a:gd name="connsiteX8" fmla="*/ 8557 w 23530"/>
                    <a:gd name="connsiteY8" fmla="*/ 4987 h 28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530" h="28495">
                      <a:moveTo>
                        <a:pt x="8557" y="4987"/>
                      </a:moveTo>
                      <a:lnTo>
                        <a:pt x="0" y="4987"/>
                      </a:lnTo>
                      <a:lnTo>
                        <a:pt x="0" y="0"/>
                      </a:lnTo>
                      <a:lnTo>
                        <a:pt x="23531" y="0"/>
                      </a:lnTo>
                      <a:lnTo>
                        <a:pt x="23531" y="4987"/>
                      </a:lnTo>
                      <a:lnTo>
                        <a:pt x="14974" y="4987"/>
                      </a:lnTo>
                      <a:lnTo>
                        <a:pt x="14974" y="28496"/>
                      </a:lnTo>
                      <a:lnTo>
                        <a:pt x="8557" y="28496"/>
                      </a:lnTo>
                      <a:lnTo>
                        <a:pt x="8557" y="4987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52463D9-12FB-1AE0-9B5D-3591E3198F52}"/>
                </a:ext>
              </a:extLst>
            </p:cNvPr>
            <p:cNvGrpSpPr/>
            <p:nvPr/>
          </p:nvGrpSpPr>
          <p:grpSpPr>
            <a:xfrm>
              <a:off x="9258280" y="2232078"/>
              <a:ext cx="144520" cy="366620"/>
              <a:chOff x="7717709" y="1778581"/>
              <a:chExt cx="114870" cy="291404"/>
            </a:xfrm>
            <a:solidFill>
              <a:srgbClr val="92D050"/>
            </a:solidFill>
          </p:grpSpPr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2A45E62B-C452-485F-4DF1-A6072366B4F3}"/>
                  </a:ext>
                </a:extLst>
              </p:cNvPr>
              <p:cNvSpPr/>
              <p:nvPr/>
            </p:nvSpPr>
            <p:spPr>
              <a:xfrm>
                <a:off x="7717709" y="1778581"/>
                <a:ext cx="114870" cy="291404"/>
              </a:xfrm>
              <a:custGeom>
                <a:avLst/>
                <a:gdLst>
                  <a:gd name="connsiteX0" fmla="*/ 8327 w 93233"/>
                  <a:gd name="connsiteY0" fmla="*/ 0 h 236515"/>
                  <a:gd name="connsiteX1" fmla="*/ 77493 w 93233"/>
                  <a:gd name="connsiteY1" fmla="*/ 12823 h 236515"/>
                  <a:gd name="connsiteX2" fmla="*/ 87476 w 93233"/>
                  <a:gd name="connsiteY2" fmla="*/ 22797 h 236515"/>
                  <a:gd name="connsiteX3" fmla="*/ 68224 w 93233"/>
                  <a:gd name="connsiteY3" fmla="*/ 227254 h 236515"/>
                  <a:gd name="connsiteX4" fmla="*/ 61806 w 93233"/>
                  <a:gd name="connsiteY4" fmla="*/ 236516 h 236515"/>
                  <a:gd name="connsiteX5" fmla="*/ 14745 w 93233"/>
                  <a:gd name="connsiteY5" fmla="*/ 218706 h 236515"/>
                  <a:gd name="connsiteX6" fmla="*/ 10466 w 93233"/>
                  <a:gd name="connsiteY6" fmla="*/ 167413 h 236515"/>
                  <a:gd name="connsiteX7" fmla="*/ 26154 w 93233"/>
                  <a:gd name="connsiteY7" fmla="*/ 108284 h 236515"/>
                  <a:gd name="connsiteX8" fmla="*/ 14745 w 93233"/>
                  <a:gd name="connsiteY8" fmla="*/ 83350 h 236515"/>
                  <a:gd name="connsiteX9" fmla="*/ 8327 w 93233"/>
                  <a:gd name="connsiteY9" fmla="*/ 0 h 23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233" h="236515">
                    <a:moveTo>
                      <a:pt x="8327" y="0"/>
                    </a:moveTo>
                    <a:cubicBezTo>
                      <a:pt x="32571" y="4274"/>
                      <a:pt x="55389" y="8549"/>
                      <a:pt x="77493" y="12823"/>
                    </a:cubicBezTo>
                    <a:cubicBezTo>
                      <a:pt x="81772" y="13535"/>
                      <a:pt x="86763" y="19235"/>
                      <a:pt x="87476" y="22797"/>
                    </a:cubicBezTo>
                    <a:cubicBezTo>
                      <a:pt x="94607" y="92611"/>
                      <a:pt x="101024" y="161714"/>
                      <a:pt x="68224" y="227254"/>
                    </a:cubicBezTo>
                    <a:cubicBezTo>
                      <a:pt x="66798" y="230104"/>
                      <a:pt x="64658" y="232954"/>
                      <a:pt x="61806" y="236516"/>
                    </a:cubicBezTo>
                    <a:cubicBezTo>
                      <a:pt x="45406" y="230816"/>
                      <a:pt x="29719" y="225830"/>
                      <a:pt x="14745" y="218706"/>
                    </a:cubicBezTo>
                    <a:cubicBezTo>
                      <a:pt x="-229" y="211582"/>
                      <a:pt x="-1656" y="178099"/>
                      <a:pt x="10466" y="167413"/>
                    </a:cubicBezTo>
                    <a:cubicBezTo>
                      <a:pt x="32571" y="148178"/>
                      <a:pt x="36136" y="135355"/>
                      <a:pt x="26154" y="108284"/>
                    </a:cubicBezTo>
                    <a:cubicBezTo>
                      <a:pt x="23301" y="99735"/>
                      <a:pt x="20449" y="89762"/>
                      <a:pt x="14745" y="83350"/>
                    </a:cubicBezTo>
                    <a:cubicBezTo>
                      <a:pt x="-8786" y="58417"/>
                      <a:pt x="1197" y="30633"/>
                      <a:pt x="8327" y="0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96" name="Graphic 2">
                <a:extLst>
                  <a:ext uri="{FF2B5EF4-FFF2-40B4-BE49-F238E27FC236}">
                    <a16:creationId xmlns:a16="http://schemas.microsoft.com/office/drawing/2014/main" id="{2922BF59-F75E-949D-7DC1-F6D3DF6B1E1D}"/>
                  </a:ext>
                </a:extLst>
              </p:cNvPr>
              <p:cNvGrpSpPr/>
              <p:nvPr/>
            </p:nvGrpSpPr>
            <p:grpSpPr>
              <a:xfrm>
                <a:off x="7751690" y="1828610"/>
                <a:ext cx="51833" cy="36864"/>
                <a:chOff x="6818834" y="1853654"/>
                <a:chExt cx="42070" cy="29920"/>
              </a:xfrm>
              <a:grpFill/>
            </p:grpSpPr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0C2C548C-8754-0FBA-8036-05B7F3CC5E23}"/>
                    </a:ext>
                  </a:extLst>
                </p:cNvPr>
                <p:cNvSpPr/>
                <p:nvPr/>
              </p:nvSpPr>
              <p:spPr>
                <a:xfrm>
                  <a:off x="6818834" y="1853654"/>
                  <a:ext cx="24956" cy="29208"/>
                </a:xfrm>
                <a:custGeom>
                  <a:avLst/>
                  <a:gdLst>
                    <a:gd name="connsiteX0" fmla="*/ 0 w 24956"/>
                    <a:gd name="connsiteY0" fmla="*/ 29208 h 29208"/>
                    <a:gd name="connsiteX1" fmla="*/ 0 w 24956"/>
                    <a:gd name="connsiteY1" fmla="*/ 0 h 29208"/>
                    <a:gd name="connsiteX2" fmla="*/ 7844 w 24956"/>
                    <a:gd name="connsiteY2" fmla="*/ 0 h 29208"/>
                    <a:gd name="connsiteX3" fmla="*/ 19253 w 24956"/>
                    <a:gd name="connsiteY3" fmla="*/ 21372 h 29208"/>
                    <a:gd name="connsiteX4" fmla="*/ 19253 w 24956"/>
                    <a:gd name="connsiteY4" fmla="*/ 21372 h 29208"/>
                    <a:gd name="connsiteX5" fmla="*/ 19253 w 24956"/>
                    <a:gd name="connsiteY5" fmla="*/ 8549 h 29208"/>
                    <a:gd name="connsiteX6" fmla="*/ 19253 w 24956"/>
                    <a:gd name="connsiteY6" fmla="*/ 0 h 29208"/>
                    <a:gd name="connsiteX7" fmla="*/ 24957 w 24956"/>
                    <a:gd name="connsiteY7" fmla="*/ 0 h 29208"/>
                    <a:gd name="connsiteX8" fmla="*/ 24957 w 24956"/>
                    <a:gd name="connsiteY8" fmla="*/ 29208 h 29208"/>
                    <a:gd name="connsiteX9" fmla="*/ 17826 w 24956"/>
                    <a:gd name="connsiteY9" fmla="*/ 29208 h 29208"/>
                    <a:gd name="connsiteX10" fmla="*/ 5705 w 24956"/>
                    <a:gd name="connsiteY10" fmla="*/ 6412 h 29208"/>
                    <a:gd name="connsiteX11" fmla="*/ 5705 w 24956"/>
                    <a:gd name="connsiteY11" fmla="*/ 6412 h 29208"/>
                    <a:gd name="connsiteX12" fmla="*/ 5705 w 24956"/>
                    <a:gd name="connsiteY12" fmla="*/ 19947 h 29208"/>
                    <a:gd name="connsiteX13" fmla="*/ 5705 w 24956"/>
                    <a:gd name="connsiteY13" fmla="*/ 28496 h 29208"/>
                    <a:gd name="connsiteX14" fmla="*/ 0 w 24956"/>
                    <a:gd name="connsiteY14" fmla="*/ 28496 h 29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4956" h="29208">
                      <a:moveTo>
                        <a:pt x="0" y="29208"/>
                      </a:moveTo>
                      <a:lnTo>
                        <a:pt x="0" y="0"/>
                      </a:lnTo>
                      <a:lnTo>
                        <a:pt x="7844" y="0"/>
                      </a:lnTo>
                      <a:cubicBezTo>
                        <a:pt x="11409" y="6412"/>
                        <a:pt x="17826" y="18522"/>
                        <a:pt x="19253" y="21372"/>
                      </a:cubicBezTo>
                      <a:lnTo>
                        <a:pt x="19253" y="21372"/>
                      </a:lnTo>
                      <a:cubicBezTo>
                        <a:pt x="19253" y="18522"/>
                        <a:pt x="19253" y="13535"/>
                        <a:pt x="19253" y="8549"/>
                      </a:cubicBezTo>
                      <a:lnTo>
                        <a:pt x="19253" y="0"/>
                      </a:lnTo>
                      <a:lnTo>
                        <a:pt x="24957" y="0"/>
                      </a:lnTo>
                      <a:lnTo>
                        <a:pt x="24957" y="29208"/>
                      </a:lnTo>
                      <a:lnTo>
                        <a:pt x="17826" y="29208"/>
                      </a:lnTo>
                      <a:cubicBezTo>
                        <a:pt x="14974" y="23509"/>
                        <a:pt x="7131" y="9974"/>
                        <a:pt x="5705" y="6412"/>
                      </a:cubicBezTo>
                      <a:lnTo>
                        <a:pt x="5705" y="6412"/>
                      </a:lnTo>
                      <a:cubicBezTo>
                        <a:pt x="5705" y="9261"/>
                        <a:pt x="5705" y="14960"/>
                        <a:pt x="5705" y="19947"/>
                      </a:cubicBezTo>
                      <a:lnTo>
                        <a:pt x="5705" y="28496"/>
                      </a:lnTo>
                      <a:lnTo>
                        <a:pt x="0" y="28496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72FD2E68-1A7D-F6EF-B80B-56970D880FA5}"/>
                    </a:ext>
                  </a:extLst>
                </p:cNvPr>
                <p:cNvSpPr/>
                <p:nvPr/>
              </p:nvSpPr>
              <p:spPr>
                <a:xfrm>
                  <a:off x="6848069" y="1853654"/>
                  <a:ext cx="12834" cy="29920"/>
                </a:xfrm>
                <a:custGeom>
                  <a:avLst/>
                  <a:gdLst>
                    <a:gd name="connsiteX0" fmla="*/ 12122 w 12834"/>
                    <a:gd name="connsiteY0" fmla="*/ 19947 h 29920"/>
                    <a:gd name="connsiteX1" fmla="*/ 3565 w 12834"/>
                    <a:gd name="connsiteY1" fmla="*/ 29921 h 29920"/>
                    <a:gd name="connsiteX2" fmla="*/ 0 w 12834"/>
                    <a:gd name="connsiteY2" fmla="*/ 29208 h 29920"/>
                    <a:gd name="connsiteX3" fmla="*/ 0 w 12834"/>
                    <a:gd name="connsiteY3" fmla="*/ 24221 h 29920"/>
                    <a:gd name="connsiteX4" fmla="*/ 2852 w 12834"/>
                    <a:gd name="connsiteY4" fmla="*/ 24221 h 29920"/>
                    <a:gd name="connsiteX5" fmla="*/ 6417 w 12834"/>
                    <a:gd name="connsiteY5" fmla="*/ 19947 h 29920"/>
                    <a:gd name="connsiteX6" fmla="*/ 6417 w 12834"/>
                    <a:gd name="connsiteY6" fmla="*/ 0 h 29920"/>
                    <a:gd name="connsiteX7" fmla="*/ 12835 w 12834"/>
                    <a:gd name="connsiteY7" fmla="*/ 0 h 29920"/>
                    <a:gd name="connsiteX8" fmla="*/ 12835 w 12834"/>
                    <a:gd name="connsiteY8" fmla="*/ 19947 h 29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834" h="29920">
                      <a:moveTo>
                        <a:pt x="12122" y="19947"/>
                      </a:moveTo>
                      <a:cubicBezTo>
                        <a:pt x="12122" y="26359"/>
                        <a:pt x="9983" y="29921"/>
                        <a:pt x="3565" y="29921"/>
                      </a:cubicBezTo>
                      <a:cubicBezTo>
                        <a:pt x="2139" y="29921"/>
                        <a:pt x="713" y="29921"/>
                        <a:pt x="0" y="29208"/>
                      </a:cubicBezTo>
                      <a:lnTo>
                        <a:pt x="0" y="24221"/>
                      </a:lnTo>
                      <a:cubicBezTo>
                        <a:pt x="713" y="24221"/>
                        <a:pt x="2139" y="24221"/>
                        <a:pt x="2852" y="24221"/>
                      </a:cubicBezTo>
                      <a:cubicBezTo>
                        <a:pt x="5704" y="24221"/>
                        <a:pt x="6417" y="22084"/>
                        <a:pt x="6417" y="19947"/>
                      </a:cubicBezTo>
                      <a:lnTo>
                        <a:pt x="6417" y="0"/>
                      </a:lnTo>
                      <a:lnTo>
                        <a:pt x="12835" y="0"/>
                      </a:lnTo>
                      <a:lnTo>
                        <a:pt x="12835" y="19947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9C24C0D-3770-7A2D-CFA3-84ECC58D1B6D}"/>
                </a:ext>
              </a:extLst>
            </p:cNvPr>
            <p:cNvGrpSpPr/>
            <p:nvPr/>
          </p:nvGrpSpPr>
          <p:grpSpPr>
            <a:xfrm>
              <a:off x="8962943" y="2537968"/>
              <a:ext cx="407391" cy="475764"/>
              <a:chOff x="7482971" y="2021709"/>
              <a:chExt cx="323811" cy="378155"/>
            </a:xfrm>
            <a:solidFill>
              <a:srgbClr val="92D050"/>
            </a:solidFill>
          </p:grpSpPr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0F714BCE-FA83-6A94-CDDE-20959EEE1573}"/>
                  </a:ext>
                </a:extLst>
              </p:cNvPr>
              <p:cNvSpPr/>
              <p:nvPr/>
            </p:nvSpPr>
            <p:spPr>
              <a:xfrm>
                <a:off x="7611480" y="2054181"/>
                <a:ext cx="195302" cy="345683"/>
              </a:xfrm>
              <a:custGeom>
                <a:avLst/>
                <a:gdLst>
                  <a:gd name="connsiteX0" fmla="*/ 8523 w 88385"/>
                  <a:gd name="connsiteY0" fmla="*/ 712 h 205170"/>
                  <a:gd name="connsiteX1" fmla="*/ 33480 w 88385"/>
                  <a:gd name="connsiteY1" fmla="*/ 64828 h 205170"/>
                  <a:gd name="connsiteX2" fmla="*/ 74837 w 88385"/>
                  <a:gd name="connsiteY2" fmla="*/ 81926 h 205170"/>
                  <a:gd name="connsiteX3" fmla="*/ 88385 w 88385"/>
                  <a:gd name="connsiteY3" fmla="*/ 76226 h 205170"/>
                  <a:gd name="connsiteX4" fmla="*/ 82681 w 88385"/>
                  <a:gd name="connsiteY4" fmla="*/ 112559 h 205170"/>
                  <a:gd name="connsiteX5" fmla="*/ 66281 w 88385"/>
                  <a:gd name="connsiteY5" fmla="*/ 183798 h 205170"/>
                  <a:gd name="connsiteX6" fmla="*/ 61289 w 88385"/>
                  <a:gd name="connsiteY6" fmla="*/ 205170 h 205170"/>
                  <a:gd name="connsiteX7" fmla="*/ 55585 w 88385"/>
                  <a:gd name="connsiteY7" fmla="*/ 204458 h 205170"/>
                  <a:gd name="connsiteX8" fmla="*/ 55585 w 88385"/>
                  <a:gd name="connsiteY8" fmla="*/ 188073 h 205170"/>
                  <a:gd name="connsiteX9" fmla="*/ 43463 w 88385"/>
                  <a:gd name="connsiteY9" fmla="*/ 118258 h 205170"/>
                  <a:gd name="connsiteX10" fmla="*/ 37045 w 88385"/>
                  <a:gd name="connsiteY10" fmla="*/ 107572 h 205170"/>
                  <a:gd name="connsiteX11" fmla="*/ 2106 w 88385"/>
                  <a:gd name="connsiteY11" fmla="*/ 42744 h 205170"/>
                  <a:gd name="connsiteX12" fmla="*/ 1393 w 88385"/>
                  <a:gd name="connsiteY12" fmla="*/ 0 h 205170"/>
                  <a:gd name="connsiteX13" fmla="*/ 8523 w 88385"/>
                  <a:gd name="connsiteY13" fmla="*/ 712 h 2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385" h="205170">
                    <a:moveTo>
                      <a:pt x="8523" y="712"/>
                    </a:moveTo>
                    <a:cubicBezTo>
                      <a:pt x="17080" y="22084"/>
                      <a:pt x="24923" y="43456"/>
                      <a:pt x="33480" y="64828"/>
                    </a:cubicBezTo>
                    <a:cubicBezTo>
                      <a:pt x="44176" y="92611"/>
                      <a:pt x="47741" y="94036"/>
                      <a:pt x="74837" y="81926"/>
                    </a:cubicBezTo>
                    <a:cubicBezTo>
                      <a:pt x="77690" y="80501"/>
                      <a:pt x="80542" y="79788"/>
                      <a:pt x="88385" y="76226"/>
                    </a:cubicBezTo>
                    <a:cubicBezTo>
                      <a:pt x="86246" y="90474"/>
                      <a:pt x="87672" y="102585"/>
                      <a:pt x="82681" y="112559"/>
                    </a:cubicBezTo>
                    <a:cubicBezTo>
                      <a:pt x="71272" y="135355"/>
                      <a:pt x="62715" y="157440"/>
                      <a:pt x="66281" y="183798"/>
                    </a:cubicBezTo>
                    <a:cubicBezTo>
                      <a:pt x="66994" y="190210"/>
                      <a:pt x="62715" y="198046"/>
                      <a:pt x="61289" y="205170"/>
                    </a:cubicBezTo>
                    <a:cubicBezTo>
                      <a:pt x="59150" y="205170"/>
                      <a:pt x="57724" y="205170"/>
                      <a:pt x="55585" y="204458"/>
                    </a:cubicBezTo>
                    <a:cubicBezTo>
                      <a:pt x="55585" y="198758"/>
                      <a:pt x="54159" y="193059"/>
                      <a:pt x="55585" y="188073"/>
                    </a:cubicBezTo>
                    <a:cubicBezTo>
                      <a:pt x="63429" y="162426"/>
                      <a:pt x="53446" y="140342"/>
                      <a:pt x="43463" y="118258"/>
                    </a:cubicBezTo>
                    <a:cubicBezTo>
                      <a:pt x="42037" y="114696"/>
                      <a:pt x="39897" y="108284"/>
                      <a:pt x="37045" y="107572"/>
                    </a:cubicBezTo>
                    <a:cubicBezTo>
                      <a:pt x="3532" y="97598"/>
                      <a:pt x="9949" y="65541"/>
                      <a:pt x="2106" y="42744"/>
                    </a:cubicBezTo>
                    <a:cubicBezTo>
                      <a:pt x="-2173" y="29921"/>
                      <a:pt x="1393" y="14248"/>
                      <a:pt x="1393" y="0"/>
                    </a:cubicBezTo>
                    <a:cubicBezTo>
                      <a:pt x="4245" y="712"/>
                      <a:pt x="6384" y="712"/>
                      <a:pt x="8523" y="712"/>
                    </a:cubicBez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A3567440-13D6-B678-3FE8-049819C52CF2}"/>
                  </a:ext>
                </a:extLst>
              </p:cNvPr>
              <p:cNvSpPr/>
              <p:nvPr/>
            </p:nvSpPr>
            <p:spPr>
              <a:xfrm>
                <a:off x="7685798" y="2021709"/>
                <a:ext cx="74675" cy="134291"/>
              </a:xfrm>
              <a:custGeom>
                <a:avLst/>
                <a:gdLst>
                  <a:gd name="connsiteX0" fmla="*/ 2852 w 60609"/>
                  <a:gd name="connsiteY0" fmla="*/ 0 h 108996"/>
                  <a:gd name="connsiteX1" fmla="*/ 60610 w 60609"/>
                  <a:gd name="connsiteY1" fmla="*/ 98311 h 108996"/>
                  <a:gd name="connsiteX2" fmla="*/ 41358 w 60609"/>
                  <a:gd name="connsiteY2" fmla="*/ 108997 h 108996"/>
                  <a:gd name="connsiteX3" fmla="*/ 0 w 60609"/>
                  <a:gd name="connsiteY3" fmla="*/ 712 h 108996"/>
                  <a:gd name="connsiteX4" fmla="*/ 2852 w 60609"/>
                  <a:gd name="connsiteY4" fmla="*/ 0 h 10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09" h="108996">
                    <a:moveTo>
                      <a:pt x="2852" y="0"/>
                    </a:moveTo>
                    <a:cubicBezTo>
                      <a:pt x="21392" y="32058"/>
                      <a:pt x="40644" y="64116"/>
                      <a:pt x="60610" y="98311"/>
                    </a:cubicBezTo>
                    <a:cubicBezTo>
                      <a:pt x="56331" y="100448"/>
                      <a:pt x="49914" y="104010"/>
                      <a:pt x="41358" y="108997"/>
                    </a:cubicBezTo>
                    <a:cubicBezTo>
                      <a:pt x="27096" y="71240"/>
                      <a:pt x="13548" y="36332"/>
                      <a:pt x="0" y="712"/>
                    </a:cubicBezTo>
                    <a:cubicBezTo>
                      <a:pt x="713" y="712"/>
                      <a:pt x="2140" y="712"/>
                      <a:pt x="2852" y="0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B849C871-748A-DBF4-5FE6-8DD4B777DF22}"/>
                  </a:ext>
                </a:extLst>
              </p:cNvPr>
              <p:cNvSpPr/>
              <p:nvPr/>
            </p:nvSpPr>
            <p:spPr>
              <a:xfrm>
                <a:off x="7639237" y="2125281"/>
                <a:ext cx="19328" cy="57051"/>
              </a:xfrm>
              <a:custGeom>
                <a:avLst/>
                <a:gdLst>
                  <a:gd name="connsiteX0" fmla="*/ 6418 w 15687"/>
                  <a:gd name="connsiteY0" fmla="*/ 46306 h 46305"/>
                  <a:gd name="connsiteX1" fmla="*/ 0 w 15687"/>
                  <a:gd name="connsiteY1" fmla="*/ 1425 h 46305"/>
                  <a:gd name="connsiteX2" fmla="*/ 8557 w 15687"/>
                  <a:gd name="connsiteY2" fmla="*/ 0 h 46305"/>
                  <a:gd name="connsiteX3" fmla="*/ 15687 w 15687"/>
                  <a:gd name="connsiteY3" fmla="*/ 45593 h 46305"/>
                  <a:gd name="connsiteX4" fmla="*/ 6418 w 15687"/>
                  <a:gd name="connsiteY4" fmla="*/ 46306 h 46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87" h="46305">
                    <a:moveTo>
                      <a:pt x="6418" y="46306"/>
                    </a:moveTo>
                    <a:cubicBezTo>
                      <a:pt x="4279" y="31345"/>
                      <a:pt x="2139" y="16385"/>
                      <a:pt x="0" y="1425"/>
                    </a:cubicBezTo>
                    <a:cubicBezTo>
                      <a:pt x="2852" y="712"/>
                      <a:pt x="5704" y="712"/>
                      <a:pt x="8557" y="0"/>
                    </a:cubicBezTo>
                    <a:cubicBezTo>
                      <a:pt x="10696" y="14960"/>
                      <a:pt x="13548" y="30633"/>
                      <a:pt x="15687" y="45593"/>
                    </a:cubicBezTo>
                    <a:cubicBezTo>
                      <a:pt x="12122" y="46306"/>
                      <a:pt x="9270" y="46306"/>
                      <a:pt x="6418" y="46306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4C4CEB1E-3996-F71C-3969-C32D968DA71C}"/>
                  </a:ext>
                </a:extLst>
              </p:cNvPr>
              <p:cNvSpPr/>
              <p:nvPr/>
            </p:nvSpPr>
            <p:spPr>
              <a:xfrm>
                <a:off x="7482971" y="2038087"/>
                <a:ext cx="179221" cy="176669"/>
              </a:xfrm>
              <a:custGeom>
                <a:avLst/>
                <a:gdLst>
                  <a:gd name="connsiteX0" fmla="*/ 2139 w 145463"/>
                  <a:gd name="connsiteY0" fmla="*/ 30834 h 143392"/>
                  <a:gd name="connsiteX1" fmla="*/ 129063 w 145463"/>
                  <a:gd name="connsiteY1" fmla="*/ 201 h 143392"/>
                  <a:gd name="connsiteX2" fmla="*/ 145463 w 145463"/>
                  <a:gd name="connsiteY2" fmla="*/ 10887 h 143392"/>
                  <a:gd name="connsiteX3" fmla="*/ 114089 w 145463"/>
                  <a:gd name="connsiteY3" fmla="*/ 32259 h 143392"/>
                  <a:gd name="connsiteX4" fmla="*/ 110523 w 145463"/>
                  <a:gd name="connsiteY4" fmla="*/ 122021 h 143392"/>
                  <a:gd name="connsiteX5" fmla="*/ 111950 w 145463"/>
                  <a:gd name="connsiteY5" fmla="*/ 143393 h 143392"/>
                  <a:gd name="connsiteX6" fmla="*/ 84854 w 145463"/>
                  <a:gd name="connsiteY6" fmla="*/ 137694 h 143392"/>
                  <a:gd name="connsiteX7" fmla="*/ 72732 w 145463"/>
                  <a:gd name="connsiteY7" fmla="*/ 114897 h 143392"/>
                  <a:gd name="connsiteX8" fmla="*/ 28522 w 145463"/>
                  <a:gd name="connsiteY8" fmla="*/ 57193 h 143392"/>
                  <a:gd name="connsiteX9" fmla="*/ 0 w 145463"/>
                  <a:gd name="connsiteY9" fmla="*/ 36533 h 143392"/>
                  <a:gd name="connsiteX10" fmla="*/ 2139 w 145463"/>
                  <a:gd name="connsiteY10" fmla="*/ 30834 h 143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5463" h="143392">
                    <a:moveTo>
                      <a:pt x="2139" y="30834"/>
                    </a:moveTo>
                    <a:cubicBezTo>
                      <a:pt x="44209" y="20148"/>
                      <a:pt x="86993" y="9462"/>
                      <a:pt x="129063" y="201"/>
                    </a:cubicBezTo>
                    <a:cubicBezTo>
                      <a:pt x="134054" y="-1223"/>
                      <a:pt x="140472" y="5188"/>
                      <a:pt x="145463" y="10887"/>
                    </a:cubicBezTo>
                    <a:cubicBezTo>
                      <a:pt x="126924" y="8038"/>
                      <a:pt x="119793" y="18724"/>
                      <a:pt x="114089" y="32259"/>
                    </a:cubicBezTo>
                    <a:cubicBezTo>
                      <a:pt x="101254" y="62180"/>
                      <a:pt x="98401" y="91388"/>
                      <a:pt x="110523" y="122021"/>
                    </a:cubicBezTo>
                    <a:cubicBezTo>
                      <a:pt x="113376" y="128433"/>
                      <a:pt x="111236" y="136269"/>
                      <a:pt x="111950" y="143393"/>
                    </a:cubicBezTo>
                    <a:cubicBezTo>
                      <a:pt x="102680" y="141968"/>
                      <a:pt x="91984" y="142680"/>
                      <a:pt x="84854" y="137694"/>
                    </a:cubicBezTo>
                    <a:cubicBezTo>
                      <a:pt x="78436" y="133419"/>
                      <a:pt x="71305" y="122021"/>
                      <a:pt x="72732" y="114897"/>
                    </a:cubicBezTo>
                    <a:cubicBezTo>
                      <a:pt x="78436" y="79277"/>
                      <a:pt x="48488" y="72153"/>
                      <a:pt x="28522" y="57193"/>
                    </a:cubicBezTo>
                    <a:cubicBezTo>
                      <a:pt x="19253" y="50069"/>
                      <a:pt x="9270" y="43657"/>
                      <a:pt x="0" y="36533"/>
                    </a:cubicBezTo>
                    <a:cubicBezTo>
                      <a:pt x="713" y="34396"/>
                      <a:pt x="1426" y="32259"/>
                      <a:pt x="2139" y="30834"/>
                    </a:cubicBezTo>
                    <a:close/>
                  </a:path>
                </a:pathLst>
              </a:custGeom>
              <a:solidFill>
                <a:srgbClr val="00808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900B4ED-197F-EFD2-412C-45070B7074E8}"/>
                </a:ext>
              </a:extLst>
            </p:cNvPr>
            <p:cNvGrpSpPr/>
            <p:nvPr/>
          </p:nvGrpSpPr>
          <p:grpSpPr>
            <a:xfrm>
              <a:off x="7837546" y="4299286"/>
              <a:ext cx="1186620" cy="945969"/>
              <a:chOff x="6588453" y="3421680"/>
              <a:chExt cx="943173" cy="751894"/>
            </a:xfrm>
            <a:solidFill>
              <a:srgbClr val="007F7F"/>
            </a:solidFill>
          </p:grpSpPr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A4A217F1-0A14-B489-142C-092AC3CA8B8D}"/>
                  </a:ext>
                </a:extLst>
              </p:cNvPr>
              <p:cNvSpPr/>
              <p:nvPr/>
            </p:nvSpPr>
            <p:spPr>
              <a:xfrm>
                <a:off x="6588453" y="3421680"/>
                <a:ext cx="943173" cy="751894"/>
              </a:xfrm>
              <a:custGeom>
                <a:avLst/>
                <a:gdLst>
                  <a:gd name="connsiteX0" fmla="*/ 763013 w 765517"/>
                  <a:gd name="connsiteY0" fmla="*/ 486566 h 610267"/>
                  <a:gd name="connsiteX1" fmla="*/ 763726 w 765517"/>
                  <a:gd name="connsiteY1" fmla="*/ 441686 h 610267"/>
                  <a:gd name="connsiteX2" fmla="*/ 757309 w 765517"/>
                  <a:gd name="connsiteY2" fmla="*/ 400367 h 610267"/>
                  <a:gd name="connsiteX3" fmla="*/ 688142 w 765517"/>
                  <a:gd name="connsiteY3" fmla="*/ 260025 h 610267"/>
                  <a:gd name="connsiteX4" fmla="*/ 615411 w 765517"/>
                  <a:gd name="connsiteY4" fmla="*/ 115408 h 610267"/>
                  <a:gd name="connsiteX5" fmla="*/ 601862 w 765517"/>
                  <a:gd name="connsiteY5" fmla="*/ 65540 h 610267"/>
                  <a:gd name="connsiteX6" fmla="*/ 536975 w 765517"/>
                  <a:gd name="connsiteY6" fmla="*/ 5699 h 610267"/>
                  <a:gd name="connsiteX7" fmla="*/ 535548 w 765517"/>
                  <a:gd name="connsiteY7" fmla="*/ 14960 h 610267"/>
                  <a:gd name="connsiteX8" fmla="*/ 504174 w 765517"/>
                  <a:gd name="connsiteY8" fmla="*/ 37044 h 610267"/>
                  <a:gd name="connsiteX9" fmla="*/ 452834 w 765517"/>
                  <a:gd name="connsiteY9" fmla="*/ 28496 h 610267"/>
                  <a:gd name="connsiteX10" fmla="*/ 442139 w 765517"/>
                  <a:gd name="connsiteY10" fmla="*/ 19235 h 610267"/>
                  <a:gd name="connsiteX11" fmla="*/ 436434 w 765517"/>
                  <a:gd name="connsiteY11" fmla="*/ 19947 h 610267"/>
                  <a:gd name="connsiteX12" fmla="*/ 420034 w 765517"/>
                  <a:gd name="connsiteY12" fmla="*/ 29921 h 610267"/>
                  <a:gd name="connsiteX13" fmla="*/ 281701 w 765517"/>
                  <a:gd name="connsiteY13" fmla="*/ 36332 h 610267"/>
                  <a:gd name="connsiteX14" fmla="*/ 229648 w 765517"/>
                  <a:gd name="connsiteY14" fmla="*/ 0 h 610267"/>
                  <a:gd name="connsiteX15" fmla="*/ 213248 w 765517"/>
                  <a:gd name="connsiteY15" fmla="*/ 2850 h 610267"/>
                  <a:gd name="connsiteX16" fmla="*/ 65646 w 765517"/>
                  <a:gd name="connsiteY16" fmla="*/ 24934 h 610267"/>
                  <a:gd name="connsiteX17" fmla="*/ 12880 w 765517"/>
                  <a:gd name="connsiteY17" fmla="*/ 28496 h 610267"/>
                  <a:gd name="connsiteX18" fmla="*/ 2184 w 765517"/>
                  <a:gd name="connsiteY18" fmla="*/ 46306 h 610267"/>
                  <a:gd name="connsiteX19" fmla="*/ 55663 w 765517"/>
                  <a:gd name="connsiteY19" fmla="*/ 76939 h 610267"/>
                  <a:gd name="connsiteX20" fmla="*/ 102011 w 765517"/>
                  <a:gd name="connsiteY20" fmla="*/ 68390 h 610267"/>
                  <a:gd name="connsiteX21" fmla="*/ 117699 w 765517"/>
                  <a:gd name="connsiteY21" fmla="*/ 66965 h 610267"/>
                  <a:gd name="connsiteX22" fmla="*/ 209682 w 765517"/>
                  <a:gd name="connsiteY22" fmla="*/ 109709 h 610267"/>
                  <a:gd name="connsiteX23" fmla="*/ 266727 w 765517"/>
                  <a:gd name="connsiteY23" fmla="*/ 133218 h 610267"/>
                  <a:gd name="connsiteX24" fmla="*/ 297389 w 765517"/>
                  <a:gd name="connsiteY24" fmla="*/ 118258 h 610267"/>
                  <a:gd name="connsiteX25" fmla="*/ 412903 w 765517"/>
                  <a:gd name="connsiteY25" fmla="*/ 132506 h 610267"/>
                  <a:gd name="connsiteX26" fmla="*/ 474939 w 765517"/>
                  <a:gd name="connsiteY26" fmla="*/ 182373 h 610267"/>
                  <a:gd name="connsiteX27" fmla="*/ 489200 w 765517"/>
                  <a:gd name="connsiteY27" fmla="*/ 201608 h 610267"/>
                  <a:gd name="connsiteX28" fmla="*/ 496330 w 765517"/>
                  <a:gd name="connsiteY28" fmla="*/ 294220 h 610267"/>
                  <a:gd name="connsiteX29" fmla="*/ 514157 w 765517"/>
                  <a:gd name="connsiteY29" fmla="*/ 321290 h 610267"/>
                  <a:gd name="connsiteX30" fmla="*/ 529844 w 765517"/>
                  <a:gd name="connsiteY30" fmla="*/ 348362 h 610267"/>
                  <a:gd name="connsiteX31" fmla="*/ 564784 w 765517"/>
                  <a:gd name="connsiteY31" fmla="*/ 428862 h 610267"/>
                  <a:gd name="connsiteX32" fmla="*/ 575480 w 765517"/>
                  <a:gd name="connsiteY32" fmla="*/ 440261 h 610267"/>
                  <a:gd name="connsiteX33" fmla="*/ 600437 w 765517"/>
                  <a:gd name="connsiteY33" fmla="*/ 478018 h 610267"/>
                  <a:gd name="connsiteX34" fmla="*/ 609706 w 765517"/>
                  <a:gd name="connsiteY34" fmla="*/ 495115 h 610267"/>
                  <a:gd name="connsiteX35" fmla="*/ 637515 w 765517"/>
                  <a:gd name="connsiteY35" fmla="*/ 525036 h 610267"/>
                  <a:gd name="connsiteX36" fmla="*/ 668890 w 765517"/>
                  <a:gd name="connsiteY36" fmla="*/ 550682 h 610267"/>
                  <a:gd name="connsiteX37" fmla="*/ 691708 w 765517"/>
                  <a:gd name="connsiteY37" fmla="*/ 594138 h 610267"/>
                  <a:gd name="connsiteX38" fmla="*/ 717377 w 765517"/>
                  <a:gd name="connsiteY38" fmla="*/ 608386 h 610267"/>
                  <a:gd name="connsiteX39" fmla="*/ 742334 w 765517"/>
                  <a:gd name="connsiteY39" fmla="*/ 589864 h 610267"/>
                  <a:gd name="connsiteX40" fmla="*/ 763013 w 765517"/>
                  <a:gd name="connsiteY40" fmla="*/ 486566 h 61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65517" h="610267">
                    <a:moveTo>
                      <a:pt x="763013" y="486566"/>
                    </a:moveTo>
                    <a:cubicBezTo>
                      <a:pt x="759448" y="472319"/>
                      <a:pt x="764439" y="456646"/>
                      <a:pt x="763726" y="441686"/>
                    </a:cubicBezTo>
                    <a:cubicBezTo>
                      <a:pt x="763013" y="427438"/>
                      <a:pt x="763013" y="412477"/>
                      <a:pt x="757309" y="400367"/>
                    </a:cubicBezTo>
                    <a:cubicBezTo>
                      <a:pt x="735204" y="352636"/>
                      <a:pt x="711673" y="306330"/>
                      <a:pt x="688142" y="260025"/>
                    </a:cubicBezTo>
                    <a:cubicBezTo>
                      <a:pt x="663898" y="211582"/>
                      <a:pt x="641080" y="162426"/>
                      <a:pt x="615411" y="115408"/>
                    </a:cubicBezTo>
                    <a:cubicBezTo>
                      <a:pt x="606854" y="99023"/>
                      <a:pt x="594732" y="86912"/>
                      <a:pt x="601862" y="65540"/>
                    </a:cubicBezTo>
                    <a:cubicBezTo>
                      <a:pt x="613984" y="26359"/>
                      <a:pt x="581897" y="-7836"/>
                      <a:pt x="536975" y="5699"/>
                    </a:cubicBezTo>
                    <a:cubicBezTo>
                      <a:pt x="536262" y="8549"/>
                      <a:pt x="536262" y="11398"/>
                      <a:pt x="535548" y="14960"/>
                    </a:cubicBezTo>
                    <a:cubicBezTo>
                      <a:pt x="532697" y="40606"/>
                      <a:pt x="529844" y="42031"/>
                      <a:pt x="504174" y="37044"/>
                    </a:cubicBezTo>
                    <a:cubicBezTo>
                      <a:pt x="487061" y="34195"/>
                      <a:pt x="469234" y="32058"/>
                      <a:pt x="452834" y="28496"/>
                    </a:cubicBezTo>
                    <a:cubicBezTo>
                      <a:pt x="448556" y="27783"/>
                      <a:pt x="445704" y="22797"/>
                      <a:pt x="442139" y="19235"/>
                    </a:cubicBezTo>
                    <a:lnTo>
                      <a:pt x="436434" y="19947"/>
                    </a:lnTo>
                    <a:cubicBezTo>
                      <a:pt x="436434" y="23509"/>
                      <a:pt x="425738" y="29208"/>
                      <a:pt x="420034" y="29921"/>
                    </a:cubicBezTo>
                    <a:cubicBezTo>
                      <a:pt x="373685" y="32770"/>
                      <a:pt x="328050" y="34907"/>
                      <a:pt x="281701" y="36332"/>
                    </a:cubicBezTo>
                    <a:cubicBezTo>
                      <a:pt x="243196" y="37757"/>
                      <a:pt x="243196" y="37044"/>
                      <a:pt x="229648" y="0"/>
                    </a:cubicBezTo>
                    <a:cubicBezTo>
                      <a:pt x="223231" y="1425"/>
                      <a:pt x="218239" y="2137"/>
                      <a:pt x="213248" y="2850"/>
                    </a:cubicBezTo>
                    <a:cubicBezTo>
                      <a:pt x="164047" y="9974"/>
                      <a:pt x="114846" y="17810"/>
                      <a:pt x="65646" y="24934"/>
                    </a:cubicBezTo>
                    <a:cubicBezTo>
                      <a:pt x="48532" y="27071"/>
                      <a:pt x="30706" y="27783"/>
                      <a:pt x="12880" y="28496"/>
                    </a:cubicBezTo>
                    <a:cubicBezTo>
                      <a:pt x="758" y="29208"/>
                      <a:pt x="-2808" y="34195"/>
                      <a:pt x="2184" y="46306"/>
                    </a:cubicBezTo>
                    <a:cubicBezTo>
                      <a:pt x="16445" y="79788"/>
                      <a:pt x="19297" y="81926"/>
                      <a:pt x="55663" y="76939"/>
                    </a:cubicBezTo>
                    <a:cubicBezTo>
                      <a:pt x="71350" y="74802"/>
                      <a:pt x="86324" y="71240"/>
                      <a:pt x="102011" y="68390"/>
                    </a:cubicBezTo>
                    <a:cubicBezTo>
                      <a:pt x="107003" y="67678"/>
                      <a:pt x="113420" y="64828"/>
                      <a:pt x="117699" y="66965"/>
                    </a:cubicBezTo>
                    <a:cubicBezTo>
                      <a:pt x="149073" y="79788"/>
                      <a:pt x="184726" y="79076"/>
                      <a:pt x="209682" y="109709"/>
                    </a:cubicBezTo>
                    <a:cubicBezTo>
                      <a:pt x="221092" y="123957"/>
                      <a:pt x="246761" y="129656"/>
                      <a:pt x="266727" y="133218"/>
                    </a:cubicBezTo>
                    <a:cubicBezTo>
                      <a:pt x="275997" y="135355"/>
                      <a:pt x="288118" y="124669"/>
                      <a:pt x="297389" y="118258"/>
                    </a:cubicBezTo>
                    <a:cubicBezTo>
                      <a:pt x="336607" y="91899"/>
                      <a:pt x="382242" y="105435"/>
                      <a:pt x="412903" y="132506"/>
                    </a:cubicBezTo>
                    <a:cubicBezTo>
                      <a:pt x="432869" y="149603"/>
                      <a:pt x="454261" y="165276"/>
                      <a:pt x="474939" y="182373"/>
                    </a:cubicBezTo>
                    <a:cubicBezTo>
                      <a:pt x="480643" y="187360"/>
                      <a:pt x="488487" y="194484"/>
                      <a:pt x="489200" y="201608"/>
                    </a:cubicBezTo>
                    <a:cubicBezTo>
                      <a:pt x="492765" y="232241"/>
                      <a:pt x="494904" y="262874"/>
                      <a:pt x="496330" y="294220"/>
                    </a:cubicBezTo>
                    <a:cubicBezTo>
                      <a:pt x="497044" y="307043"/>
                      <a:pt x="501322" y="316304"/>
                      <a:pt x="514157" y="321290"/>
                    </a:cubicBezTo>
                    <a:cubicBezTo>
                      <a:pt x="526279" y="326277"/>
                      <a:pt x="531983" y="334826"/>
                      <a:pt x="529844" y="348362"/>
                    </a:cubicBezTo>
                    <a:cubicBezTo>
                      <a:pt x="524853" y="382557"/>
                      <a:pt x="538401" y="408915"/>
                      <a:pt x="564784" y="428862"/>
                    </a:cubicBezTo>
                    <a:cubicBezTo>
                      <a:pt x="569062" y="432424"/>
                      <a:pt x="575480" y="436699"/>
                      <a:pt x="575480" y="440261"/>
                    </a:cubicBezTo>
                    <a:cubicBezTo>
                      <a:pt x="575480" y="458783"/>
                      <a:pt x="588315" y="467332"/>
                      <a:pt x="600437" y="478018"/>
                    </a:cubicBezTo>
                    <a:cubicBezTo>
                      <a:pt x="604715" y="482292"/>
                      <a:pt x="608993" y="488704"/>
                      <a:pt x="609706" y="495115"/>
                    </a:cubicBezTo>
                    <a:cubicBezTo>
                      <a:pt x="612558" y="512213"/>
                      <a:pt x="623254" y="518624"/>
                      <a:pt x="637515" y="525036"/>
                    </a:cubicBezTo>
                    <a:cubicBezTo>
                      <a:pt x="649637" y="530022"/>
                      <a:pt x="661046" y="539996"/>
                      <a:pt x="668890" y="550682"/>
                    </a:cubicBezTo>
                    <a:cubicBezTo>
                      <a:pt x="678873" y="563505"/>
                      <a:pt x="686003" y="579178"/>
                      <a:pt x="691708" y="594138"/>
                    </a:cubicBezTo>
                    <a:cubicBezTo>
                      <a:pt x="696699" y="608386"/>
                      <a:pt x="705255" y="613373"/>
                      <a:pt x="717377" y="608386"/>
                    </a:cubicBezTo>
                    <a:cubicBezTo>
                      <a:pt x="726647" y="604824"/>
                      <a:pt x="738056" y="598413"/>
                      <a:pt x="742334" y="589864"/>
                    </a:cubicBezTo>
                    <a:cubicBezTo>
                      <a:pt x="756595" y="557094"/>
                      <a:pt x="771570" y="525036"/>
                      <a:pt x="763013" y="486566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84" name="Graphic 2">
                <a:extLst>
                  <a:ext uri="{FF2B5EF4-FFF2-40B4-BE49-F238E27FC236}">
                    <a16:creationId xmlns:a16="http://schemas.microsoft.com/office/drawing/2014/main" id="{51156104-6738-66B6-E145-5663853F17F8}"/>
                  </a:ext>
                </a:extLst>
              </p:cNvPr>
              <p:cNvGrpSpPr/>
              <p:nvPr/>
            </p:nvGrpSpPr>
            <p:grpSpPr>
              <a:xfrm>
                <a:off x="7302758" y="3825432"/>
                <a:ext cx="130022" cy="83383"/>
                <a:chOff x="6454463" y="3474355"/>
                <a:chExt cx="105531" cy="67677"/>
              </a:xfrm>
              <a:grpFill/>
            </p:grpSpPr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925BDF2D-56E8-D5E8-B469-4E1D53EF3367}"/>
                    </a:ext>
                  </a:extLst>
                </p:cNvPr>
                <p:cNvSpPr/>
                <p:nvPr/>
              </p:nvSpPr>
              <p:spPr>
                <a:xfrm>
                  <a:off x="6454463" y="3474355"/>
                  <a:ext cx="47061" cy="67677"/>
                </a:xfrm>
                <a:custGeom>
                  <a:avLst/>
                  <a:gdLst>
                    <a:gd name="connsiteX0" fmla="*/ 0 w 47061"/>
                    <a:gd name="connsiteY0" fmla="*/ 0 h 67677"/>
                    <a:gd name="connsiteX1" fmla="*/ 47061 w 47061"/>
                    <a:gd name="connsiteY1" fmla="*/ 0 h 67677"/>
                    <a:gd name="connsiteX2" fmla="*/ 47061 w 47061"/>
                    <a:gd name="connsiteY2" fmla="*/ 12111 h 67677"/>
                    <a:gd name="connsiteX3" fmla="*/ 14261 w 47061"/>
                    <a:gd name="connsiteY3" fmla="*/ 12111 h 67677"/>
                    <a:gd name="connsiteX4" fmla="*/ 14261 w 47061"/>
                    <a:gd name="connsiteY4" fmla="*/ 28496 h 67677"/>
                    <a:gd name="connsiteX5" fmla="*/ 44922 w 47061"/>
                    <a:gd name="connsiteY5" fmla="*/ 28496 h 67677"/>
                    <a:gd name="connsiteX6" fmla="*/ 44922 w 47061"/>
                    <a:gd name="connsiteY6" fmla="*/ 40606 h 67677"/>
                    <a:gd name="connsiteX7" fmla="*/ 14261 w 47061"/>
                    <a:gd name="connsiteY7" fmla="*/ 40606 h 67677"/>
                    <a:gd name="connsiteX8" fmla="*/ 14261 w 47061"/>
                    <a:gd name="connsiteY8" fmla="*/ 67678 h 67677"/>
                    <a:gd name="connsiteX9" fmla="*/ 0 w 47061"/>
                    <a:gd name="connsiteY9" fmla="*/ 67678 h 67677"/>
                    <a:gd name="connsiteX10" fmla="*/ 0 w 47061"/>
                    <a:gd name="connsiteY10" fmla="*/ 0 h 67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061" h="67677">
                      <a:moveTo>
                        <a:pt x="0" y="0"/>
                      </a:moveTo>
                      <a:lnTo>
                        <a:pt x="47061" y="0"/>
                      </a:lnTo>
                      <a:lnTo>
                        <a:pt x="47061" y="12111"/>
                      </a:lnTo>
                      <a:lnTo>
                        <a:pt x="14261" y="12111"/>
                      </a:lnTo>
                      <a:lnTo>
                        <a:pt x="14261" y="28496"/>
                      </a:lnTo>
                      <a:lnTo>
                        <a:pt x="44922" y="28496"/>
                      </a:lnTo>
                      <a:lnTo>
                        <a:pt x="44922" y="40606"/>
                      </a:lnTo>
                      <a:lnTo>
                        <a:pt x="14261" y="40606"/>
                      </a:lnTo>
                      <a:lnTo>
                        <a:pt x="14261" y="67678"/>
                      </a:lnTo>
                      <a:lnTo>
                        <a:pt x="0" y="676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8DE61292-3B27-FCE7-488C-F5C61694FF38}"/>
                    </a:ext>
                  </a:extLst>
                </p:cNvPr>
                <p:cNvSpPr/>
                <p:nvPr/>
              </p:nvSpPr>
              <p:spPr>
                <a:xfrm>
                  <a:off x="6512220" y="3474355"/>
                  <a:ext cx="47774" cy="67677"/>
                </a:xfrm>
                <a:custGeom>
                  <a:avLst/>
                  <a:gdLst>
                    <a:gd name="connsiteX0" fmla="*/ 0 w 47774"/>
                    <a:gd name="connsiteY0" fmla="*/ 0 h 67677"/>
                    <a:gd name="connsiteX1" fmla="*/ 14261 w 47774"/>
                    <a:gd name="connsiteY1" fmla="*/ 0 h 67677"/>
                    <a:gd name="connsiteX2" fmla="*/ 14261 w 47774"/>
                    <a:gd name="connsiteY2" fmla="*/ 55567 h 67677"/>
                    <a:gd name="connsiteX3" fmla="*/ 47775 w 47774"/>
                    <a:gd name="connsiteY3" fmla="*/ 55567 h 67677"/>
                    <a:gd name="connsiteX4" fmla="*/ 46349 w 47774"/>
                    <a:gd name="connsiteY4" fmla="*/ 67678 h 67677"/>
                    <a:gd name="connsiteX5" fmla="*/ 0 w 47774"/>
                    <a:gd name="connsiteY5" fmla="*/ 67678 h 67677"/>
                    <a:gd name="connsiteX6" fmla="*/ 0 w 47774"/>
                    <a:gd name="connsiteY6" fmla="*/ 0 h 67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774" h="67677">
                      <a:moveTo>
                        <a:pt x="0" y="0"/>
                      </a:moveTo>
                      <a:lnTo>
                        <a:pt x="14261" y="0"/>
                      </a:lnTo>
                      <a:lnTo>
                        <a:pt x="14261" y="55567"/>
                      </a:lnTo>
                      <a:lnTo>
                        <a:pt x="47775" y="55567"/>
                      </a:lnTo>
                      <a:lnTo>
                        <a:pt x="46349" y="67678"/>
                      </a:lnTo>
                      <a:lnTo>
                        <a:pt x="0" y="676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150AE38-95BB-5A37-4D7F-3647374D4336}"/>
                </a:ext>
              </a:extLst>
            </p:cNvPr>
            <p:cNvSpPr/>
            <p:nvPr/>
          </p:nvSpPr>
          <p:spPr>
            <a:xfrm>
              <a:off x="5631434" y="3346716"/>
              <a:ext cx="1155626" cy="569804"/>
            </a:xfrm>
            <a:custGeom>
              <a:avLst/>
              <a:gdLst>
                <a:gd name="connsiteX0" fmla="*/ 739441 w 745522"/>
                <a:gd name="connsiteY0" fmla="*/ 364476 h 367594"/>
                <a:gd name="connsiteX1" fmla="*/ 733024 w 745522"/>
                <a:gd name="connsiteY1" fmla="*/ 363051 h 367594"/>
                <a:gd name="connsiteX2" fmla="*/ 605387 w 745522"/>
                <a:gd name="connsiteY2" fmla="*/ 358064 h 367594"/>
                <a:gd name="connsiteX3" fmla="*/ 509125 w 745522"/>
                <a:gd name="connsiteY3" fmla="*/ 361626 h 367594"/>
                <a:gd name="connsiteX4" fmla="*/ 457785 w 745522"/>
                <a:gd name="connsiteY4" fmla="*/ 350940 h 367594"/>
                <a:gd name="connsiteX5" fmla="*/ 422132 w 745522"/>
                <a:gd name="connsiteY5" fmla="*/ 335267 h 367594"/>
                <a:gd name="connsiteX6" fmla="*/ 365801 w 745522"/>
                <a:gd name="connsiteY6" fmla="*/ 315320 h 367594"/>
                <a:gd name="connsiteX7" fmla="*/ 325157 w 745522"/>
                <a:gd name="connsiteY7" fmla="*/ 299648 h 367594"/>
                <a:gd name="connsiteX8" fmla="*/ 267399 w 745522"/>
                <a:gd name="connsiteY8" fmla="*/ 273289 h 367594"/>
                <a:gd name="connsiteX9" fmla="*/ 252425 w 745522"/>
                <a:gd name="connsiteY9" fmla="*/ 248355 h 367594"/>
                <a:gd name="connsiteX10" fmla="*/ 264547 w 745522"/>
                <a:gd name="connsiteY10" fmla="*/ 90203 h 367594"/>
                <a:gd name="connsiteX11" fmla="*/ 265260 w 745522"/>
                <a:gd name="connsiteY11" fmla="*/ 73818 h 367594"/>
                <a:gd name="connsiteX12" fmla="*/ 241729 w 745522"/>
                <a:gd name="connsiteY12" fmla="*/ 47459 h 367594"/>
                <a:gd name="connsiteX13" fmla="*/ 18543 w 745522"/>
                <a:gd name="connsiteY13" fmla="*/ 25375 h 367594"/>
                <a:gd name="connsiteX14" fmla="*/ 4 w 745522"/>
                <a:gd name="connsiteY14" fmla="*/ 21813 h 367594"/>
                <a:gd name="connsiteX15" fmla="*/ 17830 w 745522"/>
                <a:gd name="connsiteY15" fmla="*/ 441 h 367594"/>
                <a:gd name="connsiteX16" fmla="*/ 531942 w 745522"/>
                <a:gd name="connsiteY16" fmla="*/ 15402 h 367594"/>
                <a:gd name="connsiteX17" fmla="*/ 707354 w 745522"/>
                <a:gd name="connsiteY17" fmla="*/ 18251 h 367594"/>
                <a:gd name="connsiteX18" fmla="*/ 725180 w 745522"/>
                <a:gd name="connsiteY18" fmla="*/ 30362 h 367594"/>
                <a:gd name="connsiteX19" fmla="*/ 744433 w 745522"/>
                <a:gd name="connsiteY19" fmla="*/ 174978 h 367594"/>
                <a:gd name="connsiteX20" fmla="*/ 743006 w 745522"/>
                <a:gd name="connsiteY20" fmla="*/ 351652 h 367594"/>
                <a:gd name="connsiteX21" fmla="*/ 739441 w 745522"/>
                <a:gd name="connsiteY21" fmla="*/ 364476 h 36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45522" h="367594">
                  <a:moveTo>
                    <a:pt x="739441" y="364476"/>
                  </a:moveTo>
                  <a:cubicBezTo>
                    <a:pt x="736589" y="363763"/>
                    <a:pt x="734450" y="364476"/>
                    <a:pt x="733024" y="363051"/>
                  </a:cubicBezTo>
                  <a:cubicBezTo>
                    <a:pt x="690953" y="338117"/>
                    <a:pt x="648170" y="340254"/>
                    <a:pt x="605387" y="358064"/>
                  </a:cubicBezTo>
                  <a:cubicBezTo>
                    <a:pt x="573299" y="372312"/>
                    <a:pt x="541212" y="368038"/>
                    <a:pt x="509125" y="361626"/>
                  </a:cubicBezTo>
                  <a:cubicBezTo>
                    <a:pt x="492011" y="358064"/>
                    <a:pt x="474185" y="355927"/>
                    <a:pt x="457785" y="350940"/>
                  </a:cubicBezTo>
                  <a:cubicBezTo>
                    <a:pt x="445662" y="347378"/>
                    <a:pt x="434254" y="340254"/>
                    <a:pt x="422132" y="335267"/>
                  </a:cubicBezTo>
                  <a:cubicBezTo>
                    <a:pt x="403593" y="328143"/>
                    <a:pt x="384340" y="321732"/>
                    <a:pt x="365801" y="315320"/>
                  </a:cubicBezTo>
                  <a:cubicBezTo>
                    <a:pt x="352253" y="310334"/>
                    <a:pt x="338704" y="305347"/>
                    <a:pt x="325157" y="299648"/>
                  </a:cubicBezTo>
                  <a:cubicBezTo>
                    <a:pt x="305904" y="291099"/>
                    <a:pt x="286651" y="281125"/>
                    <a:pt x="267399" y="273289"/>
                  </a:cubicBezTo>
                  <a:cubicBezTo>
                    <a:pt x="255277" y="268302"/>
                    <a:pt x="250999" y="261178"/>
                    <a:pt x="252425" y="248355"/>
                  </a:cubicBezTo>
                  <a:cubicBezTo>
                    <a:pt x="256703" y="195638"/>
                    <a:pt x="260982" y="142920"/>
                    <a:pt x="264547" y="90203"/>
                  </a:cubicBezTo>
                  <a:cubicBezTo>
                    <a:pt x="265260" y="84504"/>
                    <a:pt x="264547" y="79517"/>
                    <a:pt x="265260" y="73818"/>
                  </a:cubicBezTo>
                  <a:cubicBezTo>
                    <a:pt x="266686" y="56720"/>
                    <a:pt x="259555" y="48884"/>
                    <a:pt x="241729" y="47459"/>
                  </a:cubicBezTo>
                  <a:cubicBezTo>
                    <a:pt x="167571" y="41048"/>
                    <a:pt x="92701" y="33211"/>
                    <a:pt x="18543" y="25375"/>
                  </a:cubicBezTo>
                  <a:cubicBezTo>
                    <a:pt x="12839" y="24663"/>
                    <a:pt x="7134" y="23238"/>
                    <a:pt x="4" y="21813"/>
                  </a:cubicBezTo>
                  <a:cubicBezTo>
                    <a:pt x="4" y="8990"/>
                    <a:pt x="-709" y="-2408"/>
                    <a:pt x="17830" y="441"/>
                  </a:cubicBezTo>
                  <a:cubicBezTo>
                    <a:pt x="188250" y="24663"/>
                    <a:pt x="360096" y="12552"/>
                    <a:pt x="531942" y="15402"/>
                  </a:cubicBezTo>
                  <a:cubicBezTo>
                    <a:pt x="590413" y="16826"/>
                    <a:pt x="648883" y="17539"/>
                    <a:pt x="707354" y="18251"/>
                  </a:cubicBezTo>
                  <a:cubicBezTo>
                    <a:pt x="715910" y="18251"/>
                    <a:pt x="723754" y="17539"/>
                    <a:pt x="725180" y="30362"/>
                  </a:cubicBezTo>
                  <a:cubicBezTo>
                    <a:pt x="731598" y="78805"/>
                    <a:pt x="742293" y="126535"/>
                    <a:pt x="744433" y="174978"/>
                  </a:cubicBezTo>
                  <a:cubicBezTo>
                    <a:pt x="747285" y="233395"/>
                    <a:pt x="743720" y="292524"/>
                    <a:pt x="743006" y="351652"/>
                  </a:cubicBezTo>
                  <a:cubicBezTo>
                    <a:pt x="743006" y="355927"/>
                    <a:pt x="740867" y="360201"/>
                    <a:pt x="739441" y="364476"/>
                  </a:cubicBezTo>
                  <a:close/>
                </a:path>
              </a:pathLst>
            </a:custGeom>
            <a:solidFill>
              <a:srgbClr val="C00000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18DB9D1-E49A-B830-0EF3-7A1AAFE6997F}"/>
                </a:ext>
              </a:extLst>
            </p:cNvPr>
            <p:cNvGrpSpPr/>
            <p:nvPr/>
          </p:nvGrpSpPr>
          <p:grpSpPr>
            <a:xfrm>
              <a:off x="4647724" y="3263474"/>
              <a:ext cx="954977" cy="936726"/>
              <a:chOff x="4053055" y="2598375"/>
              <a:chExt cx="759054" cy="744547"/>
            </a:xfrm>
            <a:solidFill>
              <a:srgbClr val="C00000"/>
            </a:solidFill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AE7C1CB7-A4EA-9539-428E-E9CD2C43F936}"/>
                  </a:ext>
                </a:extLst>
              </p:cNvPr>
              <p:cNvSpPr/>
              <p:nvPr/>
            </p:nvSpPr>
            <p:spPr>
              <a:xfrm>
                <a:off x="4053055" y="2598375"/>
                <a:ext cx="759054" cy="744547"/>
              </a:xfrm>
              <a:custGeom>
                <a:avLst/>
                <a:gdLst>
                  <a:gd name="connsiteX0" fmla="*/ 0 w 616079"/>
                  <a:gd name="connsiteY0" fmla="*/ 599125 h 604304"/>
                  <a:gd name="connsiteX1" fmla="*/ 98401 w 616079"/>
                  <a:gd name="connsiteY1" fmla="*/ 0 h 604304"/>
                  <a:gd name="connsiteX2" fmla="*/ 616079 w 616079"/>
                  <a:gd name="connsiteY2" fmla="*/ 51293 h 604304"/>
                  <a:gd name="connsiteX3" fmla="*/ 611088 w 616079"/>
                  <a:gd name="connsiteY3" fmla="*/ 87625 h 604304"/>
                  <a:gd name="connsiteX4" fmla="*/ 579713 w 616079"/>
                  <a:gd name="connsiteY4" fmla="*/ 404641 h 604304"/>
                  <a:gd name="connsiteX5" fmla="*/ 582565 w 616079"/>
                  <a:gd name="connsiteY5" fmla="*/ 452372 h 604304"/>
                  <a:gd name="connsiteX6" fmla="*/ 574722 w 616079"/>
                  <a:gd name="connsiteY6" fmla="*/ 469469 h 604304"/>
                  <a:gd name="connsiteX7" fmla="*/ 569017 w 616079"/>
                  <a:gd name="connsiteY7" fmla="*/ 578466 h 604304"/>
                  <a:gd name="connsiteX8" fmla="*/ 548339 w 616079"/>
                  <a:gd name="connsiteY8" fmla="*/ 595563 h 604304"/>
                  <a:gd name="connsiteX9" fmla="*/ 357240 w 616079"/>
                  <a:gd name="connsiteY9" fmla="*/ 575616 h 604304"/>
                  <a:gd name="connsiteX10" fmla="*/ 255987 w 616079"/>
                  <a:gd name="connsiteY10" fmla="*/ 565643 h 604304"/>
                  <a:gd name="connsiteX11" fmla="*/ 237447 w 616079"/>
                  <a:gd name="connsiteY11" fmla="*/ 569917 h 604304"/>
                  <a:gd name="connsiteX12" fmla="*/ 201794 w 616079"/>
                  <a:gd name="connsiteY12" fmla="*/ 578466 h 604304"/>
                  <a:gd name="connsiteX13" fmla="*/ 84853 w 616079"/>
                  <a:gd name="connsiteY13" fmla="*/ 561368 h 604304"/>
                  <a:gd name="connsiteX14" fmla="*/ 62036 w 616079"/>
                  <a:gd name="connsiteY14" fmla="*/ 577753 h 604304"/>
                  <a:gd name="connsiteX15" fmla="*/ 26383 w 616079"/>
                  <a:gd name="connsiteY15" fmla="*/ 602687 h 604304"/>
                  <a:gd name="connsiteX16" fmla="*/ 0 w 616079"/>
                  <a:gd name="connsiteY16" fmla="*/ 599125 h 60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6079" h="604304">
                    <a:moveTo>
                      <a:pt x="0" y="599125"/>
                    </a:moveTo>
                    <a:cubicBezTo>
                      <a:pt x="32801" y="398942"/>
                      <a:pt x="65601" y="200896"/>
                      <a:pt x="98401" y="0"/>
                    </a:cubicBezTo>
                    <a:cubicBezTo>
                      <a:pt x="270961" y="17097"/>
                      <a:pt x="442094" y="34195"/>
                      <a:pt x="616079" y="51293"/>
                    </a:cubicBezTo>
                    <a:cubicBezTo>
                      <a:pt x="613940" y="64116"/>
                      <a:pt x="612514" y="75514"/>
                      <a:pt x="611088" y="87625"/>
                    </a:cubicBezTo>
                    <a:cubicBezTo>
                      <a:pt x="600392" y="193059"/>
                      <a:pt x="589696" y="298494"/>
                      <a:pt x="579713" y="404641"/>
                    </a:cubicBezTo>
                    <a:cubicBezTo>
                      <a:pt x="576148" y="443823"/>
                      <a:pt x="577574" y="443823"/>
                      <a:pt x="582565" y="452372"/>
                    </a:cubicBezTo>
                    <a:cubicBezTo>
                      <a:pt x="579000" y="460208"/>
                      <a:pt x="574722" y="464482"/>
                      <a:pt x="574722" y="469469"/>
                    </a:cubicBezTo>
                    <a:cubicBezTo>
                      <a:pt x="572583" y="505801"/>
                      <a:pt x="570444" y="542134"/>
                      <a:pt x="569017" y="578466"/>
                    </a:cubicBezTo>
                    <a:cubicBezTo>
                      <a:pt x="568304" y="593426"/>
                      <a:pt x="561887" y="596988"/>
                      <a:pt x="548339" y="595563"/>
                    </a:cubicBezTo>
                    <a:cubicBezTo>
                      <a:pt x="484877" y="588439"/>
                      <a:pt x="420702" y="582028"/>
                      <a:pt x="357240" y="575616"/>
                    </a:cubicBezTo>
                    <a:cubicBezTo>
                      <a:pt x="323727" y="572054"/>
                      <a:pt x="289500" y="568492"/>
                      <a:pt x="255987" y="565643"/>
                    </a:cubicBezTo>
                    <a:cubicBezTo>
                      <a:pt x="249569" y="564930"/>
                      <a:pt x="240299" y="566355"/>
                      <a:pt x="237447" y="569917"/>
                    </a:cubicBezTo>
                    <a:cubicBezTo>
                      <a:pt x="227464" y="584877"/>
                      <a:pt x="215342" y="580603"/>
                      <a:pt x="201794" y="578466"/>
                    </a:cubicBezTo>
                    <a:cubicBezTo>
                      <a:pt x="162576" y="572766"/>
                      <a:pt x="123358" y="567067"/>
                      <a:pt x="84853" y="561368"/>
                    </a:cubicBezTo>
                    <a:cubicBezTo>
                      <a:pt x="71305" y="559231"/>
                      <a:pt x="64888" y="563505"/>
                      <a:pt x="62036" y="577753"/>
                    </a:cubicBezTo>
                    <a:cubicBezTo>
                      <a:pt x="55618" y="606249"/>
                      <a:pt x="54905" y="606249"/>
                      <a:pt x="26383" y="602687"/>
                    </a:cubicBezTo>
                    <a:cubicBezTo>
                      <a:pt x="19252" y="601975"/>
                      <a:pt x="10696" y="600550"/>
                      <a:pt x="0" y="599125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80" name="Graphic 2">
                <a:extLst>
                  <a:ext uri="{FF2B5EF4-FFF2-40B4-BE49-F238E27FC236}">
                    <a16:creationId xmlns:a16="http://schemas.microsoft.com/office/drawing/2014/main" id="{6B97EDFE-9C67-0170-0DA0-44DD3B64FA37}"/>
                  </a:ext>
                </a:extLst>
              </p:cNvPr>
              <p:cNvGrpSpPr/>
              <p:nvPr/>
            </p:nvGrpSpPr>
            <p:grpSpPr>
              <a:xfrm>
                <a:off x="4373721" y="2953853"/>
                <a:ext cx="175706" cy="83383"/>
                <a:chOff x="4077139" y="2766946"/>
                <a:chExt cx="142610" cy="67677"/>
              </a:xfrm>
              <a:grpFill/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5D5C8FE2-8939-44FF-5CE5-BB9BFDF52C72}"/>
                    </a:ext>
                  </a:extLst>
                </p:cNvPr>
                <p:cNvSpPr/>
                <p:nvPr/>
              </p:nvSpPr>
              <p:spPr>
                <a:xfrm>
                  <a:off x="4077139" y="2766946"/>
                  <a:ext cx="57044" cy="67677"/>
                </a:xfrm>
                <a:custGeom>
                  <a:avLst/>
                  <a:gdLst>
                    <a:gd name="connsiteX0" fmla="*/ 0 w 57044"/>
                    <a:gd name="connsiteY0" fmla="*/ 66965 h 67677"/>
                    <a:gd name="connsiteX1" fmla="*/ 0 w 57044"/>
                    <a:gd name="connsiteY1" fmla="*/ 0 h 67677"/>
                    <a:gd name="connsiteX2" fmla="*/ 17826 w 57044"/>
                    <a:gd name="connsiteY2" fmla="*/ 0 h 67677"/>
                    <a:gd name="connsiteX3" fmla="*/ 44922 w 57044"/>
                    <a:gd name="connsiteY3" fmla="*/ 49868 h 67677"/>
                    <a:gd name="connsiteX4" fmla="*/ 44922 w 57044"/>
                    <a:gd name="connsiteY4" fmla="*/ 49868 h 67677"/>
                    <a:gd name="connsiteX5" fmla="*/ 44209 w 57044"/>
                    <a:gd name="connsiteY5" fmla="*/ 19947 h 67677"/>
                    <a:gd name="connsiteX6" fmla="*/ 44209 w 57044"/>
                    <a:gd name="connsiteY6" fmla="*/ 0 h 67677"/>
                    <a:gd name="connsiteX7" fmla="*/ 57044 w 57044"/>
                    <a:gd name="connsiteY7" fmla="*/ 0 h 67677"/>
                    <a:gd name="connsiteX8" fmla="*/ 57044 w 57044"/>
                    <a:gd name="connsiteY8" fmla="*/ 66965 h 67677"/>
                    <a:gd name="connsiteX9" fmla="*/ 39931 w 57044"/>
                    <a:gd name="connsiteY9" fmla="*/ 66965 h 67677"/>
                    <a:gd name="connsiteX10" fmla="*/ 12122 w 57044"/>
                    <a:gd name="connsiteY10" fmla="*/ 14960 h 67677"/>
                    <a:gd name="connsiteX11" fmla="*/ 12122 w 57044"/>
                    <a:gd name="connsiteY11" fmla="*/ 14960 h 67677"/>
                    <a:gd name="connsiteX12" fmla="*/ 12835 w 57044"/>
                    <a:gd name="connsiteY12" fmla="*/ 47018 h 67677"/>
                    <a:gd name="connsiteX13" fmla="*/ 12835 w 57044"/>
                    <a:gd name="connsiteY13" fmla="*/ 67678 h 67677"/>
                    <a:gd name="connsiteX14" fmla="*/ 0 w 57044"/>
                    <a:gd name="connsiteY14" fmla="*/ 67678 h 67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044" h="67677">
                      <a:moveTo>
                        <a:pt x="0" y="66965"/>
                      </a:moveTo>
                      <a:lnTo>
                        <a:pt x="0" y="0"/>
                      </a:lnTo>
                      <a:lnTo>
                        <a:pt x="17826" y="0"/>
                      </a:lnTo>
                      <a:cubicBezTo>
                        <a:pt x="26383" y="14960"/>
                        <a:pt x="42070" y="42031"/>
                        <a:pt x="44922" y="49868"/>
                      </a:cubicBezTo>
                      <a:lnTo>
                        <a:pt x="44922" y="49868"/>
                      </a:lnTo>
                      <a:cubicBezTo>
                        <a:pt x="44209" y="42744"/>
                        <a:pt x="44209" y="31345"/>
                        <a:pt x="44209" y="19947"/>
                      </a:cubicBezTo>
                      <a:lnTo>
                        <a:pt x="44209" y="0"/>
                      </a:lnTo>
                      <a:lnTo>
                        <a:pt x="57044" y="0"/>
                      </a:lnTo>
                      <a:lnTo>
                        <a:pt x="57044" y="66965"/>
                      </a:lnTo>
                      <a:lnTo>
                        <a:pt x="39931" y="66965"/>
                      </a:lnTo>
                      <a:cubicBezTo>
                        <a:pt x="32801" y="54142"/>
                        <a:pt x="15687" y="22797"/>
                        <a:pt x="12122" y="14960"/>
                      </a:cubicBezTo>
                      <a:lnTo>
                        <a:pt x="12122" y="14960"/>
                      </a:lnTo>
                      <a:cubicBezTo>
                        <a:pt x="12835" y="20659"/>
                        <a:pt x="12835" y="34907"/>
                        <a:pt x="12835" y="47018"/>
                      </a:cubicBezTo>
                      <a:lnTo>
                        <a:pt x="12835" y="67678"/>
                      </a:lnTo>
                      <a:lnTo>
                        <a:pt x="0" y="67678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2AA9140-74DF-300A-A774-4A87146F2F36}"/>
                    </a:ext>
                  </a:extLst>
                </p:cNvPr>
                <p:cNvSpPr/>
                <p:nvPr/>
              </p:nvSpPr>
              <p:spPr>
                <a:xfrm>
                  <a:off x="4149871" y="2767658"/>
                  <a:ext cx="69879" cy="66965"/>
                </a:xfrm>
                <a:custGeom>
                  <a:avLst/>
                  <a:gdLst>
                    <a:gd name="connsiteX0" fmla="*/ 57044 w 69879"/>
                    <a:gd name="connsiteY0" fmla="*/ 41319 h 66965"/>
                    <a:gd name="connsiteX1" fmla="*/ 57757 w 69879"/>
                    <a:gd name="connsiteY1" fmla="*/ 9261 h 66965"/>
                    <a:gd name="connsiteX2" fmla="*/ 57044 w 69879"/>
                    <a:gd name="connsiteY2" fmla="*/ 9261 h 66965"/>
                    <a:gd name="connsiteX3" fmla="*/ 40644 w 69879"/>
                    <a:gd name="connsiteY3" fmla="*/ 66253 h 66965"/>
                    <a:gd name="connsiteX4" fmla="*/ 28522 w 69879"/>
                    <a:gd name="connsiteY4" fmla="*/ 66253 h 66965"/>
                    <a:gd name="connsiteX5" fmla="*/ 13548 w 69879"/>
                    <a:gd name="connsiteY5" fmla="*/ 9261 h 66965"/>
                    <a:gd name="connsiteX6" fmla="*/ 12835 w 69879"/>
                    <a:gd name="connsiteY6" fmla="*/ 9261 h 66965"/>
                    <a:gd name="connsiteX7" fmla="*/ 13548 w 69879"/>
                    <a:gd name="connsiteY7" fmla="*/ 42744 h 66965"/>
                    <a:gd name="connsiteX8" fmla="*/ 13548 w 69879"/>
                    <a:gd name="connsiteY8" fmla="*/ 66965 h 66965"/>
                    <a:gd name="connsiteX9" fmla="*/ 0 w 69879"/>
                    <a:gd name="connsiteY9" fmla="*/ 66965 h 66965"/>
                    <a:gd name="connsiteX10" fmla="*/ 0 w 69879"/>
                    <a:gd name="connsiteY10" fmla="*/ 0 h 66965"/>
                    <a:gd name="connsiteX11" fmla="*/ 21392 w 69879"/>
                    <a:gd name="connsiteY11" fmla="*/ 0 h 66965"/>
                    <a:gd name="connsiteX12" fmla="*/ 34227 w 69879"/>
                    <a:gd name="connsiteY12" fmla="*/ 49868 h 66965"/>
                    <a:gd name="connsiteX13" fmla="*/ 34227 w 69879"/>
                    <a:gd name="connsiteY13" fmla="*/ 49868 h 66965"/>
                    <a:gd name="connsiteX14" fmla="*/ 49201 w 69879"/>
                    <a:gd name="connsiteY14" fmla="*/ 0 h 66965"/>
                    <a:gd name="connsiteX15" fmla="*/ 69879 w 69879"/>
                    <a:gd name="connsiteY15" fmla="*/ 0 h 66965"/>
                    <a:gd name="connsiteX16" fmla="*/ 69879 w 69879"/>
                    <a:gd name="connsiteY16" fmla="*/ 66965 h 66965"/>
                    <a:gd name="connsiteX17" fmla="*/ 55618 w 69879"/>
                    <a:gd name="connsiteY17" fmla="*/ 66965 h 66965"/>
                    <a:gd name="connsiteX18" fmla="*/ 55618 w 69879"/>
                    <a:gd name="connsiteY18" fmla="*/ 41319 h 6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9879" h="66965">
                      <a:moveTo>
                        <a:pt x="57044" y="41319"/>
                      </a:moveTo>
                      <a:cubicBezTo>
                        <a:pt x="57044" y="29921"/>
                        <a:pt x="57044" y="17097"/>
                        <a:pt x="57757" y="9261"/>
                      </a:cubicBezTo>
                      <a:lnTo>
                        <a:pt x="57044" y="9261"/>
                      </a:lnTo>
                      <a:cubicBezTo>
                        <a:pt x="54192" y="22797"/>
                        <a:pt x="47062" y="45593"/>
                        <a:pt x="40644" y="66253"/>
                      </a:cubicBezTo>
                      <a:lnTo>
                        <a:pt x="28522" y="66253"/>
                      </a:lnTo>
                      <a:cubicBezTo>
                        <a:pt x="23531" y="47731"/>
                        <a:pt x="16400" y="22084"/>
                        <a:pt x="13548" y="9261"/>
                      </a:cubicBezTo>
                      <a:lnTo>
                        <a:pt x="12835" y="9261"/>
                      </a:lnTo>
                      <a:cubicBezTo>
                        <a:pt x="13548" y="17097"/>
                        <a:pt x="13548" y="30633"/>
                        <a:pt x="13548" y="42744"/>
                      </a:cubicBezTo>
                      <a:lnTo>
                        <a:pt x="13548" y="66965"/>
                      </a:lnTo>
                      <a:lnTo>
                        <a:pt x="0" y="66965"/>
                      </a:lnTo>
                      <a:lnTo>
                        <a:pt x="0" y="0"/>
                      </a:lnTo>
                      <a:lnTo>
                        <a:pt x="21392" y="0"/>
                      </a:lnTo>
                      <a:cubicBezTo>
                        <a:pt x="26383" y="17810"/>
                        <a:pt x="32801" y="39894"/>
                        <a:pt x="34227" y="49868"/>
                      </a:cubicBezTo>
                      <a:lnTo>
                        <a:pt x="34227" y="49868"/>
                      </a:lnTo>
                      <a:cubicBezTo>
                        <a:pt x="35653" y="41319"/>
                        <a:pt x="43496" y="17810"/>
                        <a:pt x="49201" y="0"/>
                      </a:cubicBezTo>
                      <a:lnTo>
                        <a:pt x="69879" y="0"/>
                      </a:lnTo>
                      <a:lnTo>
                        <a:pt x="69879" y="66965"/>
                      </a:lnTo>
                      <a:lnTo>
                        <a:pt x="55618" y="66965"/>
                      </a:lnTo>
                      <a:lnTo>
                        <a:pt x="55618" y="41319"/>
                      </a:lnTo>
                      <a:close/>
                    </a:path>
                  </a:pathLst>
                </a:custGeom>
                <a:grpFill/>
                <a:ln w="71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DF0D3174-29BC-FBEA-181D-A30D0B95631A}"/>
                </a:ext>
              </a:extLst>
            </p:cNvPr>
            <p:cNvSpPr/>
            <p:nvPr/>
          </p:nvSpPr>
          <p:spPr>
            <a:xfrm>
              <a:off x="3893030" y="3127647"/>
              <a:ext cx="876275" cy="1059001"/>
            </a:xfrm>
            <a:custGeom>
              <a:avLst/>
              <a:gdLst>
                <a:gd name="connsiteX0" fmla="*/ 141040 w 565306"/>
                <a:gd name="connsiteY0" fmla="*/ 0 h 683187"/>
                <a:gd name="connsiteX1" fmla="*/ 565307 w 565306"/>
                <a:gd name="connsiteY1" fmla="*/ 83350 h 683187"/>
                <a:gd name="connsiteX2" fmla="*/ 466905 w 565306"/>
                <a:gd name="connsiteY2" fmla="*/ 683188 h 683187"/>
                <a:gd name="connsiteX3" fmla="*/ 393461 w 565306"/>
                <a:gd name="connsiteY3" fmla="*/ 673927 h 683187"/>
                <a:gd name="connsiteX4" fmla="*/ 312173 w 565306"/>
                <a:gd name="connsiteY4" fmla="*/ 661104 h 683187"/>
                <a:gd name="connsiteX5" fmla="*/ 273668 w 565306"/>
                <a:gd name="connsiteY5" fmla="*/ 646856 h 683187"/>
                <a:gd name="connsiteX6" fmla="*/ 34794 w 565306"/>
                <a:gd name="connsiteY6" fmla="*/ 496540 h 683187"/>
                <a:gd name="connsiteX7" fmla="*/ 21246 w 565306"/>
                <a:gd name="connsiteY7" fmla="*/ 487279 h 683187"/>
                <a:gd name="connsiteX8" fmla="*/ 4133 w 565306"/>
                <a:gd name="connsiteY8" fmla="*/ 440973 h 683187"/>
                <a:gd name="connsiteX9" fmla="*/ 7698 w 565306"/>
                <a:gd name="connsiteY9" fmla="*/ 417464 h 683187"/>
                <a:gd name="connsiteX10" fmla="*/ 38360 w 565306"/>
                <a:gd name="connsiteY10" fmla="*/ 330552 h 683187"/>
                <a:gd name="connsiteX11" fmla="*/ 49056 w 565306"/>
                <a:gd name="connsiteY11" fmla="*/ 235803 h 683187"/>
                <a:gd name="connsiteX12" fmla="*/ 47629 w 565306"/>
                <a:gd name="connsiteY12" fmla="*/ 184511 h 683187"/>
                <a:gd name="connsiteX13" fmla="*/ 54760 w 565306"/>
                <a:gd name="connsiteY13" fmla="*/ 118258 h 683187"/>
                <a:gd name="connsiteX14" fmla="*/ 83282 w 565306"/>
                <a:gd name="connsiteY14" fmla="*/ 97598 h 683187"/>
                <a:gd name="connsiteX15" fmla="*/ 126778 w 565306"/>
                <a:gd name="connsiteY15" fmla="*/ 71952 h 683187"/>
                <a:gd name="connsiteX16" fmla="*/ 141040 w 565306"/>
                <a:gd name="connsiteY16" fmla="*/ 0 h 68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5306" h="683187">
                  <a:moveTo>
                    <a:pt x="141040" y="0"/>
                  </a:moveTo>
                  <a:cubicBezTo>
                    <a:pt x="282937" y="27783"/>
                    <a:pt x="422696" y="55567"/>
                    <a:pt x="565307" y="83350"/>
                  </a:cubicBezTo>
                  <a:cubicBezTo>
                    <a:pt x="532506" y="283534"/>
                    <a:pt x="499706" y="482292"/>
                    <a:pt x="466905" y="683188"/>
                  </a:cubicBezTo>
                  <a:cubicBezTo>
                    <a:pt x="441236" y="679626"/>
                    <a:pt x="416991" y="676776"/>
                    <a:pt x="393461" y="673927"/>
                  </a:cubicBezTo>
                  <a:cubicBezTo>
                    <a:pt x="366365" y="670365"/>
                    <a:pt x="339269" y="666803"/>
                    <a:pt x="312173" y="661104"/>
                  </a:cubicBezTo>
                  <a:cubicBezTo>
                    <a:pt x="298625" y="658254"/>
                    <a:pt x="285076" y="653980"/>
                    <a:pt x="273668" y="646856"/>
                  </a:cubicBezTo>
                  <a:cubicBezTo>
                    <a:pt x="193806" y="596988"/>
                    <a:pt x="113943" y="547120"/>
                    <a:pt x="34794" y="496540"/>
                  </a:cubicBezTo>
                  <a:cubicBezTo>
                    <a:pt x="30516" y="493690"/>
                    <a:pt x="25525" y="490841"/>
                    <a:pt x="21246" y="487279"/>
                  </a:cubicBezTo>
                  <a:cubicBezTo>
                    <a:pt x="-2998" y="468757"/>
                    <a:pt x="-2998" y="468757"/>
                    <a:pt x="4133" y="440973"/>
                  </a:cubicBezTo>
                  <a:cubicBezTo>
                    <a:pt x="6272" y="433137"/>
                    <a:pt x="7698" y="425300"/>
                    <a:pt x="7698" y="417464"/>
                  </a:cubicBezTo>
                  <a:cubicBezTo>
                    <a:pt x="6985" y="384694"/>
                    <a:pt x="15542" y="354773"/>
                    <a:pt x="38360" y="330552"/>
                  </a:cubicBezTo>
                  <a:cubicBezTo>
                    <a:pt x="65456" y="301343"/>
                    <a:pt x="67595" y="269998"/>
                    <a:pt x="49056" y="235803"/>
                  </a:cubicBezTo>
                  <a:cubicBezTo>
                    <a:pt x="40499" y="219418"/>
                    <a:pt x="39073" y="203745"/>
                    <a:pt x="47629" y="184511"/>
                  </a:cubicBezTo>
                  <a:cubicBezTo>
                    <a:pt x="55473" y="164564"/>
                    <a:pt x="54047" y="140342"/>
                    <a:pt x="54760" y="118258"/>
                  </a:cubicBezTo>
                  <a:cubicBezTo>
                    <a:pt x="55473" y="89762"/>
                    <a:pt x="57612" y="87625"/>
                    <a:pt x="83282" y="97598"/>
                  </a:cubicBezTo>
                  <a:cubicBezTo>
                    <a:pt x="114656" y="108997"/>
                    <a:pt x="120361" y="105435"/>
                    <a:pt x="126778" y="71952"/>
                  </a:cubicBezTo>
                  <a:cubicBezTo>
                    <a:pt x="131057" y="48443"/>
                    <a:pt x="136048" y="25646"/>
                    <a:pt x="141040" y="0"/>
                  </a:cubicBezTo>
                  <a:close/>
                </a:path>
              </a:pathLst>
            </a:custGeom>
            <a:solidFill>
              <a:srgbClr val="0070C0"/>
            </a:solidFill>
            <a:ln w="71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4E34C8B-EB31-EF0C-3C27-B6CECCE27B2D}"/>
                </a:ext>
              </a:extLst>
            </p:cNvPr>
            <p:cNvGrpSpPr/>
            <p:nvPr/>
          </p:nvGrpSpPr>
          <p:grpSpPr>
            <a:xfrm>
              <a:off x="2915530" y="1941651"/>
              <a:ext cx="1040603" cy="1871751"/>
              <a:chOff x="2676238" y="1547738"/>
              <a:chExt cx="827113" cy="1487742"/>
            </a:xfrm>
            <a:solidFill>
              <a:schemeClr val="accent1"/>
            </a:solidFill>
          </p:grpSpPr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63CE7A4C-315D-C62F-5821-B31BE2BEF2A5}"/>
                  </a:ext>
                </a:extLst>
              </p:cNvPr>
              <p:cNvSpPr/>
              <p:nvPr/>
            </p:nvSpPr>
            <p:spPr>
              <a:xfrm>
                <a:off x="2676238" y="1547738"/>
                <a:ext cx="827113" cy="1487742"/>
              </a:xfrm>
              <a:custGeom>
                <a:avLst/>
                <a:gdLst>
                  <a:gd name="connsiteX0" fmla="*/ 126335 w 671318"/>
                  <a:gd name="connsiteY0" fmla="*/ 785773 h 1207511"/>
                  <a:gd name="connsiteX1" fmla="*/ 161987 w 671318"/>
                  <a:gd name="connsiteY1" fmla="*/ 879097 h 1207511"/>
                  <a:gd name="connsiteX2" fmla="*/ 180527 w 671318"/>
                  <a:gd name="connsiteY2" fmla="*/ 896907 h 1207511"/>
                  <a:gd name="connsiteX3" fmla="*/ 229728 w 671318"/>
                  <a:gd name="connsiteY3" fmla="*/ 929677 h 1207511"/>
                  <a:gd name="connsiteX4" fmla="*/ 284633 w 671318"/>
                  <a:gd name="connsiteY4" fmla="*/ 975983 h 1207511"/>
                  <a:gd name="connsiteX5" fmla="*/ 351660 w 671318"/>
                  <a:gd name="connsiteY5" fmla="*/ 1049360 h 1207511"/>
                  <a:gd name="connsiteX6" fmla="*/ 352373 w 671318"/>
                  <a:gd name="connsiteY6" fmla="*/ 1050784 h 1207511"/>
                  <a:gd name="connsiteX7" fmla="*/ 383747 w 671318"/>
                  <a:gd name="connsiteY7" fmla="*/ 1152657 h 1207511"/>
                  <a:gd name="connsiteX8" fmla="*/ 400861 w 671318"/>
                  <a:gd name="connsiteY8" fmla="*/ 1170467 h 1207511"/>
                  <a:gd name="connsiteX9" fmla="*/ 494984 w 671318"/>
                  <a:gd name="connsiteY9" fmla="*/ 1184715 h 1207511"/>
                  <a:gd name="connsiteX10" fmla="*/ 614777 w 671318"/>
                  <a:gd name="connsiteY10" fmla="*/ 1207512 h 1207511"/>
                  <a:gd name="connsiteX11" fmla="*/ 619768 w 671318"/>
                  <a:gd name="connsiteY11" fmla="*/ 1161918 h 1207511"/>
                  <a:gd name="connsiteX12" fmla="*/ 636169 w 671318"/>
                  <a:gd name="connsiteY12" fmla="*/ 1107064 h 1207511"/>
                  <a:gd name="connsiteX13" fmla="*/ 664691 w 671318"/>
                  <a:gd name="connsiteY13" fmla="*/ 1064320 h 1207511"/>
                  <a:gd name="connsiteX14" fmla="*/ 670395 w 671318"/>
                  <a:gd name="connsiteY14" fmla="*/ 1037249 h 1207511"/>
                  <a:gd name="connsiteX15" fmla="*/ 635456 w 671318"/>
                  <a:gd name="connsiteY15" fmla="*/ 947487 h 1207511"/>
                  <a:gd name="connsiteX16" fmla="*/ 306737 w 671318"/>
                  <a:gd name="connsiteY16" fmla="*/ 433137 h 1207511"/>
                  <a:gd name="connsiteX17" fmla="*/ 302459 w 671318"/>
                  <a:gd name="connsiteY17" fmla="*/ 406778 h 1207511"/>
                  <a:gd name="connsiteX18" fmla="*/ 350947 w 671318"/>
                  <a:gd name="connsiteY18" fmla="*/ 221555 h 1207511"/>
                  <a:gd name="connsiteX19" fmla="*/ 384460 w 671318"/>
                  <a:gd name="connsiteY19" fmla="*/ 93324 h 1207511"/>
                  <a:gd name="connsiteX20" fmla="*/ 78560 w 671318"/>
                  <a:gd name="connsiteY20" fmla="*/ 0 h 1207511"/>
                  <a:gd name="connsiteX21" fmla="*/ 22229 w 671318"/>
                  <a:gd name="connsiteY21" fmla="*/ 130369 h 1207511"/>
                  <a:gd name="connsiteX22" fmla="*/ 10820 w 671318"/>
                  <a:gd name="connsiteY22" fmla="*/ 172400 h 1207511"/>
                  <a:gd name="connsiteX23" fmla="*/ 5115 w 671318"/>
                  <a:gd name="connsiteY23" fmla="*/ 274985 h 1207511"/>
                  <a:gd name="connsiteX24" fmla="*/ 12959 w 671318"/>
                  <a:gd name="connsiteY24" fmla="*/ 370446 h 1207511"/>
                  <a:gd name="connsiteX25" fmla="*/ 25794 w 671318"/>
                  <a:gd name="connsiteY25" fmla="*/ 424588 h 1207511"/>
                  <a:gd name="connsiteX26" fmla="*/ 63586 w 671318"/>
                  <a:gd name="connsiteY26" fmla="*/ 454509 h 1207511"/>
                  <a:gd name="connsiteX27" fmla="*/ 83551 w 671318"/>
                  <a:gd name="connsiteY27" fmla="*/ 473744 h 1207511"/>
                  <a:gd name="connsiteX28" fmla="*/ 86404 w 671318"/>
                  <a:gd name="connsiteY28" fmla="*/ 502952 h 1207511"/>
                  <a:gd name="connsiteX29" fmla="*/ 72143 w 671318"/>
                  <a:gd name="connsiteY29" fmla="*/ 522186 h 1207511"/>
                  <a:gd name="connsiteX30" fmla="*/ 50038 w 671318"/>
                  <a:gd name="connsiteY30" fmla="*/ 520762 h 1207511"/>
                  <a:gd name="connsiteX31" fmla="*/ 45760 w 671318"/>
                  <a:gd name="connsiteY31" fmla="*/ 525748 h 1207511"/>
                  <a:gd name="connsiteX32" fmla="*/ 74995 w 671318"/>
                  <a:gd name="connsiteY32" fmla="*/ 574904 h 1207511"/>
                  <a:gd name="connsiteX33" fmla="*/ 75708 w 671318"/>
                  <a:gd name="connsiteY33" fmla="*/ 619785 h 1207511"/>
                  <a:gd name="connsiteX34" fmla="*/ 67864 w 671318"/>
                  <a:gd name="connsiteY34" fmla="*/ 658967 h 1207511"/>
                  <a:gd name="connsiteX35" fmla="*/ 92108 w 671318"/>
                  <a:gd name="connsiteY35" fmla="*/ 715958 h 1207511"/>
                  <a:gd name="connsiteX36" fmla="*/ 126335 w 671318"/>
                  <a:gd name="connsiteY36" fmla="*/ 785773 h 120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71318" h="1207511">
                    <a:moveTo>
                      <a:pt x="126335" y="785773"/>
                    </a:moveTo>
                    <a:cubicBezTo>
                      <a:pt x="139170" y="816406"/>
                      <a:pt x="149152" y="848464"/>
                      <a:pt x="161987" y="879097"/>
                    </a:cubicBezTo>
                    <a:cubicBezTo>
                      <a:pt x="164840" y="886221"/>
                      <a:pt x="173396" y="891920"/>
                      <a:pt x="180527" y="896907"/>
                    </a:cubicBezTo>
                    <a:cubicBezTo>
                      <a:pt x="196927" y="908305"/>
                      <a:pt x="214040" y="918279"/>
                      <a:pt x="229728" y="929677"/>
                    </a:cubicBezTo>
                    <a:cubicBezTo>
                      <a:pt x="248980" y="943925"/>
                      <a:pt x="267519" y="959598"/>
                      <a:pt x="284633" y="975983"/>
                    </a:cubicBezTo>
                    <a:cubicBezTo>
                      <a:pt x="308164" y="998779"/>
                      <a:pt x="325277" y="1027988"/>
                      <a:pt x="351660" y="1049360"/>
                    </a:cubicBezTo>
                    <a:cubicBezTo>
                      <a:pt x="352373" y="1049360"/>
                      <a:pt x="352373" y="1050072"/>
                      <a:pt x="352373" y="1050784"/>
                    </a:cubicBezTo>
                    <a:cubicBezTo>
                      <a:pt x="363069" y="1084267"/>
                      <a:pt x="384460" y="1115612"/>
                      <a:pt x="383747" y="1152657"/>
                    </a:cubicBezTo>
                    <a:cubicBezTo>
                      <a:pt x="383747" y="1164055"/>
                      <a:pt x="388739" y="1169042"/>
                      <a:pt x="400861" y="1170467"/>
                    </a:cubicBezTo>
                    <a:cubicBezTo>
                      <a:pt x="432235" y="1174029"/>
                      <a:pt x="463609" y="1179016"/>
                      <a:pt x="494984" y="1184715"/>
                    </a:cubicBezTo>
                    <a:cubicBezTo>
                      <a:pt x="533489" y="1191839"/>
                      <a:pt x="571994" y="1198963"/>
                      <a:pt x="614777" y="1207512"/>
                    </a:cubicBezTo>
                    <a:cubicBezTo>
                      <a:pt x="616203" y="1193976"/>
                      <a:pt x="619055" y="1178303"/>
                      <a:pt x="619768" y="1161918"/>
                    </a:cubicBezTo>
                    <a:cubicBezTo>
                      <a:pt x="621195" y="1142684"/>
                      <a:pt x="622621" y="1123449"/>
                      <a:pt x="636169" y="1107064"/>
                    </a:cubicBezTo>
                    <a:cubicBezTo>
                      <a:pt x="646865" y="1094240"/>
                      <a:pt x="656134" y="1079280"/>
                      <a:pt x="664691" y="1064320"/>
                    </a:cubicBezTo>
                    <a:cubicBezTo>
                      <a:pt x="668969" y="1056484"/>
                      <a:pt x="673247" y="1045085"/>
                      <a:pt x="670395" y="1037249"/>
                    </a:cubicBezTo>
                    <a:cubicBezTo>
                      <a:pt x="660413" y="1006616"/>
                      <a:pt x="652569" y="974558"/>
                      <a:pt x="635456" y="947487"/>
                    </a:cubicBezTo>
                    <a:cubicBezTo>
                      <a:pt x="527071" y="775087"/>
                      <a:pt x="416548" y="604824"/>
                      <a:pt x="306737" y="433137"/>
                    </a:cubicBezTo>
                    <a:cubicBezTo>
                      <a:pt x="302459" y="426013"/>
                      <a:pt x="300320" y="414615"/>
                      <a:pt x="302459" y="406778"/>
                    </a:cubicBezTo>
                    <a:cubicBezTo>
                      <a:pt x="318146" y="344800"/>
                      <a:pt x="334547" y="283534"/>
                      <a:pt x="350947" y="221555"/>
                    </a:cubicBezTo>
                    <a:cubicBezTo>
                      <a:pt x="362356" y="179524"/>
                      <a:pt x="373052" y="137492"/>
                      <a:pt x="384460" y="93324"/>
                    </a:cubicBezTo>
                    <a:cubicBezTo>
                      <a:pt x="281781" y="61978"/>
                      <a:pt x="180527" y="30633"/>
                      <a:pt x="78560" y="0"/>
                    </a:cubicBezTo>
                    <a:cubicBezTo>
                      <a:pt x="65012" y="49155"/>
                      <a:pt x="49325" y="92611"/>
                      <a:pt x="22229" y="130369"/>
                    </a:cubicBezTo>
                    <a:cubicBezTo>
                      <a:pt x="12959" y="143904"/>
                      <a:pt x="8681" y="156015"/>
                      <a:pt x="10820" y="172400"/>
                    </a:cubicBezTo>
                    <a:cubicBezTo>
                      <a:pt x="14385" y="206595"/>
                      <a:pt x="15098" y="241502"/>
                      <a:pt x="5115" y="274985"/>
                    </a:cubicBezTo>
                    <a:cubicBezTo>
                      <a:pt x="-4867" y="308468"/>
                      <a:pt x="837" y="339101"/>
                      <a:pt x="12959" y="370446"/>
                    </a:cubicBezTo>
                    <a:cubicBezTo>
                      <a:pt x="20090" y="387544"/>
                      <a:pt x="23655" y="406066"/>
                      <a:pt x="25794" y="424588"/>
                    </a:cubicBezTo>
                    <a:cubicBezTo>
                      <a:pt x="28646" y="448810"/>
                      <a:pt x="40055" y="458783"/>
                      <a:pt x="63586" y="454509"/>
                    </a:cubicBezTo>
                    <a:cubicBezTo>
                      <a:pt x="78560" y="451659"/>
                      <a:pt x="83551" y="457358"/>
                      <a:pt x="83551" y="473744"/>
                    </a:cubicBezTo>
                    <a:cubicBezTo>
                      <a:pt x="83551" y="483717"/>
                      <a:pt x="83551" y="493691"/>
                      <a:pt x="86404" y="502952"/>
                    </a:cubicBezTo>
                    <a:cubicBezTo>
                      <a:pt x="91395" y="517200"/>
                      <a:pt x="87830" y="522899"/>
                      <a:pt x="72143" y="522186"/>
                    </a:cubicBezTo>
                    <a:cubicBezTo>
                      <a:pt x="65012" y="521474"/>
                      <a:pt x="57168" y="521474"/>
                      <a:pt x="50038" y="520762"/>
                    </a:cubicBezTo>
                    <a:cubicBezTo>
                      <a:pt x="48612" y="522186"/>
                      <a:pt x="47186" y="524324"/>
                      <a:pt x="45760" y="525748"/>
                    </a:cubicBezTo>
                    <a:cubicBezTo>
                      <a:pt x="55029" y="542133"/>
                      <a:pt x="64299" y="559231"/>
                      <a:pt x="74995" y="574904"/>
                    </a:cubicBezTo>
                    <a:cubicBezTo>
                      <a:pt x="85691" y="590576"/>
                      <a:pt x="87117" y="604112"/>
                      <a:pt x="75708" y="619785"/>
                    </a:cubicBezTo>
                    <a:cubicBezTo>
                      <a:pt x="67864" y="631183"/>
                      <a:pt x="61447" y="644006"/>
                      <a:pt x="67864" y="658967"/>
                    </a:cubicBezTo>
                    <a:cubicBezTo>
                      <a:pt x="76421" y="678201"/>
                      <a:pt x="82838" y="697436"/>
                      <a:pt x="92108" y="715958"/>
                    </a:cubicBezTo>
                    <a:lnTo>
                      <a:pt x="126335" y="785773"/>
                    </a:lnTo>
                    <a:close/>
                  </a:path>
                </a:pathLst>
              </a:custGeom>
              <a:solidFill>
                <a:srgbClr val="0070C0"/>
              </a:solidFill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65F05A17-0DA1-AFFA-1A60-C624F25DB41F}"/>
                  </a:ext>
                </a:extLst>
              </p:cNvPr>
              <p:cNvSpPr/>
              <p:nvPr/>
            </p:nvSpPr>
            <p:spPr>
              <a:xfrm>
                <a:off x="3003205" y="2451795"/>
                <a:ext cx="74675" cy="85139"/>
              </a:xfrm>
              <a:custGeom>
                <a:avLst/>
                <a:gdLst>
                  <a:gd name="connsiteX0" fmla="*/ 60610 w 60609"/>
                  <a:gd name="connsiteY0" fmla="*/ 47730 h 69102"/>
                  <a:gd name="connsiteX1" fmla="*/ 31374 w 60609"/>
                  <a:gd name="connsiteY1" fmla="*/ 69102 h 69102"/>
                  <a:gd name="connsiteX2" fmla="*/ 0 w 60609"/>
                  <a:gd name="connsiteY2" fmla="*/ 34907 h 69102"/>
                  <a:gd name="connsiteX3" fmla="*/ 32087 w 60609"/>
                  <a:gd name="connsiteY3" fmla="*/ 0 h 69102"/>
                  <a:gd name="connsiteX4" fmla="*/ 60610 w 60609"/>
                  <a:gd name="connsiteY4" fmla="*/ 22084 h 69102"/>
                  <a:gd name="connsiteX5" fmla="*/ 46349 w 60609"/>
                  <a:gd name="connsiteY5" fmla="*/ 22084 h 69102"/>
                  <a:gd name="connsiteX6" fmla="*/ 32087 w 60609"/>
                  <a:gd name="connsiteY6" fmla="*/ 11398 h 69102"/>
                  <a:gd name="connsiteX7" fmla="*/ 15687 w 60609"/>
                  <a:gd name="connsiteY7" fmla="*/ 34195 h 69102"/>
                  <a:gd name="connsiteX8" fmla="*/ 32801 w 60609"/>
                  <a:gd name="connsiteY8" fmla="*/ 57704 h 69102"/>
                  <a:gd name="connsiteX9" fmla="*/ 46349 w 60609"/>
                  <a:gd name="connsiteY9" fmla="*/ 47730 h 69102"/>
                  <a:gd name="connsiteX10" fmla="*/ 60610 w 60609"/>
                  <a:gd name="connsiteY10" fmla="*/ 47730 h 6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609" h="69102">
                    <a:moveTo>
                      <a:pt x="60610" y="47730"/>
                    </a:moveTo>
                    <a:cubicBezTo>
                      <a:pt x="57757" y="60554"/>
                      <a:pt x="48488" y="69102"/>
                      <a:pt x="31374" y="69102"/>
                    </a:cubicBezTo>
                    <a:cubicBezTo>
                      <a:pt x="9983" y="69102"/>
                      <a:pt x="0" y="54142"/>
                      <a:pt x="0" y="34907"/>
                    </a:cubicBezTo>
                    <a:cubicBezTo>
                      <a:pt x="0" y="16385"/>
                      <a:pt x="10696" y="0"/>
                      <a:pt x="32087" y="0"/>
                    </a:cubicBezTo>
                    <a:cubicBezTo>
                      <a:pt x="49914" y="0"/>
                      <a:pt x="58470" y="10686"/>
                      <a:pt x="60610" y="22084"/>
                    </a:cubicBezTo>
                    <a:lnTo>
                      <a:pt x="46349" y="22084"/>
                    </a:lnTo>
                    <a:cubicBezTo>
                      <a:pt x="44922" y="17097"/>
                      <a:pt x="41357" y="11398"/>
                      <a:pt x="32087" y="11398"/>
                    </a:cubicBezTo>
                    <a:cubicBezTo>
                      <a:pt x="19965" y="11398"/>
                      <a:pt x="15687" y="22084"/>
                      <a:pt x="15687" y="34195"/>
                    </a:cubicBezTo>
                    <a:cubicBezTo>
                      <a:pt x="15687" y="45593"/>
                      <a:pt x="19965" y="57704"/>
                      <a:pt x="32801" y="57704"/>
                    </a:cubicBezTo>
                    <a:cubicBezTo>
                      <a:pt x="42070" y="57704"/>
                      <a:pt x="45635" y="51292"/>
                      <a:pt x="46349" y="47730"/>
                    </a:cubicBezTo>
                    <a:lnTo>
                      <a:pt x="60610" y="47730"/>
                    </a:ln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5532100E-AC18-4098-0868-D8F7D807EFDC}"/>
                  </a:ext>
                </a:extLst>
              </p:cNvPr>
              <p:cNvSpPr/>
              <p:nvPr/>
            </p:nvSpPr>
            <p:spPr>
              <a:xfrm>
                <a:off x="3083152" y="2453549"/>
                <a:ext cx="79945" cy="82506"/>
              </a:xfrm>
              <a:custGeom>
                <a:avLst/>
                <a:gdLst>
                  <a:gd name="connsiteX0" fmla="*/ 19252 w 64887"/>
                  <a:gd name="connsiteY0" fmla="*/ 51293 h 66965"/>
                  <a:gd name="connsiteX1" fmla="*/ 14261 w 64887"/>
                  <a:gd name="connsiteY1" fmla="*/ 66965 h 66965"/>
                  <a:gd name="connsiteX2" fmla="*/ 0 w 64887"/>
                  <a:gd name="connsiteY2" fmla="*/ 66965 h 66965"/>
                  <a:gd name="connsiteX3" fmla="*/ 22818 w 64887"/>
                  <a:gd name="connsiteY3" fmla="*/ 0 h 66965"/>
                  <a:gd name="connsiteX4" fmla="*/ 41357 w 64887"/>
                  <a:gd name="connsiteY4" fmla="*/ 0 h 66965"/>
                  <a:gd name="connsiteX5" fmla="*/ 64888 w 64887"/>
                  <a:gd name="connsiteY5" fmla="*/ 66965 h 66965"/>
                  <a:gd name="connsiteX6" fmla="*/ 49914 w 64887"/>
                  <a:gd name="connsiteY6" fmla="*/ 66965 h 66965"/>
                  <a:gd name="connsiteX7" fmla="*/ 44209 w 64887"/>
                  <a:gd name="connsiteY7" fmla="*/ 51293 h 66965"/>
                  <a:gd name="connsiteX8" fmla="*/ 19252 w 64887"/>
                  <a:gd name="connsiteY8" fmla="*/ 51293 h 66965"/>
                  <a:gd name="connsiteX9" fmla="*/ 40644 w 64887"/>
                  <a:gd name="connsiteY9" fmla="*/ 39894 h 66965"/>
                  <a:gd name="connsiteX10" fmla="*/ 31374 w 64887"/>
                  <a:gd name="connsiteY10" fmla="*/ 10686 h 66965"/>
                  <a:gd name="connsiteX11" fmla="*/ 31374 w 64887"/>
                  <a:gd name="connsiteY11" fmla="*/ 10686 h 66965"/>
                  <a:gd name="connsiteX12" fmla="*/ 22818 w 64887"/>
                  <a:gd name="connsiteY12" fmla="*/ 39894 h 66965"/>
                  <a:gd name="connsiteX13" fmla="*/ 40644 w 64887"/>
                  <a:gd name="connsiteY13" fmla="*/ 39894 h 6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4887" h="66965">
                    <a:moveTo>
                      <a:pt x="19252" y="51293"/>
                    </a:moveTo>
                    <a:lnTo>
                      <a:pt x="14261" y="66965"/>
                    </a:lnTo>
                    <a:lnTo>
                      <a:pt x="0" y="66965"/>
                    </a:lnTo>
                    <a:lnTo>
                      <a:pt x="22818" y="0"/>
                    </a:lnTo>
                    <a:lnTo>
                      <a:pt x="41357" y="0"/>
                    </a:lnTo>
                    <a:lnTo>
                      <a:pt x="64888" y="66965"/>
                    </a:lnTo>
                    <a:lnTo>
                      <a:pt x="49914" y="66965"/>
                    </a:lnTo>
                    <a:lnTo>
                      <a:pt x="44209" y="51293"/>
                    </a:lnTo>
                    <a:lnTo>
                      <a:pt x="19252" y="51293"/>
                    </a:lnTo>
                    <a:close/>
                    <a:moveTo>
                      <a:pt x="40644" y="39894"/>
                    </a:moveTo>
                    <a:cubicBezTo>
                      <a:pt x="35653" y="25646"/>
                      <a:pt x="32800" y="16385"/>
                      <a:pt x="31374" y="10686"/>
                    </a:cubicBezTo>
                    <a:lnTo>
                      <a:pt x="31374" y="10686"/>
                    </a:lnTo>
                    <a:cubicBezTo>
                      <a:pt x="29948" y="17097"/>
                      <a:pt x="26383" y="27783"/>
                      <a:pt x="22818" y="39894"/>
                    </a:cubicBezTo>
                    <a:lnTo>
                      <a:pt x="40644" y="39894"/>
                    </a:ln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648E2F3-2FC4-7DB1-D594-F25852333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630" y="4865112"/>
              <a:ext cx="483218" cy="54458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EB08D92-D92D-D3AC-F91E-09F4E1C5866D}"/>
                </a:ext>
              </a:extLst>
            </p:cNvPr>
            <p:cNvSpPr txBox="1"/>
            <p:nvPr/>
          </p:nvSpPr>
          <p:spPr>
            <a:xfrm>
              <a:off x="4163167" y="3504204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AZ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065D45B-F42D-BDBF-6AB5-A3A172313F99}"/>
                </a:ext>
              </a:extLst>
            </p:cNvPr>
            <p:cNvSpPr txBox="1"/>
            <p:nvPr/>
          </p:nvSpPr>
          <p:spPr>
            <a:xfrm>
              <a:off x="6874809" y="4080404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LA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19EF77E-74E4-9636-E960-D9BB3C9F29C5}"/>
                </a:ext>
              </a:extLst>
            </p:cNvPr>
            <p:cNvSpPr txBox="1"/>
            <p:nvPr/>
          </p:nvSpPr>
          <p:spPr>
            <a:xfrm>
              <a:off x="5943008" y="2450809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NE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98E1C6A-D318-3CF5-9189-72F9251DECDA}"/>
                </a:ext>
              </a:extLst>
            </p:cNvPr>
            <p:cNvSpPr txBox="1"/>
            <p:nvPr/>
          </p:nvSpPr>
          <p:spPr>
            <a:xfrm>
              <a:off x="3322912" y="1621271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OR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E28B3D4-F464-D3A1-98EB-FF99FE87470C}"/>
                </a:ext>
              </a:extLst>
            </p:cNvPr>
            <p:cNvSpPr txBox="1"/>
            <p:nvPr/>
          </p:nvSpPr>
          <p:spPr>
            <a:xfrm>
              <a:off x="4099683" y="1792342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ID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60BA48A-C8E4-BB54-A6D1-CED5F126C199}"/>
                </a:ext>
              </a:extLst>
            </p:cNvPr>
            <p:cNvSpPr txBox="1"/>
            <p:nvPr/>
          </p:nvSpPr>
          <p:spPr>
            <a:xfrm>
              <a:off x="4265244" y="2716897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UT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5E26F28-D84F-4F33-3E53-BE9E0AA5D5C0}"/>
                </a:ext>
              </a:extLst>
            </p:cNvPr>
            <p:cNvSpPr txBox="1"/>
            <p:nvPr/>
          </p:nvSpPr>
          <p:spPr>
            <a:xfrm>
              <a:off x="3651887" y="2507681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NV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E58D438-86CE-A601-34A0-30C4094C2B76}"/>
                </a:ext>
              </a:extLst>
            </p:cNvPr>
            <p:cNvSpPr txBox="1"/>
            <p:nvPr/>
          </p:nvSpPr>
          <p:spPr>
            <a:xfrm>
              <a:off x="6081055" y="3458695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OK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826B12B-5E60-3CF2-61B3-8BF28F6575A1}"/>
                </a:ext>
              </a:extLst>
            </p:cNvPr>
            <p:cNvSpPr txBox="1"/>
            <p:nvPr/>
          </p:nvSpPr>
          <p:spPr>
            <a:xfrm>
              <a:off x="6832449" y="3615204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AR</a:t>
              </a:r>
            </a:p>
          </p:txBody>
        </p: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82C94A28-FB71-CAB4-7D26-549E7F8EB134}"/>
                </a:ext>
              </a:extLst>
            </p:cNvPr>
            <p:cNvGrpSpPr/>
            <p:nvPr/>
          </p:nvGrpSpPr>
          <p:grpSpPr>
            <a:xfrm>
              <a:off x="3005701" y="3921414"/>
              <a:ext cx="1435145" cy="1100980"/>
              <a:chOff x="4223441" y="4735421"/>
              <a:chExt cx="1435145" cy="1100980"/>
            </a:xfrm>
            <a:solidFill>
              <a:srgbClr val="0070C0"/>
            </a:solidFill>
          </p:grpSpPr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2CFE1E76-9E57-0751-9028-28831A8D82BF}"/>
                  </a:ext>
                </a:extLst>
              </p:cNvPr>
              <p:cNvSpPr/>
              <p:nvPr/>
            </p:nvSpPr>
            <p:spPr>
              <a:xfrm>
                <a:off x="5202901" y="5447687"/>
                <a:ext cx="327168" cy="388714"/>
              </a:xfrm>
              <a:custGeom>
                <a:avLst/>
                <a:gdLst>
                  <a:gd name="connsiteX0" fmla="*/ 0 w 211064"/>
                  <a:gd name="connsiteY0" fmla="*/ 110450 h 250768"/>
                  <a:gd name="connsiteX1" fmla="*/ 5705 w 211064"/>
                  <a:gd name="connsiteY1" fmla="*/ 114724 h 250768"/>
                  <a:gd name="connsiteX2" fmla="*/ 9270 w 211064"/>
                  <a:gd name="connsiteY2" fmla="*/ 136809 h 250768"/>
                  <a:gd name="connsiteX3" fmla="*/ 35653 w 211064"/>
                  <a:gd name="connsiteY3" fmla="*/ 223009 h 250768"/>
                  <a:gd name="connsiteX4" fmla="*/ 61323 w 211064"/>
                  <a:gd name="connsiteY4" fmla="*/ 250080 h 250768"/>
                  <a:gd name="connsiteX5" fmla="*/ 94123 w 211064"/>
                  <a:gd name="connsiteY5" fmla="*/ 238681 h 250768"/>
                  <a:gd name="connsiteX6" fmla="*/ 181829 w 211064"/>
                  <a:gd name="connsiteY6" fmla="*/ 186677 h 250768"/>
                  <a:gd name="connsiteX7" fmla="*/ 211064 w 211064"/>
                  <a:gd name="connsiteY7" fmla="*/ 168154 h 250768"/>
                  <a:gd name="connsiteX8" fmla="*/ 196090 w 211064"/>
                  <a:gd name="connsiteY8" fmla="*/ 122561 h 250768"/>
                  <a:gd name="connsiteX9" fmla="*/ 162577 w 211064"/>
                  <a:gd name="connsiteY9" fmla="*/ 66994 h 250768"/>
                  <a:gd name="connsiteX10" fmla="*/ 154733 w 211064"/>
                  <a:gd name="connsiteY10" fmla="*/ 51321 h 250768"/>
                  <a:gd name="connsiteX11" fmla="*/ 72019 w 211064"/>
                  <a:gd name="connsiteY11" fmla="*/ 4303 h 250768"/>
                  <a:gd name="connsiteX12" fmla="*/ 37079 w 211064"/>
                  <a:gd name="connsiteY12" fmla="*/ 37073 h 250768"/>
                  <a:gd name="connsiteX13" fmla="*/ 32087 w 211064"/>
                  <a:gd name="connsiteY13" fmla="*/ 57733 h 250768"/>
                  <a:gd name="connsiteX14" fmla="*/ 0 w 211064"/>
                  <a:gd name="connsiteY14" fmla="*/ 110450 h 25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1064" h="250768">
                    <a:moveTo>
                      <a:pt x="0" y="110450"/>
                    </a:moveTo>
                    <a:cubicBezTo>
                      <a:pt x="2139" y="111875"/>
                      <a:pt x="3565" y="113299"/>
                      <a:pt x="5705" y="114724"/>
                    </a:cubicBezTo>
                    <a:cubicBezTo>
                      <a:pt x="6418" y="122561"/>
                      <a:pt x="4991" y="133247"/>
                      <a:pt x="9270" y="136809"/>
                    </a:cubicBezTo>
                    <a:cubicBezTo>
                      <a:pt x="34227" y="161030"/>
                      <a:pt x="31375" y="192376"/>
                      <a:pt x="35653" y="223009"/>
                    </a:cubicBezTo>
                    <a:cubicBezTo>
                      <a:pt x="37079" y="233695"/>
                      <a:pt x="50627" y="246518"/>
                      <a:pt x="61323" y="250080"/>
                    </a:cubicBezTo>
                    <a:cubicBezTo>
                      <a:pt x="70593" y="252929"/>
                      <a:pt x="89132" y="246518"/>
                      <a:pt x="94123" y="238681"/>
                    </a:cubicBezTo>
                    <a:cubicBezTo>
                      <a:pt x="115515" y="205911"/>
                      <a:pt x="144750" y="192376"/>
                      <a:pt x="181829" y="186677"/>
                    </a:cubicBezTo>
                    <a:cubicBezTo>
                      <a:pt x="193238" y="185252"/>
                      <a:pt x="211064" y="174566"/>
                      <a:pt x="211064" y="168154"/>
                    </a:cubicBezTo>
                    <a:cubicBezTo>
                      <a:pt x="211064" y="152481"/>
                      <a:pt x="206786" y="131109"/>
                      <a:pt x="196090" y="122561"/>
                    </a:cubicBezTo>
                    <a:cubicBezTo>
                      <a:pt x="176838" y="106888"/>
                      <a:pt x="166855" y="89790"/>
                      <a:pt x="162577" y="66994"/>
                    </a:cubicBezTo>
                    <a:cubicBezTo>
                      <a:pt x="161150" y="61295"/>
                      <a:pt x="159011" y="54171"/>
                      <a:pt x="154733" y="51321"/>
                    </a:cubicBezTo>
                    <a:cubicBezTo>
                      <a:pt x="127637" y="34936"/>
                      <a:pt x="100541" y="16414"/>
                      <a:pt x="72019" y="4303"/>
                    </a:cubicBezTo>
                    <a:cubicBezTo>
                      <a:pt x="43496" y="-7808"/>
                      <a:pt x="31375" y="6440"/>
                      <a:pt x="37079" y="37073"/>
                    </a:cubicBezTo>
                    <a:cubicBezTo>
                      <a:pt x="38505" y="43485"/>
                      <a:pt x="34940" y="51321"/>
                      <a:pt x="32087" y="57733"/>
                    </a:cubicBezTo>
                    <a:cubicBezTo>
                      <a:pt x="20679" y="75543"/>
                      <a:pt x="9983" y="92640"/>
                      <a:pt x="0" y="110450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EA9FA287-EE02-5164-0F96-1825A0B755CD}"/>
                  </a:ext>
                </a:extLst>
              </p:cNvPr>
              <p:cNvSpPr/>
              <p:nvPr/>
            </p:nvSpPr>
            <p:spPr>
              <a:xfrm>
                <a:off x="4694204" y="4960353"/>
                <a:ext cx="185445" cy="171553"/>
              </a:xfrm>
              <a:custGeom>
                <a:avLst/>
                <a:gdLst>
                  <a:gd name="connsiteX0" fmla="*/ 85021 w 119635"/>
                  <a:gd name="connsiteY0" fmla="*/ 110674 h 110673"/>
                  <a:gd name="connsiteX1" fmla="*/ 118535 w 119635"/>
                  <a:gd name="connsiteY1" fmla="*/ 77191 h 110673"/>
                  <a:gd name="connsiteX2" fmla="*/ 101422 w 119635"/>
                  <a:gd name="connsiteY2" fmla="*/ 31598 h 110673"/>
                  <a:gd name="connsiteX3" fmla="*/ 43664 w 119635"/>
                  <a:gd name="connsiteY3" fmla="*/ 965 h 110673"/>
                  <a:gd name="connsiteX4" fmla="*/ 168 w 119635"/>
                  <a:gd name="connsiteY4" fmla="*/ 57957 h 110673"/>
                  <a:gd name="connsiteX5" fmla="*/ 15142 w 119635"/>
                  <a:gd name="connsiteY5" fmla="*/ 87877 h 110673"/>
                  <a:gd name="connsiteX6" fmla="*/ 85021 w 119635"/>
                  <a:gd name="connsiteY6" fmla="*/ 110674 h 11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35" h="110673">
                    <a:moveTo>
                      <a:pt x="85021" y="110674"/>
                    </a:moveTo>
                    <a:cubicBezTo>
                      <a:pt x="111404" y="110674"/>
                      <a:pt x="123526" y="96426"/>
                      <a:pt x="118535" y="77191"/>
                    </a:cubicBezTo>
                    <a:cubicBezTo>
                      <a:pt x="114256" y="61519"/>
                      <a:pt x="108552" y="45846"/>
                      <a:pt x="101422" y="31598"/>
                    </a:cubicBezTo>
                    <a:cubicBezTo>
                      <a:pt x="90726" y="10938"/>
                      <a:pt x="60777" y="-4022"/>
                      <a:pt x="43664" y="965"/>
                    </a:cubicBezTo>
                    <a:cubicBezTo>
                      <a:pt x="16568" y="9514"/>
                      <a:pt x="-1971" y="31598"/>
                      <a:pt x="168" y="57957"/>
                    </a:cubicBezTo>
                    <a:cubicBezTo>
                      <a:pt x="881" y="68643"/>
                      <a:pt x="7298" y="84315"/>
                      <a:pt x="15142" y="87877"/>
                    </a:cubicBezTo>
                    <a:cubicBezTo>
                      <a:pt x="38673" y="98563"/>
                      <a:pt x="65056" y="104975"/>
                      <a:pt x="85021" y="110674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F8D1A8EA-BA2A-A046-6ED2-A14477FBA935}"/>
                  </a:ext>
                </a:extLst>
              </p:cNvPr>
              <p:cNvSpPr/>
              <p:nvPr/>
            </p:nvSpPr>
            <p:spPr>
              <a:xfrm>
                <a:off x="4369506" y="4735472"/>
                <a:ext cx="139292" cy="140243"/>
              </a:xfrm>
              <a:custGeom>
                <a:avLst/>
                <a:gdLst>
                  <a:gd name="connsiteX0" fmla="*/ 34940 w 89861"/>
                  <a:gd name="connsiteY0" fmla="*/ 0 h 90474"/>
                  <a:gd name="connsiteX1" fmla="*/ 0 w 89861"/>
                  <a:gd name="connsiteY1" fmla="*/ 31345 h 90474"/>
                  <a:gd name="connsiteX2" fmla="*/ 51340 w 89861"/>
                  <a:gd name="connsiteY2" fmla="*/ 90474 h 90474"/>
                  <a:gd name="connsiteX3" fmla="*/ 89845 w 89861"/>
                  <a:gd name="connsiteY3" fmla="*/ 48443 h 90474"/>
                  <a:gd name="connsiteX4" fmla="*/ 34940 w 89861"/>
                  <a:gd name="connsiteY4" fmla="*/ 0 h 90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861" h="90474">
                    <a:moveTo>
                      <a:pt x="34940" y="0"/>
                    </a:moveTo>
                    <a:cubicBezTo>
                      <a:pt x="11409" y="0"/>
                      <a:pt x="0" y="9974"/>
                      <a:pt x="0" y="31345"/>
                    </a:cubicBezTo>
                    <a:cubicBezTo>
                      <a:pt x="713" y="60554"/>
                      <a:pt x="26383" y="90474"/>
                      <a:pt x="51340" y="90474"/>
                    </a:cubicBezTo>
                    <a:cubicBezTo>
                      <a:pt x="70592" y="90474"/>
                      <a:pt x="89132" y="69815"/>
                      <a:pt x="89845" y="48443"/>
                    </a:cubicBezTo>
                    <a:cubicBezTo>
                      <a:pt x="90558" y="19947"/>
                      <a:pt x="67740" y="0"/>
                      <a:pt x="34940" y="0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47" name="Freeform 246">
                <a:extLst>
                  <a:ext uri="{FF2B5EF4-FFF2-40B4-BE49-F238E27FC236}">
                    <a16:creationId xmlns:a16="http://schemas.microsoft.com/office/drawing/2014/main" id="{1B346B7D-CAA7-7964-34B4-6DC096C4883C}"/>
                  </a:ext>
                </a:extLst>
              </p:cNvPr>
              <p:cNvSpPr/>
              <p:nvPr/>
            </p:nvSpPr>
            <p:spPr>
              <a:xfrm>
                <a:off x="4694204" y="4959198"/>
                <a:ext cx="185445" cy="172709"/>
              </a:xfrm>
              <a:custGeom>
                <a:avLst/>
                <a:gdLst>
                  <a:gd name="connsiteX0" fmla="*/ 85021 w 119635"/>
                  <a:gd name="connsiteY0" fmla="*/ 111419 h 111419"/>
                  <a:gd name="connsiteX1" fmla="*/ 15142 w 119635"/>
                  <a:gd name="connsiteY1" fmla="*/ 87910 h 111419"/>
                  <a:gd name="connsiteX2" fmla="*/ 168 w 119635"/>
                  <a:gd name="connsiteY2" fmla="*/ 57989 h 111419"/>
                  <a:gd name="connsiteX3" fmla="*/ 43664 w 119635"/>
                  <a:gd name="connsiteY3" fmla="*/ 998 h 111419"/>
                  <a:gd name="connsiteX4" fmla="*/ 101422 w 119635"/>
                  <a:gd name="connsiteY4" fmla="*/ 31631 h 111419"/>
                  <a:gd name="connsiteX5" fmla="*/ 118535 w 119635"/>
                  <a:gd name="connsiteY5" fmla="*/ 77224 h 111419"/>
                  <a:gd name="connsiteX6" fmla="*/ 85021 w 119635"/>
                  <a:gd name="connsiteY6" fmla="*/ 111419 h 111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35" h="111419">
                    <a:moveTo>
                      <a:pt x="85021" y="111419"/>
                    </a:moveTo>
                    <a:cubicBezTo>
                      <a:pt x="65056" y="105008"/>
                      <a:pt x="38673" y="99309"/>
                      <a:pt x="15142" y="87910"/>
                    </a:cubicBezTo>
                    <a:cubicBezTo>
                      <a:pt x="7298" y="84348"/>
                      <a:pt x="881" y="68675"/>
                      <a:pt x="168" y="57989"/>
                    </a:cubicBezTo>
                    <a:cubicBezTo>
                      <a:pt x="-1971" y="31631"/>
                      <a:pt x="16568" y="9547"/>
                      <a:pt x="43664" y="998"/>
                    </a:cubicBezTo>
                    <a:cubicBezTo>
                      <a:pt x="60777" y="-3989"/>
                      <a:pt x="90726" y="10259"/>
                      <a:pt x="101422" y="31631"/>
                    </a:cubicBezTo>
                    <a:cubicBezTo>
                      <a:pt x="108552" y="45879"/>
                      <a:pt x="114256" y="61551"/>
                      <a:pt x="118535" y="77224"/>
                    </a:cubicBezTo>
                    <a:cubicBezTo>
                      <a:pt x="123526" y="97884"/>
                      <a:pt x="111404" y="111419"/>
                      <a:pt x="85021" y="111419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49" name="Freeform 248">
                <a:extLst>
                  <a:ext uri="{FF2B5EF4-FFF2-40B4-BE49-F238E27FC236}">
                    <a16:creationId xmlns:a16="http://schemas.microsoft.com/office/drawing/2014/main" id="{A9CDF78F-66A9-E206-C426-CA67372755BE}"/>
                  </a:ext>
                </a:extLst>
              </p:cNvPr>
              <p:cNvSpPr/>
              <p:nvPr/>
            </p:nvSpPr>
            <p:spPr>
              <a:xfrm>
                <a:off x="4907498" y="5119862"/>
                <a:ext cx="164189" cy="176583"/>
              </a:xfrm>
              <a:custGeom>
                <a:avLst/>
                <a:gdLst>
                  <a:gd name="connsiteX0" fmla="*/ 87891 w 105922"/>
                  <a:gd name="connsiteY0" fmla="*/ 113919 h 113918"/>
                  <a:gd name="connsiteX1" fmla="*/ 5890 w 105922"/>
                  <a:gd name="connsiteY1" fmla="*/ 31281 h 113918"/>
                  <a:gd name="connsiteX2" fmla="*/ 14447 w 105922"/>
                  <a:gd name="connsiteY2" fmla="*/ 2785 h 113918"/>
                  <a:gd name="connsiteX3" fmla="*/ 102152 w 105922"/>
                  <a:gd name="connsiteY3" fmla="*/ 31281 h 113918"/>
                  <a:gd name="connsiteX4" fmla="*/ 87891 w 105922"/>
                  <a:gd name="connsiteY4" fmla="*/ 113919 h 113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922" h="113918">
                    <a:moveTo>
                      <a:pt x="87891" y="113919"/>
                    </a:moveTo>
                    <a:cubicBezTo>
                      <a:pt x="57230" y="88273"/>
                      <a:pt x="40829" y="51228"/>
                      <a:pt x="5890" y="31281"/>
                    </a:cubicBezTo>
                    <a:cubicBezTo>
                      <a:pt x="-5519" y="24869"/>
                      <a:pt x="899" y="9196"/>
                      <a:pt x="14447" y="2785"/>
                    </a:cubicBezTo>
                    <a:cubicBezTo>
                      <a:pt x="34412" y="-7189"/>
                      <a:pt x="97874" y="11333"/>
                      <a:pt x="102152" y="31281"/>
                    </a:cubicBezTo>
                    <a:cubicBezTo>
                      <a:pt x="108570" y="58352"/>
                      <a:pt x="108570" y="87560"/>
                      <a:pt x="87891" y="113919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50" name="Freeform 249">
                <a:extLst>
                  <a:ext uri="{FF2B5EF4-FFF2-40B4-BE49-F238E27FC236}">
                    <a16:creationId xmlns:a16="http://schemas.microsoft.com/office/drawing/2014/main" id="{D72BFAF6-B815-9CB5-A711-91BF05BE80C0}"/>
                  </a:ext>
                </a:extLst>
              </p:cNvPr>
              <p:cNvSpPr/>
              <p:nvPr/>
            </p:nvSpPr>
            <p:spPr>
              <a:xfrm>
                <a:off x="5076200" y="5217951"/>
                <a:ext cx="145892" cy="148065"/>
              </a:xfrm>
              <a:custGeom>
                <a:avLst/>
                <a:gdLst>
                  <a:gd name="connsiteX0" fmla="*/ 40381 w 94119"/>
                  <a:gd name="connsiteY0" fmla="*/ 95520 h 95520"/>
                  <a:gd name="connsiteX1" fmla="*/ 2589 w 94119"/>
                  <a:gd name="connsiteY1" fmla="*/ 58476 h 95520"/>
                  <a:gd name="connsiteX2" fmla="*/ 5441 w 94119"/>
                  <a:gd name="connsiteY2" fmla="*/ 7184 h 95520"/>
                  <a:gd name="connsiteX3" fmla="*/ 26833 w 94119"/>
                  <a:gd name="connsiteY3" fmla="*/ 772 h 95520"/>
                  <a:gd name="connsiteX4" fmla="*/ 81738 w 94119"/>
                  <a:gd name="connsiteY4" fmla="*/ 40666 h 95520"/>
                  <a:gd name="connsiteX5" fmla="*/ 63199 w 94119"/>
                  <a:gd name="connsiteY5" fmla="*/ 87684 h 95520"/>
                  <a:gd name="connsiteX6" fmla="*/ 45372 w 94119"/>
                  <a:gd name="connsiteY6" fmla="*/ 90534 h 95520"/>
                  <a:gd name="connsiteX7" fmla="*/ 40381 w 94119"/>
                  <a:gd name="connsiteY7" fmla="*/ 95520 h 95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119" h="95520">
                    <a:moveTo>
                      <a:pt x="40381" y="95520"/>
                    </a:moveTo>
                    <a:cubicBezTo>
                      <a:pt x="26833" y="83410"/>
                      <a:pt x="8293" y="73436"/>
                      <a:pt x="2589" y="58476"/>
                    </a:cubicBezTo>
                    <a:cubicBezTo>
                      <a:pt x="-3116" y="44228"/>
                      <a:pt x="1876" y="24281"/>
                      <a:pt x="5441" y="7184"/>
                    </a:cubicBezTo>
                    <a:cubicBezTo>
                      <a:pt x="6154" y="3622"/>
                      <a:pt x="21841" y="-2078"/>
                      <a:pt x="26833" y="772"/>
                    </a:cubicBezTo>
                    <a:cubicBezTo>
                      <a:pt x="46085" y="12170"/>
                      <a:pt x="67477" y="23569"/>
                      <a:pt x="81738" y="40666"/>
                    </a:cubicBezTo>
                    <a:cubicBezTo>
                      <a:pt x="103129" y="66312"/>
                      <a:pt x="96712" y="79848"/>
                      <a:pt x="63199" y="87684"/>
                    </a:cubicBezTo>
                    <a:cubicBezTo>
                      <a:pt x="57494" y="89109"/>
                      <a:pt x="51077" y="89109"/>
                      <a:pt x="45372" y="90534"/>
                    </a:cubicBezTo>
                    <a:cubicBezTo>
                      <a:pt x="43233" y="91958"/>
                      <a:pt x="41807" y="94096"/>
                      <a:pt x="40381" y="95520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51" name="Freeform 250">
                <a:extLst>
                  <a:ext uri="{FF2B5EF4-FFF2-40B4-BE49-F238E27FC236}">
                    <a16:creationId xmlns:a16="http://schemas.microsoft.com/office/drawing/2014/main" id="{FA7C4642-7383-BDB4-EC1F-CF7DC9733ACC}"/>
                  </a:ext>
                </a:extLst>
              </p:cNvPr>
              <p:cNvSpPr/>
              <p:nvPr/>
            </p:nvSpPr>
            <p:spPr>
              <a:xfrm>
                <a:off x="4369506" y="4735421"/>
                <a:ext cx="139292" cy="140294"/>
              </a:xfrm>
              <a:custGeom>
                <a:avLst/>
                <a:gdLst>
                  <a:gd name="connsiteX0" fmla="*/ 34940 w 89861"/>
                  <a:gd name="connsiteY0" fmla="*/ 33 h 90507"/>
                  <a:gd name="connsiteX1" fmla="*/ 89845 w 89861"/>
                  <a:gd name="connsiteY1" fmla="*/ 48476 h 90507"/>
                  <a:gd name="connsiteX2" fmla="*/ 51340 w 89861"/>
                  <a:gd name="connsiteY2" fmla="*/ 90508 h 90507"/>
                  <a:gd name="connsiteX3" fmla="*/ 0 w 89861"/>
                  <a:gd name="connsiteY3" fmla="*/ 31379 h 90507"/>
                  <a:gd name="connsiteX4" fmla="*/ 34940 w 89861"/>
                  <a:gd name="connsiteY4" fmla="*/ 33 h 9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861" h="90507">
                    <a:moveTo>
                      <a:pt x="34940" y="33"/>
                    </a:moveTo>
                    <a:cubicBezTo>
                      <a:pt x="67740" y="33"/>
                      <a:pt x="90558" y="20693"/>
                      <a:pt x="89845" y="48476"/>
                    </a:cubicBezTo>
                    <a:cubicBezTo>
                      <a:pt x="89132" y="69848"/>
                      <a:pt x="70592" y="89795"/>
                      <a:pt x="51340" y="90508"/>
                    </a:cubicBezTo>
                    <a:cubicBezTo>
                      <a:pt x="26383" y="90508"/>
                      <a:pt x="713" y="60587"/>
                      <a:pt x="0" y="31379"/>
                    </a:cubicBezTo>
                    <a:cubicBezTo>
                      <a:pt x="0" y="10007"/>
                      <a:pt x="11409" y="-679"/>
                      <a:pt x="34940" y="33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60" name="Freeform 259">
                <a:extLst>
                  <a:ext uri="{FF2B5EF4-FFF2-40B4-BE49-F238E27FC236}">
                    <a16:creationId xmlns:a16="http://schemas.microsoft.com/office/drawing/2014/main" id="{BE1E970C-2645-A4EC-9A32-755B995EFBC4}"/>
                  </a:ext>
                </a:extLst>
              </p:cNvPr>
              <p:cNvSpPr/>
              <p:nvPr/>
            </p:nvSpPr>
            <p:spPr>
              <a:xfrm>
                <a:off x="4223441" y="4794682"/>
                <a:ext cx="88589" cy="90045"/>
              </a:xfrm>
              <a:custGeom>
                <a:avLst/>
                <a:gdLst>
                  <a:gd name="connsiteX0" fmla="*/ 36473 w 57151"/>
                  <a:gd name="connsiteY0" fmla="*/ 272 h 58090"/>
                  <a:gd name="connsiteX1" fmla="*/ 57152 w 57151"/>
                  <a:gd name="connsiteY1" fmla="*/ 23781 h 58090"/>
                  <a:gd name="connsiteX2" fmla="*/ 26490 w 57151"/>
                  <a:gd name="connsiteY2" fmla="*/ 57976 h 58090"/>
                  <a:gd name="connsiteX3" fmla="*/ 107 w 57151"/>
                  <a:gd name="connsiteY3" fmla="*/ 30193 h 58090"/>
                  <a:gd name="connsiteX4" fmla="*/ 36473 w 57151"/>
                  <a:gd name="connsiteY4" fmla="*/ 272 h 58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1" h="58090">
                    <a:moveTo>
                      <a:pt x="36473" y="272"/>
                    </a:moveTo>
                    <a:cubicBezTo>
                      <a:pt x="53586" y="-1865"/>
                      <a:pt x="57152" y="8821"/>
                      <a:pt x="57152" y="23781"/>
                    </a:cubicBezTo>
                    <a:cubicBezTo>
                      <a:pt x="57152" y="44441"/>
                      <a:pt x="45743" y="56552"/>
                      <a:pt x="26490" y="57976"/>
                    </a:cubicBezTo>
                    <a:cubicBezTo>
                      <a:pt x="8664" y="59401"/>
                      <a:pt x="107" y="47291"/>
                      <a:pt x="107" y="30193"/>
                    </a:cubicBezTo>
                    <a:cubicBezTo>
                      <a:pt x="-1319" y="10958"/>
                      <a:pt x="11516" y="272"/>
                      <a:pt x="36473" y="272"/>
                    </a:cubicBezTo>
                    <a:close/>
                  </a:path>
                </a:pathLst>
              </a:custGeom>
              <a:grpFill/>
              <a:ln w="71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27D231D-D20B-75F2-517D-B18CCACB70B0}"/>
                  </a:ext>
                </a:extLst>
              </p:cNvPr>
              <p:cNvSpPr txBox="1"/>
              <p:nvPr/>
            </p:nvSpPr>
            <p:spPr>
              <a:xfrm>
                <a:off x="5174029" y="5507993"/>
                <a:ext cx="4845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rPr>
                  <a:t>HI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F5A6213-CDB1-A92D-4D4F-4DDEB325D479}"/>
                </a:ext>
              </a:extLst>
            </p:cNvPr>
            <p:cNvSpPr txBox="1"/>
            <p:nvPr/>
          </p:nvSpPr>
          <p:spPr>
            <a:xfrm>
              <a:off x="9527841" y="1169181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ME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24015E1-40A7-4C32-A2F9-BCD24C9D8A40}"/>
                </a:ext>
              </a:extLst>
            </p:cNvPr>
            <p:cNvSpPr txBox="1"/>
            <p:nvPr/>
          </p:nvSpPr>
          <p:spPr>
            <a:xfrm>
              <a:off x="9234294" y="1494593"/>
              <a:ext cx="3302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VT</a:t>
              </a:r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926027CA-DD7F-D250-6B68-1D9E47BD581B}"/>
                </a:ext>
              </a:extLst>
            </p:cNvPr>
            <p:cNvSpPr txBox="1"/>
            <p:nvPr/>
          </p:nvSpPr>
          <p:spPr>
            <a:xfrm>
              <a:off x="9393874" y="1648341"/>
              <a:ext cx="3707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NH</a:t>
              </a: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47BFE651-63AA-C427-5DA7-7AE78FDC3FD8}"/>
                </a:ext>
              </a:extLst>
            </p:cNvPr>
            <p:cNvSpPr txBox="1"/>
            <p:nvPr/>
          </p:nvSpPr>
          <p:spPr>
            <a:xfrm>
              <a:off x="9373130" y="1965178"/>
              <a:ext cx="3707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CT</a:t>
              </a: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8C521153-54FF-A522-FA1C-5FF375BC0A56}"/>
                </a:ext>
              </a:extLst>
            </p:cNvPr>
            <p:cNvSpPr txBox="1"/>
            <p:nvPr/>
          </p:nvSpPr>
          <p:spPr>
            <a:xfrm>
              <a:off x="9364033" y="1848555"/>
              <a:ext cx="37076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MA</a:t>
              </a: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0175C70A-2F41-CD31-A8F7-0F4928ABA7D7}"/>
                </a:ext>
              </a:extLst>
            </p:cNvPr>
            <p:cNvSpPr txBox="1"/>
            <p:nvPr/>
          </p:nvSpPr>
          <p:spPr>
            <a:xfrm>
              <a:off x="9208474" y="2249089"/>
              <a:ext cx="37076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NJ</a:t>
              </a: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FF9F63C2-90BE-0E80-4E6B-BB6C6A3C1B86}"/>
                </a:ext>
              </a:extLst>
            </p:cNvPr>
            <p:cNvSpPr txBox="1"/>
            <p:nvPr/>
          </p:nvSpPr>
          <p:spPr>
            <a:xfrm>
              <a:off x="8815909" y="2874647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VA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44849FA9-85E5-92D2-F7CA-280591FB3FBB}"/>
                </a:ext>
              </a:extLst>
            </p:cNvPr>
            <p:cNvSpPr txBox="1"/>
            <p:nvPr/>
          </p:nvSpPr>
          <p:spPr>
            <a:xfrm>
              <a:off x="8720550" y="3236858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NC</a:t>
              </a: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C51E2FBB-3AC1-0DC0-C497-66356E0CFF84}"/>
                </a:ext>
              </a:extLst>
            </p:cNvPr>
            <p:cNvSpPr txBox="1"/>
            <p:nvPr/>
          </p:nvSpPr>
          <p:spPr>
            <a:xfrm>
              <a:off x="8559176" y="3543577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SC</a:t>
              </a: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43E35E32-A8FE-F0CC-0A2B-3518793FFA8F}"/>
                </a:ext>
              </a:extLst>
            </p:cNvPr>
            <p:cNvSpPr txBox="1"/>
            <p:nvPr/>
          </p:nvSpPr>
          <p:spPr>
            <a:xfrm>
              <a:off x="8220178" y="3873661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GA</a:t>
              </a: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96E8D478-4B7E-3511-386F-E4F906E65FD2}"/>
                </a:ext>
              </a:extLst>
            </p:cNvPr>
            <p:cNvSpPr txBox="1"/>
            <p:nvPr/>
          </p:nvSpPr>
          <p:spPr>
            <a:xfrm>
              <a:off x="8653270" y="4668752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FL</a:t>
              </a:r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C9456BA4-87A8-EE12-9CF8-E549E29DDA19}"/>
                </a:ext>
              </a:extLst>
            </p:cNvPr>
            <p:cNvSpPr txBox="1"/>
            <p:nvPr/>
          </p:nvSpPr>
          <p:spPr>
            <a:xfrm>
              <a:off x="7793474" y="3856205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AL</a:t>
              </a:r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D876BBEB-05B6-708B-2C69-46407DE3453B}"/>
                </a:ext>
              </a:extLst>
            </p:cNvPr>
            <p:cNvSpPr txBox="1"/>
            <p:nvPr/>
          </p:nvSpPr>
          <p:spPr>
            <a:xfrm>
              <a:off x="7286327" y="3873661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MS</a:t>
              </a: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0FDA1762-AE93-E45B-A206-F07D316F692F}"/>
                </a:ext>
              </a:extLst>
            </p:cNvPr>
            <p:cNvSpPr txBox="1"/>
            <p:nvPr/>
          </p:nvSpPr>
          <p:spPr>
            <a:xfrm>
              <a:off x="7802107" y="3321820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TN</a:t>
              </a:r>
            </a:p>
          </p:txBody>
        </p: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07385F67-4EE8-782F-444B-5AC0144BAEDB}"/>
                </a:ext>
              </a:extLst>
            </p:cNvPr>
            <p:cNvSpPr txBox="1"/>
            <p:nvPr/>
          </p:nvSpPr>
          <p:spPr>
            <a:xfrm>
              <a:off x="7956782" y="3005040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KY</a:t>
              </a:r>
            </a:p>
          </p:txBody>
        </p:sp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C90B3152-FAC0-DDA6-7785-DA4ED23028C2}"/>
                </a:ext>
              </a:extLst>
            </p:cNvPr>
            <p:cNvSpPr txBox="1"/>
            <p:nvPr/>
          </p:nvSpPr>
          <p:spPr>
            <a:xfrm>
              <a:off x="5925552" y="4174342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TX</a:t>
              </a:r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BA7DF9D0-9319-B42B-8450-094769D770A1}"/>
                </a:ext>
              </a:extLst>
            </p:cNvPr>
            <p:cNvSpPr txBox="1"/>
            <p:nvPr/>
          </p:nvSpPr>
          <p:spPr>
            <a:xfrm>
              <a:off x="5006573" y="3565027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NM</a:t>
              </a:r>
            </a:p>
          </p:txBody>
        </p: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D6D18CA7-8C3A-22E1-ABE5-A31BFAFFA3C6}"/>
                </a:ext>
              </a:extLst>
            </p:cNvPr>
            <p:cNvSpPr txBox="1"/>
            <p:nvPr/>
          </p:nvSpPr>
          <p:spPr>
            <a:xfrm>
              <a:off x="6851212" y="2970256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MO</a:t>
              </a:r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9ABEDF6F-1994-37FD-AED7-45F1715C211F}"/>
                </a:ext>
              </a:extLst>
            </p:cNvPr>
            <p:cNvSpPr txBox="1"/>
            <p:nvPr/>
          </p:nvSpPr>
          <p:spPr>
            <a:xfrm>
              <a:off x="6045809" y="2978742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KS</a:t>
              </a:r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658BDF31-8542-BF95-8374-D2F9268ACF59}"/>
                </a:ext>
              </a:extLst>
            </p:cNvPr>
            <p:cNvSpPr txBox="1"/>
            <p:nvPr/>
          </p:nvSpPr>
          <p:spPr>
            <a:xfrm>
              <a:off x="6795319" y="2345266"/>
              <a:ext cx="3366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IA</a:t>
              </a: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822276F2-926A-D1EC-F532-C94609606A67}"/>
                </a:ext>
              </a:extLst>
            </p:cNvPr>
            <p:cNvSpPr txBox="1"/>
            <p:nvPr/>
          </p:nvSpPr>
          <p:spPr>
            <a:xfrm>
              <a:off x="6532693" y="1590458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MN</a:t>
              </a:r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2845D157-9F5E-01E7-FAB2-C51EF9A6A7BD}"/>
                </a:ext>
              </a:extLst>
            </p:cNvPr>
            <p:cNvSpPr txBox="1"/>
            <p:nvPr/>
          </p:nvSpPr>
          <p:spPr>
            <a:xfrm>
              <a:off x="7188430" y="1824687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WI</a:t>
              </a: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D8E6F0ED-2266-1601-856C-F7E07D6B4FC6}"/>
                </a:ext>
              </a:extLst>
            </p:cNvPr>
            <p:cNvSpPr txBox="1"/>
            <p:nvPr/>
          </p:nvSpPr>
          <p:spPr>
            <a:xfrm>
              <a:off x="7312621" y="2645806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IL</a:t>
              </a:r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A09C0448-5417-8F33-99FB-FD3527F04453}"/>
                </a:ext>
              </a:extLst>
            </p:cNvPr>
            <p:cNvSpPr txBox="1"/>
            <p:nvPr/>
          </p:nvSpPr>
          <p:spPr>
            <a:xfrm>
              <a:off x="7735621" y="2602617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IN</a:t>
              </a: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B86E082B-5682-B0D9-DAEC-20124449999C}"/>
                </a:ext>
              </a:extLst>
            </p:cNvPr>
            <p:cNvSpPr txBox="1"/>
            <p:nvPr/>
          </p:nvSpPr>
          <p:spPr>
            <a:xfrm>
              <a:off x="8111190" y="2475336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OH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D3283D58-704F-7DE5-DE62-9DC034294043}"/>
                </a:ext>
              </a:extLst>
            </p:cNvPr>
            <p:cNvSpPr txBox="1"/>
            <p:nvPr/>
          </p:nvSpPr>
          <p:spPr>
            <a:xfrm>
              <a:off x="7871183" y="2055974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MI</a:t>
              </a:r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3227372-C61F-7F0F-D9FB-0C936D7B01B8}"/>
                </a:ext>
              </a:extLst>
            </p:cNvPr>
            <p:cNvSpPr txBox="1"/>
            <p:nvPr/>
          </p:nvSpPr>
          <p:spPr>
            <a:xfrm>
              <a:off x="5132799" y="2804860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CO</a:t>
              </a: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EE75D1A2-2839-15B4-7BF8-0963D6BE5577}"/>
                </a:ext>
              </a:extLst>
            </p:cNvPr>
            <p:cNvSpPr txBox="1"/>
            <p:nvPr/>
          </p:nvSpPr>
          <p:spPr>
            <a:xfrm>
              <a:off x="4917659" y="2076662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WY</a:t>
              </a: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A8CB426B-BB4E-87B4-9A69-5472931A49A5}"/>
                </a:ext>
              </a:extLst>
            </p:cNvPr>
            <p:cNvSpPr txBox="1"/>
            <p:nvPr/>
          </p:nvSpPr>
          <p:spPr>
            <a:xfrm>
              <a:off x="4830475" y="1339016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MT</a:t>
              </a: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FD58649C-2C83-DD07-4114-10D98EEE4D4F}"/>
                </a:ext>
              </a:extLst>
            </p:cNvPr>
            <p:cNvSpPr txBox="1"/>
            <p:nvPr/>
          </p:nvSpPr>
          <p:spPr>
            <a:xfrm>
              <a:off x="5875361" y="1354398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ND</a:t>
              </a:r>
            </a:p>
          </p:txBody>
        </p: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8479E87C-0E75-7879-B813-85147FBC1527}"/>
                </a:ext>
              </a:extLst>
            </p:cNvPr>
            <p:cNvSpPr txBox="1"/>
            <p:nvPr/>
          </p:nvSpPr>
          <p:spPr>
            <a:xfrm>
              <a:off x="5899956" y="1913824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SD</a:t>
              </a:r>
            </a:p>
          </p:txBody>
        </p: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id="{1568B7C1-431F-0CF6-8679-52A7A1FDD392}"/>
                </a:ext>
              </a:extLst>
            </p:cNvPr>
            <p:cNvSpPr txBox="1"/>
            <p:nvPr/>
          </p:nvSpPr>
          <p:spPr>
            <a:xfrm>
              <a:off x="3589734" y="1078693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WA</a:t>
              </a:r>
            </a:p>
          </p:txBody>
        </p: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FD1E3687-9F2E-E362-4C79-D00CD0D1150B}"/>
                </a:ext>
              </a:extLst>
            </p:cNvPr>
            <p:cNvSpPr txBox="1"/>
            <p:nvPr/>
          </p:nvSpPr>
          <p:spPr>
            <a:xfrm>
              <a:off x="3132544" y="2884617"/>
              <a:ext cx="4845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504020202020204" pitchFamily="34" charset="77"/>
                  <a:ea typeface="+mn-ea"/>
                  <a:cs typeface="+mn-cs"/>
                </a:rPr>
                <a:t>CA</a:t>
              </a:r>
            </a:p>
          </p:txBody>
        </p: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151E9202-6173-FE9D-AE1E-72F77E76F477}"/>
                </a:ext>
              </a:extLst>
            </p:cNvPr>
            <p:cNvGrpSpPr/>
            <p:nvPr/>
          </p:nvGrpSpPr>
          <p:grpSpPr>
            <a:xfrm>
              <a:off x="9320374" y="3875071"/>
              <a:ext cx="918276" cy="280042"/>
              <a:chOff x="9853795" y="4843611"/>
              <a:chExt cx="918276" cy="280042"/>
            </a:xfrm>
          </p:grpSpPr>
          <p:pic>
            <p:nvPicPr>
              <p:cNvPr id="308" name="Graphic 307">
                <a:extLst>
                  <a:ext uri="{FF2B5EF4-FFF2-40B4-BE49-F238E27FC236}">
                    <a16:creationId xmlns:a16="http://schemas.microsoft.com/office/drawing/2014/main" id="{023E2263-5B1B-9F2C-46D6-44084DDBFE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 l="22614"/>
              <a:stretch/>
            </p:blipFill>
            <p:spPr>
              <a:xfrm>
                <a:off x="9853795" y="4843611"/>
                <a:ext cx="918276" cy="280042"/>
              </a:xfrm>
              <a:prstGeom prst="rect">
                <a:avLst/>
              </a:prstGeom>
            </p:spPr>
          </p:pic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527BAD87-B444-6D27-6BE0-402BFFC4626F}"/>
                  </a:ext>
                </a:extLst>
              </p:cNvPr>
              <p:cNvSpPr txBox="1"/>
              <p:nvPr/>
            </p:nvSpPr>
            <p:spPr>
              <a:xfrm>
                <a:off x="10070654" y="4843611"/>
                <a:ext cx="4845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rPr>
                  <a:t>PR</a:t>
                </a:r>
              </a:p>
            </p:txBody>
          </p:sp>
        </p:grp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E0EF8368-A25B-B6DE-B2DD-5AFED4F953A9}"/>
                </a:ext>
              </a:extLst>
            </p:cNvPr>
            <p:cNvGrpSpPr/>
            <p:nvPr/>
          </p:nvGrpSpPr>
          <p:grpSpPr>
            <a:xfrm>
              <a:off x="9584956" y="2933943"/>
              <a:ext cx="975223" cy="728943"/>
              <a:chOff x="8985089" y="4093390"/>
              <a:chExt cx="975223" cy="728943"/>
            </a:xfrm>
          </p:grpSpPr>
          <p:pic>
            <p:nvPicPr>
              <p:cNvPr id="304" name="Graphic 303">
                <a:extLst>
                  <a:ext uri="{FF2B5EF4-FFF2-40B4-BE49-F238E27FC236}">
                    <a16:creationId xmlns:a16="http://schemas.microsoft.com/office/drawing/2014/main" id="{BBAD6164-812D-AEDB-E4A1-3FB30EFDB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8985089" y="4093390"/>
                <a:ext cx="975223" cy="712931"/>
              </a:xfrm>
              <a:prstGeom prst="rect">
                <a:avLst/>
              </a:prstGeom>
            </p:spPr>
          </p:pic>
          <p:sp>
            <p:nvSpPr>
              <p:cNvPr id="313" name="TextBox 312">
                <a:extLst>
                  <a:ext uri="{FF2B5EF4-FFF2-40B4-BE49-F238E27FC236}">
                    <a16:creationId xmlns:a16="http://schemas.microsoft.com/office/drawing/2014/main" id="{D7F1DC75-DEA3-8A63-69EF-62496C1C7729}"/>
                  </a:ext>
                </a:extLst>
              </p:cNvPr>
              <p:cNvSpPr txBox="1"/>
              <p:nvPr/>
            </p:nvSpPr>
            <p:spPr>
              <a:xfrm>
                <a:off x="9357426" y="4568417"/>
                <a:ext cx="4845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 LT Pro Demi" panose="020B0504020202020204" pitchFamily="34" charset="77"/>
                    <a:ea typeface="+mn-ea"/>
                    <a:cs typeface="+mn-cs"/>
                  </a:rPr>
                  <a:t>VI</a:t>
                </a:r>
              </a:p>
            </p:txBody>
          </p:sp>
        </p:grpSp>
        <p:pic>
          <p:nvPicPr>
            <p:cNvPr id="321" name="Graphic 320">
              <a:extLst>
                <a:ext uri="{FF2B5EF4-FFF2-40B4-BE49-F238E27FC236}">
                  <a16:creationId xmlns:a16="http://schemas.microsoft.com/office/drawing/2014/main" id="{2656B725-BE2A-40DE-80F4-6EEBBAA44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822638" y="2398011"/>
              <a:ext cx="510563" cy="650718"/>
            </a:xfrm>
            <a:prstGeom prst="rect">
              <a:avLst/>
            </a:prstGeom>
          </p:spPr>
        </p:pic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FEC06985-D148-4042-A3FE-388262330A50}"/>
                </a:ext>
              </a:extLst>
            </p:cNvPr>
            <p:cNvSpPr txBox="1"/>
            <p:nvPr/>
          </p:nvSpPr>
          <p:spPr>
            <a:xfrm>
              <a:off x="1753651" y="2697455"/>
              <a:ext cx="4197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GU</a:t>
              </a:r>
            </a:p>
          </p:txBody>
        </p:sp>
      </p:grpSp>
      <p:sp>
        <p:nvSpPr>
          <p:cNvPr id="319" name="TextBox 318">
            <a:extLst>
              <a:ext uri="{FF2B5EF4-FFF2-40B4-BE49-F238E27FC236}">
                <a16:creationId xmlns:a16="http://schemas.microsoft.com/office/drawing/2014/main" id="{1D088FA1-730D-4B55-AA79-D4B7CA2AD50C}"/>
              </a:ext>
            </a:extLst>
          </p:cNvPr>
          <p:cNvSpPr txBox="1"/>
          <p:nvPr/>
        </p:nvSpPr>
        <p:spPr>
          <a:xfrm>
            <a:off x="4219280" y="6127957"/>
            <a:ext cx="1918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Leah Larson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6CEDFACC-B6F0-40CB-8C47-46A3B28155FA}"/>
              </a:ext>
            </a:extLst>
          </p:cNvPr>
          <p:cNvSpPr txBox="1"/>
          <p:nvPr/>
        </p:nvSpPr>
        <p:spPr>
          <a:xfrm>
            <a:off x="8863707" y="2498853"/>
            <a:ext cx="3707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DC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28E9F311-A982-4BC6-8951-34AF9EAEC28C}"/>
              </a:ext>
            </a:extLst>
          </p:cNvPr>
          <p:cNvSpPr txBox="1"/>
          <p:nvPr/>
        </p:nvSpPr>
        <p:spPr>
          <a:xfrm>
            <a:off x="9080012" y="2692670"/>
            <a:ext cx="3707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DE</a:t>
            </a:r>
          </a:p>
        </p:txBody>
      </p:sp>
    </p:spTree>
    <p:extLst>
      <p:ext uri="{BB962C8B-B14F-4D97-AF65-F5344CB8AC3E}">
        <p14:creationId xmlns:p14="http://schemas.microsoft.com/office/powerpoint/2010/main" val="3291652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9231" y="1175657"/>
            <a:ext cx="5143500" cy="905074"/>
          </a:xfrm>
        </p:spPr>
        <p:txBody>
          <a:bodyPr anchor="b">
            <a:normAutofit/>
          </a:bodyPr>
          <a:lstStyle/>
          <a:p>
            <a:r>
              <a:rPr lang="en-US" dirty="0"/>
              <a:t>About us</a:t>
            </a:r>
          </a:p>
        </p:txBody>
      </p:sp>
      <p:pic>
        <p:nvPicPr>
          <p:cNvPr id="10" name="Picture Placeholder 9" descr="A group of people posing for a photo in front of a sign&#10;&#10;Description automatically generated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1454" r="28795" b="-2"/>
          <a:stretch/>
        </p:blipFill>
        <p:spPr>
          <a:xfrm>
            <a:off x="710812" y="728545"/>
            <a:ext cx="5305661" cy="5305661"/>
          </a:xfr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C5DD4D-ADE6-4A90-8A2D-5059E4E8291F}"/>
              </a:ext>
            </a:extLst>
          </p:cNvPr>
          <p:cNvSpPr txBox="1"/>
          <p:nvPr/>
        </p:nvSpPr>
        <p:spPr>
          <a:xfrm>
            <a:off x="6929231" y="2080731"/>
            <a:ext cx="4790018" cy="347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Montserrat"/>
                <a:cs typeface="Montserrat"/>
                <a:sym typeface="Montserrat"/>
              </a:rPr>
              <a:t>Our cloud-based software is revolutionizing Housing, Economic, Community Development, Disaster Recovery-MIT, and Housing Choice Voucher program administration.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Montserrat"/>
              <a:cs typeface="Montserrat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Montserrat"/>
                <a:cs typeface="Montserrat"/>
                <a:sym typeface="Montserrat"/>
              </a:rPr>
              <a:t>Serving 375+ clients (‘Neighbors’), we deliver efficiency, compliance, and data-driven insights that maximize community impact.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Montserrat"/>
              <a:cs typeface="Montserrat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Our platform automates and simplifies the enrollment, administration, and reporting of 20+ Treasury &amp; HUD programs.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2CFA180-1CEB-495C-BFFA-66F82581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231" y="5974646"/>
            <a:ext cx="2133600" cy="4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5367E8-B02A-9F42-1C6E-8D1D086C4118}"/>
              </a:ext>
            </a:extLst>
          </p:cNvPr>
          <p:cNvSpPr/>
          <p:nvPr/>
        </p:nvSpPr>
        <p:spPr>
          <a:xfrm>
            <a:off x="0" y="0"/>
            <a:ext cx="12192001" cy="628167"/>
          </a:xfrm>
          <a:prstGeom prst="rect">
            <a:avLst/>
          </a:prstGeom>
          <a:gradFill>
            <a:gsLst>
              <a:gs pos="0">
                <a:srgbClr val="188AF4"/>
              </a:gs>
              <a:gs pos="100000">
                <a:srgbClr val="00419D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3204E-93EA-72CE-3316-9A8EEF8E9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7" t="16331" r="4814" b="12222"/>
          <a:stretch/>
        </p:blipFill>
        <p:spPr>
          <a:xfrm>
            <a:off x="0" y="628167"/>
            <a:ext cx="12192000" cy="622983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10681C4-69B3-3C24-FA52-CBE31DD87502}"/>
              </a:ext>
            </a:extLst>
          </p:cNvPr>
          <p:cNvSpPr txBox="1">
            <a:spLocks/>
          </p:cNvSpPr>
          <p:nvPr/>
        </p:nvSpPr>
        <p:spPr>
          <a:xfrm>
            <a:off x="2519464" y="72039"/>
            <a:ext cx="7091464" cy="5727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504020202020204" pitchFamily="34" charset="77"/>
                <a:ea typeface="+mj-ea"/>
                <a:cs typeface="+mj-cs"/>
              </a:rPr>
              <a:t>The Neighborhood : January 2020</a:t>
            </a:r>
          </a:p>
        </p:txBody>
      </p:sp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599CE298-1CB8-A183-AABB-515F84233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820" y="6229833"/>
            <a:ext cx="2425235" cy="54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959BB8-7288-C513-C6D7-5DB0DB7AA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38" t="18011" r="11874" b="7974"/>
          <a:stretch/>
        </p:blipFill>
        <p:spPr>
          <a:xfrm>
            <a:off x="0" y="644827"/>
            <a:ext cx="12192000" cy="62298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5E252-E7A8-3A1F-8B06-019538C9E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5" y="5497054"/>
            <a:ext cx="1467543" cy="1279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52E9E5-3E85-4811-FDCD-B2DB9701FA69}"/>
              </a:ext>
            </a:extLst>
          </p:cNvPr>
          <p:cNvSpPr/>
          <p:nvPr/>
        </p:nvSpPr>
        <p:spPr>
          <a:xfrm>
            <a:off x="-1" y="0"/>
            <a:ext cx="12192001" cy="628167"/>
          </a:xfrm>
          <a:prstGeom prst="rect">
            <a:avLst/>
          </a:prstGeom>
          <a:gradFill>
            <a:gsLst>
              <a:gs pos="0">
                <a:srgbClr val="188AF4"/>
              </a:gs>
              <a:gs pos="100000">
                <a:srgbClr val="00419D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423A7D46-60C0-10EF-A1BC-F5DE1970E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820" y="6229833"/>
            <a:ext cx="2425235" cy="5471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CBB6A-A99F-1960-D4F0-9B79382E0A68}"/>
              </a:ext>
            </a:extLst>
          </p:cNvPr>
          <p:cNvSpPr txBox="1">
            <a:spLocks/>
          </p:cNvSpPr>
          <p:nvPr/>
        </p:nvSpPr>
        <p:spPr>
          <a:xfrm>
            <a:off x="2519464" y="72039"/>
            <a:ext cx="7091464" cy="5727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504020202020204" pitchFamily="34" charset="77"/>
                <a:ea typeface="+mj-ea"/>
                <a:cs typeface="+mj-cs"/>
              </a:rPr>
              <a:t>The Neighborhood : </a:t>
            </a:r>
            <a:r>
              <a:rPr lang="en-US" sz="2800" b="1" dirty="0">
                <a:solidFill>
                  <a:prstClr val="white"/>
                </a:solidFill>
                <a:latin typeface="Avenir Next LT Pro Demi" panose="020B0504020202020204" pitchFamily="34" charset="77"/>
              </a:rPr>
              <a:t>January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504020202020204" pitchFamily="34" charset="77"/>
                <a:ea typeface="+mj-ea"/>
                <a:cs typeface="+mj-cs"/>
              </a:rPr>
              <a:t> 2023</a:t>
            </a:r>
          </a:p>
        </p:txBody>
      </p:sp>
      <p:pic>
        <p:nvPicPr>
          <p:cNvPr id="16" name="Graphic 15" descr="Badge New with solid fill">
            <a:extLst>
              <a:ext uri="{FF2B5EF4-FFF2-40B4-BE49-F238E27FC236}">
                <a16:creationId xmlns:a16="http://schemas.microsoft.com/office/drawing/2014/main" id="{0209BAA8-C078-4B74-8446-A1ADBA85F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7115" y="4213286"/>
            <a:ext cx="628168" cy="6281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E7A78E-C702-4094-86A7-6DE074F7A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493" y="1664435"/>
            <a:ext cx="627942" cy="6279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D0DED4-D35D-4541-8991-B1C0BD4E4C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8056" y="822312"/>
            <a:ext cx="627942" cy="6279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59E451-6B1E-4D28-9436-372EAFD59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746" y="1299933"/>
            <a:ext cx="627942" cy="6279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62804-5467-46A4-AFB7-BCD6B85C80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8538" y="4132427"/>
            <a:ext cx="627942" cy="6279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D0999E-6509-426B-8E95-2EAFB3B2A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0596" y="3031596"/>
            <a:ext cx="627942" cy="6279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1113E9-80C0-4D55-82BD-72E17A4B34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6688" y="4395867"/>
            <a:ext cx="627942" cy="6279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55CE0C-8E34-4515-A12F-F42A775E1C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4309" y="3920062"/>
            <a:ext cx="627942" cy="627942"/>
          </a:xfrm>
          <a:prstGeom prst="rect">
            <a:avLst/>
          </a:prstGeom>
        </p:spPr>
      </p:pic>
      <p:pic>
        <p:nvPicPr>
          <p:cNvPr id="24" name="Graphic 23" descr="Badge New with solid fill">
            <a:extLst>
              <a:ext uri="{FF2B5EF4-FFF2-40B4-BE49-F238E27FC236}">
                <a16:creationId xmlns:a16="http://schemas.microsoft.com/office/drawing/2014/main" id="{7383B2DD-B9B8-4DA0-9681-D706E13C9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5678" y="4841454"/>
            <a:ext cx="628168" cy="6281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6D410E-D010-4015-ACDF-AF1F7700C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085" y="4213286"/>
            <a:ext cx="627942" cy="6279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A37B938-4B72-4986-8C0D-AE0E5DEDF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7437" y="2122777"/>
            <a:ext cx="627942" cy="6279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988C113-31AB-4CB4-BFD2-984BB9C0E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9539" y="2717625"/>
            <a:ext cx="627942" cy="6279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9EA4DF-1B9F-42C1-A07D-1B7793A10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2113" y="1299933"/>
            <a:ext cx="627942" cy="6279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3EE9B7-E538-4D47-9D6C-657BC37D1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5769" y="2631650"/>
            <a:ext cx="627942" cy="6279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57FBD9-3D5F-4D3E-90B4-A97828EAFE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837" y="5497054"/>
            <a:ext cx="627942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6F68CBA-EAFD-1F7A-7165-3BB725522A2C}"/>
              </a:ext>
            </a:extLst>
          </p:cNvPr>
          <p:cNvSpPr/>
          <p:nvPr/>
        </p:nvSpPr>
        <p:spPr>
          <a:xfrm>
            <a:off x="4542" y="228"/>
            <a:ext cx="12192001" cy="768350"/>
          </a:xfrm>
          <a:prstGeom prst="rect">
            <a:avLst/>
          </a:prstGeom>
          <a:gradFill>
            <a:gsLst>
              <a:gs pos="0">
                <a:srgbClr val="188AF4"/>
              </a:gs>
              <a:gs pos="100000">
                <a:srgbClr val="00419D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B78093-ED1B-47AC-B64F-5BE1288DA848}"/>
              </a:ext>
            </a:extLst>
          </p:cNvPr>
          <p:cNvSpPr txBox="1"/>
          <p:nvPr/>
        </p:nvSpPr>
        <p:spPr>
          <a:xfrm>
            <a:off x="3647279" y="1078403"/>
            <a:ext cx="4897443" cy="369332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600" normalizeH="0" baseline="0" noProof="0" dirty="0">
                <a:ln>
                  <a:noFill/>
                </a:ln>
                <a:solidFill>
                  <a:srgbClr val="00419D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KEY CHALLENGES FACED</a:t>
            </a:r>
            <a:endParaRPr kumimoji="0" lang="en-US" sz="1800" b="1" i="0" u="none" strike="noStrike" kern="1200" cap="none" spc="600" normalizeH="0" baseline="0" noProof="0" dirty="0">
              <a:ln>
                <a:noFill/>
              </a:ln>
              <a:solidFill>
                <a:srgbClr val="00419D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666C28B-FBCC-4D90-A506-74BD966976C4}"/>
              </a:ext>
            </a:extLst>
          </p:cNvPr>
          <p:cNvSpPr txBox="1">
            <a:spLocks/>
          </p:cNvSpPr>
          <p:nvPr/>
        </p:nvSpPr>
        <p:spPr>
          <a:xfrm>
            <a:off x="1881818" y="14979"/>
            <a:ext cx="8342421" cy="7500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504020202020204" pitchFamily="34" charset="77"/>
                <a:ea typeface="+mj-ea"/>
                <a:cs typeface="+mj-cs"/>
              </a:rPr>
              <a:t>Crazy 30+ months for HCD organizations</a:t>
            </a:r>
          </a:p>
        </p:txBody>
      </p:sp>
      <p:grpSp>
        <p:nvGrpSpPr>
          <p:cNvPr id="123" name="Arrow D">
            <a:extLst>
              <a:ext uri="{FF2B5EF4-FFF2-40B4-BE49-F238E27FC236}">
                <a16:creationId xmlns:a16="http://schemas.microsoft.com/office/drawing/2014/main" id="{2598B2D8-6C34-DFA0-0AE9-640B0D0EABD0}"/>
              </a:ext>
            </a:extLst>
          </p:cNvPr>
          <p:cNvGrpSpPr/>
          <p:nvPr/>
        </p:nvGrpSpPr>
        <p:grpSpPr>
          <a:xfrm>
            <a:off x="5667725" y="3679043"/>
            <a:ext cx="5769861" cy="2086489"/>
            <a:chOff x="1913652" y="327401"/>
            <a:chExt cx="4326769" cy="1564640"/>
          </a:xfrm>
        </p:grpSpPr>
        <p:pic>
          <p:nvPicPr>
            <p:cNvPr id="124" name="Shadow">
              <a:extLst>
                <a:ext uri="{FF2B5EF4-FFF2-40B4-BE49-F238E27FC236}">
                  <a16:creationId xmlns:a16="http://schemas.microsoft.com/office/drawing/2014/main" id="{3D704394-CB39-FC63-443B-E5433ECC5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277" y="327401"/>
              <a:ext cx="2481072" cy="1564640"/>
            </a:xfrm>
            <a:prstGeom prst="rect">
              <a:avLst/>
            </a:prstGeom>
          </p:spPr>
        </p:pic>
        <p:sp>
          <p:nvSpPr>
            <p:cNvPr id="125" name="Freeform 9">
              <a:extLst>
                <a:ext uri="{FF2B5EF4-FFF2-40B4-BE49-F238E27FC236}">
                  <a16:creationId xmlns:a16="http://schemas.microsoft.com/office/drawing/2014/main" id="{1CE20666-8311-5312-3CDB-C55CB974B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057" y="619699"/>
              <a:ext cx="3261363" cy="973245"/>
            </a:xfrm>
            <a:custGeom>
              <a:avLst/>
              <a:gdLst>
                <a:gd name="T0" fmla="*/ 3148 w 4105"/>
                <a:gd name="T1" fmla="*/ 0 h 1225"/>
                <a:gd name="T2" fmla="*/ 0 w 4105"/>
                <a:gd name="T3" fmla="*/ 0 h 1225"/>
                <a:gd name="T4" fmla="*/ 614 w 4105"/>
                <a:gd name="T5" fmla="*/ 614 h 1225"/>
                <a:gd name="T6" fmla="*/ 0 w 4105"/>
                <a:gd name="T7" fmla="*/ 1225 h 1225"/>
                <a:gd name="T8" fmla="*/ 3148 w 4105"/>
                <a:gd name="T9" fmla="*/ 1225 h 1225"/>
                <a:gd name="T10" fmla="*/ 4105 w 4105"/>
                <a:gd name="T11" fmla="*/ 614 h 1225"/>
                <a:gd name="T12" fmla="*/ 3148 w 4105"/>
                <a:gd name="T13" fmla="*/ 0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05" h="1225">
                  <a:moveTo>
                    <a:pt x="3148" y="0"/>
                  </a:moveTo>
                  <a:lnTo>
                    <a:pt x="0" y="0"/>
                  </a:lnTo>
                  <a:lnTo>
                    <a:pt x="614" y="614"/>
                  </a:lnTo>
                  <a:lnTo>
                    <a:pt x="0" y="1225"/>
                  </a:lnTo>
                  <a:lnTo>
                    <a:pt x="3148" y="1225"/>
                  </a:lnTo>
                  <a:lnTo>
                    <a:pt x="4105" y="614"/>
                  </a:lnTo>
                  <a:lnTo>
                    <a:pt x="3148" y="0"/>
                  </a:lnTo>
                  <a:close/>
                </a:path>
              </a:pathLst>
            </a:custGeom>
            <a:gradFill>
              <a:gsLst>
                <a:gs pos="0">
                  <a:srgbClr val="4F6C3C"/>
                </a:gs>
                <a:gs pos="100000">
                  <a:srgbClr val="00B050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reeform 11">
              <a:extLst>
                <a:ext uri="{FF2B5EF4-FFF2-40B4-BE49-F238E27FC236}">
                  <a16:creationId xmlns:a16="http://schemas.microsoft.com/office/drawing/2014/main" id="{E166B1D3-D4FB-0143-2653-431CF9F6D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057" y="619699"/>
              <a:ext cx="2522492" cy="14301"/>
            </a:xfrm>
            <a:custGeom>
              <a:avLst/>
              <a:gdLst>
                <a:gd name="T0" fmla="*/ 17 w 3175"/>
                <a:gd name="T1" fmla="*/ 18 h 18"/>
                <a:gd name="T2" fmla="*/ 0 w 3175"/>
                <a:gd name="T3" fmla="*/ 0 h 18"/>
                <a:gd name="T4" fmla="*/ 3148 w 3175"/>
                <a:gd name="T5" fmla="*/ 0 h 18"/>
                <a:gd name="T6" fmla="*/ 3175 w 3175"/>
                <a:gd name="T7" fmla="*/ 18 h 18"/>
                <a:gd name="T8" fmla="*/ 17 w 3175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5" h="18">
                  <a:moveTo>
                    <a:pt x="17" y="18"/>
                  </a:moveTo>
                  <a:lnTo>
                    <a:pt x="0" y="0"/>
                  </a:lnTo>
                  <a:lnTo>
                    <a:pt x="3148" y="0"/>
                  </a:lnTo>
                  <a:lnTo>
                    <a:pt x="3175" y="18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reeform 12">
              <a:extLst>
                <a:ext uri="{FF2B5EF4-FFF2-40B4-BE49-F238E27FC236}">
                  <a16:creationId xmlns:a16="http://schemas.microsoft.com/office/drawing/2014/main" id="{3017CCB8-185B-198C-D31F-67B38EDF2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4067" y="1580232"/>
              <a:ext cx="2522492" cy="12712"/>
            </a:xfrm>
            <a:custGeom>
              <a:avLst/>
              <a:gdLst>
                <a:gd name="T0" fmla="*/ 17 w 3175"/>
                <a:gd name="T1" fmla="*/ 0 h 16"/>
                <a:gd name="T2" fmla="*/ 0 w 3175"/>
                <a:gd name="T3" fmla="*/ 16 h 16"/>
                <a:gd name="T4" fmla="*/ 3148 w 3175"/>
                <a:gd name="T5" fmla="*/ 16 h 16"/>
                <a:gd name="T6" fmla="*/ 3175 w 3175"/>
                <a:gd name="T7" fmla="*/ 0 h 16"/>
                <a:gd name="T8" fmla="*/ 17 w 317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5" h="16">
                  <a:moveTo>
                    <a:pt x="17" y="0"/>
                  </a:moveTo>
                  <a:lnTo>
                    <a:pt x="0" y="16"/>
                  </a:lnTo>
                  <a:lnTo>
                    <a:pt x="3148" y="16"/>
                  </a:lnTo>
                  <a:lnTo>
                    <a:pt x="3175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Freeform 13">
              <a:extLst>
                <a:ext uri="{FF2B5EF4-FFF2-40B4-BE49-F238E27FC236}">
                  <a16:creationId xmlns:a16="http://schemas.microsoft.com/office/drawing/2014/main" id="{7C06479C-28A1-2C4F-57BD-8218BAD95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652" y="332889"/>
              <a:ext cx="1553219" cy="1547658"/>
            </a:xfrm>
            <a:custGeom>
              <a:avLst/>
              <a:gdLst>
                <a:gd name="T0" fmla="*/ 979 w 1955"/>
                <a:gd name="T1" fmla="*/ 0 h 1948"/>
                <a:gd name="T2" fmla="*/ 1955 w 1955"/>
                <a:gd name="T3" fmla="*/ 975 h 1948"/>
                <a:gd name="T4" fmla="*/ 979 w 1955"/>
                <a:gd name="T5" fmla="*/ 1948 h 1948"/>
                <a:gd name="T6" fmla="*/ 0 w 1955"/>
                <a:gd name="T7" fmla="*/ 975 h 1948"/>
                <a:gd name="T8" fmla="*/ 979 w 1955"/>
                <a:gd name="T9" fmla="*/ 0 h 1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5" h="1948">
                  <a:moveTo>
                    <a:pt x="979" y="0"/>
                  </a:moveTo>
                  <a:lnTo>
                    <a:pt x="1955" y="975"/>
                  </a:lnTo>
                  <a:lnTo>
                    <a:pt x="979" y="1948"/>
                  </a:lnTo>
                  <a:lnTo>
                    <a:pt x="0" y="975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dist="88900" sx="96000" sy="960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reeform 10">
              <a:extLst>
                <a:ext uri="{FF2B5EF4-FFF2-40B4-BE49-F238E27FC236}">
                  <a16:creationId xmlns:a16="http://schemas.microsoft.com/office/drawing/2014/main" id="{8A272701-4ECA-8A7D-909C-9A799765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98" y="619699"/>
              <a:ext cx="760323" cy="973245"/>
            </a:xfrm>
            <a:custGeom>
              <a:avLst/>
              <a:gdLst>
                <a:gd name="T0" fmla="*/ 0 w 957"/>
                <a:gd name="T1" fmla="*/ 0 h 1225"/>
                <a:gd name="T2" fmla="*/ 639 w 957"/>
                <a:gd name="T3" fmla="*/ 614 h 1225"/>
                <a:gd name="T4" fmla="*/ 0 w 957"/>
                <a:gd name="T5" fmla="*/ 1225 h 1225"/>
                <a:gd name="T6" fmla="*/ 957 w 957"/>
                <a:gd name="T7" fmla="*/ 614 h 1225"/>
                <a:gd name="T8" fmla="*/ 0 w 957"/>
                <a:gd name="T9" fmla="*/ 0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1225">
                  <a:moveTo>
                    <a:pt x="0" y="0"/>
                  </a:moveTo>
                  <a:lnTo>
                    <a:pt x="639" y="614"/>
                  </a:lnTo>
                  <a:lnTo>
                    <a:pt x="0" y="1225"/>
                  </a:lnTo>
                  <a:lnTo>
                    <a:pt x="957" y="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4" name="Arrow D">
            <a:extLst>
              <a:ext uri="{FF2B5EF4-FFF2-40B4-BE49-F238E27FC236}">
                <a16:creationId xmlns:a16="http://schemas.microsoft.com/office/drawing/2014/main" id="{692FBA52-31FD-5154-F381-0F72FDE14DE7}"/>
              </a:ext>
            </a:extLst>
          </p:cNvPr>
          <p:cNvGrpSpPr/>
          <p:nvPr/>
        </p:nvGrpSpPr>
        <p:grpSpPr>
          <a:xfrm>
            <a:off x="5681416" y="1667839"/>
            <a:ext cx="5769861" cy="2086489"/>
            <a:chOff x="1913652" y="327401"/>
            <a:chExt cx="4326769" cy="1564640"/>
          </a:xfrm>
        </p:grpSpPr>
        <p:pic>
          <p:nvPicPr>
            <p:cNvPr id="192" name="Shadow">
              <a:extLst>
                <a:ext uri="{FF2B5EF4-FFF2-40B4-BE49-F238E27FC236}">
                  <a16:creationId xmlns:a16="http://schemas.microsoft.com/office/drawing/2014/main" id="{5B72221D-DE3A-97F9-1632-6D8A239F2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277" y="327401"/>
              <a:ext cx="2481072" cy="1564640"/>
            </a:xfrm>
            <a:prstGeom prst="rect">
              <a:avLst/>
            </a:prstGeom>
          </p:spPr>
        </p:pic>
        <p:sp>
          <p:nvSpPr>
            <p:cNvPr id="193" name="Freeform 9">
              <a:extLst>
                <a:ext uri="{FF2B5EF4-FFF2-40B4-BE49-F238E27FC236}">
                  <a16:creationId xmlns:a16="http://schemas.microsoft.com/office/drawing/2014/main" id="{DC736BC9-5731-E09A-362F-20C7768FD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057" y="619699"/>
              <a:ext cx="3261363" cy="973245"/>
            </a:xfrm>
            <a:custGeom>
              <a:avLst/>
              <a:gdLst>
                <a:gd name="T0" fmla="*/ 3148 w 4105"/>
                <a:gd name="T1" fmla="*/ 0 h 1225"/>
                <a:gd name="T2" fmla="*/ 0 w 4105"/>
                <a:gd name="T3" fmla="*/ 0 h 1225"/>
                <a:gd name="T4" fmla="*/ 614 w 4105"/>
                <a:gd name="T5" fmla="*/ 614 h 1225"/>
                <a:gd name="T6" fmla="*/ 0 w 4105"/>
                <a:gd name="T7" fmla="*/ 1225 h 1225"/>
                <a:gd name="T8" fmla="*/ 3148 w 4105"/>
                <a:gd name="T9" fmla="*/ 1225 h 1225"/>
                <a:gd name="T10" fmla="*/ 4105 w 4105"/>
                <a:gd name="T11" fmla="*/ 614 h 1225"/>
                <a:gd name="T12" fmla="*/ 3148 w 4105"/>
                <a:gd name="T13" fmla="*/ 0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05" h="1225">
                  <a:moveTo>
                    <a:pt x="3148" y="0"/>
                  </a:moveTo>
                  <a:lnTo>
                    <a:pt x="0" y="0"/>
                  </a:lnTo>
                  <a:lnTo>
                    <a:pt x="614" y="614"/>
                  </a:lnTo>
                  <a:lnTo>
                    <a:pt x="0" y="1225"/>
                  </a:lnTo>
                  <a:lnTo>
                    <a:pt x="3148" y="1225"/>
                  </a:lnTo>
                  <a:lnTo>
                    <a:pt x="4105" y="614"/>
                  </a:lnTo>
                  <a:lnTo>
                    <a:pt x="3148" y="0"/>
                  </a:lnTo>
                  <a:close/>
                </a:path>
              </a:pathLst>
            </a:custGeom>
            <a:gradFill>
              <a:gsLst>
                <a:gs pos="0">
                  <a:srgbClr val="002060"/>
                </a:gs>
                <a:gs pos="100000">
                  <a:srgbClr val="00419D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11">
              <a:extLst>
                <a:ext uri="{FF2B5EF4-FFF2-40B4-BE49-F238E27FC236}">
                  <a16:creationId xmlns:a16="http://schemas.microsoft.com/office/drawing/2014/main" id="{BD469364-DA80-F651-E76D-008F7188F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057" y="619699"/>
              <a:ext cx="2522492" cy="14301"/>
            </a:xfrm>
            <a:custGeom>
              <a:avLst/>
              <a:gdLst>
                <a:gd name="T0" fmla="*/ 17 w 3175"/>
                <a:gd name="T1" fmla="*/ 18 h 18"/>
                <a:gd name="T2" fmla="*/ 0 w 3175"/>
                <a:gd name="T3" fmla="*/ 0 h 18"/>
                <a:gd name="T4" fmla="*/ 3148 w 3175"/>
                <a:gd name="T5" fmla="*/ 0 h 18"/>
                <a:gd name="T6" fmla="*/ 3175 w 3175"/>
                <a:gd name="T7" fmla="*/ 18 h 18"/>
                <a:gd name="T8" fmla="*/ 17 w 3175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5" h="18">
                  <a:moveTo>
                    <a:pt x="17" y="18"/>
                  </a:moveTo>
                  <a:lnTo>
                    <a:pt x="0" y="0"/>
                  </a:lnTo>
                  <a:lnTo>
                    <a:pt x="3148" y="0"/>
                  </a:lnTo>
                  <a:lnTo>
                    <a:pt x="3175" y="18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00419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12">
              <a:extLst>
                <a:ext uri="{FF2B5EF4-FFF2-40B4-BE49-F238E27FC236}">
                  <a16:creationId xmlns:a16="http://schemas.microsoft.com/office/drawing/2014/main" id="{9AAF5A1B-0EC2-4EA6-36AE-92D651DE0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4067" y="1580232"/>
              <a:ext cx="2522492" cy="12712"/>
            </a:xfrm>
            <a:custGeom>
              <a:avLst/>
              <a:gdLst>
                <a:gd name="T0" fmla="*/ 17 w 3175"/>
                <a:gd name="T1" fmla="*/ 0 h 16"/>
                <a:gd name="T2" fmla="*/ 0 w 3175"/>
                <a:gd name="T3" fmla="*/ 16 h 16"/>
                <a:gd name="T4" fmla="*/ 3148 w 3175"/>
                <a:gd name="T5" fmla="*/ 16 h 16"/>
                <a:gd name="T6" fmla="*/ 3175 w 3175"/>
                <a:gd name="T7" fmla="*/ 0 h 16"/>
                <a:gd name="T8" fmla="*/ 17 w 317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5" h="16">
                  <a:moveTo>
                    <a:pt x="17" y="0"/>
                  </a:moveTo>
                  <a:lnTo>
                    <a:pt x="0" y="16"/>
                  </a:lnTo>
                  <a:lnTo>
                    <a:pt x="3148" y="16"/>
                  </a:lnTo>
                  <a:lnTo>
                    <a:pt x="3175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19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13">
              <a:extLst>
                <a:ext uri="{FF2B5EF4-FFF2-40B4-BE49-F238E27FC236}">
                  <a16:creationId xmlns:a16="http://schemas.microsoft.com/office/drawing/2014/main" id="{F21BC872-BA9B-FC85-DD6A-FD147BF6B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652" y="332889"/>
              <a:ext cx="1553219" cy="1547658"/>
            </a:xfrm>
            <a:custGeom>
              <a:avLst/>
              <a:gdLst>
                <a:gd name="T0" fmla="*/ 979 w 1955"/>
                <a:gd name="T1" fmla="*/ 0 h 1948"/>
                <a:gd name="T2" fmla="*/ 1955 w 1955"/>
                <a:gd name="T3" fmla="*/ 975 h 1948"/>
                <a:gd name="T4" fmla="*/ 979 w 1955"/>
                <a:gd name="T5" fmla="*/ 1948 h 1948"/>
                <a:gd name="T6" fmla="*/ 0 w 1955"/>
                <a:gd name="T7" fmla="*/ 975 h 1948"/>
                <a:gd name="T8" fmla="*/ 979 w 1955"/>
                <a:gd name="T9" fmla="*/ 0 h 1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5" h="1948">
                  <a:moveTo>
                    <a:pt x="979" y="0"/>
                  </a:moveTo>
                  <a:lnTo>
                    <a:pt x="1955" y="975"/>
                  </a:lnTo>
                  <a:lnTo>
                    <a:pt x="979" y="1948"/>
                  </a:lnTo>
                  <a:lnTo>
                    <a:pt x="0" y="975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dist="88900" sx="96000" sy="960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10">
              <a:extLst>
                <a:ext uri="{FF2B5EF4-FFF2-40B4-BE49-F238E27FC236}">
                  <a16:creationId xmlns:a16="http://schemas.microsoft.com/office/drawing/2014/main" id="{8702707D-4708-D45F-99D5-E97D7D51D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98" y="619699"/>
              <a:ext cx="760323" cy="973245"/>
            </a:xfrm>
            <a:custGeom>
              <a:avLst/>
              <a:gdLst>
                <a:gd name="T0" fmla="*/ 0 w 957"/>
                <a:gd name="T1" fmla="*/ 0 h 1225"/>
                <a:gd name="T2" fmla="*/ 639 w 957"/>
                <a:gd name="T3" fmla="*/ 614 h 1225"/>
                <a:gd name="T4" fmla="*/ 0 w 957"/>
                <a:gd name="T5" fmla="*/ 1225 h 1225"/>
                <a:gd name="T6" fmla="*/ 957 w 957"/>
                <a:gd name="T7" fmla="*/ 614 h 1225"/>
                <a:gd name="T8" fmla="*/ 0 w 957"/>
                <a:gd name="T9" fmla="*/ 0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1225">
                  <a:moveTo>
                    <a:pt x="0" y="0"/>
                  </a:moveTo>
                  <a:lnTo>
                    <a:pt x="639" y="614"/>
                  </a:lnTo>
                  <a:lnTo>
                    <a:pt x="0" y="1225"/>
                  </a:lnTo>
                  <a:lnTo>
                    <a:pt x="957" y="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6" name="Arrow C">
            <a:extLst>
              <a:ext uri="{FF2B5EF4-FFF2-40B4-BE49-F238E27FC236}">
                <a16:creationId xmlns:a16="http://schemas.microsoft.com/office/drawing/2014/main" id="{27C108DB-9990-2315-BD41-D4A0340F34C7}"/>
              </a:ext>
            </a:extLst>
          </p:cNvPr>
          <p:cNvGrpSpPr/>
          <p:nvPr/>
        </p:nvGrpSpPr>
        <p:grpSpPr>
          <a:xfrm>
            <a:off x="6060" y="3679043"/>
            <a:ext cx="5769863" cy="2086489"/>
            <a:chOff x="1913651" y="327401"/>
            <a:chExt cx="4326770" cy="1564640"/>
          </a:xfrm>
        </p:grpSpPr>
        <p:pic>
          <p:nvPicPr>
            <p:cNvPr id="117" name="Shadow">
              <a:extLst>
                <a:ext uri="{FF2B5EF4-FFF2-40B4-BE49-F238E27FC236}">
                  <a16:creationId xmlns:a16="http://schemas.microsoft.com/office/drawing/2014/main" id="{DC1F3DF4-A304-9FB7-BF1C-0B92686B3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277" y="327401"/>
              <a:ext cx="2481072" cy="1564640"/>
            </a:xfrm>
            <a:prstGeom prst="rect">
              <a:avLst/>
            </a:prstGeom>
          </p:spPr>
        </p:pic>
        <p:sp>
          <p:nvSpPr>
            <p:cNvPr id="118" name="Freeform 9">
              <a:extLst>
                <a:ext uri="{FF2B5EF4-FFF2-40B4-BE49-F238E27FC236}">
                  <a16:creationId xmlns:a16="http://schemas.microsoft.com/office/drawing/2014/main" id="{3F7DC3DE-83DB-3C13-6A36-A1A71C217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057" y="619699"/>
              <a:ext cx="3261363" cy="973245"/>
            </a:xfrm>
            <a:custGeom>
              <a:avLst/>
              <a:gdLst>
                <a:gd name="T0" fmla="*/ 3148 w 4105"/>
                <a:gd name="T1" fmla="*/ 0 h 1225"/>
                <a:gd name="T2" fmla="*/ 0 w 4105"/>
                <a:gd name="T3" fmla="*/ 0 h 1225"/>
                <a:gd name="T4" fmla="*/ 614 w 4105"/>
                <a:gd name="T5" fmla="*/ 614 h 1225"/>
                <a:gd name="T6" fmla="*/ 0 w 4105"/>
                <a:gd name="T7" fmla="*/ 1225 h 1225"/>
                <a:gd name="T8" fmla="*/ 3148 w 4105"/>
                <a:gd name="T9" fmla="*/ 1225 h 1225"/>
                <a:gd name="T10" fmla="*/ 4105 w 4105"/>
                <a:gd name="T11" fmla="*/ 614 h 1225"/>
                <a:gd name="T12" fmla="*/ 3148 w 4105"/>
                <a:gd name="T13" fmla="*/ 0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05" h="1225">
                  <a:moveTo>
                    <a:pt x="3148" y="0"/>
                  </a:moveTo>
                  <a:lnTo>
                    <a:pt x="0" y="0"/>
                  </a:lnTo>
                  <a:lnTo>
                    <a:pt x="614" y="614"/>
                  </a:lnTo>
                  <a:lnTo>
                    <a:pt x="0" y="1225"/>
                  </a:lnTo>
                  <a:lnTo>
                    <a:pt x="3148" y="1225"/>
                  </a:lnTo>
                  <a:lnTo>
                    <a:pt x="4105" y="614"/>
                  </a:lnTo>
                  <a:lnTo>
                    <a:pt x="3148" y="0"/>
                  </a:lnTo>
                  <a:close/>
                </a:path>
              </a:pathLst>
            </a:custGeom>
            <a:gradFill>
              <a:gsLst>
                <a:gs pos="0">
                  <a:srgbClr val="00419D"/>
                </a:gs>
                <a:gs pos="100000">
                  <a:srgbClr val="1E90FF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reeform 11">
              <a:extLst>
                <a:ext uri="{FF2B5EF4-FFF2-40B4-BE49-F238E27FC236}">
                  <a16:creationId xmlns:a16="http://schemas.microsoft.com/office/drawing/2014/main" id="{D24BD470-D5CA-0365-6E35-B5668E5A3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057" y="619699"/>
              <a:ext cx="2522492" cy="14301"/>
            </a:xfrm>
            <a:custGeom>
              <a:avLst/>
              <a:gdLst>
                <a:gd name="T0" fmla="*/ 17 w 3175"/>
                <a:gd name="T1" fmla="*/ 18 h 18"/>
                <a:gd name="T2" fmla="*/ 0 w 3175"/>
                <a:gd name="T3" fmla="*/ 0 h 18"/>
                <a:gd name="T4" fmla="*/ 3148 w 3175"/>
                <a:gd name="T5" fmla="*/ 0 h 18"/>
                <a:gd name="T6" fmla="*/ 3175 w 3175"/>
                <a:gd name="T7" fmla="*/ 18 h 18"/>
                <a:gd name="T8" fmla="*/ 17 w 3175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5" h="18">
                  <a:moveTo>
                    <a:pt x="17" y="18"/>
                  </a:moveTo>
                  <a:lnTo>
                    <a:pt x="0" y="0"/>
                  </a:lnTo>
                  <a:lnTo>
                    <a:pt x="3148" y="0"/>
                  </a:lnTo>
                  <a:lnTo>
                    <a:pt x="3175" y="18"/>
                  </a:lnTo>
                  <a:lnTo>
                    <a:pt x="17" y="18"/>
                  </a:lnTo>
                  <a:close/>
                </a:path>
              </a:pathLst>
            </a:custGeom>
            <a:gradFill>
              <a:gsLst>
                <a:gs pos="0">
                  <a:srgbClr val="1E90FF"/>
                </a:gs>
                <a:gs pos="99000">
                  <a:srgbClr val="1E90FF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Freeform 12">
              <a:extLst>
                <a:ext uri="{FF2B5EF4-FFF2-40B4-BE49-F238E27FC236}">
                  <a16:creationId xmlns:a16="http://schemas.microsoft.com/office/drawing/2014/main" id="{626BC68D-D353-6080-70DA-57CBB406B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057" y="1580232"/>
              <a:ext cx="2522492" cy="12712"/>
            </a:xfrm>
            <a:custGeom>
              <a:avLst/>
              <a:gdLst>
                <a:gd name="T0" fmla="*/ 17 w 3175"/>
                <a:gd name="T1" fmla="*/ 0 h 16"/>
                <a:gd name="T2" fmla="*/ 0 w 3175"/>
                <a:gd name="T3" fmla="*/ 16 h 16"/>
                <a:gd name="T4" fmla="*/ 3148 w 3175"/>
                <a:gd name="T5" fmla="*/ 16 h 16"/>
                <a:gd name="T6" fmla="*/ 3175 w 3175"/>
                <a:gd name="T7" fmla="*/ 0 h 16"/>
                <a:gd name="T8" fmla="*/ 17 w 317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5" h="16">
                  <a:moveTo>
                    <a:pt x="17" y="0"/>
                  </a:moveTo>
                  <a:lnTo>
                    <a:pt x="0" y="16"/>
                  </a:lnTo>
                  <a:lnTo>
                    <a:pt x="3148" y="16"/>
                  </a:lnTo>
                  <a:lnTo>
                    <a:pt x="3175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E90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 13">
              <a:extLst>
                <a:ext uri="{FF2B5EF4-FFF2-40B4-BE49-F238E27FC236}">
                  <a16:creationId xmlns:a16="http://schemas.microsoft.com/office/drawing/2014/main" id="{D76A5F1C-AA15-B6AC-A801-B74895C8F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651" y="332888"/>
              <a:ext cx="1553219" cy="1547658"/>
            </a:xfrm>
            <a:custGeom>
              <a:avLst/>
              <a:gdLst>
                <a:gd name="T0" fmla="*/ 979 w 1955"/>
                <a:gd name="T1" fmla="*/ 0 h 1948"/>
                <a:gd name="T2" fmla="*/ 1955 w 1955"/>
                <a:gd name="T3" fmla="*/ 975 h 1948"/>
                <a:gd name="T4" fmla="*/ 979 w 1955"/>
                <a:gd name="T5" fmla="*/ 1948 h 1948"/>
                <a:gd name="T6" fmla="*/ 0 w 1955"/>
                <a:gd name="T7" fmla="*/ 975 h 1948"/>
                <a:gd name="T8" fmla="*/ 979 w 1955"/>
                <a:gd name="T9" fmla="*/ 0 h 1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5" h="1948">
                  <a:moveTo>
                    <a:pt x="979" y="0"/>
                  </a:moveTo>
                  <a:lnTo>
                    <a:pt x="1955" y="975"/>
                  </a:lnTo>
                  <a:lnTo>
                    <a:pt x="979" y="1948"/>
                  </a:lnTo>
                  <a:lnTo>
                    <a:pt x="0" y="975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dist="88900" sx="96000" sy="960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 10">
              <a:extLst>
                <a:ext uri="{FF2B5EF4-FFF2-40B4-BE49-F238E27FC236}">
                  <a16:creationId xmlns:a16="http://schemas.microsoft.com/office/drawing/2014/main" id="{0019BAAF-3A56-CDA2-D754-C613BC4B9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98" y="619699"/>
              <a:ext cx="760323" cy="973245"/>
            </a:xfrm>
            <a:custGeom>
              <a:avLst/>
              <a:gdLst>
                <a:gd name="T0" fmla="*/ 0 w 957"/>
                <a:gd name="T1" fmla="*/ 0 h 1225"/>
                <a:gd name="T2" fmla="*/ 639 w 957"/>
                <a:gd name="T3" fmla="*/ 614 h 1225"/>
                <a:gd name="T4" fmla="*/ 0 w 957"/>
                <a:gd name="T5" fmla="*/ 1225 h 1225"/>
                <a:gd name="T6" fmla="*/ 957 w 957"/>
                <a:gd name="T7" fmla="*/ 614 h 1225"/>
                <a:gd name="T8" fmla="*/ 0 w 957"/>
                <a:gd name="T9" fmla="*/ 0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1225">
                  <a:moveTo>
                    <a:pt x="0" y="0"/>
                  </a:moveTo>
                  <a:lnTo>
                    <a:pt x="639" y="614"/>
                  </a:lnTo>
                  <a:lnTo>
                    <a:pt x="0" y="1225"/>
                  </a:lnTo>
                  <a:lnTo>
                    <a:pt x="957" y="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19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9" name="Arrow C">
            <a:extLst>
              <a:ext uri="{FF2B5EF4-FFF2-40B4-BE49-F238E27FC236}">
                <a16:creationId xmlns:a16="http://schemas.microsoft.com/office/drawing/2014/main" id="{B8FE7F08-867D-7D5F-ACD2-1D6A2D67903F}"/>
              </a:ext>
            </a:extLst>
          </p:cNvPr>
          <p:cNvGrpSpPr/>
          <p:nvPr/>
        </p:nvGrpSpPr>
        <p:grpSpPr>
          <a:xfrm>
            <a:off x="32278" y="1676232"/>
            <a:ext cx="5769861" cy="2086489"/>
            <a:chOff x="1913652" y="327401"/>
            <a:chExt cx="4326769" cy="1564640"/>
          </a:xfrm>
        </p:grpSpPr>
        <p:pic>
          <p:nvPicPr>
            <p:cNvPr id="177" name="Shadow">
              <a:extLst>
                <a:ext uri="{FF2B5EF4-FFF2-40B4-BE49-F238E27FC236}">
                  <a16:creationId xmlns:a16="http://schemas.microsoft.com/office/drawing/2014/main" id="{13B86277-A87C-0460-E7AA-CA12FF7B8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277" y="327401"/>
              <a:ext cx="2481072" cy="1564640"/>
            </a:xfrm>
            <a:prstGeom prst="rect">
              <a:avLst/>
            </a:prstGeom>
          </p:spPr>
        </p:pic>
        <p:sp>
          <p:nvSpPr>
            <p:cNvPr id="178" name="Freeform 9">
              <a:extLst>
                <a:ext uri="{FF2B5EF4-FFF2-40B4-BE49-F238E27FC236}">
                  <a16:creationId xmlns:a16="http://schemas.microsoft.com/office/drawing/2014/main" id="{D05B11C6-ADB5-56DA-F673-33C36DE63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057" y="619699"/>
              <a:ext cx="3261363" cy="973245"/>
            </a:xfrm>
            <a:custGeom>
              <a:avLst/>
              <a:gdLst>
                <a:gd name="T0" fmla="*/ 3148 w 4105"/>
                <a:gd name="T1" fmla="*/ 0 h 1225"/>
                <a:gd name="T2" fmla="*/ 0 w 4105"/>
                <a:gd name="T3" fmla="*/ 0 h 1225"/>
                <a:gd name="T4" fmla="*/ 614 w 4105"/>
                <a:gd name="T5" fmla="*/ 614 h 1225"/>
                <a:gd name="T6" fmla="*/ 0 w 4105"/>
                <a:gd name="T7" fmla="*/ 1225 h 1225"/>
                <a:gd name="T8" fmla="*/ 3148 w 4105"/>
                <a:gd name="T9" fmla="*/ 1225 h 1225"/>
                <a:gd name="T10" fmla="*/ 4105 w 4105"/>
                <a:gd name="T11" fmla="*/ 614 h 1225"/>
                <a:gd name="T12" fmla="*/ 3148 w 4105"/>
                <a:gd name="T13" fmla="*/ 0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05" h="1225">
                  <a:moveTo>
                    <a:pt x="3148" y="0"/>
                  </a:moveTo>
                  <a:lnTo>
                    <a:pt x="0" y="0"/>
                  </a:lnTo>
                  <a:lnTo>
                    <a:pt x="614" y="614"/>
                  </a:lnTo>
                  <a:lnTo>
                    <a:pt x="0" y="1225"/>
                  </a:lnTo>
                  <a:lnTo>
                    <a:pt x="3148" y="1225"/>
                  </a:lnTo>
                  <a:lnTo>
                    <a:pt x="4105" y="614"/>
                  </a:lnTo>
                  <a:lnTo>
                    <a:pt x="3148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 11">
              <a:extLst>
                <a:ext uri="{FF2B5EF4-FFF2-40B4-BE49-F238E27FC236}">
                  <a16:creationId xmlns:a16="http://schemas.microsoft.com/office/drawing/2014/main" id="{201D3E32-29F3-0C30-B13C-12CB27119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057" y="619699"/>
              <a:ext cx="2522492" cy="14301"/>
            </a:xfrm>
            <a:custGeom>
              <a:avLst/>
              <a:gdLst>
                <a:gd name="T0" fmla="*/ 17 w 3175"/>
                <a:gd name="T1" fmla="*/ 18 h 18"/>
                <a:gd name="T2" fmla="*/ 0 w 3175"/>
                <a:gd name="T3" fmla="*/ 0 h 18"/>
                <a:gd name="T4" fmla="*/ 3148 w 3175"/>
                <a:gd name="T5" fmla="*/ 0 h 18"/>
                <a:gd name="T6" fmla="*/ 3175 w 3175"/>
                <a:gd name="T7" fmla="*/ 18 h 18"/>
                <a:gd name="T8" fmla="*/ 17 w 3175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5" h="18">
                  <a:moveTo>
                    <a:pt x="17" y="18"/>
                  </a:moveTo>
                  <a:lnTo>
                    <a:pt x="0" y="0"/>
                  </a:lnTo>
                  <a:lnTo>
                    <a:pt x="3148" y="0"/>
                  </a:lnTo>
                  <a:lnTo>
                    <a:pt x="3175" y="18"/>
                  </a:lnTo>
                  <a:lnTo>
                    <a:pt x="17" y="18"/>
                  </a:lnTo>
                  <a:close/>
                </a:path>
              </a:pathLst>
            </a:custGeom>
            <a:gradFill>
              <a:gsLst>
                <a:gs pos="0">
                  <a:srgbClr val="00419D"/>
                </a:gs>
                <a:gs pos="99000">
                  <a:srgbClr val="002060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Freeform 12">
              <a:extLst>
                <a:ext uri="{FF2B5EF4-FFF2-40B4-BE49-F238E27FC236}">
                  <a16:creationId xmlns:a16="http://schemas.microsoft.com/office/drawing/2014/main" id="{3B9A6850-C35F-3EBA-5DB4-3795C9E36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057" y="1580232"/>
              <a:ext cx="2522492" cy="12712"/>
            </a:xfrm>
            <a:custGeom>
              <a:avLst/>
              <a:gdLst>
                <a:gd name="T0" fmla="*/ 17 w 3175"/>
                <a:gd name="T1" fmla="*/ 0 h 16"/>
                <a:gd name="T2" fmla="*/ 0 w 3175"/>
                <a:gd name="T3" fmla="*/ 16 h 16"/>
                <a:gd name="T4" fmla="*/ 3148 w 3175"/>
                <a:gd name="T5" fmla="*/ 16 h 16"/>
                <a:gd name="T6" fmla="*/ 3175 w 3175"/>
                <a:gd name="T7" fmla="*/ 0 h 16"/>
                <a:gd name="T8" fmla="*/ 17 w 317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5" h="16">
                  <a:moveTo>
                    <a:pt x="17" y="0"/>
                  </a:moveTo>
                  <a:lnTo>
                    <a:pt x="0" y="16"/>
                  </a:lnTo>
                  <a:lnTo>
                    <a:pt x="3148" y="16"/>
                  </a:lnTo>
                  <a:lnTo>
                    <a:pt x="3175" y="0"/>
                  </a:lnTo>
                  <a:lnTo>
                    <a:pt x="17" y="0"/>
                  </a:lnTo>
                  <a:close/>
                </a:path>
              </a:pathLst>
            </a:custGeom>
            <a:gradFill>
              <a:gsLst>
                <a:gs pos="0">
                  <a:srgbClr val="00419D"/>
                </a:gs>
                <a:gs pos="99000">
                  <a:srgbClr val="002060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 13">
              <a:extLst>
                <a:ext uri="{FF2B5EF4-FFF2-40B4-BE49-F238E27FC236}">
                  <a16:creationId xmlns:a16="http://schemas.microsoft.com/office/drawing/2014/main" id="{1538873B-1730-FF07-548B-FD87C0B16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652" y="332889"/>
              <a:ext cx="1553219" cy="1547658"/>
            </a:xfrm>
            <a:custGeom>
              <a:avLst/>
              <a:gdLst>
                <a:gd name="T0" fmla="*/ 979 w 1955"/>
                <a:gd name="T1" fmla="*/ 0 h 1948"/>
                <a:gd name="T2" fmla="*/ 1955 w 1955"/>
                <a:gd name="T3" fmla="*/ 975 h 1948"/>
                <a:gd name="T4" fmla="*/ 979 w 1955"/>
                <a:gd name="T5" fmla="*/ 1948 h 1948"/>
                <a:gd name="T6" fmla="*/ 0 w 1955"/>
                <a:gd name="T7" fmla="*/ 975 h 1948"/>
                <a:gd name="T8" fmla="*/ 979 w 1955"/>
                <a:gd name="T9" fmla="*/ 0 h 1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5" h="1948">
                  <a:moveTo>
                    <a:pt x="979" y="0"/>
                  </a:moveTo>
                  <a:lnTo>
                    <a:pt x="1955" y="975"/>
                  </a:lnTo>
                  <a:lnTo>
                    <a:pt x="979" y="1948"/>
                  </a:lnTo>
                  <a:lnTo>
                    <a:pt x="0" y="975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dist="88900" sx="96000" sy="960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 10">
              <a:extLst>
                <a:ext uri="{FF2B5EF4-FFF2-40B4-BE49-F238E27FC236}">
                  <a16:creationId xmlns:a16="http://schemas.microsoft.com/office/drawing/2014/main" id="{F99C95E1-C3AE-6CFE-1D06-ACA2B0ED7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98" y="619699"/>
              <a:ext cx="760323" cy="973245"/>
            </a:xfrm>
            <a:custGeom>
              <a:avLst/>
              <a:gdLst>
                <a:gd name="T0" fmla="*/ 0 w 957"/>
                <a:gd name="T1" fmla="*/ 0 h 1225"/>
                <a:gd name="T2" fmla="*/ 639 w 957"/>
                <a:gd name="T3" fmla="*/ 614 h 1225"/>
                <a:gd name="T4" fmla="*/ 0 w 957"/>
                <a:gd name="T5" fmla="*/ 1225 h 1225"/>
                <a:gd name="T6" fmla="*/ 957 w 957"/>
                <a:gd name="T7" fmla="*/ 614 h 1225"/>
                <a:gd name="T8" fmla="*/ 0 w 957"/>
                <a:gd name="T9" fmla="*/ 0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1225">
                  <a:moveTo>
                    <a:pt x="0" y="0"/>
                  </a:moveTo>
                  <a:lnTo>
                    <a:pt x="639" y="614"/>
                  </a:lnTo>
                  <a:lnTo>
                    <a:pt x="0" y="1225"/>
                  </a:lnTo>
                  <a:lnTo>
                    <a:pt x="957" y="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19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9" name="TextBox 198">
            <a:extLst>
              <a:ext uri="{FF2B5EF4-FFF2-40B4-BE49-F238E27FC236}">
                <a16:creationId xmlns:a16="http://schemas.microsoft.com/office/drawing/2014/main" id="{961CFAA6-065E-2ED6-E553-4F1AC5C0B734}"/>
              </a:ext>
            </a:extLst>
          </p:cNvPr>
          <p:cNvSpPr txBox="1"/>
          <p:nvPr/>
        </p:nvSpPr>
        <p:spPr>
          <a:xfrm>
            <a:off x="1833943" y="2407379"/>
            <a:ext cx="277775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COVID-19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Ability to work from home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F5EFDA96-2823-CAD5-DEE3-C178F5AB9674}"/>
              </a:ext>
            </a:extLst>
          </p:cNvPr>
          <p:cNvSpPr txBox="1"/>
          <p:nvPr/>
        </p:nvSpPr>
        <p:spPr>
          <a:xfrm>
            <a:off x="1833943" y="4419512"/>
            <a:ext cx="267065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Great Resignation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Loss of knowledge capital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035ABF3D-895A-ABC4-FEF9-364040443D44}"/>
              </a:ext>
            </a:extLst>
          </p:cNvPr>
          <p:cNvSpPr txBox="1"/>
          <p:nvPr/>
        </p:nvSpPr>
        <p:spPr>
          <a:xfrm>
            <a:off x="7565053" y="2123670"/>
            <a:ext cx="310254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Historic Funding Allocations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Need to distribute huge sums of money in a short period of time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0F315276-FD94-4D78-BFEA-533AE5E0B4EB}"/>
              </a:ext>
            </a:extLst>
          </p:cNvPr>
          <p:cNvSpPr txBox="1"/>
          <p:nvPr/>
        </p:nvSpPr>
        <p:spPr>
          <a:xfrm>
            <a:off x="7568934" y="4414025"/>
            <a:ext cx="289703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Affordable Housing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Homelessness crisis</a:t>
            </a:r>
          </a:p>
        </p:txBody>
      </p:sp>
      <p:sp>
        <p:nvSpPr>
          <p:cNvPr id="203" name="Man on ladder">
            <a:extLst>
              <a:ext uri="{FF2B5EF4-FFF2-40B4-BE49-F238E27FC236}">
                <a16:creationId xmlns:a16="http://schemas.microsoft.com/office/drawing/2014/main" id="{94F460CD-9206-0AA8-C5BB-57DBB93D481B}"/>
              </a:ext>
            </a:extLst>
          </p:cNvPr>
          <p:cNvSpPr>
            <a:spLocks noEditPoints="1"/>
          </p:cNvSpPr>
          <p:nvPr/>
        </p:nvSpPr>
        <p:spPr bwMode="auto">
          <a:xfrm>
            <a:off x="880498" y="4394010"/>
            <a:ext cx="625475" cy="731838"/>
          </a:xfrm>
          <a:custGeom>
            <a:avLst/>
            <a:gdLst>
              <a:gd name="T0" fmla="*/ 127 w 218"/>
              <a:gd name="T1" fmla="*/ 192 h 256"/>
              <a:gd name="T2" fmla="*/ 98 w 218"/>
              <a:gd name="T3" fmla="*/ 124 h 256"/>
              <a:gd name="T4" fmla="*/ 199 w 218"/>
              <a:gd name="T5" fmla="*/ 63 h 256"/>
              <a:gd name="T6" fmla="*/ 192 w 218"/>
              <a:gd name="T7" fmla="*/ 37 h 256"/>
              <a:gd name="T8" fmla="*/ 124 w 218"/>
              <a:gd name="T9" fmla="*/ 47 h 256"/>
              <a:gd name="T10" fmla="*/ 114 w 218"/>
              <a:gd name="T11" fmla="*/ 0 h 256"/>
              <a:gd name="T12" fmla="*/ 92 w 218"/>
              <a:gd name="T13" fmla="*/ 36 h 256"/>
              <a:gd name="T14" fmla="*/ 7 w 218"/>
              <a:gd name="T15" fmla="*/ 68 h 256"/>
              <a:gd name="T16" fmla="*/ 7 w 218"/>
              <a:gd name="T17" fmla="*/ 89 h 256"/>
              <a:gd name="T18" fmla="*/ 18 w 218"/>
              <a:gd name="T19" fmla="*/ 93 h 256"/>
              <a:gd name="T20" fmla="*/ 73 w 218"/>
              <a:gd name="T21" fmla="*/ 66 h 256"/>
              <a:gd name="T22" fmla="*/ 52 w 218"/>
              <a:gd name="T23" fmla="*/ 114 h 256"/>
              <a:gd name="T24" fmla="*/ 0 w 218"/>
              <a:gd name="T25" fmla="*/ 205 h 256"/>
              <a:gd name="T26" fmla="*/ 15 w 218"/>
              <a:gd name="T27" fmla="*/ 220 h 256"/>
              <a:gd name="T28" fmla="*/ 75 w 218"/>
              <a:gd name="T29" fmla="*/ 142 h 256"/>
              <a:gd name="T30" fmla="*/ 117 w 218"/>
              <a:gd name="T31" fmla="*/ 197 h 256"/>
              <a:gd name="T32" fmla="*/ 130 w 218"/>
              <a:gd name="T33" fmla="*/ 25 h 256"/>
              <a:gd name="T34" fmla="*/ 105 w 218"/>
              <a:gd name="T35" fmla="*/ 38 h 256"/>
              <a:gd name="T36" fmla="*/ 97 w 218"/>
              <a:gd name="T37" fmla="*/ 25 h 256"/>
              <a:gd name="T38" fmla="*/ 23 w 218"/>
              <a:gd name="T39" fmla="*/ 83 h 256"/>
              <a:gd name="T40" fmla="*/ 13 w 218"/>
              <a:gd name="T41" fmla="*/ 83 h 256"/>
              <a:gd name="T42" fmla="*/ 13 w 218"/>
              <a:gd name="T43" fmla="*/ 74 h 256"/>
              <a:gd name="T44" fmla="*/ 77 w 218"/>
              <a:gd name="T45" fmla="*/ 58 h 256"/>
              <a:gd name="T46" fmla="*/ 76 w 218"/>
              <a:gd name="T47" fmla="*/ 132 h 256"/>
              <a:gd name="T48" fmla="*/ 69 w 218"/>
              <a:gd name="T49" fmla="*/ 134 h 256"/>
              <a:gd name="T50" fmla="*/ 10 w 218"/>
              <a:gd name="T51" fmla="*/ 210 h 256"/>
              <a:gd name="T52" fmla="*/ 10 w 218"/>
              <a:gd name="T53" fmla="*/ 201 h 256"/>
              <a:gd name="T54" fmla="*/ 61 w 218"/>
              <a:gd name="T55" fmla="*/ 114 h 256"/>
              <a:gd name="T56" fmla="*/ 96 w 218"/>
              <a:gd name="T57" fmla="*/ 44 h 256"/>
              <a:gd name="T58" fmla="*/ 99 w 218"/>
              <a:gd name="T59" fmla="*/ 45 h 256"/>
              <a:gd name="T60" fmla="*/ 101 w 218"/>
              <a:gd name="T61" fmla="*/ 45 h 256"/>
              <a:gd name="T62" fmla="*/ 186 w 218"/>
              <a:gd name="T63" fmla="*/ 46 h 256"/>
              <a:gd name="T64" fmla="*/ 195 w 218"/>
              <a:gd name="T65" fmla="*/ 48 h 256"/>
              <a:gd name="T66" fmla="*/ 194 w 218"/>
              <a:gd name="T67" fmla="*/ 57 h 256"/>
              <a:gd name="T68" fmla="*/ 113 w 218"/>
              <a:gd name="T69" fmla="*/ 69 h 256"/>
              <a:gd name="T70" fmla="*/ 91 w 218"/>
              <a:gd name="T71" fmla="*/ 128 h 256"/>
              <a:gd name="T72" fmla="*/ 121 w 218"/>
              <a:gd name="T73" fmla="*/ 187 h 256"/>
              <a:gd name="T74" fmla="*/ 109 w 218"/>
              <a:gd name="T75" fmla="*/ 183 h 256"/>
              <a:gd name="T76" fmla="*/ 190 w 218"/>
              <a:gd name="T77" fmla="*/ 136 h 256"/>
              <a:gd name="T78" fmla="*/ 166 w 218"/>
              <a:gd name="T79" fmla="*/ 160 h 256"/>
              <a:gd name="T80" fmla="*/ 142 w 218"/>
              <a:gd name="T81" fmla="*/ 184 h 256"/>
              <a:gd name="T82" fmla="*/ 118 w 218"/>
              <a:gd name="T83" fmla="*/ 208 h 256"/>
              <a:gd name="T84" fmla="*/ 94 w 218"/>
              <a:gd name="T85" fmla="*/ 232 h 256"/>
              <a:gd name="T86" fmla="*/ 102 w 218"/>
              <a:gd name="T87" fmla="*/ 256 h 256"/>
              <a:gd name="T88" fmla="*/ 126 w 218"/>
              <a:gd name="T89" fmla="*/ 240 h 256"/>
              <a:gd name="T90" fmla="*/ 150 w 218"/>
              <a:gd name="T91" fmla="*/ 216 h 256"/>
              <a:gd name="T92" fmla="*/ 174 w 218"/>
              <a:gd name="T93" fmla="*/ 192 h 256"/>
              <a:gd name="T94" fmla="*/ 198 w 218"/>
              <a:gd name="T95" fmla="*/ 168 h 256"/>
              <a:gd name="T96" fmla="*/ 218 w 218"/>
              <a:gd name="T97" fmla="*/ 144 h 256"/>
              <a:gd name="T98" fmla="*/ 190 w 218"/>
              <a:gd name="T99" fmla="*/ 13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8" h="256">
                <a:moveTo>
                  <a:pt x="117" y="197"/>
                </a:moveTo>
                <a:cubicBezTo>
                  <a:pt x="121" y="197"/>
                  <a:pt x="124" y="195"/>
                  <a:pt x="127" y="192"/>
                </a:cubicBezTo>
                <a:cubicBezTo>
                  <a:pt x="129" y="189"/>
                  <a:pt x="130" y="185"/>
                  <a:pt x="130" y="181"/>
                </a:cubicBezTo>
                <a:cubicBezTo>
                  <a:pt x="128" y="161"/>
                  <a:pt x="117" y="143"/>
                  <a:pt x="98" y="124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38" y="81"/>
                  <a:pt x="170" y="84"/>
                  <a:pt x="199" y="63"/>
                </a:cubicBezTo>
                <a:cubicBezTo>
                  <a:pt x="205" y="59"/>
                  <a:pt x="207" y="49"/>
                  <a:pt x="202" y="43"/>
                </a:cubicBezTo>
                <a:cubicBezTo>
                  <a:pt x="200" y="40"/>
                  <a:pt x="196" y="38"/>
                  <a:pt x="192" y="37"/>
                </a:cubicBezTo>
                <a:cubicBezTo>
                  <a:pt x="189" y="36"/>
                  <a:pt x="185" y="37"/>
                  <a:pt x="181" y="40"/>
                </a:cubicBezTo>
                <a:cubicBezTo>
                  <a:pt x="163" y="53"/>
                  <a:pt x="141" y="52"/>
                  <a:pt x="124" y="47"/>
                </a:cubicBezTo>
                <a:cubicBezTo>
                  <a:pt x="132" y="43"/>
                  <a:pt x="138" y="34"/>
                  <a:pt x="138" y="25"/>
                </a:cubicBezTo>
                <a:cubicBezTo>
                  <a:pt x="138" y="11"/>
                  <a:pt x="127" y="0"/>
                  <a:pt x="114" y="0"/>
                </a:cubicBezTo>
                <a:cubicBezTo>
                  <a:pt x="100" y="0"/>
                  <a:pt x="89" y="11"/>
                  <a:pt x="89" y="25"/>
                </a:cubicBezTo>
                <a:cubicBezTo>
                  <a:pt x="89" y="29"/>
                  <a:pt x="90" y="33"/>
                  <a:pt x="92" y="36"/>
                </a:cubicBezTo>
                <a:cubicBezTo>
                  <a:pt x="91" y="36"/>
                  <a:pt x="90" y="37"/>
                  <a:pt x="90" y="37"/>
                </a:cubicBezTo>
                <a:cubicBezTo>
                  <a:pt x="44" y="32"/>
                  <a:pt x="16" y="59"/>
                  <a:pt x="7" y="68"/>
                </a:cubicBezTo>
                <a:cubicBezTo>
                  <a:pt x="5" y="71"/>
                  <a:pt x="3" y="75"/>
                  <a:pt x="3" y="79"/>
                </a:cubicBezTo>
                <a:cubicBezTo>
                  <a:pt x="3" y="82"/>
                  <a:pt x="5" y="86"/>
                  <a:pt x="7" y="89"/>
                </a:cubicBezTo>
                <a:cubicBezTo>
                  <a:pt x="10" y="92"/>
                  <a:pt x="14" y="93"/>
                  <a:pt x="18" y="93"/>
                </a:cubicBezTo>
                <a:cubicBezTo>
                  <a:pt x="18" y="93"/>
                  <a:pt x="18" y="93"/>
                  <a:pt x="18" y="93"/>
                </a:cubicBezTo>
                <a:cubicBezTo>
                  <a:pt x="22" y="93"/>
                  <a:pt x="25" y="92"/>
                  <a:pt x="28" y="89"/>
                </a:cubicBezTo>
                <a:cubicBezTo>
                  <a:pt x="37" y="80"/>
                  <a:pt x="52" y="68"/>
                  <a:pt x="73" y="66"/>
                </a:cubicBezTo>
                <a:cubicBezTo>
                  <a:pt x="53" y="111"/>
                  <a:pt x="53" y="111"/>
                  <a:pt x="53" y="111"/>
                </a:cubicBezTo>
                <a:cubicBezTo>
                  <a:pt x="53" y="112"/>
                  <a:pt x="53" y="113"/>
                  <a:pt x="52" y="114"/>
                </a:cubicBezTo>
                <a:cubicBezTo>
                  <a:pt x="45" y="149"/>
                  <a:pt x="28" y="171"/>
                  <a:pt x="5" y="195"/>
                </a:cubicBezTo>
                <a:cubicBezTo>
                  <a:pt x="2" y="198"/>
                  <a:pt x="0" y="201"/>
                  <a:pt x="0" y="205"/>
                </a:cubicBezTo>
                <a:cubicBezTo>
                  <a:pt x="0" y="209"/>
                  <a:pt x="2" y="213"/>
                  <a:pt x="5" y="216"/>
                </a:cubicBezTo>
                <a:cubicBezTo>
                  <a:pt x="7" y="219"/>
                  <a:pt x="11" y="220"/>
                  <a:pt x="15" y="220"/>
                </a:cubicBezTo>
                <a:cubicBezTo>
                  <a:pt x="19" y="220"/>
                  <a:pt x="23" y="219"/>
                  <a:pt x="25" y="216"/>
                </a:cubicBezTo>
                <a:cubicBezTo>
                  <a:pt x="44" y="197"/>
                  <a:pt x="64" y="175"/>
                  <a:pt x="75" y="142"/>
                </a:cubicBezTo>
                <a:cubicBezTo>
                  <a:pt x="91" y="157"/>
                  <a:pt x="99" y="171"/>
                  <a:pt x="101" y="184"/>
                </a:cubicBezTo>
                <a:cubicBezTo>
                  <a:pt x="102" y="192"/>
                  <a:pt x="109" y="198"/>
                  <a:pt x="117" y="197"/>
                </a:cubicBezTo>
                <a:close/>
                <a:moveTo>
                  <a:pt x="114" y="8"/>
                </a:moveTo>
                <a:cubicBezTo>
                  <a:pt x="123" y="8"/>
                  <a:pt x="130" y="15"/>
                  <a:pt x="130" y="25"/>
                </a:cubicBezTo>
                <a:cubicBezTo>
                  <a:pt x="130" y="34"/>
                  <a:pt x="123" y="41"/>
                  <a:pt x="114" y="41"/>
                </a:cubicBezTo>
                <a:cubicBezTo>
                  <a:pt x="110" y="41"/>
                  <a:pt x="107" y="40"/>
                  <a:pt x="105" y="38"/>
                </a:cubicBezTo>
                <a:cubicBezTo>
                  <a:pt x="105" y="38"/>
                  <a:pt x="105" y="38"/>
                  <a:pt x="104" y="38"/>
                </a:cubicBezTo>
                <a:cubicBezTo>
                  <a:pt x="100" y="35"/>
                  <a:pt x="97" y="30"/>
                  <a:pt x="97" y="25"/>
                </a:cubicBezTo>
                <a:cubicBezTo>
                  <a:pt x="97" y="15"/>
                  <a:pt x="105" y="8"/>
                  <a:pt x="114" y="8"/>
                </a:cubicBezTo>
                <a:close/>
                <a:moveTo>
                  <a:pt x="23" y="83"/>
                </a:moveTo>
                <a:cubicBezTo>
                  <a:pt x="21" y="85"/>
                  <a:pt x="20" y="85"/>
                  <a:pt x="18" y="85"/>
                </a:cubicBezTo>
                <a:cubicBezTo>
                  <a:pt x="16" y="85"/>
                  <a:pt x="14" y="85"/>
                  <a:pt x="13" y="83"/>
                </a:cubicBezTo>
                <a:cubicBezTo>
                  <a:pt x="12" y="82"/>
                  <a:pt x="11" y="80"/>
                  <a:pt x="11" y="79"/>
                </a:cubicBezTo>
                <a:cubicBezTo>
                  <a:pt x="11" y="77"/>
                  <a:pt x="12" y="75"/>
                  <a:pt x="13" y="74"/>
                </a:cubicBezTo>
                <a:cubicBezTo>
                  <a:pt x="21" y="66"/>
                  <a:pt x="44" y="43"/>
                  <a:pt x="82" y="45"/>
                </a:cubicBezTo>
                <a:cubicBezTo>
                  <a:pt x="77" y="58"/>
                  <a:pt x="77" y="58"/>
                  <a:pt x="77" y="58"/>
                </a:cubicBezTo>
                <a:cubicBezTo>
                  <a:pt x="50" y="59"/>
                  <a:pt x="33" y="73"/>
                  <a:pt x="23" y="83"/>
                </a:cubicBezTo>
                <a:close/>
                <a:moveTo>
                  <a:pt x="76" y="132"/>
                </a:moveTo>
                <a:cubicBezTo>
                  <a:pt x="75" y="131"/>
                  <a:pt x="73" y="131"/>
                  <a:pt x="72" y="132"/>
                </a:cubicBezTo>
                <a:cubicBezTo>
                  <a:pt x="71" y="132"/>
                  <a:pt x="70" y="133"/>
                  <a:pt x="69" y="134"/>
                </a:cubicBezTo>
                <a:cubicBezTo>
                  <a:pt x="59" y="168"/>
                  <a:pt x="39" y="191"/>
                  <a:pt x="20" y="210"/>
                </a:cubicBezTo>
                <a:cubicBezTo>
                  <a:pt x="17" y="213"/>
                  <a:pt x="13" y="213"/>
                  <a:pt x="10" y="210"/>
                </a:cubicBezTo>
                <a:cubicBezTo>
                  <a:pt x="9" y="209"/>
                  <a:pt x="8" y="207"/>
                  <a:pt x="8" y="205"/>
                </a:cubicBezTo>
                <a:cubicBezTo>
                  <a:pt x="8" y="204"/>
                  <a:pt x="9" y="202"/>
                  <a:pt x="10" y="201"/>
                </a:cubicBezTo>
                <a:cubicBezTo>
                  <a:pt x="35" y="176"/>
                  <a:pt x="53" y="152"/>
                  <a:pt x="60" y="116"/>
                </a:cubicBezTo>
                <a:cubicBezTo>
                  <a:pt x="60" y="115"/>
                  <a:pt x="61" y="115"/>
                  <a:pt x="61" y="114"/>
                </a:cubicBezTo>
                <a:cubicBezTo>
                  <a:pt x="90" y="48"/>
                  <a:pt x="90" y="48"/>
                  <a:pt x="90" y="48"/>
                </a:cubicBezTo>
                <a:cubicBezTo>
                  <a:pt x="91" y="45"/>
                  <a:pt x="93" y="44"/>
                  <a:pt x="96" y="44"/>
                </a:cubicBezTo>
                <a:cubicBezTo>
                  <a:pt x="97" y="44"/>
                  <a:pt x="98" y="44"/>
                  <a:pt x="99" y="44"/>
                </a:cubicBezTo>
                <a:cubicBezTo>
                  <a:pt x="99" y="44"/>
                  <a:pt x="99" y="44"/>
                  <a:pt x="99" y="45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100" y="45"/>
                  <a:pt x="100" y="45"/>
                  <a:pt x="101" y="45"/>
                </a:cubicBezTo>
                <a:cubicBezTo>
                  <a:pt x="101" y="46"/>
                  <a:pt x="102" y="46"/>
                  <a:pt x="102" y="46"/>
                </a:cubicBezTo>
                <a:cubicBezTo>
                  <a:pt x="120" y="56"/>
                  <a:pt x="157" y="67"/>
                  <a:pt x="186" y="46"/>
                </a:cubicBezTo>
                <a:cubicBezTo>
                  <a:pt x="188" y="45"/>
                  <a:pt x="189" y="45"/>
                  <a:pt x="191" y="45"/>
                </a:cubicBezTo>
                <a:cubicBezTo>
                  <a:pt x="193" y="45"/>
                  <a:pt x="194" y="46"/>
                  <a:pt x="195" y="48"/>
                </a:cubicBezTo>
                <a:cubicBezTo>
                  <a:pt x="195" y="48"/>
                  <a:pt x="195" y="48"/>
                  <a:pt x="195" y="48"/>
                </a:cubicBezTo>
                <a:cubicBezTo>
                  <a:pt x="198" y="51"/>
                  <a:pt x="197" y="55"/>
                  <a:pt x="194" y="57"/>
                </a:cubicBezTo>
                <a:cubicBezTo>
                  <a:pt x="166" y="77"/>
                  <a:pt x="134" y="72"/>
                  <a:pt x="118" y="67"/>
                </a:cubicBezTo>
                <a:cubicBezTo>
                  <a:pt x="116" y="67"/>
                  <a:pt x="114" y="68"/>
                  <a:pt x="113" y="69"/>
                </a:cubicBezTo>
                <a:cubicBezTo>
                  <a:pt x="90" y="123"/>
                  <a:pt x="90" y="123"/>
                  <a:pt x="90" y="123"/>
                </a:cubicBezTo>
                <a:cubicBezTo>
                  <a:pt x="89" y="125"/>
                  <a:pt x="89" y="127"/>
                  <a:pt x="91" y="128"/>
                </a:cubicBezTo>
                <a:cubicBezTo>
                  <a:pt x="110" y="146"/>
                  <a:pt x="120" y="164"/>
                  <a:pt x="122" y="182"/>
                </a:cubicBezTo>
                <a:cubicBezTo>
                  <a:pt x="122" y="184"/>
                  <a:pt x="122" y="185"/>
                  <a:pt x="121" y="187"/>
                </a:cubicBezTo>
                <a:cubicBezTo>
                  <a:pt x="119" y="188"/>
                  <a:pt x="118" y="189"/>
                  <a:pt x="116" y="189"/>
                </a:cubicBezTo>
                <a:cubicBezTo>
                  <a:pt x="112" y="190"/>
                  <a:pt x="109" y="187"/>
                  <a:pt x="109" y="183"/>
                </a:cubicBezTo>
                <a:cubicBezTo>
                  <a:pt x="107" y="166"/>
                  <a:pt x="96" y="150"/>
                  <a:pt x="76" y="132"/>
                </a:cubicBezTo>
                <a:close/>
                <a:moveTo>
                  <a:pt x="190" y="136"/>
                </a:moveTo>
                <a:cubicBezTo>
                  <a:pt x="190" y="160"/>
                  <a:pt x="190" y="160"/>
                  <a:pt x="190" y="160"/>
                </a:cubicBezTo>
                <a:cubicBezTo>
                  <a:pt x="166" y="160"/>
                  <a:pt x="166" y="160"/>
                  <a:pt x="166" y="160"/>
                </a:cubicBezTo>
                <a:cubicBezTo>
                  <a:pt x="166" y="184"/>
                  <a:pt x="166" y="184"/>
                  <a:pt x="166" y="184"/>
                </a:cubicBezTo>
                <a:cubicBezTo>
                  <a:pt x="142" y="184"/>
                  <a:pt x="142" y="184"/>
                  <a:pt x="142" y="184"/>
                </a:cubicBezTo>
                <a:cubicBezTo>
                  <a:pt x="142" y="208"/>
                  <a:pt x="142" y="208"/>
                  <a:pt x="142" y="208"/>
                </a:cubicBezTo>
                <a:cubicBezTo>
                  <a:pt x="118" y="208"/>
                  <a:pt x="118" y="208"/>
                  <a:pt x="118" y="208"/>
                </a:cubicBezTo>
                <a:cubicBezTo>
                  <a:pt x="118" y="232"/>
                  <a:pt x="118" y="232"/>
                  <a:pt x="118" y="232"/>
                </a:cubicBezTo>
                <a:cubicBezTo>
                  <a:pt x="94" y="232"/>
                  <a:pt x="94" y="232"/>
                  <a:pt x="94" y="232"/>
                </a:cubicBezTo>
                <a:cubicBezTo>
                  <a:pt x="94" y="256"/>
                  <a:pt x="94" y="256"/>
                  <a:pt x="94" y="256"/>
                </a:cubicBezTo>
                <a:cubicBezTo>
                  <a:pt x="102" y="256"/>
                  <a:pt x="102" y="256"/>
                  <a:pt x="102" y="256"/>
                </a:cubicBezTo>
                <a:cubicBezTo>
                  <a:pt x="102" y="240"/>
                  <a:pt x="102" y="240"/>
                  <a:pt x="102" y="240"/>
                </a:cubicBezTo>
                <a:cubicBezTo>
                  <a:pt x="126" y="240"/>
                  <a:pt x="126" y="240"/>
                  <a:pt x="126" y="240"/>
                </a:cubicBezTo>
                <a:cubicBezTo>
                  <a:pt x="126" y="216"/>
                  <a:pt x="126" y="216"/>
                  <a:pt x="126" y="216"/>
                </a:cubicBezTo>
                <a:cubicBezTo>
                  <a:pt x="150" y="216"/>
                  <a:pt x="150" y="216"/>
                  <a:pt x="150" y="216"/>
                </a:cubicBezTo>
                <a:cubicBezTo>
                  <a:pt x="150" y="192"/>
                  <a:pt x="150" y="192"/>
                  <a:pt x="150" y="192"/>
                </a:cubicBezTo>
                <a:cubicBezTo>
                  <a:pt x="174" y="192"/>
                  <a:pt x="174" y="192"/>
                  <a:pt x="174" y="192"/>
                </a:cubicBezTo>
                <a:cubicBezTo>
                  <a:pt x="174" y="168"/>
                  <a:pt x="174" y="168"/>
                  <a:pt x="174" y="168"/>
                </a:cubicBezTo>
                <a:cubicBezTo>
                  <a:pt x="198" y="168"/>
                  <a:pt x="198" y="168"/>
                  <a:pt x="198" y="168"/>
                </a:cubicBezTo>
                <a:cubicBezTo>
                  <a:pt x="198" y="144"/>
                  <a:pt x="198" y="144"/>
                  <a:pt x="198" y="144"/>
                </a:cubicBezTo>
                <a:cubicBezTo>
                  <a:pt x="218" y="144"/>
                  <a:pt x="218" y="144"/>
                  <a:pt x="218" y="144"/>
                </a:cubicBezTo>
                <a:cubicBezTo>
                  <a:pt x="218" y="136"/>
                  <a:pt x="218" y="136"/>
                  <a:pt x="218" y="136"/>
                </a:cubicBezTo>
                <a:lnTo>
                  <a:pt x="190" y="136"/>
                </a:lnTo>
                <a:close/>
              </a:path>
            </a:pathLst>
          </a:custGeom>
          <a:solidFill>
            <a:srgbClr val="1E90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Hand with coin">
            <a:extLst>
              <a:ext uri="{FF2B5EF4-FFF2-40B4-BE49-F238E27FC236}">
                <a16:creationId xmlns:a16="http://schemas.microsoft.com/office/drawing/2014/main" id="{25452C26-4254-93BA-C46B-34F773074573}"/>
              </a:ext>
            </a:extLst>
          </p:cNvPr>
          <p:cNvSpPr>
            <a:spLocks noEditPoints="1"/>
          </p:cNvSpPr>
          <p:nvPr/>
        </p:nvSpPr>
        <p:spPr bwMode="auto">
          <a:xfrm>
            <a:off x="6657328" y="2406411"/>
            <a:ext cx="723900" cy="731838"/>
          </a:xfrm>
          <a:custGeom>
            <a:avLst/>
            <a:gdLst>
              <a:gd name="T0" fmla="*/ 28 w 252"/>
              <a:gd name="T1" fmla="*/ 256 h 256"/>
              <a:gd name="T2" fmla="*/ 251 w 252"/>
              <a:gd name="T3" fmla="*/ 120 h 256"/>
              <a:gd name="T4" fmla="*/ 187 w 252"/>
              <a:gd name="T5" fmla="*/ 138 h 256"/>
              <a:gd name="T6" fmla="*/ 95 w 252"/>
              <a:gd name="T7" fmla="*/ 142 h 256"/>
              <a:gd name="T8" fmla="*/ 0 w 252"/>
              <a:gd name="T9" fmla="*/ 213 h 256"/>
              <a:gd name="T10" fmla="*/ 0 w 252"/>
              <a:gd name="T11" fmla="*/ 228 h 256"/>
              <a:gd name="T12" fmla="*/ 8 w 252"/>
              <a:gd name="T13" fmla="*/ 252 h 256"/>
              <a:gd name="T14" fmla="*/ 80 w 252"/>
              <a:gd name="T15" fmla="*/ 252 h 256"/>
              <a:gd name="T16" fmla="*/ 88 w 252"/>
              <a:gd name="T17" fmla="*/ 228 h 256"/>
              <a:gd name="T18" fmla="*/ 109 w 252"/>
              <a:gd name="T19" fmla="*/ 213 h 256"/>
              <a:gd name="T20" fmla="*/ 252 w 252"/>
              <a:gd name="T21" fmla="*/ 123 h 256"/>
              <a:gd name="T22" fmla="*/ 108 w 252"/>
              <a:gd name="T23" fmla="*/ 205 h 256"/>
              <a:gd name="T24" fmla="*/ 8 w 252"/>
              <a:gd name="T25" fmla="*/ 213 h 256"/>
              <a:gd name="T26" fmla="*/ 95 w 252"/>
              <a:gd name="T27" fmla="*/ 150 h 256"/>
              <a:gd name="T28" fmla="*/ 170 w 252"/>
              <a:gd name="T29" fmla="*/ 145 h 256"/>
              <a:gd name="T30" fmla="*/ 113 w 252"/>
              <a:gd name="T31" fmla="*/ 180 h 256"/>
              <a:gd name="T32" fmla="*/ 83 w 252"/>
              <a:gd name="T33" fmla="*/ 189 h 256"/>
              <a:gd name="T34" fmla="*/ 108 w 252"/>
              <a:gd name="T35" fmla="*/ 188 h 256"/>
              <a:gd name="T36" fmla="*/ 194 w 252"/>
              <a:gd name="T37" fmla="*/ 149 h 256"/>
              <a:gd name="T38" fmla="*/ 195 w 252"/>
              <a:gd name="T39" fmla="*/ 142 h 256"/>
              <a:gd name="T40" fmla="*/ 241 w 252"/>
              <a:gd name="T41" fmla="*/ 123 h 256"/>
              <a:gd name="T42" fmla="*/ 117 w 252"/>
              <a:gd name="T43" fmla="*/ 75 h 256"/>
              <a:gd name="T44" fmla="*/ 124 w 252"/>
              <a:gd name="T45" fmla="*/ 100 h 256"/>
              <a:gd name="T46" fmla="*/ 147 w 252"/>
              <a:gd name="T47" fmla="*/ 75 h 256"/>
              <a:gd name="T48" fmla="*/ 128 w 252"/>
              <a:gd name="T49" fmla="*/ 34 h 256"/>
              <a:gd name="T50" fmla="*/ 132 w 252"/>
              <a:gd name="T51" fmla="*/ 27 h 256"/>
              <a:gd name="T52" fmla="*/ 124 w 252"/>
              <a:gd name="T53" fmla="*/ 27 h 256"/>
              <a:gd name="T54" fmla="*/ 139 w 252"/>
              <a:gd name="T55" fmla="*/ 75 h 256"/>
              <a:gd name="T56" fmla="*/ 188 w 252"/>
              <a:gd name="T57" fmla="*/ 60 h 256"/>
              <a:gd name="T58" fmla="*/ 128 w 252"/>
              <a:gd name="T59" fmla="*/ 120 h 256"/>
              <a:gd name="T60" fmla="*/ 128 w 252"/>
              <a:gd name="T61" fmla="*/ 112 h 256"/>
              <a:gd name="T62" fmla="*/ 208 w 252"/>
              <a:gd name="T63" fmla="*/ 60 h 256"/>
              <a:gd name="T64" fmla="*/ 232 w 252"/>
              <a:gd name="T65" fmla="*/ 60 h 256"/>
              <a:gd name="T66" fmla="*/ 208 w 252"/>
              <a:gd name="T67" fmla="*/ 60 h 256"/>
              <a:gd name="T68" fmla="*/ 223 w 252"/>
              <a:gd name="T69" fmla="*/ 30 h 256"/>
              <a:gd name="T70" fmla="*/ 206 w 252"/>
              <a:gd name="T71" fmla="*/ 28 h 256"/>
              <a:gd name="T72" fmla="*/ 206 w 252"/>
              <a:gd name="T73" fmla="*/ 92 h 256"/>
              <a:gd name="T74" fmla="*/ 226 w 252"/>
              <a:gd name="T75" fmla="*/ 95 h 256"/>
              <a:gd name="T76" fmla="*/ 203 w 252"/>
              <a:gd name="T77" fmla="*/ 87 h 256"/>
              <a:gd name="T78" fmla="*/ 44 w 252"/>
              <a:gd name="T79" fmla="*/ 64 h 256"/>
              <a:gd name="T80" fmla="*/ 28 w 252"/>
              <a:gd name="T81" fmla="*/ 56 h 256"/>
              <a:gd name="T82" fmla="*/ 33 w 252"/>
              <a:gd name="T83" fmla="*/ 30 h 256"/>
              <a:gd name="T84" fmla="*/ 53 w 252"/>
              <a:gd name="T85" fmla="*/ 33 h 256"/>
              <a:gd name="T86" fmla="*/ 30 w 252"/>
              <a:gd name="T87" fmla="*/ 25 h 256"/>
              <a:gd name="T88" fmla="*/ 33 w 252"/>
              <a:gd name="T89" fmla="*/ 90 h 256"/>
              <a:gd name="T90" fmla="*/ 35 w 252"/>
              <a:gd name="T91" fmla="*/ 98 h 256"/>
              <a:gd name="T92" fmla="*/ 48 w 252"/>
              <a:gd name="T93" fmla="*/ 85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52" h="256">
                <a:moveTo>
                  <a:pt x="28" y="248"/>
                </a:moveTo>
                <a:cubicBezTo>
                  <a:pt x="26" y="248"/>
                  <a:pt x="24" y="250"/>
                  <a:pt x="24" y="252"/>
                </a:cubicBezTo>
                <a:cubicBezTo>
                  <a:pt x="24" y="254"/>
                  <a:pt x="26" y="256"/>
                  <a:pt x="28" y="256"/>
                </a:cubicBezTo>
                <a:cubicBezTo>
                  <a:pt x="30" y="256"/>
                  <a:pt x="32" y="254"/>
                  <a:pt x="32" y="252"/>
                </a:cubicBezTo>
                <a:cubicBezTo>
                  <a:pt x="32" y="250"/>
                  <a:pt x="30" y="248"/>
                  <a:pt x="28" y="248"/>
                </a:cubicBezTo>
                <a:close/>
                <a:moveTo>
                  <a:pt x="251" y="120"/>
                </a:moveTo>
                <a:cubicBezTo>
                  <a:pt x="245" y="115"/>
                  <a:pt x="231" y="109"/>
                  <a:pt x="221" y="115"/>
                </a:cubicBezTo>
                <a:cubicBezTo>
                  <a:pt x="213" y="120"/>
                  <a:pt x="202" y="128"/>
                  <a:pt x="193" y="134"/>
                </a:cubicBezTo>
                <a:cubicBezTo>
                  <a:pt x="191" y="135"/>
                  <a:pt x="189" y="136"/>
                  <a:pt x="187" y="138"/>
                </a:cubicBezTo>
                <a:cubicBezTo>
                  <a:pt x="182" y="135"/>
                  <a:pt x="175" y="134"/>
                  <a:pt x="167" y="137"/>
                </a:cubicBezTo>
                <a:cubicBezTo>
                  <a:pt x="158" y="141"/>
                  <a:pt x="149" y="146"/>
                  <a:pt x="139" y="152"/>
                </a:cubicBezTo>
                <a:cubicBezTo>
                  <a:pt x="126" y="145"/>
                  <a:pt x="111" y="142"/>
                  <a:pt x="95" y="142"/>
                </a:cubicBezTo>
                <a:cubicBezTo>
                  <a:pt x="70" y="142"/>
                  <a:pt x="70" y="142"/>
                  <a:pt x="70" y="142"/>
                </a:cubicBezTo>
                <a:cubicBezTo>
                  <a:pt x="32" y="142"/>
                  <a:pt x="0" y="174"/>
                  <a:pt x="0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27"/>
                  <a:pt x="0" y="227"/>
                  <a:pt x="0" y="228"/>
                </a:cubicBezTo>
                <a:cubicBezTo>
                  <a:pt x="0" y="228"/>
                  <a:pt x="0" y="228"/>
                  <a:pt x="0" y="228"/>
                </a:cubicBezTo>
                <a:cubicBezTo>
                  <a:pt x="0" y="252"/>
                  <a:pt x="0" y="252"/>
                  <a:pt x="0" y="252"/>
                </a:cubicBezTo>
                <a:cubicBezTo>
                  <a:pt x="0" y="254"/>
                  <a:pt x="2" y="256"/>
                  <a:pt x="4" y="256"/>
                </a:cubicBezTo>
                <a:cubicBezTo>
                  <a:pt x="6" y="256"/>
                  <a:pt x="8" y="254"/>
                  <a:pt x="8" y="252"/>
                </a:cubicBezTo>
                <a:cubicBezTo>
                  <a:pt x="8" y="232"/>
                  <a:pt x="8" y="232"/>
                  <a:pt x="8" y="232"/>
                </a:cubicBezTo>
                <a:cubicBezTo>
                  <a:pt x="80" y="232"/>
                  <a:pt x="80" y="232"/>
                  <a:pt x="80" y="232"/>
                </a:cubicBezTo>
                <a:cubicBezTo>
                  <a:pt x="80" y="252"/>
                  <a:pt x="80" y="252"/>
                  <a:pt x="80" y="252"/>
                </a:cubicBezTo>
                <a:cubicBezTo>
                  <a:pt x="80" y="254"/>
                  <a:pt x="82" y="256"/>
                  <a:pt x="84" y="256"/>
                </a:cubicBezTo>
                <a:cubicBezTo>
                  <a:pt x="86" y="256"/>
                  <a:pt x="88" y="254"/>
                  <a:pt x="88" y="252"/>
                </a:cubicBezTo>
                <a:cubicBezTo>
                  <a:pt x="88" y="228"/>
                  <a:pt x="88" y="228"/>
                  <a:pt x="88" y="228"/>
                </a:cubicBezTo>
                <a:cubicBezTo>
                  <a:pt x="88" y="228"/>
                  <a:pt x="88" y="228"/>
                  <a:pt x="88" y="228"/>
                </a:cubicBezTo>
                <a:cubicBezTo>
                  <a:pt x="88" y="227"/>
                  <a:pt x="88" y="227"/>
                  <a:pt x="88" y="227"/>
                </a:cubicBezTo>
                <a:cubicBezTo>
                  <a:pt x="88" y="215"/>
                  <a:pt x="93" y="214"/>
                  <a:pt x="109" y="213"/>
                </a:cubicBezTo>
                <a:cubicBezTo>
                  <a:pt x="125" y="211"/>
                  <a:pt x="150" y="209"/>
                  <a:pt x="176" y="185"/>
                </a:cubicBezTo>
                <a:cubicBezTo>
                  <a:pt x="250" y="126"/>
                  <a:pt x="250" y="126"/>
                  <a:pt x="250" y="126"/>
                </a:cubicBezTo>
                <a:cubicBezTo>
                  <a:pt x="251" y="125"/>
                  <a:pt x="252" y="124"/>
                  <a:pt x="252" y="123"/>
                </a:cubicBezTo>
                <a:cubicBezTo>
                  <a:pt x="252" y="122"/>
                  <a:pt x="251" y="121"/>
                  <a:pt x="251" y="120"/>
                </a:cubicBezTo>
                <a:close/>
                <a:moveTo>
                  <a:pt x="171" y="179"/>
                </a:moveTo>
                <a:cubicBezTo>
                  <a:pt x="146" y="201"/>
                  <a:pt x="124" y="203"/>
                  <a:pt x="108" y="205"/>
                </a:cubicBezTo>
                <a:cubicBezTo>
                  <a:pt x="94" y="206"/>
                  <a:pt x="81" y="208"/>
                  <a:pt x="80" y="224"/>
                </a:cubicBezTo>
                <a:cubicBezTo>
                  <a:pt x="8" y="224"/>
                  <a:pt x="8" y="224"/>
                  <a:pt x="8" y="224"/>
                </a:cubicBezTo>
                <a:cubicBezTo>
                  <a:pt x="8" y="213"/>
                  <a:pt x="8" y="213"/>
                  <a:pt x="8" y="213"/>
                </a:cubicBezTo>
                <a:cubicBezTo>
                  <a:pt x="8" y="213"/>
                  <a:pt x="8" y="213"/>
                  <a:pt x="8" y="213"/>
                </a:cubicBezTo>
                <a:cubicBezTo>
                  <a:pt x="8" y="178"/>
                  <a:pt x="36" y="150"/>
                  <a:pt x="70" y="150"/>
                </a:cubicBezTo>
                <a:cubicBezTo>
                  <a:pt x="95" y="150"/>
                  <a:pt x="95" y="150"/>
                  <a:pt x="95" y="150"/>
                </a:cubicBezTo>
                <a:cubicBezTo>
                  <a:pt x="111" y="150"/>
                  <a:pt x="125" y="153"/>
                  <a:pt x="137" y="160"/>
                </a:cubicBezTo>
                <a:cubicBezTo>
                  <a:pt x="139" y="161"/>
                  <a:pt x="140" y="161"/>
                  <a:pt x="141" y="160"/>
                </a:cubicBezTo>
                <a:cubicBezTo>
                  <a:pt x="152" y="154"/>
                  <a:pt x="161" y="149"/>
                  <a:pt x="170" y="145"/>
                </a:cubicBezTo>
                <a:cubicBezTo>
                  <a:pt x="176" y="142"/>
                  <a:pt x="181" y="144"/>
                  <a:pt x="185" y="145"/>
                </a:cubicBezTo>
                <a:cubicBezTo>
                  <a:pt x="144" y="174"/>
                  <a:pt x="144" y="174"/>
                  <a:pt x="144" y="174"/>
                </a:cubicBezTo>
                <a:cubicBezTo>
                  <a:pt x="134" y="180"/>
                  <a:pt x="122" y="180"/>
                  <a:pt x="113" y="180"/>
                </a:cubicBezTo>
                <a:cubicBezTo>
                  <a:pt x="111" y="180"/>
                  <a:pt x="109" y="180"/>
                  <a:pt x="108" y="180"/>
                </a:cubicBezTo>
                <a:cubicBezTo>
                  <a:pt x="96" y="180"/>
                  <a:pt x="86" y="183"/>
                  <a:pt x="86" y="184"/>
                </a:cubicBezTo>
                <a:cubicBezTo>
                  <a:pt x="84" y="184"/>
                  <a:pt x="83" y="187"/>
                  <a:pt x="83" y="189"/>
                </a:cubicBezTo>
                <a:cubicBezTo>
                  <a:pt x="84" y="190"/>
                  <a:pt x="86" y="191"/>
                  <a:pt x="87" y="191"/>
                </a:cubicBezTo>
                <a:cubicBezTo>
                  <a:pt x="88" y="191"/>
                  <a:pt x="88" y="191"/>
                  <a:pt x="89" y="191"/>
                </a:cubicBezTo>
                <a:cubicBezTo>
                  <a:pt x="89" y="191"/>
                  <a:pt x="97" y="188"/>
                  <a:pt x="108" y="188"/>
                </a:cubicBezTo>
                <a:cubicBezTo>
                  <a:pt x="109" y="188"/>
                  <a:pt x="111" y="188"/>
                  <a:pt x="113" y="188"/>
                </a:cubicBezTo>
                <a:cubicBezTo>
                  <a:pt x="123" y="188"/>
                  <a:pt x="136" y="188"/>
                  <a:pt x="148" y="180"/>
                </a:cubicBezTo>
                <a:cubicBezTo>
                  <a:pt x="194" y="149"/>
                  <a:pt x="194" y="149"/>
                  <a:pt x="194" y="149"/>
                </a:cubicBezTo>
                <a:cubicBezTo>
                  <a:pt x="195" y="148"/>
                  <a:pt x="196" y="147"/>
                  <a:pt x="196" y="146"/>
                </a:cubicBezTo>
                <a:cubicBezTo>
                  <a:pt x="196" y="145"/>
                  <a:pt x="196" y="143"/>
                  <a:pt x="195" y="143"/>
                </a:cubicBezTo>
                <a:cubicBezTo>
                  <a:pt x="195" y="142"/>
                  <a:pt x="195" y="142"/>
                  <a:pt x="195" y="142"/>
                </a:cubicBezTo>
                <a:cubicBezTo>
                  <a:pt x="195" y="142"/>
                  <a:pt x="196" y="141"/>
                  <a:pt x="197" y="140"/>
                </a:cubicBezTo>
                <a:cubicBezTo>
                  <a:pt x="206" y="134"/>
                  <a:pt x="217" y="126"/>
                  <a:pt x="225" y="122"/>
                </a:cubicBezTo>
                <a:cubicBezTo>
                  <a:pt x="230" y="119"/>
                  <a:pt x="237" y="121"/>
                  <a:pt x="241" y="123"/>
                </a:cubicBezTo>
                <a:lnTo>
                  <a:pt x="171" y="179"/>
                </a:lnTo>
                <a:close/>
                <a:moveTo>
                  <a:pt x="128" y="86"/>
                </a:moveTo>
                <a:cubicBezTo>
                  <a:pt x="122" y="86"/>
                  <a:pt x="117" y="81"/>
                  <a:pt x="117" y="75"/>
                </a:cubicBezTo>
                <a:cubicBezTo>
                  <a:pt x="109" y="75"/>
                  <a:pt x="109" y="75"/>
                  <a:pt x="109" y="75"/>
                </a:cubicBezTo>
                <a:cubicBezTo>
                  <a:pt x="109" y="84"/>
                  <a:pt x="116" y="91"/>
                  <a:pt x="124" y="93"/>
                </a:cubicBezTo>
                <a:cubicBezTo>
                  <a:pt x="124" y="100"/>
                  <a:pt x="124" y="100"/>
                  <a:pt x="124" y="10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93"/>
                  <a:pt x="132" y="93"/>
                  <a:pt x="132" y="93"/>
                </a:cubicBezTo>
                <a:cubicBezTo>
                  <a:pt x="140" y="91"/>
                  <a:pt x="147" y="84"/>
                  <a:pt x="147" y="75"/>
                </a:cubicBezTo>
                <a:cubicBezTo>
                  <a:pt x="147" y="64"/>
                  <a:pt x="138" y="56"/>
                  <a:pt x="128" y="56"/>
                </a:cubicBezTo>
                <a:cubicBezTo>
                  <a:pt x="122" y="56"/>
                  <a:pt x="117" y="51"/>
                  <a:pt x="117" y="45"/>
                </a:cubicBezTo>
                <a:cubicBezTo>
                  <a:pt x="117" y="39"/>
                  <a:pt x="122" y="34"/>
                  <a:pt x="128" y="34"/>
                </a:cubicBezTo>
                <a:cubicBezTo>
                  <a:pt x="134" y="34"/>
                  <a:pt x="139" y="39"/>
                  <a:pt x="139" y="45"/>
                </a:cubicBezTo>
                <a:cubicBezTo>
                  <a:pt x="147" y="45"/>
                  <a:pt x="147" y="45"/>
                  <a:pt x="147" y="45"/>
                </a:cubicBezTo>
                <a:cubicBezTo>
                  <a:pt x="147" y="36"/>
                  <a:pt x="140" y="28"/>
                  <a:pt x="132" y="27"/>
                </a:cubicBezTo>
                <a:cubicBezTo>
                  <a:pt x="132" y="20"/>
                  <a:pt x="132" y="20"/>
                  <a:pt x="132" y="20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4" y="27"/>
                  <a:pt x="124" y="27"/>
                  <a:pt x="124" y="27"/>
                </a:cubicBezTo>
                <a:cubicBezTo>
                  <a:pt x="116" y="28"/>
                  <a:pt x="109" y="36"/>
                  <a:pt x="109" y="45"/>
                </a:cubicBezTo>
                <a:cubicBezTo>
                  <a:pt x="109" y="55"/>
                  <a:pt x="118" y="64"/>
                  <a:pt x="128" y="64"/>
                </a:cubicBezTo>
                <a:cubicBezTo>
                  <a:pt x="134" y="64"/>
                  <a:pt x="139" y="69"/>
                  <a:pt x="139" y="75"/>
                </a:cubicBezTo>
                <a:cubicBezTo>
                  <a:pt x="139" y="81"/>
                  <a:pt x="134" y="86"/>
                  <a:pt x="128" y="86"/>
                </a:cubicBezTo>
                <a:close/>
                <a:moveTo>
                  <a:pt x="128" y="120"/>
                </a:moveTo>
                <a:cubicBezTo>
                  <a:pt x="161" y="120"/>
                  <a:pt x="188" y="93"/>
                  <a:pt x="188" y="60"/>
                </a:cubicBezTo>
                <a:cubicBezTo>
                  <a:pt x="188" y="27"/>
                  <a:pt x="161" y="0"/>
                  <a:pt x="128" y="0"/>
                </a:cubicBezTo>
                <a:cubicBezTo>
                  <a:pt x="95" y="0"/>
                  <a:pt x="68" y="27"/>
                  <a:pt x="68" y="60"/>
                </a:cubicBezTo>
                <a:cubicBezTo>
                  <a:pt x="68" y="93"/>
                  <a:pt x="95" y="120"/>
                  <a:pt x="128" y="120"/>
                </a:cubicBezTo>
                <a:close/>
                <a:moveTo>
                  <a:pt x="128" y="8"/>
                </a:moveTo>
                <a:cubicBezTo>
                  <a:pt x="157" y="8"/>
                  <a:pt x="180" y="31"/>
                  <a:pt x="180" y="60"/>
                </a:cubicBezTo>
                <a:cubicBezTo>
                  <a:pt x="180" y="89"/>
                  <a:pt x="157" y="112"/>
                  <a:pt x="128" y="112"/>
                </a:cubicBezTo>
                <a:cubicBezTo>
                  <a:pt x="99" y="112"/>
                  <a:pt x="76" y="89"/>
                  <a:pt x="76" y="60"/>
                </a:cubicBezTo>
                <a:cubicBezTo>
                  <a:pt x="76" y="31"/>
                  <a:pt x="99" y="8"/>
                  <a:pt x="128" y="8"/>
                </a:cubicBezTo>
                <a:close/>
                <a:moveTo>
                  <a:pt x="208" y="60"/>
                </a:moveTo>
                <a:cubicBezTo>
                  <a:pt x="208" y="62"/>
                  <a:pt x="210" y="64"/>
                  <a:pt x="212" y="64"/>
                </a:cubicBezTo>
                <a:cubicBezTo>
                  <a:pt x="228" y="64"/>
                  <a:pt x="228" y="64"/>
                  <a:pt x="228" y="64"/>
                </a:cubicBezTo>
                <a:cubicBezTo>
                  <a:pt x="230" y="64"/>
                  <a:pt x="232" y="62"/>
                  <a:pt x="232" y="60"/>
                </a:cubicBezTo>
                <a:cubicBezTo>
                  <a:pt x="232" y="58"/>
                  <a:pt x="230" y="56"/>
                  <a:pt x="228" y="56"/>
                </a:cubicBezTo>
                <a:cubicBezTo>
                  <a:pt x="212" y="56"/>
                  <a:pt x="212" y="56"/>
                  <a:pt x="212" y="56"/>
                </a:cubicBezTo>
                <a:cubicBezTo>
                  <a:pt x="210" y="56"/>
                  <a:pt x="208" y="58"/>
                  <a:pt x="208" y="60"/>
                </a:cubicBezTo>
                <a:close/>
                <a:moveTo>
                  <a:pt x="207" y="36"/>
                </a:moveTo>
                <a:cubicBezTo>
                  <a:pt x="207" y="36"/>
                  <a:pt x="208" y="36"/>
                  <a:pt x="208" y="35"/>
                </a:cubicBezTo>
                <a:cubicBezTo>
                  <a:pt x="223" y="30"/>
                  <a:pt x="223" y="30"/>
                  <a:pt x="223" y="30"/>
                </a:cubicBezTo>
                <a:cubicBezTo>
                  <a:pt x="225" y="29"/>
                  <a:pt x="226" y="27"/>
                  <a:pt x="226" y="25"/>
                </a:cubicBezTo>
                <a:cubicBezTo>
                  <a:pt x="225" y="23"/>
                  <a:pt x="223" y="22"/>
                  <a:pt x="221" y="22"/>
                </a:cubicBezTo>
                <a:cubicBezTo>
                  <a:pt x="206" y="28"/>
                  <a:pt x="206" y="28"/>
                  <a:pt x="206" y="28"/>
                </a:cubicBezTo>
                <a:cubicBezTo>
                  <a:pt x="203" y="29"/>
                  <a:pt x="202" y="31"/>
                  <a:pt x="203" y="33"/>
                </a:cubicBezTo>
                <a:cubicBezTo>
                  <a:pt x="204" y="35"/>
                  <a:pt x="205" y="36"/>
                  <a:pt x="207" y="36"/>
                </a:cubicBezTo>
                <a:close/>
                <a:moveTo>
                  <a:pt x="206" y="92"/>
                </a:moveTo>
                <a:cubicBezTo>
                  <a:pt x="221" y="98"/>
                  <a:pt x="221" y="98"/>
                  <a:pt x="221" y="98"/>
                </a:cubicBezTo>
                <a:cubicBezTo>
                  <a:pt x="221" y="98"/>
                  <a:pt x="221" y="98"/>
                  <a:pt x="222" y="98"/>
                </a:cubicBezTo>
                <a:cubicBezTo>
                  <a:pt x="224" y="98"/>
                  <a:pt x="225" y="97"/>
                  <a:pt x="226" y="95"/>
                </a:cubicBezTo>
                <a:cubicBezTo>
                  <a:pt x="226" y="93"/>
                  <a:pt x="225" y="91"/>
                  <a:pt x="223" y="90"/>
                </a:cubicBezTo>
                <a:cubicBezTo>
                  <a:pt x="208" y="85"/>
                  <a:pt x="208" y="85"/>
                  <a:pt x="208" y="85"/>
                </a:cubicBezTo>
                <a:cubicBezTo>
                  <a:pt x="206" y="84"/>
                  <a:pt x="204" y="85"/>
                  <a:pt x="203" y="87"/>
                </a:cubicBezTo>
                <a:cubicBezTo>
                  <a:pt x="202" y="89"/>
                  <a:pt x="203" y="91"/>
                  <a:pt x="206" y="92"/>
                </a:cubicBezTo>
                <a:close/>
                <a:moveTo>
                  <a:pt x="28" y="64"/>
                </a:moveTo>
                <a:cubicBezTo>
                  <a:pt x="44" y="64"/>
                  <a:pt x="44" y="64"/>
                  <a:pt x="44" y="64"/>
                </a:cubicBezTo>
                <a:cubicBezTo>
                  <a:pt x="46" y="64"/>
                  <a:pt x="48" y="62"/>
                  <a:pt x="48" y="60"/>
                </a:cubicBezTo>
                <a:cubicBezTo>
                  <a:pt x="48" y="58"/>
                  <a:pt x="46" y="56"/>
                  <a:pt x="44" y="56"/>
                </a:cubicBezTo>
                <a:cubicBezTo>
                  <a:pt x="28" y="56"/>
                  <a:pt x="28" y="56"/>
                  <a:pt x="28" y="56"/>
                </a:cubicBezTo>
                <a:cubicBezTo>
                  <a:pt x="26" y="56"/>
                  <a:pt x="24" y="58"/>
                  <a:pt x="24" y="60"/>
                </a:cubicBezTo>
                <a:cubicBezTo>
                  <a:pt x="24" y="62"/>
                  <a:pt x="26" y="64"/>
                  <a:pt x="28" y="64"/>
                </a:cubicBezTo>
                <a:close/>
                <a:moveTo>
                  <a:pt x="33" y="30"/>
                </a:moveTo>
                <a:cubicBezTo>
                  <a:pt x="48" y="35"/>
                  <a:pt x="48" y="35"/>
                  <a:pt x="48" y="35"/>
                </a:cubicBezTo>
                <a:cubicBezTo>
                  <a:pt x="48" y="36"/>
                  <a:pt x="49" y="36"/>
                  <a:pt x="49" y="36"/>
                </a:cubicBezTo>
                <a:cubicBezTo>
                  <a:pt x="51" y="36"/>
                  <a:pt x="52" y="35"/>
                  <a:pt x="53" y="33"/>
                </a:cubicBezTo>
                <a:cubicBezTo>
                  <a:pt x="54" y="31"/>
                  <a:pt x="53" y="29"/>
                  <a:pt x="50" y="28"/>
                </a:cubicBezTo>
                <a:cubicBezTo>
                  <a:pt x="35" y="22"/>
                  <a:pt x="35" y="22"/>
                  <a:pt x="35" y="22"/>
                </a:cubicBezTo>
                <a:cubicBezTo>
                  <a:pt x="33" y="22"/>
                  <a:pt x="31" y="23"/>
                  <a:pt x="30" y="25"/>
                </a:cubicBezTo>
                <a:cubicBezTo>
                  <a:pt x="30" y="27"/>
                  <a:pt x="31" y="29"/>
                  <a:pt x="33" y="30"/>
                </a:cubicBezTo>
                <a:close/>
                <a:moveTo>
                  <a:pt x="48" y="85"/>
                </a:moveTo>
                <a:cubicBezTo>
                  <a:pt x="33" y="90"/>
                  <a:pt x="33" y="90"/>
                  <a:pt x="33" y="90"/>
                </a:cubicBezTo>
                <a:cubicBezTo>
                  <a:pt x="31" y="91"/>
                  <a:pt x="30" y="93"/>
                  <a:pt x="30" y="95"/>
                </a:cubicBezTo>
                <a:cubicBezTo>
                  <a:pt x="31" y="97"/>
                  <a:pt x="32" y="98"/>
                  <a:pt x="34" y="98"/>
                </a:cubicBezTo>
                <a:cubicBezTo>
                  <a:pt x="35" y="98"/>
                  <a:pt x="35" y="98"/>
                  <a:pt x="35" y="98"/>
                </a:cubicBezTo>
                <a:cubicBezTo>
                  <a:pt x="50" y="92"/>
                  <a:pt x="50" y="92"/>
                  <a:pt x="50" y="92"/>
                </a:cubicBezTo>
                <a:cubicBezTo>
                  <a:pt x="53" y="91"/>
                  <a:pt x="54" y="89"/>
                  <a:pt x="53" y="87"/>
                </a:cubicBezTo>
                <a:cubicBezTo>
                  <a:pt x="52" y="85"/>
                  <a:pt x="50" y="84"/>
                  <a:pt x="48" y="85"/>
                </a:cubicBezTo>
                <a:close/>
              </a:path>
            </a:pathLst>
          </a:custGeom>
          <a:solidFill>
            <a:srgbClr val="00419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Laptop">
            <a:extLst>
              <a:ext uri="{FF2B5EF4-FFF2-40B4-BE49-F238E27FC236}">
                <a16:creationId xmlns:a16="http://schemas.microsoft.com/office/drawing/2014/main" id="{29F200A8-985D-9947-78C6-6E9EE1CEFE8F}"/>
              </a:ext>
            </a:extLst>
          </p:cNvPr>
          <p:cNvSpPr>
            <a:spLocks noEditPoints="1"/>
          </p:cNvSpPr>
          <p:nvPr/>
        </p:nvSpPr>
        <p:spPr bwMode="auto">
          <a:xfrm>
            <a:off x="635400" y="2378719"/>
            <a:ext cx="889000" cy="593725"/>
          </a:xfrm>
          <a:custGeom>
            <a:avLst/>
            <a:gdLst>
              <a:gd name="T0" fmla="*/ 283 w 310"/>
              <a:gd name="T1" fmla="*/ 172 h 208"/>
              <a:gd name="T2" fmla="*/ 262 w 310"/>
              <a:gd name="T3" fmla="*/ 0 h 208"/>
              <a:gd name="T4" fmla="*/ 27 w 310"/>
              <a:gd name="T5" fmla="*/ 21 h 208"/>
              <a:gd name="T6" fmla="*/ 4 w 310"/>
              <a:gd name="T7" fmla="*/ 172 h 208"/>
              <a:gd name="T8" fmla="*/ 31 w 310"/>
              <a:gd name="T9" fmla="*/ 208 h 208"/>
              <a:gd name="T10" fmla="*/ 310 w 310"/>
              <a:gd name="T11" fmla="*/ 176 h 208"/>
              <a:gd name="T12" fmla="*/ 48 w 310"/>
              <a:gd name="T13" fmla="*/ 8 h 208"/>
              <a:gd name="T14" fmla="*/ 275 w 310"/>
              <a:gd name="T15" fmla="*/ 20 h 208"/>
              <a:gd name="T16" fmla="*/ 48 w 310"/>
              <a:gd name="T17" fmla="*/ 8 h 208"/>
              <a:gd name="T18" fmla="*/ 275 w 310"/>
              <a:gd name="T19" fmla="*/ 28 h 208"/>
              <a:gd name="T20" fmla="*/ 35 w 310"/>
              <a:gd name="T21" fmla="*/ 172 h 208"/>
              <a:gd name="T22" fmla="*/ 279 w 310"/>
              <a:gd name="T23" fmla="*/ 200 h 208"/>
              <a:gd name="T24" fmla="*/ 8 w 310"/>
              <a:gd name="T25" fmla="*/ 180 h 208"/>
              <a:gd name="T26" fmla="*/ 279 w 310"/>
              <a:gd name="T27" fmla="*/ 200 h 208"/>
              <a:gd name="T28" fmla="*/ 59 w 310"/>
              <a:gd name="T29" fmla="*/ 64 h 208"/>
              <a:gd name="T30" fmla="*/ 71 w 310"/>
              <a:gd name="T31" fmla="*/ 52 h 208"/>
              <a:gd name="T32" fmla="*/ 51 w 310"/>
              <a:gd name="T33" fmla="*/ 44 h 208"/>
              <a:gd name="T34" fmla="*/ 59 w 310"/>
              <a:gd name="T35" fmla="*/ 136 h 208"/>
              <a:gd name="T36" fmla="*/ 51 w 310"/>
              <a:gd name="T37" fmla="*/ 156 h 208"/>
              <a:gd name="T38" fmla="*/ 71 w 310"/>
              <a:gd name="T39" fmla="*/ 148 h 208"/>
              <a:gd name="T40" fmla="*/ 59 w 310"/>
              <a:gd name="T41" fmla="*/ 136 h 208"/>
              <a:gd name="T42" fmla="*/ 139 w 310"/>
              <a:gd name="T43" fmla="*/ 148 h 208"/>
              <a:gd name="T44" fmla="*/ 159 w 310"/>
              <a:gd name="T45" fmla="*/ 156 h 208"/>
              <a:gd name="T46" fmla="*/ 151 w 310"/>
              <a:gd name="T47" fmla="*/ 136 h 208"/>
              <a:gd name="T48" fmla="*/ 139 w 310"/>
              <a:gd name="T49" fmla="*/ 52 h 208"/>
              <a:gd name="T50" fmla="*/ 151 w 310"/>
              <a:gd name="T51" fmla="*/ 64 h 208"/>
              <a:gd name="T52" fmla="*/ 159 w 310"/>
              <a:gd name="T53" fmla="*/ 44 h 208"/>
              <a:gd name="T54" fmla="*/ 139 w 310"/>
              <a:gd name="T55" fmla="*/ 52 h 208"/>
              <a:gd name="T56" fmla="*/ 259 w 310"/>
              <a:gd name="T57" fmla="*/ 92 h 208"/>
              <a:gd name="T58" fmla="*/ 175 w 310"/>
              <a:gd name="T59" fmla="*/ 84 h 208"/>
              <a:gd name="T60" fmla="*/ 175 w 310"/>
              <a:gd name="T61" fmla="*/ 120 h 208"/>
              <a:gd name="T62" fmla="*/ 235 w 310"/>
              <a:gd name="T63" fmla="*/ 112 h 208"/>
              <a:gd name="T64" fmla="*/ 175 w 310"/>
              <a:gd name="T65" fmla="*/ 12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0" h="208">
                <a:moveTo>
                  <a:pt x="306" y="172"/>
                </a:moveTo>
                <a:cubicBezTo>
                  <a:pt x="283" y="172"/>
                  <a:pt x="283" y="172"/>
                  <a:pt x="283" y="172"/>
                </a:cubicBezTo>
                <a:cubicBezTo>
                  <a:pt x="283" y="21"/>
                  <a:pt x="283" y="21"/>
                  <a:pt x="283" y="21"/>
                </a:cubicBezTo>
                <a:cubicBezTo>
                  <a:pt x="283" y="10"/>
                  <a:pt x="273" y="0"/>
                  <a:pt x="26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37" y="0"/>
                  <a:pt x="27" y="10"/>
                  <a:pt x="27" y="21"/>
                </a:cubicBezTo>
                <a:cubicBezTo>
                  <a:pt x="27" y="172"/>
                  <a:pt x="27" y="172"/>
                  <a:pt x="27" y="172"/>
                </a:cubicBezTo>
                <a:cubicBezTo>
                  <a:pt x="4" y="172"/>
                  <a:pt x="4" y="172"/>
                  <a:pt x="4" y="172"/>
                </a:cubicBezTo>
                <a:cubicBezTo>
                  <a:pt x="1" y="172"/>
                  <a:pt x="0" y="174"/>
                  <a:pt x="0" y="176"/>
                </a:cubicBezTo>
                <a:cubicBezTo>
                  <a:pt x="0" y="194"/>
                  <a:pt x="14" y="208"/>
                  <a:pt x="31" y="208"/>
                </a:cubicBezTo>
                <a:cubicBezTo>
                  <a:pt x="279" y="208"/>
                  <a:pt x="279" y="208"/>
                  <a:pt x="279" y="208"/>
                </a:cubicBezTo>
                <a:cubicBezTo>
                  <a:pt x="296" y="208"/>
                  <a:pt x="310" y="194"/>
                  <a:pt x="310" y="176"/>
                </a:cubicBezTo>
                <a:cubicBezTo>
                  <a:pt x="310" y="174"/>
                  <a:pt x="309" y="172"/>
                  <a:pt x="306" y="172"/>
                </a:cubicBezTo>
                <a:close/>
                <a:moveTo>
                  <a:pt x="48" y="8"/>
                </a:moveTo>
                <a:cubicBezTo>
                  <a:pt x="262" y="8"/>
                  <a:pt x="262" y="8"/>
                  <a:pt x="262" y="8"/>
                </a:cubicBezTo>
                <a:cubicBezTo>
                  <a:pt x="269" y="8"/>
                  <a:pt x="274" y="13"/>
                  <a:pt x="27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6" y="13"/>
                  <a:pt x="41" y="8"/>
                  <a:pt x="48" y="8"/>
                </a:cubicBezTo>
                <a:close/>
                <a:moveTo>
                  <a:pt x="35" y="28"/>
                </a:moveTo>
                <a:cubicBezTo>
                  <a:pt x="275" y="28"/>
                  <a:pt x="275" y="28"/>
                  <a:pt x="275" y="28"/>
                </a:cubicBezTo>
                <a:cubicBezTo>
                  <a:pt x="275" y="172"/>
                  <a:pt x="275" y="172"/>
                  <a:pt x="275" y="172"/>
                </a:cubicBezTo>
                <a:cubicBezTo>
                  <a:pt x="35" y="172"/>
                  <a:pt x="35" y="172"/>
                  <a:pt x="35" y="172"/>
                </a:cubicBezTo>
                <a:lnTo>
                  <a:pt x="35" y="28"/>
                </a:lnTo>
                <a:close/>
                <a:moveTo>
                  <a:pt x="279" y="200"/>
                </a:moveTo>
                <a:cubicBezTo>
                  <a:pt x="31" y="200"/>
                  <a:pt x="31" y="200"/>
                  <a:pt x="31" y="200"/>
                </a:cubicBezTo>
                <a:cubicBezTo>
                  <a:pt x="20" y="200"/>
                  <a:pt x="10" y="191"/>
                  <a:pt x="8" y="180"/>
                </a:cubicBezTo>
                <a:cubicBezTo>
                  <a:pt x="302" y="180"/>
                  <a:pt x="302" y="180"/>
                  <a:pt x="302" y="180"/>
                </a:cubicBezTo>
                <a:cubicBezTo>
                  <a:pt x="300" y="191"/>
                  <a:pt x="290" y="200"/>
                  <a:pt x="279" y="200"/>
                </a:cubicBezTo>
                <a:close/>
                <a:moveTo>
                  <a:pt x="51" y="64"/>
                </a:moveTo>
                <a:cubicBezTo>
                  <a:pt x="59" y="64"/>
                  <a:pt x="59" y="64"/>
                  <a:pt x="59" y="64"/>
                </a:cubicBezTo>
                <a:cubicBezTo>
                  <a:pt x="59" y="52"/>
                  <a:pt x="59" y="52"/>
                  <a:pt x="59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71" y="44"/>
                  <a:pt x="71" y="44"/>
                  <a:pt x="71" y="44"/>
                </a:cubicBezTo>
                <a:cubicBezTo>
                  <a:pt x="51" y="44"/>
                  <a:pt x="51" y="44"/>
                  <a:pt x="51" y="44"/>
                </a:cubicBezTo>
                <a:lnTo>
                  <a:pt x="51" y="64"/>
                </a:lnTo>
                <a:close/>
                <a:moveTo>
                  <a:pt x="59" y="136"/>
                </a:moveTo>
                <a:cubicBezTo>
                  <a:pt x="51" y="136"/>
                  <a:pt x="51" y="136"/>
                  <a:pt x="51" y="136"/>
                </a:cubicBezTo>
                <a:cubicBezTo>
                  <a:pt x="51" y="156"/>
                  <a:pt x="51" y="156"/>
                  <a:pt x="51" y="156"/>
                </a:cubicBezTo>
                <a:cubicBezTo>
                  <a:pt x="71" y="156"/>
                  <a:pt x="71" y="156"/>
                  <a:pt x="71" y="156"/>
                </a:cubicBezTo>
                <a:cubicBezTo>
                  <a:pt x="71" y="148"/>
                  <a:pt x="71" y="148"/>
                  <a:pt x="71" y="148"/>
                </a:cubicBezTo>
                <a:cubicBezTo>
                  <a:pt x="59" y="148"/>
                  <a:pt x="59" y="148"/>
                  <a:pt x="59" y="148"/>
                </a:cubicBezTo>
                <a:lnTo>
                  <a:pt x="59" y="136"/>
                </a:lnTo>
                <a:close/>
                <a:moveTo>
                  <a:pt x="151" y="148"/>
                </a:moveTo>
                <a:cubicBezTo>
                  <a:pt x="139" y="148"/>
                  <a:pt x="139" y="148"/>
                  <a:pt x="139" y="148"/>
                </a:cubicBezTo>
                <a:cubicBezTo>
                  <a:pt x="139" y="156"/>
                  <a:pt x="139" y="156"/>
                  <a:pt x="139" y="156"/>
                </a:cubicBezTo>
                <a:cubicBezTo>
                  <a:pt x="159" y="156"/>
                  <a:pt x="159" y="156"/>
                  <a:pt x="159" y="156"/>
                </a:cubicBezTo>
                <a:cubicBezTo>
                  <a:pt x="159" y="136"/>
                  <a:pt x="159" y="136"/>
                  <a:pt x="159" y="136"/>
                </a:cubicBezTo>
                <a:cubicBezTo>
                  <a:pt x="151" y="136"/>
                  <a:pt x="151" y="136"/>
                  <a:pt x="151" y="136"/>
                </a:cubicBezTo>
                <a:lnTo>
                  <a:pt x="151" y="148"/>
                </a:lnTo>
                <a:close/>
                <a:moveTo>
                  <a:pt x="139" y="52"/>
                </a:moveTo>
                <a:cubicBezTo>
                  <a:pt x="151" y="52"/>
                  <a:pt x="151" y="52"/>
                  <a:pt x="151" y="52"/>
                </a:cubicBezTo>
                <a:cubicBezTo>
                  <a:pt x="151" y="64"/>
                  <a:pt x="151" y="64"/>
                  <a:pt x="151" y="64"/>
                </a:cubicBezTo>
                <a:cubicBezTo>
                  <a:pt x="159" y="64"/>
                  <a:pt x="159" y="64"/>
                  <a:pt x="159" y="64"/>
                </a:cubicBezTo>
                <a:cubicBezTo>
                  <a:pt x="159" y="44"/>
                  <a:pt x="159" y="44"/>
                  <a:pt x="159" y="44"/>
                </a:cubicBezTo>
                <a:cubicBezTo>
                  <a:pt x="139" y="44"/>
                  <a:pt x="139" y="44"/>
                  <a:pt x="139" y="44"/>
                </a:cubicBezTo>
                <a:lnTo>
                  <a:pt x="139" y="52"/>
                </a:lnTo>
                <a:close/>
                <a:moveTo>
                  <a:pt x="175" y="92"/>
                </a:moveTo>
                <a:cubicBezTo>
                  <a:pt x="259" y="92"/>
                  <a:pt x="259" y="92"/>
                  <a:pt x="259" y="92"/>
                </a:cubicBezTo>
                <a:cubicBezTo>
                  <a:pt x="259" y="84"/>
                  <a:pt x="259" y="84"/>
                  <a:pt x="259" y="84"/>
                </a:cubicBezTo>
                <a:cubicBezTo>
                  <a:pt x="175" y="84"/>
                  <a:pt x="175" y="84"/>
                  <a:pt x="175" y="84"/>
                </a:cubicBezTo>
                <a:lnTo>
                  <a:pt x="175" y="92"/>
                </a:lnTo>
                <a:close/>
                <a:moveTo>
                  <a:pt x="175" y="120"/>
                </a:moveTo>
                <a:cubicBezTo>
                  <a:pt x="235" y="120"/>
                  <a:pt x="235" y="120"/>
                  <a:pt x="235" y="120"/>
                </a:cubicBezTo>
                <a:cubicBezTo>
                  <a:pt x="235" y="112"/>
                  <a:pt x="235" y="112"/>
                  <a:pt x="235" y="112"/>
                </a:cubicBezTo>
                <a:cubicBezTo>
                  <a:pt x="175" y="112"/>
                  <a:pt x="175" y="112"/>
                  <a:pt x="175" y="112"/>
                </a:cubicBezTo>
                <a:lnTo>
                  <a:pt x="175" y="12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Freeform 41">
            <a:extLst>
              <a:ext uri="{FF2B5EF4-FFF2-40B4-BE49-F238E27FC236}">
                <a16:creationId xmlns:a16="http://schemas.microsoft.com/office/drawing/2014/main" id="{C331FB93-3A57-9F33-8991-E0FAF13E9196}"/>
              </a:ext>
            </a:extLst>
          </p:cNvPr>
          <p:cNvSpPr>
            <a:spLocks noEditPoints="1"/>
          </p:cNvSpPr>
          <p:nvPr/>
        </p:nvSpPr>
        <p:spPr bwMode="auto">
          <a:xfrm rot="18986156">
            <a:off x="6250684" y="4657515"/>
            <a:ext cx="994460" cy="402408"/>
          </a:xfrm>
          <a:custGeom>
            <a:avLst/>
            <a:gdLst>
              <a:gd name="T0" fmla="*/ 48 w 238"/>
              <a:gd name="T1" fmla="*/ 97 h 97"/>
              <a:gd name="T2" fmla="*/ 96 w 238"/>
              <a:gd name="T3" fmla="*/ 57 h 97"/>
              <a:gd name="T4" fmla="*/ 238 w 238"/>
              <a:gd name="T5" fmla="*/ 57 h 97"/>
              <a:gd name="T6" fmla="*/ 238 w 238"/>
              <a:gd name="T7" fmla="*/ 41 h 97"/>
              <a:gd name="T8" fmla="*/ 223 w 238"/>
              <a:gd name="T9" fmla="*/ 41 h 97"/>
              <a:gd name="T10" fmla="*/ 223 w 238"/>
              <a:gd name="T11" fmla="*/ 17 h 97"/>
              <a:gd name="T12" fmla="*/ 207 w 238"/>
              <a:gd name="T13" fmla="*/ 17 h 97"/>
              <a:gd name="T14" fmla="*/ 207 w 238"/>
              <a:gd name="T15" fmla="*/ 41 h 97"/>
              <a:gd name="T16" fmla="*/ 197 w 238"/>
              <a:gd name="T17" fmla="*/ 41 h 97"/>
              <a:gd name="T18" fmla="*/ 197 w 238"/>
              <a:gd name="T19" fmla="*/ 29 h 97"/>
              <a:gd name="T20" fmla="*/ 181 w 238"/>
              <a:gd name="T21" fmla="*/ 29 h 97"/>
              <a:gd name="T22" fmla="*/ 181 w 238"/>
              <a:gd name="T23" fmla="*/ 41 h 97"/>
              <a:gd name="T24" fmla="*/ 171 w 238"/>
              <a:gd name="T25" fmla="*/ 41 h 97"/>
              <a:gd name="T26" fmla="*/ 171 w 238"/>
              <a:gd name="T27" fmla="*/ 17 h 97"/>
              <a:gd name="T28" fmla="*/ 154 w 238"/>
              <a:gd name="T29" fmla="*/ 17 h 97"/>
              <a:gd name="T30" fmla="*/ 154 w 238"/>
              <a:gd name="T31" fmla="*/ 41 h 97"/>
              <a:gd name="T32" fmla="*/ 96 w 238"/>
              <a:gd name="T33" fmla="*/ 41 h 97"/>
              <a:gd name="T34" fmla="*/ 48 w 238"/>
              <a:gd name="T35" fmla="*/ 0 h 97"/>
              <a:gd name="T36" fmla="*/ 0 w 238"/>
              <a:gd name="T37" fmla="*/ 49 h 97"/>
              <a:gd name="T38" fmla="*/ 48 w 238"/>
              <a:gd name="T39" fmla="*/ 97 h 97"/>
              <a:gd name="T40" fmla="*/ 48 w 238"/>
              <a:gd name="T41" fmla="*/ 17 h 97"/>
              <a:gd name="T42" fmla="*/ 81 w 238"/>
              <a:gd name="T43" fmla="*/ 49 h 97"/>
              <a:gd name="T44" fmla="*/ 48 w 238"/>
              <a:gd name="T45" fmla="*/ 81 h 97"/>
              <a:gd name="T46" fmla="*/ 16 w 238"/>
              <a:gd name="T47" fmla="*/ 49 h 97"/>
              <a:gd name="T48" fmla="*/ 48 w 238"/>
              <a:gd name="T49" fmla="*/ 1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8" h="97">
                <a:moveTo>
                  <a:pt x="48" y="97"/>
                </a:moveTo>
                <a:cubicBezTo>
                  <a:pt x="72" y="97"/>
                  <a:pt x="92" y="80"/>
                  <a:pt x="96" y="57"/>
                </a:cubicBezTo>
                <a:cubicBezTo>
                  <a:pt x="238" y="57"/>
                  <a:pt x="238" y="57"/>
                  <a:pt x="238" y="57"/>
                </a:cubicBezTo>
                <a:cubicBezTo>
                  <a:pt x="238" y="41"/>
                  <a:pt x="238" y="41"/>
                  <a:pt x="238" y="41"/>
                </a:cubicBezTo>
                <a:cubicBezTo>
                  <a:pt x="223" y="41"/>
                  <a:pt x="223" y="41"/>
                  <a:pt x="223" y="41"/>
                </a:cubicBezTo>
                <a:cubicBezTo>
                  <a:pt x="223" y="17"/>
                  <a:pt x="223" y="17"/>
                  <a:pt x="223" y="17"/>
                </a:cubicBezTo>
                <a:cubicBezTo>
                  <a:pt x="207" y="17"/>
                  <a:pt x="207" y="17"/>
                  <a:pt x="207" y="17"/>
                </a:cubicBezTo>
                <a:cubicBezTo>
                  <a:pt x="207" y="41"/>
                  <a:pt x="207" y="41"/>
                  <a:pt x="207" y="41"/>
                </a:cubicBezTo>
                <a:cubicBezTo>
                  <a:pt x="197" y="41"/>
                  <a:pt x="197" y="41"/>
                  <a:pt x="197" y="41"/>
                </a:cubicBezTo>
                <a:cubicBezTo>
                  <a:pt x="197" y="29"/>
                  <a:pt x="197" y="29"/>
                  <a:pt x="197" y="29"/>
                </a:cubicBezTo>
                <a:cubicBezTo>
                  <a:pt x="181" y="29"/>
                  <a:pt x="181" y="29"/>
                  <a:pt x="181" y="29"/>
                </a:cubicBezTo>
                <a:cubicBezTo>
                  <a:pt x="181" y="41"/>
                  <a:pt x="181" y="41"/>
                  <a:pt x="181" y="41"/>
                </a:cubicBezTo>
                <a:cubicBezTo>
                  <a:pt x="171" y="41"/>
                  <a:pt x="171" y="41"/>
                  <a:pt x="171" y="41"/>
                </a:cubicBezTo>
                <a:cubicBezTo>
                  <a:pt x="171" y="17"/>
                  <a:pt x="171" y="17"/>
                  <a:pt x="171" y="17"/>
                </a:cubicBezTo>
                <a:cubicBezTo>
                  <a:pt x="154" y="17"/>
                  <a:pt x="154" y="17"/>
                  <a:pt x="154" y="17"/>
                </a:cubicBezTo>
                <a:cubicBezTo>
                  <a:pt x="154" y="41"/>
                  <a:pt x="154" y="41"/>
                  <a:pt x="154" y="41"/>
                </a:cubicBezTo>
                <a:cubicBezTo>
                  <a:pt x="96" y="41"/>
                  <a:pt x="96" y="41"/>
                  <a:pt x="96" y="41"/>
                </a:cubicBezTo>
                <a:cubicBezTo>
                  <a:pt x="92" y="18"/>
                  <a:pt x="72" y="0"/>
                  <a:pt x="48" y="0"/>
                </a:cubicBezTo>
                <a:cubicBezTo>
                  <a:pt x="22" y="0"/>
                  <a:pt x="0" y="22"/>
                  <a:pt x="0" y="49"/>
                </a:cubicBezTo>
                <a:cubicBezTo>
                  <a:pt x="0" y="75"/>
                  <a:pt x="22" y="97"/>
                  <a:pt x="48" y="97"/>
                </a:cubicBezTo>
                <a:close/>
                <a:moveTo>
                  <a:pt x="48" y="17"/>
                </a:moveTo>
                <a:cubicBezTo>
                  <a:pt x="66" y="17"/>
                  <a:pt x="81" y="31"/>
                  <a:pt x="81" y="49"/>
                </a:cubicBezTo>
                <a:cubicBezTo>
                  <a:pt x="81" y="67"/>
                  <a:pt x="66" y="81"/>
                  <a:pt x="48" y="81"/>
                </a:cubicBezTo>
                <a:cubicBezTo>
                  <a:pt x="31" y="81"/>
                  <a:pt x="16" y="67"/>
                  <a:pt x="16" y="49"/>
                </a:cubicBezTo>
                <a:cubicBezTo>
                  <a:pt x="16" y="31"/>
                  <a:pt x="31" y="17"/>
                  <a:pt x="48" y="17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8" name="Picture 207" descr="Text, logo&#10;&#10;Description automatically generated">
            <a:extLst>
              <a:ext uri="{FF2B5EF4-FFF2-40B4-BE49-F238E27FC236}">
                <a16:creationId xmlns:a16="http://schemas.microsoft.com/office/drawing/2014/main" id="{918C241B-0D51-E8A1-D701-6ABF932B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83" y="6230924"/>
            <a:ext cx="2425235" cy="54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44167"/>
      </p:ext>
    </p:extLst>
  </p:cSld>
  <p:clrMapOvr>
    <a:masterClrMapping/>
  </p:clrMapOvr>
  <p:transition spd="med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F6AF2F-41EC-4DE0-AC9B-0BFFAE1A0916}"/>
              </a:ext>
            </a:extLst>
          </p:cNvPr>
          <p:cNvSpPr txBox="1"/>
          <p:nvPr/>
        </p:nvSpPr>
        <p:spPr>
          <a:xfrm>
            <a:off x="4980562" y="0"/>
            <a:ext cx="7211438" cy="6858000"/>
          </a:xfrm>
          <a:prstGeom prst="rect">
            <a:avLst/>
          </a:prstGeom>
          <a:solidFill>
            <a:srgbClr val="00419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47D683-C5C8-4D0A-9790-C71C9141AD20}"/>
              </a:ext>
            </a:extLst>
          </p:cNvPr>
          <p:cNvSpPr txBox="1">
            <a:spLocks/>
          </p:cNvSpPr>
          <p:nvPr/>
        </p:nvSpPr>
        <p:spPr>
          <a:xfrm>
            <a:off x="323614" y="191223"/>
            <a:ext cx="3932237" cy="13021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Market-Leading Treasury &amp; HUD Program Management</a:t>
            </a:r>
          </a:p>
        </p:txBody>
      </p:sp>
      <p:sp>
        <p:nvSpPr>
          <p:cNvPr id="10" name="object 13" descr="Beige rectangle">
            <a:extLst>
              <a:ext uri="{FF2B5EF4-FFF2-40B4-BE49-F238E27FC236}">
                <a16:creationId xmlns:a16="http://schemas.microsoft.com/office/drawing/2014/main" id="{3AB047E7-1306-472A-A8E8-FA576DD6F107}"/>
              </a:ext>
            </a:extLst>
          </p:cNvPr>
          <p:cNvSpPr/>
          <p:nvPr/>
        </p:nvSpPr>
        <p:spPr>
          <a:xfrm>
            <a:off x="435140" y="1543538"/>
            <a:ext cx="3096000" cy="0"/>
          </a:xfrm>
          <a:custGeom>
            <a:avLst/>
            <a:gdLst/>
            <a:ahLst/>
            <a:cxnLst/>
            <a:rect l="l" t="t" r="r" b="b"/>
            <a:pathLst>
              <a:path w="2694304">
                <a:moveTo>
                  <a:pt x="0" y="0"/>
                </a:moveTo>
                <a:lnTo>
                  <a:pt x="2694127" y="0"/>
                </a:lnTo>
              </a:path>
            </a:pathLst>
          </a:custGeom>
          <a:ln w="54863">
            <a:solidFill>
              <a:srgbClr val="188AF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ABFB29-9BEF-4D1F-B657-427F4D128F1F}"/>
              </a:ext>
            </a:extLst>
          </p:cNvPr>
          <p:cNvSpPr txBox="1"/>
          <p:nvPr/>
        </p:nvSpPr>
        <p:spPr>
          <a:xfrm>
            <a:off x="0" y="2307262"/>
            <a:ext cx="3531140" cy="355059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17C75C-F655-482E-88B2-3B148FBB711B}"/>
              </a:ext>
            </a:extLst>
          </p:cNvPr>
          <p:cNvSpPr txBox="1"/>
          <p:nvPr/>
        </p:nvSpPr>
        <p:spPr>
          <a:xfrm>
            <a:off x="6878254" y="1521262"/>
            <a:ext cx="55890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Housing, Economic &amp;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Community Development Programs</a:t>
            </a:r>
          </a:p>
        </p:txBody>
      </p:sp>
      <p:pic>
        <p:nvPicPr>
          <p:cNvPr id="20" name="Graphic 19" descr="Badge Tick1 with solid fill">
            <a:extLst>
              <a:ext uri="{FF2B5EF4-FFF2-40B4-BE49-F238E27FC236}">
                <a16:creationId xmlns:a16="http://schemas.microsoft.com/office/drawing/2014/main" id="{4D0253CC-1B59-4287-8263-5747186E8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4228" y="1660893"/>
            <a:ext cx="514025" cy="514025"/>
          </a:xfrm>
          <a:prstGeom prst="rect">
            <a:avLst/>
          </a:prstGeom>
        </p:spPr>
      </p:pic>
      <p:pic>
        <p:nvPicPr>
          <p:cNvPr id="21" name="Graphic 20" descr="Badge Tick1 with solid fill">
            <a:extLst>
              <a:ext uri="{FF2B5EF4-FFF2-40B4-BE49-F238E27FC236}">
                <a16:creationId xmlns:a16="http://schemas.microsoft.com/office/drawing/2014/main" id="{92EF8251-56F1-4914-9908-0710DEDB2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4229" y="3153573"/>
            <a:ext cx="514025" cy="514025"/>
          </a:xfrm>
          <a:prstGeom prst="rect">
            <a:avLst/>
          </a:prstGeom>
        </p:spPr>
      </p:pic>
      <p:pic>
        <p:nvPicPr>
          <p:cNvPr id="22" name="Graphic 21" descr="Badge Tick1 with solid fill">
            <a:extLst>
              <a:ext uri="{FF2B5EF4-FFF2-40B4-BE49-F238E27FC236}">
                <a16:creationId xmlns:a16="http://schemas.microsoft.com/office/drawing/2014/main" id="{B651AF4A-4A8D-45AC-9F60-35E825DCD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4229" y="4583896"/>
            <a:ext cx="514025" cy="5140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93506C-6A7B-4E23-96C6-0C8B568C9298}"/>
              </a:ext>
            </a:extLst>
          </p:cNvPr>
          <p:cNvSpPr txBox="1"/>
          <p:nvPr/>
        </p:nvSpPr>
        <p:spPr>
          <a:xfrm>
            <a:off x="6859974" y="3143397"/>
            <a:ext cx="5589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Disaster Recovery – MIT Programs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A6E48F-65FD-488A-98F2-8A65F284D89F}"/>
              </a:ext>
            </a:extLst>
          </p:cNvPr>
          <p:cNvSpPr txBox="1"/>
          <p:nvPr/>
        </p:nvSpPr>
        <p:spPr>
          <a:xfrm>
            <a:off x="6859974" y="4562916"/>
            <a:ext cx="5589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Housing Choice Voucher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ED14CF-1BBA-4E65-875B-7A66A0677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8071"/>
            <a:ext cx="5728996" cy="26851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141CEA-BC26-4D06-90C8-ADAAB7456D13}"/>
              </a:ext>
            </a:extLst>
          </p:cNvPr>
          <p:cNvSpPr txBox="1"/>
          <p:nvPr/>
        </p:nvSpPr>
        <p:spPr>
          <a:xfrm>
            <a:off x="323614" y="1565972"/>
            <a:ext cx="369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Helping Communities Help People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6974ADF-02C5-4055-B9F6-857AC627EEE3}"/>
              </a:ext>
            </a:extLst>
          </p:cNvPr>
          <p:cNvSpPr txBox="1">
            <a:spLocks/>
          </p:cNvSpPr>
          <p:nvPr/>
        </p:nvSpPr>
        <p:spPr>
          <a:xfrm>
            <a:off x="6314464" y="-48037"/>
            <a:ext cx="6006041" cy="13021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OUR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SOLUTIONS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63946-9982-4AD8-A281-B24FCDF950F5}"/>
              </a:ext>
            </a:extLst>
          </p:cNvPr>
          <p:cNvSpPr txBox="1"/>
          <p:nvPr/>
        </p:nvSpPr>
        <p:spPr>
          <a:xfrm>
            <a:off x="6859973" y="2288430"/>
            <a:ext cx="455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Administer 20+ HECD activities with an end-to-end application designed specifically for the public sector.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290910-6258-4DA2-A0F6-2D287C4824B4}"/>
              </a:ext>
            </a:extLst>
          </p:cNvPr>
          <p:cNvSpPr txBox="1"/>
          <p:nvPr/>
        </p:nvSpPr>
        <p:spPr>
          <a:xfrm>
            <a:off x="6859973" y="3578044"/>
            <a:ext cx="4616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Help your community recover from natural disasters by administering CDBG-DR and CDBG-MIT activities on an integrated, comprehensive platform.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2BF81A-9387-4C45-ADBF-F70DE394BF07}"/>
              </a:ext>
            </a:extLst>
          </p:cNvPr>
          <p:cNvSpPr txBox="1"/>
          <p:nvPr/>
        </p:nvSpPr>
        <p:spPr>
          <a:xfrm>
            <a:off x="6878254" y="5022820"/>
            <a:ext cx="4616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Simplify with a single, connected solution supporting every PHA function. Gain agency-wide oversight and streamline management of PHA’s, Housing Choice Vouchers, finance, and compliance.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1348950-83BF-4E07-8021-666D6F311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4" y="6271838"/>
            <a:ext cx="20265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12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family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AFC173A8-272A-4AE3-ADBF-5E7507F6D03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8913" b="18913"/>
          <a:stretch>
            <a:fillRect/>
          </a:stretch>
        </p:blipFill>
        <p:spPr>
          <a:xfrm>
            <a:off x="0" y="0"/>
            <a:ext cx="12192000" cy="4176713"/>
          </a:xfr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BC0C57C6-08F5-4AD5-89D1-06953CD7ED74}"/>
              </a:ext>
            </a:extLst>
          </p:cNvPr>
          <p:cNvSpPr/>
          <p:nvPr/>
        </p:nvSpPr>
        <p:spPr>
          <a:xfrm>
            <a:off x="-11113" y="-7520"/>
            <a:ext cx="12192000" cy="889184"/>
          </a:xfrm>
          <a:prstGeom prst="rect">
            <a:avLst/>
          </a:prstGeom>
          <a:gradFill>
            <a:gsLst>
              <a:gs pos="16215">
                <a:srgbClr val="147EE6"/>
              </a:gs>
              <a:gs pos="32429">
                <a:srgbClr val="1072D7"/>
              </a:gs>
              <a:gs pos="53163">
                <a:srgbClr val="0B63C5"/>
              </a:gs>
              <a:gs pos="0">
                <a:srgbClr val="188AF4"/>
              </a:gs>
              <a:gs pos="99000">
                <a:srgbClr val="00419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7BC778-33C8-5EE1-ECF0-2ECF8E677242}"/>
              </a:ext>
            </a:extLst>
          </p:cNvPr>
          <p:cNvSpPr>
            <a:spLocks noChangeAspect="1"/>
          </p:cNvSpPr>
          <p:nvPr/>
        </p:nvSpPr>
        <p:spPr>
          <a:xfrm>
            <a:off x="-17505" y="3708000"/>
            <a:ext cx="2191747" cy="32952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7112DA-4FEF-DB64-8FCF-BF38DB00C27D}"/>
              </a:ext>
            </a:extLst>
          </p:cNvPr>
          <p:cNvSpPr>
            <a:spLocks noChangeAspect="1"/>
          </p:cNvSpPr>
          <p:nvPr/>
        </p:nvSpPr>
        <p:spPr>
          <a:xfrm>
            <a:off x="2172290" y="3708000"/>
            <a:ext cx="1973895" cy="32952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5CADF2-DA8D-62F9-202C-D96655EB96BD}"/>
              </a:ext>
            </a:extLst>
          </p:cNvPr>
          <p:cNvSpPr>
            <a:spLocks noChangeAspect="1"/>
          </p:cNvSpPr>
          <p:nvPr/>
        </p:nvSpPr>
        <p:spPr>
          <a:xfrm>
            <a:off x="4144558" y="3708000"/>
            <a:ext cx="1973895" cy="32952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B703D5-5B82-75E7-2D83-2AF5FB8B2B3A}"/>
              </a:ext>
            </a:extLst>
          </p:cNvPr>
          <p:cNvSpPr>
            <a:spLocks noChangeAspect="1"/>
          </p:cNvSpPr>
          <p:nvPr/>
        </p:nvSpPr>
        <p:spPr>
          <a:xfrm>
            <a:off x="6112301" y="3708000"/>
            <a:ext cx="1973895" cy="3295229"/>
          </a:xfrm>
          <a:prstGeom prst="rect">
            <a:avLst/>
          </a:prstGeom>
          <a:solidFill>
            <a:srgbClr val="188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912920-6356-6D54-3C7E-64339DE54F9A}"/>
              </a:ext>
            </a:extLst>
          </p:cNvPr>
          <p:cNvSpPr>
            <a:spLocks noChangeAspect="1"/>
          </p:cNvSpPr>
          <p:nvPr/>
        </p:nvSpPr>
        <p:spPr>
          <a:xfrm>
            <a:off x="8085889" y="3708000"/>
            <a:ext cx="1973895" cy="32952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435365E-C621-0B60-AA58-B5E1D4390E72}"/>
              </a:ext>
            </a:extLst>
          </p:cNvPr>
          <p:cNvSpPr>
            <a:spLocks noChangeAspect="1"/>
          </p:cNvSpPr>
          <p:nvPr/>
        </p:nvSpPr>
        <p:spPr>
          <a:xfrm>
            <a:off x="10053505" y="3708000"/>
            <a:ext cx="2181226" cy="3295229"/>
          </a:xfrm>
          <a:prstGeom prst="rect">
            <a:avLst/>
          </a:prstGeom>
          <a:solidFill>
            <a:srgbClr val="004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F8EFCF-EE8E-4BEF-A39B-25B397051E30}"/>
              </a:ext>
            </a:extLst>
          </p:cNvPr>
          <p:cNvSpPr/>
          <p:nvPr/>
        </p:nvSpPr>
        <p:spPr>
          <a:xfrm>
            <a:off x="2315838" y="5496003"/>
            <a:ext cx="1651637" cy="1387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anchor="t" anchorCtr="0"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Manage beneficiary information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Track household demographics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Upload &amp; store case documents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Conduct audit reviews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83F2B0-5C43-4DB0-8DC6-AE218CDC832A}"/>
              </a:ext>
            </a:extLst>
          </p:cNvPr>
          <p:cNvSpPr/>
          <p:nvPr/>
        </p:nvSpPr>
        <p:spPr>
          <a:xfrm>
            <a:off x="-33744" y="3792108"/>
            <a:ext cx="2191747" cy="350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Open Sans Extrabold" panose="020B0906030804020204" pitchFamily="34" charset="0"/>
                <a:cs typeface="Open Sans Extrabold" panose="020B0906030804020204" pitchFamily="34" charset="0"/>
              </a:rPr>
              <a:t>Grant Management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45B629-6FB6-4477-AF04-C35749F319C5}"/>
              </a:ext>
            </a:extLst>
          </p:cNvPr>
          <p:cNvSpPr/>
          <p:nvPr/>
        </p:nvSpPr>
        <p:spPr>
          <a:xfrm>
            <a:off x="190954" y="5496003"/>
            <a:ext cx="1742351" cy="1387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anchor="t" anchorCtr="0"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Accept, review and score grant applications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Process subrecipient draw requests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Submit accomplishment reports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Track funding &amp; program income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1855C3-45C0-4086-B850-B5809728B610}"/>
              </a:ext>
            </a:extLst>
          </p:cNvPr>
          <p:cNvSpPr/>
          <p:nvPr/>
        </p:nvSpPr>
        <p:spPr>
          <a:xfrm>
            <a:off x="2158001" y="3792108"/>
            <a:ext cx="1967311" cy="350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Open Sans Extrabold" panose="020B0906030804020204" pitchFamily="34" charset="0"/>
                <a:cs typeface="Open Sans Extrabold" panose="020B0906030804020204" pitchFamily="34" charset="0"/>
              </a:rPr>
              <a:t>Case Management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3F05B8-FCA8-4AC0-8CF0-3FF0598654D7}"/>
              </a:ext>
            </a:extLst>
          </p:cNvPr>
          <p:cNvSpPr/>
          <p:nvPr/>
        </p:nvSpPr>
        <p:spPr>
          <a:xfrm>
            <a:off x="2565400" y="5873750"/>
            <a:ext cx="2181225" cy="56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00D942-DC33-45B3-8D69-9068DD88990D}"/>
              </a:ext>
            </a:extLst>
          </p:cNvPr>
          <p:cNvSpPr/>
          <p:nvPr/>
        </p:nvSpPr>
        <p:spPr>
          <a:xfrm>
            <a:off x="4141371" y="3792108"/>
            <a:ext cx="1973896" cy="350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Open Sans Extrabold" panose="020B0906030804020204" pitchFamily="34" charset="0"/>
                <a:cs typeface="Open Sans Extrabold" panose="020B0906030804020204" pitchFamily="34" charset="0"/>
              </a:rPr>
              <a:t>Loan Processing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EC6813-90DA-41FE-A094-6B590D0773BE}"/>
              </a:ext>
            </a:extLst>
          </p:cNvPr>
          <p:cNvSpPr/>
          <p:nvPr/>
        </p:nvSpPr>
        <p:spPr>
          <a:xfrm>
            <a:off x="6115267" y="3792108"/>
            <a:ext cx="1967436" cy="350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Open Sans Extrabold" panose="020B0906030804020204" pitchFamily="34" charset="0"/>
                <a:cs typeface="Open Sans Extrabold" panose="020B0906030804020204" pitchFamily="34" charset="0"/>
              </a:rPr>
              <a:t>Construction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C2981B-9F64-4A39-8807-C277415DD6CB}"/>
              </a:ext>
            </a:extLst>
          </p:cNvPr>
          <p:cNvSpPr/>
          <p:nvPr/>
        </p:nvSpPr>
        <p:spPr>
          <a:xfrm>
            <a:off x="8093816" y="3792108"/>
            <a:ext cx="1946625" cy="350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Open Sans Extrabold" panose="020B0906030804020204" pitchFamily="34" charset="0"/>
                <a:cs typeface="Open Sans Extrabold" panose="020B0906030804020204" pitchFamily="34" charset="0"/>
              </a:rPr>
              <a:t>Asset Monitoring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EE7BD-256E-489C-B33B-C32C738DF7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120" y="148543"/>
            <a:ext cx="10664825" cy="509588"/>
          </a:xfrm>
        </p:spPr>
        <p:txBody>
          <a:bodyPr lIns="91440" tIns="45720" rIns="91440" bIns="45720" anchor="ctr"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Avenir Next LT Pro Demi"/>
              </a:rPr>
              <a:t>Six Modules, One Comprehensive Solution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26B5DB-E308-778E-8B6E-8BE47A223412}"/>
              </a:ext>
            </a:extLst>
          </p:cNvPr>
          <p:cNvGrpSpPr/>
          <p:nvPr/>
        </p:nvGrpSpPr>
        <p:grpSpPr>
          <a:xfrm>
            <a:off x="4599682" y="4254142"/>
            <a:ext cx="1057275" cy="1055688"/>
            <a:chOff x="4599682" y="4171950"/>
            <a:chExt cx="1057275" cy="10556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B8F997C-7462-497B-884B-7B75F79DC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9682" y="4171950"/>
              <a:ext cx="1057275" cy="1055688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62" name="Picture 61" descr="Icon&#10;&#10;Description automatically generated">
              <a:extLst>
                <a:ext uri="{FF2B5EF4-FFF2-40B4-BE49-F238E27FC236}">
                  <a16:creationId xmlns:a16="http://schemas.microsoft.com/office/drawing/2014/main" id="{A3CB669A-8095-4E83-BF79-B29E2D25A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2951" y="4429685"/>
              <a:ext cx="510736" cy="54021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066D88-3187-AFCB-FE38-DCC613939806}"/>
              </a:ext>
            </a:extLst>
          </p:cNvPr>
          <p:cNvGrpSpPr/>
          <p:nvPr/>
        </p:nvGrpSpPr>
        <p:grpSpPr>
          <a:xfrm>
            <a:off x="2613019" y="4254142"/>
            <a:ext cx="1057275" cy="1055688"/>
            <a:chOff x="2613019" y="4171950"/>
            <a:chExt cx="1057275" cy="105568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0CEBC10-745B-41F8-AB05-7B9366257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019" y="4171950"/>
              <a:ext cx="1057275" cy="1055688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2B9010C-DFBE-44C4-A6A5-CAE824B1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1775" y="4428066"/>
              <a:ext cx="579762" cy="54345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BDE9BFE-D50E-0A28-F62B-48A7E3659BE4}"/>
              </a:ext>
            </a:extLst>
          </p:cNvPr>
          <p:cNvGrpSpPr/>
          <p:nvPr/>
        </p:nvGrpSpPr>
        <p:grpSpPr>
          <a:xfrm>
            <a:off x="6570348" y="4254142"/>
            <a:ext cx="1057275" cy="1055688"/>
            <a:chOff x="6570348" y="4182759"/>
            <a:chExt cx="1057275" cy="1055688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81CADB6A-FC39-4F54-81CF-1F9723CC0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348" y="4182759"/>
              <a:ext cx="1057275" cy="1055688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65" name="Picture 64" descr="Icon&#10;&#10;Description automatically generated">
              <a:extLst>
                <a:ext uri="{FF2B5EF4-FFF2-40B4-BE49-F238E27FC236}">
                  <a16:creationId xmlns:a16="http://schemas.microsoft.com/office/drawing/2014/main" id="{F57283D8-2AE7-4FF1-AB5B-56F8C4877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5185" y="4432967"/>
              <a:ext cx="487601" cy="493629"/>
            </a:xfrm>
            <a:prstGeom prst="rect">
              <a:avLst/>
            </a:prstGeom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271F597-DECB-47D7-AC10-C63475D164DD}"/>
              </a:ext>
            </a:extLst>
          </p:cNvPr>
          <p:cNvSpPr txBox="1"/>
          <p:nvPr/>
        </p:nvSpPr>
        <p:spPr>
          <a:xfrm>
            <a:off x="4300044" y="5496003"/>
            <a:ext cx="1656551" cy="1400383"/>
          </a:xfrm>
          <a:prstGeom prst="rect">
            <a:avLst/>
          </a:prstGeom>
          <a:noFill/>
        </p:spPr>
        <p:txBody>
          <a:bodyPr wrap="square" lIns="0" tIns="0" rIns="0" rtlCol="0" anchor="t" anchorCtr="0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Originate &amp; track deferred, forgivable, and amortized loans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Complete underwriting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Generate loan documents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Produce Payoff Statements &amp; 1098’s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04095B7-7440-47CB-B6D5-C6B6CDFDCC23}"/>
              </a:ext>
            </a:extLst>
          </p:cNvPr>
          <p:cNvSpPr txBox="1"/>
          <p:nvPr/>
        </p:nvSpPr>
        <p:spPr>
          <a:xfrm>
            <a:off x="6250948" y="5496003"/>
            <a:ext cx="1696074" cy="1277273"/>
          </a:xfrm>
          <a:prstGeom prst="rect">
            <a:avLst/>
          </a:prstGeom>
          <a:noFill/>
        </p:spPr>
        <p:txBody>
          <a:bodyPr wrap="square" lIns="0" tIns="0" rIns="0" rtlCol="0" anchor="t" anchorCtr="0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Complete property inspections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Generate work write-ups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Accept online contractor bids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Process contractor draw requests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EE208F-32B3-D303-1406-68D7146A302B}"/>
              </a:ext>
            </a:extLst>
          </p:cNvPr>
          <p:cNvGrpSpPr/>
          <p:nvPr/>
        </p:nvGrpSpPr>
        <p:grpSpPr>
          <a:xfrm>
            <a:off x="8538491" y="4254142"/>
            <a:ext cx="1057275" cy="1055688"/>
            <a:chOff x="8538491" y="4171950"/>
            <a:chExt cx="1057275" cy="1055688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F3B4CC4E-11B1-47D8-889F-CC3B17D14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8491" y="4171950"/>
              <a:ext cx="1057275" cy="1055688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8" name="Graphic 7" descr="Search Inventory outline">
              <a:extLst>
                <a:ext uri="{FF2B5EF4-FFF2-40B4-BE49-F238E27FC236}">
                  <a16:creationId xmlns:a16="http://schemas.microsoft.com/office/drawing/2014/main" id="{29F6892F-2B84-4F00-A106-4E4652AF8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97465" y="4330131"/>
              <a:ext cx="739327" cy="73932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38EC96-E9A8-87F7-7A69-7DE9443FC2ED}"/>
              </a:ext>
            </a:extLst>
          </p:cNvPr>
          <p:cNvGrpSpPr/>
          <p:nvPr/>
        </p:nvGrpSpPr>
        <p:grpSpPr>
          <a:xfrm>
            <a:off x="534286" y="4254142"/>
            <a:ext cx="1055687" cy="1055688"/>
            <a:chOff x="534286" y="4171950"/>
            <a:chExt cx="1055687" cy="105568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EAF9AC1-059E-4BFB-A5C4-F94664F83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86" y="4171950"/>
              <a:ext cx="1055687" cy="1055688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7" name="Graphic 16" descr="Court outline">
              <a:extLst>
                <a:ext uri="{FF2B5EF4-FFF2-40B4-BE49-F238E27FC236}">
                  <a16:creationId xmlns:a16="http://schemas.microsoft.com/office/drawing/2014/main" id="{BED53DD9-FADD-4ABF-8AAF-88629EA70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4929" y="4180950"/>
              <a:ext cx="914400" cy="914400"/>
            </a:xfrm>
            <a:prstGeom prst="rect">
              <a:avLst/>
            </a:prstGeom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E85D032-D701-E4DA-AE73-EBE75B0BF72B}"/>
              </a:ext>
            </a:extLst>
          </p:cNvPr>
          <p:cNvSpPr/>
          <p:nvPr/>
        </p:nvSpPr>
        <p:spPr>
          <a:xfrm>
            <a:off x="10173945" y="3792108"/>
            <a:ext cx="1946625" cy="350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Open Sans Extrabold" panose="020B0906030804020204" pitchFamily="34" charset="0"/>
                <a:cs typeface="Open Sans Extrabold" panose="020B0906030804020204" pitchFamily="34" charset="0"/>
              </a:rPr>
              <a:t>Reporting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CEE7DC-7A88-9A82-1E5A-C8B45F4EBBE2}"/>
              </a:ext>
            </a:extLst>
          </p:cNvPr>
          <p:cNvGrpSpPr/>
          <p:nvPr/>
        </p:nvGrpSpPr>
        <p:grpSpPr>
          <a:xfrm>
            <a:off x="10618620" y="4254142"/>
            <a:ext cx="1057275" cy="1055688"/>
            <a:chOff x="10618620" y="4187517"/>
            <a:chExt cx="1057275" cy="105568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4FBD0268-C811-FD3B-70AF-EACD2DAD1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8620" y="4187517"/>
              <a:ext cx="1057275" cy="1055688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E96D4FA-061D-D957-056B-52AC8ABFF3E7}"/>
                </a:ext>
              </a:extLst>
            </p:cNvPr>
            <p:cNvSpPr/>
            <p:nvPr/>
          </p:nvSpPr>
          <p:spPr>
            <a:xfrm rot="2631013">
              <a:off x="10909370" y="4470575"/>
              <a:ext cx="475775" cy="448476"/>
            </a:xfrm>
            <a:custGeom>
              <a:avLst/>
              <a:gdLst>
                <a:gd name="connsiteX0" fmla="*/ 452130 w 622163"/>
                <a:gd name="connsiteY0" fmla="*/ 180305 h 586744"/>
                <a:gd name="connsiteX1" fmla="*/ 414989 w 622163"/>
                <a:gd name="connsiteY1" fmla="*/ 146166 h 586744"/>
                <a:gd name="connsiteX2" fmla="*/ 372918 w 622163"/>
                <a:gd name="connsiteY2" fmla="*/ 114016 h 586744"/>
                <a:gd name="connsiteX3" fmla="*/ 272013 w 622163"/>
                <a:gd name="connsiteY3" fmla="*/ 118325 h 586744"/>
                <a:gd name="connsiteX4" fmla="*/ 221725 w 622163"/>
                <a:gd name="connsiteY4" fmla="*/ 151801 h 586744"/>
                <a:gd name="connsiteX5" fmla="*/ 199375 w 622163"/>
                <a:gd name="connsiteY5" fmla="*/ 157104 h 586744"/>
                <a:gd name="connsiteX6" fmla="*/ 106687 w 622163"/>
                <a:gd name="connsiteY6" fmla="*/ 122965 h 586744"/>
                <a:gd name="connsiteX7" fmla="*/ 42594 w 622163"/>
                <a:gd name="connsiteY7" fmla="*/ 98107 h 586744"/>
                <a:gd name="connsiteX8" fmla="*/ 27146 w 622163"/>
                <a:gd name="connsiteY8" fmla="*/ 47065 h 586744"/>
                <a:gd name="connsiteX9" fmla="*/ 41608 w 622163"/>
                <a:gd name="connsiteY9" fmla="*/ 13258 h 586744"/>
                <a:gd name="connsiteX10" fmla="*/ 45224 w 622163"/>
                <a:gd name="connsiteY10" fmla="*/ 6298 h 586744"/>
                <a:gd name="connsiteX11" fmla="*/ 17943 w 622163"/>
                <a:gd name="connsiteY11" fmla="*/ 1 h 586744"/>
                <a:gd name="connsiteX12" fmla="*/ 15314 w 622163"/>
                <a:gd name="connsiteY12" fmla="*/ 10275 h 586744"/>
                <a:gd name="connsiteX13" fmla="*/ 7097 w 622163"/>
                <a:gd name="connsiteY13" fmla="*/ 28836 h 586744"/>
                <a:gd name="connsiteX14" fmla="*/ 40622 w 622163"/>
                <a:gd name="connsiteY14" fmla="*/ 126611 h 586744"/>
                <a:gd name="connsiteX15" fmla="*/ 95183 w 622163"/>
                <a:gd name="connsiteY15" fmla="*/ 145172 h 586744"/>
                <a:gd name="connsiteX16" fmla="*/ 177353 w 622163"/>
                <a:gd name="connsiteY16" fmla="*/ 172681 h 586744"/>
                <a:gd name="connsiteX17" fmla="*/ 183269 w 622163"/>
                <a:gd name="connsiteY17" fmla="*/ 192899 h 586744"/>
                <a:gd name="connsiteX18" fmla="*/ 147115 w 622163"/>
                <a:gd name="connsiteY18" fmla="*/ 256536 h 586744"/>
                <a:gd name="connsiteX19" fmla="*/ 168479 w 622163"/>
                <a:gd name="connsiteY19" fmla="*/ 379832 h 586744"/>
                <a:gd name="connsiteX20" fmla="*/ 228299 w 622163"/>
                <a:gd name="connsiteY20" fmla="*/ 436178 h 586744"/>
                <a:gd name="connsiteX21" fmla="*/ 249334 w 622163"/>
                <a:gd name="connsiteY21" fmla="*/ 438498 h 586744"/>
                <a:gd name="connsiteX22" fmla="*/ 406443 w 622163"/>
                <a:gd name="connsiteY22" fmla="*/ 303601 h 586744"/>
                <a:gd name="connsiteX23" fmla="*/ 458703 w 622163"/>
                <a:gd name="connsiteY23" fmla="*/ 205494 h 586744"/>
                <a:gd name="connsiteX24" fmla="*/ 452130 w 622163"/>
                <a:gd name="connsiteY24" fmla="*/ 180305 h 586744"/>
                <a:gd name="connsiteX25" fmla="*/ 350568 w 622163"/>
                <a:gd name="connsiteY25" fmla="*/ 318847 h 586744"/>
                <a:gd name="connsiteX26" fmla="*/ 315727 w 622163"/>
                <a:gd name="connsiteY26" fmla="*/ 316527 h 586744"/>
                <a:gd name="connsiteX27" fmla="*/ 251306 w 622163"/>
                <a:gd name="connsiteY27" fmla="*/ 259519 h 586744"/>
                <a:gd name="connsiteX28" fmla="*/ 212193 w 622163"/>
                <a:gd name="connsiteY28" fmla="*/ 223724 h 586744"/>
                <a:gd name="connsiteX29" fmla="*/ 207263 w 622163"/>
                <a:gd name="connsiteY29" fmla="*/ 194557 h 586744"/>
                <a:gd name="connsiteX30" fmla="*/ 234543 w 622163"/>
                <a:gd name="connsiteY30" fmla="*/ 178647 h 586744"/>
                <a:gd name="connsiteX31" fmla="*/ 252950 w 622163"/>
                <a:gd name="connsiteY31" fmla="*/ 188922 h 586744"/>
                <a:gd name="connsiteX32" fmla="*/ 347938 w 622163"/>
                <a:gd name="connsiteY32" fmla="*/ 272445 h 586744"/>
                <a:gd name="connsiteX33" fmla="*/ 360099 w 622163"/>
                <a:gd name="connsiteY33" fmla="*/ 288355 h 586744"/>
                <a:gd name="connsiteX34" fmla="*/ 350568 w 622163"/>
                <a:gd name="connsiteY34" fmla="*/ 318847 h 586744"/>
                <a:gd name="connsiteX35" fmla="*/ 268398 w 622163"/>
                <a:gd name="connsiteY35" fmla="*/ 474956 h 586744"/>
                <a:gd name="connsiteX36" fmla="*/ 498145 w 622163"/>
                <a:gd name="connsiteY36" fmla="*/ 223392 h 586744"/>
                <a:gd name="connsiteX37" fmla="*/ 527069 w 622163"/>
                <a:gd name="connsiteY37" fmla="*/ 249576 h 586744"/>
                <a:gd name="connsiteX38" fmla="*/ 590175 w 622163"/>
                <a:gd name="connsiteY38" fmla="*/ 314870 h 586744"/>
                <a:gd name="connsiteX39" fmla="*/ 481711 w 622163"/>
                <a:gd name="connsiteY39" fmla="*/ 584001 h 586744"/>
                <a:gd name="connsiteX40" fmla="*/ 366673 w 622163"/>
                <a:gd name="connsiteY40" fmla="*/ 559474 h 586744"/>
                <a:gd name="connsiteX41" fmla="*/ 268398 w 622163"/>
                <a:gd name="connsiteY41" fmla="*/ 474956 h 58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22163" h="586744">
                  <a:moveTo>
                    <a:pt x="452130" y="180305"/>
                  </a:moveTo>
                  <a:cubicBezTo>
                    <a:pt x="438982" y="169699"/>
                    <a:pt x="427807" y="157104"/>
                    <a:pt x="414989" y="146166"/>
                  </a:cubicBezTo>
                  <a:cubicBezTo>
                    <a:pt x="401513" y="134897"/>
                    <a:pt x="388037" y="122634"/>
                    <a:pt x="372918" y="114016"/>
                  </a:cubicBezTo>
                  <a:cubicBezTo>
                    <a:pt x="339064" y="94793"/>
                    <a:pt x="304552" y="100759"/>
                    <a:pt x="272013" y="118325"/>
                  </a:cubicBezTo>
                  <a:cubicBezTo>
                    <a:pt x="254264" y="127606"/>
                    <a:pt x="238488" y="140532"/>
                    <a:pt x="221725" y="151801"/>
                  </a:cubicBezTo>
                  <a:cubicBezTo>
                    <a:pt x="215151" y="156441"/>
                    <a:pt x="209235" y="163401"/>
                    <a:pt x="199375" y="157104"/>
                  </a:cubicBezTo>
                  <a:cubicBezTo>
                    <a:pt x="171108" y="138212"/>
                    <a:pt x="138898" y="130920"/>
                    <a:pt x="106687" y="122965"/>
                  </a:cubicBezTo>
                  <a:cubicBezTo>
                    <a:pt x="84665" y="117662"/>
                    <a:pt x="62644" y="109376"/>
                    <a:pt x="42594" y="98107"/>
                  </a:cubicBezTo>
                  <a:cubicBezTo>
                    <a:pt x="23531" y="87501"/>
                    <a:pt x="19258" y="67615"/>
                    <a:pt x="27146" y="47065"/>
                  </a:cubicBezTo>
                  <a:lnTo>
                    <a:pt x="41608" y="13258"/>
                  </a:lnTo>
                  <a:cubicBezTo>
                    <a:pt x="42594" y="10607"/>
                    <a:pt x="43909" y="8287"/>
                    <a:pt x="45224" y="6298"/>
                  </a:cubicBezTo>
                  <a:cubicBezTo>
                    <a:pt x="36021" y="3978"/>
                    <a:pt x="26818" y="663"/>
                    <a:pt x="17943" y="1"/>
                  </a:cubicBezTo>
                  <a:cubicBezTo>
                    <a:pt x="18272" y="2321"/>
                    <a:pt x="17286" y="5635"/>
                    <a:pt x="15314" y="10275"/>
                  </a:cubicBezTo>
                  <a:lnTo>
                    <a:pt x="7097" y="28836"/>
                  </a:lnTo>
                  <a:cubicBezTo>
                    <a:pt x="-9337" y="71923"/>
                    <a:pt x="3153" y="110370"/>
                    <a:pt x="40622" y="126611"/>
                  </a:cubicBezTo>
                  <a:cubicBezTo>
                    <a:pt x="58042" y="134234"/>
                    <a:pt x="77106" y="139206"/>
                    <a:pt x="95183" y="145172"/>
                  </a:cubicBezTo>
                  <a:lnTo>
                    <a:pt x="177353" y="172681"/>
                  </a:lnTo>
                  <a:cubicBezTo>
                    <a:pt x="187871" y="176327"/>
                    <a:pt x="189843" y="182293"/>
                    <a:pt x="183269" y="192899"/>
                  </a:cubicBezTo>
                  <a:cubicBezTo>
                    <a:pt x="170122" y="213449"/>
                    <a:pt x="156975" y="234330"/>
                    <a:pt x="147115" y="256536"/>
                  </a:cubicBezTo>
                  <a:cubicBezTo>
                    <a:pt x="124436" y="307910"/>
                    <a:pt x="130681" y="345363"/>
                    <a:pt x="168479" y="379832"/>
                  </a:cubicBezTo>
                  <a:lnTo>
                    <a:pt x="228299" y="436178"/>
                  </a:lnTo>
                  <a:cubicBezTo>
                    <a:pt x="235201" y="442806"/>
                    <a:pt x="241117" y="443138"/>
                    <a:pt x="249334" y="438498"/>
                  </a:cubicBezTo>
                  <a:cubicBezTo>
                    <a:pt x="310469" y="404028"/>
                    <a:pt x="364043" y="360277"/>
                    <a:pt x="406443" y="303601"/>
                  </a:cubicBezTo>
                  <a:cubicBezTo>
                    <a:pt x="428793" y="273771"/>
                    <a:pt x="445556" y="240627"/>
                    <a:pt x="458703" y="205494"/>
                  </a:cubicBezTo>
                  <a:cubicBezTo>
                    <a:pt x="462319" y="195220"/>
                    <a:pt x="461333" y="187928"/>
                    <a:pt x="452130" y="180305"/>
                  </a:cubicBezTo>
                  <a:close/>
                  <a:moveTo>
                    <a:pt x="350568" y="318847"/>
                  </a:moveTo>
                  <a:cubicBezTo>
                    <a:pt x="340050" y="326802"/>
                    <a:pt x="327231" y="326139"/>
                    <a:pt x="315727" y="316527"/>
                  </a:cubicBezTo>
                  <a:lnTo>
                    <a:pt x="251306" y="259519"/>
                  </a:lnTo>
                  <a:lnTo>
                    <a:pt x="212193" y="223724"/>
                  </a:lnTo>
                  <a:cubicBezTo>
                    <a:pt x="204305" y="215769"/>
                    <a:pt x="201675" y="205494"/>
                    <a:pt x="207263" y="194557"/>
                  </a:cubicBezTo>
                  <a:cubicBezTo>
                    <a:pt x="212193" y="184282"/>
                    <a:pt x="220739" y="179973"/>
                    <a:pt x="234543" y="178647"/>
                  </a:cubicBezTo>
                  <a:cubicBezTo>
                    <a:pt x="239474" y="181299"/>
                    <a:pt x="247033" y="183951"/>
                    <a:pt x="252950" y="188922"/>
                  </a:cubicBezTo>
                  <a:lnTo>
                    <a:pt x="347938" y="272445"/>
                  </a:lnTo>
                  <a:cubicBezTo>
                    <a:pt x="353066" y="276818"/>
                    <a:pt x="357211" y="282241"/>
                    <a:pt x="360099" y="288355"/>
                  </a:cubicBezTo>
                  <a:cubicBezTo>
                    <a:pt x="364701" y="299292"/>
                    <a:pt x="360099" y="311887"/>
                    <a:pt x="350568" y="318847"/>
                  </a:cubicBezTo>
                  <a:close/>
                  <a:moveTo>
                    <a:pt x="268398" y="474956"/>
                  </a:moveTo>
                  <a:cubicBezTo>
                    <a:pt x="372260" y="413640"/>
                    <a:pt x="452787" y="336082"/>
                    <a:pt x="498145" y="223392"/>
                  </a:cubicBezTo>
                  <a:cubicBezTo>
                    <a:pt x="508991" y="233335"/>
                    <a:pt x="518523" y="240958"/>
                    <a:pt x="527069" y="249576"/>
                  </a:cubicBezTo>
                  <a:cubicBezTo>
                    <a:pt x="548433" y="271120"/>
                    <a:pt x="572427" y="290675"/>
                    <a:pt x="590175" y="314870"/>
                  </a:cubicBezTo>
                  <a:cubicBezTo>
                    <a:pt x="659527" y="409662"/>
                    <a:pt x="612854" y="559805"/>
                    <a:pt x="481711" y="584001"/>
                  </a:cubicBezTo>
                  <a:cubicBezTo>
                    <a:pt x="439640" y="591624"/>
                    <a:pt x="400198" y="583337"/>
                    <a:pt x="366673" y="559474"/>
                  </a:cubicBezTo>
                  <a:cubicBezTo>
                    <a:pt x="332490" y="535279"/>
                    <a:pt x="302909" y="505117"/>
                    <a:pt x="268398" y="474956"/>
                  </a:cubicBezTo>
                  <a:close/>
                </a:path>
              </a:pathLst>
            </a:custGeom>
            <a:solidFill>
              <a:schemeClr val="bg1"/>
            </a:solidFill>
            <a:ln w="21895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006B493-D607-536D-1AC7-E107359CEEE3}"/>
              </a:ext>
            </a:extLst>
          </p:cNvPr>
          <p:cNvSpPr txBox="1"/>
          <p:nvPr/>
        </p:nvSpPr>
        <p:spPr>
          <a:xfrm>
            <a:off x="8305584" y="5496003"/>
            <a:ext cx="1523088" cy="1231106"/>
          </a:xfrm>
          <a:prstGeom prst="rect">
            <a:avLst/>
          </a:prstGeom>
          <a:noFill/>
        </p:spPr>
        <p:txBody>
          <a:bodyPr wrap="square" lIns="0" tIns="0" rIns="0" rtlCol="0" anchor="t" anchorCtr="0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Evaluate housing unit affordability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Re-certify tenants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Complete property inspections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Manage cure notices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Complete monitoring</a:t>
            </a:r>
          </a:p>
        </p:txBody>
      </p:sp>
      <p:sp>
        <p:nvSpPr>
          <p:cNvPr id="45" name="TextBox 28">
            <a:extLst>
              <a:ext uri="{FF2B5EF4-FFF2-40B4-BE49-F238E27FC236}">
                <a16:creationId xmlns:a16="http://schemas.microsoft.com/office/drawing/2014/main" id="{4F8FDE14-1840-3DFA-093D-B568604D2B6F}"/>
              </a:ext>
            </a:extLst>
          </p:cNvPr>
          <p:cNvSpPr txBox="1">
            <a:spLocks noChangeAspect="1"/>
          </p:cNvSpPr>
          <p:nvPr/>
        </p:nvSpPr>
        <p:spPr>
          <a:xfrm>
            <a:off x="10240018" y="5496003"/>
            <a:ext cx="1814479" cy="135421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t>Produce standard HUD CAPERs reports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t>Create ad-hoc reports based on unique inquires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t>Export data to excel or third-party data mart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t>Display activities on a map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mountain, nature, smoke, forest&#10;&#10;Description automatically generated">
            <a:extLst>
              <a:ext uri="{FF2B5EF4-FFF2-40B4-BE49-F238E27FC236}">
                <a16:creationId xmlns:a16="http://schemas.microsoft.com/office/drawing/2014/main" id="{88D50E9F-02D5-4C4B-8DE5-B874C50923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5" r="14755"/>
          <a:stretch>
            <a:fillRect/>
          </a:stretch>
        </p:blipFill>
        <p:spPr/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90F8287-1B67-44EC-BB0A-B7C2C55AEFC2}"/>
              </a:ext>
            </a:extLst>
          </p:cNvPr>
          <p:cNvSpPr/>
          <p:nvPr/>
        </p:nvSpPr>
        <p:spPr>
          <a:xfrm>
            <a:off x="5099625" y="590550"/>
            <a:ext cx="6567982" cy="5676900"/>
          </a:xfrm>
          <a:prstGeom prst="rect">
            <a:avLst/>
          </a:prstGeom>
          <a:blipFill>
            <a:blip r:embed="rId4"/>
            <a:stretch>
              <a:fillRect l="-55000" t="-72000" r="-58000" b="-8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FFFF"/>
              </a:solidFill>
              <a:latin typeface="Lato Ligh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88299C-4430-4E4C-A7A8-DE06798D897D}"/>
              </a:ext>
            </a:extLst>
          </p:cNvPr>
          <p:cNvGrpSpPr/>
          <p:nvPr/>
        </p:nvGrpSpPr>
        <p:grpSpPr>
          <a:xfrm>
            <a:off x="380001" y="839607"/>
            <a:ext cx="5255343" cy="908850"/>
            <a:chOff x="943607" y="1648374"/>
            <a:chExt cx="10510685" cy="18847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B896126-DCB0-4ADD-A952-95E3906876A2}"/>
                </a:ext>
              </a:extLst>
            </p:cNvPr>
            <p:cNvSpPr txBox="1"/>
            <p:nvPr/>
          </p:nvSpPr>
          <p:spPr>
            <a:xfrm>
              <a:off x="943607" y="1648374"/>
              <a:ext cx="10510685" cy="1831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kern="100" dirty="0">
                  <a:solidFill>
                    <a:srgbClr val="00419D"/>
                  </a:solidFill>
                  <a:latin typeface="Avenir Next LT Pro Demi" panose="020B0704020202020204" pitchFamily="34" charset="0"/>
                </a:rPr>
                <a:t>Help Communities </a:t>
              </a:r>
            </a:p>
            <a:p>
              <a:pPr defTabSz="914217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kern="100" dirty="0">
                  <a:solidFill>
                    <a:srgbClr val="00419D"/>
                  </a:solidFill>
                  <a:latin typeface="Avenir Next LT Pro Demi" panose="020B0704020202020204" pitchFamily="34" charset="0"/>
                </a:rPr>
                <a:t>Recover From Disasters</a:t>
              </a:r>
              <a:endParaRPr lang="ru-RU" sz="3200" b="1" kern="100" dirty="0">
                <a:solidFill>
                  <a:srgbClr val="00419D"/>
                </a:solidFill>
                <a:latin typeface="Montserrat" panose="00000500000000000000" pitchFamily="50" charset="-52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50BEF53-08C9-443C-9412-272F5879B50A}"/>
                </a:ext>
              </a:extLst>
            </p:cNvPr>
            <p:cNvCxnSpPr>
              <a:cxnSpLocks/>
            </p:cNvCxnSpPr>
            <p:nvPr/>
          </p:nvCxnSpPr>
          <p:spPr>
            <a:xfrm>
              <a:off x="1128047" y="3533102"/>
              <a:ext cx="8174941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2634574-F693-455E-85E3-BE0C00840C81}"/>
              </a:ext>
            </a:extLst>
          </p:cNvPr>
          <p:cNvSpPr/>
          <p:nvPr/>
        </p:nvSpPr>
        <p:spPr>
          <a:xfrm>
            <a:off x="171029" y="2225320"/>
            <a:ext cx="7865126" cy="3497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60B92A50-D415-4FAA-8491-0D856FE9D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2" y="2957384"/>
            <a:ext cx="2095498" cy="63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500" baseline="30000" dirty="0">
              <a:solidFill>
                <a:srgbClr val="000000"/>
              </a:solidFill>
              <a:latin typeface="Montserrat" panose="00000500000000000000" pitchFamily="50" charset="-52"/>
            </a:endParaRPr>
          </a:p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000000"/>
                </a:solidFill>
                <a:latin typeface="Avenir Next LT Pro" panose="020B0504020202020204" pitchFamily="34" charset="0"/>
              </a:rPr>
              <a:t>Homeowner </a:t>
            </a:r>
          </a:p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000000"/>
                </a:solidFill>
                <a:latin typeface="Avenir Next LT Pro" panose="020B0504020202020204" pitchFamily="34" charset="0"/>
              </a:rPr>
              <a:t>Buyout</a:t>
            </a:r>
            <a:endParaRPr lang="pt-BR" sz="1600" baseline="30000" dirty="0">
              <a:solidFill>
                <a:srgbClr val="0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8" name="Прямоугольник 44">
            <a:extLst>
              <a:ext uri="{FF2B5EF4-FFF2-40B4-BE49-F238E27FC236}">
                <a16:creationId xmlns:a16="http://schemas.microsoft.com/office/drawing/2014/main" id="{3C560651-0493-4F02-98A2-6DDFA2739242}"/>
              </a:ext>
            </a:extLst>
          </p:cNvPr>
          <p:cNvSpPr/>
          <p:nvPr/>
        </p:nvSpPr>
        <p:spPr>
          <a:xfrm>
            <a:off x="892573" y="3609823"/>
            <a:ext cx="1257300" cy="124924"/>
          </a:xfrm>
          <a:prstGeom prst="rect">
            <a:avLst/>
          </a:prstGeom>
          <a:solidFill>
            <a:srgbClr val="004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29" name="Прямоугольник 44">
            <a:extLst>
              <a:ext uri="{FF2B5EF4-FFF2-40B4-BE49-F238E27FC236}">
                <a16:creationId xmlns:a16="http://schemas.microsoft.com/office/drawing/2014/main" id="{992CDCC9-2048-4044-BA08-F92A93B77FCC}"/>
              </a:ext>
            </a:extLst>
          </p:cNvPr>
          <p:cNvSpPr/>
          <p:nvPr/>
        </p:nvSpPr>
        <p:spPr>
          <a:xfrm>
            <a:off x="3530653" y="3587208"/>
            <a:ext cx="1257300" cy="124924"/>
          </a:xfrm>
          <a:prstGeom prst="rect">
            <a:avLst/>
          </a:prstGeom>
          <a:solidFill>
            <a:srgbClr val="004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39" name="Прямоугольник 44">
            <a:extLst>
              <a:ext uri="{FF2B5EF4-FFF2-40B4-BE49-F238E27FC236}">
                <a16:creationId xmlns:a16="http://schemas.microsoft.com/office/drawing/2014/main" id="{9C39DDC0-7A55-4ED8-A6DF-8F6186B57D28}"/>
              </a:ext>
            </a:extLst>
          </p:cNvPr>
          <p:cNvSpPr/>
          <p:nvPr/>
        </p:nvSpPr>
        <p:spPr>
          <a:xfrm>
            <a:off x="6096000" y="3609823"/>
            <a:ext cx="1257300" cy="124924"/>
          </a:xfrm>
          <a:prstGeom prst="rect">
            <a:avLst/>
          </a:prstGeom>
          <a:solidFill>
            <a:srgbClr val="004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42" name="Прямоугольник 44">
            <a:extLst>
              <a:ext uri="{FF2B5EF4-FFF2-40B4-BE49-F238E27FC236}">
                <a16:creationId xmlns:a16="http://schemas.microsoft.com/office/drawing/2014/main" id="{223740B4-763B-4B37-99E4-94FD1EF36DC1}"/>
              </a:ext>
            </a:extLst>
          </p:cNvPr>
          <p:cNvSpPr/>
          <p:nvPr/>
        </p:nvSpPr>
        <p:spPr>
          <a:xfrm>
            <a:off x="899867" y="5141045"/>
            <a:ext cx="1257300" cy="124924"/>
          </a:xfrm>
          <a:prstGeom prst="rect">
            <a:avLst/>
          </a:prstGeom>
          <a:solidFill>
            <a:srgbClr val="004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43" name="Прямоугольник 44">
            <a:extLst>
              <a:ext uri="{FF2B5EF4-FFF2-40B4-BE49-F238E27FC236}">
                <a16:creationId xmlns:a16="http://schemas.microsoft.com/office/drawing/2014/main" id="{B4649259-4031-4FF0-BA9B-23B547B355CF}"/>
              </a:ext>
            </a:extLst>
          </p:cNvPr>
          <p:cNvSpPr/>
          <p:nvPr/>
        </p:nvSpPr>
        <p:spPr>
          <a:xfrm>
            <a:off x="3534020" y="5176095"/>
            <a:ext cx="1257300" cy="124924"/>
          </a:xfrm>
          <a:prstGeom prst="rect">
            <a:avLst/>
          </a:prstGeom>
          <a:solidFill>
            <a:srgbClr val="004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44" name="Прямоугольник 44">
            <a:extLst>
              <a:ext uri="{FF2B5EF4-FFF2-40B4-BE49-F238E27FC236}">
                <a16:creationId xmlns:a16="http://schemas.microsoft.com/office/drawing/2014/main" id="{12895750-826E-4D4A-B145-32698293F795}"/>
              </a:ext>
            </a:extLst>
          </p:cNvPr>
          <p:cNvSpPr/>
          <p:nvPr/>
        </p:nvSpPr>
        <p:spPr>
          <a:xfrm>
            <a:off x="6141363" y="5174045"/>
            <a:ext cx="1257300" cy="124924"/>
          </a:xfrm>
          <a:prstGeom prst="rect">
            <a:avLst/>
          </a:prstGeom>
          <a:solidFill>
            <a:srgbClr val="004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45" name="TextBox 5">
            <a:extLst>
              <a:ext uri="{FF2B5EF4-FFF2-40B4-BE49-F238E27FC236}">
                <a16:creationId xmlns:a16="http://schemas.microsoft.com/office/drawing/2014/main" id="{859627EF-45EC-4562-B8B7-AEC0912E9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58" y="4447663"/>
            <a:ext cx="2558656" cy="63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500" baseline="30000" dirty="0">
              <a:solidFill>
                <a:srgbClr val="000000"/>
              </a:solidFill>
              <a:latin typeface="Montserrat" panose="00000500000000000000" pitchFamily="50" charset="-52"/>
            </a:endParaRPr>
          </a:p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000000"/>
                </a:solidFill>
                <a:latin typeface="Avenir Next LT Pro" panose="020B0504020202020204" pitchFamily="34" charset="0"/>
              </a:rPr>
              <a:t>Housing Rehab/</a:t>
            </a:r>
          </a:p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venir Next LT Pro" panose="020B0504020202020204" pitchFamily="34" charset="0"/>
              </a:rPr>
              <a:t>Reconstruction</a:t>
            </a:r>
            <a:endParaRPr lang="pt-BR" sz="1600" baseline="30000" dirty="0">
              <a:solidFill>
                <a:srgbClr val="0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EF1992DD-2075-402E-B8C4-542CDC72F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193" y="3044459"/>
            <a:ext cx="20954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000000"/>
                </a:solidFill>
                <a:latin typeface="Avenir Next LT Pro" panose="020B0504020202020204" pitchFamily="34" charset="0"/>
              </a:rPr>
              <a:t>Public </a:t>
            </a:r>
          </a:p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000000"/>
                </a:solidFill>
                <a:latin typeface="Avenir Next LT Pro" panose="020B0504020202020204" pitchFamily="34" charset="0"/>
              </a:rPr>
              <a:t>Infrastructure</a:t>
            </a:r>
            <a:endParaRPr lang="pt-BR" sz="1600" baseline="30000" dirty="0">
              <a:solidFill>
                <a:srgbClr val="0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8FC3E609-C8A4-40E0-85C7-ACCBAC47C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946" y="2968679"/>
            <a:ext cx="2469651" cy="63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500" baseline="30000" dirty="0">
              <a:solidFill>
                <a:srgbClr val="000000"/>
              </a:solidFill>
              <a:latin typeface="Montserrat" panose="00000500000000000000" pitchFamily="50" charset="-52"/>
            </a:endParaRPr>
          </a:p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000000"/>
                </a:solidFill>
                <a:latin typeface="Avenir Next LT Pro" panose="020B0504020202020204" pitchFamily="34" charset="0"/>
              </a:rPr>
              <a:t>Economic </a:t>
            </a:r>
          </a:p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000000"/>
                </a:solidFill>
                <a:latin typeface="Avenir Next LT Pro" panose="020B0504020202020204" pitchFamily="34" charset="0"/>
              </a:rPr>
              <a:t>Revitalization</a:t>
            </a:r>
            <a:endParaRPr lang="pt-BR" sz="1600" baseline="30000" dirty="0">
              <a:solidFill>
                <a:srgbClr val="0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13E16A53-D8FA-4034-AB41-B6ECF9A2E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023" y="4488834"/>
            <a:ext cx="2095498" cy="63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500" baseline="30000" dirty="0">
              <a:solidFill>
                <a:srgbClr val="000000"/>
              </a:solidFill>
              <a:latin typeface="Montserrat" panose="00000500000000000000" pitchFamily="50" charset="-52"/>
            </a:endParaRPr>
          </a:p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000000"/>
                </a:solidFill>
                <a:latin typeface="Avenir Next LT Pro" panose="020B0504020202020204" pitchFamily="34" charset="0"/>
              </a:rPr>
              <a:t>Disaster Mitigation/</a:t>
            </a:r>
          </a:p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venir Next LT Pro" panose="020B0504020202020204" pitchFamily="34" charset="0"/>
              </a:rPr>
              <a:t>Preparedness</a:t>
            </a:r>
            <a:endParaRPr lang="pt-BR" sz="1600" baseline="30000" dirty="0">
              <a:solidFill>
                <a:srgbClr val="0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9" name="TextBox 5">
            <a:extLst>
              <a:ext uri="{FF2B5EF4-FFF2-40B4-BE49-F238E27FC236}">
                <a16:creationId xmlns:a16="http://schemas.microsoft.com/office/drawing/2014/main" id="{09C363B0-7B6D-4B49-88D8-097DAF051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193" y="4504973"/>
            <a:ext cx="2463429" cy="63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500" baseline="30000" dirty="0">
              <a:solidFill>
                <a:srgbClr val="000000"/>
              </a:solidFill>
              <a:latin typeface="Montserrat" panose="00000500000000000000" pitchFamily="50" charset="-52"/>
            </a:endParaRPr>
          </a:p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000000"/>
                </a:solidFill>
                <a:latin typeface="Avenir Next LT Pro" panose="020B0504020202020204" pitchFamily="34" charset="0"/>
              </a:rPr>
              <a:t>Emergency</a:t>
            </a:r>
          </a:p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000000"/>
                </a:solidFill>
                <a:latin typeface="Avenir Next LT Pro" panose="020B0504020202020204" pitchFamily="34" charset="0"/>
              </a:rPr>
              <a:t>Repairs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0A445-46F7-4066-8A19-AC5633BD2778}"/>
              </a:ext>
            </a:extLst>
          </p:cNvPr>
          <p:cNvSpPr txBox="1"/>
          <p:nvPr/>
        </p:nvSpPr>
        <p:spPr>
          <a:xfrm>
            <a:off x="380001" y="1828645"/>
            <a:ext cx="5255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Avenir Next LT Pro" panose="020B0504020202020204" pitchFamily="34" charset="0"/>
              </a:rPr>
              <a:t>Enroll, administer &amp; report for typical CDBG </a:t>
            </a:r>
          </a:p>
          <a:p>
            <a:r>
              <a:rPr lang="en-US" sz="1600" dirty="0">
                <a:solidFill>
                  <a:schemeClr val="tx2"/>
                </a:solidFill>
                <a:latin typeface="Avenir Next LT Pro" panose="020B0504020202020204" pitchFamily="34" charset="0"/>
              </a:rPr>
              <a:t>Disaster Recovery – MIT programs, including:</a:t>
            </a:r>
          </a:p>
        </p:txBody>
      </p:sp>
      <p:pic>
        <p:nvPicPr>
          <p:cNvPr id="10" name="Graphic 9" descr="Badge Tick1 with solid fill">
            <a:extLst>
              <a:ext uri="{FF2B5EF4-FFF2-40B4-BE49-F238E27FC236}">
                <a16:creationId xmlns:a16="http://schemas.microsoft.com/office/drawing/2014/main" id="{5A1B951D-0BDC-4D7E-8D89-14B458D57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201" y="3108246"/>
            <a:ext cx="457200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5AB351-4909-41B7-9C4E-C7171FEE789D}"/>
              </a:ext>
            </a:extLst>
          </p:cNvPr>
          <p:cNvSpPr txBox="1"/>
          <p:nvPr/>
        </p:nvSpPr>
        <p:spPr>
          <a:xfrm>
            <a:off x="406621" y="559219"/>
            <a:ext cx="2482703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00" cap="none" spc="0" normalizeH="0" baseline="0" noProof="0" dirty="0">
                <a:ln>
                  <a:noFill/>
                </a:ln>
                <a:solidFill>
                  <a:srgbClr val="188AF4"/>
                </a:solidFill>
                <a:effectLst/>
                <a:uLnTx/>
                <a:uFillTx/>
                <a:latin typeface="Antonio" panose="02000503000000000000" pitchFamily="2" charset="0"/>
                <a:ea typeface="+mn-ea"/>
                <a:cs typeface="+mn-cs"/>
              </a:rPr>
              <a:t>Software Designed to </a:t>
            </a:r>
          </a:p>
        </p:txBody>
      </p:sp>
      <p:pic>
        <p:nvPicPr>
          <p:cNvPr id="30" name="Graphic 29" descr="Badge Tick1 with solid fill">
            <a:extLst>
              <a:ext uri="{FF2B5EF4-FFF2-40B4-BE49-F238E27FC236}">
                <a16:creationId xmlns:a16="http://schemas.microsoft.com/office/drawing/2014/main" id="{CF6895DE-4DB8-480C-BB3D-D965FC49C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1726" y="3108339"/>
            <a:ext cx="457200" cy="457200"/>
          </a:xfrm>
          <a:prstGeom prst="rect">
            <a:avLst/>
          </a:prstGeom>
        </p:spPr>
      </p:pic>
      <p:pic>
        <p:nvPicPr>
          <p:cNvPr id="31" name="Graphic 30" descr="Badge Tick1 with solid fill">
            <a:extLst>
              <a:ext uri="{FF2B5EF4-FFF2-40B4-BE49-F238E27FC236}">
                <a16:creationId xmlns:a16="http://schemas.microsoft.com/office/drawing/2014/main" id="{D7F3CFBE-C13A-452E-83F4-F3AD9A2B8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233" y="3117245"/>
            <a:ext cx="457200" cy="457200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:a16="http://schemas.microsoft.com/office/drawing/2014/main" id="{0285E8ED-BB45-4FF9-B741-64929F317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1413" y="4495188"/>
            <a:ext cx="457200" cy="457200"/>
          </a:xfrm>
          <a:prstGeom prst="rect">
            <a:avLst/>
          </a:prstGeom>
        </p:spPr>
      </p:pic>
      <p:pic>
        <p:nvPicPr>
          <p:cNvPr id="34" name="Graphic 33" descr="Badge Tick1 with solid fill">
            <a:extLst>
              <a:ext uri="{FF2B5EF4-FFF2-40B4-BE49-F238E27FC236}">
                <a16:creationId xmlns:a16="http://schemas.microsoft.com/office/drawing/2014/main" id="{058D680F-ACC0-4D48-A690-8A31C0815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7351" y="4515847"/>
            <a:ext cx="457200" cy="457200"/>
          </a:xfrm>
          <a:prstGeom prst="rect">
            <a:avLst/>
          </a:prstGeom>
        </p:spPr>
      </p:pic>
      <p:pic>
        <p:nvPicPr>
          <p:cNvPr id="35" name="Graphic 34" descr="Badge Tick1 with solid fill">
            <a:extLst>
              <a:ext uri="{FF2B5EF4-FFF2-40B4-BE49-F238E27FC236}">
                <a16:creationId xmlns:a16="http://schemas.microsoft.com/office/drawing/2014/main" id="{F1BE5955-9323-474A-AE27-00FBBBCC2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0333" y="4515847"/>
            <a:ext cx="457200" cy="457200"/>
          </a:xfrm>
          <a:prstGeom prst="rect">
            <a:avLst/>
          </a:prstGeom>
        </p:spPr>
      </p:pic>
      <p:pic>
        <p:nvPicPr>
          <p:cNvPr id="36" name="Picture 35" descr="Graphical user interface&#10;&#10;Description automatically generated">
            <a:extLst>
              <a:ext uri="{FF2B5EF4-FFF2-40B4-BE49-F238E27FC236}">
                <a16:creationId xmlns:a16="http://schemas.microsoft.com/office/drawing/2014/main" id="{07047003-AC0F-4A02-829D-7A5259B18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506" y="5546207"/>
            <a:ext cx="2629899" cy="5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9B31DD4-73FD-43D2-919E-49DE9ED64493}"/>
              </a:ext>
            </a:extLst>
          </p:cNvPr>
          <p:cNvSpPr/>
          <p:nvPr/>
        </p:nvSpPr>
        <p:spPr>
          <a:xfrm>
            <a:off x="4286249" y="0"/>
            <a:ext cx="7904164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EACAF4-A7DA-4CCC-BEB0-BE7229B7F590}"/>
              </a:ext>
            </a:extLst>
          </p:cNvPr>
          <p:cNvSpPr/>
          <p:nvPr/>
        </p:nvSpPr>
        <p:spPr>
          <a:xfrm>
            <a:off x="1588" y="0"/>
            <a:ext cx="4317846" cy="6867525"/>
          </a:xfrm>
          <a:prstGeom prst="rect">
            <a:avLst/>
          </a:prstGeom>
          <a:solidFill>
            <a:srgbClr val="00419D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8" name="TextBox 34">
            <a:extLst>
              <a:ext uri="{FF2B5EF4-FFF2-40B4-BE49-F238E27FC236}">
                <a16:creationId xmlns:a16="http://schemas.microsoft.com/office/drawing/2014/main" id="{1A8E4BB2-52B9-47C8-91DF-9CA2A55EE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24" y="954741"/>
            <a:ext cx="3262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r"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FFFFFF"/>
                </a:solidFill>
                <a:latin typeface="Avenir Next"/>
              </a:rPr>
              <a:t>CONFIGURE AND LAUNCH RECOVERY PORTAL IN AS LITTLE AS 48 HOURS</a:t>
            </a:r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8DC2253C-ECBD-4247-81D2-B92C456CD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04" y="2076450"/>
            <a:ext cx="3228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r"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FFFFFF"/>
                </a:solidFill>
                <a:latin typeface="Avenir Next"/>
              </a:rPr>
              <a:t>ACCELERATED </a:t>
            </a:r>
          </a:p>
          <a:p>
            <a:pPr algn="r"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FFFFFF"/>
                </a:solidFill>
                <a:latin typeface="Avenir Next"/>
              </a:rPr>
              <a:t>DISBURSEMENT OF FUNDS</a:t>
            </a:r>
          </a:p>
        </p:txBody>
      </p:sp>
      <p:sp>
        <p:nvSpPr>
          <p:cNvPr id="24" name="TextBox 34">
            <a:extLst>
              <a:ext uri="{FF2B5EF4-FFF2-40B4-BE49-F238E27FC236}">
                <a16:creationId xmlns:a16="http://schemas.microsoft.com/office/drawing/2014/main" id="{B7309CFC-7609-4749-BA43-A27D1EFC5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04" y="5649873"/>
            <a:ext cx="3228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r"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FFFFFF"/>
                </a:solidFill>
                <a:latin typeface="Avenir Next"/>
              </a:rPr>
              <a:t>BEST PRACTICE </a:t>
            </a:r>
          </a:p>
          <a:p>
            <a:pPr algn="r"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FFFFFF"/>
                </a:solidFill>
                <a:latin typeface="Avenir Next"/>
              </a:rPr>
              <a:t>APPLICATIONS &amp; CHECKLIST</a:t>
            </a:r>
          </a:p>
        </p:txBody>
      </p:sp>
      <p:pic>
        <p:nvPicPr>
          <p:cNvPr id="4" name="Picture Placeholder 3" descr="A picture containing smoke, outdoor, steam, mountain&#10;&#10;Description automatically generated">
            <a:extLst>
              <a:ext uri="{FF2B5EF4-FFF2-40B4-BE49-F238E27FC236}">
                <a16:creationId xmlns:a16="http://schemas.microsoft.com/office/drawing/2014/main" id="{9BCD94D0-3AB2-4284-B0BA-EF4195413F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1" b="15501"/>
          <a:stretch>
            <a:fillRect/>
          </a:stretch>
        </p:blipFill>
        <p:spPr>
          <a:xfrm>
            <a:off x="4300997" y="9525"/>
            <a:ext cx="7889415" cy="6858000"/>
          </a:xfrm>
        </p:spPr>
      </p:pic>
      <p:sp>
        <p:nvSpPr>
          <p:cNvPr id="19" name="TextBox 34">
            <a:extLst>
              <a:ext uri="{FF2B5EF4-FFF2-40B4-BE49-F238E27FC236}">
                <a16:creationId xmlns:a16="http://schemas.microsoft.com/office/drawing/2014/main" id="{4723A63E-9709-4234-BD57-F9E83B16A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2033" y="304800"/>
            <a:ext cx="39886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Avenir Next LT Pro" panose="020B0504020202020204" pitchFamily="34" charset="0"/>
              </a:rPr>
              <a:t>Out-of-the-Box CDBG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Avenir Next LT Pro" panose="020B0504020202020204" pitchFamily="34" charset="0"/>
              </a:rPr>
              <a:t>Disaster Recovery- MIT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Avenir Next LT Pro" panose="020B0504020202020204" pitchFamily="34" charset="0"/>
              </a:rPr>
              <a:t>Program Management </a:t>
            </a:r>
          </a:p>
        </p:txBody>
      </p:sp>
      <p:sp>
        <p:nvSpPr>
          <p:cNvPr id="20" name="TextBox 34">
            <a:extLst>
              <a:ext uri="{FF2B5EF4-FFF2-40B4-BE49-F238E27FC236}">
                <a16:creationId xmlns:a16="http://schemas.microsoft.com/office/drawing/2014/main" id="{320C6F8E-336C-467B-9A0A-6AA56BAA3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31" y="3222858"/>
            <a:ext cx="3228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r"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FFFFFF"/>
                </a:solidFill>
                <a:latin typeface="Avenir Next"/>
              </a:rPr>
              <a:t>ACCESS &amp; COLLABORATION </a:t>
            </a:r>
          </a:p>
          <a:p>
            <a:pPr algn="r"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FFFFFF"/>
                </a:solidFill>
                <a:latin typeface="Avenir Next"/>
              </a:rPr>
              <a:t>FOR ALL STAKEHOLDERS</a:t>
            </a:r>
          </a:p>
        </p:txBody>
      </p:sp>
      <p:sp>
        <p:nvSpPr>
          <p:cNvPr id="21" name="TextBox 34">
            <a:extLst>
              <a:ext uri="{FF2B5EF4-FFF2-40B4-BE49-F238E27FC236}">
                <a16:creationId xmlns:a16="http://schemas.microsoft.com/office/drawing/2014/main" id="{C5C6C5F7-498F-4E9A-90DC-9B2696EBE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58" y="4477575"/>
            <a:ext cx="3228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r" defTabSz="9142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rgbClr val="FFFFFF"/>
                </a:solidFill>
                <a:latin typeface="Avenir Next"/>
              </a:rPr>
              <a:t>CREATE CATEGORIES OF TIE BACK &amp; UPLOAD DIRECTLY TO SYSTEM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320CBE-8DF2-4C33-B424-35CE4CBF7D71}"/>
              </a:ext>
            </a:extLst>
          </p:cNvPr>
          <p:cNvSpPr/>
          <p:nvPr/>
        </p:nvSpPr>
        <p:spPr>
          <a:xfrm>
            <a:off x="3829485" y="765120"/>
            <a:ext cx="943026" cy="87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11826D-A937-4C1F-92C1-27D8D7BF39AD}"/>
              </a:ext>
            </a:extLst>
          </p:cNvPr>
          <p:cNvSpPr/>
          <p:nvPr/>
        </p:nvSpPr>
        <p:spPr>
          <a:xfrm>
            <a:off x="3828808" y="1917594"/>
            <a:ext cx="943026" cy="87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65B433-1D53-4248-865C-2E22C08360FD}"/>
              </a:ext>
            </a:extLst>
          </p:cNvPr>
          <p:cNvSpPr/>
          <p:nvPr/>
        </p:nvSpPr>
        <p:spPr>
          <a:xfrm>
            <a:off x="3828808" y="3135208"/>
            <a:ext cx="943026" cy="87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37F328-E53F-4622-A21E-2324D8873254}"/>
              </a:ext>
            </a:extLst>
          </p:cNvPr>
          <p:cNvSpPr/>
          <p:nvPr/>
        </p:nvSpPr>
        <p:spPr>
          <a:xfrm>
            <a:off x="3814736" y="4332588"/>
            <a:ext cx="943026" cy="87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611479B-08DA-4473-A72A-96333B5E43E6}"/>
              </a:ext>
            </a:extLst>
          </p:cNvPr>
          <p:cNvSpPr/>
          <p:nvPr/>
        </p:nvSpPr>
        <p:spPr>
          <a:xfrm>
            <a:off x="3822111" y="5570864"/>
            <a:ext cx="943026" cy="87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FFFF"/>
              </a:solidFill>
              <a:latin typeface="Lato Light"/>
            </a:endParaRPr>
          </a:p>
        </p:txBody>
      </p:sp>
      <p:pic>
        <p:nvPicPr>
          <p:cNvPr id="11" name="Graphic 10" descr="Checklist outline">
            <a:extLst>
              <a:ext uri="{FF2B5EF4-FFF2-40B4-BE49-F238E27FC236}">
                <a16:creationId xmlns:a16="http://schemas.microsoft.com/office/drawing/2014/main" id="{7A4E94C0-0725-48C3-AE4B-692DDCFCB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47097" y="5777448"/>
            <a:ext cx="457200" cy="457200"/>
          </a:xfrm>
          <a:prstGeom prst="rect">
            <a:avLst/>
          </a:prstGeom>
        </p:spPr>
      </p:pic>
      <p:pic>
        <p:nvPicPr>
          <p:cNvPr id="36" name="Graphic 35" descr="Key outline">
            <a:extLst>
              <a:ext uri="{FF2B5EF4-FFF2-40B4-BE49-F238E27FC236}">
                <a16:creationId xmlns:a16="http://schemas.microsoft.com/office/drawing/2014/main" id="{5E630DE8-693B-45C5-A3EE-CC30E0F59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517134">
            <a:off x="4065024" y="3361412"/>
            <a:ext cx="457200" cy="4572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7026E49-06F4-4E59-8027-FAD72F72DA74}"/>
              </a:ext>
            </a:extLst>
          </p:cNvPr>
          <p:cNvGrpSpPr/>
          <p:nvPr/>
        </p:nvGrpSpPr>
        <p:grpSpPr>
          <a:xfrm>
            <a:off x="4038016" y="4590832"/>
            <a:ext cx="444545" cy="414736"/>
            <a:chOff x="7599839" y="710632"/>
            <a:chExt cx="410024" cy="412525"/>
          </a:xfrm>
          <a:solidFill>
            <a:schemeClr val="accent4">
              <a:lumMod val="50000"/>
            </a:schemeClr>
          </a:solidFill>
        </p:grpSpPr>
        <p:sp>
          <p:nvSpPr>
            <p:cNvPr id="45" name="Freeform 28">
              <a:extLst>
                <a:ext uri="{FF2B5EF4-FFF2-40B4-BE49-F238E27FC236}">
                  <a16:creationId xmlns:a16="http://schemas.microsoft.com/office/drawing/2014/main" id="{0A2F8BB2-FEB0-4C55-AC77-9B42AE07A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2343" y="773137"/>
              <a:ext cx="282516" cy="282516"/>
            </a:xfrm>
            <a:custGeom>
              <a:avLst/>
              <a:gdLst>
                <a:gd name="T0" fmla="*/ 46 w 499"/>
                <a:gd name="T1" fmla="*/ 378 h 499"/>
                <a:gd name="T2" fmla="*/ 120 w 499"/>
                <a:gd name="T3" fmla="*/ 452 h 499"/>
                <a:gd name="T4" fmla="*/ 301 w 499"/>
                <a:gd name="T5" fmla="*/ 484 h 499"/>
                <a:gd name="T6" fmla="*/ 378 w 499"/>
                <a:gd name="T7" fmla="*/ 452 h 499"/>
                <a:gd name="T8" fmla="*/ 452 w 499"/>
                <a:gd name="T9" fmla="*/ 378 h 499"/>
                <a:gd name="T10" fmla="*/ 484 w 499"/>
                <a:gd name="T11" fmla="*/ 196 h 499"/>
                <a:gd name="T12" fmla="*/ 452 w 499"/>
                <a:gd name="T13" fmla="*/ 120 h 499"/>
                <a:gd name="T14" fmla="*/ 378 w 499"/>
                <a:gd name="T15" fmla="*/ 45 h 499"/>
                <a:gd name="T16" fmla="*/ 196 w 499"/>
                <a:gd name="T17" fmla="*/ 14 h 499"/>
                <a:gd name="T18" fmla="*/ 120 w 499"/>
                <a:gd name="T19" fmla="*/ 45 h 499"/>
                <a:gd name="T20" fmla="*/ 46 w 499"/>
                <a:gd name="T21" fmla="*/ 120 h 499"/>
                <a:gd name="T22" fmla="*/ 14 w 499"/>
                <a:gd name="T23" fmla="*/ 301 h 499"/>
                <a:gd name="T24" fmla="*/ 46 w 499"/>
                <a:gd name="T25" fmla="*/ 378 h 499"/>
                <a:gd name="T26" fmla="*/ 37 w 499"/>
                <a:gd name="T27" fmla="*/ 202 h 499"/>
                <a:gd name="T28" fmla="*/ 66 w 499"/>
                <a:gd name="T29" fmla="*/ 133 h 499"/>
                <a:gd name="T30" fmla="*/ 133 w 499"/>
                <a:gd name="T31" fmla="*/ 66 h 499"/>
                <a:gd name="T32" fmla="*/ 296 w 499"/>
                <a:gd name="T33" fmla="*/ 37 h 499"/>
                <a:gd name="T34" fmla="*/ 365 w 499"/>
                <a:gd name="T35" fmla="*/ 66 h 499"/>
                <a:gd name="T36" fmla="*/ 432 w 499"/>
                <a:gd name="T37" fmla="*/ 133 h 499"/>
                <a:gd name="T38" fmla="*/ 460 w 499"/>
                <a:gd name="T39" fmla="*/ 295 h 499"/>
                <a:gd name="T40" fmla="*/ 432 w 499"/>
                <a:gd name="T41" fmla="*/ 365 h 499"/>
                <a:gd name="T42" fmla="*/ 365 w 499"/>
                <a:gd name="T43" fmla="*/ 431 h 499"/>
                <a:gd name="T44" fmla="*/ 202 w 499"/>
                <a:gd name="T45" fmla="*/ 460 h 499"/>
                <a:gd name="T46" fmla="*/ 133 w 499"/>
                <a:gd name="T47" fmla="*/ 432 h 499"/>
                <a:gd name="T48" fmla="*/ 66 w 499"/>
                <a:gd name="T49" fmla="*/ 365 h 499"/>
                <a:gd name="T50" fmla="*/ 37 w 499"/>
                <a:gd name="T51" fmla="*/ 202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9" h="499">
                  <a:moveTo>
                    <a:pt x="46" y="378"/>
                  </a:moveTo>
                  <a:cubicBezTo>
                    <a:pt x="65" y="407"/>
                    <a:pt x="90" y="433"/>
                    <a:pt x="120" y="452"/>
                  </a:cubicBezTo>
                  <a:cubicBezTo>
                    <a:pt x="174" y="486"/>
                    <a:pt x="239" y="498"/>
                    <a:pt x="301" y="484"/>
                  </a:cubicBezTo>
                  <a:cubicBezTo>
                    <a:pt x="329" y="478"/>
                    <a:pt x="354" y="467"/>
                    <a:pt x="378" y="452"/>
                  </a:cubicBezTo>
                  <a:cubicBezTo>
                    <a:pt x="408" y="433"/>
                    <a:pt x="433" y="407"/>
                    <a:pt x="452" y="378"/>
                  </a:cubicBezTo>
                  <a:cubicBezTo>
                    <a:pt x="487" y="324"/>
                    <a:pt x="498" y="258"/>
                    <a:pt x="484" y="196"/>
                  </a:cubicBezTo>
                  <a:cubicBezTo>
                    <a:pt x="478" y="169"/>
                    <a:pt x="467" y="143"/>
                    <a:pt x="452" y="120"/>
                  </a:cubicBezTo>
                  <a:cubicBezTo>
                    <a:pt x="433" y="90"/>
                    <a:pt x="408" y="64"/>
                    <a:pt x="378" y="45"/>
                  </a:cubicBezTo>
                  <a:cubicBezTo>
                    <a:pt x="324" y="11"/>
                    <a:pt x="259" y="0"/>
                    <a:pt x="196" y="14"/>
                  </a:cubicBezTo>
                  <a:cubicBezTo>
                    <a:pt x="169" y="20"/>
                    <a:pt x="143" y="30"/>
                    <a:pt x="120" y="45"/>
                  </a:cubicBezTo>
                  <a:cubicBezTo>
                    <a:pt x="90" y="65"/>
                    <a:pt x="65" y="90"/>
                    <a:pt x="46" y="120"/>
                  </a:cubicBezTo>
                  <a:cubicBezTo>
                    <a:pt x="11" y="173"/>
                    <a:pt x="0" y="239"/>
                    <a:pt x="14" y="301"/>
                  </a:cubicBezTo>
                  <a:cubicBezTo>
                    <a:pt x="20" y="328"/>
                    <a:pt x="31" y="354"/>
                    <a:pt x="46" y="378"/>
                  </a:cubicBezTo>
                  <a:close/>
                  <a:moveTo>
                    <a:pt x="37" y="202"/>
                  </a:moveTo>
                  <a:cubicBezTo>
                    <a:pt x="43" y="177"/>
                    <a:pt x="52" y="154"/>
                    <a:pt x="66" y="133"/>
                  </a:cubicBezTo>
                  <a:cubicBezTo>
                    <a:pt x="83" y="106"/>
                    <a:pt x="106" y="83"/>
                    <a:pt x="133" y="66"/>
                  </a:cubicBezTo>
                  <a:cubicBezTo>
                    <a:pt x="181" y="35"/>
                    <a:pt x="240" y="25"/>
                    <a:pt x="296" y="37"/>
                  </a:cubicBezTo>
                  <a:cubicBezTo>
                    <a:pt x="320" y="42"/>
                    <a:pt x="344" y="52"/>
                    <a:pt x="365" y="66"/>
                  </a:cubicBezTo>
                  <a:cubicBezTo>
                    <a:pt x="392" y="83"/>
                    <a:pt x="415" y="106"/>
                    <a:pt x="432" y="133"/>
                  </a:cubicBezTo>
                  <a:cubicBezTo>
                    <a:pt x="463" y="181"/>
                    <a:pt x="473" y="240"/>
                    <a:pt x="460" y="295"/>
                  </a:cubicBezTo>
                  <a:cubicBezTo>
                    <a:pt x="455" y="320"/>
                    <a:pt x="445" y="343"/>
                    <a:pt x="432" y="365"/>
                  </a:cubicBezTo>
                  <a:cubicBezTo>
                    <a:pt x="415" y="391"/>
                    <a:pt x="392" y="414"/>
                    <a:pt x="365" y="431"/>
                  </a:cubicBezTo>
                  <a:cubicBezTo>
                    <a:pt x="317" y="462"/>
                    <a:pt x="258" y="473"/>
                    <a:pt x="202" y="460"/>
                  </a:cubicBezTo>
                  <a:cubicBezTo>
                    <a:pt x="177" y="455"/>
                    <a:pt x="154" y="445"/>
                    <a:pt x="133" y="432"/>
                  </a:cubicBezTo>
                  <a:cubicBezTo>
                    <a:pt x="106" y="414"/>
                    <a:pt x="83" y="392"/>
                    <a:pt x="66" y="365"/>
                  </a:cubicBezTo>
                  <a:cubicBezTo>
                    <a:pt x="35" y="316"/>
                    <a:pt x="25" y="258"/>
                    <a:pt x="37" y="20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FFFFFF"/>
                </a:solidFill>
                <a:latin typeface="Roboto"/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BFEEA905-87D4-462B-85A0-45F4FDB9B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9839" y="710632"/>
              <a:ext cx="410024" cy="412525"/>
            </a:xfrm>
            <a:custGeom>
              <a:avLst/>
              <a:gdLst>
                <a:gd name="T0" fmla="*/ 81 w 723"/>
                <a:gd name="T1" fmla="*/ 434 h 726"/>
                <a:gd name="T2" fmla="*/ 67 w 723"/>
                <a:gd name="T3" fmla="*/ 554 h 726"/>
                <a:gd name="T4" fmla="*/ 153 w 723"/>
                <a:gd name="T5" fmla="*/ 657 h 726"/>
                <a:gd name="T6" fmla="*/ 214 w 723"/>
                <a:gd name="T7" fmla="*/ 610 h 726"/>
                <a:gd name="T8" fmla="*/ 289 w 723"/>
                <a:gd name="T9" fmla="*/ 706 h 726"/>
                <a:gd name="T10" fmla="*/ 423 w 723"/>
                <a:gd name="T11" fmla="*/ 717 h 726"/>
                <a:gd name="T12" fmla="*/ 433 w 723"/>
                <a:gd name="T13" fmla="*/ 641 h 726"/>
                <a:gd name="T14" fmla="*/ 553 w 723"/>
                <a:gd name="T15" fmla="*/ 656 h 726"/>
                <a:gd name="T16" fmla="*/ 657 w 723"/>
                <a:gd name="T17" fmla="*/ 569 h 726"/>
                <a:gd name="T18" fmla="*/ 610 w 723"/>
                <a:gd name="T19" fmla="*/ 508 h 726"/>
                <a:gd name="T20" fmla="*/ 705 w 723"/>
                <a:gd name="T21" fmla="*/ 434 h 726"/>
                <a:gd name="T22" fmla="*/ 722 w 723"/>
                <a:gd name="T23" fmla="*/ 362 h 726"/>
                <a:gd name="T24" fmla="*/ 717 w 723"/>
                <a:gd name="T25" fmla="*/ 299 h 726"/>
                <a:gd name="T26" fmla="*/ 641 w 723"/>
                <a:gd name="T27" fmla="*/ 289 h 726"/>
                <a:gd name="T28" fmla="*/ 655 w 723"/>
                <a:gd name="T29" fmla="*/ 169 h 726"/>
                <a:gd name="T30" fmla="*/ 568 w 723"/>
                <a:gd name="T31" fmla="*/ 66 h 726"/>
                <a:gd name="T32" fmla="*/ 508 w 723"/>
                <a:gd name="T33" fmla="*/ 113 h 726"/>
                <a:gd name="T34" fmla="*/ 433 w 723"/>
                <a:gd name="T35" fmla="*/ 18 h 726"/>
                <a:gd name="T36" fmla="*/ 361 w 723"/>
                <a:gd name="T37" fmla="*/ 0 h 726"/>
                <a:gd name="T38" fmla="*/ 299 w 723"/>
                <a:gd name="T39" fmla="*/ 6 h 726"/>
                <a:gd name="T40" fmla="*/ 289 w 723"/>
                <a:gd name="T41" fmla="*/ 82 h 726"/>
                <a:gd name="T42" fmla="*/ 169 w 723"/>
                <a:gd name="T43" fmla="*/ 67 h 726"/>
                <a:gd name="T44" fmla="*/ 65 w 723"/>
                <a:gd name="T45" fmla="*/ 154 h 726"/>
                <a:gd name="T46" fmla="*/ 112 w 723"/>
                <a:gd name="T47" fmla="*/ 215 h 726"/>
                <a:gd name="T48" fmla="*/ 17 w 723"/>
                <a:gd name="T49" fmla="*/ 289 h 726"/>
                <a:gd name="T50" fmla="*/ 0 w 723"/>
                <a:gd name="T51" fmla="*/ 361 h 726"/>
                <a:gd name="T52" fmla="*/ 5 w 723"/>
                <a:gd name="T53" fmla="*/ 424 h 726"/>
                <a:gd name="T54" fmla="*/ 27 w 723"/>
                <a:gd name="T55" fmla="*/ 313 h 726"/>
                <a:gd name="T56" fmla="*/ 102 w 723"/>
                <a:gd name="T57" fmla="*/ 304 h 726"/>
                <a:gd name="T58" fmla="*/ 136 w 723"/>
                <a:gd name="T59" fmla="*/ 205 h 726"/>
                <a:gd name="T60" fmla="*/ 159 w 723"/>
                <a:gd name="T61" fmla="*/ 92 h 726"/>
                <a:gd name="T62" fmla="*/ 219 w 723"/>
                <a:gd name="T63" fmla="*/ 138 h 726"/>
                <a:gd name="T64" fmla="*/ 313 w 723"/>
                <a:gd name="T65" fmla="*/ 91 h 726"/>
                <a:gd name="T66" fmla="*/ 409 w 723"/>
                <a:gd name="T67" fmla="*/ 28 h 726"/>
                <a:gd name="T68" fmla="*/ 418 w 723"/>
                <a:gd name="T69" fmla="*/ 103 h 726"/>
                <a:gd name="T70" fmla="*/ 518 w 723"/>
                <a:gd name="T71" fmla="*/ 136 h 726"/>
                <a:gd name="T72" fmla="*/ 631 w 723"/>
                <a:gd name="T73" fmla="*/ 160 h 726"/>
                <a:gd name="T74" fmla="*/ 584 w 723"/>
                <a:gd name="T75" fmla="*/ 220 h 726"/>
                <a:gd name="T76" fmla="*/ 631 w 723"/>
                <a:gd name="T77" fmla="*/ 313 h 726"/>
                <a:gd name="T78" fmla="*/ 695 w 723"/>
                <a:gd name="T79" fmla="*/ 410 h 726"/>
                <a:gd name="T80" fmla="*/ 619 w 723"/>
                <a:gd name="T81" fmla="*/ 419 h 726"/>
                <a:gd name="T82" fmla="*/ 586 w 723"/>
                <a:gd name="T83" fmla="*/ 519 h 726"/>
                <a:gd name="T84" fmla="*/ 563 w 723"/>
                <a:gd name="T85" fmla="*/ 632 h 726"/>
                <a:gd name="T86" fmla="*/ 503 w 723"/>
                <a:gd name="T87" fmla="*/ 585 h 726"/>
                <a:gd name="T88" fmla="*/ 409 w 723"/>
                <a:gd name="T89" fmla="*/ 632 h 726"/>
                <a:gd name="T90" fmla="*/ 313 w 723"/>
                <a:gd name="T91" fmla="*/ 695 h 726"/>
                <a:gd name="T92" fmla="*/ 303 w 723"/>
                <a:gd name="T93" fmla="*/ 620 h 726"/>
                <a:gd name="T94" fmla="*/ 204 w 723"/>
                <a:gd name="T95" fmla="*/ 587 h 726"/>
                <a:gd name="T96" fmla="*/ 91 w 723"/>
                <a:gd name="T97" fmla="*/ 563 h 726"/>
                <a:gd name="T98" fmla="*/ 137 w 723"/>
                <a:gd name="T99" fmla="*/ 504 h 726"/>
                <a:gd name="T100" fmla="*/ 91 w 723"/>
                <a:gd name="T101" fmla="*/ 410 h 726"/>
                <a:gd name="T102" fmla="*/ 27 w 723"/>
                <a:gd name="T103" fmla="*/ 313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23" h="726">
                  <a:moveTo>
                    <a:pt x="17" y="434"/>
                  </a:moveTo>
                  <a:lnTo>
                    <a:pt x="81" y="434"/>
                  </a:lnTo>
                  <a:cubicBezTo>
                    <a:pt x="88" y="460"/>
                    <a:pt x="98" y="485"/>
                    <a:pt x="112" y="508"/>
                  </a:cubicBezTo>
                  <a:lnTo>
                    <a:pt x="67" y="554"/>
                  </a:lnTo>
                  <a:cubicBezTo>
                    <a:pt x="62" y="558"/>
                    <a:pt x="62" y="564"/>
                    <a:pt x="65" y="569"/>
                  </a:cubicBezTo>
                  <a:cubicBezTo>
                    <a:pt x="89" y="603"/>
                    <a:pt x="119" y="633"/>
                    <a:pt x="153" y="657"/>
                  </a:cubicBezTo>
                  <a:cubicBezTo>
                    <a:pt x="158" y="661"/>
                    <a:pt x="165" y="660"/>
                    <a:pt x="169" y="656"/>
                  </a:cubicBezTo>
                  <a:lnTo>
                    <a:pt x="214" y="610"/>
                  </a:lnTo>
                  <a:cubicBezTo>
                    <a:pt x="237" y="624"/>
                    <a:pt x="262" y="635"/>
                    <a:pt x="289" y="641"/>
                  </a:cubicBezTo>
                  <a:lnTo>
                    <a:pt x="289" y="706"/>
                  </a:lnTo>
                  <a:cubicBezTo>
                    <a:pt x="289" y="711"/>
                    <a:pt x="293" y="716"/>
                    <a:pt x="299" y="717"/>
                  </a:cubicBezTo>
                  <a:cubicBezTo>
                    <a:pt x="340" y="725"/>
                    <a:pt x="382" y="725"/>
                    <a:pt x="423" y="717"/>
                  </a:cubicBezTo>
                  <a:cubicBezTo>
                    <a:pt x="429" y="716"/>
                    <a:pt x="433" y="711"/>
                    <a:pt x="433" y="706"/>
                  </a:cubicBezTo>
                  <a:lnTo>
                    <a:pt x="433" y="641"/>
                  </a:lnTo>
                  <a:cubicBezTo>
                    <a:pt x="459" y="635"/>
                    <a:pt x="484" y="624"/>
                    <a:pt x="508" y="610"/>
                  </a:cubicBezTo>
                  <a:lnTo>
                    <a:pt x="553" y="656"/>
                  </a:lnTo>
                  <a:cubicBezTo>
                    <a:pt x="557" y="660"/>
                    <a:pt x="564" y="661"/>
                    <a:pt x="568" y="657"/>
                  </a:cubicBezTo>
                  <a:cubicBezTo>
                    <a:pt x="603" y="633"/>
                    <a:pt x="633" y="603"/>
                    <a:pt x="657" y="569"/>
                  </a:cubicBezTo>
                  <a:cubicBezTo>
                    <a:pt x="660" y="564"/>
                    <a:pt x="659" y="558"/>
                    <a:pt x="655" y="554"/>
                  </a:cubicBezTo>
                  <a:lnTo>
                    <a:pt x="610" y="508"/>
                  </a:lnTo>
                  <a:cubicBezTo>
                    <a:pt x="624" y="485"/>
                    <a:pt x="634" y="460"/>
                    <a:pt x="641" y="434"/>
                  </a:cubicBezTo>
                  <a:lnTo>
                    <a:pt x="705" y="434"/>
                  </a:lnTo>
                  <a:cubicBezTo>
                    <a:pt x="711" y="434"/>
                    <a:pt x="716" y="430"/>
                    <a:pt x="717" y="424"/>
                  </a:cubicBezTo>
                  <a:cubicBezTo>
                    <a:pt x="720" y="403"/>
                    <a:pt x="722" y="383"/>
                    <a:pt x="722" y="362"/>
                  </a:cubicBezTo>
                  <a:lnTo>
                    <a:pt x="722" y="362"/>
                  </a:lnTo>
                  <a:cubicBezTo>
                    <a:pt x="722" y="341"/>
                    <a:pt x="720" y="320"/>
                    <a:pt x="717" y="299"/>
                  </a:cubicBezTo>
                  <a:cubicBezTo>
                    <a:pt x="716" y="294"/>
                    <a:pt x="711" y="289"/>
                    <a:pt x="705" y="289"/>
                  </a:cubicBezTo>
                  <a:lnTo>
                    <a:pt x="641" y="289"/>
                  </a:lnTo>
                  <a:cubicBezTo>
                    <a:pt x="634" y="263"/>
                    <a:pt x="624" y="238"/>
                    <a:pt x="610" y="215"/>
                  </a:cubicBezTo>
                  <a:lnTo>
                    <a:pt x="655" y="169"/>
                  </a:lnTo>
                  <a:cubicBezTo>
                    <a:pt x="659" y="165"/>
                    <a:pt x="660" y="159"/>
                    <a:pt x="657" y="154"/>
                  </a:cubicBezTo>
                  <a:cubicBezTo>
                    <a:pt x="633" y="120"/>
                    <a:pt x="603" y="90"/>
                    <a:pt x="568" y="66"/>
                  </a:cubicBezTo>
                  <a:cubicBezTo>
                    <a:pt x="564" y="63"/>
                    <a:pt x="557" y="63"/>
                    <a:pt x="553" y="67"/>
                  </a:cubicBezTo>
                  <a:lnTo>
                    <a:pt x="508" y="113"/>
                  </a:lnTo>
                  <a:cubicBezTo>
                    <a:pt x="484" y="99"/>
                    <a:pt x="459" y="89"/>
                    <a:pt x="433" y="82"/>
                  </a:cubicBezTo>
                  <a:lnTo>
                    <a:pt x="433" y="18"/>
                  </a:lnTo>
                  <a:cubicBezTo>
                    <a:pt x="433" y="12"/>
                    <a:pt x="429" y="7"/>
                    <a:pt x="423" y="6"/>
                  </a:cubicBezTo>
                  <a:cubicBezTo>
                    <a:pt x="403" y="2"/>
                    <a:pt x="382" y="0"/>
                    <a:pt x="361" y="0"/>
                  </a:cubicBezTo>
                  <a:lnTo>
                    <a:pt x="361" y="0"/>
                  </a:lnTo>
                  <a:cubicBezTo>
                    <a:pt x="340" y="0"/>
                    <a:pt x="319" y="2"/>
                    <a:pt x="299" y="6"/>
                  </a:cubicBezTo>
                  <a:cubicBezTo>
                    <a:pt x="293" y="7"/>
                    <a:pt x="289" y="12"/>
                    <a:pt x="289" y="18"/>
                  </a:cubicBezTo>
                  <a:lnTo>
                    <a:pt x="289" y="82"/>
                  </a:lnTo>
                  <a:cubicBezTo>
                    <a:pt x="262" y="89"/>
                    <a:pt x="237" y="99"/>
                    <a:pt x="214" y="113"/>
                  </a:cubicBezTo>
                  <a:lnTo>
                    <a:pt x="169" y="67"/>
                  </a:lnTo>
                  <a:cubicBezTo>
                    <a:pt x="165" y="63"/>
                    <a:pt x="158" y="63"/>
                    <a:pt x="153" y="66"/>
                  </a:cubicBezTo>
                  <a:cubicBezTo>
                    <a:pt x="119" y="90"/>
                    <a:pt x="89" y="120"/>
                    <a:pt x="65" y="154"/>
                  </a:cubicBezTo>
                  <a:cubicBezTo>
                    <a:pt x="62" y="159"/>
                    <a:pt x="62" y="165"/>
                    <a:pt x="67" y="169"/>
                  </a:cubicBezTo>
                  <a:lnTo>
                    <a:pt x="112" y="215"/>
                  </a:lnTo>
                  <a:cubicBezTo>
                    <a:pt x="98" y="238"/>
                    <a:pt x="88" y="263"/>
                    <a:pt x="81" y="289"/>
                  </a:cubicBezTo>
                  <a:lnTo>
                    <a:pt x="17" y="289"/>
                  </a:lnTo>
                  <a:cubicBezTo>
                    <a:pt x="11" y="289"/>
                    <a:pt x="6" y="294"/>
                    <a:pt x="5" y="299"/>
                  </a:cubicBezTo>
                  <a:cubicBezTo>
                    <a:pt x="1" y="320"/>
                    <a:pt x="0" y="341"/>
                    <a:pt x="0" y="361"/>
                  </a:cubicBezTo>
                  <a:lnTo>
                    <a:pt x="0" y="362"/>
                  </a:lnTo>
                  <a:cubicBezTo>
                    <a:pt x="0" y="383"/>
                    <a:pt x="1" y="403"/>
                    <a:pt x="5" y="424"/>
                  </a:cubicBezTo>
                  <a:cubicBezTo>
                    <a:pt x="6" y="430"/>
                    <a:pt x="11" y="434"/>
                    <a:pt x="17" y="434"/>
                  </a:cubicBezTo>
                  <a:close/>
                  <a:moveTo>
                    <a:pt x="27" y="313"/>
                  </a:moveTo>
                  <a:lnTo>
                    <a:pt x="91" y="313"/>
                  </a:lnTo>
                  <a:cubicBezTo>
                    <a:pt x="96" y="313"/>
                    <a:pt x="101" y="309"/>
                    <a:pt x="102" y="304"/>
                  </a:cubicBezTo>
                  <a:cubicBezTo>
                    <a:pt x="109" y="274"/>
                    <a:pt x="121" y="245"/>
                    <a:pt x="137" y="220"/>
                  </a:cubicBezTo>
                  <a:cubicBezTo>
                    <a:pt x="140" y="215"/>
                    <a:pt x="140" y="209"/>
                    <a:pt x="136" y="205"/>
                  </a:cubicBezTo>
                  <a:lnTo>
                    <a:pt x="91" y="160"/>
                  </a:lnTo>
                  <a:cubicBezTo>
                    <a:pt x="110" y="134"/>
                    <a:pt x="133" y="111"/>
                    <a:pt x="159" y="92"/>
                  </a:cubicBezTo>
                  <a:lnTo>
                    <a:pt x="204" y="136"/>
                  </a:lnTo>
                  <a:cubicBezTo>
                    <a:pt x="208" y="141"/>
                    <a:pt x="214" y="141"/>
                    <a:pt x="219" y="138"/>
                  </a:cubicBezTo>
                  <a:cubicBezTo>
                    <a:pt x="245" y="122"/>
                    <a:pt x="273" y="110"/>
                    <a:pt x="303" y="103"/>
                  </a:cubicBezTo>
                  <a:cubicBezTo>
                    <a:pt x="309" y="102"/>
                    <a:pt x="313" y="97"/>
                    <a:pt x="313" y="91"/>
                  </a:cubicBezTo>
                  <a:lnTo>
                    <a:pt x="313" y="28"/>
                  </a:lnTo>
                  <a:cubicBezTo>
                    <a:pt x="345" y="23"/>
                    <a:pt x="377" y="23"/>
                    <a:pt x="409" y="28"/>
                  </a:cubicBezTo>
                  <a:lnTo>
                    <a:pt x="409" y="91"/>
                  </a:lnTo>
                  <a:cubicBezTo>
                    <a:pt x="409" y="97"/>
                    <a:pt x="413" y="102"/>
                    <a:pt x="418" y="103"/>
                  </a:cubicBezTo>
                  <a:cubicBezTo>
                    <a:pt x="448" y="110"/>
                    <a:pt x="477" y="122"/>
                    <a:pt x="503" y="138"/>
                  </a:cubicBezTo>
                  <a:cubicBezTo>
                    <a:pt x="508" y="141"/>
                    <a:pt x="514" y="141"/>
                    <a:pt x="518" y="136"/>
                  </a:cubicBezTo>
                  <a:lnTo>
                    <a:pt x="563" y="92"/>
                  </a:lnTo>
                  <a:cubicBezTo>
                    <a:pt x="589" y="111"/>
                    <a:pt x="612" y="134"/>
                    <a:pt x="631" y="160"/>
                  </a:cubicBezTo>
                  <a:lnTo>
                    <a:pt x="586" y="205"/>
                  </a:lnTo>
                  <a:cubicBezTo>
                    <a:pt x="582" y="209"/>
                    <a:pt x="581" y="215"/>
                    <a:pt x="584" y="220"/>
                  </a:cubicBezTo>
                  <a:cubicBezTo>
                    <a:pt x="601" y="245"/>
                    <a:pt x="613" y="274"/>
                    <a:pt x="619" y="304"/>
                  </a:cubicBezTo>
                  <a:cubicBezTo>
                    <a:pt x="621" y="310"/>
                    <a:pt x="625" y="313"/>
                    <a:pt x="631" y="313"/>
                  </a:cubicBezTo>
                  <a:lnTo>
                    <a:pt x="695" y="313"/>
                  </a:lnTo>
                  <a:cubicBezTo>
                    <a:pt x="699" y="345"/>
                    <a:pt x="699" y="378"/>
                    <a:pt x="695" y="410"/>
                  </a:cubicBezTo>
                  <a:lnTo>
                    <a:pt x="631" y="410"/>
                  </a:lnTo>
                  <a:cubicBezTo>
                    <a:pt x="625" y="410"/>
                    <a:pt x="621" y="414"/>
                    <a:pt x="619" y="419"/>
                  </a:cubicBezTo>
                  <a:cubicBezTo>
                    <a:pt x="613" y="449"/>
                    <a:pt x="601" y="478"/>
                    <a:pt x="584" y="504"/>
                  </a:cubicBezTo>
                  <a:cubicBezTo>
                    <a:pt x="581" y="508"/>
                    <a:pt x="582" y="515"/>
                    <a:pt x="586" y="519"/>
                  </a:cubicBezTo>
                  <a:lnTo>
                    <a:pt x="631" y="563"/>
                  </a:lnTo>
                  <a:cubicBezTo>
                    <a:pt x="612" y="589"/>
                    <a:pt x="589" y="612"/>
                    <a:pt x="563" y="632"/>
                  </a:cubicBezTo>
                  <a:lnTo>
                    <a:pt x="518" y="587"/>
                  </a:lnTo>
                  <a:cubicBezTo>
                    <a:pt x="514" y="583"/>
                    <a:pt x="508" y="582"/>
                    <a:pt x="503" y="585"/>
                  </a:cubicBezTo>
                  <a:cubicBezTo>
                    <a:pt x="477" y="602"/>
                    <a:pt x="448" y="614"/>
                    <a:pt x="418" y="620"/>
                  </a:cubicBezTo>
                  <a:cubicBezTo>
                    <a:pt x="413" y="621"/>
                    <a:pt x="409" y="626"/>
                    <a:pt x="409" y="632"/>
                  </a:cubicBezTo>
                  <a:lnTo>
                    <a:pt x="409" y="695"/>
                  </a:lnTo>
                  <a:cubicBezTo>
                    <a:pt x="377" y="700"/>
                    <a:pt x="345" y="700"/>
                    <a:pt x="313" y="695"/>
                  </a:cubicBezTo>
                  <a:lnTo>
                    <a:pt x="313" y="632"/>
                  </a:lnTo>
                  <a:cubicBezTo>
                    <a:pt x="313" y="626"/>
                    <a:pt x="309" y="621"/>
                    <a:pt x="303" y="620"/>
                  </a:cubicBezTo>
                  <a:cubicBezTo>
                    <a:pt x="273" y="614"/>
                    <a:pt x="245" y="602"/>
                    <a:pt x="219" y="585"/>
                  </a:cubicBezTo>
                  <a:cubicBezTo>
                    <a:pt x="214" y="582"/>
                    <a:pt x="208" y="583"/>
                    <a:pt x="204" y="587"/>
                  </a:cubicBezTo>
                  <a:lnTo>
                    <a:pt x="159" y="632"/>
                  </a:lnTo>
                  <a:cubicBezTo>
                    <a:pt x="133" y="612"/>
                    <a:pt x="110" y="589"/>
                    <a:pt x="91" y="563"/>
                  </a:cubicBezTo>
                  <a:lnTo>
                    <a:pt x="136" y="519"/>
                  </a:lnTo>
                  <a:cubicBezTo>
                    <a:pt x="140" y="515"/>
                    <a:pt x="140" y="508"/>
                    <a:pt x="137" y="504"/>
                  </a:cubicBezTo>
                  <a:cubicBezTo>
                    <a:pt x="121" y="478"/>
                    <a:pt x="109" y="449"/>
                    <a:pt x="102" y="419"/>
                  </a:cubicBezTo>
                  <a:cubicBezTo>
                    <a:pt x="101" y="414"/>
                    <a:pt x="96" y="410"/>
                    <a:pt x="91" y="410"/>
                  </a:cubicBezTo>
                  <a:lnTo>
                    <a:pt x="27" y="410"/>
                  </a:lnTo>
                  <a:cubicBezTo>
                    <a:pt x="23" y="378"/>
                    <a:pt x="23" y="345"/>
                    <a:pt x="27" y="31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FFFFFF"/>
                </a:solidFill>
                <a:latin typeface="Roboto"/>
              </a:endParaRPr>
            </a:p>
          </p:txBody>
        </p:sp>
        <p:sp>
          <p:nvSpPr>
            <p:cNvPr id="47" name="Freeform 30">
              <a:extLst>
                <a:ext uri="{FF2B5EF4-FFF2-40B4-BE49-F238E27FC236}">
                  <a16:creationId xmlns:a16="http://schemas.microsoft.com/office/drawing/2014/main" id="{019E1F61-AF1B-4C17-BB25-72FF85C5C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4845" y="813139"/>
              <a:ext cx="222514" cy="215013"/>
            </a:xfrm>
            <a:custGeom>
              <a:avLst/>
              <a:gdLst>
                <a:gd name="T0" fmla="*/ 67 w 391"/>
                <a:gd name="T1" fmla="*/ 308 h 379"/>
                <a:gd name="T2" fmla="*/ 68 w 391"/>
                <a:gd name="T3" fmla="*/ 309 h 379"/>
                <a:gd name="T4" fmla="*/ 286 w 391"/>
                <a:gd name="T5" fmla="*/ 337 h 379"/>
                <a:gd name="T6" fmla="*/ 369 w 391"/>
                <a:gd name="T7" fmla="*/ 134 h 379"/>
                <a:gd name="T8" fmla="*/ 195 w 391"/>
                <a:gd name="T9" fmla="*/ 0 h 379"/>
                <a:gd name="T10" fmla="*/ 28 w 391"/>
                <a:gd name="T11" fmla="*/ 111 h 379"/>
                <a:gd name="T12" fmla="*/ 67 w 391"/>
                <a:gd name="T13" fmla="*/ 308 h 379"/>
                <a:gd name="T14" fmla="*/ 207 w 391"/>
                <a:gd name="T15" fmla="*/ 25 h 379"/>
                <a:gd name="T16" fmla="*/ 351 w 391"/>
                <a:gd name="T17" fmla="*/ 169 h 379"/>
                <a:gd name="T18" fmla="*/ 207 w 391"/>
                <a:gd name="T19" fmla="*/ 169 h 379"/>
                <a:gd name="T20" fmla="*/ 207 w 391"/>
                <a:gd name="T21" fmla="*/ 25 h 379"/>
                <a:gd name="T22" fmla="*/ 200 w 391"/>
                <a:gd name="T23" fmla="*/ 193 h 379"/>
                <a:gd name="T24" fmla="*/ 351 w 391"/>
                <a:gd name="T25" fmla="*/ 193 h 379"/>
                <a:gd name="T26" fmla="*/ 195 w 391"/>
                <a:gd name="T27" fmla="*/ 337 h 379"/>
                <a:gd name="T28" fmla="*/ 93 w 391"/>
                <a:gd name="T29" fmla="*/ 299 h 379"/>
                <a:gd name="T30" fmla="*/ 200 w 391"/>
                <a:gd name="T31" fmla="*/ 193 h 379"/>
                <a:gd name="T32" fmla="*/ 50 w 391"/>
                <a:gd name="T33" fmla="*/ 121 h 379"/>
                <a:gd name="T34" fmla="*/ 183 w 391"/>
                <a:gd name="T35" fmla="*/ 25 h 379"/>
                <a:gd name="T36" fmla="*/ 183 w 391"/>
                <a:gd name="T37" fmla="*/ 176 h 379"/>
                <a:gd name="T38" fmla="*/ 76 w 391"/>
                <a:gd name="T39" fmla="*/ 282 h 379"/>
                <a:gd name="T40" fmla="*/ 50 w 391"/>
                <a:gd name="T41" fmla="*/ 121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1" h="379">
                  <a:moveTo>
                    <a:pt x="67" y="308"/>
                  </a:moveTo>
                  <a:cubicBezTo>
                    <a:pt x="67" y="308"/>
                    <a:pt x="67" y="309"/>
                    <a:pt x="68" y="309"/>
                  </a:cubicBezTo>
                  <a:cubicBezTo>
                    <a:pt x="126" y="366"/>
                    <a:pt x="215" y="378"/>
                    <a:pt x="286" y="337"/>
                  </a:cubicBezTo>
                  <a:cubicBezTo>
                    <a:pt x="356" y="296"/>
                    <a:pt x="390" y="212"/>
                    <a:pt x="369" y="134"/>
                  </a:cubicBezTo>
                  <a:cubicBezTo>
                    <a:pt x="347" y="55"/>
                    <a:pt x="277" y="0"/>
                    <a:pt x="195" y="0"/>
                  </a:cubicBezTo>
                  <a:cubicBezTo>
                    <a:pt x="122" y="0"/>
                    <a:pt x="56" y="44"/>
                    <a:pt x="28" y="111"/>
                  </a:cubicBezTo>
                  <a:cubicBezTo>
                    <a:pt x="0" y="179"/>
                    <a:pt x="15" y="256"/>
                    <a:pt x="67" y="308"/>
                  </a:cubicBezTo>
                  <a:close/>
                  <a:moveTo>
                    <a:pt x="207" y="25"/>
                  </a:moveTo>
                  <a:cubicBezTo>
                    <a:pt x="284" y="31"/>
                    <a:pt x="345" y="92"/>
                    <a:pt x="351" y="169"/>
                  </a:cubicBezTo>
                  <a:lnTo>
                    <a:pt x="207" y="169"/>
                  </a:lnTo>
                  <a:lnTo>
                    <a:pt x="207" y="25"/>
                  </a:lnTo>
                  <a:close/>
                  <a:moveTo>
                    <a:pt x="200" y="193"/>
                  </a:moveTo>
                  <a:lnTo>
                    <a:pt x="351" y="193"/>
                  </a:lnTo>
                  <a:cubicBezTo>
                    <a:pt x="344" y="274"/>
                    <a:pt x="277" y="337"/>
                    <a:pt x="195" y="337"/>
                  </a:cubicBezTo>
                  <a:cubicBezTo>
                    <a:pt x="158" y="337"/>
                    <a:pt x="121" y="324"/>
                    <a:pt x="93" y="299"/>
                  </a:cubicBezTo>
                  <a:lnTo>
                    <a:pt x="200" y="193"/>
                  </a:lnTo>
                  <a:close/>
                  <a:moveTo>
                    <a:pt x="50" y="121"/>
                  </a:moveTo>
                  <a:cubicBezTo>
                    <a:pt x="73" y="66"/>
                    <a:pt x="124" y="29"/>
                    <a:pt x="183" y="25"/>
                  </a:cubicBezTo>
                  <a:lnTo>
                    <a:pt x="183" y="176"/>
                  </a:lnTo>
                  <a:lnTo>
                    <a:pt x="76" y="282"/>
                  </a:lnTo>
                  <a:cubicBezTo>
                    <a:pt x="38" y="238"/>
                    <a:pt x="28" y="175"/>
                    <a:pt x="50" y="12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FFFFFF"/>
                </a:solidFill>
                <a:latin typeface="Roboto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9B794D3-D848-430B-B747-C48813B094F3}"/>
              </a:ext>
            </a:extLst>
          </p:cNvPr>
          <p:cNvGrpSpPr/>
          <p:nvPr/>
        </p:nvGrpSpPr>
        <p:grpSpPr>
          <a:xfrm>
            <a:off x="4113625" y="2178696"/>
            <a:ext cx="374745" cy="368399"/>
            <a:chOff x="9369944" y="3065772"/>
            <a:chExt cx="415025" cy="415025"/>
          </a:xfrm>
          <a:solidFill>
            <a:schemeClr val="accent4">
              <a:lumMod val="75000"/>
            </a:schemeClr>
          </a:solidFill>
        </p:grpSpPr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7F313B87-9A32-4871-B909-BA293615F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9944" y="3065772"/>
              <a:ext cx="415025" cy="415025"/>
            </a:xfrm>
            <a:custGeom>
              <a:avLst/>
              <a:gdLst>
                <a:gd name="T0" fmla="*/ 39 w 734"/>
                <a:gd name="T1" fmla="*/ 367 h 732"/>
                <a:gd name="T2" fmla="*/ 147 w 734"/>
                <a:gd name="T3" fmla="*/ 364 h 732"/>
                <a:gd name="T4" fmla="*/ 161 w 734"/>
                <a:gd name="T5" fmla="*/ 401 h 732"/>
                <a:gd name="T6" fmla="*/ 121 w 734"/>
                <a:gd name="T7" fmla="*/ 488 h 732"/>
                <a:gd name="T8" fmla="*/ 67 w 734"/>
                <a:gd name="T9" fmla="*/ 542 h 732"/>
                <a:gd name="T10" fmla="*/ 31 w 734"/>
                <a:gd name="T11" fmla="*/ 702 h 732"/>
                <a:gd name="T12" fmla="*/ 40 w 734"/>
                <a:gd name="T13" fmla="*/ 706 h 732"/>
                <a:gd name="T14" fmla="*/ 216 w 734"/>
                <a:gd name="T15" fmla="*/ 616 h 732"/>
                <a:gd name="T16" fmla="*/ 270 w 734"/>
                <a:gd name="T17" fmla="*/ 588 h 732"/>
                <a:gd name="T18" fmla="*/ 336 w 734"/>
                <a:gd name="T19" fmla="*/ 576 h 732"/>
                <a:gd name="T20" fmla="*/ 369 w 734"/>
                <a:gd name="T21" fmla="*/ 586 h 732"/>
                <a:gd name="T22" fmla="*/ 366 w 734"/>
                <a:gd name="T23" fmla="*/ 695 h 732"/>
                <a:gd name="T24" fmla="*/ 388 w 734"/>
                <a:gd name="T25" fmla="*/ 731 h 732"/>
                <a:gd name="T26" fmla="*/ 615 w 734"/>
                <a:gd name="T27" fmla="*/ 596 h 732"/>
                <a:gd name="T28" fmla="*/ 617 w 734"/>
                <a:gd name="T29" fmla="*/ 434 h 732"/>
                <a:gd name="T30" fmla="*/ 674 w 734"/>
                <a:gd name="T31" fmla="*/ 32 h 732"/>
                <a:gd name="T32" fmla="*/ 174 w 734"/>
                <a:gd name="T33" fmla="*/ 101 h 732"/>
                <a:gd name="T34" fmla="*/ 6 w 734"/>
                <a:gd name="T35" fmla="*/ 333 h 732"/>
                <a:gd name="T36" fmla="*/ 27 w 734"/>
                <a:gd name="T37" fmla="*/ 370 h 732"/>
                <a:gd name="T38" fmla="*/ 52 w 734"/>
                <a:gd name="T39" fmla="*/ 681 h 732"/>
                <a:gd name="T40" fmla="*/ 139 w 734"/>
                <a:gd name="T41" fmla="*/ 541 h 732"/>
                <a:gd name="T42" fmla="*/ 175 w 734"/>
                <a:gd name="T43" fmla="*/ 649 h 732"/>
                <a:gd name="T44" fmla="*/ 228 w 734"/>
                <a:gd name="T45" fmla="*/ 596 h 732"/>
                <a:gd name="T46" fmla="*/ 138 w 734"/>
                <a:gd name="T47" fmla="*/ 505 h 732"/>
                <a:gd name="T48" fmla="*/ 247 w 734"/>
                <a:gd name="T49" fmla="*/ 577 h 732"/>
                <a:gd name="T50" fmla="*/ 268 w 734"/>
                <a:gd name="T51" fmla="*/ 564 h 732"/>
                <a:gd name="T52" fmla="*/ 181 w 734"/>
                <a:gd name="T53" fmla="*/ 421 h 732"/>
                <a:gd name="T54" fmla="*/ 268 w 734"/>
                <a:gd name="T55" fmla="*/ 564 h 732"/>
                <a:gd name="T56" fmla="*/ 388 w 734"/>
                <a:gd name="T57" fmla="*/ 707 h 732"/>
                <a:gd name="T58" fmla="*/ 408 w 734"/>
                <a:gd name="T59" fmla="*/ 576 h 732"/>
                <a:gd name="T60" fmla="*/ 596 w 734"/>
                <a:gd name="T61" fmla="*/ 458 h 732"/>
                <a:gd name="T62" fmla="*/ 603 w 734"/>
                <a:gd name="T63" fmla="*/ 575 h 732"/>
                <a:gd name="T64" fmla="*/ 669 w 734"/>
                <a:gd name="T65" fmla="*/ 55 h 732"/>
                <a:gd name="T66" fmla="*/ 687 w 734"/>
                <a:gd name="T67" fmla="*/ 211 h 732"/>
                <a:gd name="T68" fmla="*/ 571 w 734"/>
                <a:gd name="T69" fmla="*/ 44 h 732"/>
                <a:gd name="T70" fmla="*/ 682 w 734"/>
                <a:gd name="T71" fmla="*/ 240 h 732"/>
                <a:gd name="T72" fmla="*/ 353 w 734"/>
                <a:gd name="T73" fmla="*/ 559 h 732"/>
                <a:gd name="T74" fmla="*/ 171 w 734"/>
                <a:gd name="T75" fmla="*/ 369 h 732"/>
                <a:gd name="T76" fmla="*/ 158 w 734"/>
                <a:gd name="T77" fmla="*/ 130 h 732"/>
                <a:gd name="T78" fmla="*/ 275 w 734"/>
                <a:gd name="T79" fmla="*/ 137 h 732"/>
                <a:gd name="T80" fmla="*/ 158 w 734"/>
                <a:gd name="T81" fmla="*/ 325 h 732"/>
                <a:gd name="T82" fmla="*/ 33 w 734"/>
                <a:gd name="T83" fmla="*/ 357 h 732"/>
                <a:gd name="T84" fmla="*/ 158 w 734"/>
                <a:gd name="T85" fmla="*/ 13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4" h="732">
                  <a:moveTo>
                    <a:pt x="27" y="370"/>
                  </a:moveTo>
                  <a:cubicBezTo>
                    <a:pt x="31" y="370"/>
                    <a:pt x="35" y="369"/>
                    <a:pt x="39" y="367"/>
                  </a:cubicBezTo>
                  <a:cubicBezTo>
                    <a:pt x="70" y="350"/>
                    <a:pt x="113" y="334"/>
                    <a:pt x="151" y="348"/>
                  </a:cubicBezTo>
                  <a:cubicBezTo>
                    <a:pt x="150" y="353"/>
                    <a:pt x="149" y="359"/>
                    <a:pt x="147" y="364"/>
                  </a:cubicBezTo>
                  <a:cubicBezTo>
                    <a:pt x="145" y="376"/>
                    <a:pt x="149" y="389"/>
                    <a:pt x="158" y="398"/>
                  </a:cubicBezTo>
                  <a:lnTo>
                    <a:pt x="161" y="401"/>
                  </a:lnTo>
                  <a:lnTo>
                    <a:pt x="146" y="463"/>
                  </a:lnTo>
                  <a:lnTo>
                    <a:pt x="121" y="488"/>
                  </a:lnTo>
                  <a:cubicBezTo>
                    <a:pt x="113" y="496"/>
                    <a:pt x="112" y="507"/>
                    <a:pt x="117" y="517"/>
                  </a:cubicBezTo>
                  <a:cubicBezTo>
                    <a:pt x="98" y="520"/>
                    <a:pt x="81" y="528"/>
                    <a:pt x="67" y="542"/>
                  </a:cubicBezTo>
                  <a:cubicBezTo>
                    <a:pt x="35" y="574"/>
                    <a:pt x="29" y="681"/>
                    <a:pt x="28" y="693"/>
                  </a:cubicBezTo>
                  <a:cubicBezTo>
                    <a:pt x="28" y="696"/>
                    <a:pt x="29" y="699"/>
                    <a:pt x="31" y="702"/>
                  </a:cubicBezTo>
                  <a:cubicBezTo>
                    <a:pt x="33" y="704"/>
                    <a:pt x="36" y="706"/>
                    <a:pt x="40" y="706"/>
                  </a:cubicBezTo>
                  <a:lnTo>
                    <a:pt x="40" y="706"/>
                  </a:lnTo>
                  <a:cubicBezTo>
                    <a:pt x="52" y="705"/>
                    <a:pt x="160" y="698"/>
                    <a:pt x="192" y="666"/>
                  </a:cubicBezTo>
                  <a:cubicBezTo>
                    <a:pt x="205" y="653"/>
                    <a:pt x="214" y="635"/>
                    <a:pt x="216" y="616"/>
                  </a:cubicBezTo>
                  <a:cubicBezTo>
                    <a:pt x="226" y="622"/>
                    <a:pt x="238" y="620"/>
                    <a:pt x="246" y="612"/>
                  </a:cubicBezTo>
                  <a:lnTo>
                    <a:pt x="270" y="588"/>
                  </a:lnTo>
                  <a:lnTo>
                    <a:pt x="332" y="572"/>
                  </a:lnTo>
                  <a:lnTo>
                    <a:pt x="336" y="576"/>
                  </a:lnTo>
                  <a:cubicBezTo>
                    <a:pt x="343" y="583"/>
                    <a:pt x="352" y="587"/>
                    <a:pt x="362" y="587"/>
                  </a:cubicBezTo>
                  <a:cubicBezTo>
                    <a:pt x="365" y="587"/>
                    <a:pt x="367" y="586"/>
                    <a:pt x="369" y="586"/>
                  </a:cubicBezTo>
                  <a:cubicBezTo>
                    <a:pt x="375" y="585"/>
                    <a:pt x="380" y="583"/>
                    <a:pt x="385" y="582"/>
                  </a:cubicBezTo>
                  <a:cubicBezTo>
                    <a:pt x="399" y="620"/>
                    <a:pt x="383" y="664"/>
                    <a:pt x="366" y="695"/>
                  </a:cubicBezTo>
                  <a:cubicBezTo>
                    <a:pt x="362" y="702"/>
                    <a:pt x="363" y="711"/>
                    <a:pt x="367" y="719"/>
                  </a:cubicBezTo>
                  <a:cubicBezTo>
                    <a:pt x="372" y="726"/>
                    <a:pt x="379" y="731"/>
                    <a:pt x="388" y="731"/>
                  </a:cubicBezTo>
                  <a:cubicBezTo>
                    <a:pt x="392" y="731"/>
                    <a:pt x="397" y="730"/>
                    <a:pt x="401" y="727"/>
                  </a:cubicBezTo>
                  <a:lnTo>
                    <a:pt x="615" y="596"/>
                  </a:lnTo>
                  <a:cubicBezTo>
                    <a:pt x="628" y="588"/>
                    <a:pt x="635" y="574"/>
                    <a:pt x="633" y="559"/>
                  </a:cubicBezTo>
                  <a:lnTo>
                    <a:pt x="617" y="434"/>
                  </a:lnTo>
                  <a:cubicBezTo>
                    <a:pt x="702" y="329"/>
                    <a:pt x="733" y="191"/>
                    <a:pt x="701" y="59"/>
                  </a:cubicBezTo>
                  <a:cubicBezTo>
                    <a:pt x="698" y="46"/>
                    <a:pt x="688" y="35"/>
                    <a:pt x="674" y="32"/>
                  </a:cubicBezTo>
                  <a:cubicBezTo>
                    <a:pt x="543" y="0"/>
                    <a:pt x="404" y="31"/>
                    <a:pt x="299" y="116"/>
                  </a:cubicBezTo>
                  <a:lnTo>
                    <a:pt x="174" y="101"/>
                  </a:lnTo>
                  <a:cubicBezTo>
                    <a:pt x="160" y="99"/>
                    <a:pt x="145" y="106"/>
                    <a:pt x="138" y="118"/>
                  </a:cubicBezTo>
                  <a:lnTo>
                    <a:pt x="6" y="333"/>
                  </a:lnTo>
                  <a:cubicBezTo>
                    <a:pt x="0" y="342"/>
                    <a:pt x="2" y="354"/>
                    <a:pt x="9" y="362"/>
                  </a:cubicBezTo>
                  <a:cubicBezTo>
                    <a:pt x="14" y="367"/>
                    <a:pt x="20" y="370"/>
                    <a:pt x="27" y="370"/>
                  </a:cubicBezTo>
                  <a:close/>
                  <a:moveTo>
                    <a:pt x="175" y="649"/>
                  </a:moveTo>
                  <a:cubicBezTo>
                    <a:pt x="158" y="667"/>
                    <a:pt x="96" y="677"/>
                    <a:pt x="52" y="681"/>
                  </a:cubicBezTo>
                  <a:cubicBezTo>
                    <a:pt x="56" y="638"/>
                    <a:pt x="67" y="576"/>
                    <a:pt x="84" y="558"/>
                  </a:cubicBezTo>
                  <a:cubicBezTo>
                    <a:pt x="98" y="544"/>
                    <a:pt x="119" y="537"/>
                    <a:pt x="139" y="541"/>
                  </a:cubicBezTo>
                  <a:lnTo>
                    <a:pt x="193" y="594"/>
                  </a:lnTo>
                  <a:cubicBezTo>
                    <a:pt x="196" y="615"/>
                    <a:pt x="189" y="635"/>
                    <a:pt x="175" y="649"/>
                  </a:cubicBezTo>
                  <a:close/>
                  <a:moveTo>
                    <a:pt x="229" y="596"/>
                  </a:moveTo>
                  <a:cubicBezTo>
                    <a:pt x="228" y="596"/>
                    <a:pt x="228" y="596"/>
                    <a:pt x="228" y="596"/>
                  </a:cubicBezTo>
                  <a:lnTo>
                    <a:pt x="138" y="506"/>
                  </a:lnTo>
                  <a:lnTo>
                    <a:pt x="138" y="505"/>
                  </a:lnTo>
                  <a:lnTo>
                    <a:pt x="156" y="486"/>
                  </a:lnTo>
                  <a:lnTo>
                    <a:pt x="247" y="577"/>
                  </a:lnTo>
                  <a:lnTo>
                    <a:pt x="229" y="596"/>
                  </a:lnTo>
                  <a:close/>
                  <a:moveTo>
                    <a:pt x="268" y="564"/>
                  </a:moveTo>
                  <a:lnTo>
                    <a:pt x="170" y="466"/>
                  </a:lnTo>
                  <a:lnTo>
                    <a:pt x="181" y="421"/>
                  </a:lnTo>
                  <a:lnTo>
                    <a:pt x="313" y="553"/>
                  </a:lnTo>
                  <a:lnTo>
                    <a:pt x="268" y="564"/>
                  </a:lnTo>
                  <a:close/>
                  <a:moveTo>
                    <a:pt x="603" y="575"/>
                  </a:moveTo>
                  <a:lnTo>
                    <a:pt x="388" y="707"/>
                  </a:lnTo>
                  <a:lnTo>
                    <a:pt x="387" y="706"/>
                  </a:lnTo>
                  <a:cubicBezTo>
                    <a:pt x="406" y="671"/>
                    <a:pt x="424" y="622"/>
                    <a:pt x="408" y="576"/>
                  </a:cubicBezTo>
                  <a:cubicBezTo>
                    <a:pt x="476" y="555"/>
                    <a:pt x="537" y="519"/>
                    <a:pt x="587" y="469"/>
                  </a:cubicBezTo>
                  <a:cubicBezTo>
                    <a:pt x="590" y="465"/>
                    <a:pt x="593" y="462"/>
                    <a:pt x="596" y="458"/>
                  </a:cubicBezTo>
                  <a:lnTo>
                    <a:pt x="609" y="562"/>
                  </a:lnTo>
                  <a:cubicBezTo>
                    <a:pt x="610" y="568"/>
                    <a:pt x="608" y="573"/>
                    <a:pt x="603" y="575"/>
                  </a:cubicBezTo>
                  <a:close/>
                  <a:moveTo>
                    <a:pt x="571" y="44"/>
                  </a:moveTo>
                  <a:cubicBezTo>
                    <a:pt x="604" y="44"/>
                    <a:pt x="637" y="48"/>
                    <a:pt x="669" y="55"/>
                  </a:cubicBezTo>
                  <a:cubicBezTo>
                    <a:pt x="673" y="56"/>
                    <a:pt x="677" y="60"/>
                    <a:pt x="678" y="65"/>
                  </a:cubicBezTo>
                  <a:cubicBezTo>
                    <a:pt x="690" y="113"/>
                    <a:pt x="693" y="162"/>
                    <a:pt x="687" y="211"/>
                  </a:cubicBezTo>
                  <a:lnTo>
                    <a:pt x="522" y="47"/>
                  </a:lnTo>
                  <a:cubicBezTo>
                    <a:pt x="538" y="45"/>
                    <a:pt x="555" y="44"/>
                    <a:pt x="571" y="44"/>
                  </a:cubicBezTo>
                  <a:close/>
                  <a:moveTo>
                    <a:pt x="493" y="51"/>
                  </a:moveTo>
                  <a:lnTo>
                    <a:pt x="682" y="240"/>
                  </a:lnTo>
                  <a:cubicBezTo>
                    <a:pt x="651" y="402"/>
                    <a:pt x="526" y="529"/>
                    <a:pt x="365" y="563"/>
                  </a:cubicBezTo>
                  <a:cubicBezTo>
                    <a:pt x="360" y="564"/>
                    <a:pt x="356" y="562"/>
                    <a:pt x="353" y="559"/>
                  </a:cubicBezTo>
                  <a:lnTo>
                    <a:pt x="174" y="381"/>
                  </a:lnTo>
                  <a:cubicBezTo>
                    <a:pt x="171" y="378"/>
                    <a:pt x="170" y="373"/>
                    <a:pt x="171" y="369"/>
                  </a:cubicBezTo>
                  <a:cubicBezTo>
                    <a:pt x="204" y="208"/>
                    <a:pt x="331" y="82"/>
                    <a:pt x="493" y="51"/>
                  </a:cubicBezTo>
                  <a:close/>
                  <a:moveTo>
                    <a:pt x="158" y="130"/>
                  </a:moveTo>
                  <a:cubicBezTo>
                    <a:pt x="161" y="126"/>
                    <a:pt x="166" y="124"/>
                    <a:pt x="171" y="124"/>
                  </a:cubicBezTo>
                  <a:lnTo>
                    <a:pt x="275" y="137"/>
                  </a:lnTo>
                  <a:cubicBezTo>
                    <a:pt x="272" y="140"/>
                    <a:pt x="268" y="143"/>
                    <a:pt x="265" y="147"/>
                  </a:cubicBezTo>
                  <a:cubicBezTo>
                    <a:pt x="215" y="197"/>
                    <a:pt x="178" y="258"/>
                    <a:pt x="158" y="325"/>
                  </a:cubicBezTo>
                  <a:cubicBezTo>
                    <a:pt x="112" y="310"/>
                    <a:pt x="62" y="327"/>
                    <a:pt x="28" y="346"/>
                  </a:cubicBezTo>
                  <a:lnTo>
                    <a:pt x="33" y="357"/>
                  </a:lnTo>
                  <a:lnTo>
                    <a:pt x="26" y="345"/>
                  </a:lnTo>
                  <a:lnTo>
                    <a:pt x="158" y="13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FFFFFF"/>
                </a:solidFill>
                <a:latin typeface="Roboto"/>
              </a:endParaRPr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0526E7B3-69FD-4185-9A8A-50481FF09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9953" y="3128276"/>
              <a:ext cx="205012" cy="205012"/>
            </a:xfrm>
            <a:custGeom>
              <a:avLst/>
              <a:gdLst>
                <a:gd name="T0" fmla="*/ 296 w 361"/>
                <a:gd name="T1" fmla="*/ 296 h 361"/>
                <a:gd name="T2" fmla="*/ 296 w 361"/>
                <a:gd name="T3" fmla="*/ 64 h 361"/>
                <a:gd name="T4" fmla="*/ 64 w 361"/>
                <a:gd name="T5" fmla="*/ 64 h 361"/>
                <a:gd name="T6" fmla="*/ 64 w 361"/>
                <a:gd name="T7" fmla="*/ 296 h 361"/>
                <a:gd name="T8" fmla="*/ 296 w 361"/>
                <a:gd name="T9" fmla="*/ 296 h 361"/>
                <a:gd name="T10" fmla="*/ 80 w 361"/>
                <a:gd name="T11" fmla="*/ 81 h 361"/>
                <a:gd name="T12" fmla="*/ 279 w 361"/>
                <a:gd name="T13" fmla="*/ 81 h 361"/>
                <a:gd name="T14" fmla="*/ 279 w 361"/>
                <a:gd name="T15" fmla="*/ 279 h 361"/>
                <a:gd name="T16" fmla="*/ 80 w 361"/>
                <a:gd name="T17" fmla="*/ 279 h 361"/>
                <a:gd name="T18" fmla="*/ 80 w 361"/>
                <a:gd name="T19" fmla="*/ 8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1" h="361">
                  <a:moveTo>
                    <a:pt x="296" y="296"/>
                  </a:moveTo>
                  <a:cubicBezTo>
                    <a:pt x="360" y="232"/>
                    <a:pt x="360" y="128"/>
                    <a:pt x="296" y="64"/>
                  </a:cubicBezTo>
                  <a:cubicBezTo>
                    <a:pt x="232" y="0"/>
                    <a:pt x="128" y="0"/>
                    <a:pt x="64" y="64"/>
                  </a:cubicBezTo>
                  <a:cubicBezTo>
                    <a:pt x="0" y="128"/>
                    <a:pt x="0" y="232"/>
                    <a:pt x="64" y="296"/>
                  </a:cubicBezTo>
                  <a:cubicBezTo>
                    <a:pt x="128" y="360"/>
                    <a:pt x="232" y="360"/>
                    <a:pt x="296" y="296"/>
                  </a:cubicBezTo>
                  <a:close/>
                  <a:moveTo>
                    <a:pt x="80" y="81"/>
                  </a:moveTo>
                  <a:cubicBezTo>
                    <a:pt x="135" y="26"/>
                    <a:pt x="224" y="26"/>
                    <a:pt x="279" y="81"/>
                  </a:cubicBezTo>
                  <a:cubicBezTo>
                    <a:pt x="334" y="135"/>
                    <a:pt x="334" y="224"/>
                    <a:pt x="279" y="279"/>
                  </a:cubicBezTo>
                  <a:cubicBezTo>
                    <a:pt x="224" y="334"/>
                    <a:pt x="135" y="334"/>
                    <a:pt x="80" y="279"/>
                  </a:cubicBezTo>
                  <a:cubicBezTo>
                    <a:pt x="26" y="224"/>
                    <a:pt x="26" y="135"/>
                    <a:pt x="80" y="8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FFFFFF"/>
                </a:solidFill>
                <a:latin typeface="Roboto"/>
              </a:endParaRPr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E49AEA27-BDA9-4506-8A1B-38603D28C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9956" y="3178279"/>
              <a:ext cx="102507" cy="100006"/>
            </a:xfrm>
            <a:custGeom>
              <a:avLst/>
              <a:gdLst>
                <a:gd name="T0" fmla="*/ 10 w 180"/>
                <a:gd name="T1" fmla="*/ 152 h 177"/>
                <a:gd name="T2" fmla="*/ 7 w 180"/>
                <a:gd name="T3" fmla="*/ 164 h 177"/>
                <a:gd name="T4" fmla="*/ 16 w 180"/>
                <a:gd name="T5" fmla="*/ 172 h 177"/>
                <a:gd name="T6" fmla="*/ 27 w 180"/>
                <a:gd name="T7" fmla="*/ 169 h 177"/>
                <a:gd name="T8" fmla="*/ 34 w 180"/>
                <a:gd name="T9" fmla="*/ 162 h 177"/>
                <a:gd name="T10" fmla="*/ 72 w 180"/>
                <a:gd name="T11" fmla="*/ 175 h 177"/>
                <a:gd name="T12" fmla="*/ 106 w 180"/>
                <a:gd name="T13" fmla="*/ 162 h 177"/>
                <a:gd name="T14" fmla="*/ 107 w 180"/>
                <a:gd name="T15" fmla="*/ 90 h 177"/>
                <a:gd name="T16" fmla="*/ 147 w 180"/>
                <a:gd name="T17" fmla="*/ 49 h 177"/>
                <a:gd name="T18" fmla="*/ 153 w 180"/>
                <a:gd name="T19" fmla="*/ 67 h 177"/>
                <a:gd name="T20" fmla="*/ 147 w 180"/>
                <a:gd name="T21" fmla="*/ 88 h 177"/>
                <a:gd name="T22" fmla="*/ 147 w 180"/>
                <a:gd name="T23" fmla="*/ 104 h 177"/>
                <a:gd name="T24" fmla="*/ 164 w 180"/>
                <a:gd name="T25" fmla="*/ 104 h 177"/>
                <a:gd name="T26" fmla="*/ 177 w 180"/>
                <a:gd name="T27" fmla="*/ 64 h 177"/>
                <a:gd name="T28" fmla="*/ 164 w 180"/>
                <a:gd name="T29" fmla="*/ 32 h 177"/>
                <a:gd name="T30" fmla="*/ 171 w 180"/>
                <a:gd name="T31" fmla="*/ 25 h 177"/>
                <a:gd name="T32" fmla="*/ 171 w 180"/>
                <a:gd name="T33" fmla="*/ 9 h 177"/>
                <a:gd name="T34" fmla="*/ 154 w 180"/>
                <a:gd name="T35" fmla="*/ 9 h 177"/>
                <a:gd name="T36" fmla="*/ 147 w 180"/>
                <a:gd name="T37" fmla="*/ 15 h 177"/>
                <a:gd name="T38" fmla="*/ 116 w 180"/>
                <a:gd name="T39" fmla="*/ 3 h 177"/>
                <a:gd name="T40" fmla="*/ 75 w 180"/>
                <a:gd name="T41" fmla="*/ 16 h 177"/>
                <a:gd name="T42" fmla="*/ 62 w 180"/>
                <a:gd name="T43" fmla="*/ 56 h 177"/>
                <a:gd name="T44" fmla="*/ 75 w 180"/>
                <a:gd name="T45" fmla="*/ 88 h 177"/>
                <a:gd name="T46" fmla="*/ 34 w 180"/>
                <a:gd name="T47" fmla="*/ 128 h 177"/>
                <a:gd name="T48" fmla="*/ 34 w 180"/>
                <a:gd name="T49" fmla="*/ 90 h 177"/>
                <a:gd name="T50" fmla="*/ 34 w 180"/>
                <a:gd name="T51" fmla="*/ 73 h 177"/>
                <a:gd name="T52" fmla="*/ 18 w 180"/>
                <a:gd name="T53" fmla="*/ 73 h 177"/>
                <a:gd name="T54" fmla="*/ 17 w 180"/>
                <a:gd name="T55" fmla="*/ 146 h 177"/>
                <a:gd name="T56" fmla="*/ 10 w 180"/>
                <a:gd name="T57" fmla="*/ 152 h 177"/>
                <a:gd name="T58" fmla="*/ 92 w 180"/>
                <a:gd name="T59" fmla="*/ 33 h 177"/>
                <a:gd name="T60" fmla="*/ 113 w 180"/>
                <a:gd name="T61" fmla="*/ 26 h 177"/>
                <a:gd name="T62" fmla="*/ 130 w 180"/>
                <a:gd name="T63" fmla="*/ 33 h 177"/>
                <a:gd name="T64" fmla="*/ 92 w 180"/>
                <a:gd name="T65" fmla="*/ 71 h 177"/>
                <a:gd name="T66" fmla="*/ 85 w 180"/>
                <a:gd name="T67" fmla="*/ 54 h 177"/>
                <a:gd name="T68" fmla="*/ 92 w 180"/>
                <a:gd name="T69" fmla="*/ 33 h 177"/>
                <a:gd name="T70" fmla="*/ 90 w 180"/>
                <a:gd name="T71" fmla="*/ 107 h 177"/>
                <a:gd name="T72" fmla="*/ 89 w 180"/>
                <a:gd name="T73" fmla="*/ 145 h 177"/>
                <a:gd name="T74" fmla="*/ 51 w 180"/>
                <a:gd name="T75" fmla="*/ 145 h 177"/>
                <a:gd name="T76" fmla="*/ 90 w 180"/>
                <a:gd name="T77" fmla="*/ 10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0" h="177">
                  <a:moveTo>
                    <a:pt x="10" y="152"/>
                  </a:moveTo>
                  <a:cubicBezTo>
                    <a:pt x="7" y="155"/>
                    <a:pt x="6" y="160"/>
                    <a:pt x="7" y="164"/>
                  </a:cubicBezTo>
                  <a:cubicBezTo>
                    <a:pt x="8" y="168"/>
                    <a:pt x="12" y="171"/>
                    <a:pt x="16" y="172"/>
                  </a:cubicBezTo>
                  <a:cubicBezTo>
                    <a:pt x="20" y="173"/>
                    <a:pt x="24" y="172"/>
                    <a:pt x="27" y="169"/>
                  </a:cubicBezTo>
                  <a:lnTo>
                    <a:pt x="34" y="162"/>
                  </a:lnTo>
                  <a:cubicBezTo>
                    <a:pt x="45" y="170"/>
                    <a:pt x="58" y="175"/>
                    <a:pt x="72" y="175"/>
                  </a:cubicBezTo>
                  <a:cubicBezTo>
                    <a:pt x="85" y="176"/>
                    <a:pt x="97" y="171"/>
                    <a:pt x="106" y="162"/>
                  </a:cubicBezTo>
                  <a:cubicBezTo>
                    <a:pt x="124" y="144"/>
                    <a:pt x="124" y="113"/>
                    <a:pt x="107" y="90"/>
                  </a:cubicBezTo>
                  <a:lnTo>
                    <a:pt x="147" y="49"/>
                  </a:lnTo>
                  <a:cubicBezTo>
                    <a:pt x="150" y="54"/>
                    <a:pt x="152" y="60"/>
                    <a:pt x="153" y="67"/>
                  </a:cubicBezTo>
                  <a:cubicBezTo>
                    <a:pt x="155" y="74"/>
                    <a:pt x="152" y="82"/>
                    <a:pt x="147" y="88"/>
                  </a:cubicBezTo>
                  <a:cubicBezTo>
                    <a:pt x="142" y="92"/>
                    <a:pt x="142" y="100"/>
                    <a:pt x="147" y="104"/>
                  </a:cubicBezTo>
                  <a:cubicBezTo>
                    <a:pt x="152" y="109"/>
                    <a:pt x="159" y="109"/>
                    <a:pt x="164" y="104"/>
                  </a:cubicBezTo>
                  <a:cubicBezTo>
                    <a:pt x="174" y="94"/>
                    <a:pt x="179" y="79"/>
                    <a:pt x="177" y="64"/>
                  </a:cubicBezTo>
                  <a:cubicBezTo>
                    <a:pt x="175" y="52"/>
                    <a:pt x="171" y="41"/>
                    <a:pt x="164" y="32"/>
                  </a:cubicBezTo>
                  <a:lnTo>
                    <a:pt x="171" y="25"/>
                  </a:lnTo>
                  <a:cubicBezTo>
                    <a:pt x="175" y="21"/>
                    <a:pt x="176" y="13"/>
                    <a:pt x="171" y="9"/>
                  </a:cubicBezTo>
                  <a:cubicBezTo>
                    <a:pt x="167" y="4"/>
                    <a:pt x="159" y="4"/>
                    <a:pt x="154" y="9"/>
                  </a:cubicBezTo>
                  <a:lnTo>
                    <a:pt x="147" y="15"/>
                  </a:lnTo>
                  <a:cubicBezTo>
                    <a:pt x="138" y="8"/>
                    <a:pt x="127" y="4"/>
                    <a:pt x="116" y="3"/>
                  </a:cubicBezTo>
                  <a:cubicBezTo>
                    <a:pt x="101" y="0"/>
                    <a:pt x="86" y="5"/>
                    <a:pt x="75" y="16"/>
                  </a:cubicBezTo>
                  <a:cubicBezTo>
                    <a:pt x="64" y="26"/>
                    <a:pt x="60" y="42"/>
                    <a:pt x="62" y="56"/>
                  </a:cubicBezTo>
                  <a:cubicBezTo>
                    <a:pt x="63" y="68"/>
                    <a:pt x="68" y="79"/>
                    <a:pt x="75" y="88"/>
                  </a:cubicBezTo>
                  <a:lnTo>
                    <a:pt x="34" y="128"/>
                  </a:lnTo>
                  <a:cubicBezTo>
                    <a:pt x="26" y="117"/>
                    <a:pt x="26" y="101"/>
                    <a:pt x="34" y="90"/>
                  </a:cubicBezTo>
                  <a:cubicBezTo>
                    <a:pt x="39" y="85"/>
                    <a:pt x="39" y="78"/>
                    <a:pt x="34" y="73"/>
                  </a:cubicBezTo>
                  <a:cubicBezTo>
                    <a:pt x="30" y="69"/>
                    <a:pt x="22" y="69"/>
                    <a:pt x="18" y="73"/>
                  </a:cubicBezTo>
                  <a:cubicBezTo>
                    <a:pt x="0" y="91"/>
                    <a:pt x="0" y="122"/>
                    <a:pt x="17" y="146"/>
                  </a:cubicBezTo>
                  <a:lnTo>
                    <a:pt x="10" y="152"/>
                  </a:lnTo>
                  <a:close/>
                  <a:moveTo>
                    <a:pt x="92" y="33"/>
                  </a:moveTo>
                  <a:cubicBezTo>
                    <a:pt x="97" y="27"/>
                    <a:pt x="105" y="25"/>
                    <a:pt x="113" y="26"/>
                  </a:cubicBezTo>
                  <a:cubicBezTo>
                    <a:pt x="119" y="27"/>
                    <a:pt x="125" y="29"/>
                    <a:pt x="130" y="33"/>
                  </a:cubicBezTo>
                  <a:lnTo>
                    <a:pt x="92" y="71"/>
                  </a:lnTo>
                  <a:cubicBezTo>
                    <a:pt x="88" y="66"/>
                    <a:pt x="86" y="60"/>
                    <a:pt x="85" y="54"/>
                  </a:cubicBezTo>
                  <a:cubicBezTo>
                    <a:pt x="84" y="46"/>
                    <a:pt x="86" y="38"/>
                    <a:pt x="92" y="33"/>
                  </a:cubicBezTo>
                  <a:close/>
                  <a:moveTo>
                    <a:pt x="90" y="107"/>
                  </a:moveTo>
                  <a:cubicBezTo>
                    <a:pt x="98" y="118"/>
                    <a:pt x="98" y="134"/>
                    <a:pt x="89" y="145"/>
                  </a:cubicBezTo>
                  <a:cubicBezTo>
                    <a:pt x="78" y="154"/>
                    <a:pt x="62" y="154"/>
                    <a:pt x="51" y="145"/>
                  </a:cubicBezTo>
                  <a:lnTo>
                    <a:pt x="90" y="10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FFFFFF"/>
                </a:solidFill>
                <a:latin typeface="Roboto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51C8C28-2DB4-4D3D-8413-65BA82FFDFBE}"/>
              </a:ext>
            </a:extLst>
          </p:cNvPr>
          <p:cNvGrpSpPr/>
          <p:nvPr/>
        </p:nvGrpSpPr>
        <p:grpSpPr>
          <a:xfrm>
            <a:off x="4036105" y="984715"/>
            <a:ext cx="492611" cy="428690"/>
            <a:chOff x="5705625" y="5283282"/>
            <a:chExt cx="770610" cy="692028"/>
          </a:xfrm>
          <a:solidFill>
            <a:schemeClr val="accent4">
              <a:lumMod val="75000"/>
            </a:schemeClr>
          </a:solidFill>
        </p:grpSpPr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2D1D42C-770E-4312-9CDE-06C8A4A38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9651" y="5295955"/>
              <a:ext cx="296584" cy="626122"/>
            </a:xfrm>
            <a:custGeom>
              <a:avLst/>
              <a:gdLst>
                <a:gd name="T0" fmla="*/ 18 w 516"/>
                <a:gd name="T1" fmla="*/ 46 h 1087"/>
                <a:gd name="T2" fmla="*/ 26 w 516"/>
                <a:gd name="T3" fmla="*/ 48 h 1087"/>
                <a:gd name="T4" fmla="*/ 385 w 516"/>
                <a:gd name="T5" fmla="*/ 749 h 1087"/>
                <a:gd name="T6" fmla="*/ 303 w 516"/>
                <a:gd name="T7" fmla="*/ 908 h 1087"/>
                <a:gd name="T8" fmla="*/ 202 w 516"/>
                <a:gd name="T9" fmla="*/ 925 h 1087"/>
                <a:gd name="T10" fmla="*/ 201 w 516"/>
                <a:gd name="T11" fmla="*/ 1051 h 1087"/>
                <a:gd name="T12" fmla="*/ 327 w 516"/>
                <a:gd name="T13" fmla="*/ 1051 h 1087"/>
                <a:gd name="T14" fmla="*/ 337 w 516"/>
                <a:gd name="T15" fmla="*/ 936 h 1087"/>
                <a:gd name="T16" fmla="*/ 280 w 516"/>
                <a:gd name="T17" fmla="*/ 153 h 1087"/>
                <a:gd name="T18" fmla="*/ 40 w 516"/>
                <a:gd name="T19" fmla="*/ 6 h 1087"/>
                <a:gd name="T20" fmla="*/ 31 w 516"/>
                <a:gd name="T21" fmla="*/ 3 h 1087"/>
                <a:gd name="T22" fmla="*/ 3 w 516"/>
                <a:gd name="T23" fmla="*/ 18 h 1087"/>
                <a:gd name="T24" fmla="*/ 18 w 516"/>
                <a:gd name="T25" fmla="*/ 46 h 1087"/>
                <a:gd name="T26" fmla="*/ 296 w 516"/>
                <a:gd name="T27" fmla="*/ 1019 h 1087"/>
                <a:gd name="T28" fmla="*/ 233 w 516"/>
                <a:gd name="T29" fmla="*/ 1019 h 1087"/>
                <a:gd name="T30" fmla="*/ 233 w 516"/>
                <a:gd name="T31" fmla="*/ 956 h 1087"/>
                <a:gd name="T32" fmla="*/ 296 w 516"/>
                <a:gd name="T33" fmla="*/ 956 h 1087"/>
                <a:gd name="T34" fmla="*/ 296 w 516"/>
                <a:gd name="T35" fmla="*/ 1019 h 1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6" h="1087">
                  <a:moveTo>
                    <a:pt x="18" y="46"/>
                  </a:moveTo>
                  <a:lnTo>
                    <a:pt x="26" y="48"/>
                  </a:lnTo>
                  <a:cubicBezTo>
                    <a:pt x="319" y="143"/>
                    <a:pt x="479" y="457"/>
                    <a:pt x="385" y="749"/>
                  </a:cubicBezTo>
                  <a:cubicBezTo>
                    <a:pt x="366" y="806"/>
                    <a:pt x="339" y="860"/>
                    <a:pt x="303" y="908"/>
                  </a:cubicBezTo>
                  <a:cubicBezTo>
                    <a:pt x="269" y="892"/>
                    <a:pt x="229" y="899"/>
                    <a:pt x="202" y="925"/>
                  </a:cubicBezTo>
                  <a:cubicBezTo>
                    <a:pt x="167" y="959"/>
                    <a:pt x="166" y="1016"/>
                    <a:pt x="201" y="1051"/>
                  </a:cubicBezTo>
                  <a:cubicBezTo>
                    <a:pt x="236" y="1086"/>
                    <a:pt x="292" y="1086"/>
                    <a:pt x="327" y="1051"/>
                  </a:cubicBezTo>
                  <a:cubicBezTo>
                    <a:pt x="358" y="1020"/>
                    <a:pt x="362" y="972"/>
                    <a:pt x="337" y="936"/>
                  </a:cubicBezTo>
                  <a:cubicBezTo>
                    <a:pt x="515" y="697"/>
                    <a:pt x="491" y="364"/>
                    <a:pt x="280" y="153"/>
                  </a:cubicBezTo>
                  <a:cubicBezTo>
                    <a:pt x="213" y="86"/>
                    <a:pt x="131" y="35"/>
                    <a:pt x="40" y="6"/>
                  </a:cubicBezTo>
                  <a:lnTo>
                    <a:pt x="31" y="3"/>
                  </a:lnTo>
                  <a:cubicBezTo>
                    <a:pt x="19" y="0"/>
                    <a:pt x="7" y="6"/>
                    <a:pt x="3" y="18"/>
                  </a:cubicBezTo>
                  <a:cubicBezTo>
                    <a:pt x="0" y="30"/>
                    <a:pt x="6" y="42"/>
                    <a:pt x="18" y="46"/>
                  </a:cubicBezTo>
                  <a:close/>
                  <a:moveTo>
                    <a:pt x="296" y="1019"/>
                  </a:moveTo>
                  <a:cubicBezTo>
                    <a:pt x="278" y="1036"/>
                    <a:pt x="251" y="1036"/>
                    <a:pt x="233" y="1019"/>
                  </a:cubicBezTo>
                  <a:cubicBezTo>
                    <a:pt x="216" y="1002"/>
                    <a:pt x="216" y="973"/>
                    <a:pt x="233" y="956"/>
                  </a:cubicBezTo>
                  <a:cubicBezTo>
                    <a:pt x="251" y="939"/>
                    <a:pt x="279" y="939"/>
                    <a:pt x="296" y="956"/>
                  </a:cubicBezTo>
                  <a:cubicBezTo>
                    <a:pt x="313" y="973"/>
                    <a:pt x="313" y="1002"/>
                    <a:pt x="296" y="101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333333"/>
                </a:solidFill>
                <a:latin typeface="Roboto"/>
              </a:endParaRPr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334FDD38-4C79-4B93-B5EE-41EDE81DA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4045" y="5298491"/>
              <a:ext cx="53232" cy="38023"/>
            </a:xfrm>
            <a:custGeom>
              <a:avLst/>
              <a:gdLst>
                <a:gd name="T0" fmla="*/ 25 w 93"/>
                <a:gd name="T1" fmla="*/ 63 h 64"/>
                <a:gd name="T2" fmla="*/ 34 w 93"/>
                <a:gd name="T3" fmla="*/ 61 h 64"/>
                <a:gd name="T4" fmla="*/ 74 w 93"/>
                <a:gd name="T5" fmla="*/ 46 h 64"/>
                <a:gd name="T6" fmla="*/ 88 w 93"/>
                <a:gd name="T7" fmla="*/ 18 h 64"/>
                <a:gd name="T8" fmla="*/ 60 w 93"/>
                <a:gd name="T9" fmla="*/ 4 h 64"/>
                <a:gd name="T10" fmla="*/ 17 w 93"/>
                <a:gd name="T11" fmla="*/ 20 h 64"/>
                <a:gd name="T12" fmla="*/ 5 w 93"/>
                <a:gd name="T13" fmla="*/ 49 h 64"/>
                <a:gd name="T14" fmla="*/ 25 w 93"/>
                <a:gd name="T15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64">
                  <a:moveTo>
                    <a:pt x="25" y="63"/>
                  </a:moveTo>
                  <a:cubicBezTo>
                    <a:pt x="28" y="63"/>
                    <a:pt x="31" y="63"/>
                    <a:pt x="34" y="61"/>
                  </a:cubicBezTo>
                  <a:cubicBezTo>
                    <a:pt x="47" y="56"/>
                    <a:pt x="60" y="51"/>
                    <a:pt x="74" y="46"/>
                  </a:cubicBezTo>
                  <a:cubicBezTo>
                    <a:pt x="85" y="43"/>
                    <a:pt x="92" y="30"/>
                    <a:pt x="88" y="18"/>
                  </a:cubicBezTo>
                  <a:cubicBezTo>
                    <a:pt x="84" y="7"/>
                    <a:pt x="72" y="0"/>
                    <a:pt x="60" y="4"/>
                  </a:cubicBezTo>
                  <a:cubicBezTo>
                    <a:pt x="45" y="9"/>
                    <a:pt x="31" y="14"/>
                    <a:pt x="17" y="20"/>
                  </a:cubicBezTo>
                  <a:cubicBezTo>
                    <a:pt x="5" y="25"/>
                    <a:pt x="0" y="38"/>
                    <a:pt x="5" y="49"/>
                  </a:cubicBezTo>
                  <a:cubicBezTo>
                    <a:pt x="8" y="58"/>
                    <a:pt x="16" y="63"/>
                    <a:pt x="25" y="6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333333"/>
                </a:solidFill>
                <a:latin typeface="Roboto"/>
              </a:endParaRPr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C49A8827-339B-4153-9EB8-D4956D8A7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6140" y="5283282"/>
              <a:ext cx="53232" cy="30419"/>
            </a:xfrm>
            <a:custGeom>
              <a:avLst/>
              <a:gdLst>
                <a:gd name="T0" fmla="*/ 22 w 93"/>
                <a:gd name="T1" fmla="*/ 45 h 52"/>
                <a:gd name="T2" fmla="*/ 22 w 93"/>
                <a:gd name="T3" fmla="*/ 45 h 52"/>
                <a:gd name="T4" fmla="*/ 65 w 93"/>
                <a:gd name="T5" fmla="*/ 49 h 52"/>
                <a:gd name="T6" fmla="*/ 90 w 93"/>
                <a:gd name="T7" fmla="*/ 30 h 52"/>
                <a:gd name="T8" fmla="*/ 71 w 93"/>
                <a:gd name="T9" fmla="*/ 5 h 52"/>
                <a:gd name="T10" fmla="*/ 25 w 93"/>
                <a:gd name="T11" fmla="*/ 0 h 52"/>
                <a:gd name="T12" fmla="*/ 1 w 93"/>
                <a:gd name="T13" fmla="*/ 21 h 52"/>
                <a:gd name="T14" fmla="*/ 22 w 93"/>
                <a:gd name="T15" fmla="*/ 4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52">
                  <a:moveTo>
                    <a:pt x="22" y="45"/>
                  </a:moveTo>
                  <a:lnTo>
                    <a:pt x="22" y="45"/>
                  </a:lnTo>
                  <a:cubicBezTo>
                    <a:pt x="36" y="46"/>
                    <a:pt x="50" y="47"/>
                    <a:pt x="65" y="49"/>
                  </a:cubicBezTo>
                  <a:cubicBezTo>
                    <a:pt x="77" y="51"/>
                    <a:pt x="88" y="42"/>
                    <a:pt x="90" y="30"/>
                  </a:cubicBezTo>
                  <a:cubicBezTo>
                    <a:pt x="92" y="18"/>
                    <a:pt x="83" y="7"/>
                    <a:pt x="71" y="5"/>
                  </a:cubicBezTo>
                  <a:cubicBezTo>
                    <a:pt x="56" y="3"/>
                    <a:pt x="40" y="1"/>
                    <a:pt x="25" y="0"/>
                  </a:cubicBezTo>
                  <a:cubicBezTo>
                    <a:pt x="13" y="0"/>
                    <a:pt x="2" y="9"/>
                    <a:pt x="1" y="21"/>
                  </a:cubicBezTo>
                  <a:cubicBezTo>
                    <a:pt x="0" y="33"/>
                    <a:pt x="10" y="44"/>
                    <a:pt x="22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333333"/>
                </a:solidFill>
                <a:latin typeface="Roboto"/>
              </a:endParaRPr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5100BC53-A131-402B-AABD-619E6B11B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7557" y="5283282"/>
              <a:ext cx="53234" cy="30419"/>
            </a:xfrm>
            <a:custGeom>
              <a:avLst/>
              <a:gdLst>
                <a:gd name="T0" fmla="*/ 24 w 93"/>
                <a:gd name="T1" fmla="*/ 51 h 52"/>
                <a:gd name="T2" fmla="*/ 24 w 93"/>
                <a:gd name="T3" fmla="*/ 51 h 52"/>
                <a:gd name="T4" fmla="*/ 28 w 93"/>
                <a:gd name="T5" fmla="*/ 51 h 52"/>
                <a:gd name="T6" fmla="*/ 70 w 93"/>
                <a:gd name="T7" fmla="*/ 46 h 52"/>
                <a:gd name="T8" fmla="*/ 91 w 93"/>
                <a:gd name="T9" fmla="*/ 21 h 52"/>
                <a:gd name="T10" fmla="*/ 67 w 93"/>
                <a:gd name="T11" fmla="*/ 1 h 52"/>
                <a:gd name="T12" fmla="*/ 21 w 93"/>
                <a:gd name="T13" fmla="*/ 7 h 52"/>
                <a:gd name="T14" fmla="*/ 2 w 93"/>
                <a:gd name="T15" fmla="*/ 33 h 52"/>
                <a:gd name="T16" fmla="*/ 24 w 93"/>
                <a:gd name="T1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52">
                  <a:moveTo>
                    <a:pt x="24" y="51"/>
                  </a:moveTo>
                  <a:lnTo>
                    <a:pt x="24" y="51"/>
                  </a:lnTo>
                  <a:cubicBezTo>
                    <a:pt x="26" y="51"/>
                    <a:pt x="27" y="51"/>
                    <a:pt x="28" y="51"/>
                  </a:cubicBezTo>
                  <a:cubicBezTo>
                    <a:pt x="42" y="49"/>
                    <a:pt x="56" y="47"/>
                    <a:pt x="70" y="46"/>
                  </a:cubicBezTo>
                  <a:cubicBezTo>
                    <a:pt x="83" y="45"/>
                    <a:pt x="92" y="34"/>
                    <a:pt x="91" y="21"/>
                  </a:cubicBezTo>
                  <a:cubicBezTo>
                    <a:pt x="90" y="9"/>
                    <a:pt x="79" y="0"/>
                    <a:pt x="67" y="1"/>
                  </a:cubicBezTo>
                  <a:cubicBezTo>
                    <a:pt x="51" y="3"/>
                    <a:pt x="36" y="5"/>
                    <a:pt x="21" y="7"/>
                  </a:cubicBezTo>
                  <a:cubicBezTo>
                    <a:pt x="9" y="9"/>
                    <a:pt x="0" y="20"/>
                    <a:pt x="2" y="33"/>
                  </a:cubicBezTo>
                  <a:cubicBezTo>
                    <a:pt x="4" y="43"/>
                    <a:pt x="13" y="51"/>
                    <a:pt x="24" y="5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333333"/>
                </a:solidFill>
                <a:latin typeface="Roboto"/>
              </a:endParaRPr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0B42DF37-B852-47FF-8607-27C7D2EDB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209" y="5942356"/>
              <a:ext cx="53232" cy="30419"/>
            </a:xfrm>
            <a:custGeom>
              <a:avLst/>
              <a:gdLst>
                <a:gd name="T0" fmla="*/ 65 w 93"/>
                <a:gd name="T1" fmla="*/ 1 h 53"/>
                <a:gd name="T2" fmla="*/ 64 w 93"/>
                <a:gd name="T3" fmla="*/ 1 h 53"/>
                <a:gd name="T4" fmla="*/ 22 w 93"/>
                <a:gd name="T5" fmla="*/ 7 h 53"/>
                <a:gd name="T6" fmla="*/ 0 w 93"/>
                <a:gd name="T7" fmla="*/ 30 h 53"/>
                <a:gd name="T8" fmla="*/ 24 w 93"/>
                <a:gd name="T9" fmla="*/ 51 h 53"/>
                <a:gd name="T10" fmla="*/ 25 w 93"/>
                <a:gd name="T11" fmla="*/ 51 h 53"/>
                <a:gd name="T12" fmla="*/ 71 w 93"/>
                <a:gd name="T13" fmla="*/ 46 h 53"/>
                <a:gd name="T14" fmla="*/ 90 w 93"/>
                <a:gd name="T15" fmla="*/ 20 h 53"/>
                <a:gd name="T16" fmla="*/ 65 w 93"/>
                <a:gd name="T17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53">
                  <a:moveTo>
                    <a:pt x="65" y="1"/>
                  </a:moveTo>
                  <a:lnTo>
                    <a:pt x="64" y="1"/>
                  </a:lnTo>
                  <a:cubicBezTo>
                    <a:pt x="50" y="4"/>
                    <a:pt x="36" y="6"/>
                    <a:pt x="22" y="7"/>
                  </a:cubicBezTo>
                  <a:cubicBezTo>
                    <a:pt x="9" y="7"/>
                    <a:pt x="0" y="18"/>
                    <a:pt x="0" y="30"/>
                  </a:cubicBezTo>
                  <a:cubicBezTo>
                    <a:pt x="1" y="42"/>
                    <a:pt x="11" y="52"/>
                    <a:pt x="24" y="51"/>
                  </a:cubicBezTo>
                  <a:lnTo>
                    <a:pt x="25" y="51"/>
                  </a:lnTo>
                  <a:cubicBezTo>
                    <a:pt x="41" y="50"/>
                    <a:pt x="56" y="48"/>
                    <a:pt x="71" y="46"/>
                  </a:cubicBezTo>
                  <a:cubicBezTo>
                    <a:pt x="84" y="44"/>
                    <a:pt x="92" y="32"/>
                    <a:pt x="90" y="20"/>
                  </a:cubicBezTo>
                  <a:cubicBezTo>
                    <a:pt x="88" y="8"/>
                    <a:pt x="77" y="0"/>
                    <a:pt x="65" y="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333333"/>
                </a:solidFill>
                <a:latin typeface="Roboto"/>
              </a:endParaRPr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45607F90-E967-4749-85B3-7EC6A55BB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7257" y="5919541"/>
              <a:ext cx="53232" cy="38024"/>
            </a:xfrm>
            <a:custGeom>
              <a:avLst/>
              <a:gdLst>
                <a:gd name="T0" fmla="*/ 58 w 93"/>
                <a:gd name="T1" fmla="*/ 5 h 67"/>
                <a:gd name="T2" fmla="*/ 58 w 93"/>
                <a:gd name="T3" fmla="*/ 5 h 67"/>
                <a:gd name="T4" fmla="*/ 18 w 93"/>
                <a:gd name="T5" fmla="*/ 20 h 67"/>
                <a:gd name="T6" fmla="*/ 3 w 93"/>
                <a:gd name="T7" fmla="*/ 48 h 67"/>
                <a:gd name="T8" fmla="*/ 31 w 93"/>
                <a:gd name="T9" fmla="*/ 63 h 67"/>
                <a:gd name="T10" fmla="*/ 32 w 93"/>
                <a:gd name="T11" fmla="*/ 62 h 67"/>
                <a:gd name="T12" fmla="*/ 75 w 93"/>
                <a:gd name="T13" fmla="*/ 46 h 67"/>
                <a:gd name="T14" fmla="*/ 87 w 93"/>
                <a:gd name="T15" fmla="*/ 17 h 67"/>
                <a:gd name="T16" fmla="*/ 58 w 93"/>
                <a:gd name="T17" fmla="*/ 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67">
                  <a:moveTo>
                    <a:pt x="58" y="5"/>
                  </a:moveTo>
                  <a:lnTo>
                    <a:pt x="58" y="5"/>
                  </a:lnTo>
                  <a:cubicBezTo>
                    <a:pt x="45" y="11"/>
                    <a:pt x="32" y="16"/>
                    <a:pt x="18" y="20"/>
                  </a:cubicBezTo>
                  <a:cubicBezTo>
                    <a:pt x="6" y="24"/>
                    <a:pt x="0" y="36"/>
                    <a:pt x="3" y="48"/>
                  </a:cubicBezTo>
                  <a:cubicBezTo>
                    <a:pt x="7" y="60"/>
                    <a:pt x="19" y="66"/>
                    <a:pt x="31" y="63"/>
                  </a:cubicBezTo>
                  <a:cubicBezTo>
                    <a:pt x="32" y="63"/>
                    <a:pt x="32" y="62"/>
                    <a:pt x="32" y="62"/>
                  </a:cubicBezTo>
                  <a:cubicBezTo>
                    <a:pt x="47" y="58"/>
                    <a:pt x="61" y="52"/>
                    <a:pt x="75" y="46"/>
                  </a:cubicBezTo>
                  <a:cubicBezTo>
                    <a:pt x="87" y="42"/>
                    <a:pt x="92" y="29"/>
                    <a:pt x="87" y="17"/>
                  </a:cubicBezTo>
                  <a:cubicBezTo>
                    <a:pt x="83" y="6"/>
                    <a:pt x="70" y="0"/>
                    <a:pt x="58" y="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333333"/>
                </a:solidFill>
                <a:latin typeface="Roboto"/>
              </a:endParaRPr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0BCAED41-FA52-4881-BD51-EF841663D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5162" y="5944891"/>
              <a:ext cx="53232" cy="30419"/>
            </a:xfrm>
            <a:custGeom>
              <a:avLst/>
              <a:gdLst>
                <a:gd name="T0" fmla="*/ 69 w 92"/>
                <a:gd name="T1" fmla="*/ 5 h 51"/>
                <a:gd name="T2" fmla="*/ 69 w 92"/>
                <a:gd name="T3" fmla="*/ 6 h 51"/>
                <a:gd name="T4" fmla="*/ 26 w 92"/>
                <a:gd name="T5" fmla="*/ 1 h 51"/>
                <a:gd name="T6" fmla="*/ 2 w 92"/>
                <a:gd name="T7" fmla="*/ 20 h 51"/>
                <a:gd name="T8" fmla="*/ 20 w 92"/>
                <a:gd name="T9" fmla="*/ 45 h 51"/>
                <a:gd name="T10" fmla="*/ 66 w 92"/>
                <a:gd name="T11" fmla="*/ 50 h 51"/>
                <a:gd name="T12" fmla="*/ 68 w 92"/>
                <a:gd name="T13" fmla="*/ 50 h 51"/>
                <a:gd name="T14" fmla="*/ 91 w 92"/>
                <a:gd name="T15" fmla="*/ 28 h 51"/>
                <a:gd name="T16" fmla="*/ 69 w 92"/>
                <a:gd name="T17" fmla="*/ 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51">
                  <a:moveTo>
                    <a:pt x="69" y="5"/>
                  </a:moveTo>
                  <a:lnTo>
                    <a:pt x="69" y="6"/>
                  </a:lnTo>
                  <a:cubicBezTo>
                    <a:pt x="55" y="5"/>
                    <a:pt x="40" y="3"/>
                    <a:pt x="26" y="1"/>
                  </a:cubicBezTo>
                  <a:cubicBezTo>
                    <a:pt x="14" y="0"/>
                    <a:pt x="3" y="8"/>
                    <a:pt x="2" y="20"/>
                  </a:cubicBezTo>
                  <a:cubicBezTo>
                    <a:pt x="0" y="32"/>
                    <a:pt x="8" y="43"/>
                    <a:pt x="20" y="45"/>
                  </a:cubicBezTo>
                  <a:cubicBezTo>
                    <a:pt x="35" y="47"/>
                    <a:pt x="51" y="49"/>
                    <a:pt x="66" y="50"/>
                  </a:cubicBezTo>
                  <a:lnTo>
                    <a:pt x="68" y="50"/>
                  </a:lnTo>
                  <a:cubicBezTo>
                    <a:pt x="80" y="50"/>
                    <a:pt x="90" y="41"/>
                    <a:pt x="91" y="28"/>
                  </a:cubicBezTo>
                  <a:cubicBezTo>
                    <a:pt x="91" y="16"/>
                    <a:pt x="81" y="6"/>
                    <a:pt x="69" y="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333333"/>
                </a:solidFill>
                <a:latin typeface="Roboto"/>
              </a:endParaRPr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006C3144-8F71-4629-B9E1-7C09C56B3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5625" y="5336514"/>
              <a:ext cx="306722" cy="623586"/>
            </a:xfrm>
            <a:custGeom>
              <a:avLst/>
              <a:gdLst>
                <a:gd name="T0" fmla="*/ 322 w 534"/>
                <a:gd name="T1" fmla="*/ 989 h 1083"/>
                <a:gd name="T2" fmla="*/ 472 w 534"/>
                <a:gd name="T3" fmla="*/ 1070 h 1083"/>
                <a:gd name="T4" fmla="*/ 504 w 534"/>
                <a:gd name="T5" fmla="*/ 1081 h 1083"/>
                <a:gd name="T6" fmla="*/ 510 w 534"/>
                <a:gd name="T7" fmla="*/ 1082 h 1083"/>
                <a:gd name="T8" fmla="*/ 533 w 534"/>
                <a:gd name="T9" fmla="*/ 1060 h 1083"/>
                <a:gd name="T10" fmla="*/ 517 w 534"/>
                <a:gd name="T11" fmla="*/ 1038 h 1083"/>
                <a:gd name="T12" fmla="*/ 517 w 534"/>
                <a:gd name="T13" fmla="*/ 1038 h 1083"/>
                <a:gd name="T14" fmla="*/ 488 w 534"/>
                <a:gd name="T15" fmla="*/ 1029 h 1083"/>
                <a:gd name="T16" fmla="*/ 158 w 534"/>
                <a:gd name="T17" fmla="*/ 314 h 1083"/>
                <a:gd name="T18" fmla="*/ 232 w 534"/>
                <a:gd name="T19" fmla="*/ 177 h 1083"/>
                <a:gd name="T20" fmla="*/ 351 w 534"/>
                <a:gd name="T21" fmla="*/ 136 h 1083"/>
                <a:gd name="T22" fmla="*/ 334 w 534"/>
                <a:gd name="T23" fmla="*/ 34 h 1083"/>
                <a:gd name="T24" fmla="*/ 208 w 534"/>
                <a:gd name="T25" fmla="*/ 34 h 1083"/>
                <a:gd name="T26" fmla="*/ 198 w 534"/>
                <a:gd name="T27" fmla="*/ 148 h 1083"/>
                <a:gd name="T28" fmla="*/ 322 w 534"/>
                <a:gd name="T29" fmla="*/ 989 h 1083"/>
                <a:gd name="T30" fmla="*/ 239 w 534"/>
                <a:gd name="T31" fmla="*/ 65 h 1083"/>
                <a:gd name="T32" fmla="*/ 302 w 534"/>
                <a:gd name="T33" fmla="*/ 64 h 1083"/>
                <a:gd name="T34" fmla="*/ 303 w 534"/>
                <a:gd name="T35" fmla="*/ 127 h 1083"/>
                <a:gd name="T36" fmla="*/ 302 w 534"/>
                <a:gd name="T37" fmla="*/ 128 h 1083"/>
                <a:gd name="T38" fmla="*/ 239 w 534"/>
                <a:gd name="T39" fmla="*/ 128 h 1083"/>
                <a:gd name="T40" fmla="*/ 239 w 534"/>
                <a:gd name="T41" fmla="*/ 65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4" h="1083">
                  <a:moveTo>
                    <a:pt x="322" y="989"/>
                  </a:moveTo>
                  <a:cubicBezTo>
                    <a:pt x="368" y="1023"/>
                    <a:pt x="418" y="1050"/>
                    <a:pt x="472" y="1070"/>
                  </a:cubicBezTo>
                  <a:cubicBezTo>
                    <a:pt x="483" y="1074"/>
                    <a:pt x="493" y="1078"/>
                    <a:pt x="504" y="1081"/>
                  </a:cubicBezTo>
                  <a:cubicBezTo>
                    <a:pt x="506" y="1082"/>
                    <a:pt x="508" y="1082"/>
                    <a:pt x="510" y="1082"/>
                  </a:cubicBezTo>
                  <a:cubicBezTo>
                    <a:pt x="523" y="1082"/>
                    <a:pt x="533" y="1072"/>
                    <a:pt x="533" y="1060"/>
                  </a:cubicBezTo>
                  <a:cubicBezTo>
                    <a:pt x="533" y="1050"/>
                    <a:pt x="526" y="1041"/>
                    <a:pt x="517" y="1038"/>
                  </a:cubicBezTo>
                  <a:lnTo>
                    <a:pt x="517" y="1038"/>
                  </a:lnTo>
                  <a:cubicBezTo>
                    <a:pt x="507" y="1036"/>
                    <a:pt x="497" y="1032"/>
                    <a:pt x="488" y="1029"/>
                  </a:cubicBezTo>
                  <a:cubicBezTo>
                    <a:pt x="199" y="922"/>
                    <a:pt x="52" y="602"/>
                    <a:pt x="158" y="314"/>
                  </a:cubicBezTo>
                  <a:cubicBezTo>
                    <a:pt x="176" y="265"/>
                    <a:pt x="201" y="219"/>
                    <a:pt x="232" y="177"/>
                  </a:cubicBezTo>
                  <a:cubicBezTo>
                    <a:pt x="276" y="198"/>
                    <a:pt x="329" y="180"/>
                    <a:pt x="351" y="136"/>
                  </a:cubicBezTo>
                  <a:cubicBezTo>
                    <a:pt x="368" y="102"/>
                    <a:pt x="361" y="61"/>
                    <a:pt x="334" y="34"/>
                  </a:cubicBezTo>
                  <a:cubicBezTo>
                    <a:pt x="299" y="0"/>
                    <a:pt x="243" y="0"/>
                    <a:pt x="208" y="34"/>
                  </a:cubicBezTo>
                  <a:cubicBezTo>
                    <a:pt x="177" y="64"/>
                    <a:pt x="173" y="112"/>
                    <a:pt x="198" y="148"/>
                  </a:cubicBezTo>
                  <a:cubicBezTo>
                    <a:pt x="0" y="414"/>
                    <a:pt x="55" y="791"/>
                    <a:pt x="322" y="989"/>
                  </a:cubicBezTo>
                  <a:close/>
                  <a:moveTo>
                    <a:pt x="239" y="65"/>
                  </a:moveTo>
                  <a:cubicBezTo>
                    <a:pt x="256" y="48"/>
                    <a:pt x="284" y="47"/>
                    <a:pt x="302" y="64"/>
                  </a:cubicBezTo>
                  <a:cubicBezTo>
                    <a:pt x="319" y="81"/>
                    <a:pt x="320" y="109"/>
                    <a:pt x="303" y="127"/>
                  </a:cubicBezTo>
                  <a:cubicBezTo>
                    <a:pt x="303" y="128"/>
                    <a:pt x="303" y="128"/>
                    <a:pt x="302" y="128"/>
                  </a:cubicBezTo>
                  <a:cubicBezTo>
                    <a:pt x="285" y="145"/>
                    <a:pt x="257" y="145"/>
                    <a:pt x="239" y="128"/>
                  </a:cubicBezTo>
                  <a:cubicBezTo>
                    <a:pt x="222" y="111"/>
                    <a:pt x="222" y="83"/>
                    <a:pt x="239" y="6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333333"/>
                </a:solidFill>
                <a:latin typeface="Roboto"/>
              </a:endParaRPr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A3A1E3DA-3DB4-4F44-A89F-5D9F1044B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7719" y="5364399"/>
              <a:ext cx="479096" cy="527260"/>
            </a:xfrm>
            <a:custGeom>
              <a:avLst/>
              <a:gdLst>
                <a:gd name="T0" fmla="*/ 62 w 833"/>
                <a:gd name="T1" fmla="*/ 644 h 917"/>
                <a:gd name="T2" fmla="*/ 604 w 833"/>
                <a:gd name="T3" fmla="*/ 812 h 917"/>
                <a:gd name="T4" fmla="*/ 771 w 833"/>
                <a:gd name="T5" fmla="*/ 644 h 917"/>
                <a:gd name="T6" fmla="*/ 770 w 833"/>
                <a:gd name="T7" fmla="*/ 270 h 917"/>
                <a:gd name="T8" fmla="*/ 62 w 833"/>
                <a:gd name="T9" fmla="*/ 270 h 917"/>
                <a:gd name="T10" fmla="*/ 534 w 833"/>
                <a:gd name="T11" fmla="*/ 720 h 917"/>
                <a:gd name="T12" fmla="*/ 438 w 833"/>
                <a:gd name="T13" fmla="*/ 813 h 917"/>
                <a:gd name="T14" fmla="*/ 550 w 833"/>
                <a:gd name="T15" fmla="*/ 659 h 917"/>
                <a:gd name="T16" fmla="*/ 561 w 833"/>
                <a:gd name="T17" fmla="*/ 783 h 917"/>
                <a:gd name="T18" fmla="*/ 595 w 833"/>
                <a:gd name="T19" fmla="*/ 659 h 917"/>
                <a:gd name="T20" fmla="*/ 561 w 833"/>
                <a:gd name="T21" fmla="*/ 783 h 917"/>
                <a:gd name="T22" fmla="*/ 604 w 833"/>
                <a:gd name="T23" fmla="*/ 614 h 917"/>
                <a:gd name="T24" fmla="*/ 771 w 833"/>
                <a:gd name="T25" fmla="*/ 480 h 917"/>
                <a:gd name="T26" fmla="*/ 771 w 833"/>
                <a:gd name="T27" fmla="*/ 436 h 917"/>
                <a:gd name="T28" fmla="*/ 604 w 833"/>
                <a:gd name="T29" fmla="*/ 302 h 917"/>
                <a:gd name="T30" fmla="*/ 771 w 833"/>
                <a:gd name="T31" fmla="*/ 436 h 917"/>
                <a:gd name="T32" fmla="*/ 595 w 833"/>
                <a:gd name="T33" fmla="*/ 258 h 917"/>
                <a:gd name="T34" fmla="*/ 561 w 833"/>
                <a:gd name="T35" fmla="*/ 133 h 917"/>
                <a:gd name="T36" fmla="*/ 438 w 833"/>
                <a:gd name="T37" fmla="*/ 103 h 917"/>
                <a:gd name="T38" fmla="*/ 534 w 833"/>
                <a:gd name="T39" fmla="*/ 196 h 917"/>
                <a:gd name="T40" fmla="*/ 438 w 833"/>
                <a:gd name="T41" fmla="*/ 258 h 917"/>
                <a:gd name="T42" fmla="*/ 438 w 833"/>
                <a:gd name="T43" fmla="*/ 302 h 917"/>
                <a:gd name="T44" fmla="*/ 571 w 833"/>
                <a:gd name="T45" fmla="*/ 436 h 917"/>
                <a:gd name="T46" fmla="*/ 438 w 833"/>
                <a:gd name="T47" fmla="*/ 302 h 917"/>
                <a:gd name="T48" fmla="*/ 571 w 833"/>
                <a:gd name="T49" fmla="*/ 480 h 917"/>
                <a:gd name="T50" fmla="*/ 438 w 833"/>
                <a:gd name="T51" fmla="*/ 614 h 917"/>
                <a:gd name="T52" fmla="*/ 61 w 833"/>
                <a:gd name="T53" fmla="*/ 480 h 917"/>
                <a:gd name="T54" fmla="*/ 225 w 833"/>
                <a:gd name="T55" fmla="*/ 614 h 917"/>
                <a:gd name="T56" fmla="*/ 61 w 833"/>
                <a:gd name="T57" fmla="*/ 480 h 917"/>
                <a:gd name="T58" fmla="*/ 234 w 833"/>
                <a:gd name="T59" fmla="*/ 659 h 917"/>
                <a:gd name="T60" fmla="*/ 267 w 833"/>
                <a:gd name="T61" fmla="*/ 781 h 917"/>
                <a:gd name="T62" fmla="*/ 394 w 833"/>
                <a:gd name="T63" fmla="*/ 813 h 917"/>
                <a:gd name="T64" fmla="*/ 296 w 833"/>
                <a:gd name="T65" fmla="*/ 720 h 917"/>
                <a:gd name="T66" fmla="*/ 394 w 833"/>
                <a:gd name="T67" fmla="*/ 659 h 917"/>
                <a:gd name="T68" fmla="*/ 394 w 833"/>
                <a:gd name="T69" fmla="*/ 614 h 917"/>
                <a:gd name="T70" fmla="*/ 258 w 833"/>
                <a:gd name="T71" fmla="*/ 480 h 917"/>
                <a:gd name="T72" fmla="*/ 394 w 833"/>
                <a:gd name="T73" fmla="*/ 614 h 917"/>
                <a:gd name="T74" fmla="*/ 320 w 833"/>
                <a:gd name="T75" fmla="*/ 116 h 917"/>
                <a:gd name="T76" fmla="*/ 394 w 833"/>
                <a:gd name="T77" fmla="*/ 258 h 917"/>
                <a:gd name="T78" fmla="*/ 296 w 833"/>
                <a:gd name="T79" fmla="*/ 196 h 917"/>
                <a:gd name="T80" fmla="*/ 394 w 833"/>
                <a:gd name="T81" fmla="*/ 436 h 917"/>
                <a:gd name="T82" fmla="*/ 271 w 833"/>
                <a:gd name="T83" fmla="*/ 302 h 917"/>
                <a:gd name="T84" fmla="*/ 267 w 833"/>
                <a:gd name="T85" fmla="*/ 135 h 917"/>
                <a:gd name="T86" fmla="*/ 234 w 833"/>
                <a:gd name="T87" fmla="*/ 258 h 917"/>
                <a:gd name="T88" fmla="*/ 267 w 833"/>
                <a:gd name="T89" fmla="*/ 135 h 917"/>
                <a:gd name="T90" fmla="*/ 213 w 833"/>
                <a:gd name="T91" fmla="*/ 436 h 917"/>
                <a:gd name="T92" fmla="*/ 96 w 833"/>
                <a:gd name="T93" fmla="*/ 302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33" h="917">
                  <a:moveTo>
                    <a:pt x="62" y="272"/>
                  </a:moveTo>
                  <a:cubicBezTo>
                    <a:pt x="0" y="389"/>
                    <a:pt x="0" y="528"/>
                    <a:pt x="62" y="644"/>
                  </a:cubicBezTo>
                  <a:cubicBezTo>
                    <a:pt x="62" y="645"/>
                    <a:pt x="62" y="645"/>
                    <a:pt x="62" y="646"/>
                  </a:cubicBezTo>
                  <a:cubicBezTo>
                    <a:pt x="166" y="841"/>
                    <a:pt x="408" y="916"/>
                    <a:pt x="604" y="812"/>
                  </a:cubicBezTo>
                  <a:cubicBezTo>
                    <a:pt x="675" y="775"/>
                    <a:pt x="733" y="717"/>
                    <a:pt x="770" y="646"/>
                  </a:cubicBezTo>
                  <a:cubicBezTo>
                    <a:pt x="770" y="645"/>
                    <a:pt x="771" y="645"/>
                    <a:pt x="771" y="644"/>
                  </a:cubicBezTo>
                  <a:cubicBezTo>
                    <a:pt x="832" y="528"/>
                    <a:pt x="832" y="389"/>
                    <a:pt x="771" y="272"/>
                  </a:cubicBezTo>
                  <a:cubicBezTo>
                    <a:pt x="771" y="271"/>
                    <a:pt x="770" y="271"/>
                    <a:pt x="770" y="270"/>
                  </a:cubicBezTo>
                  <a:cubicBezTo>
                    <a:pt x="667" y="75"/>
                    <a:pt x="424" y="0"/>
                    <a:pt x="229" y="104"/>
                  </a:cubicBezTo>
                  <a:cubicBezTo>
                    <a:pt x="158" y="142"/>
                    <a:pt x="100" y="199"/>
                    <a:pt x="62" y="270"/>
                  </a:cubicBezTo>
                  <a:cubicBezTo>
                    <a:pt x="62" y="271"/>
                    <a:pt x="62" y="271"/>
                    <a:pt x="62" y="272"/>
                  </a:cubicBezTo>
                  <a:close/>
                  <a:moveTo>
                    <a:pt x="534" y="720"/>
                  </a:moveTo>
                  <a:lnTo>
                    <a:pt x="509" y="802"/>
                  </a:lnTo>
                  <a:cubicBezTo>
                    <a:pt x="486" y="808"/>
                    <a:pt x="462" y="812"/>
                    <a:pt x="438" y="813"/>
                  </a:cubicBezTo>
                  <a:lnTo>
                    <a:pt x="438" y="659"/>
                  </a:lnTo>
                  <a:lnTo>
                    <a:pt x="550" y="659"/>
                  </a:lnTo>
                  <a:cubicBezTo>
                    <a:pt x="545" y="679"/>
                    <a:pt x="540" y="700"/>
                    <a:pt x="534" y="720"/>
                  </a:cubicBezTo>
                  <a:close/>
                  <a:moveTo>
                    <a:pt x="561" y="783"/>
                  </a:moveTo>
                  <a:lnTo>
                    <a:pt x="576" y="733"/>
                  </a:lnTo>
                  <a:cubicBezTo>
                    <a:pt x="584" y="709"/>
                    <a:pt x="590" y="684"/>
                    <a:pt x="595" y="659"/>
                  </a:cubicBezTo>
                  <a:lnTo>
                    <a:pt x="711" y="659"/>
                  </a:lnTo>
                  <a:cubicBezTo>
                    <a:pt x="673" y="713"/>
                    <a:pt x="622" y="756"/>
                    <a:pt x="561" y="783"/>
                  </a:cubicBezTo>
                  <a:close/>
                  <a:moveTo>
                    <a:pt x="736" y="614"/>
                  </a:moveTo>
                  <a:lnTo>
                    <a:pt x="604" y="614"/>
                  </a:lnTo>
                  <a:cubicBezTo>
                    <a:pt x="611" y="570"/>
                    <a:pt x="615" y="525"/>
                    <a:pt x="616" y="480"/>
                  </a:cubicBezTo>
                  <a:lnTo>
                    <a:pt x="771" y="480"/>
                  </a:lnTo>
                  <a:cubicBezTo>
                    <a:pt x="768" y="527"/>
                    <a:pt x="757" y="572"/>
                    <a:pt x="736" y="614"/>
                  </a:cubicBezTo>
                  <a:close/>
                  <a:moveTo>
                    <a:pt x="771" y="436"/>
                  </a:moveTo>
                  <a:lnTo>
                    <a:pt x="616" y="436"/>
                  </a:lnTo>
                  <a:cubicBezTo>
                    <a:pt x="615" y="391"/>
                    <a:pt x="611" y="347"/>
                    <a:pt x="604" y="302"/>
                  </a:cubicBezTo>
                  <a:lnTo>
                    <a:pt x="736" y="302"/>
                  </a:lnTo>
                  <a:cubicBezTo>
                    <a:pt x="757" y="344"/>
                    <a:pt x="768" y="389"/>
                    <a:pt x="771" y="436"/>
                  </a:cubicBezTo>
                  <a:close/>
                  <a:moveTo>
                    <a:pt x="711" y="258"/>
                  </a:moveTo>
                  <a:lnTo>
                    <a:pt x="595" y="258"/>
                  </a:lnTo>
                  <a:cubicBezTo>
                    <a:pt x="590" y="233"/>
                    <a:pt x="584" y="208"/>
                    <a:pt x="576" y="183"/>
                  </a:cubicBezTo>
                  <a:lnTo>
                    <a:pt x="561" y="133"/>
                  </a:lnTo>
                  <a:cubicBezTo>
                    <a:pt x="622" y="160"/>
                    <a:pt x="673" y="203"/>
                    <a:pt x="711" y="258"/>
                  </a:cubicBezTo>
                  <a:close/>
                  <a:moveTo>
                    <a:pt x="438" y="103"/>
                  </a:moveTo>
                  <a:cubicBezTo>
                    <a:pt x="462" y="105"/>
                    <a:pt x="486" y="108"/>
                    <a:pt x="509" y="115"/>
                  </a:cubicBezTo>
                  <a:lnTo>
                    <a:pt x="534" y="196"/>
                  </a:lnTo>
                  <a:cubicBezTo>
                    <a:pt x="540" y="216"/>
                    <a:pt x="545" y="237"/>
                    <a:pt x="550" y="258"/>
                  </a:cubicBezTo>
                  <a:lnTo>
                    <a:pt x="438" y="258"/>
                  </a:lnTo>
                  <a:lnTo>
                    <a:pt x="438" y="103"/>
                  </a:lnTo>
                  <a:close/>
                  <a:moveTo>
                    <a:pt x="438" y="302"/>
                  </a:moveTo>
                  <a:lnTo>
                    <a:pt x="558" y="302"/>
                  </a:lnTo>
                  <a:cubicBezTo>
                    <a:pt x="566" y="346"/>
                    <a:pt x="570" y="391"/>
                    <a:pt x="571" y="436"/>
                  </a:cubicBezTo>
                  <a:lnTo>
                    <a:pt x="438" y="436"/>
                  </a:lnTo>
                  <a:lnTo>
                    <a:pt x="438" y="302"/>
                  </a:lnTo>
                  <a:close/>
                  <a:moveTo>
                    <a:pt x="438" y="480"/>
                  </a:moveTo>
                  <a:lnTo>
                    <a:pt x="571" y="480"/>
                  </a:lnTo>
                  <a:cubicBezTo>
                    <a:pt x="570" y="525"/>
                    <a:pt x="566" y="570"/>
                    <a:pt x="558" y="614"/>
                  </a:cubicBezTo>
                  <a:lnTo>
                    <a:pt x="438" y="614"/>
                  </a:lnTo>
                  <a:lnTo>
                    <a:pt x="438" y="480"/>
                  </a:lnTo>
                  <a:close/>
                  <a:moveTo>
                    <a:pt x="61" y="480"/>
                  </a:moveTo>
                  <a:lnTo>
                    <a:pt x="213" y="480"/>
                  </a:lnTo>
                  <a:cubicBezTo>
                    <a:pt x="214" y="525"/>
                    <a:pt x="218" y="570"/>
                    <a:pt x="225" y="614"/>
                  </a:cubicBezTo>
                  <a:lnTo>
                    <a:pt x="96" y="614"/>
                  </a:lnTo>
                  <a:cubicBezTo>
                    <a:pt x="76" y="572"/>
                    <a:pt x="64" y="527"/>
                    <a:pt x="61" y="480"/>
                  </a:cubicBezTo>
                  <a:close/>
                  <a:moveTo>
                    <a:pt x="122" y="659"/>
                  </a:moveTo>
                  <a:lnTo>
                    <a:pt x="234" y="659"/>
                  </a:lnTo>
                  <a:cubicBezTo>
                    <a:pt x="239" y="684"/>
                    <a:pt x="245" y="709"/>
                    <a:pt x="253" y="733"/>
                  </a:cubicBezTo>
                  <a:lnTo>
                    <a:pt x="267" y="781"/>
                  </a:lnTo>
                  <a:cubicBezTo>
                    <a:pt x="209" y="754"/>
                    <a:pt x="158" y="712"/>
                    <a:pt x="122" y="659"/>
                  </a:cubicBezTo>
                  <a:close/>
                  <a:moveTo>
                    <a:pt x="394" y="813"/>
                  </a:moveTo>
                  <a:cubicBezTo>
                    <a:pt x="369" y="812"/>
                    <a:pt x="344" y="808"/>
                    <a:pt x="320" y="801"/>
                  </a:cubicBezTo>
                  <a:lnTo>
                    <a:pt x="296" y="720"/>
                  </a:lnTo>
                  <a:cubicBezTo>
                    <a:pt x="289" y="700"/>
                    <a:pt x="284" y="679"/>
                    <a:pt x="279" y="659"/>
                  </a:cubicBezTo>
                  <a:lnTo>
                    <a:pt x="394" y="659"/>
                  </a:lnTo>
                  <a:lnTo>
                    <a:pt x="394" y="813"/>
                  </a:lnTo>
                  <a:close/>
                  <a:moveTo>
                    <a:pt x="394" y="614"/>
                  </a:moveTo>
                  <a:lnTo>
                    <a:pt x="271" y="614"/>
                  </a:lnTo>
                  <a:cubicBezTo>
                    <a:pt x="263" y="570"/>
                    <a:pt x="259" y="525"/>
                    <a:pt x="258" y="480"/>
                  </a:cubicBezTo>
                  <a:lnTo>
                    <a:pt x="394" y="480"/>
                  </a:lnTo>
                  <a:lnTo>
                    <a:pt x="394" y="614"/>
                  </a:lnTo>
                  <a:close/>
                  <a:moveTo>
                    <a:pt x="296" y="196"/>
                  </a:moveTo>
                  <a:lnTo>
                    <a:pt x="320" y="116"/>
                  </a:lnTo>
                  <a:cubicBezTo>
                    <a:pt x="344" y="109"/>
                    <a:pt x="369" y="105"/>
                    <a:pt x="394" y="103"/>
                  </a:cubicBezTo>
                  <a:lnTo>
                    <a:pt x="394" y="258"/>
                  </a:lnTo>
                  <a:lnTo>
                    <a:pt x="279" y="258"/>
                  </a:lnTo>
                  <a:cubicBezTo>
                    <a:pt x="284" y="237"/>
                    <a:pt x="289" y="216"/>
                    <a:pt x="296" y="196"/>
                  </a:cubicBezTo>
                  <a:close/>
                  <a:moveTo>
                    <a:pt x="394" y="302"/>
                  </a:moveTo>
                  <a:lnTo>
                    <a:pt x="394" y="436"/>
                  </a:lnTo>
                  <a:lnTo>
                    <a:pt x="258" y="436"/>
                  </a:lnTo>
                  <a:cubicBezTo>
                    <a:pt x="259" y="391"/>
                    <a:pt x="263" y="346"/>
                    <a:pt x="271" y="302"/>
                  </a:cubicBezTo>
                  <a:lnTo>
                    <a:pt x="394" y="302"/>
                  </a:lnTo>
                  <a:close/>
                  <a:moveTo>
                    <a:pt x="267" y="135"/>
                  </a:moveTo>
                  <a:lnTo>
                    <a:pt x="253" y="183"/>
                  </a:lnTo>
                  <a:cubicBezTo>
                    <a:pt x="245" y="208"/>
                    <a:pt x="239" y="233"/>
                    <a:pt x="234" y="258"/>
                  </a:cubicBezTo>
                  <a:lnTo>
                    <a:pt x="122" y="258"/>
                  </a:lnTo>
                  <a:cubicBezTo>
                    <a:pt x="158" y="205"/>
                    <a:pt x="209" y="162"/>
                    <a:pt x="267" y="135"/>
                  </a:cubicBezTo>
                  <a:close/>
                  <a:moveTo>
                    <a:pt x="225" y="302"/>
                  </a:moveTo>
                  <a:cubicBezTo>
                    <a:pt x="218" y="346"/>
                    <a:pt x="214" y="391"/>
                    <a:pt x="213" y="436"/>
                  </a:cubicBezTo>
                  <a:lnTo>
                    <a:pt x="61" y="436"/>
                  </a:lnTo>
                  <a:cubicBezTo>
                    <a:pt x="64" y="389"/>
                    <a:pt x="76" y="344"/>
                    <a:pt x="96" y="302"/>
                  </a:cubicBezTo>
                  <a:lnTo>
                    <a:pt x="225" y="30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333333"/>
                </a:solidFill>
                <a:latin typeface="Roboto"/>
              </a:endParaRPr>
            </a:p>
          </p:txBody>
        </p:sp>
      </p:grpSp>
      <p:pic>
        <p:nvPicPr>
          <p:cNvPr id="37" name="Picture 36" descr="Graphical user interface&#10;&#10;Description automatically generated">
            <a:extLst>
              <a:ext uri="{FF2B5EF4-FFF2-40B4-BE49-F238E27FC236}">
                <a16:creationId xmlns:a16="http://schemas.microsoft.com/office/drawing/2014/main" id="{CACEAD06-57DA-4443-82B5-DA7BCCC71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391" y="6006048"/>
            <a:ext cx="2629899" cy="5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theme/theme1.xml><?xml version="1.0" encoding="utf-8"?>
<a:theme xmlns:a="http://schemas.openxmlformats.org/drawingml/2006/main" name="2_Office Theme">
  <a:themeElements>
    <a:clrScheme name="SpriteIT - SEO Blue - White BG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267BB8"/>
      </a:accent1>
      <a:accent2>
        <a:srgbClr val="0E6DB1"/>
      </a:accent2>
      <a:accent3>
        <a:srgbClr val="0C619F"/>
      </a:accent3>
      <a:accent4>
        <a:srgbClr val="0B578D"/>
      </a:accent4>
      <a:accent5>
        <a:srgbClr val="094C7B"/>
      </a:accent5>
      <a:accent6>
        <a:srgbClr val="084169"/>
      </a:accent6>
      <a:hlink>
        <a:srgbClr val="333333"/>
      </a:hlink>
      <a:folHlink>
        <a:srgbClr val="333333"/>
      </a:folHlink>
    </a:clrScheme>
    <a:fontScheme name="Startup Theme Font">
      <a:majorFont>
        <a:latin typeface="Roboto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SpriteIT - SEO Blue - White BG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267BB8"/>
      </a:accent1>
      <a:accent2>
        <a:srgbClr val="0E6DB1"/>
      </a:accent2>
      <a:accent3>
        <a:srgbClr val="0C619F"/>
      </a:accent3>
      <a:accent4>
        <a:srgbClr val="0B578D"/>
      </a:accent4>
      <a:accent5>
        <a:srgbClr val="094C7B"/>
      </a:accent5>
      <a:accent6>
        <a:srgbClr val="084169"/>
      </a:accent6>
      <a:hlink>
        <a:srgbClr val="333333"/>
      </a:hlink>
      <a:folHlink>
        <a:srgbClr val="333333"/>
      </a:folHlink>
    </a:clrScheme>
    <a:fontScheme name="Startup Theme Font">
      <a:majorFont>
        <a:latin typeface="Roboto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Theme">
  <a:themeElements>
    <a:clrScheme name="Proposal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63A8CC"/>
      </a:accent1>
      <a:accent2>
        <a:srgbClr val="5B9ABA"/>
      </a:accent2>
      <a:accent3>
        <a:srgbClr val="1A7C7B"/>
      </a:accent3>
      <a:accent4>
        <a:srgbClr val="91969B"/>
      </a:accent4>
      <a:accent5>
        <a:srgbClr val="4B5050"/>
      </a:accent5>
      <a:accent6>
        <a:srgbClr val="91969B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5E9BF0E611042BC58120629030A45" ma:contentTypeVersion="16" ma:contentTypeDescription="Create a new document." ma:contentTypeScope="" ma:versionID="ba18998427ad052a674f811e8719d637">
  <xsd:schema xmlns:xsd="http://www.w3.org/2001/XMLSchema" xmlns:xs="http://www.w3.org/2001/XMLSchema" xmlns:p="http://schemas.microsoft.com/office/2006/metadata/properties" xmlns:ns2="50d0e242-d568-4ace-8dfc-68bae1e467d4" xmlns:ns3="cf56f5e5-22f3-4667-89dc-dbed30fc53b3" targetNamespace="http://schemas.microsoft.com/office/2006/metadata/properties" ma:root="true" ma:fieldsID="9f0f0884a478f4cc3da252b90dbe9bc7" ns2:_="" ns3:_="">
    <xsd:import namespace="50d0e242-d568-4ace-8dfc-68bae1e467d4"/>
    <xsd:import namespace="cf56f5e5-22f3-4667-89dc-dbed30fc53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d0e242-d568-4ace-8dfc-68bae1e46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1ac67b-2fbc-4cc5-8bcf-888d49a680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56f5e5-22f3-4667-89dc-dbed30fc53b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755b7ad-a8f3-450c-96f9-fa1591061c54}" ma:internalName="TaxCatchAll" ma:showField="CatchAllData" ma:web="cf56f5e5-22f3-4667-89dc-dbed30fc53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d0e242-d568-4ace-8dfc-68bae1e467d4">
      <Terms xmlns="http://schemas.microsoft.com/office/infopath/2007/PartnerControls"/>
    </lcf76f155ced4ddcb4097134ff3c332f>
    <TaxCatchAll xmlns="cf56f5e5-22f3-4667-89dc-dbed30fc53b3" xsi:nil="true"/>
    <SharedWithUsers xmlns="cf56f5e5-22f3-4667-89dc-dbed30fc53b3">
      <UserInfo>
        <DisplayName>Eric Grebler</DisplayName>
        <AccountId>155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6547697-9E3A-455F-88B1-8AD8187E2FC4}">
  <ds:schemaRefs>
    <ds:schemaRef ds:uri="50d0e242-d568-4ace-8dfc-68bae1e467d4"/>
    <ds:schemaRef ds:uri="cf56f5e5-22f3-4667-89dc-dbed30fc53b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CD10293-09EF-43C2-A64C-DD7170B797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EE507B-DE09-4D16-A841-17F5A93D7FA8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f56f5e5-22f3-4667-89dc-dbed30fc53b3"/>
    <ds:schemaRef ds:uri="50d0e242-d568-4ace-8dfc-68bae1e467d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781</Words>
  <Application>Microsoft Office PowerPoint</Application>
  <PresentationFormat>Widescreen</PresentationFormat>
  <Paragraphs>218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6" baseType="lpstr">
      <vt:lpstr>Antonio</vt:lpstr>
      <vt:lpstr>Arial</vt:lpstr>
      <vt:lpstr>Arial </vt:lpstr>
      <vt:lpstr>Avenir Next</vt:lpstr>
      <vt:lpstr>Avenir Next LT Pro</vt:lpstr>
      <vt:lpstr>Avenir Next LT Pro </vt:lpstr>
      <vt:lpstr>Avenir Next LT Pro Demi</vt:lpstr>
      <vt:lpstr>Calibri</vt:lpstr>
      <vt:lpstr>Calibri Light</vt:lpstr>
      <vt:lpstr>Corbel</vt:lpstr>
      <vt:lpstr>Lato Light</vt:lpstr>
      <vt:lpstr>Montserrat</vt:lpstr>
      <vt:lpstr>Roboto</vt:lpstr>
      <vt:lpstr>Roboto Bold</vt:lpstr>
      <vt:lpstr>Wingdings</vt:lpstr>
      <vt:lpstr>2_Office Theme</vt:lpstr>
      <vt:lpstr>6_Office Theme</vt:lpstr>
      <vt:lpstr>1_Office Theme</vt:lpstr>
      <vt:lpstr>3_Office Theme</vt:lpstr>
      <vt:lpstr>4_Office Theme</vt:lpstr>
      <vt:lpstr>Simple Light</vt:lpstr>
      <vt:lpstr>Default Theme</vt:lpstr>
      <vt:lpstr>5_Office Theme</vt:lpstr>
      <vt:lpstr>PowerPoint Presentation</vt:lpstr>
      <vt:lpstr>About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Natalie Connell</cp:lastModifiedBy>
  <cp:revision>22</cp:revision>
  <dcterms:created xsi:type="dcterms:W3CDTF">2019-01-08T07:04:47Z</dcterms:created>
  <dcterms:modified xsi:type="dcterms:W3CDTF">2023-02-20T14:34:22Z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0x010100E525E9BF0E611042BC58120629030A45</vt:lpwstr>
  </property>
  <property fmtid="{D5CDD505-2E9C-101B-9397-08002B2CF9AE}" pid="3" name="MediaServiceImageTags">
    <vt:lpwstr/>
  </property>
</Properties>
</file>