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331" r:id="rId3"/>
    <p:sldId id="257" r:id="rId4"/>
    <p:sldId id="268" r:id="rId5"/>
    <p:sldId id="264" r:id="rId6"/>
    <p:sldId id="270" r:id="rId7"/>
    <p:sldId id="267" r:id="rId8"/>
    <p:sldId id="258" r:id="rId9"/>
    <p:sldId id="261" r:id="rId10"/>
    <p:sldId id="265" r:id="rId11"/>
    <p:sldId id="266" r:id="rId12"/>
    <p:sldId id="269" r:id="rId13"/>
    <p:sldId id="26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32" r:id="rId24"/>
    <p:sldId id="329" r:id="rId25"/>
    <p:sldId id="326" r:id="rId26"/>
    <p:sldId id="330" r:id="rId27"/>
    <p:sldId id="327" r:id="rId28"/>
    <p:sldId id="321" r:id="rId29"/>
    <p:sldId id="320" r:id="rId30"/>
    <p:sldId id="319" r:id="rId31"/>
    <p:sldId id="333" r:id="rId32"/>
    <p:sldId id="325" r:id="rId33"/>
    <p:sldId id="323" r:id="rId34"/>
    <p:sldId id="343" r:id="rId35"/>
    <p:sldId id="344" r:id="rId36"/>
    <p:sldId id="317" r:id="rId37"/>
    <p:sldId id="324" r:id="rId38"/>
    <p:sldId id="318" r:id="rId39"/>
    <p:sldId id="345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elvetica" panose="020B0604020202020204" pitchFamily="34" charset="0"/>
      <p:regular r:id="rId46"/>
      <p:bold r:id="rId47"/>
      <p:italic r:id="rId48"/>
      <p:boldItalic r:id="rId49"/>
    </p:embeddedFont>
    <p:embeddedFont>
      <p:font typeface="Montserrat" panose="000005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Connell" initials="NC" lastIdx="3" clrIdx="0">
    <p:extLst>
      <p:ext uri="{19B8F6BF-5375-455C-9EA6-DF929625EA0E}">
        <p15:presenceInfo xmlns:p15="http://schemas.microsoft.com/office/powerpoint/2012/main" userId="S::natalie.connell@neighborlysoftware.com::6c7e4890-48c6-465d-b4d0-ffb8ca3917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160"/>
    <a:srgbClr val="009900"/>
    <a:srgbClr val="0033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D6C241-AC78-4394-8EB2-3C8B1F68ADE6}" v="24" dt="2021-09-22T15:57:53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36" autoAdjust="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Greenlee" userId="9b00c07e-f0d7-45a8-848e-919634cdff0f" providerId="ADAL" clId="{20D6C241-AC78-4394-8EB2-3C8B1F68ADE6}"/>
    <pc:docChg chg="undo custSel addSld delSld modSld sldOrd">
      <pc:chgData name="Martin Greenlee" userId="9b00c07e-f0d7-45a8-848e-919634cdff0f" providerId="ADAL" clId="{20D6C241-AC78-4394-8EB2-3C8B1F68ADE6}" dt="2021-09-22T15:59:09.982" v="858" actId="14100"/>
      <pc:docMkLst>
        <pc:docMk/>
      </pc:docMkLst>
      <pc:sldChg chg="delSp modSp mod">
        <pc:chgData name="Martin Greenlee" userId="9b00c07e-f0d7-45a8-848e-919634cdff0f" providerId="ADAL" clId="{20D6C241-AC78-4394-8EB2-3C8B1F68ADE6}" dt="2021-09-22T15:30:19.525" v="593" actId="14100"/>
        <pc:sldMkLst>
          <pc:docMk/>
          <pc:sldMk cId="0" sldId="256"/>
        </pc:sldMkLst>
        <pc:spChg chg="del">
          <ac:chgData name="Martin Greenlee" userId="9b00c07e-f0d7-45a8-848e-919634cdff0f" providerId="ADAL" clId="{20D6C241-AC78-4394-8EB2-3C8B1F68ADE6}" dt="2021-09-22T15:29:46.540" v="587" actId="478"/>
          <ac:spMkLst>
            <pc:docMk/>
            <pc:sldMk cId="0" sldId="256"/>
            <ac:spMk id="13" creationId="{4D9AE8A2-C274-4048-B957-60071D5C58DB}"/>
          </ac:spMkLst>
        </pc:spChg>
        <pc:picChg chg="mod">
          <ac:chgData name="Martin Greenlee" userId="9b00c07e-f0d7-45a8-848e-919634cdff0f" providerId="ADAL" clId="{20D6C241-AC78-4394-8EB2-3C8B1F68ADE6}" dt="2021-09-22T15:29:57.785" v="589" actId="14100"/>
          <ac:picMkLst>
            <pc:docMk/>
            <pc:sldMk cId="0" sldId="256"/>
            <ac:picMk id="5" creationId="{F9364293-5409-4DD7-A8FF-64386AD45CA1}"/>
          </ac:picMkLst>
        </pc:picChg>
        <pc:picChg chg="del">
          <ac:chgData name="Martin Greenlee" userId="9b00c07e-f0d7-45a8-848e-919634cdff0f" providerId="ADAL" clId="{20D6C241-AC78-4394-8EB2-3C8B1F68ADE6}" dt="2021-09-22T15:29:44.898" v="586" actId="478"/>
          <ac:picMkLst>
            <pc:docMk/>
            <pc:sldMk cId="0" sldId="256"/>
            <ac:picMk id="7" creationId="{99BBBED8-640D-4D4F-B40B-072B1DF918CA}"/>
          </ac:picMkLst>
        </pc:picChg>
        <pc:picChg chg="mod">
          <ac:chgData name="Martin Greenlee" userId="9b00c07e-f0d7-45a8-848e-919634cdff0f" providerId="ADAL" clId="{20D6C241-AC78-4394-8EB2-3C8B1F68ADE6}" dt="2021-09-22T15:30:03.322" v="591" actId="1076"/>
          <ac:picMkLst>
            <pc:docMk/>
            <pc:sldMk cId="0" sldId="256"/>
            <ac:picMk id="9" creationId="{0B942062-030D-421A-87A4-F6520F019853}"/>
          </ac:picMkLst>
        </pc:picChg>
        <pc:picChg chg="mod">
          <ac:chgData name="Martin Greenlee" userId="9b00c07e-f0d7-45a8-848e-919634cdff0f" providerId="ADAL" clId="{20D6C241-AC78-4394-8EB2-3C8B1F68ADE6}" dt="2021-09-22T15:30:01.158" v="590" actId="1076"/>
          <ac:picMkLst>
            <pc:docMk/>
            <pc:sldMk cId="0" sldId="256"/>
            <ac:picMk id="12" creationId="{B7B408CC-82A6-49E3-BEBD-E49D251FF8A9}"/>
          </ac:picMkLst>
        </pc:picChg>
        <pc:picChg chg="mod">
          <ac:chgData name="Martin Greenlee" userId="9b00c07e-f0d7-45a8-848e-919634cdff0f" providerId="ADAL" clId="{20D6C241-AC78-4394-8EB2-3C8B1F68ADE6}" dt="2021-09-22T15:30:19.525" v="593" actId="14100"/>
          <ac:picMkLst>
            <pc:docMk/>
            <pc:sldMk cId="0" sldId="256"/>
            <ac:picMk id="55" creationId="{00000000-0000-0000-0000-000000000000}"/>
          </ac:picMkLst>
        </pc:picChg>
      </pc:sldChg>
      <pc:sldChg chg="modSp mod ord">
        <pc:chgData name="Martin Greenlee" userId="9b00c07e-f0d7-45a8-848e-919634cdff0f" providerId="ADAL" clId="{20D6C241-AC78-4394-8EB2-3C8B1F68ADE6}" dt="2021-09-22T15:37:52.712" v="597" actId="20577"/>
        <pc:sldMkLst>
          <pc:docMk/>
          <pc:sldMk cId="411952611" sldId="323"/>
        </pc:sldMkLst>
        <pc:spChg chg="mod">
          <ac:chgData name="Martin Greenlee" userId="9b00c07e-f0d7-45a8-848e-919634cdff0f" providerId="ADAL" clId="{20D6C241-AC78-4394-8EB2-3C8B1F68ADE6}" dt="2021-09-22T15:37:52.712" v="597" actId="20577"/>
          <ac:spMkLst>
            <pc:docMk/>
            <pc:sldMk cId="411952611" sldId="323"/>
            <ac:spMk id="8" creationId="{0D8C29EB-60DA-4F9E-8F5A-E218385FB3F8}"/>
          </ac:spMkLst>
        </pc:spChg>
      </pc:sldChg>
      <pc:sldChg chg="modSp mod">
        <pc:chgData name="Martin Greenlee" userId="9b00c07e-f0d7-45a8-848e-919634cdff0f" providerId="ADAL" clId="{20D6C241-AC78-4394-8EB2-3C8B1F68ADE6}" dt="2021-09-22T12:56:35.090" v="61" actId="20577"/>
        <pc:sldMkLst>
          <pc:docMk/>
          <pc:sldMk cId="1986255996" sldId="329"/>
        </pc:sldMkLst>
        <pc:spChg chg="mod">
          <ac:chgData name="Martin Greenlee" userId="9b00c07e-f0d7-45a8-848e-919634cdff0f" providerId="ADAL" clId="{20D6C241-AC78-4394-8EB2-3C8B1F68ADE6}" dt="2021-09-22T12:56:35.090" v="61" actId="20577"/>
          <ac:spMkLst>
            <pc:docMk/>
            <pc:sldMk cId="1986255996" sldId="329"/>
            <ac:spMk id="2" creationId="{6CD6CA58-DF9F-44F9-AD8C-5DDA2AAE422F}"/>
          </ac:spMkLst>
        </pc:spChg>
      </pc:sldChg>
      <pc:sldChg chg="modSp new mod">
        <pc:chgData name="Martin Greenlee" userId="9b00c07e-f0d7-45a8-848e-919634cdff0f" providerId="ADAL" clId="{20D6C241-AC78-4394-8EB2-3C8B1F68ADE6}" dt="2021-09-22T13:01:33.949" v="96" actId="207"/>
        <pc:sldMkLst>
          <pc:docMk/>
          <pc:sldMk cId="336754928" sldId="332"/>
        </pc:sldMkLst>
        <pc:spChg chg="mod">
          <ac:chgData name="Martin Greenlee" userId="9b00c07e-f0d7-45a8-848e-919634cdff0f" providerId="ADAL" clId="{20D6C241-AC78-4394-8EB2-3C8B1F68ADE6}" dt="2021-09-22T13:01:33.949" v="96" actId="207"/>
          <ac:spMkLst>
            <pc:docMk/>
            <pc:sldMk cId="336754928" sldId="332"/>
            <ac:spMk id="2" creationId="{D46F988A-401E-44AA-A2AA-1E01DD20FA89}"/>
          </ac:spMkLst>
        </pc:spChg>
      </pc:sldChg>
      <pc:sldChg chg="modSp mod">
        <pc:chgData name="Martin Greenlee" userId="9b00c07e-f0d7-45a8-848e-919634cdff0f" providerId="ADAL" clId="{20D6C241-AC78-4394-8EB2-3C8B1F68ADE6}" dt="2021-09-22T13:01:51.684" v="110" actId="20577"/>
        <pc:sldMkLst>
          <pc:docMk/>
          <pc:sldMk cId="2119855623" sldId="333"/>
        </pc:sldMkLst>
        <pc:spChg chg="mod">
          <ac:chgData name="Martin Greenlee" userId="9b00c07e-f0d7-45a8-848e-919634cdff0f" providerId="ADAL" clId="{20D6C241-AC78-4394-8EB2-3C8B1F68ADE6}" dt="2021-09-22T13:01:51.684" v="110" actId="20577"/>
          <ac:spMkLst>
            <pc:docMk/>
            <pc:sldMk cId="2119855623" sldId="333"/>
            <ac:spMk id="2" creationId="{D46F988A-401E-44AA-A2AA-1E01DD20FA89}"/>
          </ac:spMkLst>
        </pc:spChg>
      </pc:sldChg>
      <pc:sldChg chg="addSp delSp modSp add del mod">
        <pc:chgData name="Martin Greenlee" userId="9b00c07e-f0d7-45a8-848e-919634cdff0f" providerId="ADAL" clId="{20D6C241-AC78-4394-8EB2-3C8B1F68ADE6}" dt="2021-09-22T13:10:16.873" v="170" actId="1076"/>
        <pc:sldMkLst>
          <pc:docMk/>
          <pc:sldMk cId="1270273930" sldId="334"/>
        </pc:sldMkLst>
        <pc:spChg chg="mod">
          <ac:chgData name="Martin Greenlee" userId="9b00c07e-f0d7-45a8-848e-919634cdff0f" providerId="ADAL" clId="{20D6C241-AC78-4394-8EB2-3C8B1F68ADE6}" dt="2021-09-22T13:09:50.337" v="166"/>
          <ac:spMkLst>
            <pc:docMk/>
            <pc:sldMk cId="1270273930" sldId="334"/>
            <ac:spMk id="2" creationId="{DA5CBA3A-4746-4387-8E76-DF784E50F1CD}"/>
          </ac:spMkLst>
        </pc:spChg>
        <pc:spChg chg="del mod">
          <ac:chgData name="Martin Greenlee" userId="9b00c07e-f0d7-45a8-848e-919634cdff0f" providerId="ADAL" clId="{20D6C241-AC78-4394-8EB2-3C8B1F68ADE6}" dt="2021-09-22T13:08:16.924" v="148" actId="478"/>
          <ac:spMkLst>
            <pc:docMk/>
            <pc:sldMk cId="1270273930" sldId="334"/>
            <ac:spMk id="3" creationId="{49D06CCE-9978-447C-AB11-9213F6F5A8AA}"/>
          </ac:spMkLst>
        </pc:spChg>
        <pc:spChg chg="del">
          <ac:chgData name="Martin Greenlee" userId="9b00c07e-f0d7-45a8-848e-919634cdff0f" providerId="ADAL" clId="{20D6C241-AC78-4394-8EB2-3C8B1F68ADE6}" dt="2021-09-22T13:08:31.112" v="157" actId="478"/>
          <ac:spMkLst>
            <pc:docMk/>
            <pc:sldMk cId="1270273930" sldId="334"/>
            <ac:spMk id="4" creationId="{F1E7F106-AFAB-42F8-84CF-4A32B1A9303A}"/>
          </ac:spMkLst>
        </pc:spChg>
        <pc:spChg chg="del">
          <ac:chgData name="Martin Greenlee" userId="9b00c07e-f0d7-45a8-848e-919634cdff0f" providerId="ADAL" clId="{20D6C241-AC78-4394-8EB2-3C8B1F68ADE6}" dt="2021-09-22T13:08:32.795" v="158" actId="478"/>
          <ac:spMkLst>
            <pc:docMk/>
            <pc:sldMk cId="1270273930" sldId="334"/>
            <ac:spMk id="5" creationId="{7F723645-3E87-4813-8C4E-C1E9ECE2DFE5}"/>
          </ac:spMkLst>
        </pc:spChg>
        <pc:spChg chg="del">
          <ac:chgData name="Martin Greenlee" userId="9b00c07e-f0d7-45a8-848e-919634cdff0f" providerId="ADAL" clId="{20D6C241-AC78-4394-8EB2-3C8B1F68ADE6}" dt="2021-09-22T13:08:22.052" v="150" actId="478"/>
          <ac:spMkLst>
            <pc:docMk/>
            <pc:sldMk cId="1270273930" sldId="334"/>
            <ac:spMk id="10" creationId="{35F48EA6-F76F-4C5F-87D4-8AC35BFA8C65}"/>
          </ac:spMkLst>
        </pc:spChg>
        <pc:picChg chg="del">
          <ac:chgData name="Martin Greenlee" userId="9b00c07e-f0d7-45a8-848e-919634cdff0f" providerId="ADAL" clId="{20D6C241-AC78-4394-8EB2-3C8B1F68ADE6}" dt="2021-09-22T13:08:26.633" v="154" actId="478"/>
          <ac:picMkLst>
            <pc:docMk/>
            <pc:sldMk cId="1270273930" sldId="334"/>
            <ac:picMk id="6" creationId="{D163DA9B-D8B2-40EC-A6A0-8BD9BA2F0BB9}"/>
          </ac:picMkLst>
        </pc:picChg>
        <pc:picChg chg="del">
          <ac:chgData name="Martin Greenlee" userId="9b00c07e-f0d7-45a8-848e-919634cdff0f" providerId="ADAL" clId="{20D6C241-AC78-4394-8EB2-3C8B1F68ADE6}" dt="2021-09-22T13:08:28.851" v="156" actId="478"/>
          <ac:picMkLst>
            <pc:docMk/>
            <pc:sldMk cId="1270273930" sldId="334"/>
            <ac:picMk id="7" creationId="{56D29D53-D083-43C6-84D8-6C6466291912}"/>
          </ac:picMkLst>
        </pc:picChg>
        <pc:picChg chg="del">
          <ac:chgData name="Martin Greenlee" userId="9b00c07e-f0d7-45a8-848e-919634cdff0f" providerId="ADAL" clId="{20D6C241-AC78-4394-8EB2-3C8B1F68ADE6}" dt="2021-09-22T13:08:24.392" v="152" actId="478"/>
          <ac:picMkLst>
            <pc:docMk/>
            <pc:sldMk cId="1270273930" sldId="334"/>
            <ac:picMk id="8" creationId="{78E90344-C6BF-42E4-BCD8-DDD1453249AD}"/>
          </ac:picMkLst>
        </pc:picChg>
        <pc:picChg chg="add del">
          <ac:chgData name="Martin Greenlee" userId="9b00c07e-f0d7-45a8-848e-919634cdff0f" providerId="ADAL" clId="{20D6C241-AC78-4394-8EB2-3C8B1F68ADE6}" dt="2021-09-22T13:09:05.418" v="165" actId="478"/>
          <ac:picMkLst>
            <pc:docMk/>
            <pc:sldMk cId="1270273930" sldId="334"/>
            <ac:picMk id="11" creationId="{46FD190D-4660-41B4-B125-8C74F38DA101}"/>
          </ac:picMkLst>
        </pc:picChg>
        <pc:picChg chg="del">
          <ac:chgData name="Martin Greenlee" userId="9b00c07e-f0d7-45a8-848e-919634cdff0f" providerId="ADAL" clId="{20D6C241-AC78-4394-8EB2-3C8B1F68ADE6}" dt="2021-09-22T13:08:33.510" v="159" actId="478"/>
          <ac:picMkLst>
            <pc:docMk/>
            <pc:sldMk cId="1270273930" sldId="334"/>
            <ac:picMk id="12" creationId="{366D69CC-207B-4D01-B3B5-1E4A6D3943FF}"/>
          </ac:picMkLst>
        </pc:picChg>
        <pc:picChg chg="del">
          <ac:chgData name="Martin Greenlee" userId="9b00c07e-f0d7-45a8-848e-919634cdff0f" providerId="ADAL" clId="{20D6C241-AC78-4394-8EB2-3C8B1F68ADE6}" dt="2021-09-22T13:08:34.156" v="160" actId="478"/>
          <ac:picMkLst>
            <pc:docMk/>
            <pc:sldMk cId="1270273930" sldId="334"/>
            <ac:picMk id="13" creationId="{EB785D0D-5873-4FF9-97D6-5493BC004DFA}"/>
          </ac:picMkLst>
        </pc:picChg>
        <pc:picChg chg="del">
          <ac:chgData name="Martin Greenlee" userId="9b00c07e-f0d7-45a8-848e-919634cdff0f" providerId="ADAL" clId="{20D6C241-AC78-4394-8EB2-3C8B1F68ADE6}" dt="2021-09-22T13:08:20.359" v="149" actId="478"/>
          <ac:picMkLst>
            <pc:docMk/>
            <pc:sldMk cId="1270273930" sldId="334"/>
            <ac:picMk id="14" creationId="{CFFDCF51-9C42-4214-8271-2BFCA9558A69}"/>
          </ac:picMkLst>
        </pc:picChg>
        <pc:picChg chg="del">
          <ac:chgData name="Martin Greenlee" userId="9b00c07e-f0d7-45a8-848e-919634cdff0f" providerId="ADAL" clId="{20D6C241-AC78-4394-8EB2-3C8B1F68ADE6}" dt="2021-09-22T13:08:23.425" v="151" actId="478"/>
          <ac:picMkLst>
            <pc:docMk/>
            <pc:sldMk cId="1270273930" sldId="334"/>
            <ac:picMk id="15" creationId="{DFF52978-E746-4920-92F5-72C481AC5060}"/>
          </ac:picMkLst>
        </pc:picChg>
        <pc:picChg chg="del">
          <ac:chgData name="Martin Greenlee" userId="9b00c07e-f0d7-45a8-848e-919634cdff0f" providerId="ADAL" clId="{20D6C241-AC78-4394-8EB2-3C8B1F68ADE6}" dt="2021-09-22T13:08:25.597" v="153" actId="478"/>
          <ac:picMkLst>
            <pc:docMk/>
            <pc:sldMk cId="1270273930" sldId="334"/>
            <ac:picMk id="16" creationId="{15FD9906-3096-421D-B258-FC9E9883688C}"/>
          </ac:picMkLst>
        </pc:picChg>
        <pc:picChg chg="del">
          <ac:chgData name="Martin Greenlee" userId="9b00c07e-f0d7-45a8-848e-919634cdff0f" providerId="ADAL" clId="{20D6C241-AC78-4394-8EB2-3C8B1F68ADE6}" dt="2021-09-22T13:08:28.255" v="155" actId="478"/>
          <ac:picMkLst>
            <pc:docMk/>
            <pc:sldMk cId="1270273930" sldId="334"/>
            <ac:picMk id="17" creationId="{3F62CC5C-23F3-4612-AF15-285AE7ABEF39}"/>
          </ac:picMkLst>
        </pc:picChg>
        <pc:picChg chg="add mod">
          <ac:chgData name="Martin Greenlee" userId="9b00c07e-f0d7-45a8-848e-919634cdff0f" providerId="ADAL" clId="{20D6C241-AC78-4394-8EB2-3C8B1F68ADE6}" dt="2021-09-22T13:10:16.873" v="170" actId="1076"/>
          <ac:picMkLst>
            <pc:docMk/>
            <pc:sldMk cId="1270273930" sldId="334"/>
            <ac:picMk id="18" creationId="{A186AB8E-B779-44C8-AC9C-B4CC309B5D30}"/>
          </ac:picMkLst>
        </pc:picChg>
      </pc:sldChg>
      <pc:sldChg chg="addSp delSp modSp add mod">
        <pc:chgData name="Martin Greenlee" userId="9b00c07e-f0d7-45a8-848e-919634cdff0f" providerId="ADAL" clId="{20D6C241-AC78-4394-8EB2-3C8B1F68ADE6}" dt="2021-09-22T13:11:11.519" v="177" actId="1076"/>
        <pc:sldMkLst>
          <pc:docMk/>
          <pc:sldMk cId="2192105976" sldId="335"/>
        </pc:sldMkLst>
        <pc:spChg chg="mod">
          <ac:chgData name="Martin Greenlee" userId="9b00c07e-f0d7-45a8-848e-919634cdff0f" providerId="ADAL" clId="{20D6C241-AC78-4394-8EB2-3C8B1F68ADE6}" dt="2021-09-22T13:10:46.429" v="172"/>
          <ac:spMkLst>
            <pc:docMk/>
            <pc:sldMk cId="2192105976" sldId="335"/>
            <ac:spMk id="2" creationId="{DA5CBA3A-4746-4387-8E76-DF784E50F1CD}"/>
          </ac:spMkLst>
        </pc:spChg>
        <pc:picChg chg="add mod">
          <ac:chgData name="Martin Greenlee" userId="9b00c07e-f0d7-45a8-848e-919634cdff0f" providerId="ADAL" clId="{20D6C241-AC78-4394-8EB2-3C8B1F68ADE6}" dt="2021-09-22T13:11:11.519" v="177" actId="1076"/>
          <ac:picMkLst>
            <pc:docMk/>
            <pc:sldMk cId="2192105976" sldId="335"/>
            <ac:picMk id="3" creationId="{59048C46-9700-4BF9-904A-F83465B611C6}"/>
          </ac:picMkLst>
        </pc:picChg>
        <pc:picChg chg="del">
          <ac:chgData name="Martin Greenlee" userId="9b00c07e-f0d7-45a8-848e-919634cdff0f" providerId="ADAL" clId="{20D6C241-AC78-4394-8EB2-3C8B1F68ADE6}" dt="2021-09-22T13:10:49.215" v="173" actId="478"/>
          <ac:picMkLst>
            <pc:docMk/>
            <pc:sldMk cId="2192105976" sldId="335"/>
            <ac:picMk id="18" creationId="{A186AB8E-B779-44C8-AC9C-B4CC309B5D30}"/>
          </ac:picMkLst>
        </pc:picChg>
      </pc:sldChg>
      <pc:sldChg chg="addSp delSp modSp add mod">
        <pc:chgData name="Martin Greenlee" userId="9b00c07e-f0d7-45a8-848e-919634cdff0f" providerId="ADAL" clId="{20D6C241-AC78-4394-8EB2-3C8B1F68ADE6}" dt="2021-09-22T13:12:20.749" v="184" actId="1076"/>
        <pc:sldMkLst>
          <pc:docMk/>
          <pc:sldMk cId="2299562576" sldId="336"/>
        </pc:sldMkLst>
        <pc:spChg chg="mod">
          <ac:chgData name="Martin Greenlee" userId="9b00c07e-f0d7-45a8-848e-919634cdff0f" providerId="ADAL" clId="{20D6C241-AC78-4394-8EB2-3C8B1F68ADE6}" dt="2021-09-22T13:11:51.367" v="181" actId="27636"/>
          <ac:spMkLst>
            <pc:docMk/>
            <pc:sldMk cId="2299562576" sldId="336"/>
            <ac:spMk id="2" creationId="{DA5CBA3A-4746-4387-8E76-DF784E50F1CD}"/>
          </ac:spMkLst>
        </pc:spChg>
        <pc:picChg chg="del">
          <ac:chgData name="Martin Greenlee" userId="9b00c07e-f0d7-45a8-848e-919634cdff0f" providerId="ADAL" clId="{20D6C241-AC78-4394-8EB2-3C8B1F68ADE6}" dt="2021-09-22T13:11:44.981" v="179" actId="478"/>
          <ac:picMkLst>
            <pc:docMk/>
            <pc:sldMk cId="2299562576" sldId="336"/>
            <ac:picMk id="3" creationId="{59048C46-9700-4BF9-904A-F83465B611C6}"/>
          </ac:picMkLst>
        </pc:picChg>
        <pc:picChg chg="add mod">
          <ac:chgData name="Martin Greenlee" userId="9b00c07e-f0d7-45a8-848e-919634cdff0f" providerId="ADAL" clId="{20D6C241-AC78-4394-8EB2-3C8B1F68ADE6}" dt="2021-09-22T13:12:20.749" v="184" actId="1076"/>
          <ac:picMkLst>
            <pc:docMk/>
            <pc:sldMk cId="2299562576" sldId="336"/>
            <ac:picMk id="4" creationId="{D2D374C4-1897-4D8B-8483-95688B4A4B2F}"/>
          </ac:picMkLst>
        </pc:picChg>
      </pc:sldChg>
      <pc:sldChg chg="addSp delSp modSp add mod">
        <pc:chgData name="Martin Greenlee" userId="9b00c07e-f0d7-45a8-848e-919634cdff0f" providerId="ADAL" clId="{20D6C241-AC78-4394-8EB2-3C8B1F68ADE6}" dt="2021-09-22T13:13:36.455" v="193" actId="14100"/>
        <pc:sldMkLst>
          <pc:docMk/>
          <pc:sldMk cId="1068990456" sldId="337"/>
        </pc:sldMkLst>
        <pc:spChg chg="mod">
          <ac:chgData name="Martin Greenlee" userId="9b00c07e-f0d7-45a8-848e-919634cdff0f" providerId="ADAL" clId="{20D6C241-AC78-4394-8EB2-3C8B1F68ADE6}" dt="2021-09-22T13:13:09.625" v="188" actId="27636"/>
          <ac:spMkLst>
            <pc:docMk/>
            <pc:sldMk cId="1068990456" sldId="337"/>
            <ac:spMk id="2" creationId="{DA5CBA3A-4746-4387-8E76-DF784E50F1CD}"/>
          </ac:spMkLst>
        </pc:spChg>
        <pc:picChg chg="add mod">
          <ac:chgData name="Martin Greenlee" userId="9b00c07e-f0d7-45a8-848e-919634cdff0f" providerId="ADAL" clId="{20D6C241-AC78-4394-8EB2-3C8B1F68ADE6}" dt="2021-09-22T13:13:36.455" v="193" actId="14100"/>
          <ac:picMkLst>
            <pc:docMk/>
            <pc:sldMk cId="1068990456" sldId="337"/>
            <ac:picMk id="3" creationId="{C5F9F429-33F0-4209-A050-EC305644EC69}"/>
          </ac:picMkLst>
        </pc:picChg>
        <pc:picChg chg="del">
          <ac:chgData name="Martin Greenlee" userId="9b00c07e-f0d7-45a8-848e-919634cdff0f" providerId="ADAL" clId="{20D6C241-AC78-4394-8EB2-3C8B1F68ADE6}" dt="2021-09-22T13:12:46.092" v="186" actId="478"/>
          <ac:picMkLst>
            <pc:docMk/>
            <pc:sldMk cId="1068990456" sldId="337"/>
            <ac:picMk id="4" creationId="{D2D374C4-1897-4D8B-8483-95688B4A4B2F}"/>
          </ac:picMkLst>
        </pc:picChg>
      </pc:sldChg>
      <pc:sldChg chg="addSp delSp modSp add mod">
        <pc:chgData name="Martin Greenlee" userId="9b00c07e-f0d7-45a8-848e-919634cdff0f" providerId="ADAL" clId="{20D6C241-AC78-4394-8EB2-3C8B1F68ADE6}" dt="2021-09-22T13:14:40.384" v="200" actId="1076"/>
        <pc:sldMkLst>
          <pc:docMk/>
          <pc:sldMk cId="915379527" sldId="338"/>
        </pc:sldMkLst>
        <pc:spChg chg="mod">
          <ac:chgData name="Martin Greenlee" userId="9b00c07e-f0d7-45a8-848e-919634cdff0f" providerId="ADAL" clId="{20D6C241-AC78-4394-8EB2-3C8B1F68ADE6}" dt="2021-09-22T13:14:17.248" v="197" actId="27636"/>
          <ac:spMkLst>
            <pc:docMk/>
            <pc:sldMk cId="915379527" sldId="338"/>
            <ac:spMk id="2" creationId="{DA5CBA3A-4746-4387-8E76-DF784E50F1CD}"/>
          </ac:spMkLst>
        </pc:spChg>
        <pc:picChg chg="del">
          <ac:chgData name="Martin Greenlee" userId="9b00c07e-f0d7-45a8-848e-919634cdff0f" providerId="ADAL" clId="{20D6C241-AC78-4394-8EB2-3C8B1F68ADE6}" dt="2021-09-22T13:14:11.789" v="195" actId="478"/>
          <ac:picMkLst>
            <pc:docMk/>
            <pc:sldMk cId="915379527" sldId="338"/>
            <ac:picMk id="3" creationId="{C5F9F429-33F0-4209-A050-EC305644EC69}"/>
          </ac:picMkLst>
        </pc:picChg>
        <pc:picChg chg="add mod">
          <ac:chgData name="Martin Greenlee" userId="9b00c07e-f0d7-45a8-848e-919634cdff0f" providerId="ADAL" clId="{20D6C241-AC78-4394-8EB2-3C8B1F68ADE6}" dt="2021-09-22T13:14:40.384" v="200" actId="1076"/>
          <ac:picMkLst>
            <pc:docMk/>
            <pc:sldMk cId="915379527" sldId="338"/>
            <ac:picMk id="4" creationId="{36102DA0-90CD-41EF-80D5-035C181C8CCF}"/>
          </ac:picMkLst>
        </pc:picChg>
      </pc:sldChg>
      <pc:sldChg chg="addSp delSp modSp add mod">
        <pc:chgData name="Martin Greenlee" userId="9b00c07e-f0d7-45a8-848e-919634cdff0f" providerId="ADAL" clId="{20D6C241-AC78-4394-8EB2-3C8B1F68ADE6}" dt="2021-09-22T13:17:12.585" v="210" actId="1076"/>
        <pc:sldMkLst>
          <pc:docMk/>
          <pc:sldMk cId="3741667134" sldId="339"/>
        </pc:sldMkLst>
        <pc:spChg chg="mod">
          <ac:chgData name="Martin Greenlee" userId="9b00c07e-f0d7-45a8-848e-919634cdff0f" providerId="ADAL" clId="{20D6C241-AC78-4394-8EB2-3C8B1F68ADE6}" dt="2021-09-22T13:16:43.219" v="205" actId="1076"/>
          <ac:spMkLst>
            <pc:docMk/>
            <pc:sldMk cId="3741667134" sldId="339"/>
            <ac:spMk id="2" creationId="{DA5CBA3A-4746-4387-8E76-DF784E50F1CD}"/>
          </ac:spMkLst>
        </pc:spChg>
        <pc:picChg chg="add mod">
          <ac:chgData name="Martin Greenlee" userId="9b00c07e-f0d7-45a8-848e-919634cdff0f" providerId="ADAL" clId="{20D6C241-AC78-4394-8EB2-3C8B1F68ADE6}" dt="2021-09-22T13:17:12.585" v="210" actId="1076"/>
          <ac:picMkLst>
            <pc:docMk/>
            <pc:sldMk cId="3741667134" sldId="339"/>
            <ac:picMk id="3" creationId="{F8F80BE0-ED75-4257-9648-35DD6306D5BA}"/>
          </ac:picMkLst>
        </pc:picChg>
        <pc:picChg chg="del">
          <ac:chgData name="Martin Greenlee" userId="9b00c07e-f0d7-45a8-848e-919634cdff0f" providerId="ADAL" clId="{20D6C241-AC78-4394-8EB2-3C8B1F68ADE6}" dt="2021-09-22T13:15:36.351" v="202" actId="478"/>
          <ac:picMkLst>
            <pc:docMk/>
            <pc:sldMk cId="3741667134" sldId="339"/>
            <ac:picMk id="4" creationId="{36102DA0-90CD-41EF-80D5-035C181C8CCF}"/>
          </ac:picMkLst>
        </pc:picChg>
      </pc:sldChg>
      <pc:sldChg chg="addSp delSp modSp add mod">
        <pc:chgData name="Martin Greenlee" userId="9b00c07e-f0d7-45a8-848e-919634cdff0f" providerId="ADAL" clId="{20D6C241-AC78-4394-8EB2-3C8B1F68ADE6}" dt="2021-09-22T13:23:03.627" v="268" actId="14100"/>
        <pc:sldMkLst>
          <pc:docMk/>
          <pc:sldMk cId="326455188" sldId="340"/>
        </pc:sldMkLst>
        <pc:spChg chg="mod">
          <ac:chgData name="Martin Greenlee" userId="9b00c07e-f0d7-45a8-848e-919634cdff0f" providerId="ADAL" clId="{20D6C241-AC78-4394-8EB2-3C8B1F68ADE6}" dt="2021-09-22T13:18:15.220" v="253" actId="20577"/>
          <ac:spMkLst>
            <pc:docMk/>
            <pc:sldMk cId="326455188" sldId="340"/>
            <ac:spMk id="2" creationId="{DA5CBA3A-4746-4387-8E76-DF784E50F1CD}"/>
          </ac:spMkLst>
        </pc:spChg>
        <pc:picChg chg="del">
          <ac:chgData name="Martin Greenlee" userId="9b00c07e-f0d7-45a8-848e-919634cdff0f" providerId="ADAL" clId="{20D6C241-AC78-4394-8EB2-3C8B1F68ADE6}" dt="2021-09-22T13:17:22.195" v="212" actId="478"/>
          <ac:picMkLst>
            <pc:docMk/>
            <pc:sldMk cId="326455188" sldId="340"/>
            <ac:picMk id="3" creationId="{F8F80BE0-ED75-4257-9648-35DD6306D5BA}"/>
          </ac:picMkLst>
        </pc:picChg>
        <pc:picChg chg="add mod">
          <ac:chgData name="Martin Greenlee" userId="9b00c07e-f0d7-45a8-848e-919634cdff0f" providerId="ADAL" clId="{20D6C241-AC78-4394-8EB2-3C8B1F68ADE6}" dt="2021-09-22T13:18:51.540" v="260" actId="1076"/>
          <ac:picMkLst>
            <pc:docMk/>
            <pc:sldMk cId="326455188" sldId="340"/>
            <ac:picMk id="4" creationId="{F4F43AA7-ED85-4ECD-B0D5-7F9476921D55}"/>
          </ac:picMkLst>
        </pc:picChg>
        <pc:picChg chg="add mod">
          <ac:chgData name="Martin Greenlee" userId="9b00c07e-f0d7-45a8-848e-919634cdff0f" providerId="ADAL" clId="{20D6C241-AC78-4394-8EB2-3C8B1F68ADE6}" dt="2021-09-22T13:23:03.627" v="268" actId="14100"/>
          <ac:picMkLst>
            <pc:docMk/>
            <pc:sldMk cId="326455188" sldId="340"/>
            <ac:picMk id="6" creationId="{F88DC919-8281-4448-8E0C-2FD005761A24}"/>
          </ac:picMkLst>
        </pc:picChg>
      </pc:sldChg>
      <pc:sldChg chg="addSp delSp modSp add mod">
        <pc:chgData name="Martin Greenlee" userId="9b00c07e-f0d7-45a8-848e-919634cdff0f" providerId="ADAL" clId="{20D6C241-AC78-4394-8EB2-3C8B1F68ADE6}" dt="2021-09-22T13:24:56.464" v="278" actId="1076"/>
        <pc:sldMkLst>
          <pc:docMk/>
          <pc:sldMk cId="2759714511" sldId="341"/>
        </pc:sldMkLst>
        <pc:spChg chg="mod">
          <ac:chgData name="Martin Greenlee" userId="9b00c07e-f0d7-45a8-848e-919634cdff0f" providerId="ADAL" clId="{20D6C241-AC78-4394-8EB2-3C8B1F68ADE6}" dt="2021-09-22T13:24:35.274" v="275"/>
          <ac:spMkLst>
            <pc:docMk/>
            <pc:sldMk cId="2759714511" sldId="341"/>
            <ac:spMk id="2" creationId="{DA5CBA3A-4746-4387-8E76-DF784E50F1CD}"/>
          </ac:spMkLst>
        </pc:spChg>
        <pc:picChg chg="add mod">
          <ac:chgData name="Martin Greenlee" userId="9b00c07e-f0d7-45a8-848e-919634cdff0f" providerId="ADAL" clId="{20D6C241-AC78-4394-8EB2-3C8B1F68ADE6}" dt="2021-09-22T13:24:56.464" v="278" actId="1076"/>
          <ac:picMkLst>
            <pc:docMk/>
            <pc:sldMk cId="2759714511" sldId="341"/>
            <ac:picMk id="3" creationId="{F91F7E29-74E2-4DD2-B11C-075B0B0E0D5E}"/>
          </ac:picMkLst>
        </pc:picChg>
        <pc:picChg chg="del">
          <ac:chgData name="Martin Greenlee" userId="9b00c07e-f0d7-45a8-848e-919634cdff0f" providerId="ADAL" clId="{20D6C241-AC78-4394-8EB2-3C8B1F68ADE6}" dt="2021-09-22T13:24:16.434" v="273" actId="478"/>
          <ac:picMkLst>
            <pc:docMk/>
            <pc:sldMk cId="2759714511" sldId="341"/>
            <ac:picMk id="4" creationId="{F4F43AA7-ED85-4ECD-B0D5-7F9476921D55}"/>
          </ac:picMkLst>
        </pc:picChg>
        <pc:picChg chg="del">
          <ac:chgData name="Martin Greenlee" userId="9b00c07e-f0d7-45a8-848e-919634cdff0f" providerId="ADAL" clId="{20D6C241-AC78-4394-8EB2-3C8B1F68ADE6}" dt="2021-09-22T13:24:17.153" v="274" actId="478"/>
          <ac:picMkLst>
            <pc:docMk/>
            <pc:sldMk cId="2759714511" sldId="341"/>
            <ac:picMk id="6" creationId="{F88DC919-8281-4448-8E0C-2FD005761A24}"/>
          </ac:picMkLst>
        </pc:picChg>
      </pc:sldChg>
      <pc:sldChg chg="addSp delSp modSp add mod">
        <pc:chgData name="Martin Greenlee" userId="9b00c07e-f0d7-45a8-848e-919634cdff0f" providerId="ADAL" clId="{20D6C241-AC78-4394-8EB2-3C8B1F68ADE6}" dt="2021-09-22T13:25:32.552" v="281" actId="1076"/>
        <pc:sldMkLst>
          <pc:docMk/>
          <pc:sldMk cId="1847570952" sldId="342"/>
        </pc:sldMkLst>
        <pc:spChg chg="mod">
          <ac:chgData name="Martin Greenlee" userId="9b00c07e-f0d7-45a8-848e-919634cdff0f" providerId="ADAL" clId="{20D6C241-AC78-4394-8EB2-3C8B1F68ADE6}" dt="2021-09-22T13:25:18.920" v="279"/>
          <ac:spMkLst>
            <pc:docMk/>
            <pc:sldMk cId="1847570952" sldId="342"/>
            <ac:spMk id="2" creationId="{DA5CBA3A-4746-4387-8E76-DF784E50F1CD}"/>
          </ac:spMkLst>
        </pc:spChg>
        <pc:picChg chg="add mod">
          <ac:chgData name="Martin Greenlee" userId="9b00c07e-f0d7-45a8-848e-919634cdff0f" providerId="ADAL" clId="{20D6C241-AC78-4394-8EB2-3C8B1F68ADE6}" dt="2021-09-22T13:25:32.552" v="281" actId="1076"/>
          <ac:picMkLst>
            <pc:docMk/>
            <pc:sldMk cId="1847570952" sldId="342"/>
            <ac:picMk id="3" creationId="{4A9FB566-6892-4C7B-BB74-1FC39FBCC9E7}"/>
          </ac:picMkLst>
        </pc:picChg>
        <pc:picChg chg="del">
          <ac:chgData name="Martin Greenlee" userId="9b00c07e-f0d7-45a8-848e-919634cdff0f" providerId="ADAL" clId="{20D6C241-AC78-4394-8EB2-3C8B1F68ADE6}" dt="2021-09-22T13:24:13.115" v="271" actId="478"/>
          <ac:picMkLst>
            <pc:docMk/>
            <pc:sldMk cId="1847570952" sldId="342"/>
            <ac:picMk id="4" creationId="{F4F43AA7-ED85-4ECD-B0D5-7F9476921D55}"/>
          </ac:picMkLst>
        </pc:picChg>
        <pc:picChg chg="del">
          <ac:chgData name="Martin Greenlee" userId="9b00c07e-f0d7-45a8-848e-919634cdff0f" providerId="ADAL" clId="{20D6C241-AC78-4394-8EB2-3C8B1F68ADE6}" dt="2021-09-22T13:24:13.677" v="272" actId="478"/>
          <ac:picMkLst>
            <pc:docMk/>
            <pc:sldMk cId="1847570952" sldId="342"/>
            <ac:picMk id="6" creationId="{F88DC919-8281-4448-8E0C-2FD005761A24}"/>
          </ac:picMkLst>
        </pc:picChg>
      </pc:sldChg>
      <pc:sldChg chg="addSp delSp modSp mod">
        <pc:chgData name="Martin Greenlee" userId="9b00c07e-f0d7-45a8-848e-919634cdff0f" providerId="ADAL" clId="{20D6C241-AC78-4394-8EB2-3C8B1F68ADE6}" dt="2021-09-22T13:48:03.032" v="370" actId="20577"/>
        <pc:sldMkLst>
          <pc:docMk/>
          <pc:sldMk cId="3707592794" sldId="343"/>
        </pc:sldMkLst>
        <pc:spChg chg="mod">
          <ac:chgData name="Martin Greenlee" userId="9b00c07e-f0d7-45a8-848e-919634cdff0f" providerId="ADAL" clId="{20D6C241-AC78-4394-8EB2-3C8B1F68ADE6}" dt="2021-09-22T13:48:03.032" v="370" actId="20577"/>
          <ac:spMkLst>
            <pc:docMk/>
            <pc:sldMk cId="3707592794" sldId="343"/>
            <ac:spMk id="2" creationId="{DA5CBA3A-4746-4387-8E76-DF784E50F1CD}"/>
          </ac:spMkLst>
        </pc:spChg>
        <pc:picChg chg="del">
          <ac:chgData name="Martin Greenlee" userId="9b00c07e-f0d7-45a8-848e-919634cdff0f" providerId="ADAL" clId="{20D6C241-AC78-4394-8EB2-3C8B1F68ADE6}" dt="2021-09-22T13:47:16.548" v="282" actId="478"/>
          <ac:picMkLst>
            <pc:docMk/>
            <pc:sldMk cId="3707592794" sldId="343"/>
            <ac:picMk id="3" creationId="{4A9FB566-6892-4C7B-BB74-1FC39FBCC9E7}"/>
          </ac:picMkLst>
        </pc:picChg>
        <pc:picChg chg="add mod">
          <ac:chgData name="Martin Greenlee" userId="9b00c07e-f0d7-45a8-848e-919634cdff0f" providerId="ADAL" clId="{20D6C241-AC78-4394-8EB2-3C8B1F68ADE6}" dt="2021-09-22T13:47:39.470" v="287" actId="1076"/>
          <ac:picMkLst>
            <pc:docMk/>
            <pc:sldMk cId="3707592794" sldId="343"/>
            <ac:picMk id="5" creationId="{8C911648-A7B7-427F-AD3F-F08B89D66124}"/>
          </ac:picMkLst>
        </pc:picChg>
      </pc:sldChg>
      <pc:sldChg chg="addSp delSp modSp mod">
        <pc:chgData name="Martin Greenlee" userId="9b00c07e-f0d7-45a8-848e-919634cdff0f" providerId="ADAL" clId="{20D6C241-AC78-4394-8EB2-3C8B1F68ADE6}" dt="2021-09-22T13:51:24.771" v="583" actId="1076"/>
        <pc:sldMkLst>
          <pc:docMk/>
          <pc:sldMk cId="3362560965" sldId="344"/>
        </pc:sldMkLst>
        <pc:spChg chg="mod">
          <ac:chgData name="Martin Greenlee" userId="9b00c07e-f0d7-45a8-848e-919634cdff0f" providerId="ADAL" clId="{20D6C241-AC78-4394-8EB2-3C8B1F68ADE6}" dt="2021-09-22T13:51:03.763" v="581" actId="20577"/>
          <ac:spMkLst>
            <pc:docMk/>
            <pc:sldMk cId="3362560965" sldId="344"/>
            <ac:spMk id="2" creationId="{DA5CBA3A-4746-4387-8E76-DF784E50F1CD}"/>
          </ac:spMkLst>
        </pc:spChg>
        <pc:spChg chg="add mod">
          <ac:chgData name="Martin Greenlee" userId="9b00c07e-f0d7-45a8-848e-919634cdff0f" providerId="ADAL" clId="{20D6C241-AC78-4394-8EB2-3C8B1F68ADE6}" dt="2021-09-22T13:51:24.771" v="583" actId="1076"/>
          <ac:spMkLst>
            <pc:docMk/>
            <pc:sldMk cId="3362560965" sldId="344"/>
            <ac:spMk id="10" creationId="{5727D9EA-4DDE-4B1A-8C22-9F006D264C6A}"/>
          </ac:spMkLst>
        </pc:spChg>
        <pc:picChg chg="add mod">
          <ac:chgData name="Martin Greenlee" userId="9b00c07e-f0d7-45a8-848e-919634cdff0f" providerId="ADAL" clId="{20D6C241-AC78-4394-8EB2-3C8B1F68ADE6}" dt="2021-09-22T13:50:26.446" v="516" actId="1076"/>
          <ac:picMkLst>
            <pc:docMk/>
            <pc:sldMk cId="3362560965" sldId="344"/>
            <ac:picMk id="4" creationId="{DE381513-1760-490E-BC3D-79ADF92005B0}"/>
          </ac:picMkLst>
        </pc:picChg>
        <pc:picChg chg="del">
          <ac:chgData name="Martin Greenlee" userId="9b00c07e-f0d7-45a8-848e-919634cdff0f" providerId="ADAL" clId="{20D6C241-AC78-4394-8EB2-3C8B1F68ADE6}" dt="2021-09-22T13:49:42.685" v="505" actId="478"/>
          <ac:picMkLst>
            <pc:docMk/>
            <pc:sldMk cId="3362560965" sldId="344"/>
            <ac:picMk id="5" creationId="{8C911648-A7B7-427F-AD3F-F08B89D66124}"/>
          </ac:picMkLst>
        </pc:picChg>
        <pc:picChg chg="add mod">
          <ac:chgData name="Martin Greenlee" userId="9b00c07e-f0d7-45a8-848e-919634cdff0f" providerId="ADAL" clId="{20D6C241-AC78-4394-8EB2-3C8B1F68ADE6}" dt="2021-09-22T13:50:35.829" v="519" actId="1076"/>
          <ac:picMkLst>
            <pc:docMk/>
            <pc:sldMk cId="3362560965" sldId="344"/>
            <ac:picMk id="7" creationId="{0CCC3825-183C-4D13-9C15-BAF27E24B4CF}"/>
          </ac:picMkLst>
        </pc:picChg>
      </pc:sldChg>
      <pc:sldChg chg="addSp delSp modSp add mod">
        <pc:chgData name="Martin Greenlee" userId="9b00c07e-f0d7-45a8-848e-919634cdff0f" providerId="ADAL" clId="{20D6C241-AC78-4394-8EB2-3C8B1F68ADE6}" dt="2021-09-22T15:59:09.982" v="858" actId="14100"/>
        <pc:sldMkLst>
          <pc:docMk/>
          <pc:sldMk cId="891495509" sldId="345"/>
        </pc:sldMkLst>
        <pc:spChg chg="add del mod">
          <ac:chgData name="Martin Greenlee" userId="9b00c07e-f0d7-45a8-848e-919634cdff0f" providerId="ADAL" clId="{20D6C241-AC78-4394-8EB2-3C8B1F68ADE6}" dt="2021-09-22T15:58:41.260" v="823" actId="478"/>
          <ac:spMkLst>
            <pc:docMk/>
            <pc:sldMk cId="891495509" sldId="345"/>
            <ac:spMk id="2" creationId="{68BC8CFD-A13C-4F35-BDB3-952B58F0DE31}"/>
          </ac:spMkLst>
        </pc:spChg>
        <pc:spChg chg="add del mod">
          <ac:chgData name="Martin Greenlee" userId="9b00c07e-f0d7-45a8-848e-919634cdff0f" providerId="ADAL" clId="{20D6C241-AC78-4394-8EB2-3C8B1F68ADE6}" dt="2021-09-22T15:58:41.262" v="825"/>
          <ac:spMkLst>
            <pc:docMk/>
            <pc:sldMk cId="891495509" sldId="345"/>
            <ac:spMk id="3" creationId="{70D70644-0D62-411E-9676-F59864A2FFF1}"/>
          </ac:spMkLst>
        </pc:spChg>
        <pc:spChg chg="mod">
          <ac:chgData name="Martin Greenlee" userId="9b00c07e-f0d7-45a8-848e-919634cdff0f" providerId="ADAL" clId="{20D6C241-AC78-4394-8EB2-3C8B1F68ADE6}" dt="2021-09-22T15:54:55.864" v="777" actId="1076"/>
          <ac:spMkLst>
            <pc:docMk/>
            <pc:sldMk cId="891495509" sldId="345"/>
            <ac:spMk id="7" creationId="{E0AC8444-FA5C-4CF3-85FD-4CC18F7AE7D3}"/>
          </ac:spMkLst>
        </pc:spChg>
        <pc:spChg chg="mod">
          <ac:chgData name="Martin Greenlee" userId="9b00c07e-f0d7-45a8-848e-919634cdff0f" providerId="ADAL" clId="{20D6C241-AC78-4394-8EB2-3C8B1F68ADE6}" dt="2021-09-22T15:59:09.982" v="858" actId="14100"/>
          <ac:spMkLst>
            <pc:docMk/>
            <pc:sldMk cId="891495509" sldId="345"/>
            <ac:spMk id="8" creationId="{9EDEB0B2-BD65-4F8E-9D9E-C61F7B1668D9}"/>
          </ac:spMkLst>
        </pc:spChg>
        <pc:spChg chg="add mod">
          <ac:chgData name="Martin Greenlee" userId="9b00c07e-f0d7-45a8-848e-919634cdff0f" providerId="ADAL" clId="{20D6C241-AC78-4394-8EB2-3C8B1F68ADE6}" dt="2021-09-22T15:52:42.638" v="619" actId="1076"/>
          <ac:spMkLst>
            <pc:docMk/>
            <pc:sldMk cId="891495509" sldId="345"/>
            <ac:spMk id="9" creationId="{654799A2-94CA-4357-BF4C-E4CD51328212}"/>
          </ac:spMkLst>
        </pc:spChg>
        <pc:spChg chg="mod">
          <ac:chgData name="Martin Greenlee" userId="9b00c07e-f0d7-45a8-848e-919634cdff0f" providerId="ADAL" clId="{20D6C241-AC78-4394-8EB2-3C8B1F68ADE6}" dt="2021-09-22T15:52:49.868" v="620"/>
          <ac:spMkLst>
            <pc:docMk/>
            <pc:sldMk cId="891495509" sldId="345"/>
            <ac:spMk id="12" creationId="{63AE7701-373C-4B3A-AA35-2502A7F1C4FF}"/>
          </ac:spMkLst>
        </pc:spChg>
        <pc:spChg chg="mod">
          <ac:chgData name="Martin Greenlee" userId="9b00c07e-f0d7-45a8-848e-919634cdff0f" providerId="ADAL" clId="{20D6C241-AC78-4394-8EB2-3C8B1F68ADE6}" dt="2021-09-22T15:54:00.653" v="707" actId="20577"/>
          <ac:spMkLst>
            <pc:docMk/>
            <pc:sldMk cId="891495509" sldId="345"/>
            <ac:spMk id="13" creationId="{5E7737F6-5593-4C02-8705-7CB84296C3E6}"/>
          </ac:spMkLst>
        </pc:spChg>
        <pc:spChg chg="mod">
          <ac:chgData name="Martin Greenlee" userId="9b00c07e-f0d7-45a8-848e-919634cdff0f" providerId="ADAL" clId="{20D6C241-AC78-4394-8EB2-3C8B1F68ADE6}" dt="2021-09-22T15:55:35.372" v="780"/>
          <ac:spMkLst>
            <pc:docMk/>
            <pc:sldMk cId="891495509" sldId="345"/>
            <ac:spMk id="15" creationId="{DC5D140C-DB6E-4ADA-BDCE-0DE463E6D86B}"/>
          </ac:spMkLst>
        </pc:spChg>
        <pc:spChg chg="mod">
          <ac:chgData name="Martin Greenlee" userId="9b00c07e-f0d7-45a8-848e-919634cdff0f" providerId="ADAL" clId="{20D6C241-AC78-4394-8EB2-3C8B1F68ADE6}" dt="2021-09-22T15:55:47.979" v="783" actId="20577"/>
          <ac:spMkLst>
            <pc:docMk/>
            <pc:sldMk cId="891495509" sldId="345"/>
            <ac:spMk id="16" creationId="{83F043EB-5C81-43C2-AE04-3B2619B2650A}"/>
          </ac:spMkLst>
        </pc:spChg>
        <pc:spChg chg="mod">
          <ac:chgData name="Martin Greenlee" userId="9b00c07e-f0d7-45a8-848e-919634cdff0f" providerId="ADAL" clId="{20D6C241-AC78-4394-8EB2-3C8B1F68ADE6}" dt="2021-09-22T15:52:04.625" v="604" actId="20577"/>
          <ac:spMkLst>
            <pc:docMk/>
            <pc:sldMk cId="891495509" sldId="345"/>
            <ac:spMk id="17" creationId="{00000000-0000-0000-0000-000000000000}"/>
          </ac:spMkLst>
        </pc:spChg>
        <pc:grpChg chg="add mod">
          <ac:chgData name="Martin Greenlee" userId="9b00c07e-f0d7-45a8-848e-919634cdff0f" providerId="ADAL" clId="{20D6C241-AC78-4394-8EB2-3C8B1F68ADE6}" dt="2021-09-22T15:58:49.640" v="827" actId="1076"/>
          <ac:grpSpMkLst>
            <pc:docMk/>
            <pc:sldMk cId="891495509" sldId="345"/>
            <ac:grpSpMk id="5" creationId="{4FE9713A-9CFF-4E32-B5F4-428FCACF82C7}"/>
          </ac:grpSpMkLst>
        </pc:grpChg>
        <pc:grpChg chg="add mod">
          <ac:chgData name="Martin Greenlee" userId="9b00c07e-f0d7-45a8-848e-919634cdff0f" providerId="ADAL" clId="{20D6C241-AC78-4394-8EB2-3C8B1F68ADE6}" dt="2021-09-22T15:58:46.071" v="826" actId="1076"/>
          <ac:grpSpMkLst>
            <pc:docMk/>
            <pc:sldMk cId="891495509" sldId="345"/>
            <ac:grpSpMk id="11" creationId="{EBD3351D-4B04-4A6D-8AB2-9BE2D95ED7B5}"/>
          </ac:grpSpMkLst>
        </pc:grpChg>
        <pc:grpChg chg="add del mod">
          <ac:chgData name="Martin Greenlee" userId="9b00c07e-f0d7-45a8-848e-919634cdff0f" providerId="ADAL" clId="{20D6C241-AC78-4394-8EB2-3C8B1F68ADE6}" dt="2021-09-22T15:56:50.108" v="784" actId="478"/>
          <ac:grpSpMkLst>
            <pc:docMk/>
            <pc:sldMk cId="891495509" sldId="345"/>
            <ac:grpSpMk id="14" creationId="{98FB8EBB-6D30-4307-9B05-4DDF690E14B3}"/>
          </ac:grpSpMkLst>
        </pc:grpChg>
        <pc:picChg chg="del">
          <ac:chgData name="Martin Greenlee" userId="9b00c07e-f0d7-45a8-848e-919634cdff0f" providerId="ADAL" clId="{20D6C241-AC78-4394-8EB2-3C8B1F68ADE6}" dt="2021-09-22T15:51:57.968" v="599" actId="478"/>
          <ac:picMkLst>
            <pc:docMk/>
            <pc:sldMk cId="891495509" sldId="345"/>
            <ac:picMk id="10" creationId="{2AD9DFAB-8E09-484B-AB08-1D96282916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2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r>
              <a:rPr lang="en"/>
              <a:t>2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-332537" y="4495893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r>
              <a:rPr lang="en"/>
              <a:t>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551E84-1FFE-4085-B88D-D78010F7DEA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5ADBC1-9C9B-481C-B8F6-1F733C44F521}"/>
              </a:ext>
            </a:extLst>
          </p:cNvPr>
          <p:cNvSpPr/>
          <p:nvPr userDrawn="1"/>
        </p:nvSpPr>
        <p:spPr>
          <a:xfrm>
            <a:off x="5368636" y="4229100"/>
            <a:ext cx="38307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8BC23D-893E-4010-A0FA-285FB97FF3C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465414" y="4783139"/>
            <a:ext cx="1734004" cy="31701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ighborlysoftware.com/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jp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11339"/>
          <a:stretch/>
        </p:blipFill>
        <p:spPr>
          <a:xfrm>
            <a:off x="0" y="0"/>
            <a:ext cx="9144000" cy="548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364293-5409-4DD7-A8FF-64386AD45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60096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B942062-030D-421A-87A4-F6520F019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974" y="3613286"/>
            <a:ext cx="1186099" cy="118609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7B408CC-82A6-49E3-BEBD-E49D251FF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5084" y="3927311"/>
            <a:ext cx="409575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BA31F4-D50D-424A-B6E3-4EDC4F24B01B}"/>
              </a:ext>
            </a:extLst>
          </p:cNvPr>
          <p:cNvSpPr txBox="1"/>
          <p:nvPr/>
        </p:nvSpPr>
        <p:spPr>
          <a:xfrm>
            <a:off x="0" y="936232"/>
            <a:ext cx="4857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srgbClr val="1A316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We know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A31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Challenges of </a:t>
            </a:r>
            <a:r>
              <a:rPr lang="en-US" sz="1800" b="1" kern="1200" dirty="0">
                <a:solidFill>
                  <a:srgbClr val="1A316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Managing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A31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Federal/State funded Grant Programs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AE9443-CD94-492F-8561-7DA8CD5192D3}"/>
              </a:ext>
            </a:extLst>
          </p:cNvPr>
          <p:cNvSpPr txBox="1">
            <a:spLocks/>
          </p:cNvSpPr>
          <p:nvPr/>
        </p:nvSpPr>
        <p:spPr>
          <a:xfrm>
            <a:off x="53396" y="-10734"/>
            <a:ext cx="7291781" cy="5727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Arial"/>
              </a:rPr>
              <a:t>An Agile Partner, Dedicated to Improve Impact</a:t>
            </a:r>
            <a:endParaRPr lang="en-US" sz="1800" b="1">
              <a:solidFill>
                <a:prstClr val="whit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2A8D-BFD2-42C8-A7CD-3BD9A3DA6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547" y="1021689"/>
            <a:ext cx="3342824" cy="29056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BBF7EA-7F0A-4310-B6D5-3762673F07B3}"/>
              </a:ext>
            </a:extLst>
          </p:cNvPr>
          <p:cNvSpPr txBox="1"/>
          <p:nvPr/>
        </p:nvSpPr>
        <p:spPr>
          <a:xfrm>
            <a:off x="7392986" y="1494550"/>
            <a:ext cx="976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Long </a:t>
            </a:r>
          </a:p>
          <a:p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Cycle </a:t>
            </a:r>
          </a:p>
          <a:p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Times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0169AA-F617-44CD-B48F-21B5FCD70EDE}"/>
              </a:ext>
            </a:extLst>
          </p:cNvPr>
          <p:cNvSpPr txBox="1"/>
          <p:nvPr/>
        </p:nvSpPr>
        <p:spPr>
          <a:xfrm>
            <a:off x="5778207" y="1392563"/>
            <a:ext cx="1126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Inefficient Use of Resources 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2A75C5-29EA-4DE3-82B1-223BABD479F2}"/>
              </a:ext>
            </a:extLst>
          </p:cNvPr>
          <p:cNvSpPr txBox="1"/>
          <p:nvPr/>
        </p:nvSpPr>
        <p:spPr>
          <a:xfrm>
            <a:off x="5136087" y="2728113"/>
            <a:ext cx="1642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Program Oversight &amp; Compliance </a:t>
            </a:r>
            <a:r>
              <a:rPr lang="en-US" sz="1200" b="1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hallenges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629088-73FB-48AC-8DDF-47D6F3955B47}"/>
              </a:ext>
            </a:extLst>
          </p:cNvPr>
          <p:cNvSpPr txBox="1"/>
          <p:nvPr/>
        </p:nvSpPr>
        <p:spPr>
          <a:xfrm>
            <a:off x="6476362" y="2999854"/>
            <a:ext cx="19800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>
              <a:buClr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Poor Beneficiary/</a:t>
            </a:r>
          </a:p>
          <a:p>
            <a:pPr marL="457200" lvl="1">
              <a:buClr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Sub </a:t>
            </a:r>
            <a:r>
              <a:rPr lang="en-US" sz="1200" b="1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ecipient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  <a:p>
            <a:pPr marL="457200" lvl="1">
              <a:buClr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Experience</a:t>
            </a:r>
            <a:endParaRPr lang="en-US" sz="1200" b="1" kern="1200">
              <a:solidFill>
                <a:schemeClr val="bg1"/>
              </a:solidFill>
              <a:latin typeface="Calibri"/>
              <a:ea typeface="+mn-ea"/>
              <a:cs typeface="+mn-cs"/>
            </a:endParaRPr>
          </a:p>
          <a:p>
            <a:pPr marL="457200" lvl="1">
              <a:buClrTx/>
              <a:buFontTx/>
              <a:buNone/>
              <a:defRPr/>
            </a:pPr>
            <a:endParaRPr lang="en-US" sz="1000" b="1" kern="120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E73641-05A8-4941-AE01-09447CC95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750" y="2181258"/>
            <a:ext cx="597195" cy="5864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E5375A-CCDF-4939-8678-AB5A36687CEB}"/>
              </a:ext>
            </a:extLst>
          </p:cNvPr>
          <p:cNvSpPr txBox="1"/>
          <p:nvPr/>
        </p:nvSpPr>
        <p:spPr>
          <a:xfrm>
            <a:off x="914561" y="1760692"/>
            <a:ext cx="2801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Require Volumes of Paper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CAFE74-E8CF-425B-8E8E-3812F2F25818}"/>
              </a:ext>
            </a:extLst>
          </p:cNvPr>
          <p:cNvSpPr txBox="1"/>
          <p:nvPr/>
        </p:nvSpPr>
        <p:spPr>
          <a:xfrm>
            <a:off x="926703" y="2404598"/>
            <a:ext cx="2801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Manual Processes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1AF4C6-62BF-41F7-BECB-E24F0977D574}"/>
              </a:ext>
            </a:extLst>
          </p:cNvPr>
          <p:cNvSpPr txBox="1"/>
          <p:nvPr/>
        </p:nvSpPr>
        <p:spPr>
          <a:xfrm>
            <a:off x="926703" y="3086553"/>
            <a:ext cx="2801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Time-Consuming Reporting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E4B12B7-79B4-4A95-B2B1-C1104DCB944F}"/>
              </a:ext>
            </a:extLst>
          </p:cNvPr>
          <p:cNvSpPr/>
          <p:nvPr/>
        </p:nvSpPr>
        <p:spPr>
          <a:xfrm>
            <a:off x="3596368" y="2288636"/>
            <a:ext cx="1529038" cy="57278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9BC151-8F29-4912-8222-C8698531D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1888" y="3003971"/>
            <a:ext cx="485010" cy="4850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20FEC60-AE4D-40B3-98FA-954535C3E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9550" y="2329244"/>
            <a:ext cx="485011" cy="4850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26B92F-3405-44DB-A2B2-34CF85B13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52" y="1670913"/>
            <a:ext cx="471242" cy="47124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2ED77E0-A629-4114-8337-FB97DEA19758}"/>
              </a:ext>
            </a:extLst>
          </p:cNvPr>
          <p:cNvSpPr txBox="1"/>
          <p:nvPr/>
        </p:nvSpPr>
        <p:spPr>
          <a:xfrm>
            <a:off x="926703" y="3825478"/>
            <a:ext cx="2999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Untimely Distribution of Funds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67A330B-6884-406B-9556-ED4324768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748" y="3647349"/>
            <a:ext cx="621649" cy="62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79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520A017-CCF2-44F7-BB12-4F9322FD10EA}"/>
              </a:ext>
            </a:extLst>
          </p:cNvPr>
          <p:cNvSpPr txBox="1"/>
          <p:nvPr/>
        </p:nvSpPr>
        <p:spPr>
          <a:xfrm>
            <a:off x="44773" y="91573"/>
            <a:ext cx="695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>
                <a:solidFill>
                  <a:prstClr val="white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 Single, Integrated Solution That Drives Efficiency 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C68E47-A525-44FD-8193-0EEAC138D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70" y="2959439"/>
            <a:ext cx="632255" cy="74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EAD63B-4841-4695-8ABA-782AD3D017E1}"/>
              </a:ext>
            </a:extLst>
          </p:cNvPr>
          <p:cNvSpPr txBox="1"/>
          <p:nvPr/>
        </p:nvSpPr>
        <p:spPr>
          <a:xfrm>
            <a:off x="0" y="3995878"/>
            <a:ext cx="9144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3E9F4-E9D9-4B6F-845D-562930417948}"/>
              </a:ext>
            </a:extLst>
          </p:cNvPr>
          <p:cNvSpPr txBox="1"/>
          <p:nvPr/>
        </p:nvSpPr>
        <p:spPr>
          <a:xfrm>
            <a:off x="1068548" y="1642619"/>
            <a:ext cx="12001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700" b="1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Online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F16D70-FAA8-4950-B152-7FC3435BAE5F}"/>
              </a:ext>
            </a:extLst>
          </p:cNvPr>
          <p:cNvSpPr txBox="1"/>
          <p:nvPr/>
        </p:nvSpPr>
        <p:spPr>
          <a:xfrm>
            <a:off x="3888497" y="1593445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Validation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8CB503-30FB-4FAE-94BE-0D408EE9E454}"/>
              </a:ext>
            </a:extLst>
          </p:cNvPr>
          <p:cNvSpPr txBox="1"/>
          <p:nvPr/>
        </p:nvSpPr>
        <p:spPr>
          <a:xfrm>
            <a:off x="6774572" y="1642619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Workflow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4B9933-C784-49FD-9C4B-907B805FF718}"/>
              </a:ext>
            </a:extLst>
          </p:cNvPr>
          <p:cNvSpPr txBox="1"/>
          <p:nvPr/>
        </p:nvSpPr>
        <p:spPr>
          <a:xfrm>
            <a:off x="562627" y="1889149"/>
            <a:ext cx="22101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Eliminate rekeying data and filing paper copies with online application and document storage.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AD169F-906F-4F87-B6E0-C76FEA6A349D}"/>
              </a:ext>
            </a:extLst>
          </p:cNvPr>
          <p:cNvSpPr txBox="1"/>
          <p:nvPr/>
        </p:nvSpPr>
        <p:spPr>
          <a:xfrm>
            <a:off x="3390900" y="1888587"/>
            <a:ext cx="2362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Reduce incomplete applications with software guided application and validation process.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5FFEBD-3246-4C5D-95B5-5C2429AB1311}"/>
              </a:ext>
            </a:extLst>
          </p:cNvPr>
          <p:cNvSpPr txBox="1"/>
          <p:nvPr/>
        </p:nvSpPr>
        <p:spPr>
          <a:xfrm>
            <a:off x="6231647" y="1902653"/>
            <a:ext cx="2286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Improve cycle time with automated workflow and approval routing.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763CBD-A7E5-4075-B075-B6E832DC793C}"/>
              </a:ext>
            </a:extLst>
          </p:cNvPr>
          <p:cNvSpPr txBox="1"/>
          <p:nvPr/>
        </p:nvSpPr>
        <p:spPr>
          <a:xfrm>
            <a:off x="486771" y="3706650"/>
            <a:ext cx="236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Document Generation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D9F93-E834-4BDA-BBAC-981EB2C433C0}"/>
              </a:ext>
            </a:extLst>
          </p:cNvPr>
          <p:cNvSpPr txBox="1"/>
          <p:nvPr/>
        </p:nvSpPr>
        <p:spPr>
          <a:xfrm>
            <a:off x="531066" y="3991897"/>
            <a:ext cx="22101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Generate promissory notes, deeds and other program documents with the click of a mouse.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59AA4C-9765-498C-8544-5D471639B65A}"/>
              </a:ext>
            </a:extLst>
          </p:cNvPr>
          <p:cNvSpPr txBox="1"/>
          <p:nvPr/>
        </p:nvSpPr>
        <p:spPr>
          <a:xfrm>
            <a:off x="3401595" y="3644426"/>
            <a:ext cx="236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Reporting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130E7C-5C0F-4376-BC13-4DBCFCD4F509}"/>
              </a:ext>
            </a:extLst>
          </p:cNvPr>
          <p:cNvSpPr txBox="1"/>
          <p:nvPr/>
        </p:nvSpPr>
        <p:spPr>
          <a:xfrm>
            <a:off x="3597008" y="3972653"/>
            <a:ext cx="2057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Understand program results with real time dashboards and </a:t>
            </a:r>
          </a:p>
          <a:p>
            <a:pPr algn="ctr">
              <a:buClrTx/>
              <a:buFontTx/>
              <a:buNone/>
            </a:pPr>
            <a:r>
              <a:rPr lang="en-US" sz="13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pre-configured reports.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FB33A8-F26B-41F5-AE05-BDF0F2295C7E}"/>
              </a:ext>
            </a:extLst>
          </p:cNvPr>
          <p:cNvSpPr txBox="1"/>
          <p:nvPr/>
        </p:nvSpPr>
        <p:spPr>
          <a:xfrm>
            <a:off x="6250563" y="3660181"/>
            <a:ext cx="236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Self Service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4086F0-1D9D-4477-B33E-5E9AB21532C4}"/>
              </a:ext>
            </a:extLst>
          </p:cNvPr>
          <p:cNvSpPr txBox="1"/>
          <p:nvPr/>
        </p:nvSpPr>
        <p:spPr>
          <a:xfrm>
            <a:off x="6402790" y="3975905"/>
            <a:ext cx="2057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Reduce inquiries by enabling  self service access to account information 24/7.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54AFD9-7C99-49AE-B3FD-F7552D688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146" y="887512"/>
            <a:ext cx="701101" cy="70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8E6DB1-7112-45FB-B445-FF4BFE46C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047" y="750133"/>
            <a:ext cx="1367646" cy="877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3EB057-AB89-4FFC-83C7-4DA074850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913" y="2781139"/>
            <a:ext cx="993734" cy="9022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1C68C07-B90E-464C-854E-AA628C5CA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074" y="2837116"/>
            <a:ext cx="896369" cy="8395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EE83D6-D9F4-4702-B00A-B535A610E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6275" y="676145"/>
            <a:ext cx="1044594" cy="104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78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5914E-0381-40F5-AD44-69A0ABCB6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7" y="-145454"/>
            <a:ext cx="8520600" cy="841800"/>
          </a:xfrm>
        </p:spPr>
        <p:txBody>
          <a:bodyPr>
            <a:normAutofit/>
          </a:bodyPr>
          <a:lstStyle/>
          <a:p>
            <a:pPr algn="l"/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Ensure Compliance &amp; Minimize Fraud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BD409-F6B8-41BA-9133-1FD0304E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669" y="1414985"/>
            <a:ext cx="3371082" cy="2838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657154-127C-40BD-8BAC-B14E519DC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353" y="1507133"/>
            <a:ext cx="3183713" cy="18098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1E750C-C52C-494D-8AE4-145E861FD44C}"/>
              </a:ext>
            </a:extLst>
          </p:cNvPr>
          <p:cNvSpPr txBox="1">
            <a:spLocks/>
          </p:cNvSpPr>
          <p:nvPr/>
        </p:nvSpPr>
        <p:spPr>
          <a:xfrm>
            <a:off x="1161143" y="790820"/>
            <a:ext cx="6821714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1800" b="1">
                <a:solidFill>
                  <a:srgbClr val="00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“Oh good, the auditors are coming” – said nobody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0A05D1-CE68-42DA-9347-9806CE047FF3}"/>
              </a:ext>
            </a:extLst>
          </p:cNvPr>
          <p:cNvSpPr txBox="1"/>
          <p:nvPr/>
        </p:nvSpPr>
        <p:spPr>
          <a:xfrm>
            <a:off x="520931" y="1249267"/>
            <a:ext cx="445821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Audit log that includes a time stamp of all transactions/ approvals completed </a:t>
            </a:r>
          </a:p>
          <a:p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Ensure collection &amp; storage of all beneficiary supporting documentation</a:t>
            </a:r>
          </a:p>
          <a:p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Enforce principal residency requirements during the period of affordability </a:t>
            </a:r>
          </a:p>
          <a:p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Reconcile &amp; report on program income</a:t>
            </a:r>
          </a:p>
          <a:p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Evaluate real-time, sub-recipient activities &amp; results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Produce accurate &amp; auditable CAPERs data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78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95401" y="136171"/>
            <a:ext cx="6477000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Security &amp; Support You Can Count 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D06CCE-9978-447C-AB11-9213F6F5A8AA}"/>
              </a:ext>
            </a:extLst>
          </p:cNvPr>
          <p:cNvSpPr/>
          <p:nvPr/>
        </p:nvSpPr>
        <p:spPr>
          <a:xfrm>
            <a:off x="-249581" y="1096750"/>
            <a:ext cx="4730649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>
                <a:solidFill>
                  <a:srgbClr val="418347"/>
                </a:solidFill>
                <a:latin typeface="Calibri"/>
                <a:ea typeface="+mn-ea"/>
                <a:cs typeface="+mn-cs"/>
              </a:rPr>
              <a:t>              Hosted in the cloud by Microsoft Azure  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All data stored in US FedRAMP certified Tier IV Microsoft datacenters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Geo-replication across multiple data centers for business continuity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Encryption of all data “at rest” and “in transit”</a:t>
            </a:r>
          </a:p>
          <a:p>
            <a:pPr marL="457200" lvl="1">
              <a:buClrTx/>
              <a:buFontTx/>
              <a:buNone/>
            </a:pPr>
            <a:r>
              <a:rPr lang="en-US" sz="1300" i="1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(no IT infrastructure required)</a:t>
            </a:r>
          </a:p>
          <a:p>
            <a:pPr>
              <a:buClrTx/>
              <a:buFontTx/>
              <a:buNone/>
            </a:pPr>
            <a:r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</a:p>
          <a:p>
            <a:pPr>
              <a:buClrTx/>
              <a:buFontTx/>
              <a:buNone/>
            </a:pPr>
            <a:r>
              <a:rPr lang="en-US" sz="1200" b="1" kern="1200">
                <a:solidFill>
                  <a:srgbClr val="418347"/>
                </a:solidFill>
                <a:latin typeface="Calibri"/>
                <a:ea typeface="+mn-ea"/>
                <a:cs typeface="+mn-cs"/>
              </a:rPr>
              <a:t>                     </a:t>
            </a:r>
            <a:r>
              <a:rPr lang="en-US" sz="1800" b="1" kern="1200">
                <a:solidFill>
                  <a:srgbClr val="418347"/>
                </a:solidFill>
                <a:latin typeface="Calibri"/>
                <a:ea typeface="+mn-ea"/>
                <a:cs typeface="+mn-cs"/>
              </a:rPr>
              <a:t>System accessed via web browser 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Supported on all modern web browsers (i.e. Chrome, Firefox, Edge, Safari, IE v11+)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60+ languages available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Meets Tier 2 AA accessibility requirements</a:t>
            </a:r>
          </a:p>
          <a:p>
            <a:pPr marL="457200" lvl="1">
              <a:buClrTx/>
              <a:buFontTx/>
              <a:buNone/>
            </a:pPr>
            <a:r>
              <a:rPr lang="en-US" sz="1300" i="1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(no IT support required)</a:t>
            </a:r>
          </a:p>
          <a:p>
            <a:pPr marL="285750" indent="-285750">
              <a:buClrTx/>
              <a:buFont typeface="Wingdings" panose="05000000000000000000" pitchFamily="2" charset="2"/>
              <a:buChar char="§"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7F106-AFAB-42F8-84CF-4A32B1A9303A}"/>
              </a:ext>
            </a:extLst>
          </p:cNvPr>
          <p:cNvSpPr txBox="1"/>
          <p:nvPr/>
        </p:nvSpPr>
        <p:spPr>
          <a:xfrm>
            <a:off x="4707277" y="1094186"/>
            <a:ext cx="4267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1800" b="1" kern="1200">
                <a:solidFill>
                  <a:srgbClr val="418347"/>
                </a:solidFill>
                <a:latin typeface="Calibri"/>
                <a:ea typeface="+mn-ea"/>
                <a:cs typeface="+mn-cs"/>
              </a:rPr>
              <a:t>              Automated data backups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  <a:defRPr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Weekly data backups performed automatically and stored for 12 months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  <a:defRPr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Point In Time Restore to any point within the last 35 days </a:t>
            </a:r>
          </a:p>
          <a:p>
            <a:pPr>
              <a:buClrTx/>
              <a:buFontTx/>
              <a:buNone/>
              <a:defRPr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>
              <a:buClrTx/>
              <a:buFontTx/>
              <a:buNone/>
              <a:defRPr/>
            </a:pPr>
            <a:r>
              <a:rPr lang="en-US" sz="1800" b="1" kern="1200">
                <a:solidFill>
                  <a:srgbClr val="418347"/>
                </a:solidFill>
                <a:latin typeface="Calibri"/>
                <a:ea typeface="+mn-ea"/>
                <a:cs typeface="+mn-cs"/>
              </a:rPr>
              <a:t>              Advanced security features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  <a:defRPr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Tenant-specific audit log tracks all software activity with User Id and IP address logging 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  <a:defRPr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Session timeout warnings and auto-logout after 30 minutes of inactivity </a:t>
            </a:r>
          </a:p>
          <a:p>
            <a:pPr marL="742950" lvl="1" indent="-285750">
              <a:buClrTx/>
              <a:buFont typeface="Wingdings" panose="05000000000000000000" pitchFamily="2" charset="2"/>
              <a:buChar char="§"/>
              <a:defRPr/>
            </a:pP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Separate tenant database architecture logically isolates client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23645-3E87-4813-8C4E-C1E9ECE2DFE5}"/>
              </a:ext>
            </a:extLst>
          </p:cNvPr>
          <p:cNvSpPr txBox="1"/>
          <p:nvPr/>
        </p:nvSpPr>
        <p:spPr>
          <a:xfrm>
            <a:off x="350779" y="4080656"/>
            <a:ext cx="4221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200" b="1" i="1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*IT Hosting/Security FAQ available with additional information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FD190D-4660-41B4-B125-8C74F38DA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104" y="4606788"/>
            <a:ext cx="2224757" cy="536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6D69CC-207B-4D01-B3B5-1E4A6D394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156" y="4530902"/>
            <a:ext cx="2935141" cy="5367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785D0D-5873-4FF9-97D6-5493BC004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23" y="4388647"/>
            <a:ext cx="1365520" cy="75485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5F48EA6-F76F-4C5F-87D4-8AC35BFA8C65}"/>
              </a:ext>
            </a:extLst>
          </p:cNvPr>
          <p:cNvSpPr/>
          <p:nvPr/>
        </p:nvSpPr>
        <p:spPr>
          <a:xfrm>
            <a:off x="230127" y="1186805"/>
            <a:ext cx="232259" cy="222483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63DA9B-D8B2-40EC-A6A0-8BD9BA2F0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031" y="1156214"/>
            <a:ext cx="237765" cy="225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29D53-D083-43C6-84D8-6C6466291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031" y="2401047"/>
            <a:ext cx="237765" cy="225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E90344-C6BF-42E4-BCD8-DDD145324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12" y="2800370"/>
            <a:ext cx="237765" cy="225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FDCF51-9C42-4214-8271-2BFCA9558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364" y="1067882"/>
            <a:ext cx="335309" cy="341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F52978-E746-4920-92F5-72C481AC5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12" y="2684536"/>
            <a:ext cx="335309" cy="341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FD9906-3096-421D-B258-FC9E98836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696" y="1040380"/>
            <a:ext cx="335309" cy="341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62CC5C-23F3-4612-AF15-285AE7ABE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696" y="2292689"/>
            <a:ext cx="335309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21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95401" y="136171"/>
            <a:ext cx="6477000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Custom branded portal, 60+ languages, and accessible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86AB8E-B779-44C8-AC9C-B4CC309B5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46" y="981965"/>
            <a:ext cx="8148474" cy="397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73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95401" y="136171"/>
            <a:ext cx="6477000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Intuitive Application for all applicant/participant types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048C46-9700-4BF9-904A-F83465B61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30" y="869356"/>
            <a:ext cx="7192340" cy="40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05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95401" y="136171"/>
            <a:ext cx="6477000" cy="57278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Supports multiple household income certification methods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374C4-1897-4D8B-8483-95688B4A4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48" y="804835"/>
            <a:ext cx="6990331" cy="433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62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95401" y="136171"/>
            <a:ext cx="6477000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Prioritize review based on legislation/local-preference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9F429-33F0-4209-A050-EC305644E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25" y="806658"/>
            <a:ext cx="7445021" cy="44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90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95401" y="136171"/>
            <a:ext cx="6477000" cy="57278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Ensure application review process is consistent and streamlined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102DA0-90CD-41EF-80D5-035C181C8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61" y="803354"/>
            <a:ext cx="7130580" cy="434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79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104409" y="104640"/>
            <a:ext cx="6922506" cy="57278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Generate approval, denial, and incomplete application emails via standard templates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80BE0-ED75-4257-9648-35DD6306D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04" y="815302"/>
            <a:ext cx="7213663" cy="432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67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D6CA58-DF9F-44F9-AD8C-5DDA2AAE422F}"/>
              </a:ext>
            </a:extLst>
          </p:cNvPr>
          <p:cNvSpPr txBox="1"/>
          <p:nvPr/>
        </p:nvSpPr>
        <p:spPr>
          <a:xfrm>
            <a:off x="44450" y="90904"/>
            <a:ext cx="9487431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Tx/>
              <a:buFontTx/>
              <a:buNone/>
            </a:pPr>
            <a:r>
              <a:rPr lang="en-US" sz="1800" b="1" kern="1200" dirty="0">
                <a:solidFill>
                  <a:prstClr val="white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Introduction to Neighborly Software</a:t>
            </a:r>
          </a:p>
        </p:txBody>
      </p:sp>
      <p:grpSp>
        <p:nvGrpSpPr>
          <p:cNvPr id="21" name="Google Shape;438;p47">
            <a:extLst>
              <a:ext uri="{FF2B5EF4-FFF2-40B4-BE49-F238E27FC236}">
                <a16:creationId xmlns:a16="http://schemas.microsoft.com/office/drawing/2014/main" id="{CCEE1349-D55C-475C-957A-AE7194308849}"/>
              </a:ext>
            </a:extLst>
          </p:cNvPr>
          <p:cNvGrpSpPr/>
          <p:nvPr/>
        </p:nvGrpSpPr>
        <p:grpSpPr>
          <a:xfrm>
            <a:off x="3788051" y="1873353"/>
            <a:ext cx="3947099" cy="678689"/>
            <a:chOff x="1593194" y="118989"/>
            <a:chExt cx="2948734" cy="1474367"/>
          </a:xfrm>
        </p:grpSpPr>
        <p:sp>
          <p:nvSpPr>
            <p:cNvPr id="23" name="Google Shape;440;p47">
              <a:extLst>
                <a:ext uri="{FF2B5EF4-FFF2-40B4-BE49-F238E27FC236}">
                  <a16:creationId xmlns:a16="http://schemas.microsoft.com/office/drawing/2014/main" id="{F983C9DD-94BA-4509-80C9-DEBF5AF19862}"/>
                </a:ext>
              </a:extLst>
            </p:cNvPr>
            <p:cNvSpPr/>
            <p:nvPr/>
          </p:nvSpPr>
          <p:spPr>
            <a:xfrm>
              <a:off x="1593194" y="118989"/>
              <a:ext cx="2948734" cy="1474367"/>
            </a:xfrm>
            <a:prstGeom prst="roundRect">
              <a:avLst>
                <a:gd name="adj" fmla="val 16667"/>
              </a:avLst>
            </a:prstGeom>
            <a:solidFill>
              <a:srgbClr val="198ECC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24" name="Google Shape;441;p47">
              <a:extLst>
                <a:ext uri="{FF2B5EF4-FFF2-40B4-BE49-F238E27FC236}">
                  <a16:creationId xmlns:a16="http://schemas.microsoft.com/office/drawing/2014/main" id="{833FCFCF-6FC4-4D00-AC01-FCD56CE9BC8F}"/>
                </a:ext>
              </a:extLst>
            </p:cNvPr>
            <p:cNvSpPr txBox="1"/>
            <p:nvPr/>
          </p:nvSpPr>
          <p:spPr>
            <a:xfrm>
              <a:off x="1665167" y="190962"/>
              <a:ext cx="2804788" cy="133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Senior Vice President, Sales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Google Shape;441;p47">
            <a:extLst>
              <a:ext uri="{FF2B5EF4-FFF2-40B4-BE49-F238E27FC236}">
                <a16:creationId xmlns:a16="http://schemas.microsoft.com/office/drawing/2014/main" id="{9D925FD2-5092-4972-AE40-31F62A86A185}"/>
              </a:ext>
            </a:extLst>
          </p:cNvPr>
          <p:cNvSpPr txBox="1"/>
          <p:nvPr/>
        </p:nvSpPr>
        <p:spPr>
          <a:xfrm>
            <a:off x="3857657" y="2795484"/>
            <a:ext cx="1356230" cy="61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Housing </a:t>
            </a:r>
          </a:p>
          <a:p>
            <a:pPr marL="0" marR="0" algn="ctr">
              <a:spcBef>
                <a:spcPts val="0"/>
              </a:spcBef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Rehabilitation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oogle Shape;438;p47">
            <a:extLst>
              <a:ext uri="{FF2B5EF4-FFF2-40B4-BE49-F238E27FC236}">
                <a16:creationId xmlns:a16="http://schemas.microsoft.com/office/drawing/2014/main" id="{2CC49052-3D47-46E6-AA8B-FE00BA670BF1}"/>
              </a:ext>
            </a:extLst>
          </p:cNvPr>
          <p:cNvGrpSpPr/>
          <p:nvPr/>
        </p:nvGrpSpPr>
        <p:grpSpPr>
          <a:xfrm>
            <a:off x="3786625" y="2713196"/>
            <a:ext cx="3948526" cy="678689"/>
            <a:chOff x="1446298" y="118989"/>
            <a:chExt cx="2948734" cy="1474367"/>
          </a:xfrm>
        </p:grpSpPr>
        <p:sp>
          <p:nvSpPr>
            <p:cNvPr id="16" name="Google Shape;440;p47">
              <a:extLst>
                <a:ext uri="{FF2B5EF4-FFF2-40B4-BE49-F238E27FC236}">
                  <a16:creationId xmlns:a16="http://schemas.microsoft.com/office/drawing/2014/main" id="{DCC0A126-34AF-4EE0-BE33-44BEB0EFE6D6}"/>
                </a:ext>
              </a:extLst>
            </p:cNvPr>
            <p:cNvSpPr/>
            <p:nvPr/>
          </p:nvSpPr>
          <p:spPr>
            <a:xfrm>
              <a:off x="1446298" y="118989"/>
              <a:ext cx="2948734" cy="1474367"/>
            </a:xfrm>
            <a:prstGeom prst="roundRect">
              <a:avLst>
                <a:gd name="adj" fmla="val 16667"/>
              </a:avLst>
            </a:prstGeom>
            <a:solidFill>
              <a:srgbClr val="198ECC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17" name="Google Shape;441;p47">
              <a:extLst>
                <a:ext uri="{FF2B5EF4-FFF2-40B4-BE49-F238E27FC236}">
                  <a16:creationId xmlns:a16="http://schemas.microsoft.com/office/drawing/2014/main" id="{FEF7267A-06DE-4777-A042-0E8F07A9DB42}"/>
                </a:ext>
              </a:extLst>
            </p:cNvPr>
            <p:cNvSpPr txBox="1"/>
            <p:nvPr/>
          </p:nvSpPr>
          <p:spPr>
            <a:xfrm>
              <a:off x="1474407" y="190960"/>
              <a:ext cx="2892938" cy="133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Martin.Greenlee@neighborlysoftware.com</a:t>
              </a:r>
            </a:p>
          </p:txBody>
        </p:sp>
      </p:grpSp>
      <p:grpSp>
        <p:nvGrpSpPr>
          <p:cNvPr id="18" name="Google Shape;438;p47">
            <a:extLst>
              <a:ext uri="{FF2B5EF4-FFF2-40B4-BE49-F238E27FC236}">
                <a16:creationId xmlns:a16="http://schemas.microsoft.com/office/drawing/2014/main" id="{40560D0A-078E-4C7B-9F6B-E1398A21F13A}"/>
              </a:ext>
            </a:extLst>
          </p:cNvPr>
          <p:cNvGrpSpPr/>
          <p:nvPr/>
        </p:nvGrpSpPr>
        <p:grpSpPr>
          <a:xfrm>
            <a:off x="3786624" y="1072927"/>
            <a:ext cx="3947099" cy="678689"/>
            <a:chOff x="1593194" y="118989"/>
            <a:chExt cx="2948734" cy="1474367"/>
          </a:xfrm>
        </p:grpSpPr>
        <p:sp>
          <p:nvSpPr>
            <p:cNvPr id="19" name="Google Shape;440;p47">
              <a:extLst>
                <a:ext uri="{FF2B5EF4-FFF2-40B4-BE49-F238E27FC236}">
                  <a16:creationId xmlns:a16="http://schemas.microsoft.com/office/drawing/2014/main" id="{E7E50037-4EFD-4908-8BCA-629F67D2B91A}"/>
                </a:ext>
              </a:extLst>
            </p:cNvPr>
            <p:cNvSpPr/>
            <p:nvPr/>
          </p:nvSpPr>
          <p:spPr>
            <a:xfrm>
              <a:off x="1593194" y="118989"/>
              <a:ext cx="2948734" cy="1474367"/>
            </a:xfrm>
            <a:prstGeom prst="roundRect">
              <a:avLst>
                <a:gd name="adj" fmla="val 16667"/>
              </a:avLst>
            </a:prstGeom>
            <a:solidFill>
              <a:srgbClr val="198ECC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22" name="Google Shape;441;p47">
              <a:extLst>
                <a:ext uri="{FF2B5EF4-FFF2-40B4-BE49-F238E27FC236}">
                  <a16:creationId xmlns:a16="http://schemas.microsoft.com/office/drawing/2014/main" id="{515DA3B3-C7F0-4F8D-B1B2-ED3DDB5CFE32}"/>
                </a:ext>
              </a:extLst>
            </p:cNvPr>
            <p:cNvSpPr txBox="1"/>
            <p:nvPr/>
          </p:nvSpPr>
          <p:spPr>
            <a:xfrm>
              <a:off x="1665167" y="190962"/>
              <a:ext cx="2804788" cy="133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Martin Greenlee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 descr="A person wearing a bow tie&#10;&#10;Description automatically generated with medium confidence">
            <a:extLst>
              <a:ext uri="{FF2B5EF4-FFF2-40B4-BE49-F238E27FC236}">
                <a16:creationId xmlns:a16="http://schemas.microsoft.com/office/drawing/2014/main" id="{1730ACEE-B1E6-46D4-AFD0-0301AB9C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94" y="1106058"/>
            <a:ext cx="2380195" cy="23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39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104409" y="104640"/>
            <a:ext cx="6922506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Custom Reporting and Reporting API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43AA7-ED85-4ECD-B0D5-7F9476921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62" y="1166649"/>
            <a:ext cx="4478910" cy="2720678"/>
          </a:xfrm>
          <a:prstGeom prst="rect">
            <a:avLst/>
          </a:prstGeom>
        </p:spPr>
      </p:pic>
      <p:pic>
        <p:nvPicPr>
          <p:cNvPr id="6" name="Picture 5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F88DC919-8281-4448-8E0C-2FD005761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973" y="1211411"/>
            <a:ext cx="4089726" cy="272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5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104409" y="104640"/>
            <a:ext cx="6922506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Accomplishment reporting unique to specific demographics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1F7E29-74E2-4DD2-B11C-075B0B0E0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50" y="797285"/>
            <a:ext cx="7598391" cy="41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14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104409" y="104640"/>
            <a:ext cx="6922506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Plot all applicants/projects on a city/county/state-wide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FB566-6892-4C7B-BB74-1FC39FBCC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08" y="531523"/>
            <a:ext cx="87034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70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988A-401E-44AA-A2AA-1E01DD20F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IMPLEMENTATION  PROCESS</a:t>
            </a:r>
          </a:p>
        </p:txBody>
      </p:sp>
    </p:spTree>
    <p:extLst>
      <p:ext uri="{BB962C8B-B14F-4D97-AF65-F5344CB8AC3E}">
        <p14:creationId xmlns:p14="http://schemas.microsoft.com/office/powerpoint/2010/main" val="336754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D6CA58-DF9F-44F9-AD8C-5DDA2AAE422F}"/>
              </a:ext>
            </a:extLst>
          </p:cNvPr>
          <p:cNvSpPr txBox="1"/>
          <p:nvPr/>
        </p:nvSpPr>
        <p:spPr>
          <a:xfrm>
            <a:off x="44450" y="90904"/>
            <a:ext cx="9487431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Tx/>
              <a:buFontTx/>
              <a:buNone/>
            </a:pPr>
            <a:r>
              <a:rPr lang="en-US" sz="1800" b="1" kern="1200" dirty="0">
                <a:solidFill>
                  <a:prstClr val="white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Implementation Process</a:t>
            </a:r>
          </a:p>
        </p:txBody>
      </p:sp>
      <p:grpSp>
        <p:nvGrpSpPr>
          <p:cNvPr id="21" name="Google Shape;438;p47">
            <a:extLst>
              <a:ext uri="{FF2B5EF4-FFF2-40B4-BE49-F238E27FC236}">
                <a16:creationId xmlns:a16="http://schemas.microsoft.com/office/drawing/2014/main" id="{CCEE1349-D55C-475C-957A-AE7194308849}"/>
              </a:ext>
            </a:extLst>
          </p:cNvPr>
          <p:cNvGrpSpPr/>
          <p:nvPr/>
        </p:nvGrpSpPr>
        <p:grpSpPr>
          <a:xfrm>
            <a:off x="3788052" y="1873353"/>
            <a:ext cx="3813044" cy="678689"/>
            <a:chOff x="1593194" y="118989"/>
            <a:chExt cx="2948734" cy="1474367"/>
          </a:xfrm>
        </p:grpSpPr>
        <p:sp>
          <p:nvSpPr>
            <p:cNvPr id="23" name="Google Shape;440;p47">
              <a:extLst>
                <a:ext uri="{FF2B5EF4-FFF2-40B4-BE49-F238E27FC236}">
                  <a16:creationId xmlns:a16="http://schemas.microsoft.com/office/drawing/2014/main" id="{F983C9DD-94BA-4509-80C9-DEBF5AF19862}"/>
                </a:ext>
              </a:extLst>
            </p:cNvPr>
            <p:cNvSpPr/>
            <p:nvPr/>
          </p:nvSpPr>
          <p:spPr>
            <a:xfrm>
              <a:off x="1593194" y="118989"/>
              <a:ext cx="2948734" cy="1474367"/>
            </a:xfrm>
            <a:prstGeom prst="roundRect">
              <a:avLst>
                <a:gd name="adj" fmla="val 16667"/>
              </a:avLst>
            </a:prstGeom>
            <a:solidFill>
              <a:srgbClr val="198ECC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24" name="Google Shape;441;p47">
              <a:extLst>
                <a:ext uri="{FF2B5EF4-FFF2-40B4-BE49-F238E27FC236}">
                  <a16:creationId xmlns:a16="http://schemas.microsoft.com/office/drawing/2014/main" id="{833FCFCF-6FC4-4D00-AC01-FCD56CE9BC8F}"/>
                </a:ext>
              </a:extLst>
            </p:cNvPr>
            <p:cNvSpPr txBox="1"/>
            <p:nvPr/>
          </p:nvSpPr>
          <p:spPr>
            <a:xfrm>
              <a:off x="1665167" y="190962"/>
              <a:ext cx="2804788" cy="133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Director, Implementation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Google Shape;441;p47">
            <a:extLst>
              <a:ext uri="{FF2B5EF4-FFF2-40B4-BE49-F238E27FC236}">
                <a16:creationId xmlns:a16="http://schemas.microsoft.com/office/drawing/2014/main" id="{9D925FD2-5092-4972-AE40-31F62A86A185}"/>
              </a:ext>
            </a:extLst>
          </p:cNvPr>
          <p:cNvSpPr txBox="1"/>
          <p:nvPr/>
        </p:nvSpPr>
        <p:spPr>
          <a:xfrm>
            <a:off x="3857657" y="2795484"/>
            <a:ext cx="1356230" cy="61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Housing </a:t>
            </a:r>
          </a:p>
          <a:p>
            <a:pPr marL="0" marR="0" algn="ctr">
              <a:spcBef>
                <a:spcPts val="0"/>
              </a:spcBef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Rehabilitation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oogle Shape;438;p47">
            <a:extLst>
              <a:ext uri="{FF2B5EF4-FFF2-40B4-BE49-F238E27FC236}">
                <a16:creationId xmlns:a16="http://schemas.microsoft.com/office/drawing/2014/main" id="{2CC49052-3D47-46E6-AA8B-FE00BA670BF1}"/>
              </a:ext>
            </a:extLst>
          </p:cNvPr>
          <p:cNvGrpSpPr/>
          <p:nvPr/>
        </p:nvGrpSpPr>
        <p:grpSpPr>
          <a:xfrm>
            <a:off x="3790439" y="2706243"/>
            <a:ext cx="3813044" cy="678689"/>
            <a:chOff x="1446298" y="118989"/>
            <a:chExt cx="2948734" cy="1474367"/>
          </a:xfrm>
        </p:grpSpPr>
        <p:sp>
          <p:nvSpPr>
            <p:cNvPr id="16" name="Google Shape;440;p47">
              <a:extLst>
                <a:ext uri="{FF2B5EF4-FFF2-40B4-BE49-F238E27FC236}">
                  <a16:creationId xmlns:a16="http://schemas.microsoft.com/office/drawing/2014/main" id="{DCC0A126-34AF-4EE0-BE33-44BEB0EFE6D6}"/>
                </a:ext>
              </a:extLst>
            </p:cNvPr>
            <p:cNvSpPr/>
            <p:nvPr/>
          </p:nvSpPr>
          <p:spPr>
            <a:xfrm>
              <a:off x="1446298" y="118989"/>
              <a:ext cx="2948734" cy="1474367"/>
            </a:xfrm>
            <a:prstGeom prst="roundRect">
              <a:avLst>
                <a:gd name="adj" fmla="val 16667"/>
              </a:avLst>
            </a:prstGeom>
            <a:solidFill>
              <a:srgbClr val="198ECC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17" name="Google Shape;441;p47">
              <a:extLst>
                <a:ext uri="{FF2B5EF4-FFF2-40B4-BE49-F238E27FC236}">
                  <a16:creationId xmlns:a16="http://schemas.microsoft.com/office/drawing/2014/main" id="{FEF7267A-06DE-4777-A042-0E8F07A9DB42}"/>
                </a:ext>
              </a:extLst>
            </p:cNvPr>
            <p:cNvSpPr txBox="1"/>
            <p:nvPr/>
          </p:nvSpPr>
          <p:spPr>
            <a:xfrm>
              <a:off x="1471738" y="190960"/>
              <a:ext cx="2891955" cy="133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Qiana.Daughtry@neighborlysoftware.com</a:t>
              </a:r>
            </a:p>
          </p:txBody>
        </p:sp>
      </p:grpSp>
      <p:grpSp>
        <p:nvGrpSpPr>
          <p:cNvPr id="18" name="Google Shape;438;p47">
            <a:extLst>
              <a:ext uri="{FF2B5EF4-FFF2-40B4-BE49-F238E27FC236}">
                <a16:creationId xmlns:a16="http://schemas.microsoft.com/office/drawing/2014/main" id="{40560D0A-078E-4C7B-9F6B-E1398A21F13A}"/>
              </a:ext>
            </a:extLst>
          </p:cNvPr>
          <p:cNvGrpSpPr/>
          <p:nvPr/>
        </p:nvGrpSpPr>
        <p:grpSpPr>
          <a:xfrm>
            <a:off x="3786625" y="1072927"/>
            <a:ext cx="3813044" cy="678689"/>
            <a:chOff x="1593194" y="118989"/>
            <a:chExt cx="2948734" cy="1474367"/>
          </a:xfrm>
        </p:grpSpPr>
        <p:sp>
          <p:nvSpPr>
            <p:cNvPr id="19" name="Google Shape;440;p47">
              <a:extLst>
                <a:ext uri="{FF2B5EF4-FFF2-40B4-BE49-F238E27FC236}">
                  <a16:creationId xmlns:a16="http://schemas.microsoft.com/office/drawing/2014/main" id="{E7E50037-4EFD-4908-8BCA-629F67D2B91A}"/>
                </a:ext>
              </a:extLst>
            </p:cNvPr>
            <p:cNvSpPr/>
            <p:nvPr/>
          </p:nvSpPr>
          <p:spPr>
            <a:xfrm>
              <a:off x="1593194" y="118989"/>
              <a:ext cx="2948734" cy="1474367"/>
            </a:xfrm>
            <a:prstGeom prst="roundRect">
              <a:avLst>
                <a:gd name="adj" fmla="val 16667"/>
              </a:avLst>
            </a:prstGeom>
            <a:solidFill>
              <a:srgbClr val="198ECC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22" name="Google Shape;441;p47">
              <a:extLst>
                <a:ext uri="{FF2B5EF4-FFF2-40B4-BE49-F238E27FC236}">
                  <a16:creationId xmlns:a16="http://schemas.microsoft.com/office/drawing/2014/main" id="{515DA3B3-C7F0-4F8D-B1B2-ED3DDB5CFE32}"/>
                </a:ext>
              </a:extLst>
            </p:cNvPr>
            <p:cNvSpPr txBox="1"/>
            <p:nvPr/>
          </p:nvSpPr>
          <p:spPr>
            <a:xfrm>
              <a:off x="1665167" y="190962"/>
              <a:ext cx="2804788" cy="133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Qiana Daughtry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picture containing person, outdoor, person, green&#10;&#10;Description automatically generated">
            <a:extLst>
              <a:ext uri="{FF2B5EF4-FFF2-40B4-BE49-F238E27FC236}">
                <a16:creationId xmlns:a16="http://schemas.microsoft.com/office/drawing/2014/main" id="{2CB6E33E-AEE8-4305-A722-9619DC122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22" y="1142656"/>
            <a:ext cx="2140082" cy="214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55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395545" y="98421"/>
            <a:ext cx="4857750" cy="4295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Implementations</a:t>
            </a:r>
            <a:r>
              <a:rPr lang="en-US" sz="2100" dirty="0"/>
              <a:t> 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767264"/>
            <a:ext cx="1600200" cy="273844"/>
          </a:xfrm>
        </p:spPr>
        <p:txBody>
          <a:bodyPr>
            <a:normAutofit fontScale="70000" lnSpcReduction="20000"/>
          </a:bodyPr>
          <a:lstStyle/>
          <a:p>
            <a:fld id="{DB2374DB-AE61-41C7-B9F8-A8000987945F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C29EB-60DA-4F9E-8F5A-E218385FB3F8}"/>
              </a:ext>
            </a:extLst>
          </p:cNvPr>
          <p:cNvSpPr/>
          <p:nvPr/>
        </p:nvSpPr>
        <p:spPr>
          <a:xfrm>
            <a:off x="1452961" y="852047"/>
            <a:ext cx="53721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ea typeface="Calibri"/>
              </a:rPr>
              <a:t>What we will cover:</a:t>
            </a:r>
          </a:p>
          <a:p>
            <a:endParaRPr lang="en-US" sz="1500" dirty="0">
              <a:ea typeface="Calibri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Overview of the implementation process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Phases</a:t>
            </a:r>
          </a:p>
          <a:p>
            <a:endParaRPr lang="en-US" sz="1500" dirty="0">
              <a:ea typeface="Calibri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How many programs do we implement at time?</a:t>
            </a:r>
          </a:p>
          <a:p>
            <a:pPr lvl="1"/>
            <a:endParaRPr lang="en-US" sz="1500" dirty="0">
              <a:ea typeface="Calibri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Homework assignments</a:t>
            </a:r>
          </a:p>
          <a:p>
            <a:endParaRPr lang="en-US" sz="1500" dirty="0">
              <a:ea typeface="Calibri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Meetings (5-6)</a:t>
            </a:r>
          </a:p>
          <a:p>
            <a:endParaRPr lang="en-US" sz="1500" dirty="0">
              <a:ea typeface="Calibri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Transition to Client Success Team</a:t>
            </a:r>
          </a:p>
          <a:p>
            <a:endParaRPr lang="en-US" sz="1500" dirty="0">
              <a:ea typeface="Calibri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Questions – feel free to interrupt me! </a:t>
            </a:r>
            <a:r>
              <a:rPr lang="en-US" sz="1500" dirty="0">
                <a:ea typeface="Calibri"/>
                <a:sym typeface="Wingdings" panose="05000000000000000000" pitchFamily="2" charset="2"/>
              </a:rPr>
              <a:t> </a:t>
            </a:r>
            <a:endParaRPr lang="en-US" sz="1500" dirty="0">
              <a:ea typeface="Calibri"/>
            </a:endParaRPr>
          </a:p>
          <a:p>
            <a:endParaRPr lang="en-US" sz="1500" dirty="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054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355F425-08C7-47F6-8187-CFD26632C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669063"/>
              </p:ext>
            </p:extLst>
          </p:nvPr>
        </p:nvGraphicFramePr>
        <p:xfrm>
          <a:off x="371615" y="38565"/>
          <a:ext cx="8400770" cy="510493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767085">
                  <a:extLst>
                    <a:ext uri="{9D8B030D-6E8A-4147-A177-3AD203B41FA5}">
                      <a16:colId xmlns:a16="http://schemas.microsoft.com/office/drawing/2014/main" val="1151728692"/>
                    </a:ext>
                  </a:extLst>
                </a:gridCol>
                <a:gridCol w="1133718">
                  <a:extLst>
                    <a:ext uri="{9D8B030D-6E8A-4147-A177-3AD203B41FA5}">
                      <a16:colId xmlns:a16="http://schemas.microsoft.com/office/drawing/2014/main" val="1656886295"/>
                    </a:ext>
                  </a:extLst>
                </a:gridCol>
                <a:gridCol w="680230">
                  <a:extLst>
                    <a:ext uri="{9D8B030D-6E8A-4147-A177-3AD203B41FA5}">
                      <a16:colId xmlns:a16="http://schemas.microsoft.com/office/drawing/2014/main" val="2982378966"/>
                    </a:ext>
                  </a:extLst>
                </a:gridCol>
                <a:gridCol w="5819737">
                  <a:extLst>
                    <a:ext uri="{9D8B030D-6E8A-4147-A177-3AD203B41FA5}">
                      <a16:colId xmlns:a16="http://schemas.microsoft.com/office/drawing/2014/main" val="4111846321"/>
                    </a:ext>
                  </a:extLst>
                </a:gridCol>
              </a:tblGrid>
              <a:tr h="1822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Date</a:t>
                      </a:r>
                      <a:endParaRPr lang="en-US" sz="10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Event</a:t>
                      </a:r>
                      <a:endParaRPr lang="en-US" sz="10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Location</a:t>
                      </a:r>
                      <a:endParaRPr lang="en-US" sz="100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Key Activities </a:t>
                      </a:r>
                      <a:endParaRPr lang="en-US" sz="1000" dirty="0">
                        <a:solidFill>
                          <a:srgbClr val="365F9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extLst>
                  <a:ext uri="{0D108BD9-81ED-4DB2-BD59-A6C34878D82A}">
                    <a16:rowId xmlns:a16="http://schemas.microsoft.com/office/drawing/2014/main" val="4255140287"/>
                  </a:ext>
                </a:extLst>
              </a:tr>
              <a:tr h="9550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</a:rPr>
                        <a:t>9/30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</a:rPr>
                        <a:t>2PM</a:t>
                      </a:r>
                      <a:endParaRPr lang="en-US" sz="900" b="1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Kickoff Meeting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 Hours)</a:t>
                      </a: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Virtual</a:t>
                      </a: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Demonstration of the software to all key stakeholders.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Project objectives and software requirements are reviewed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Implementation timeline is reviewed and required roles are identified.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Implementation Guide is reviewed. 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b="1" dirty="0">
                          <a:effectLst/>
                          <a:latin typeface="+mn-lt"/>
                        </a:rPr>
                        <a:t>Homework due date Wednesday, October 6</a:t>
                      </a:r>
                      <a:r>
                        <a:rPr lang="en-US" sz="900" b="1" baseline="30000" dirty="0">
                          <a:effectLst/>
                          <a:latin typeface="+mn-lt"/>
                        </a:rPr>
                        <a:t>th </a:t>
                      </a:r>
                      <a:r>
                        <a:rPr lang="en-US" sz="900" b="1" dirty="0">
                          <a:effectLst/>
                          <a:latin typeface="+mn-lt"/>
                        </a:rPr>
                        <a:t>at 12pm </a:t>
                      </a:r>
                    </a:p>
                    <a:p>
                      <a:pPr marL="27432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 </a:t>
                      </a: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extLst>
                  <a:ext uri="{0D108BD9-81ED-4DB2-BD59-A6C34878D82A}">
                    <a16:rowId xmlns:a16="http://schemas.microsoft.com/office/drawing/2014/main" val="420671911"/>
                  </a:ext>
                </a:extLst>
              </a:tr>
              <a:tr h="9550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</a:rPr>
                        <a:t>10/7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10AM EST</a:t>
                      </a: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Workshop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 Hours)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Virtual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65F91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Review completed Implementation Guide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Review all historical data sources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Review and recommend client best practices to incorporate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"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Project requirements are finalized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"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Historical data template is provided for data capture by client</a:t>
                      </a:r>
                      <a:br>
                        <a:rPr lang="en-US" sz="900" dirty="0">
                          <a:effectLst/>
                          <a:latin typeface="+mn-lt"/>
                        </a:rPr>
                      </a:b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extLst>
                  <a:ext uri="{0D108BD9-81ED-4DB2-BD59-A6C34878D82A}">
                    <a16:rowId xmlns:a16="http://schemas.microsoft.com/office/drawing/2014/main" val="1708216223"/>
                  </a:ext>
                </a:extLst>
              </a:tr>
              <a:tr h="7935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10/21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9AM EST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Configuration Review Meeting #1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 Hours)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Virtual</a:t>
                      </a: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First pass configuration is demonstrated to all key stakeholders.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User credentials are given to administrators for testing – recommended that at least two existing cases are entered into the system for each program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Detailed feedback is captured and incorporated into next review.</a:t>
                      </a:r>
                    </a:p>
                    <a:p>
                      <a:pPr marL="27432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 </a:t>
                      </a: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extLst>
                  <a:ext uri="{0D108BD9-81ED-4DB2-BD59-A6C34878D82A}">
                    <a16:rowId xmlns:a16="http://schemas.microsoft.com/office/drawing/2014/main" val="2678559045"/>
                  </a:ext>
                </a:extLst>
              </a:tr>
              <a:tr h="9550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10/28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9AM EST</a:t>
                      </a: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Configuration Review Meeting #2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 Hours)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 </a:t>
                      </a: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Virtual</a:t>
                      </a: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Second pass configuration is demonstrated to all key stakeholders, including draw approval workflow by program and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Additional cases are entered in the system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"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Historical data is uploaded into the system; client review and final acceptance testing begins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Detailed feedback is captured and incorporated into next review.</a:t>
                      </a:r>
                    </a:p>
                    <a:p>
                      <a:pPr marL="27432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 </a:t>
                      </a: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extLst>
                  <a:ext uri="{0D108BD9-81ED-4DB2-BD59-A6C34878D82A}">
                    <a16:rowId xmlns:a16="http://schemas.microsoft.com/office/drawing/2014/main" val="2994263716"/>
                  </a:ext>
                </a:extLst>
              </a:tr>
              <a:tr h="6320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11/4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1PM EST</a:t>
                      </a: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Go-Live Administrator Training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 Hours)</a:t>
                      </a: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Virtual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65F91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Initial configuration is complete. 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Virtual training is conducted for all administrators 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27432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 </a:t>
                      </a: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extLst>
                  <a:ext uri="{0D108BD9-81ED-4DB2-BD59-A6C34878D82A}">
                    <a16:rowId xmlns:a16="http://schemas.microsoft.com/office/drawing/2014/main" val="2650743029"/>
                  </a:ext>
                </a:extLst>
              </a:tr>
              <a:tr h="6320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1-1.5 months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 Go-Live</a:t>
                      </a: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</a:rPr>
                        <a:t>Neighbor System Admin. Training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+mn-lt"/>
                        </a:rPr>
                        <a:t>(4 Hours)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Virtual</a:t>
                      </a: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"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Neighbor System Administrator(s) training is conducted for configuration tools </a:t>
                      </a:r>
                      <a:endParaRPr lang="en-US" sz="900" dirty="0">
                        <a:solidFill>
                          <a:srgbClr val="365F9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05" marR="25405" marT="0" marB="0"/>
                </a:tc>
                <a:extLst>
                  <a:ext uri="{0D108BD9-81ED-4DB2-BD59-A6C34878D82A}">
                    <a16:rowId xmlns:a16="http://schemas.microsoft.com/office/drawing/2014/main" val="2680138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112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269422" y="107563"/>
            <a:ext cx="4857750" cy="4295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Implementation Guide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767264"/>
            <a:ext cx="1600200" cy="273844"/>
          </a:xfrm>
        </p:spPr>
        <p:txBody>
          <a:bodyPr>
            <a:normAutofit fontScale="70000" lnSpcReduction="20000"/>
          </a:bodyPr>
          <a:lstStyle/>
          <a:p>
            <a:fld id="{DB2374DB-AE61-41C7-B9F8-A8000987945F}" type="slidenum">
              <a:rPr lang="en-US" smtClean="0"/>
              <a:t>27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07F48-C060-43EB-937E-D99E20D52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71" y="810798"/>
            <a:ext cx="7458458" cy="371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82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332484" y="98554"/>
            <a:ext cx="4857750" cy="4295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Implementation Guide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767264"/>
            <a:ext cx="1600200" cy="273844"/>
          </a:xfrm>
        </p:spPr>
        <p:txBody>
          <a:bodyPr>
            <a:normAutofit fontScale="70000" lnSpcReduction="20000"/>
          </a:bodyPr>
          <a:lstStyle/>
          <a:p>
            <a:fld id="{DB2374DB-AE61-41C7-B9F8-A8000987945F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B7F85-25D7-4BAD-A764-725DB9780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61" y="824311"/>
            <a:ext cx="7353678" cy="364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1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449599" y="98554"/>
            <a:ext cx="4857750" cy="4295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Implementation Guide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767264"/>
            <a:ext cx="1600200" cy="273844"/>
          </a:xfrm>
        </p:spPr>
        <p:txBody>
          <a:bodyPr>
            <a:normAutofit fontScale="70000" lnSpcReduction="20000"/>
          </a:bodyPr>
          <a:lstStyle/>
          <a:p>
            <a:fld id="{DB2374DB-AE61-41C7-B9F8-A8000987945F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F2DBE-04F9-4CBE-B2BD-4797D0023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79" y="783772"/>
            <a:ext cx="7153643" cy="368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8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1A58DA-CC91-4DBC-8136-7197398AB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86" y="1182633"/>
            <a:ext cx="2087358" cy="12885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0D69FF-210B-4682-BF55-AEF8336DA78A}"/>
              </a:ext>
            </a:extLst>
          </p:cNvPr>
          <p:cNvSpPr/>
          <p:nvPr/>
        </p:nvSpPr>
        <p:spPr>
          <a:xfrm>
            <a:off x="647786" y="2566370"/>
            <a:ext cx="2087358" cy="46251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Mission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42409-C32B-45E6-B27B-4FCFEE1C6791}"/>
              </a:ext>
            </a:extLst>
          </p:cNvPr>
          <p:cNvSpPr txBox="1"/>
          <p:nvPr/>
        </p:nvSpPr>
        <p:spPr>
          <a:xfrm>
            <a:off x="548990" y="3014564"/>
            <a:ext cx="23220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pride ourselves on our core values of </a:t>
            </a:r>
            <a:r>
              <a:rPr lang="en-US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Community, Innovation, Teamwork, Integrity, Enthusiasm &amp; Service (CITIES).  </a:t>
            </a:r>
            <a:r>
              <a:rPr lang="en-US" kern="12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Our</a:t>
            </a:r>
            <a:r>
              <a:rPr lang="en-US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kern="12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passion </a:t>
            </a:r>
            <a:r>
              <a:rPr lang="en-US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lang="en-US" kern="12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Helping </a:t>
            </a:r>
            <a:r>
              <a:rPr lang="en-US" kern="12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lang="en-US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ommunities </a:t>
            </a:r>
          </a:p>
          <a:p>
            <a:pPr algn="ctr">
              <a:buClrTx/>
              <a:buFontTx/>
              <a:buNone/>
            </a:pPr>
            <a:r>
              <a:rPr lang="en-US" kern="12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lang="en-US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elp </a:t>
            </a:r>
            <a:r>
              <a:rPr lang="en-US" kern="12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lang="en-US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eople</a:t>
            </a:r>
            <a:r>
              <a:rPr lang="en-US" kern="120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algn="ctr">
              <a:buClrTx/>
              <a:buFontTx/>
              <a:buNone/>
            </a:pPr>
            <a:endParaRPr lang="en-US" sz="16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8C8A6D-4C20-405C-BC56-F37C53F48303}"/>
              </a:ext>
            </a:extLst>
          </p:cNvPr>
          <p:cNvSpPr txBox="1">
            <a:spLocks/>
          </p:cNvSpPr>
          <p:nvPr/>
        </p:nvSpPr>
        <p:spPr>
          <a:xfrm>
            <a:off x="66745" y="99354"/>
            <a:ext cx="7924799" cy="5727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Are Purpose-Driven &amp; Mission-Ready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F0189D9D-154F-4C82-BCEB-7F7B69035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75" y="1188003"/>
            <a:ext cx="2368402" cy="12831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07FC5B-2662-4281-A239-3E279B9909BE}"/>
              </a:ext>
            </a:extLst>
          </p:cNvPr>
          <p:cNvSpPr/>
          <p:nvPr/>
        </p:nvSpPr>
        <p:spPr>
          <a:xfrm>
            <a:off x="3299690" y="2566371"/>
            <a:ext cx="2368402" cy="45713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BD088A-0EB1-46C8-A322-04B9554BE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611" y="1188003"/>
            <a:ext cx="2322048" cy="12831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F7C8A4-723D-4DBE-BEE5-481E7EF32CD9}"/>
              </a:ext>
            </a:extLst>
          </p:cNvPr>
          <p:cNvSpPr/>
          <p:nvPr/>
        </p:nvSpPr>
        <p:spPr>
          <a:xfrm>
            <a:off x="6156611" y="2566370"/>
            <a:ext cx="2322048" cy="45713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86D4E-C744-471D-B977-4020DFBA61B5}"/>
              </a:ext>
            </a:extLst>
          </p:cNvPr>
          <p:cNvSpPr txBox="1"/>
          <p:nvPr/>
        </p:nvSpPr>
        <p:spPr>
          <a:xfrm>
            <a:off x="5928010" y="3023501"/>
            <a:ext cx="2667000" cy="146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With 275 public sector clients using our software and a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team with over 150 years of experience implementing and/or administering govt. programs, </a:t>
            </a:r>
            <a:r>
              <a:rPr lang="en-US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have a proven track record.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08618-A30D-45CE-9373-1BFFB37F8ECE}"/>
              </a:ext>
            </a:extLst>
          </p:cNvPr>
          <p:cNvSpPr txBox="1"/>
          <p:nvPr/>
        </p:nvSpPr>
        <p:spPr>
          <a:xfrm>
            <a:off x="3127244" y="3029479"/>
            <a:ext cx="26670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 innovative software that has reinvented the way Housing, Economic &amp; Community Development programs are administered. </a:t>
            </a:r>
          </a:p>
          <a:p>
            <a:pPr algn="ctr">
              <a:buClrTx/>
              <a:buFontTx/>
              <a:buNone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690342-ECF7-4EB8-8F3F-201E1501D95B}"/>
              </a:ext>
            </a:extLst>
          </p:cNvPr>
          <p:cNvCxnSpPr>
            <a:cxnSpLocks/>
          </p:cNvCxnSpPr>
          <p:nvPr/>
        </p:nvCxnSpPr>
        <p:spPr>
          <a:xfrm>
            <a:off x="3039772" y="1045756"/>
            <a:ext cx="0" cy="323908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4E7EB2-F9FF-4AB1-909F-2AE9DBA4FA8E}"/>
              </a:ext>
            </a:extLst>
          </p:cNvPr>
          <p:cNvCxnSpPr>
            <a:cxnSpLocks/>
          </p:cNvCxnSpPr>
          <p:nvPr/>
        </p:nvCxnSpPr>
        <p:spPr>
          <a:xfrm>
            <a:off x="5928010" y="1045756"/>
            <a:ext cx="0" cy="323908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838808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418068" y="98554"/>
            <a:ext cx="4857750" cy="4295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Implementation Guide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767264"/>
            <a:ext cx="1600200" cy="273844"/>
          </a:xfrm>
        </p:spPr>
        <p:txBody>
          <a:bodyPr>
            <a:normAutofit fontScale="70000" lnSpcReduction="20000"/>
          </a:bodyPr>
          <a:lstStyle/>
          <a:p>
            <a:fld id="{DB2374DB-AE61-41C7-B9F8-A8000987945F}" type="slidenum">
              <a:rPr lang="en-US" smtClean="0"/>
              <a:t>30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953D2-BE96-4E1F-910E-1690A452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02" y="878365"/>
            <a:ext cx="7210796" cy="34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18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988A-401E-44AA-A2AA-1E01DD20F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CLIENT SUCCESS</a:t>
            </a:r>
          </a:p>
        </p:txBody>
      </p:sp>
    </p:spTree>
    <p:extLst>
      <p:ext uri="{BB962C8B-B14F-4D97-AF65-F5344CB8AC3E}">
        <p14:creationId xmlns:p14="http://schemas.microsoft.com/office/powerpoint/2010/main" val="2119855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D6CA58-DF9F-44F9-AD8C-5DDA2AAE422F}"/>
              </a:ext>
            </a:extLst>
          </p:cNvPr>
          <p:cNvSpPr txBox="1"/>
          <p:nvPr/>
        </p:nvSpPr>
        <p:spPr>
          <a:xfrm>
            <a:off x="44450" y="90904"/>
            <a:ext cx="9487431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Tx/>
              <a:buFontTx/>
              <a:buNone/>
            </a:pPr>
            <a:r>
              <a:rPr lang="en-US" sz="1800" b="1" kern="1200" dirty="0">
                <a:solidFill>
                  <a:prstClr val="white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Neighbor (client) Success</a:t>
            </a:r>
          </a:p>
        </p:txBody>
      </p:sp>
      <p:grpSp>
        <p:nvGrpSpPr>
          <p:cNvPr id="21" name="Google Shape;438;p47">
            <a:extLst>
              <a:ext uri="{FF2B5EF4-FFF2-40B4-BE49-F238E27FC236}">
                <a16:creationId xmlns:a16="http://schemas.microsoft.com/office/drawing/2014/main" id="{CCEE1349-D55C-475C-957A-AE7194308849}"/>
              </a:ext>
            </a:extLst>
          </p:cNvPr>
          <p:cNvGrpSpPr/>
          <p:nvPr/>
        </p:nvGrpSpPr>
        <p:grpSpPr>
          <a:xfrm>
            <a:off x="3788052" y="1873353"/>
            <a:ext cx="3709545" cy="678689"/>
            <a:chOff x="1593194" y="118989"/>
            <a:chExt cx="2948734" cy="1474367"/>
          </a:xfrm>
        </p:grpSpPr>
        <p:sp>
          <p:nvSpPr>
            <p:cNvPr id="23" name="Google Shape;440;p47">
              <a:extLst>
                <a:ext uri="{FF2B5EF4-FFF2-40B4-BE49-F238E27FC236}">
                  <a16:creationId xmlns:a16="http://schemas.microsoft.com/office/drawing/2014/main" id="{F983C9DD-94BA-4509-80C9-DEBF5AF19862}"/>
                </a:ext>
              </a:extLst>
            </p:cNvPr>
            <p:cNvSpPr/>
            <p:nvPr/>
          </p:nvSpPr>
          <p:spPr>
            <a:xfrm>
              <a:off x="1593194" y="118989"/>
              <a:ext cx="2948734" cy="1474367"/>
            </a:xfrm>
            <a:prstGeom prst="roundRect">
              <a:avLst>
                <a:gd name="adj" fmla="val 16667"/>
              </a:avLst>
            </a:prstGeom>
            <a:solidFill>
              <a:srgbClr val="198ECC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24" name="Google Shape;441;p47">
              <a:extLst>
                <a:ext uri="{FF2B5EF4-FFF2-40B4-BE49-F238E27FC236}">
                  <a16:creationId xmlns:a16="http://schemas.microsoft.com/office/drawing/2014/main" id="{833FCFCF-6FC4-4D00-AC01-FCD56CE9BC8F}"/>
                </a:ext>
              </a:extLst>
            </p:cNvPr>
            <p:cNvSpPr txBox="1"/>
            <p:nvPr/>
          </p:nvSpPr>
          <p:spPr>
            <a:xfrm>
              <a:off x="1665167" y="190962"/>
              <a:ext cx="2804788" cy="133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Director, Client Success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Google Shape;441;p47">
            <a:extLst>
              <a:ext uri="{FF2B5EF4-FFF2-40B4-BE49-F238E27FC236}">
                <a16:creationId xmlns:a16="http://schemas.microsoft.com/office/drawing/2014/main" id="{9D925FD2-5092-4972-AE40-31F62A86A185}"/>
              </a:ext>
            </a:extLst>
          </p:cNvPr>
          <p:cNvSpPr txBox="1"/>
          <p:nvPr/>
        </p:nvSpPr>
        <p:spPr>
          <a:xfrm>
            <a:off x="3857657" y="2795484"/>
            <a:ext cx="1356230" cy="61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Housing </a:t>
            </a:r>
          </a:p>
          <a:p>
            <a:pPr marL="0" marR="0" algn="ctr">
              <a:spcBef>
                <a:spcPts val="0"/>
              </a:spcBef>
            </a:pP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Rehabilitation</a:t>
            </a: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oogle Shape;438;p47">
            <a:extLst>
              <a:ext uri="{FF2B5EF4-FFF2-40B4-BE49-F238E27FC236}">
                <a16:creationId xmlns:a16="http://schemas.microsoft.com/office/drawing/2014/main" id="{2CC49052-3D47-46E6-AA8B-FE00BA670BF1}"/>
              </a:ext>
            </a:extLst>
          </p:cNvPr>
          <p:cNvGrpSpPr/>
          <p:nvPr/>
        </p:nvGrpSpPr>
        <p:grpSpPr>
          <a:xfrm>
            <a:off x="3790336" y="2706243"/>
            <a:ext cx="3709546" cy="678689"/>
            <a:chOff x="1446298" y="118989"/>
            <a:chExt cx="2948734" cy="1474367"/>
          </a:xfrm>
        </p:grpSpPr>
        <p:sp>
          <p:nvSpPr>
            <p:cNvPr id="16" name="Google Shape;440;p47">
              <a:extLst>
                <a:ext uri="{FF2B5EF4-FFF2-40B4-BE49-F238E27FC236}">
                  <a16:creationId xmlns:a16="http://schemas.microsoft.com/office/drawing/2014/main" id="{DCC0A126-34AF-4EE0-BE33-44BEB0EFE6D6}"/>
                </a:ext>
              </a:extLst>
            </p:cNvPr>
            <p:cNvSpPr/>
            <p:nvPr/>
          </p:nvSpPr>
          <p:spPr>
            <a:xfrm>
              <a:off x="1446298" y="118989"/>
              <a:ext cx="2948734" cy="1474367"/>
            </a:xfrm>
            <a:prstGeom prst="roundRect">
              <a:avLst>
                <a:gd name="adj" fmla="val 16667"/>
              </a:avLst>
            </a:prstGeom>
            <a:solidFill>
              <a:srgbClr val="198ECC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17" name="Google Shape;441;p47">
              <a:extLst>
                <a:ext uri="{FF2B5EF4-FFF2-40B4-BE49-F238E27FC236}">
                  <a16:creationId xmlns:a16="http://schemas.microsoft.com/office/drawing/2014/main" id="{FEF7267A-06DE-4777-A042-0E8F07A9DB42}"/>
                </a:ext>
              </a:extLst>
            </p:cNvPr>
            <p:cNvSpPr txBox="1"/>
            <p:nvPr/>
          </p:nvSpPr>
          <p:spPr>
            <a:xfrm>
              <a:off x="1499812" y="190960"/>
              <a:ext cx="2804788" cy="133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Tanya.Rustin@neighborlysoftware.com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284B9BE-E1C4-4781-B741-7517A1B47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22" y="1226367"/>
            <a:ext cx="1972660" cy="1972660"/>
          </a:xfrm>
          <a:prstGeom prst="rect">
            <a:avLst/>
          </a:prstGeom>
        </p:spPr>
      </p:pic>
      <p:grpSp>
        <p:nvGrpSpPr>
          <p:cNvPr id="18" name="Google Shape;438;p47">
            <a:extLst>
              <a:ext uri="{FF2B5EF4-FFF2-40B4-BE49-F238E27FC236}">
                <a16:creationId xmlns:a16="http://schemas.microsoft.com/office/drawing/2014/main" id="{40560D0A-078E-4C7B-9F6B-E1398A21F13A}"/>
              </a:ext>
            </a:extLst>
          </p:cNvPr>
          <p:cNvGrpSpPr/>
          <p:nvPr/>
        </p:nvGrpSpPr>
        <p:grpSpPr>
          <a:xfrm>
            <a:off x="3786625" y="1072927"/>
            <a:ext cx="3709545" cy="678689"/>
            <a:chOff x="1593194" y="118989"/>
            <a:chExt cx="2948734" cy="1474367"/>
          </a:xfrm>
        </p:grpSpPr>
        <p:sp>
          <p:nvSpPr>
            <p:cNvPr id="19" name="Google Shape;440;p47">
              <a:extLst>
                <a:ext uri="{FF2B5EF4-FFF2-40B4-BE49-F238E27FC236}">
                  <a16:creationId xmlns:a16="http://schemas.microsoft.com/office/drawing/2014/main" id="{E7E50037-4EFD-4908-8BCA-629F67D2B91A}"/>
                </a:ext>
              </a:extLst>
            </p:cNvPr>
            <p:cNvSpPr/>
            <p:nvPr/>
          </p:nvSpPr>
          <p:spPr>
            <a:xfrm>
              <a:off x="1593194" y="118989"/>
              <a:ext cx="2948734" cy="1474367"/>
            </a:xfrm>
            <a:prstGeom prst="roundRect">
              <a:avLst>
                <a:gd name="adj" fmla="val 16667"/>
              </a:avLst>
            </a:prstGeom>
            <a:solidFill>
              <a:srgbClr val="198ECC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22" name="Google Shape;441;p47">
              <a:extLst>
                <a:ext uri="{FF2B5EF4-FFF2-40B4-BE49-F238E27FC236}">
                  <a16:creationId xmlns:a16="http://schemas.microsoft.com/office/drawing/2014/main" id="{515DA3B3-C7F0-4F8D-B1B2-ED3DDB5CFE32}"/>
                </a:ext>
              </a:extLst>
            </p:cNvPr>
            <p:cNvSpPr txBox="1"/>
            <p:nvPr/>
          </p:nvSpPr>
          <p:spPr>
            <a:xfrm>
              <a:off x="1665167" y="190962"/>
              <a:ext cx="2804788" cy="133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Tany</a:t>
              </a:r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a Rustin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63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947255" y="103058"/>
            <a:ext cx="4857750" cy="4295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Client Success 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767264"/>
            <a:ext cx="1600200" cy="273844"/>
          </a:xfrm>
        </p:spPr>
        <p:txBody>
          <a:bodyPr>
            <a:normAutofit fontScale="70000" lnSpcReduction="20000"/>
          </a:bodyPr>
          <a:lstStyle/>
          <a:p>
            <a:fld id="{DB2374DB-AE61-41C7-B9F8-A8000987945F}" type="slidenum">
              <a:rPr lang="en-US" smtClean="0"/>
              <a:t>33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C29EB-60DA-4F9E-8F5A-E218385FB3F8}"/>
              </a:ext>
            </a:extLst>
          </p:cNvPr>
          <p:cNvSpPr/>
          <p:nvPr/>
        </p:nvSpPr>
        <p:spPr>
          <a:xfrm>
            <a:off x="1220138" y="1138530"/>
            <a:ext cx="5372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ea typeface="Calibri"/>
              </a:rPr>
              <a:t>What we will cover:</a:t>
            </a:r>
          </a:p>
          <a:p>
            <a:endParaRPr lang="en-US" sz="1500" dirty="0">
              <a:ea typeface="Calibri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Transition from the Implementation Team</a:t>
            </a:r>
          </a:p>
          <a:p>
            <a:pPr marL="557213" lvl="1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What we do</a:t>
            </a:r>
          </a:p>
          <a:p>
            <a:endParaRPr lang="en-US" sz="1500" dirty="0">
              <a:ea typeface="Calibri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Technical Assistance/Support and Self Training Resources</a:t>
            </a:r>
          </a:p>
          <a:p>
            <a:endParaRPr lang="en-US" sz="1500" dirty="0">
              <a:ea typeface="Calibri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Optimization Process</a:t>
            </a:r>
          </a:p>
          <a:p>
            <a:endParaRPr lang="en-US" sz="1500" dirty="0">
              <a:ea typeface="Calibri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500" dirty="0">
                <a:ea typeface="Calibri"/>
              </a:rPr>
              <a:t>Questions – feel free to interrupt me! </a:t>
            </a:r>
            <a:r>
              <a:rPr lang="en-US" sz="1500" dirty="0">
                <a:ea typeface="Calibri"/>
                <a:sym typeface="Wingdings" panose="05000000000000000000" pitchFamily="2" charset="2"/>
              </a:rPr>
              <a:t> </a:t>
            </a:r>
            <a:endParaRPr lang="en-US" sz="1500" dirty="0">
              <a:ea typeface="Calibri"/>
            </a:endParaRPr>
          </a:p>
          <a:p>
            <a:endParaRPr lang="en-US" sz="1500" dirty="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952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104409" y="104640"/>
            <a:ext cx="6922506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Easy to access technical assistance options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C911648-A7B7-427F-AD3F-F08B89D66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88" y="833696"/>
            <a:ext cx="7213024" cy="42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92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BA3A-4746-4387-8E76-DF784E50F1CD}"/>
              </a:ext>
            </a:extLst>
          </p:cNvPr>
          <p:cNvSpPr txBox="1">
            <a:spLocks/>
          </p:cNvSpPr>
          <p:nvPr/>
        </p:nvSpPr>
        <p:spPr>
          <a:xfrm>
            <a:off x="104409" y="104640"/>
            <a:ext cx="6922506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endParaRPr lang="en-US" sz="1800" b="1" dirty="0">
              <a:solidFill>
                <a:prstClr val="whit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F49CE-5F95-4005-ADCE-617FBEEA5638}"/>
              </a:ext>
            </a:extLst>
          </p:cNvPr>
          <p:cNvSpPr txBox="1"/>
          <p:nvPr/>
        </p:nvSpPr>
        <p:spPr>
          <a:xfrm>
            <a:off x="0" y="4357655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381513-1760-490E-BC3D-79ADF9200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5" y="997576"/>
            <a:ext cx="4485655" cy="3039930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C3825-183C-4D13-9C15-BAF27E24B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776" y="997576"/>
            <a:ext cx="4247674" cy="309398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727D9EA-4DDE-4B1A-8C22-9F006D264C6A}"/>
              </a:ext>
            </a:extLst>
          </p:cNvPr>
          <p:cNvSpPr txBox="1">
            <a:spLocks/>
          </p:cNvSpPr>
          <p:nvPr/>
        </p:nvSpPr>
        <p:spPr>
          <a:xfrm>
            <a:off x="207260" y="104640"/>
            <a:ext cx="6922506" cy="5727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Easy to access technical assistance options</a:t>
            </a:r>
          </a:p>
        </p:txBody>
      </p:sp>
    </p:spTree>
    <p:extLst>
      <p:ext uri="{BB962C8B-B14F-4D97-AF65-F5344CB8AC3E}">
        <p14:creationId xmlns:p14="http://schemas.microsoft.com/office/powerpoint/2010/main" val="3362560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C959FF-60B9-4A29-B39D-9CCD4883D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2" y="692778"/>
            <a:ext cx="6835101" cy="375794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755900" y="68048"/>
            <a:ext cx="4857750" cy="4295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Optimization Review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767264"/>
            <a:ext cx="1600200" cy="273844"/>
          </a:xfrm>
        </p:spPr>
        <p:txBody>
          <a:bodyPr>
            <a:normAutofit fontScale="70000" lnSpcReduction="20000"/>
          </a:bodyPr>
          <a:lstStyle/>
          <a:p>
            <a:fld id="{DB2374DB-AE61-41C7-B9F8-A8000987945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91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706351" y="112067"/>
            <a:ext cx="4857750" cy="4295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Optimization Review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767264"/>
            <a:ext cx="1600200" cy="273844"/>
          </a:xfrm>
        </p:spPr>
        <p:txBody>
          <a:bodyPr>
            <a:normAutofit fontScale="70000" lnSpcReduction="20000"/>
          </a:bodyPr>
          <a:lstStyle/>
          <a:p>
            <a:fld id="{DB2374DB-AE61-41C7-B9F8-A8000987945F}" type="slidenum">
              <a:rPr lang="en-US" smtClean="0"/>
              <a:t>37</a:t>
            </a:fld>
            <a:endParaRPr lang="en-US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00CD02C-6BD1-4849-9E6C-07DBBAC5B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82" y="743233"/>
            <a:ext cx="6704135" cy="373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98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947255" y="96665"/>
            <a:ext cx="4857750" cy="4295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Optimization Review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767264"/>
            <a:ext cx="1600200" cy="273844"/>
          </a:xfrm>
        </p:spPr>
        <p:txBody>
          <a:bodyPr>
            <a:normAutofit fontScale="70000" lnSpcReduction="20000"/>
          </a:bodyPr>
          <a:lstStyle/>
          <a:p>
            <a:fld id="{DB2374DB-AE61-41C7-B9F8-A8000987945F}" type="slidenum">
              <a:rPr lang="en-US" smtClean="0"/>
              <a:t>38</a:t>
            </a:fld>
            <a:endParaRPr lang="en-US" dirty="0"/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AD9DFAB-8E09-484B-AB08-1D9628291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27" y="736082"/>
            <a:ext cx="6776579" cy="374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20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947255" y="96665"/>
            <a:ext cx="4857750" cy="42959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 &amp; A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57900" y="4767264"/>
            <a:ext cx="1600200" cy="273844"/>
          </a:xfrm>
        </p:spPr>
        <p:txBody>
          <a:bodyPr>
            <a:normAutofit fontScale="70000" lnSpcReduction="20000"/>
          </a:bodyPr>
          <a:lstStyle/>
          <a:p>
            <a:fld id="{DB2374DB-AE61-41C7-B9F8-A8000987945F}" type="slidenum">
              <a:rPr lang="en-US" smtClean="0"/>
              <a:t>39</a:t>
            </a:fld>
            <a:endParaRPr lang="en-US" dirty="0"/>
          </a:p>
        </p:txBody>
      </p:sp>
      <p:grpSp>
        <p:nvGrpSpPr>
          <p:cNvPr id="5" name="Google Shape;438;p47">
            <a:extLst>
              <a:ext uri="{FF2B5EF4-FFF2-40B4-BE49-F238E27FC236}">
                <a16:creationId xmlns:a16="http://schemas.microsoft.com/office/drawing/2014/main" id="{4FE9713A-9CFF-4E32-B5F4-428FCACF82C7}"/>
              </a:ext>
            </a:extLst>
          </p:cNvPr>
          <p:cNvGrpSpPr/>
          <p:nvPr/>
        </p:nvGrpSpPr>
        <p:grpSpPr>
          <a:xfrm>
            <a:off x="2503928" y="1457105"/>
            <a:ext cx="3709545" cy="678689"/>
            <a:chOff x="1568157" y="-1501401"/>
            <a:chExt cx="2948734" cy="1474367"/>
          </a:xfrm>
        </p:grpSpPr>
        <p:sp>
          <p:nvSpPr>
            <p:cNvPr id="7" name="Google Shape;440;p47">
              <a:extLst>
                <a:ext uri="{FF2B5EF4-FFF2-40B4-BE49-F238E27FC236}">
                  <a16:creationId xmlns:a16="http://schemas.microsoft.com/office/drawing/2014/main" id="{E0AC8444-FA5C-4CF3-85FD-4CC18F7AE7D3}"/>
                </a:ext>
              </a:extLst>
            </p:cNvPr>
            <p:cNvSpPr/>
            <p:nvPr/>
          </p:nvSpPr>
          <p:spPr>
            <a:xfrm>
              <a:off x="1568157" y="-1501401"/>
              <a:ext cx="2948734" cy="1474367"/>
            </a:xfrm>
            <a:prstGeom prst="roundRect">
              <a:avLst>
                <a:gd name="adj" fmla="val 16667"/>
              </a:avLst>
            </a:prstGeom>
            <a:solidFill>
              <a:srgbClr val="198ECC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8" name="Google Shape;441;p47">
              <a:extLst>
                <a:ext uri="{FF2B5EF4-FFF2-40B4-BE49-F238E27FC236}">
                  <a16:creationId xmlns:a16="http://schemas.microsoft.com/office/drawing/2014/main" id="{9EDEB0B2-BD65-4F8E-9D9E-C61F7B1668D9}"/>
                </a:ext>
              </a:extLst>
            </p:cNvPr>
            <p:cNvSpPr txBox="1"/>
            <p:nvPr/>
          </p:nvSpPr>
          <p:spPr>
            <a:xfrm>
              <a:off x="1600689" y="-1466330"/>
              <a:ext cx="2899822" cy="133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Thank you and a special thanks to our many Neighbors!</a:t>
              </a:r>
              <a:endPara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Google Shape;441;p47">
            <a:extLst>
              <a:ext uri="{FF2B5EF4-FFF2-40B4-BE49-F238E27FC236}">
                <a16:creationId xmlns:a16="http://schemas.microsoft.com/office/drawing/2014/main" id="{654799A2-94CA-4357-BF4C-E4CD51328212}"/>
              </a:ext>
            </a:extLst>
          </p:cNvPr>
          <p:cNvSpPr txBox="1"/>
          <p:nvPr/>
        </p:nvSpPr>
        <p:spPr>
          <a:xfrm>
            <a:off x="2529441" y="2693012"/>
            <a:ext cx="3528459" cy="61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Thank you!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oogle Shape;438;p47">
            <a:extLst>
              <a:ext uri="{FF2B5EF4-FFF2-40B4-BE49-F238E27FC236}">
                <a16:creationId xmlns:a16="http://schemas.microsoft.com/office/drawing/2014/main" id="{EBD3351D-4B04-4A6D-8AB2-9BE2D95ED7B5}"/>
              </a:ext>
            </a:extLst>
          </p:cNvPr>
          <p:cNvGrpSpPr/>
          <p:nvPr/>
        </p:nvGrpSpPr>
        <p:grpSpPr>
          <a:xfrm>
            <a:off x="2483322" y="2446432"/>
            <a:ext cx="3709545" cy="930063"/>
            <a:chOff x="1593194" y="118989"/>
            <a:chExt cx="2948734" cy="1474367"/>
          </a:xfrm>
        </p:grpSpPr>
        <p:sp>
          <p:nvSpPr>
            <p:cNvPr id="12" name="Google Shape;440;p47">
              <a:extLst>
                <a:ext uri="{FF2B5EF4-FFF2-40B4-BE49-F238E27FC236}">
                  <a16:creationId xmlns:a16="http://schemas.microsoft.com/office/drawing/2014/main" id="{63AE7701-373C-4B3A-AA35-2502A7F1C4FF}"/>
                </a:ext>
              </a:extLst>
            </p:cNvPr>
            <p:cNvSpPr/>
            <p:nvPr/>
          </p:nvSpPr>
          <p:spPr>
            <a:xfrm>
              <a:off x="1593194" y="118989"/>
              <a:ext cx="2948734" cy="1474367"/>
            </a:xfrm>
            <a:prstGeom prst="roundRect">
              <a:avLst>
                <a:gd name="adj" fmla="val 16667"/>
              </a:avLst>
            </a:prstGeom>
            <a:solidFill>
              <a:srgbClr val="198ECC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en-US"/>
            </a:p>
          </p:txBody>
        </p:sp>
        <p:sp>
          <p:nvSpPr>
            <p:cNvPr id="13" name="Google Shape;441;p47">
              <a:extLst>
                <a:ext uri="{FF2B5EF4-FFF2-40B4-BE49-F238E27FC236}">
                  <a16:creationId xmlns:a16="http://schemas.microsoft.com/office/drawing/2014/main" id="{5E7737F6-5593-4C02-8705-7CB84296C3E6}"/>
                </a:ext>
              </a:extLst>
            </p:cNvPr>
            <p:cNvSpPr txBox="1"/>
            <p:nvPr/>
          </p:nvSpPr>
          <p:spPr>
            <a:xfrm>
              <a:off x="1665167" y="190962"/>
              <a:ext cx="2804788" cy="1330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Request a Demo by going to</a:t>
              </a:r>
            </a:p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algn="ctr">
                <a:spcBef>
                  <a:spcPts val="0"/>
                </a:spcBef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www.NeighborlySoftware.com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49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5E77C6-C3FF-4045-A870-A1BB2855F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640" y="853066"/>
            <a:ext cx="865707" cy="88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969189-93EE-4D84-A824-E2D665B29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89" y="1270356"/>
            <a:ext cx="716351" cy="749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A3EC8-A86E-4D21-A376-38F935291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237" y="1318403"/>
            <a:ext cx="1328332" cy="648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93377F-A299-456C-BCD6-698E04548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336" y="953808"/>
            <a:ext cx="1950889" cy="1091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15A40-4CD5-44CA-9A22-4A6EC1F043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06" y="2146483"/>
            <a:ext cx="1975275" cy="377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B55E37-EFAB-4196-A0CB-3D5748FE6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5384" y="2371503"/>
            <a:ext cx="2121592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DC287-B5E0-471D-861E-5C90BC483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8949" y="1991529"/>
            <a:ext cx="1115665" cy="926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E87F7C-1DF7-43A7-9EB8-58ACAC7FE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5210" y="2524468"/>
            <a:ext cx="1444877" cy="810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54EF6D-B3E8-435E-A4F2-2A4D90F08B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7931" y="950689"/>
            <a:ext cx="1182727" cy="10364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EB0AC9-C937-4A16-BC1B-52D002F530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6415" y="3437593"/>
            <a:ext cx="858895" cy="8770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2EB43E-FA8F-482A-827D-831ACC95AC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7890" y="3666327"/>
            <a:ext cx="1342624" cy="6713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8F4805-5D96-4E3B-A45B-554C3943C7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0228" y="3275903"/>
            <a:ext cx="1103472" cy="1097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31104D-A4C4-470A-BC5D-AC398C04A0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644" y="3821542"/>
            <a:ext cx="2237426" cy="5303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330144-226D-46BE-8246-4E71DFF101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527" y="2507191"/>
            <a:ext cx="1207113" cy="10120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07D48-AF4B-4390-80D0-8F3F0E4684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0178" y="2497424"/>
            <a:ext cx="1144092" cy="1138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9AF730-A02C-47F4-86B9-B25DF64B21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9431" y="3519215"/>
            <a:ext cx="1481456" cy="8108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1EB33C-8DD4-4E9F-8CDD-9D5D1D77A1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16962" y="590487"/>
            <a:ext cx="1853345" cy="3475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4A666D-6015-4618-87BB-921118D8E4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08078" y="671807"/>
            <a:ext cx="707130" cy="6958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9D03A6-7FC6-4846-9EB0-36A200BDC45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21589" y="2335475"/>
            <a:ext cx="908383" cy="9083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BEF440-B521-4F8F-99A5-1B58060BCA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51726" y="1091988"/>
            <a:ext cx="608425" cy="6084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5B7E32-645A-45A5-9403-48364655401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7218" y="1291994"/>
            <a:ext cx="1089276" cy="108432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6E766D5-5685-4A93-8350-F0A7C7C15913}"/>
              </a:ext>
            </a:extLst>
          </p:cNvPr>
          <p:cNvSpPr txBox="1"/>
          <p:nvPr/>
        </p:nvSpPr>
        <p:spPr>
          <a:xfrm>
            <a:off x="115212" y="801279"/>
            <a:ext cx="2211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A Few of Our Public Sector Clients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991A7-7DAC-470A-BCA3-6F4ABB136252}"/>
              </a:ext>
            </a:extLst>
          </p:cNvPr>
          <p:cNvSpPr txBox="1"/>
          <p:nvPr/>
        </p:nvSpPr>
        <p:spPr>
          <a:xfrm>
            <a:off x="0" y="79040"/>
            <a:ext cx="731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Partnerships + Community Development = the Neighborly Way 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6A2D135-8CB8-4F94-B9BD-B1FAC1E3DB9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57704" y="1880845"/>
            <a:ext cx="810839" cy="8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41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F229CB-DD14-4F00-A9C8-FB9E7C72FB12}"/>
              </a:ext>
            </a:extLst>
          </p:cNvPr>
          <p:cNvSpPr txBox="1">
            <a:spLocks/>
          </p:cNvSpPr>
          <p:nvPr/>
        </p:nvSpPr>
        <p:spPr>
          <a:xfrm>
            <a:off x="-1191994" y="142425"/>
            <a:ext cx="6658370" cy="40483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“Neighborhood” is 275+ 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79923-B043-4E1D-A967-3E40B17FB708}"/>
              </a:ext>
            </a:extLst>
          </p:cNvPr>
          <p:cNvSpPr txBox="1"/>
          <p:nvPr/>
        </p:nvSpPr>
        <p:spPr>
          <a:xfrm>
            <a:off x="0" y="3973949"/>
            <a:ext cx="9144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17693E-E68F-4DB8-8053-D6DED1BDA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10" y="977015"/>
            <a:ext cx="7059780" cy="3840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2C53EF-DA10-4E3B-B7C1-A6ED99F30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45" y="3519267"/>
            <a:ext cx="1914310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72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06F9B-2000-4591-8CB9-2C6B4D84395D}"/>
              </a:ext>
            </a:extLst>
          </p:cNvPr>
          <p:cNvSpPr txBox="1"/>
          <p:nvPr/>
        </p:nvSpPr>
        <p:spPr>
          <a:xfrm>
            <a:off x="114300" y="119896"/>
            <a:ext cx="810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Florida Neighbors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9A8BA-6FA6-44F3-97D7-3C6D638F1497}"/>
              </a:ext>
            </a:extLst>
          </p:cNvPr>
          <p:cNvSpPr txBox="1"/>
          <p:nvPr/>
        </p:nvSpPr>
        <p:spPr>
          <a:xfrm>
            <a:off x="579438" y="976640"/>
            <a:ext cx="63230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>
                <a:solidFill>
                  <a:srgbClr val="1E90FF"/>
                </a:solidFill>
                <a:effectLst/>
                <a:latin typeface="Montserrat" panose="00000500000000000000" pitchFamily="2" charset="0"/>
              </a:rPr>
              <a:t>By County, City, and Organization (53 Neighbors)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C71E4-9745-4D45-BA13-58BF40FB03EC}"/>
              </a:ext>
            </a:extLst>
          </p:cNvPr>
          <p:cNvSpPr txBox="1"/>
          <p:nvPr/>
        </p:nvSpPr>
        <p:spPr>
          <a:xfrm>
            <a:off x="5443268" y="1166134"/>
            <a:ext cx="269554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Miami Beach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North Miami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North Miami Beach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Oakland Park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Orlando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Pompano Beach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Sarasota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St. Cloud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St. Petersburg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Tallahassee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Tamarac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Tampa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West Palm Beach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Jacksonville Bar Association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Opening Doors NW FL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Orlando Economic Partnership</a:t>
            </a:r>
            <a:endParaRPr lang="en-US" sz="1200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Turning Points Manatee</a:t>
            </a:r>
            <a:endParaRPr lang="en-US" sz="1200" b="0">
              <a:effectLst/>
            </a:endParaRPr>
          </a:p>
          <a:p>
            <a:br>
              <a:rPr lang="en-US" b="0">
                <a:effectLst/>
              </a:rPr>
            </a:br>
            <a:br>
              <a:rPr lang="en-US" b="0">
                <a:effectLst/>
              </a:rPr>
            </a:b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8B5EBE-9AD4-4652-ACAF-6B6D740A0A75}"/>
              </a:ext>
            </a:extLst>
          </p:cNvPr>
          <p:cNvSpPr txBox="1"/>
          <p:nvPr/>
        </p:nvSpPr>
        <p:spPr>
          <a:xfrm>
            <a:off x="3176082" y="1176397"/>
            <a:ext cx="2187102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Pinellas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Polk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Putnam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Sarasota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St. Lucie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Clearwater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Daytona Beach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Deerfield Beach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Fort Myers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Fort Walton Beach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Gainesville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Hialeah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Jacksonville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Kissimmee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Lakeland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Largo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Lauderhill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City of Miami</a:t>
            </a:r>
            <a:endParaRPr lang="en-US" sz="12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164754-7A49-469E-9218-84F089F4111E}"/>
              </a:ext>
            </a:extLst>
          </p:cNvPr>
          <p:cNvSpPr txBox="1"/>
          <p:nvPr/>
        </p:nvSpPr>
        <p:spPr>
          <a:xfrm>
            <a:off x="579438" y="1166134"/>
            <a:ext cx="4601182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Alachua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Bradford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Brevard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Broward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Charlotte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Collier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Columbia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DeSoto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Escambia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Hardee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Highlands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Hillsborough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Lee County 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Leon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Manatee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Martin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Orange County</a:t>
            </a:r>
            <a:endParaRPr lang="en-US" sz="1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Pasco County </a:t>
            </a:r>
            <a:endParaRPr lang="en-US" sz="12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088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B542FB1-8EE5-4A72-9FA5-94DBE0F2048C}"/>
              </a:ext>
            </a:extLst>
          </p:cNvPr>
          <p:cNvSpPr txBox="1"/>
          <p:nvPr/>
        </p:nvSpPr>
        <p:spPr>
          <a:xfrm>
            <a:off x="0" y="89201"/>
            <a:ext cx="810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Powerful, Adaptive Platform That Meets Your Unique Needs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6F8E7C-5384-4BD0-91F6-BCE47392A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792" y="781964"/>
            <a:ext cx="3723881" cy="3537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1B315B-55F4-48C9-97A8-3FDFEE399186}"/>
              </a:ext>
            </a:extLst>
          </p:cNvPr>
          <p:cNvSpPr txBox="1"/>
          <p:nvPr/>
        </p:nvSpPr>
        <p:spPr>
          <a:xfrm>
            <a:off x="480664" y="1328845"/>
            <a:ext cx="196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3366"/>
                </a:solidFill>
              </a:rPr>
              <a:t>Grant Management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A5599B-D69C-48FD-84BB-98530CC228A3}"/>
              </a:ext>
            </a:extLst>
          </p:cNvPr>
          <p:cNvSpPr txBox="1"/>
          <p:nvPr/>
        </p:nvSpPr>
        <p:spPr>
          <a:xfrm>
            <a:off x="502046" y="2293708"/>
            <a:ext cx="2048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3366"/>
                </a:solidFill>
              </a:rPr>
              <a:t>Case Management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13D91-09F5-408A-A8AE-7EF68AAB23C0}"/>
              </a:ext>
            </a:extLst>
          </p:cNvPr>
          <p:cNvSpPr txBox="1"/>
          <p:nvPr/>
        </p:nvSpPr>
        <p:spPr>
          <a:xfrm>
            <a:off x="554933" y="3243330"/>
            <a:ext cx="2048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3366"/>
                </a:solidFill>
              </a:rPr>
              <a:t>Loan Processing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B91BFC-F45B-463D-89EC-16A597C6623C}"/>
              </a:ext>
            </a:extLst>
          </p:cNvPr>
          <p:cNvSpPr txBox="1"/>
          <p:nvPr/>
        </p:nvSpPr>
        <p:spPr>
          <a:xfrm>
            <a:off x="3018840" y="1317004"/>
            <a:ext cx="2048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3366"/>
                </a:solidFill>
              </a:rPr>
              <a:t>Construction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B1C67-E6D6-45E6-B406-BB7E93F13A4F}"/>
              </a:ext>
            </a:extLst>
          </p:cNvPr>
          <p:cNvSpPr txBox="1"/>
          <p:nvPr/>
        </p:nvSpPr>
        <p:spPr>
          <a:xfrm>
            <a:off x="3038793" y="2317334"/>
            <a:ext cx="2048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3366"/>
                </a:solidFill>
              </a:rPr>
              <a:t>Asset Monitoring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FD4A3FE-CC23-4E43-A8A2-C66A65335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0" y="3154425"/>
            <a:ext cx="383269" cy="430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1E3AD2-A2AD-4C51-86A5-9B126CF27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20" y="2299214"/>
            <a:ext cx="314517" cy="26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438DEE-2A42-4951-8113-6AF6BD937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01" y="1300098"/>
            <a:ext cx="433318" cy="411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D471B-F8D2-4B3A-B83E-7C92F279F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271" y="1277320"/>
            <a:ext cx="427069" cy="456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EDF868-C136-406A-AD52-C5D7641CC4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271" y="2241200"/>
            <a:ext cx="440540" cy="411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001AA6-F0FF-430A-B80C-9F410E86D778}"/>
              </a:ext>
            </a:extLst>
          </p:cNvPr>
          <p:cNvSpPr txBox="1"/>
          <p:nvPr/>
        </p:nvSpPr>
        <p:spPr>
          <a:xfrm>
            <a:off x="500037" y="1558544"/>
            <a:ext cx="3771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Accept, review and score grant applications</a:t>
            </a:r>
          </a:p>
          <a:p>
            <a:r>
              <a:rPr lang="en-US" sz="800"/>
              <a:t>Process subrecipient draw requests</a:t>
            </a:r>
          </a:p>
          <a:p>
            <a:r>
              <a:rPr lang="en-US" sz="800"/>
              <a:t>Submit accomplishment reports</a:t>
            </a:r>
          </a:p>
          <a:p>
            <a:r>
              <a:rPr lang="en-US" sz="800"/>
              <a:t>Track funding &amp; program income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DEB806-5ED3-4641-9C46-660C27D599FD}"/>
              </a:ext>
            </a:extLst>
          </p:cNvPr>
          <p:cNvSpPr txBox="1"/>
          <p:nvPr/>
        </p:nvSpPr>
        <p:spPr>
          <a:xfrm>
            <a:off x="500037" y="2576047"/>
            <a:ext cx="3771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Manage beneficiary information</a:t>
            </a:r>
          </a:p>
          <a:p>
            <a:r>
              <a:rPr lang="en-US" sz="800"/>
              <a:t>Track household demographics</a:t>
            </a:r>
          </a:p>
          <a:p>
            <a:r>
              <a:rPr lang="en-US" sz="800"/>
              <a:t>Upload &amp; store case documents</a:t>
            </a:r>
          </a:p>
          <a:p>
            <a:r>
              <a:rPr lang="en-US" sz="800"/>
              <a:t>Conduct audit reviews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63725B-8579-40CC-857D-75CC6FACE109}"/>
              </a:ext>
            </a:extLst>
          </p:cNvPr>
          <p:cNvSpPr txBox="1"/>
          <p:nvPr/>
        </p:nvSpPr>
        <p:spPr>
          <a:xfrm>
            <a:off x="546819" y="3509908"/>
            <a:ext cx="377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Originate &amp; track loans</a:t>
            </a:r>
          </a:p>
          <a:p>
            <a:r>
              <a:rPr lang="en-US" sz="800"/>
              <a:t>Complete underwriting</a:t>
            </a:r>
          </a:p>
          <a:p>
            <a:r>
              <a:rPr lang="en-US" sz="800"/>
              <a:t>Generate loan documents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D979D4-D684-45A4-9B7D-505AD7C79CEB}"/>
              </a:ext>
            </a:extLst>
          </p:cNvPr>
          <p:cNvSpPr txBox="1"/>
          <p:nvPr/>
        </p:nvSpPr>
        <p:spPr>
          <a:xfrm>
            <a:off x="3042910" y="1542628"/>
            <a:ext cx="3771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Complete property inspections</a:t>
            </a:r>
          </a:p>
          <a:p>
            <a:r>
              <a:rPr lang="en-US" sz="800"/>
              <a:t>Generate work write-ups</a:t>
            </a:r>
          </a:p>
          <a:p>
            <a:r>
              <a:rPr lang="en-US" sz="800"/>
              <a:t>Accept online contractor bids</a:t>
            </a:r>
          </a:p>
          <a:p>
            <a:r>
              <a:rPr lang="en-US" sz="800"/>
              <a:t>Process contractor draw requests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A61AA8-391C-4AD5-9DE1-65271F7CC725}"/>
              </a:ext>
            </a:extLst>
          </p:cNvPr>
          <p:cNvSpPr txBox="1"/>
          <p:nvPr/>
        </p:nvSpPr>
        <p:spPr>
          <a:xfrm>
            <a:off x="3042910" y="2592725"/>
            <a:ext cx="3771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Evaluate housing unit affordability</a:t>
            </a:r>
          </a:p>
          <a:p>
            <a:r>
              <a:rPr lang="en-US" sz="800"/>
              <a:t>Re-certify tenants</a:t>
            </a:r>
          </a:p>
          <a:p>
            <a:r>
              <a:rPr lang="en-US" sz="800"/>
              <a:t>Complete property inspections</a:t>
            </a:r>
          </a:p>
          <a:p>
            <a:r>
              <a:rPr lang="en-US" sz="800"/>
              <a:t>Manage cure notices</a:t>
            </a:r>
          </a:p>
        </p:txBody>
      </p:sp>
    </p:spTree>
    <p:extLst>
      <p:ext uri="{BB962C8B-B14F-4D97-AF65-F5344CB8AC3E}">
        <p14:creationId xmlns:p14="http://schemas.microsoft.com/office/powerpoint/2010/main" val="1939243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39FC76-5352-423E-95F8-28E113B74835}"/>
              </a:ext>
            </a:extLst>
          </p:cNvPr>
          <p:cNvSpPr txBox="1"/>
          <p:nvPr/>
        </p:nvSpPr>
        <p:spPr>
          <a:xfrm>
            <a:off x="70110" y="57684"/>
            <a:ext cx="7693025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>
                <a:solidFill>
                  <a:prstClr val="white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All Programs – Administered in an All-In-One Solution!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54B5A3-F8BF-43F0-A442-C6A555723AA1}"/>
              </a:ext>
            </a:extLst>
          </p:cNvPr>
          <p:cNvSpPr txBox="1">
            <a:spLocks/>
          </p:cNvSpPr>
          <p:nvPr/>
        </p:nvSpPr>
        <p:spPr>
          <a:xfrm>
            <a:off x="484542" y="899674"/>
            <a:ext cx="5818789" cy="72293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Tx/>
              <a:buFontTx/>
              <a:buNone/>
            </a:pPr>
            <a:r>
              <a:rPr lang="en-US" sz="1800" b="1">
                <a:solidFill>
                  <a:srgbClr val="1A3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Serve 20+ Different Housing, Economic </a:t>
            </a:r>
          </a:p>
          <a:p>
            <a:pPr algn="l">
              <a:buClrTx/>
              <a:buFontTx/>
              <a:buNone/>
            </a:pPr>
            <a:r>
              <a:rPr lang="en-US" sz="1800" b="1">
                <a:solidFill>
                  <a:srgbClr val="1A3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&amp; Community Development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95A09-2608-46D9-B001-C896FDAD0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42" y="1600939"/>
            <a:ext cx="5054715" cy="2799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C00C3-9F8F-43FC-85CF-EC85AE4C6659}"/>
              </a:ext>
            </a:extLst>
          </p:cNvPr>
          <p:cNvSpPr txBox="1"/>
          <p:nvPr/>
        </p:nvSpPr>
        <p:spPr>
          <a:xfrm>
            <a:off x="5869837" y="976273"/>
            <a:ext cx="262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rgbClr val="1A3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CARES Act</a:t>
            </a:r>
          </a:p>
          <a:p>
            <a:pPr algn="ctr"/>
            <a:r>
              <a:rPr lang="en-US" sz="1800" b="1">
                <a:solidFill>
                  <a:srgbClr val="1A31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22967-88BD-4532-8F84-902C181AAF4E}"/>
              </a:ext>
            </a:extLst>
          </p:cNvPr>
          <p:cNvSpPr txBox="1"/>
          <p:nvPr/>
        </p:nvSpPr>
        <p:spPr>
          <a:xfrm>
            <a:off x="5740782" y="1306674"/>
            <a:ext cx="350462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6538A72-D575-4C8D-AFFA-07FDC286D4E7}"/>
              </a:ext>
            </a:extLst>
          </p:cNvPr>
          <p:cNvSpPr/>
          <p:nvPr/>
        </p:nvSpPr>
        <p:spPr>
          <a:xfrm>
            <a:off x="5740782" y="2249612"/>
            <a:ext cx="3303102" cy="244673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Rent, Mortgage</a:t>
            </a:r>
            <a:r>
              <a:rPr lang="en-US" sz="13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&amp;</a:t>
            </a: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Utility Assistance Programs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DFC24946-3161-4B40-AD22-5F12F4942D48}"/>
              </a:ext>
            </a:extLst>
          </p:cNvPr>
          <p:cNvSpPr/>
          <p:nvPr/>
        </p:nvSpPr>
        <p:spPr>
          <a:xfrm>
            <a:off x="5740782" y="2567470"/>
            <a:ext cx="3303102" cy="25120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Business/Micro-Enterprise Assistance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DD182395-D1FC-4ACF-8CC8-17ED05F5D4FB}"/>
              </a:ext>
            </a:extLst>
          </p:cNvPr>
          <p:cNvSpPr/>
          <p:nvPr/>
        </p:nvSpPr>
        <p:spPr>
          <a:xfrm>
            <a:off x="5740782" y="1628547"/>
            <a:ext cx="3303102" cy="22757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Eviction Diversion / Foreclosure Prevention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CBEA986-0D80-42EF-B191-DE8A2FAF6D01}"/>
              </a:ext>
            </a:extLst>
          </p:cNvPr>
          <p:cNvSpPr/>
          <p:nvPr/>
        </p:nvSpPr>
        <p:spPr>
          <a:xfrm>
            <a:off x="5740782" y="1923216"/>
            <a:ext cx="3303102" cy="244672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Non-Profit/Food Pantry Assistance</a:t>
            </a:r>
          </a:p>
        </p:txBody>
      </p:sp>
    </p:spTree>
    <p:extLst>
      <p:ext uri="{BB962C8B-B14F-4D97-AF65-F5344CB8AC3E}">
        <p14:creationId xmlns:p14="http://schemas.microsoft.com/office/powerpoint/2010/main" val="3828014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08D87-69A6-4F42-A452-523B11C48AC6}"/>
              </a:ext>
            </a:extLst>
          </p:cNvPr>
          <p:cNvSpPr txBox="1"/>
          <p:nvPr/>
        </p:nvSpPr>
        <p:spPr>
          <a:xfrm>
            <a:off x="73113" y="73404"/>
            <a:ext cx="835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800" b="1" kern="1200">
                <a:solidFill>
                  <a:prstClr val="white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Flexible Features – Designed to Work For You</a:t>
            </a:r>
            <a:endParaRPr lang="en-US" sz="1900" b="1" kern="1200">
              <a:solidFill>
                <a:prstClr val="white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45F4B2-6233-4780-8B10-D608BF69D646}"/>
              </a:ext>
            </a:extLst>
          </p:cNvPr>
          <p:cNvGrpSpPr/>
          <p:nvPr/>
        </p:nvGrpSpPr>
        <p:grpSpPr>
          <a:xfrm>
            <a:off x="783640" y="886281"/>
            <a:ext cx="8148024" cy="3695308"/>
            <a:chOff x="-8978633" y="837519"/>
            <a:chExt cx="19797673" cy="90749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302673F-08C0-4848-B405-29C2E44E532F}"/>
                </a:ext>
              </a:extLst>
            </p:cNvPr>
            <p:cNvSpPr/>
            <p:nvPr/>
          </p:nvSpPr>
          <p:spPr bwMode="auto">
            <a:xfrm>
              <a:off x="2531107" y="837519"/>
              <a:ext cx="7992888" cy="7991856"/>
            </a:xfrm>
            <a:custGeom>
              <a:avLst/>
              <a:gdLst>
                <a:gd name="connsiteX0" fmla="*/ 3996444 w 7992888"/>
                <a:gd name="connsiteY0" fmla="*/ 2706624 h 7991856"/>
                <a:gd name="connsiteX1" fmla="*/ 2962501 w 7992888"/>
                <a:gd name="connsiteY1" fmla="*/ 3217351 h 7991856"/>
                <a:gd name="connsiteX2" fmla="*/ 2707133 w 7992888"/>
                <a:gd name="connsiteY2" fmla="*/ 4364944 h 7991856"/>
                <a:gd name="connsiteX3" fmla="*/ 3422653 w 7992888"/>
                <a:gd name="connsiteY3" fmla="*/ 5285246 h 7991856"/>
                <a:gd name="connsiteX4" fmla="*/ 4570235 w 7992888"/>
                <a:gd name="connsiteY4" fmla="*/ 5285246 h 7991856"/>
                <a:gd name="connsiteX5" fmla="*/ 5285755 w 7992888"/>
                <a:gd name="connsiteY5" fmla="*/ 4364944 h 7991856"/>
                <a:gd name="connsiteX6" fmla="*/ 5030387 w 7992888"/>
                <a:gd name="connsiteY6" fmla="*/ 3217351 h 7991856"/>
                <a:gd name="connsiteX7" fmla="*/ 3996444 w 7992888"/>
                <a:gd name="connsiteY7" fmla="*/ 0 h 7991856"/>
                <a:gd name="connsiteX8" fmla="*/ 7992888 w 7992888"/>
                <a:gd name="connsiteY8" fmla="*/ 3995928 h 7991856"/>
                <a:gd name="connsiteX9" fmla="*/ 3996444 w 7992888"/>
                <a:gd name="connsiteY9" fmla="*/ 7991856 h 7991856"/>
                <a:gd name="connsiteX10" fmla="*/ 0 w 7992888"/>
                <a:gd name="connsiteY10" fmla="*/ 3995928 h 7991856"/>
                <a:gd name="connsiteX11" fmla="*/ 3996444 w 7992888"/>
                <a:gd name="connsiteY11" fmla="*/ 0 h 799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92888" h="7991856">
                  <a:moveTo>
                    <a:pt x="3996444" y="2706624"/>
                  </a:moveTo>
                  <a:lnTo>
                    <a:pt x="2962501" y="3217351"/>
                  </a:lnTo>
                  <a:lnTo>
                    <a:pt x="2707133" y="4364944"/>
                  </a:lnTo>
                  <a:lnTo>
                    <a:pt x="3422653" y="5285246"/>
                  </a:lnTo>
                  <a:lnTo>
                    <a:pt x="4570235" y="5285246"/>
                  </a:lnTo>
                  <a:lnTo>
                    <a:pt x="5285755" y="4364944"/>
                  </a:lnTo>
                  <a:lnTo>
                    <a:pt x="5030387" y="3217351"/>
                  </a:lnTo>
                  <a:close/>
                  <a:moveTo>
                    <a:pt x="3996444" y="0"/>
                  </a:moveTo>
                  <a:cubicBezTo>
                    <a:pt x="6203619" y="0"/>
                    <a:pt x="7992888" y="1789038"/>
                    <a:pt x="7992888" y="3995928"/>
                  </a:cubicBezTo>
                  <a:cubicBezTo>
                    <a:pt x="7992888" y="6202818"/>
                    <a:pt x="6203619" y="7991856"/>
                    <a:pt x="3996444" y="7991856"/>
                  </a:cubicBezTo>
                  <a:cubicBezTo>
                    <a:pt x="1789269" y="7991856"/>
                    <a:pt x="0" y="6202818"/>
                    <a:pt x="0" y="3995928"/>
                  </a:cubicBezTo>
                  <a:cubicBezTo>
                    <a:pt x="0" y="1789038"/>
                    <a:pt x="1789269" y="0"/>
                    <a:pt x="3996444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9999"/>
              </a:schemeClr>
            </a:solidFill>
            <a:ln w="31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14288" tIns="14288" rIns="14288" bIns="14288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defTabSz="411868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84">
                <a:solidFill>
                  <a:srgbClr val="252D3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9" name="Picture 8" descr="A picture containing building, bridge, drawing&#10;&#10;Description automatically generated">
              <a:extLst>
                <a:ext uri="{FF2B5EF4-FFF2-40B4-BE49-F238E27FC236}">
                  <a16:creationId xmlns:a16="http://schemas.microsoft.com/office/drawing/2014/main" id="{B2FFF5A4-D120-4DCA-AB04-291231873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277" y="4320520"/>
              <a:ext cx="1233458" cy="1222546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A5E7967-137D-4014-B75C-64FB63DD3947}"/>
                </a:ext>
              </a:extLst>
            </p:cNvPr>
            <p:cNvCxnSpPr/>
            <p:nvPr/>
          </p:nvCxnSpPr>
          <p:spPr bwMode="auto">
            <a:xfrm>
              <a:off x="6502400" y="837519"/>
              <a:ext cx="0" cy="2991104"/>
            </a:xfrm>
            <a:prstGeom prst="line">
              <a:avLst/>
            </a:prstGeom>
            <a:solidFill>
              <a:srgbClr val="000000">
                <a:alpha val="59999"/>
              </a:srgb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D82BAFF-C35F-4AF5-859E-5439AA48937A}"/>
                </a:ext>
              </a:extLst>
            </p:cNvPr>
            <p:cNvCxnSpPr/>
            <p:nvPr/>
          </p:nvCxnSpPr>
          <p:spPr bwMode="auto">
            <a:xfrm rot="3060000">
              <a:off x="8769704" y="1343974"/>
              <a:ext cx="0" cy="3528392"/>
            </a:xfrm>
            <a:prstGeom prst="line">
              <a:avLst/>
            </a:prstGeom>
            <a:solidFill>
              <a:srgbClr val="000000">
                <a:alpha val="59999"/>
              </a:srgb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80F03E-D383-4FA1-87B7-DD5300760138}"/>
                </a:ext>
              </a:extLst>
            </p:cNvPr>
            <p:cNvCxnSpPr>
              <a:cxnSpLocks/>
              <a:endCxn id="9" idx="3"/>
            </p:cNvCxnSpPr>
            <p:nvPr/>
          </p:nvCxnSpPr>
          <p:spPr bwMode="auto">
            <a:xfrm flipH="1" flipV="1">
              <a:off x="7125735" y="4931794"/>
              <a:ext cx="3693305" cy="786086"/>
            </a:xfrm>
            <a:prstGeom prst="line">
              <a:avLst/>
            </a:prstGeom>
            <a:solidFill>
              <a:srgbClr val="000000">
                <a:alpha val="59999"/>
              </a:srgb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7D5203-744A-4277-A48C-02A442FE3EFB}"/>
                </a:ext>
              </a:extLst>
            </p:cNvPr>
            <p:cNvCxnSpPr/>
            <p:nvPr/>
          </p:nvCxnSpPr>
          <p:spPr bwMode="auto">
            <a:xfrm rot="9240000">
              <a:off x="7775802" y="5760821"/>
              <a:ext cx="0" cy="3528392"/>
            </a:xfrm>
            <a:prstGeom prst="line">
              <a:avLst/>
            </a:prstGeom>
            <a:solidFill>
              <a:srgbClr val="000000">
                <a:alpha val="59999"/>
              </a:srgb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2A649F-6699-4480-A264-4A31E71511F4}"/>
                </a:ext>
              </a:extLst>
            </p:cNvPr>
            <p:cNvCxnSpPr/>
            <p:nvPr/>
          </p:nvCxnSpPr>
          <p:spPr bwMode="auto">
            <a:xfrm flipV="1">
              <a:off x="4702201" y="6100938"/>
              <a:ext cx="1262036" cy="2604486"/>
            </a:xfrm>
            <a:prstGeom prst="line">
              <a:avLst/>
            </a:prstGeom>
            <a:solidFill>
              <a:srgbClr val="000000">
                <a:alpha val="59999"/>
              </a:srgb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8B48A6-A0B5-44E6-9248-E55A32FF8C7B}"/>
                </a:ext>
              </a:extLst>
            </p:cNvPr>
            <p:cNvCxnSpPr/>
            <p:nvPr/>
          </p:nvCxnSpPr>
          <p:spPr bwMode="auto">
            <a:xfrm rot="15420000">
              <a:off x="3532375" y="3887330"/>
              <a:ext cx="0" cy="3528392"/>
            </a:xfrm>
            <a:prstGeom prst="line">
              <a:avLst/>
            </a:prstGeom>
            <a:solidFill>
              <a:srgbClr val="000000">
                <a:alpha val="59999"/>
              </a:srgb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52E63E0-43C6-4D18-A47B-29A4DD91E802}"/>
                </a:ext>
              </a:extLst>
            </p:cNvPr>
            <p:cNvCxnSpPr/>
            <p:nvPr/>
          </p:nvCxnSpPr>
          <p:spPr bwMode="auto">
            <a:xfrm rot="18480000">
              <a:off x="4103702" y="1250987"/>
              <a:ext cx="0" cy="3528392"/>
            </a:xfrm>
            <a:prstGeom prst="line">
              <a:avLst/>
            </a:prstGeom>
            <a:solidFill>
              <a:srgbClr val="000000">
                <a:alpha val="59999"/>
              </a:srgb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D6F332-D786-4173-81F0-2BACFF5FE0FE}"/>
                </a:ext>
              </a:extLst>
            </p:cNvPr>
            <p:cNvSpPr txBox="1"/>
            <p:nvPr/>
          </p:nvSpPr>
          <p:spPr>
            <a:xfrm>
              <a:off x="-8819280" y="2791173"/>
              <a:ext cx="2960713" cy="642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rgbClr val="1A3160"/>
                  </a:solidFill>
                </a:rPr>
                <a:t>Administrators</a:t>
              </a:r>
            </a:p>
          </p:txBody>
        </p:sp>
        <p:pic>
          <p:nvPicPr>
            <p:cNvPr id="20" name="Graphic 19" descr="Users">
              <a:extLst>
                <a:ext uri="{FF2B5EF4-FFF2-40B4-BE49-F238E27FC236}">
                  <a16:creationId xmlns:a16="http://schemas.microsoft.com/office/drawing/2014/main" id="{51D200F9-B41F-4937-88E9-0F60ACC54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12320" y="1569545"/>
              <a:ext cx="1540300" cy="162863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7D0482-2C92-4545-BDFD-8302F1EF7700}"/>
                </a:ext>
              </a:extLst>
            </p:cNvPr>
            <p:cNvSpPr txBox="1"/>
            <p:nvPr/>
          </p:nvSpPr>
          <p:spPr>
            <a:xfrm>
              <a:off x="-8807936" y="4584643"/>
              <a:ext cx="2831013" cy="642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rgbClr val="1A3160"/>
                  </a:solidFill>
                </a:rPr>
                <a:t>Subrecipients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008D2C-FE09-4F7D-9E57-56F5342BD0C6}"/>
                </a:ext>
              </a:extLst>
            </p:cNvPr>
            <p:cNvSpPr txBox="1"/>
            <p:nvPr/>
          </p:nvSpPr>
          <p:spPr>
            <a:xfrm>
              <a:off x="-2781722" y="2752602"/>
              <a:ext cx="3590461" cy="642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rgbClr val="1A3160"/>
                  </a:solidFill>
                </a:rPr>
                <a:t>Property Managers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5EE130-B9F7-4772-9DCB-0049017F0E15}"/>
                </a:ext>
              </a:extLst>
            </p:cNvPr>
            <p:cNvSpPr txBox="1"/>
            <p:nvPr/>
          </p:nvSpPr>
          <p:spPr>
            <a:xfrm>
              <a:off x="-2822136" y="4629201"/>
              <a:ext cx="2350452" cy="642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rgbClr val="1A3160"/>
                  </a:solidFill>
                </a:rPr>
                <a:t>Inspectors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007F9E-E6FF-46F7-9E78-9B5689C75789}"/>
                </a:ext>
              </a:extLst>
            </p:cNvPr>
            <p:cNvSpPr txBox="1"/>
            <p:nvPr/>
          </p:nvSpPr>
          <p:spPr>
            <a:xfrm>
              <a:off x="-8978633" y="8247280"/>
              <a:ext cx="2960713" cy="642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rgbClr val="1A3160"/>
                  </a:solidFill>
                </a:rPr>
                <a:t>Beneficiaries</a:t>
              </a:r>
            </a:p>
          </p:txBody>
        </p:sp>
        <p:pic>
          <p:nvPicPr>
            <p:cNvPr id="28" name="Graphic 27" descr="Cement truck">
              <a:extLst>
                <a:ext uri="{FF2B5EF4-FFF2-40B4-BE49-F238E27FC236}">
                  <a16:creationId xmlns:a16="http://schemas.microsoft.com/office/drawing/2014/main" id="{7EC48444-DBB8-4538-B609-306A0F4FA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5353" y="5782451"/>
              <a:ext cx="1453864" cy="145386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923CAF2-E2CF-451A-865F-5388C13E8D2C}"/>
                </a:ext>
              </a:extLst>
            </p:cNvPr>
            <p:cNvSpPr txBox="1"/>
            <p:nvPr/>
          </p:nvSpPr>
          <p:spPr>
            <a:xfrm>
              <a:off x="-2753350" y="6420376"/>
              <a:ext cx="2540349" cy="642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rgbClr val="1A3160"/>
                  </a:solidFill>
                </a:rPr>
                <a:t>Contractors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48664C-D731-4CA9-9CA0-6465A4EF6AB4}"/>
                </a:ext>
              </a:extLst>
            </p:cNvPr>
            <p:cNvSpPr txBox="1"/>
            <p:nvPr/>
          </p:nvSpPr>
          <p:spPr>
            <a:xfrm>
              <a:off x="-8750854" y="6425374"/>
              <a:ext cx="2160239" cy="591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rgbClr val="1A3160"/>
                  </a:solidFill>
                </a:rPr>
                <a:t>Reviewers</a:t>
              </a:r>
            </a:p>
          </p:txBody>
        </p:sp>
        <p:sp>
          <p:nvSpPr>
            <p:cNvPr id="32" name="Lorem Ipsum is simply dummy  the printing and an typesetting industry. Lorem Ipsum has been  industr">
              <a:extLst>
                <a:ext uri="{FF2B5EF4-FFF2-40B4-BE49-F238E27FC236}">
                  <a16:creationId xmlns:a16="http://schemas.microsoft.com/office/drawing/2014/main" id="{8D7FE957-C47C-4A74-82B9-38E417BCB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617329" y="3342213"/>
              <a:ext cx="3203430" cy="88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9050" tIns="19050" rIns="19050" bIns="19050">
              <a:spAutoFit/>
            </a:bodyPr>
            <a:lstStyle/>
            <a:p>
              <a:r>
                <a:rPr lang="en-US" altLang="en-US" sz="700" dirty="0">
                  <a:solidFill>
                    <a:schemeClr val="tx2">
                      <a:lumMod val="50000"/>
                    </a:schemeClr>
                  </a:solidFill>
                </a:rPr>
                <a:t>Enroll &amp; qualify applicants </a:t>
              </a:r>
            </a:p>
            <a:p>
              <a:r>
                <a:rPr lang="en-US" altLang="en-US" sz="700" dirty="0">
                  <a:solidFill>
                    <a:schemeClr val="tx2">
                      <a:lumMod val="50000"/>
                    </a:schemeClr>
                  </a:solidFill>
                </a:rPr>
                <a:t>Manage projects and funding</a:t>
              </a:r>
            </a:p>
            <a:p>
              <a:r>
                <a:rPr lang="en-US" altLang="en-US" sz="700" dirty="0">
                  <a:solidFill>
                    <a:schemeClr val="tx2">
                      <a:lumMod val="50000"/>
                    </a:schemeClr>
                  </a:solidFill>
                </a:rPr>
                <a:t>Track and manage loans</a:t>
              </a:r>
            </a:p>
          </p:txBody>
        </p:sp>
        <p:sp>
          <p:nvSpPr>
            <p:cNvPr id="33" name="Lorem Ipsum is simply dummy  the printing and an typesetting industry. Lorem Ipsum has been  indus">
              <a:extLst>
                <a:ext uri="{FF2B5EF4-FFF2-40B4-BE49-F238E27FC236}">
                  <a16:creationId xmlns:a16="http://schemas.microsoft.com/office/drawing/2014/main" id="{83A93DA4-C58F-453F-A12C-D2BF1ABEB2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561418" y="5121757"/>
              <a:ext cx="3688579" cy="88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9050" tIns="19050" rIns="19050" bIns="19050">
              <a:spAutoFit/>
            </a:bodyPr>
            <a:lstStyle/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  <a:sym typeface="Arial" panose="020B0604020202020204" pitchFamily="34" charset="0"/>
                </a:rPr>
                <a:t>Apply for grant/loan programs</a:t>
              </a:r>
            </a:p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</a:rPr>
                <a:t>Submit accomplishment reports</a:t>
              </a:r>
            </a:p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  <a:sym typeface="Arial" panose="020B0604020202020204" pitchFamily="34" charset="0"/>
                </a:rPr>
                <a:t>Make draw requests</a:t>
              </a:r>
            </a:p>
          </p:txBody>
        </p:sp>
        <p:sp>
          <p:nvSpPr>
            <p:cNvPr id="34" name="Lorem Ipsum is simply dummy  the printing and an typesetting industry. Lorem Ipsum has been  industry's">
              <a:extLst>
                <a:ext uri="{FF2B5EF4-FFF2-40B4-BE49-F238E27FC236}">
                  <a16:creationId xmlns:a16="http://schemas.microsoft.com/office/drawing/2014/main" id="{3EEA6F46-0AEA-4DF7-A26D-0AC34C475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558590" y="8759848"/>
              <a:ext cx="2634577" cy="115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9050" tIns="19050" rIns="19050" bIns="19050">
              <a:spAutoFit/>
            </a:bodyPr>
            <a:lstStyle/>
            <a:p>
              <a:r>
                <a:rPr lang="en-US" altLang="en-US" sz="700" dirty="0">
                  <a:solidFill>
                    <a:schemeClr val="tx2">
                      <a:lumMod val="50000"/>
                    </a:schemeClr>
                  </a:solidFill>
                  <a:sym typeface="Arial" panose="020B0604020202020204" pitchFamily="34" charset="0"/>
                </a:rPr>
                <a:t>Apply for programs</a:t>
              </a:r>
            </a:p>
            <a:p>
              <a:r>
                <a:rPr lang="en-US" altLang="en-US" sz="700" dirty="0">
                  <a:solidFill>
                    <a:schemeClr val="tx2">
                      <a:lumMod val="50000"/>
                    </a:schemeClr>
                  </a:solidFill>
                  <a:sym typeface="Arial" panose="020B0604020202020204" pitchFamily="34" charset="0"/>
                </a:rPr>
                <a:t>Attest to annual program compliance</a:t>
              </a:r>
            </a:p>
            <a:p>
              <a:r>
                <a:rPr lang="en-US" altLang="en-US" sz="700" dirty="0">
                  <a:solidFill>
                    <a:schemeClr val="tx2">
                      <a:lumMod val="50000"/>
                    </a:schemeClr>
                  </a:solidFill>
                </a:rPr>
                <a:t>Check loan balances</a:t>
              </a:r>
              <a:endParaRPr lang="en-US" altLang="en-US" sz="700" dirty="0">
                <a:solidFill>
                  <a:schemeClr val="tx2">
                    <a:lumMod val="50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5" name="Lorem Ipsum is simply dummy  the printing and an typesetting industry. Lorem Ipsum has been  indust">
              <a:extLst>
                <a:ext uri="{FF2B5EF4-FFF2-40B4-BE49-F238E27FC236}">
                  <a16:creationId xmlns:a16="http://schemas.microsoft.com/office/drawing/2014/main" id="{65946281-4194-4381-9D6F-0C21E55A18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57325" y="3298077"/>
              <a:ext cx="3414377" cy="88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9050" tIns="19050" rIns="19050" bIns="19050">
              <a:spAutoFit/>
            </a:bodyPr>
            <a:lstStyle/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  <a:sym typeface="Arial" panose="020B0604020202020204" pitchFamily="34" charset="0"/>
                </a:rPr>
                <a:t>Upload rent rolls</a:t>
              </a:r>
            </a:p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</a:rPr>
                <a:t>Respond to cure notices</a:t>
              </a:r>
              <a:endParaRPr lang="en-US" altLang="en-US" sz="700">
                <a:solidFill>
                  <a:schemeClr val="tx2">
                    <a:lumMod val="50000"/>
                  </a:schemeClr>
                </a:solidFill>
                <a:sym typeface="Arial" panose="020B0604020202020204" pitchFamily="34" charset="0"/>
              </a:endParaRPr>
            </a:p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</a:rPr>
                <a:t>Request rent increases</a:t>
              </a:r>
              <a:endParaRPr lang="en-US" altLang="en-US" sz="700">
                <a:solidFill>
                  <a:schemeClr val="tx2">
                    <a:lumMod val="50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6" name="Lorem Ipsum is simply dummy  the printing and an typesetting industry. Lorem Ipsum has been  indust">
              <a:extLst>
                <a:ext uri="{FF2B5EF4-FFF2-40B4-BE49-F238E27FC236}">
                  <a16:creationId xmlns:a16="http://schemas.microsoft.com/office/drawing/2014/main" id="{F86E73B5-4346-4850-A6C2-6C725BA9C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497597" y="6945314"/>
              <a:ext cx="3226722" cy="88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9050" tIns="19050" rIns="19050" bIns="19050">
              <a:spAutoFit/>
            </a:bodyPr>
            <a:lstStyle/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  <a:sym typeface="Arial" panose="020B0604020202020204" pitchFamily="34" charset="0"/>
                </a:rPr>
                <a:t>Register &amp; Update business info</a:t>
              </a:r>
            </a:p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</a:rPr>
                <a:t>Submit construction bids</a:t>
              </a:r>
            </a:p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  <a:sym typeface="Arial" panose="020B0604020202020204" pitchFamily="34" charset="0"/>
                </a:rPr>
                <a:t>Make draw requests</a:t>
              </a:r>
            </a:p>
          </p:txBody>
        </p:sp>
        <p:sp>
          <p:nvSpPr>
            <p:cNvPr id="37" name="Lorem Ipsum is simply dummy  the printing and an typesetting industry. Lorem Ipsum has been  indust">
              <a:extLst>
                <a:ext uri="{FF2B5EF4-FFF2-40B4-BE49-F238E27FC236}">
                  <a16:creationId xmlns:a16="http://schemas.microsoft.com/office/drawing/2014/main" id="{7EDEED41-AA3A-4661-BDED-E992D625A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566602" y="5164529"/>
              <a:ext cx="3264235" cy="88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9050" tIns="19050" rIns="19050" bIns="19050">
              <a:spAutoFit/>
            </a:bodyPr>
            <a:lstStyle/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  <a:sym typeface="Arial" panose="020B0604020202020204" pitchFamily="34" charset="0"/>
                </a:rPr>
                <a:t>Complete inspections (mobile)</a:t>
              </a:r>
            </a:p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</a:rPr>
                <a:t>Estimate project costs</a:t>
              </a:r>
            </a:p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  <a:sym typeface="Arial" panose="020B0604020202020204" pitchFamily="34" charset="0"/>
                </a:rPr>
                <a:t>Generate work write-ups</a:t>
              </a:r>
            </a:p>
          </p:txBody>
        </p:sp>
        <p:sp>
          <p:nvSpPr>
            <p:cNvPr id="38" name="Lorem Ipsum is simply dummy  the printing and an typesetting industry. Lorem Ipsum has been  indust">
              <a:extLst>
                <a:ext uri="{FF2B5EF4-FFF2-40B4-BE49-F238E27FC236}">
                  <a16:creationId xmlns:a16="http://schemas.microsoft.com/office/drawing/2014/main" id="{936540D4-F296-4ACA-8676-C73442DBF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555987" y="6914348"/>
              <a:ext cx="3796790" cy="115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9050" tIns="19050" rIns="19050" bIns="19050">
              <a:spAutoFit/>
            </a:bodyPr>
            <a:lstStyle/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  <a:sym typeface="Arial" panose="020B0604020202020204" pitchFamily="34" charset="0"/>
                </a:rPr>
                <a:t>Score applications</a:t>
              </a:r>
            </a:p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</a:rPr>
                <a:t>Make funding recommendations </a:t>
              </a:r>
            </a:p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</a:rPr>
                <a:t>&amp; comments</a:t>
              </a:r>
            </a:p>
            <a:p>
              <a:r>
                <a:rPr lang="en-US" altLang="en-US" sz="700">
                  <a:solidFill>
                    <a:schemeClr val="tx2">
                      <a:lumMod val="50000"/>
                    </a:schemeClr>
                  </a:solidFill>
                  <a:sym typeface="Arial" panose="020B0604020202020204" pitchFamily="34" charset="0"/>
                </a:rPr>
                <a:t>Assign and invite other reviewers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D747E34-E30D-4126-B253-AC256559E740}"/>
              </a:ext>
            </a:extLst>
          </p:cNvPr>
          <p:cNvSpPr txBox="1"/>
          <p:nvPr/>
        </p:nvSpPr>
        <p:spPr>
          <a:xfrm>
            <a:off x="649662" y="932461"/>
            <a:ext cx="4563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600" b="1" kern="1200">
                <a:solidFill>
                  <a:srgbClr val="00336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Our Software is Extremely</a:t>
            </a:r>
            <a:r>
              <a:rPr lang="en-US" sz="2400" b="1" kern="1200">
                <a:solidFill>
                  <a:srgbClr val="00336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Scalable  </a:t>
            </a:r>
          </a:p>
          <a:p>
            <a:pPr>
              <a:buClrTx/>
              <a:buFontTx/>
              <a:buNone/>
            </a:pPr>
            <a:r>
              <a:rPr lang="en-US" sz="1600" i="1" kern="1200">
                <a:solidFill>
                  <a:srgbClr val="003366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&amp; Designed to Streamline Workflows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F50D3E4-A397-4608-8F28-C6E3191F9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9" y="3867561"/>
            <a:ext cx="323116" cy="3840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1F977E3-DB02-46FB-BF44-8F3411DDF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9" y="3161639"/>
            <a:ext cx="323116" cy="38408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BC5005-A306-4FF6-9409-2F3F12B57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28" y="2419764"/>
            <a:ext cx="323116" cy="38408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053808-275C-4E71-9C6A-6545F7ED4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637" y="1698493"/>
            <a:ext cx="323116" cy="3840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8DEF3AD-49EA-44B9-A82A-E47AAAC3E4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258" y="1690566"/>
            <a:ext cx="323116" cy="3840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5166D15-732B-4B1D-B671-E3362D3225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635" y="3161639"/>
            <a:ext cx="323116" cy="3840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760BB94-8F84-4119-ACE0-A049C6000A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9784" y="2414006"/>
            <a:ext cx="323116" cy="3840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881B3D9-7C62-4923-BA3F-FC4743F50C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8661" y="2948659"/>
            <a:ext cx="512078" cy="51207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21EB824-CEDE-4796-87B1-DAD33E0D06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906874" y="3409009"/>
            <a:ext cx="534913" cy="5349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CF580DA-96CA-41F3-84B5-74A34915DB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504" y="1946815"/>
            <a:ext cx="692134" cy="69213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F30452C-9271-4141-9AFC-F4DB506B3D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6267" y="1220236"/>
            <a:ext cx="523733" cy="52373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CAAAEA4-58F0-4D03-80E3-E304EE02F2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3265" y="2087196"/>
            <a:ext cx="537776" cy="537776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FB0B8C34-4B3A-4209-A66E-D7F1EBA5F3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85536" y="2042514"/>
            <a:ext cx="65232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4700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1452</Words>
  <Application>Microsoft Office PowerPoint</Application>
  <PresentationFormat>On-screen Show (16:9)</PresentationFormat>
  <Paragraphs>367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Wingdings</vt:lpstr>
      <vt:lpstr>Montserrat</vt:lpstr>
      <vt:lpstr>Helvetica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Ensure Compliance &amp; Minimize Fraud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CLIENT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Connell</dc:creator>
  <cp:lastModifiedBy>Martin Greenlee</cp:lastModifiedBy>
  <cp:revision>2</cp:revision>
  <dcterms:modified xsi:type="dcterms:W3CDTF">2021-09-22T15:59:16Z</dcterms:modified>
</cp:coreProperties>
</file>