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heme/themeOverride1.xml" ContentType="application/vnd.openxmlformats-officedocument.themeOverr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12"/>
  </p:notesMasterIdLst>
  <p:sldIdLst>
    <p:sldId id="256" r:id="rId2"/>
    <p:sldId id="258" r:id="rId3"/>
    <p:sldId id="259" r:id="rId4"/>
    <p:sldId id="263" r:id="rId5"/>
    <p:sldId id="257" r:id="rId6"/>
    <p:sldId id="262" r:id="rId7"/>
    <p:sldId id="260" r:id="rId8"/>
    <p:sldId id="264" r:id="rId9"/>
    <p:sldId id="261" r:id="rId10"/>
    <p:sldId id="265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7A755B4-D7FA-4EB5-A7FE-7B294CABA9CB}" v="22" dt="2023-02-17T21:29:42.71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49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79" d="100"/>
          <a:sy n="79" d="100"/>
        </p:scale>
        <p:origin x="2866" y="77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tan Fitterman" userId="92e88294-0fc8-429d-938f-5a23c0f8b9d9" providerId="ADAL" clId="{A7A755B4-D7FA-4EB5-A7FE-7B294CABA9CB}"/>
    <pc:docChg chg="modSld">
      <pc:chgData name="Stan Fitterman" userId="92e88294-0fc8-429d-938f-5a23c0f8b9d9" providerId="ADAL" clId="{A7A755B4-D7FA-4EB5-A7FE-7B294CABA9CB}" dt="2023-02-17T21:31:18.408" v="25" actId="1076"/>
      <pc:docMkLst>
        <pc:docMk/>
      </pc:docMkLst>
      <pc:sldChg chg="modSp mod">
        <pc:chgData name="Stan Fitterman" userId="92e88294-0fc8-429d-938f-5a23c0f8b9d9" providerId="ADAL" clId="{A7A755B4-D7FA-4EB5-A7FE-7B294CABA9CB}" dt="2023-02-17T21:31:18.408" v="25" actId="1076"/>
        <pc:sldMkLst>
          <pc:docMk/>
          <pc:sldMk cId="1957804228" sldId="256"/>
        </pc:sldMkLst>
        <pc:spChg chg="mod">
          <ac:chgData name="Stan Fitterman" userId="92e88294-0fc8-429d-938f-5a23c0f8b9d9" providerId="ADAL" clId="{A7A755B4-D7FA-4EB5-A7FE-7B294CABA9CB}" dt="2023-02-17T21:31:16.538" v="24" actId="207"/>
          <ac:spMkLst>
            <pc:docMk/>
            <pc:sldMk cId="1957804228" sldId="256"/>
            <ac:spMk id="3" creationId="{51F3C8C9-EF39-DCD8-EAD9-B9B83BB24486}"/>
          </ac:spMkLst>
        </pc:spChg>
        <pc:spChg chg="mod">
          <ac:chgData name="Stan Fitterman" userId="92e88294-0fc8-429d-938f-5a23c0f8b9d9" providerId="ADAL" clId="{A7A755B4-D7FA-4EB5-A7FE-7B294CABA9CB}" dt="2023-02-17T21:30:59.469" v="22" actId="207"/>
          <ac:spMkLst>
            <pc:docMk/>
            <pc:sldMk cId="1957804228" sldId="256"/>
            <ac:spMk id="4" creationId="{C06122DE-7519-5448-584F-C005AD21A7F3}"/>
          </ac:spMkLst>
        </pc:spChg>
        <pc:picChg chg="mod">
          <ac:chgData name="Stan Fitterman" userId="92e88294-0fc8-429d-938f-5a23c0f8b9d9" providerId="ADAL" clId="{A7A755B4-D7FA-4EB5-A7FE-7B294CABA9CB}" dt="2023-02-17T21:31:18.408" v="25" actId="1076"/>
          <ac:picMkLst>
            <pc:docMk/>
            <pc:sldMk cId="1957804228" sldId="256"/>
            <ac:picMk id="30" creationId="{B56533F3-233F-B403-1FAF-48F2920958D0}"/>
          </ac:picMkLst>
        </pc:picChg>
      </pc:sldChg>
      <pc:sldChg chg="modSp">
        <pc:chgData name="Stan Fitterman" userId="92e88294-0fc8-429d-938f-5a23c0f8b9d9" providerId="ADAL" clId="{A7A755B4-D7FA-4EB5-A7FE-7B294CABA9CB}" dt="2023-02-17T21:27:11.258" v="12" actId="20577"/>
        <pc:sldMkLst>
          <pc:docMk/>
          <pc:sldMk cId="2358317080" sldId="258"/>
        </pc:sldMkLst>
        <pc:graphicFrameChg chg="mod">
          <ac:chgData name="Stan Fitterman" userId="92e88294-0fc8-429d-938f-5a23c0f8b9d9" providerId="ADAL" clId="{A7A755B4-D7FA-4EB5-A7FE-7B294CABA9CB}" dt="2023-02-17T21:27:11.258" v="12" actId="20577"/>
          <ac:graphicFrameMkLst>
            <pc:docMk/>
            <pc:sldMk cId="2358317080" sldId="258"/>
            <ac:graphicFrameMk id="17" creationId="{1842DF15-F34D-D282-373A-0E7467D7C0F8}"/>
          </ac:graphicFrameMkLst>
        </pc:graphicFrameChg>
      </pc:sldChg>
      <pc:sldChg chg="modSp">
        <pc:chgData name="Stan Fitterman" userId="92e88294-0fc8-429d-938f-5a23c0f8b9d9" providerId="ADAL" clId="{A7A755B4-D7FA-4EB5-A7FE-7B294CABA9CB}" dt="2023-02-17T21:29:42.716" v="21" actId="20577"/>
        <pc:sldMkLst>
          <pc:docMk/>
          <pc:sldMk cId="3625015099" sldId="260"/>
        </pc:sldMkLst>
        <pc:graphicFrameChg chg="mod">
          <ac:chgData name="Stan Fitterman" userId="92e88294-0fc8-429d-938f-5a23c0f8b9d9" providerId="ADAL" clId="{A7A755B4-D7FA-4EB5-A7FE-7B294CABA9CB}" dt="2023-02-17T21:29:42.716" v="21" actId="20577"/>
          <ac:graphicFrameMkLst>
            <pc:docMk/>
            <pc:sldMk cId="3625015099" sldId="260"/>
            <ac:graphicFrameMk id="19" creationId="{BEDF32BA-36D8-A010-388F-04864DA5AA4F}"/>
          </ac:graphicFrameMkLst>
        </pc:graphicFrameChg>
      </pc:sldChg>
    </pc:docChg>
  </pc:docChgLst>
  <pc:docChgLst>
    <pc:chgData name="Stan Fitterman" userId="92e88294-0fc8-429d-938f-5a23c0f8b9d9" providerId="ADAL" clId="{4FCE3CAE-3B7A-4453-8BD0-64C7F04E3604}"/>
    <pc:docChg chg="undo custSel addSld modSld sldOrd modMainMaster">
      <pc:chgData name="Stan Fitterman" userId="92e88294-0fc8-429d-938f-5a23c0f8b9d9" providerId="ADAL" clId="{4FCE3CAE-3B7A-4453-8BD0-64C7F04E3604}" dt="2022-09-26T13:29:23.402" v="1800" actId="207"/>
      <pc:docMkLst>
        <pc:docMk/>
      </pc:docMkLst>
      <pc:sldChg chg="addSp delSp modSp mod modMedia setBg addAnim delAnim">
        <pc:chgData name="Stan Fitterman" userId="92e88294-0fc8-429d-938f-5a23c0f8b9d9" providerId="ADAL" clId="{4FCE3CAE-3B7A-4453-8BD0-64C7F04E3604}" dt="2022-09-26T13:21:05.611" v="1693" actId="1076"/>
        <pc:sldMkLst>
          <pc:docMk/>
          <pc:sldMk cId="1957804228" sldId="256"/>
        </pc:sldMkLst>
        <pc:spChg chg="add del mod">
          <ac:chgData name="Stan Fitterman" userId="92e88294-0fc8-429d-938f-5a23c0f8b9d9" providerId="ADAL" clId="{4FCE3CAE-3B7A-4453-8BD0-64C7F04E3604}" dt="2022-09-25T14:48:36.896" v="1113" actId="26606"/>
          <ac:spMkLst>
            <pc:docMk/>
            <pc:sldMk cId="1957804228" sldId="256"/>
            <ac:spMk id="2" creationId="{895F217B-6A26-276E-CC8A-CF5D2E29AA5D}"/>
          </ac:spMkLst>
        </pc:spChg>
        <pc:spChg chg="mod">
          <ac:chgData name="Stan Fitterman" userId="92e88294-0fc8-429d-938f-5a23c0f8b9d9" providerId="ADAL" clId="{4FCE3CAE-3B7A-4453-8BD0-64C7F04E3604}" dt="2022-09-25T14:48:36.896" v="1113" actId="26606"/>
          <ac:spMkLst>
            <pc:docMk/>
            <pc:sldMk cId="1957804228" sldId="256"/>
            <ac:spMk id="3" creationId="{51F3C8C9-EF39-DCD8-EAD9-B9B83BB24486}"/>
          </ac:spMkLst>
        </pc:spChg>
        <pc:spChg chg="mod">
          <ac:chgData name="Stan Fitterman" userId="92e88294-0fc8-429d-938f-5a23c0f8b9d9" providerId="ADAL" clId="{4FCE3CAE-3B7A-4453-8BD0-64C7F04E3604}" dt="2022-09-25T14:48:36.896" v="1113" actId="26606"/>
          <ac:spMkLst>
            <pc:docMk/>
            <pc:sldMk cId="1957804228" sldId="256"/>
            <ac:spMk id="4" creationId="{C06122DE-7519-5448-584F-C005AD21A7F3}"/>
          </ac:spMkLst>
        </pc:spChg>
        <pc:spChg chg="mod">
          <ac:chgData name="Stan Fitterman" userId="92e88294-0fc8-429d-938f-5a23c0f8b9d9" providerId="ADAL" clId="{4FCE3CAE-3B7A-4453-8BD0-64C7F04E3604}" dt="2022-09-25T14:48:36.896" v="1113" actId="26606"/>
          <ac:spMkLst>
            <pc:docMk/>
            <pc:sldMk cId="1957804228" sldId="256"/>
            <ac:spMk id="5" creationId="{8A52D05E-DA34-B692-582E-3E8E1061BCBB}"/>
          </ac:spMkLst>
        </pc:spChg>
        <pc:spChg chg="add del">
          <ac:chgData name="Stan Fitterman" userId="92e88294-0fc8-429d-938f-5a23c0f8b9d9" providerId="ADAL" clId="{4FCE3CAE-3B7A-4453-8BD0-64C7F04E3604}" dt="2022-09-25T14:48:30.126" v="1104" actId="26606"/>
          <ac:spMkLst>
            <pc:docMk/>
            <pc:sldMk cId="1957804228" sldId="256"/>
            <ac:spMk id="10" creationId="{D8386171-E87D-46AB-8718-4CE2A88748BD}"/>
          </ac:spMkLst>
        </pc:spChg>
        <pc:spChg chg="add del">
          <ac:chgData name="Stan Fitterman" userId="92e88294-0fc8-429d-938f-5a23c0f8b9d9" providerId="ADAL" clId="{4FCE3CAE-3B7A-4453-8BD0-64C7F04E3604}" dt="2022-09-25T14:48:26.153" v="1100" actId="26606"/>
          <ac:spMkLst>
            <pc:docMk/>
            <pc:sldMk cId="1957804228" sldId="256"/>
            <ac:spMk id="11" creationId="{C1DD1A8A-57D5-4A81-AD04-532B043C5611}"/>
          </ac:spMkLst>
        </pc:spChg>
        <pc:spChg chg="add del">
          <ac:chgData name="Stan Fitterman" userId="92e88294-0fc8-429d-938f-5a23c0f8b9d9" providerId="ADAL" clId="{4FCE3CAE-3B7A-4453-8BD0-64C7F04E3604}" dt="2022-09-25T14:48:30.126" v="1104" actId="26606"/>
          <ac:spMkLst>
            <pc:docMk/>
            <pc:sldMk cId="1957804228" sldId="256"/>
            <ac:spMk id="12" creationId="{207CB456-8849-413C-8210-B663779A32E0}"/>
          </ac:spMkLst>
        </pc:spChg>
        <pc:spChg chg="add del">
          <ac:chgData name="Stan Fitterman" userId="92e88294-0fc8-429d-938f-5a23c0f8b9d9" providerId="ADAL" clId="{4FCE3CAE-3B7A-4453-8BD0-64C7F04E3604}" dt="2022-09-25T14:48:26.153" v="1100" actId="26606"/>
          <ac:spMkLst>
            <pc:docMk/>
            <pc:sldMk cId="1957804228" sldId="256"/>
            <ac:spMk id="13" creationId="{007891EC-4501-44ED-A8C8-B11B6DB767AB}"/>
          </ac:spMkLst>
        </pc:spChg>
        <pc:spChg chg="add del">
          <ac:chgData name="Stan Fitterman" userId="92e88294-0fc8-429d-938f-5a23c0f8b9d9" providerId="ADAL" clId="{4FCE3CAE-3B7A-4453-8BD0-64C7F04E3604}" dt="2022-09-25T14:48:30.126" v="1104" actId="26606"/>
          <ac:spMkLst>
            <pc:docMk/>
            <pc:sldMk cId="1957804228" sldId="256"/>
            <ac:spMk id="14" creationId="{E513936D-D1EB-4E42-A97F-942BA1F3DFA7}"/>
          </ac:spMkLst>
        </pc:spChg>
        <pc:spChg chg="add del">
          <ac:chgData name="Stan Fitterman" userId="92e88294-0fc8-429d-938f-5a23c0f8b9d9" providerId="ADAL" clId="{4FCE3CAE-3B7A-4453-8BD0-64C7F04E3604}" dt="2022-09-25T14:48:35.627" v="1108" actId="26606"/>
          <ac:spMkLst>
            <pc:docMk/>
            <pc:sldMk cId="1957804228" sldId="256"/>
            <ac:spMk id="18" creationId="{93A3D4BE-AF25-4F9A-9C29-1145CCE24A28}"/>
          </ac:spMkLst>
        </pc:spChg>
        <pc:spChg chg="add del">
          <ac:chgData name="Stan Fitterman" userId="92e88294-0fc8-429d-938f-5a23c0f8b9d9" providerId="ADAL" clId="{4FCE3CAE-3B7A-4453-8BD0-64C7F04E3604}" dt="2022-09-25T14:48:35.627" v="1108" actId="26606"/>
          <ac:spMkLst>
            <pc:docMk/>
            <pc:sldMk cId="1957804228" sldId="256"/>
            <ac:spMk id="19" creationId="{B26EE4FD-480F-42A5-9FEB-DA630457CFB7}"/>
          </ac:spMkLst>
        </pc:spChg>
        <pc:spChg chg="add del">
          <ac:chgData name="Stan Fitterman" userId="92e88294-0fc8-429d-938f-5a23c0f8b9d9" providerId="ADAL" clId="{4FCE3CAE-3B7A-4453-8BD0-64C7F04E3604}" dt="2022-09-25T14:48:35.627" v="1108" actId="26606"/>
          <ac:spMkLst>
            <pc:docMk/>
            <pc:sldMk cId="1957804228" sldId="256"/>
            <ac:spMk id="20" creationId="{A187062F-BE14-42FC-B06A-607DB23849C3}"/>
          </ac:spMkLst>
        </pc:spChg>
        <pc:spChg chg="add del">
          <ac:chgData name="Stan Fitterman" userId="92e88294-0fc8-429d-938f-5a23c0f8b9d9" providerId="ADAL" clId="{4FCE3CAE-3B7A-4453-8BD0-64C7F04E3604}" dt="2022-09-25T14:48:35.627" v="1108" actId="26606"/>
          <ac:spMkLst>
            <pc:docMk/>
            <pc:sldMk cId="1957804228" sldId="256"/>
            <ac:spMk id="21" creationId="{731FE21B-2A45-4BF5-8B03-E12341988774}"/>
          </ac:spMkLst>
        </pc:spChg>
        <pc:spChg chg="add del">
          <ac:chgData name="Stan Fitterman" userId="92e88294-0fc8-429d-938f-5a23c0f8b9d9" providerId="ADAL" clId="{4FCE3CAE-3B7A-4453-8BD0-64C7F04E3604}" dt="2022-09-25T14:48:35.627" v="1108" actId="26606"/>
          <ac:spMkLst>
            <pc:docMk/>
            <pc:sldMk cId="1957804228" sldId="256"/>
            <ac:spMk id="22" creationId="{2DC5A94D-79ED-48F5-9DC5-96CBB507CEC8}"/>
          </ac:spMkLst>
        </pc:spChg>
        <pc:spChg chg="add del">
          <ac:chgData name="Stan Fitterman" userId="92e88294-0fc8-429d-938f-5a23c0f8b9d9" providerId="ADAL" clId="{4FCE3CAE-3B7A-4453-8BD0-64C7F04E3604}" dt="2022-09-25T14:48:36.816" v="1112" actId="26606"/>
          <ac:spMkLst>
            <pc:docMk/>
            <pc:sldMk cId="1957804228" sldId="256"/>
            <ac:spMk id="24" creationId="{D8386171-E87D-46AB-8718-4CE2A88748BD}"/>
          </ac:spMkLst>
        </pc:spChg>
        <pc:spChg chg="add del">
          <ac:chgData name="Stan Fitterman" userId="92e88294-0fc8-429d-938f-5a23c0f8b9d9" providerId="ADAL" clId="{4FCE3CAE-3B7A-4453-8BD0-64C7F04E3604}" dt="2022-09-25T14:48:36.816" v="1112" actId="26606"/>
          <ac:spMkLst>
            <pc:docMk/>
            <pc:sldMk cId="1957804228" sldId="256"/>
            <ac:spMk id="25" creationId="{207CB456-8849-413C-8210-B663779A32E0}"/>
          </ac:spMkLst>
        </pc:spChg>
        <pc:spChg chg="add del">
          <ac:chgData name="Stan Fitterman" userId="92e88294-0fc8-429d-938f-5a23c0f8b9d9" providerId="ADAL" clId="{4FCE3CAE-3B7A-4453-8BD0-64C7F04E3604}" dt="2022-09-25T14:48:36.816" v="1112" actId="26606"/>
          <ac:spMkLst>
            <pc:docMk/>
            <pc:sldMk cId="1957804228" sldId="256"/>
            <ac:spMk id="26" creationId="{E513936D-D1EB-4E42-A97F-942BA1F3DFA7}"/>
          </ac:spMkLst>
        </pc:spChg>
        <pc:spChg chg="add">
          <ac:chgData name="Stan Fitterman" userId="92e88294-0fc8-429d-938f-5a23c0f8b9d9" providerId="ADAL" clId="{4FCE3CAE-3B7A-4453-8BD0-64C7F04E3604}" dt="2022-09-25T14:48:36.896" v="1113" actId="26606"/>
          <ac:spMkLst>
            <pc:docMk/>
            <pc:sldMk cId="1957804228" sldId="256"/>
            <ac:spMk id="29" creationId="{C1DD1A8A-57D5-4A81-AD04-532B043C5611}"/>
          </ac:spMkLst>
        </pc:spChg>
        <pc:spChg chg="add">
          <ac:chgData name="Stan Fitterman" userId="92e88294-0fc8-429d-938f-5a23c0f8b9d9" providerId="ADAL" clId="{4FCE3CAE-3B7A-4453-8BD0-64C7F04E3604}" dt="2022-09-25T14:48:36.896" v="1113" actId="26606"/>
          <ac:spMkLst>
            <pc:docMk/>
            <pc:sldMk cId="1957804228" sldId="256"/>
            <ac:spMk id="31" creationId="{007891EC-4501-44ED-A8C8-B11B6DB767AB}"/>
          </ac:spMkLst>
        </pc:spChg>
        <pc:graphicFrameChg chg="add del mod">
          <ac:chgData name="Stan Fitterman" userId="92e88294-0fc8-429d-938f-5a23c0f8b9d9" providerId="ADAL" clId="{4FCE3CAE-3B7A-4453-8BD0-64C7F04E3604}" dt="2022-09-24T14:18:44.298" v="854" actId="12084"/>
          <ac:graphicFrameMkLst>
            <pc:docMk/>
            <pc:sldMk cId="1957804228" sldId="256"/>
            <ac:graphicFrameMk id="6" creationId="{47E148E3-DA64-679D-CEE9-430B2C800898}"/>
          </ac:graphicFrameMkLst>
        </pc:graphicFrameChg>
        <pc:picChg chg="add del">
          <ac:chgData name="Stan Fitterman" userId="92e88294-0fc8-429d-938f-5a23c0f8b9d9" providerId="ADAL" clId="{4FCE3CAE-3B7A-4453-8BD0-64C7F04E3604}" dt="2022-09-25T14:48:26.153" v="1100" actId="26606"/>
          <ac:picMkLst>
            <pc:docMk/>
            <pc:sldMk cId="1957804228" sldId="256"/>
            <ac:picMk id="7" creationId="{B56533F3-233F-B403-1FAF-48F2920958D0}"/>
          </ac:picMkLst>
        </pc:picChg>
        <pc:picChg chg="add mod">
          <ac:chgData name="Stan Fitterman" userId="92e88294-0fc8-429d-938f-5a23c0f8b9d9" providerId="ADAL" clId="{4FCE3CAE-3B7A-4453-8BD0-64C7F04E3604}" dt="2022-09-26T13:21:05.611" v="1693" actId="1076"/>
          <ac:picMkLst>
            <pc:docMk/>
            <pc:sldMk cId="1957804228" sldId="256"/>
            <ac:picMk id="30" creationId="{B56533F3-233F-B403-1FAF-48F2920958D0}"/>
          </ac:picMkLst>
        </pc:picChg>
        <pc:cxnChg chg="add del">
          <ac:chgData name="Stan Fitterman" userId="92e88294-0fc8-429d-938f-5a23c0f8b9d9" providerId="ADAL" clId="{4FCE3CAE-3B7A-4453-8BD0-64C7F04E3604}" dt="2022-09-25T14:48:30.126" v="1104" actId="26606"/>
          <ac:cxnSpMkLst>
            <pc:docMk/>
            <pc:sldMk cId="1957804228" sldId="256"/>
            <ac:cxnSpMk id="16" creationId="{AFA75EE9-0DE4-4982-A870-290AD61EAAD7}"/>
          </ac:cxnSpMkLst>
        </pc:cxnChg>
        <pc:cxnChg chg="add del">
          <ac:chgData name="Stan Fitterman" userId="92e88294-0fc8-429d-938f-5a23c0f8b9d9" providerId="ADAL" clId="{4FCE3CAE-3B7A-4453-8BD0-64C7F04E3604}" dt="2022-09-25T14:48:36.816" v="1112" actId="26606"/>
          <ac:cxnSpMkLst>
            <pc:docMk/>
            <pc:sldMk cId="1957804228" sldId="256"/>
            <ac:cxnSpMk id="27" creationId="{AFA75EE9-0DE4-4982-A870-290AD61EAAD7}"/>
          </ac:cxnSpMkLst>
        </pc:cxnChg>
      </pc:sldChg>
      <pc:sldChg chg="addSp delSp modSp mod setBg">
        <pc:chgData name="Stan Fitterman" userId="92e88294-0fc8-429d-938f-5a23c0f8b9d9" providerId="ADAL" clId="{4FCE3CAE-3B7A-4453-8BD0-64C7F04E3604}" dt="2022-09-25T14:47:17.202" v="1091" actId="26606"/>
        <pc:sldMkLst>
          <pc:docMk/>
          <pc:sldMk cId="2181077155" sldId="257"/>
        </pc:sldMkLst>
        <pc:spChg chg="mod">
          <ac:chgData name="Stan Fitterman" userId="92e88294-0fc8-429d-938f-5a23c0f8b9d9" providerId="ADAL" clId="{4FCE3CAE-3B7A-4453-8BD0-64C7F04E3604}" dt="2022-09-25T14:47:17.202" v="1091" actId="26606"/>
          <ac:spMkLst>
            <pc:docMk/>
            <pc:sldMk cId="2181077155" sldId="257"/>
            <ac:spMk id="2" creationId="{0DC3DD57-AE21-4032-FC82-CCAA4B84B60F}"/>
          </ac:spMkLst>
        </pc:spChg>
        <pc:spChg chg="del mod">
          <ac:chgData name="Stan Fitterman" userId="92e88294-0fc8-429d-938f-5a23c0f8b9d9" providerId="ADAL" clId="{4FCE3CAE-3B7A-4453-8BD0-64C7F04E3604}" dt="2022-09-25T14:47:17.202" v="1091" actId="26606"/>
          <ac:spMkLst>
            <pc:docMk/>
            <pc:sldMk cId="2181077155" sldId="257"/>
            <ac:spMk id="3" creationId="{F3B5059E-7994-AA8D-EB81-76FFFEF6C8B2}"/>
          </ac:spMkLst>
        </pc:spChg>
        <pc:spChg chg="mod">
          <ac:chgData name="Stan Fitterman" userId="92e88294-0fc8-429d-938f-5a23c0f8b9d9" providerId="ADAL" clId="{4FCE3CAE-3B7A-4453-8BD0-64C7F04E3604}" dt="2022-09-25T14:47:17.202" v="1091" actId="26606"/>
          <ac:spMkLst>
            <pc:docMk/>
            <pc:sldMk cId="2181077155" sldId="257"/>
            <ac:spMk id="4" creationId="{3C2B400E-595D-209E-A101-E4595381E45D}"/>
          </ac:spMkLst>
        </pc:spChg>
        <pc:spChg chg="mod">
          <ac:chgData name="Stan Fitterman" userId="92e88294-0fc8-429d-938f-5a23c0f8b9d9" providerId="ADAL" clId="{4FCE3CAE-3B7A-4453-8BD0-64C7F04E3604}" dt="2022-09-25T14:47:17.202" v="1091" actId="26606"/>
          <ac:spMkLst>
            <pc:docMk/>
            <pc:sldMk cId="2181077155" sldId="257"/>
            <ac:spMk id="5" creationId="{9A0E96A1-51B6-E4BE-B44A-020AB8B98FC3}"/>
          </ac:spMkLst>
        </pc:spChg>
        <pc:spChg chg="add">
          <ac:chgData name="Stan Fitterman" userId="92e88294-0fc8-429d-938f-5a23c0f8b9d9" providerId="ADAL" clId="{4FCE3CAE-3B7A-4453-8BD0-64C7F04E3604}" dt="2022-09-25T14:47:17.202" v="1091" actId="26606"/>
          <ac:spMkLst>
            <pc:docMk/>
            <pc:sldMk cId="2181077155" sldId="257"/>
            <ac:spMk id="11" creationId="{B819A166-7571-4003-A6B8-B62034C3ED30}"/>
          </ac:spMkLst>
        </pc:spChg>
        <pc:graphicFrameChg chg="add">
          <ac:chgData name="Stan Fitterman" userId="92e88294-0fc8-429d-938f-5a23c0f8b9d9" providerId="ADAL" clId="{4FCE3CAE-3B7A-4453-8BD0-64C7F04E3604}" dt="2022-09-25T14:47:17.202" v="1091" actId="26606"/>
          <ac:graphicFrameMkLst>
            <pc:docMk/>
            <pc:sldMk cId="2181077155" sldId="257"/>
            <ac:graphicFrameMk id="7" creationId="{AC367F5D-C4F3-30FD-6171-E331461223AC}"/>
          </ac:graphicFrameMkLst>
        </pc:graphicFrameChg>
      </pc:sldChg>
      <pc:sldChg chg="addSp delSp modSp new mod setBg">
        <pc:chgData name="Stan Fitterman" userId="92e88294-0fc8-429d-938f-5a23c0f8b9d9" providerId="ADAL" clId="{4FCE3CAE-3B7A-4453-8BD0-64C7F04E3604}" dt="2022-09-25T14:48:48.988" v="1114" actId="1076"/>
        <pc:sldMkLst>
          <pc:docMk/>
          <pc:sldMk cId="2358317080" sldId="258"/>
        </pc:sldMkLst>
        <pc:spChg chg="mod">
          <ac:chgData name="Stan Fitterman" userId="92e88294-0fc8-429d-938f-5a23c0f8b9d9" providerId="ADAL" clId="{4FCE3CAE-3B7A-4453-8BD0-64C7F04E3604}" dt="2022-09-25T14:46:52.802" v="1089" actId="26606"/>
          <ac:spMkLst>
            <pc:docMk/>
            <pc:sldMk cId="2358317080" sldId="258"/>
            <ac:spMk id="2" creationId="{E703635C-9735-BE6C-8C4E-2B91C39D7A73}"/>
          </ac:spMkLst>
        </pc:spChg>
        <pc:spChg chg="add del mod">
          <ac:chgData name="Stan Fitterman" userId="92e88294-0fc8-429d-938f-5a23c0f8b9d9" providerId="ADAL" clId="{4FCE3CAE-3B7A-4453-8BD0-64C7F04E3604}" dt="2022-09-25T14:46:52.802" v="1089" actId="26606"/>
          <ac:spMkLst>
            <pc:docMk/>
            <pc:sldMk cId="2358317080" sldId="258"/>
            <ac:spMk id="3" creationId="{7AE1EF8C-9300-7DA0-FF63-5226C6D61ECE}"/>
          </ac:spMkLst>
        </pc:spChg>
        <pc:spChg chg="mod">
          <ac:chgData name="Stan Fitterman" userId="92e88294-0fc8-429d-938f-5a23c0f8b9d9" providerId="ADAL" clId="{4FCE3CAE-3B7A-4453-8BD0-64C7F04E3604}" dt="2022-09-25T14:46:52.802" v="1089" actId="26606"/>
          <ac:spMkLst>
            <pc:docMk/>
            <pc:sldMk cId="2358317080" sldId="258"/>
            <ac:spMk id="4" creationId="{B8FA6406-2B38-20A1-F98E-4E2E3BA037B2}"/>
          </ac:spMkLst>
        </pc:spChg>
        <pc:spChg chg="mod">
          <ac:chgData name="Stan Fitterman" userId="92e88294-0fc8-429d-938f-5a23c0f8b9d9" providerId="ADAL" clId="{4FCE3CAE-3B7A-4453-8BD0-64C7F04E3604}" dt="2022-09-25T14:46:52.802" v="1089" actId="26606"/>
          <ac:spMkLst>
            <pc:docMk/>
            <pc:sldMk cId="2358317080" sldId="258"/>
            <ac:spMk id="5" creationId="{98AC34B8-6FEC-A6C5-7F07-38AEA8EBE5DB}"/>
          </ac:spMkLst>
        </pc:spChg>
        <pc:spChg chg="add del">
          <ac:chgData name="Stan Fitterman" userId="92e88294-0fc8-429d-938f-5a23c0f8b9d9" providerId="ADAL" clId="{4FCE3CAE-3B7A-4453-8BD0-64C7F04E3604}" dt="2022-09-25T14:46:51.431" v="1086" actId="26606"/>
          <ac:spMkLst>
            <pc:docMk/>
            <pc:sldMk cId="2358317080" sldId="258"/>
            <ac:spMk id="11" creationId="{B819A166-7571-4003-A6B8-B62034C3ED30}"/>
          </ac:spMkLst>
        </pc:spChg>
        <pc:spChg chg="add del">
          <ac:chgData name="Stan Fitterman" userId="92e88294-0fc8-429d-938f-5a23c0f8b9d9" providerId="ADAL" clId="{4FCE3CAE-3B7A-4453-8BD0-64C7F04E3604}" dt="2022-09-25T14:46:52.778" v="1088" actId="26606"/>
          <ac:spMkLst>
            <pc:docMk/>
            <pc:sldMk cId="2358317080" sldId="258"/>
            <ac:spMk id="13" creationId="{B819A166-7571-4003-A6B8-B62034C3ED30}"/>
          </ac:spMkLst>
        </pc:spChg>
        <pc:spChg chg="add">
          <ac:chgData name="Stan Fitterman" userId="92e88294-0fc8-429d-938f-5a23c0f8b9d9" providerId="ADAL" clId="{4FCE3CAE-3B7A-4453-8BD0-64C7F04E3604}" dt="2022-09-25T14:46:52.802" v="1089" actId="26606"/>
          <ac:spMkLst>
            <pc:docMk/>
            <pc:sldMk cId="2358317080" sldId="258"/>
            <ac:spMk id="16" creationId="{B819A166-7571-4003-A6B8-B62034C3ED30}"/>
          </ac:spMkLst>
        </pc:spChg>
        <pc:graphicFrameChg chg="add del">
          <ac:chgData name="Stan Fitterman" userId="92e88294-0fc8-429d-938f-5a23c0f8b9d9" providerId="ADAL" clId="{4FCE3CAE-3B7A-4453-8BD0-64C7F04E3604}" dt="2022-09-25T14:46:51.431" v="1086" actId="26606"/>
          <ac:graphicFrameMkLst>
            <pc:docMk/>
            <pc:sldMk cId="2358317080" sldId="258"/>
            <ac:graphicFrameMk id="7" creationId="{1842DF15-F34D-D282-373A-0E7467D7C0F8}"/>
          </ac:graphicFrameMkLst>
        </pc:graphicFrameChg>
        <pc:graphicFrameChg chg="add del">
          <ac:chgData name="Stan Fitterman" userId="92e88294-0fc8-429d-938f-5a23c0f8b9d9" providerId="ADAL" clId="{4FCE3CAE-3B7A-4453-8BD0-64C7F04E3604}" dt="2022-09-25T14:46:52.778" v="1088" actId="26606"/>
          <ac:graphicFrameMkLst>
            <pc:docMk/>
            <pc:sldMk cId="2358317080" sldId="258"/>
            <ac:graphicFrameMk id="14" creationId="{4A5B83CF-36DB-3FEE-386A-74D3EC9388FA}"/>
          </ac:graphicFrameMkLst>
        </pc:graphicFrameChg>
        <pc:graphicFrameChg chg="add mod">
          <ac:chgData name="Stan Fitterman" userId="92e88294-0fc8-429d-938f-5a23c0f8b9d9" providerId="ADAL" clId="{4FCE3CAE-3B7A-4453-8BD0-64C7F04E3604}" dt="2022-09-25T14:48:48.988" v="1114" actId="1076"/>
          <ac:graphicFrameMkLst>
            <pc:docMk/>
            <pc:sldMk cId="2358317080" sldId="258"/>
            <ac:graphicFrameMk id="17" creationId="{1842DF15-F34D-D282-373A-0E7467D7C0F8}"/>
          </ac:graphicFrameMkLst>
        </pc:graphicFrameChg>
      </pc:sldChg>
      <pc:sldChg chg="addSp delSp modSp new mod setBg delDesignElem">
        <pc:chgData name="Stan Fitterman" userId="92e88294-0fc8-429d-938f-5a23c0f8b9d9" providerId="ADAL" clId="{4FCE3CAE-3B7A-4453-8BD0-64C7F04E3604}" dt="2022-09-25T15:01:04.107" v="1629"/>
        <pc:sldMkLst>
          <pc:docMk/>
          <pc:sldMk cId="1045774485" sldId="259"/>
        </pc:sldMkLst>
        <pc:spChg chg="mod">
          <ac:chgData name="Stan Fitterman" userId="92e88294-0fc8-429d-938f-5a23c0f8b9d9" providerId="ADAL" clId="{4FCE3CAE-3B7A-4453-8BD0-64C7F04E3604}" dt="2022-09-25T14:47:08.361" v="1090" actId="26606"/>
          <ac:spMkLst>
            <pc:docMk/>
            <pc:sldMk cId="1045774485" sldId="259"/>
            <ac:spMk id="2" creationId="{BF41208D-8FA3-6B8E-F7E4-F85CF3090B1B}"/>
          </ac:spMkLst>
        </pc:spChg>
        <pc:spChg chg="del mod">
          <ac:chgData name="Stan Fitterman" userId="92e88294-0fc8-429d-938f-5a23c0f8b9d9" providerId="ADAL" clId="{4FCE3CAE-3B7A-4453-8BD0-64C7F04E3604}" dt="2022-09-25T14:47:08.361" v="1090" actId="26606"/>
          <ac:spMkLst>
            <pc:docMk/>
            <pc:sldMk cId="1045774485" sldId="259"/>
            <ac:spMk id="3" creationId="{734A4B4E-30D2-ECF0-A1E3-98DF0528CFC4}"/>
          </ac:spMkLst>
        </pc:spChg>
        <pc:spChg chg="mod">
          <ac:chgData name="Stan Fitterman" userId="92e88294-0fc8-429d-938f-5a23c0f8b9d9" providerId="ADAL" clId="{4FCE3CAE-3B7A-4453-8BD0-64C7F04E3604}" dt="2022-09-25T15:01:04.107" v="1629"/>
          <ac:spMkLst>
            <pc:docMk/>
            <pc:sldMk cId="1045774485" sldId="259"/>
            <ac:spMk id="4" creationId="{9062C166-B7FB-6762-B535-FC2E9E54213C}"/>
          </ac:spMkLst>
        </pc:spChg>
        <pc:spChg chg="mod">
          <ac:chgData name="Stan Fitterman" userId="92e88294-0fc8-429d-938f-5a23c0f8b9d9" providerId="ADAL" clId="{4FCE3CAE-3B7A-4453-8BD0-64C7F04E3604}" dt="2022-09-25T15:01:04.107" v="1629"/>
          <ac:spMkLst>
            <pc:docMk/>
            <pc:sldMk cId="1045774485" sldId="259"/>
            <ac:spMk id="5" creationId="{ECD857B3-C413-A56A-75E3-057C5DEE3AE2}"/>
          </ac:spMkLst>
        </pc:spChg>
        <pc:spChg chg="add del">
          <ac:chgData name="Stan Fitterman" userId="92e88294-0fc8-429d-938f-5a23c0f8b9d9" providerId="ADAL" clId="{4FCE3CAE-3B7A-4453-8BD0-64C7F04E3604}" dt="2022-09-25T15:01:04.107" v="1629"/>
          <ac:spMkLst>
            <pc:docMk/>
            <pc:sldMk cId="1045774485" sldId="259"/>
            <ac:spMk id="11" creationId="{B819A166-7571-4003-A6B8-B62034C3ED30}"/>
          </ac:spMkLst>
        </pc:spChg>
        <pc:graphicFrameChg chg="add">
          <ac:chgData name="Stan Fitterman" userId="92e88294-0fc8-429d-938f-5a23c0f8b9d9" providerId="ADAL" clId="{4FCE3CAE-3B7A-4453-8BD0-64C7F04E3604}" dt="2022-09-25T14:47:08.361" v="1090" actId="26606"/>
          <ac:graphicFrameMkLst>
            <pc:docMk/>
            <pc:sldMk cId="1045774485" sldId="259"/>
            <ac:graphicFrameMk id="7" creationId="{AFBA72F9-0D2C-6425-3328-882EFFCE4803}"/>
          </ac:graphicFrameMkLst>
        </pc:graphicFrameChg>
      </pc:sldChg>
      <pc:sldChg chg="addSp delSp modSp new mod setBg">
        <pc:chgData name="Stan Fitterman" userId="92e88294-0fc8-429d-938f-5a23c0f8b9d9" providerId="ADAL" clId="{4FCE3CAE-3B7A-4453-8BD0-64C7F04E3604}" dt="2022-09-25T14:49:32.310" v="1120" actId="1076"/>
        <pc:sldMkLst>
          <pc:docMk/>
          <pc:sldMk cId="3625015099" sldId="260"/>
        </pc:sldMkLst>
        <pc:spChg chg="mod">
          <ac:chgData name="Stan Fitterman" userId="92e88294-0fc8-429d-938f-5a23c0f8b9d9" providerId="ADAL" clId="{4FCE3CAE-3B7A-4453-8BD0-64C7F04E3604}" dt="2022-09-25T14:47:43.990" v="1097" actId="26606"/>
          <ac:spMkLst>
            <pc:docMk/>
            <pc:sldMk cId="3625015099" sldId="260"/>
            <ac:spMk id="2" creationId="{70EDE4D6-E42F-2D1B-726B-E7E30F8117B0}"/>
          </ac:spMkLst>
        </pc:spChg>
        <pc:spChg chg="add del mod">
          <ac:chgData name="Stan Fitterman" userId="92e88294-0fc8-429d-938f-5a23c0f8b9d9" providerId="ADAL" clId="{4FCE3CAE-3B7A-4453-8BD0-64C7F04E3604}" dt="2022-09-25T14:47:43.990" v="1097" actId="26606"/>
          <ac:spMkLst>
            <pc:docMk/>
            <pc:sldMk cId="3625015099" sldId="260"/>
            <ac:spMk id="3" creationId="{3D024447-02E2-E5B8-077F-8B8B8A56705D}"/>
          </ac:spMkLst>
        </pc:spChg>
        <pc:spChg chg="mod">
          <ac:chgData name="Stan Fitterman" userId="92e88294-0fc8-429d-938f-5a23c0f8b9d9" providerId="ADAL" clId="{4FCE3CAE-3B7A-4453-8BD0-64C7F04E3604}" dt="2022-09-25T14:47:43.990" v="1097" actId="26606"/>
          <ac:spMkLst>
            <pc:docMk/>
            <pc:sldMk cId="3625015099" sldId="260"/>
            <ac:spMk id="4" creationId="{3359FC0E-9367-927A-BE5A-EB88B7282D6B}"/>
          </ac:spMkLst>
        </pc:spChg>
        <pc:spChg chg="mod">
          <ac:chgData name="Stan Fitterman" userId="92e88294-0fc8-429d-938f-5a23c0f8b9d9" providerId="ADAL" clId="{4FCE3CAE-3B7A-4453-8BD0-64C7F04E3604}" dt="2022-09-25T14:47:43.990" v="1097" actId="26606"/>
          <ac:spMkLst>
            <pc:docMk/>
            <pc:sldMk cId="3625015099" sldId="260"/>
            <ac:spMk id="5" creationId="{199AB720-C62E-877F-DB60-F0902F8B231E}"/>
          </ac:spMkLst>
        </pc:spChg>
        <pc:spChg chg="add del">
          <ac:chgData name="Stan Fitterman" userId="92e88294-0fc8-429d-938f-5a23c0f8b9d9" providerId="ADAL" clId="{4FCE3CAE-3B7A-4453-8BD0-64C7F04E3604}" dt="2022-09-25T14:47:43.950" v="1096" actId="26606"/>
          <ac:spMkLst>
            <pc:docMk/>
            <pc:sldMk cId="3625015099" sldId="260"/>
            <ac:spMk id="10" creationId="{6A1473A6-3F22-483E-8A30-80B9D2B14592}"/>
          </ac:spMkLst>
        </pc:spChg>
        <pc:spChg chg="add del">
          <ac:chgData name="Stan Fitterman" userId="92e88294-0fc8-429d-938f-5a23c0f8b9d9" providerId="ADAL" clId="{4FCE3CAE-3B7A-4453-8BD0-64C7F04E3604}" dt="2022-09-25T14:47:42.647" v="1094" actId="26606"/>
          <ac:spMkLst>
            <pc:docMk/>
            <pc:sldMk cId="3625015099" sldId="260"/>
            <ac:spMk id="11" creationId="{B819A166-7571-4003-A6B8-B62034C3ED30}"/>
          </ac:spMkLst>
        </pc:spChg>
        <pc:spChg chg="add del">
          <ac:chgData name="Stan Fitterman" userId="92e88294-0fc8-429d-938f-5a23c0f8b9d9" providerId="ADAL" clId="{4FCE3CAE-3B7A-4453-8BD0-64C7F04E3604}" dt="2022-09-25T14:47:43.950" v="1096" actId="26606"/>
          <ac:spMkLst>
            <pc:docMk/>
            <pc:sldMk cId="3625015099" sldId="260"/>
            <ac:spMk id="16" creationId="{3D024447-02E2-E5B8-077F-8B8B8A56705D}"/>
          </ac:spMkLst>
        </pc:spChg>
        <pc:spChg chg="add">
          <ac:chgData name="Stan Fitterman" userId="92e88294-0fc8-429d-938f-5a23c0f8b9d9" providerId="ADAL" clId="{4FCE3CAE-3B7A-4453-8BD0-64C7F04E3604}" dt="2022-09-25T14:47:43.990" v="1097" actId="26606"/>
          <ac:spMkLst>
            <pc:docMk/>
            <pc:sldMk cId="3625015099" sldId="260"/>
            <ac:spMk id="18" creationId="{B819A166-7571-4003-A6B8-B62034C3ED30}"/>
          </ac:spMkLst>
        </pc:spChg>
        <pc:grpChg chg="add del">
          <ac:chgData name="Stan Fitterman" userId="92e88294-0fc8-429d-938f-5a23c0f8b9d9" providerId="ADAL" clId="{4FCE3CAE-3B7A-4453-8BD0-64C7F04E3604}" dt="2022-09-25T14:47:43.950" v="1096" actId="26606"/>
          <ac:grpSpMkLst>
            <pc:docMk/>
            <pc:sldMk cId="3625015099" sldId="260"/>
            <ac:grpSpMk id="12" creationId="{AA1375E3-3E53-4D75-BAB7-E5929BFCB25F}"/>
          </ac:grpSpMkLst>
        </pc:grpChg>
        <pc:graphicFrameChg chg="add del">
          <ac:chgData name="Stan Fitterman" userId="92e88294-0fc8-429d-938f-5a23c0f8b9d9" providerId="ADAL" clId="{4FCE3CAE-3B7A-4453-8BD0-64C7F04E3604}" dt="2022-09-25T14:47:42.647" v="1094" actId="26606"/>
          <ac:graphicFrameMkLst>
            <pc:docMk/>
            <pc:sldMk cId="3625015099" sldId="260"/>
            <ac:graphicFrameMk id="7" creationId="{5AF72E1D-D31A-FB7D-10BF-586FF88FBE60}"/>
          </ac:graphicFrameMkLst>
        </pc:graphicFrameChg>
        <pc:graphicFrameChg chg="add mod">
          <ac:chgData name="Stan Fitterman" userId="92e88294-0fc8-429d-938f-5a23c0f8b9d9" providerId="ADAL" clId="{4FCE3CAE-3B7A-4453-8BD0-64C7F04E3604}" dt="2022-09-25T14:49:32.310" v="1120" actId="1076"/>
          <ac:graphicFrameMkLst>
            <pc:docMk/>
            <pc:sldMk cId="3625015099" sldId="260"/>
            <ac:graphicFrameMk id="19" creationId="{BEDF32BA-36D8-A010-388F-04864DA5AA4F}"/>
          </ac:graphicFrameMkLst>
        </pc:graphicFrameChg>
      </pc:sldChg>
      <pc:sldChg chg="addSp delSp modSp new mod">
        <pc:chgData name="Stan Fitterman" userId="92e88294-0fc8-429d-938f-5a23c0f8b9d9" providerId="ADAL" clId="{4FCE3CAE-3B7A-4453-8BD0-64C7F04E3604}" dt="2022-09-26T13:16:06.839" v="1692" actId="20577"/>
        <pc:sldMkLst>
          <pc:docMk/>
          <pc:sldMk cId="2292260295" sldId="261"/>
        </pc:sldMkLst>
        <pc:spChg chg="mod">
          <ac:chgData name="Stan Fitterman" userId="92e88294-0fc8-429d-938f-5a23c0f8b9d9" providerId="ADAL" clId="{4FCE3CAE-3B7A-4453-8BD0-64C7F04E3604}" dt="2022-09-26T13:16:06.839" v="1692" actId="20577"/>
          <ac:spMkLst>
            <pc:docMk/>
            <pc:sldMk cId="2292260295" sldId="261"/>
            <ac:spMk id="2" creationId="{FFBEC495-3C6E-2F9E-139B-D7FDF660446A}"/>
          </ac:spMkLst>
        </pc:spChg>
        <pc:spChg chg="del mod">
          <ac:chgData name="Stan Fitterman" userId="92e88294-0fc8-429d-938f-5a23c0f8b9d9" providerId="ADAL" clId="{4FCE3CAE-3B7A-4453-8BD0-64C7F04E3604}" dt="2022-09-26T13:15:01.688" v="1667" actId="22"/>
          <ac:spMkLst>
            <pc:docMk/>
            <pc:sldMk cId="2292260295" sldId="261"/>
            <ac:spMk id="3" creationId="{8B2600B0-C427-6931-7D40-B20A6248270D}"/>
          </ac:spMkLst>
        </pc:spChg>
        <pc:spChg chg="mod">
          <ac:chgData name="Stan Fitterman" userId="92e88294-0fc8-429d-938f-5a23c0f8b9d9" providerId="ADAL" clId="{4FCE3CAE-3B7A-4453-8BD0-64C7F04E3604}" dt="2022-09-25T14:46:31.267" v="1084"/>
          <ac:spMkLst>
            <pc:docMk/>
            <pc:sldMk cId="2292260295" sldId="261"/>
            <ac:spMk id="4" creationId="{CFD3C48F-885D-DC6F-A0CA-6FC7492AB8F4}"/>
          </ac:spMkLst>
        </pc:spChg>
        <pc:spChg chg="mod">
          <ac:chgData name="Stan Fitterman" userId="92e88294-0fc8-429d-938f-5a23c0f8b9d9" providerId="ADAL" clId="{4FCE3CAE-3B7A-4453-8BD0-64C7F04E3604}" dt="2022-09-25T14:46:31.267" v="1084"/>
          <ac:spMkLst>
            <pc:docMk/>
            <pc:sldMk cId="2292260295" sldId="261"/>
            <ac:spMk id="5" creationId="{F334178F-CCFF-1EB3-6DEB-12B5F6D4D5BB}"/>
          </ac:spMkLst>
        </pc:spChg>
        <pc:picChg chg="add mod ord">
          <ac:chgData name="Stan Fitterman" userId="92e88294-0fc8-429d-938f-5a23c0f8b9d9" providerId="ADAL" clId="{4FCE3CAE-3B7A-4453-8BD0-64C7F04E3604}" dt="2022-09-26T13:15:42.768" v="1678" actId="14100"/>
          <ac:picMkLst>
            <pc:docMk/>
            <pc:sldMk cId="2292260295" sldId="261"/>
            <ac:picMk id="7" creationId="{C72BA131-4F7C-FC22-6F77-29B9FFD5B0BC}"/>
          </ac:picMkLst>
        </pc:picChg>
      </pc:sldChg>
      <pc:sldChg chg="addSp delSp modSp new mod ord setBg">
        <pc:chgData name="Stan Fitterman" userId="92e88294-0fc8-429d-938f-5a23c0f8b9d9" providerId="ADAL" clId="{4FCE3CAE-3B7A-4453-8BD0-64C7F04E3604}" dt="2022-09-25T14:49:06.723" v="1115" actId="1076"/>
        <pc:sldMkLst>
          <pc:docMk/>
          <pc:sldMk cId="2888079151" sldId="262"/>
        </pc:sldMkLst>
        <pc:spChg chg="mod">
          <ac:chgData name="Stan Fitterman" userId="92e88294-0fc8-429d-938f-5a23c0f8b9d9" providerId="ADAL" clId="{4FCE3CAE-3B7A-4453-8BD0-64C7F04E3604}" dt="2022-09-25T14:47:28.444" v="1092" actId="26606"/>
          <ac:spMkLst>
            <pc:docMk/>
            <pc:sldMk cId="2888079151" sldId="262"/>
            <ac:spMk id="2" creationId="{AC750DA2-1FC4-9067-A7AD-333AA84E5EA8}"/>
          </ac:spMkLst>
        </pc:spChg>
        <pc:spChg chg="del mod">
          <ac:chgData name="Stan Fitterman" userId="92e88294-0fc8-429d-938f-5a23c0f8b9d9" providerId="ADAL" clId="{4FCE3CAE-3B7A-4453-8BD0-64C7F04E3604}" dt="2022-09-25T14:47:28.444" v="1092" actId="26606"/>
          <ac:spMkLst>
            <pc:docMk/>
            <pc:sldMk cId="2888079151" sldId="262"/>
            <ac:spMk id="3" creationId="{AD86CB7A-C0C1-0456-4DCB-6AC8D721DAF9}"/>
          </ac:spMkLst>
        </pc:spChg>
        <pc:spChg chg="mod">
          <ac:chgData name="Stan Fitterman" userId="92e88294-0fc8-429d-938f-5a23c0f8b9d9" providerId="ADAL" clId="{4FCE3CAE-3B7A-4453-8BD0-64C7F04E3604}" dt="2022-09-25T14:47:28.444" v="1092" actId="26606"/>
          <ac:spMkLst>
            <pc:docMk/>
            <pc:sldMk cId="2888079151" sldId="262"/>
            <ac:spMk id="4" creationId="{02DCF7D6-F550-0168-C17E-8711DEC2F271}"/>
          </ac:spMkLst>
        </pc:spChg>
        <pc:spChg chg="mod">
          <ac:chgData name="Stan Fitterman" userId="92e88294-0fc8-429d-938f-5a23c0f8b9d9" providerId="ADAL" clId="{4FCE3CAE-3B7A-4453-8BD0-64C7F04E3604}" dt="2022-09-25T14:47:28.444" v="1092" actId="26606"/>
          <ac:spMkLst>
            <pc:docMk/>
            <pc:sldMk cId="2888079151" sldId="262"/>
            <ac:spMk id="5" creationId="{49BFD35C-CB58-0857-95B3-81CB22E6FDCC}"/>
          </ac:spMkLst>
        </pc:spChg>
        <pc:spChg chg="add">
          <ac:chgData name="Stan Fitterman" userId="92e88294-0fc8-429d-938f-5a23c0f8b9d9" providerId="ADAL" clId="{4FCE3CAE-3B7A-4453-8BD0-64C7F04E3604}" dt="2022-09-25T14:47:28.444" v="1092" actId="26606"/>
          <ac:spMkLst>
            <pc:docMk/>
            <pc:sldMk cId="2888079151" sldId="262"/>
            <ac:spMk id="11" creationId="{B819A166-7571-4003-A6B8-B62034C3ED30}"/>
          </ac:spMkLst>
        </pc:spChg>
        <pc:graphicFrameChg chg="add mod">
          <ac:chgData name="Stan Fitterman" userId="92e88294-0fc8-429d-938f-5a23c0f8b9d9" providerId="ADAL" clId="{4FCE3CAE-3B7A-4453-8BD0-64C7F04E3604}" dt="2022-09-25T14:49:06.723" v="1115" actId="1076"/>
          <ac:graphicFrameMkLst>
            <pc:docMk/>
            <pc:sldMk cId="2888079151" sldId="262"/>
            <ac:graphicFrameMk id="7" creationId="{91BEFB9E-FFB7-0EFB-EEEC-2E2DDA8CF41C}"/>
          </ac:graphicFrameMkLst>
        </pc:graphicFrameChg>
      </pc:sldChg>
      <pc:sldChg chg="addSp delSp modSp new mod ord setBg setClrOvrMap">
        <pc:chgData name="Stan Fitterman" userId="92e88294-0fc8-429d-938f-5a23c0f8b9d9" providerId="ADAL" clId="{4FCE3CAE-3B7A-4453-8BD0-64C7F04E3604}" dt="2022-09-25T15:03:47.195" v="1646"/>
        <pc:sldMkLst>
          <pc:docMk/>
          <pc:sldMk cId="529439781" sldId="263"/>
        </pc:sldMkLst>
        <pc:spChg chg="mod">
          <ac:chgData name="Stan Fitterman" userId="92e88294-0fc8-429d-938f-5a23c0f8b9d9" providerId="ADAL" clId="{4FCE3CAE-3B7A-4453-8BD0-64C7F04E3604}" dt="2022-09-25T15:01:28.849" v="1631" actId="26606"/>
          <ac:spMkLst>
            <pc:docMk/>
            <pc:sldMk cId="529439781" sldId="263"/>
            <ac:spMk id="2" creationId="{81A54D8C-5C4C-AB87-89B2-8D69720AA3C6}"/>
          </ac:spMkLst>
        </pc:spChg>
        <pc:spChg chg="del mod">
          <ac:chgData name="Stan Fitterman" userId="92e88294-0fc8-429d-938f-5a23c0f8b9d9" providerId="ADAL" clId="{4FCE3CAE-3B7A-4453-8BD0-64C7F04E3604}" dt="2022-09-25T15:01:28.849" v="1631" actId="26606"/>
          <ac:spMkLst>
            <pc:docMk/>
            <pc:sldMk cId="529439781" sldId="263"/>
            <ac:spMk id="3" creationId="{5A4A0C42-ADDE-6F69-9FA4-7DD31955452E}"/>
          </ac:spMkLst>
        </pc:spChg>
        <pc:spChg chg="mod">
          <ac:chgData name="Stan Fitterman" userId="92e88294-0fc8-429d-938f-5a23c0f8b9d9" providerId="ADAL" clId="{4FCE3CAE-3B7A-4453-8BD0-64C7F04E3604}" dt="2022-09-25T15:01:28.849" v="1631" actId="26606"/>
          <ac:spMkLst>
            <pc:docMk/>
            <pc:sldMk cId="529439781" sldId="263"/>
            <ac:spMk id="4" creationId="{D3122AC1-924E-C076-7D27-4B7ADE735E41}"/>
          </ac:spMkLst>
        </pc:spChg>
        <pc:spChg chg="mod">
          <ac:chgData name="Stan Fitterman" userId="92e88294-0fc8-429d-938f-5a23c0f8b9d9" providerId="ADAL" clId="{4FCE3CAE-3B7A-4453-8BD0-64C7F04E3604}" dt="2022-09-25T15:01:28.849" v="1631" actId="26606"/>
          <ac:spMkLst>
            <pc:docMk/>
            <pc:sldMk cId="529439781" sldId="263"/>
            <ac:spMk id="5" creationId="{948A66F0-BB56-4C38-8490-7F72E234D262}"/>
          </ac:spMkLst>
        </pc:spChg>
        <pc:spChg chg="add del">
          <ac:chgData name="Stan Fitterman" userId="92e88294-0fc8-429d-938f-5a23c0f8b9d9" providerId="ADAL" clId="{4FCE3CAE-3B7A-4453-8BD0-64C7F04E3604}" dt="2022-09-24T14:16:13.283" v="772" actId="22"/>
          <ac:spMkLst>
            <pc:docMk/>
            <pc:sldMk cId="529439781" sldId="263"/>
            <ac:spMk id="7" creationId="{F6CA1FEF-82E6-8E6D-370E-6E7F22EBDDE7}"/>
          </ac:spMkLst>
        </pc:spChg>
        <pc:spChg chg="add del">
          <ac:chgData name="Stan Fitterman" userId="92e88294-0fc8-429d-938f-5a23c0f8b9d9" providerId="ADAL" clId="{4FCE3CAE-3B7A-4453-8BD0-64C7F04E3604}" dt="2022-09-25T15:02:16.643" v="1632" actId="26606"/>
          <ac:spMkLst>
            <pc:docMk/>
            <pc:sldMk cId="529439781" sldId="263"/>
            <ac:spMk id="11" creationId="{BACC6370-2D7E-4714-9D71-7542949D7D5D}"/>
          </ac:spMkLst>
        </pc:spChg>
        <pc:spChg chg="add del">
          <ac:chgData name="Stan Fitterman" userId="92e88294-0fc8-429d-938f-5a23c0f8b9d9" providerId="ADAL" clId="{4FCE3CAE-3B7A-4453-8BD0-64C7F04E3604}" dt="2022-09-25T15:02:16.643" v="1632" actId="26606"/>
          <ac:spMkLst>
            <pc:docMk/>
            <pc:sldMk cId="529439781" sldId="263"/>
            <ac:spMk id="13" creationId="{256B2C21-A230-48C0-8DF1-C46611373C44}"/>
          </ac:spMkLst>
        </pc:spChg>
        <pc:spChg chg="add del">
          <ac:chgData name="Stan Fitterman" userId="92e88294-0fc8-429d-938f-5a23c0f8b9d9" providerId="ADAL" clId="{4FCE3CAE-3B7A-4453-8BD0-64C7F04E3604}" dt="2022-09-25T15:02:16.643" v="1632" actId="26606"/>
          <ac:spMkLst>
            <pc:docMk/>
            <pc:sldMk cId="529439781" sldId="263"/>
            <ac:spMk id="15" creationId="{3847E18C-932D-4C95-AABA-FEC7C9499AD7}"/>
          </ac:spMkLst>
        </pc:spChg>
        <pc:spChg chg="add del">
          <ac:chgData name="Stan Fitterman" userId="92e88294-0fc8-429d-938f-5a23c0f8b9d9" providerId="ADAL" clId="{4FCE3CAE-3B7A-4453-8BD0-64C7F04E3604}" dt="2022-09-25T15:02:16.643" v="1632" actId="26606"/>
          <ac:spMkLst>
            <pc:docMk/>
            <pc:sldMk cId="529439781" sldId="263"/>
            <ac:spMk id="17" creationId="{3150CB11-0C61-439E-910F-5787759E72A0}"/>
          </ac:spMkLst>
        </pc:spChg>
        <pc:spChg chg="add del">
          <ac:chgData name="Stan Fitterman" userId="92e88294-0fc8-429d-938f-5a23c0f8b9d9" providerId="ADAL" clId="{4FCE3CAE-3B7A-4453-8BD0-64C7F04E3604}" dt="2022-09-25T15:02:16.643" v="1632" actId="26606"/>
          <ac:spMkLst>
            <pc:docMk/>
            <pc:sldMk cId="529439781" sldId="263"/>
            <ac:spMk id="19" creationId="{43F8A58B-5155-44CE-A5FF-7647B47D0A7A}"/>
          </ac:spMkLst>
        </pc:spChg>
        <pc:spChg chg="add del">
          <ac:chgData name="Stan Fitterman" userId="92e88294-0fc8-429d-938f-5a23c0f8b9d9" providerId="ADAL" clId="{4FCE3CAE-3B7A-4453-8BD0-64C7F04E3604}" dt="2022-09-25T15:02:16.643" v="1632" actId="26606"/>
          <ac:spMkLst>
            <pc:docMk/>
            <pc:sldMk cId="529439781" sldId="263"/>
            <ac:spMk id="21" creationId="{443F2ACA-E6D6-4028-82DD-F03C262D5DE6}"/>
          </ac:spMkLst>
        </pc:spChg>
        <pc:spChg chg="add">
          <ac:chgData name="Stan Fitterman" userId="92e88294-0fc8-429d-938f-5a23c0f8b9d9" providerId="ADAL" clId="{4FCE3CAE-3B7A-4453-8BD0-64C7F04E3604}" dt="2022-09-25T15:02:16.643" v="1632" actId="26606"/>
          <ac:spMkLst>
            <pc:docMk/>
            <pc:sldMk cId="529439781" sldId="263"/>
            <ac:spMk id="26" creationId="{BACC6370-2D7E-4714-9D71-7542949D7D5D}"/>
          </ac:spMkLst>
        </pc:spChg>
        <pc:spChg chg="add">
          <ac:chgData name="Stan Fitterman" userId="92e88294-0fc8-429d-938f-5a23c0f8b9d9" providerId="ADAL" clId="{4FCE3CAE-3B7A-4453-8BD0-64C7F04E3604}" dt="2022-09-25T15:02:16.643" v="1632" actId="26606"/>
          <ac:spMkLst>
            <pc:docMk/>
            <pc:sldMk cId="529439781" sldId="263"/>
            <ac:spMk id="28" creationId="{256B2C21-A230-48C0-8DF1-C46611373C44}"/>
          </ac:spMkLst>
        </pc:spChg>
        <pc:spChg chg="add">
          <ac:chgData name="Stan Fitterman" userId="92e88294-0fc8-429d-938f-5a23c0f8b9d9" providerId="ADAL" clId="{4FCE3CAE-3B7A-4453-8BD0-64C7F04E3604}" dt="2022-09-25T15:02:16.643" v="1632" actId="26606"/>
          <ac:spMkLst>
            <pc:docMk/>
            <pc:sldMk cId="529439781" sldId="263"/>
            <ac:spMk id="30" creationId="{3847E18C-932D-4C95-AABA-FEC7C9499AD7}"/>
          </ac:spMkLst>
        </pc:spChg>
        <pc:spChg chg="add">
          <ac:chgData name="Stan Fitterman" userId="92e88294-0fc8-429d-938f-5a23c0f8b9d9" providerId="ADAL" clId="{4FCE3CAE-3B7A-4453-8BD0-64C7F04E3604}" dt="2022-09-25T15:02:16.643" v="1632" actId="26606"/>
          <ac:spMkLst>
            <pc:docMk/>
            <pc:sldMk cId="529439781" sldId="263"/>
            <ac:spMk id="32" creationId="{3150CB11-0C61-439E-910F-5787759E72A0}"/>
          </ac:spMkLst>
        </pc:spChg>
        <pc:spChg chg="add">
          <ac:chgData name="Stan Fitterman" userId="92e88294-0fc8-429d-938f-5a23c0f8b9d9" providerId="ADAL" clId="{4FCE3CAE-3B7A-4453-8BD0-64C7F04E3604}" dt="2022-09-25T15:02:16.643" v="1632" actId="26606"/>
          <ac:spMkLst>
            <pc:docMk/>
            <pc:sldMk cId="529439781" sldId="263"/>
            <ac:spMk id="34" creationId="{43F8A58B-5155-44CE-A5FF-7647B47D0A7A}"/>
          </ac:spMkLst>
        </pc:spChg>
        <pc:spChg chg="add">
          <ac:chgData name="Stan Fitterman" userId="92e88294-0fc8-429d-938f-5a23c0f8b9d9" providerId="ADAL" clId="{4FCE3CAE-3B7A-4453-8BD0-64C7F04E3604}" dt="2022-09-25T15:02:16.643" v="1632" actId="26606"/>
          <ac:spMkLst>
            <pc:docMk/>
            <pc:sldMk cId="529439781" sldId="263"/>
            <ac:spMk id="36" creationId="{443F2ACA-E6D6-4028-82DD-F03C262D5DE6}"/>
          </ac:spMkLst>
        </pc:spChg>
        <pc:graphicFrameChg chg="add mod modGraphic">
          <ac:chgData name="Stan Fitterman" userId="92e88294-0fc8-429d-938f-5a23c0f8b9d9" providerId="ADAL" clId="{4FCE3CAE-3B7A-4453-8BD0-64C7F04E3604}" dt="2022-09-25T15:03:04.685" v="1637" actId="1076"/>
          <ac:graphicFrameMkLst>
            <pc:docMk/>
            <pc:sldMk cId="529439781" sldId="263"/>
            <ac:graphicFrameMk id="8" creationId="{B98D2429-6D39-E1C3-7F9B-1308AB392836}"/>
          </ac:graphicFrameMkLst>
        </pc:graphicFrameChg>
      </pc:sldChg>
      <pc:sldChg chg="addSp modSp add mod ord setBg">
        <pc:chgData name="Stan Fitterman" userId="92e88294-0fc8-429d-938f-5a23c0f8b9d9" providerId="ADAL" clId="{4FCE3CAE-3B7A-4453-8BD0-64C7F04E3604}" dt="2022-09-25T14:47:55.923" v="1098" actId="26606"/>
        <pc:sldMkLst>
          <pc:docMk/>
          <pc:sldMk cId="1555929717" sldId="264"/>
        </pc:sldMkLst>
        <pc:spChg chg="mod">
          <ac:chgData name="Stan Fitterman" userId="92e88294-0fc8-429d-938f-5a23c0f8b9d9" providerId="ADAL" clId="{4FCE3CAE-3B7A-4453-8BD0-64C7F04E3604}" dt="2022-09-25T14:47:55.923" v="1098" actId="26606"/>
          <ac:spMkLst>
            <pc:docMk/>
            <pc:sldMk cId="1555929717" sldId="264"/>
            <ac:spMk id="2" creationId="{00000000-0000-0000-0000-000000000000}"/>
          </ac:spMkLst>
        </pc:spChg>
        <pc:spChg chg="mod ord">
          <ac:chgData name="Stan Fitterman" userId="92e88294-0fc8-429d-938f-5a23c0f8b9d9" providerId="ADAL" clId="{4FCE3CAE-3B7A-4453-8BD0-64C7F04E3604}" dt="2022-09-25T14:47:55.923" v="1098" actId="26606"/>
          <ac:spMkLst>
            <pc:docMk/>
            <pc:sldMk cId="1555929717" sldId="264"/>
            <ac:spMk id="3" creationId="{AC944115-D977-4A75-B970-03FD2C254A11}"/>
          </ac:spMkLst>
        </pc:spChg>
        <pc:spChg chg="mod">
          <ac:chgData name="Stan Fitterman" userId="92e88294-0fc8-429d-938f-5a23c0f8b9d9" providerId="ADAL" clId="{4FCE3CAE-3B7A-4453-8BD0-64C7F04E3604}" dt="2022-09-25T14:47:55.923" v="1098" actId="26606"/>
          <ac:spMkLst>
            <pc:docMk/>
            <pc:sldMk cId="1555929717" sldId="264"/>
            <ac:spMk id="5" creationId="{00000000-0000-0000-0000-000000000000}"/>
          </ac:spMkLst>
        </pc:spChg>
        <pc:spChg chg="add">
          <ac:chgData name="Stan Fitterman" userId="92e88294-0fc8-429d-938f-5a23c0f8b9d9" providerId="ADAL" clId="{4FCE3CAE-3B7A-4453-8BD0-64C7F04E3604}" dt="2022-09-25T14:47:55.923" v="1098" actId="26606"/>
          <ac:spMkLst>
            <pc:docMk/>
            <pc:sldMk cId="1555929717" sldId="264"/>
            <ac:spMk id="10" creationId="{5E39A796-BE83-48B1-B33F-35C4A32AAB57}"/>
          </ac:spMkLst>
        </pc:spChg>
        <pc:spChg chg="add">
          <ac:chgData name="Stan Fitterman" userId="92e88294-0fc8-429d-938f-5a23c0f8b9d9" providerId="ADAL" clId="{4FCE3CAE-3B7A-4453-8BD0-64C7F04E3604}" dt="2022-09-25T14:47:55.923" v="1098" actId="26606"/>
          <ac:spMkLst>
            <pc:docMk/>
            <pc:sldMk cId="1555929717" sldId="264"/>
            <ac:spMk id="12" creationId="{72F84B47-E267-4194-8194-831DB7B5547F}"/>
          </ac:spMkLst>
        </pc:spChg>
        <pc:picChg chg="mod ord">
          <ac:chgData name="Stan Fitterman" userId="92e88294-0fc8-429d-938f-5a23c0f8b9d9" providerId="ADAL" clId="{4FCE3CAE-3B7A-4453-8BD0-64C7F04E3604}" dt="2022-09-25T14:47:55.923" v="1098" actId="26606"/>
          <ac:picMkLst>
            <pc:docMk/>
            <pc:sldMk cId="1555929717" sldId="264"/>
            <ac:picMk id="4" creationId="{00000000-0000-0000-0000-000000000000}"/>
          </ac:picMkLst>
        </pc:picChg>
      </pc:sldChg>
      <pc:sldChg chg="addSp delSp modSp new mod modClrScheme chgLayout">
        <pc:chgData name="Stan Fitterman" userId="92e88294-0fc8-429d-938f-5a23c0f8b9d9" providerId="ADAL" clId="{4FCE3CAE-3B7A-4453-8BD0-64C7F04E3604}" dt="2022-09-26T13:29:23.402" v="1800" actId="207"/>
        <pc:sldMkLst>
          <pc:docMk/>
          <pc:sldMk cId="3842602877" sldId="265"/>
        </pc:sldMkLst>
        <pc:spChg chg="mod ord">
          <ac:chgData name="Stan Fitterman" userId="92e88294-0fc8-429d-938f-5a23c0f8b9d9" providerId="ADAL" clId="{4FCE3CAE-3B7A-4453-8BD0-64C7F04E3604}" dt="2022-09-26T13:29:23.402" v="1800" actId="207"/>
          <ac:spMkLst>
            <pc:docMk/>
            <pc:sldMk cId="3842602877" sldId="265"/>
            <ac:spMk id="2" creationId="{85FA1EB5-C97A-163A-1349-E93EAF17ED2B}"/>
          </ac:spMkLst>
        </pc:spChg>
        <pc:spChg chg="del mod ord">
          <ac:chgData name="Stan Fitterman" userId="92e88294-0fc8-429d-938f-5a23c0f8b9d9" providerId="ADAL" clId="{4FCE3CAE-3B7A-4453-8BD0-64C7F04E3604}" dt="2022-09-26T13:21:56.419" v="1715" actId="700"/>
          <ac:spMkLst>
            <pc:docMk/>
            <pc:sldMk cId="3842602877" sldId="265"/>
            <ac:spMk id="3" creationId="{AB976A70-80D5-79B4-78F8-4D915D197C1B}"/>
          </ac:spMkLst>
        </pc:spChg>
        <pc:spChg chg="mod ord">
          <ac:chgData name="Stan Fitterman" userId="92e88294-0fc8-429d-938f-5a23c0f8b9d9" providerId="ADAL" clId="{4FCE3CAE-3B7A-4453-8BD0-64C7F04E3604}" dt="2022-09-26T13:21:56.419" v="1715" actId="700"/>
          <ac:spMkLst>
            <pc:docMk/>
            <pc:sldMk cId="3842602877" sldId="265"/>
            <ac:spMk id="4" creationId="{E2ACF676-EFD7-14D6-B4E9-8C8618C8CE2F}"/>
          </ac:spMkLst>
        </pc:spChg>
        <pc:spChg chg="mod ord">
          <ac:chgData name="Stan Fitterman" userId="92e88294-0fc8-429d-938f-5a23c0f8b9d9" providerId="ADAL" clId="{4FCE3CAE-3B7A-4453-8BD0-64C7F04E3604}" dt="2022-09-26T13:21:56.419" v="1715" actId="700"/>
          <ac:spMkLst>
            <pc:docMk/>
            <pc:sldMk cId="3842602877" sldId="265"/>
            <ac:spMk id="5" creationId="{6104E54C-BD5E-77CF-5C93-2B7E3C21F403}"/>
          </ac:spMkLst>
        </pc:spChg>
        <pc:spChg chg="add mod ord">
          <ac:chgData name="Stan Fitterman" userId="92e88294-0fc8-429d-938f-5a23c0f8b9d9" providerId="ADAL" clId="{4FCE3CAE-3B7A-4453-8BD0-64C7F04E3604}" dt="2022-09-26T13:29:14.215" v="1799" actId="207"/>
          <ac:spMkLst>
            <pc:docMk/>
            <pc:sldMk cId="3842602877" sldId="265"/>
            <ac:spMk id="6" creationId="{F639547E-3139-0427-7CA2-371C51034AA8}"/>
          </ac:spMkLst>
        </pc:spChg>
      </pc:sldChg>
      <pc:sldMasterChg chg="addSp modSldLayout">
        <pc:chgData name="Stan Fitterman" userId="92e88294-0fc8-429d-938f-5a23c0f8b9d9" providerId="ADAL" clId="{4FCE3CAE-3B7A-4453-8BD0-64C7F04E3604}" dt="2022-09-25T14:45:49.568" v="1068"/>
        <pc:sldMasterMkLst>
          <pc:docMk/>
          <pc:sldMasterMk cId="1183170110" sldId="2147483660"/>
        </pc:sldMasterMkLst>
        <pc:picChg chg="add">
          <ac:chgData name="Stan Fitterman" userId="92e88294-0fc8-429d-938f-5a23c0f8b9d9" providerId="ADAL" clId="{4FCE3CAE-3B7A-4453-8BD0-64C7F04E3604}" dt="2022-09-25T14:45:49.568" v="1068"/>
          <ac:picMkLst>
            <pc:docMk/>
            <pc:sldMasterMk cId="1183170110" sldId="2147483660"/>
            <ac:picMk id="14" creationId="{B942FD7E-A724-E5F6-00EB-425BF7C775E6}"/>
          </ac:picMkLst>
        </pc:picChg>
        <pc:sldLayoutChg chg="addSp">
          <pc:chgData name="Stan Fitterman" userId="92e88294-0fc8-429d-938f-5a23c0f8b9d9" providerId="ADAL" clId="{4FCE3CAE-3B7A-4453-8BD0-64C7F04E3604}" dt="2022-09-25T14:45:49.568" v="1068"/>
          <pc:sldLayoutMkLst>
            <pc:docMk/>
            <pc:sldMasterMk cId="1183170110" sldId="2147483660"/>
            <pc:sldLayoutMk cId="3953624125" sldId="2147483662"/>
          </pc:sldLayoutMkLst>
          <pc:spChg chg="add">
            <ac:chgData name="Stan Fitterman" userId="92e88294-0fc8-429d-938f-5a23c0f8b9d9" providerId="ADAL" clId="{4FCE3CAE-3B7A-4453-8BD0-64C7F04E3604}" dt="2022-09-25T14:45:49.568" v="1068"/>
            <ac:spMkLst>
              <pc:docMk/>
              <pc:sldMasterMk cId="1183170110" sldId="2147483660"/>
              <pc:sldLayoutMk cId="3953624125" sldId="2147483662"/>
              <ac:spMk id="7" creationId="{A14F39D4-4FB8-03A7-3C8D-2FEA12B8AB6C}"/>
            </ac:spMkLst>
          </pc:spChg>
          <pc:picChg chg="add">
            <ac:chgData name="Stan Fitterman" userId="92e88294-0fc8-429d-938f-5a23c0f8b9d9" providerId="ADAL" clId="{4FCE3CAE-3B7A-4453-8BD0-64C7F04E3604}" dt="2022-09-25T14:45:49.568" v="1068"/>
            <ac:picMkLst>
              <pc:docMk/>
              <pc:sldMasterMk cId="1183170110" sldId="2147483660"/>
              <pc:sldLayoutMk cId="3953624125" sldId="2147483662"/>
              <ac:picMk id="8" creationId="{E5447438-19E8-7359-CDF8-C35A81E8D8C4}"/>
            </ac:picMkLst>
          </pc:picChg>
        </pc:sldLayoutChg>
        <pc:sldLayoutChg chg="addSp">
          <pc:chgData name="Stan Fitterman" userId="92e88294-0fc8-429d-938f-5a23c0f8b9d9" providerId="ADAL" clId="{4FCE3CAE-3B7A-4453-8BD0-64C7F04E3604}" dt="2022-09-25T14:45:49.568" v="1068"/>
          <pc:sldLayoutMkLst>
            <pc:docMk/>
            <pc:sldMasterMk cId="1183170110" sldId="2147483660"/>
            <pc:sldLayoutMk cId="4161757090" sldId="2147483663"/>
          </pc:sldLayoutMkLst>
          <pc:picChg chg="add">
            <ac:chgData name="Stan Fitterman" userId="92e88294-0fc8-429d-938f-5a23c0f8b9d9" providerId="ADAL" clId="{4FCE3CAE-3B7A-4453-8BD0-64C7F04E3604}" dt="2022-09-25T14:45:49.568" v="1068"/>
            <ac:picMkLst>
              <pc:docMk/>
              <pc:sldMasterMk cId="1183170110" sldId="2147483660"/>
              <pc:sldLayoutMk cId="4161757090" sldId="2147483663"/>
              <ac:picMk id="7" creationId="{2C5A762C-6D01-D313-DAD5-45F7A0E25143}"/>
            </ac:picMkLst>
          </pc:picChg>
        </pc:sldLayoutChg>
        <pc:sldLayoutChg chg="addSp">
          <pc:chgData name="Stan Fitterman" userId="92e88294-0fc8-429d-938f-5a23c0f8b9d9" providerId="ADAL" clId="{4FCE3CAE-3B7A-4453-8BD0-64C7F04E3604}" dt="2022-09-25T14:45:49.568" v="1068"/>
          <pc:sldLayoutMkLst>
            <pc:docMk/>
            <pc:sldMasterMk cId="1183170110" sldId="2147483660"/>
            <pc:sldLayoutMk cId="1995698065" sldId="2147483664"/>
          </pc:sldLayoutMkLst>
          <pc:picChg chg="add">
            <ac:chgData name="Stan Fitterman" userId="92e88294-0fc8-429d-938f-5a23c0f8b9d9" providerId="ADAL" clId="{4FCE3CAE-3B7A-4453-8BD0-64C7F04E3604}" dt="2022-09-25T14:45:49.568" v="1068"/>
            <ac:picMkLst>
              <pc:docMk/>
              <pc:sldMasterMk cId="1183170110" sldId="2147483660"/>
              <pc:sldLayoutMk cId="1995698065" sldId="2147483664"/>
              <ac:picMk id="8" creationId="{6FCF0CFF-3E1F-7D34-FBB8-F64ECA2F52C5}"/>
            </ac:picMkLst>
          </pc:picChg>
        </pc:sldLayoutChg>
      </pc:sldMasterChg>
      <pc:sldMasterChg chg="addSp modSldLayout">
        <pc:chgData name="Stan Fitterman" userId="92e88294-0fc8-429d-938f-5a23c0f8b9d9" providerId="ADAL" clId="{4FCE3CAE-3B7A-4453-8BD0-64C7F04E3604}" dt="2022-09-25T14:46:15.899" v="1075"/>
        <pc:sldMasterMkLst>
          <pc:docMk/>
          <pc:sldMasterMk cId="2268617864" sldId="2147483660"/>
        </pc:sldMasterMkLst>
        <pc:picChg chg="add">
          <ac:chgData name="Stan Fitterman" userId="92e88294-0fc8-429d-938f-5a23c0f8b9d9" providerId="ADAL" clId="{4FCE3CAE-3B7A-4453-8BD0-64C7F04E3604}" dt="2022-09-25T14:46:15.899" v="1075"/>
          <ac:picMkLst>
            <pc:docMk/>
            <pc:sldMasterMk cId="2268617864" sldId="2147483660"/>
            <ac:picMk id="7" creationId="{FBB652E0-A287-7224-C011-22885073CA0D}"/>
          </ac:picMkLst>
        </pc:picChg>
        <pc:sldLayoutChg chg="addSp">
          <pc:chgData name="Stan Fitterman" userId="92e88294-0fc8-429d-938f-5a23c0f8b9d9" providerId="ADAL" clId="{4FCE3CAE-3B7A-4453-8BD0-64C7F04E3604}" dt="2022-09-25T14:46:15.899" v="1075"/>
          <pc:sldLayoutMkLst>
            <pc:docMk/>
            <pc:sldMasterMk cId="2268617864" sldId="2147483660"/>
            <pc:sldLayoutMk cId="1825937219" sldId="2147483662"/>
          </pc:sldLayoutMkLst>
          <pc:spChg chg="add">
            <ac:chgData name="Stan Fitterman" userId="92e88294-0fc8-429d-938f-5a23c0f8b9d9" providerId="ADAL" clId="{4FCE3CAE-3B7A-4453-8BD0-64C7F04E3604}" dt="2022-09-25T14:46:15.899" v="1075"/>
            <ac:spMkLst>
              <pc:docMk/>
              <pc:sldMasterMk cId="2268617864" sldId="2147483660"/>
              <pc:sldLayoutMk cId="1825937219" sldId="2147483662"/>
              <ac:spMk id="7" creationId="{71B7F00B-AAA6-98FF-2ED9-B440EF60A463}"/>
            </ac:spMkLst>
          </pc:spChg>
          <pc:picChg chg="add">
            <ac:chgData name="Stan Fitterman" userId="92e88294-0fc8-429d-938f-5a23c0f8b9d9" providerId="ADAL" clId="{4FCE3CAE-3B7A-4453-8BD0-64C7F04E3604}" dt="2022-09-25T14:46:15.899" v="1075"/>
            <ac:picMkLst>
              <pc:docMk/>
              <pc:sldMasterMk cId="2268617864" sldId="2147483660"/>
              <pc:sldLayoutMk cId="1825937219" sldId="2147483662"/>
              <ac:picMk id="8" creationId="{5DF1A4BE-F628-7AFB-B9D9-AE5249AC15F1}"/>
            </ac:picMkLst>
          </pc:picChg>
        </pc:sldLayoutChg>
        <pc:sldLayoutChg chg="addSp">
          <pc:chgData name="Stan Fitterman" userId="92e88294-0fc8-429d-938f-5a23c0f8b9d9" providerId="ADAL" clId="{4FCE3CAE-3B7A-4453-8BD0-64C7F04E3604}" dt="2022-09-25T14:46:15.899" v="1075"/>
          <pc:sldLayoutMkLst>
            <pc:docMk/>
            <pc:sldMasterMk cId="2268617864" sldId="2147483660"/>
            <pc:sldLayoutMk cId="1073111211" sldId="2147483663"/>
          </pc:sldLayoutMkLst>
          <pc:picChg chg="add">
            <ac:chgData name="Stan Fitterman" userId="92e88294-0fc8-429d-938f-5a23c0f8b9d9" providerId="ADAL" clId="{4FCE3CAE-3B7A-4453-8BD0-64C7F04E3604}" dt="2022-09-25T14:46:15.899" v="1075"/>
            <ac:picMkLst>
              <pc:docMk/>
              <pc:sldMasterMk cId="2268617864" sldId="2147483660"/>
              <pc:sldLayoutMk cId="1073111211" sldId="2147483663"/>
              <ac:picMk id="7" creationId="{07DF7EF4-8330-1F46-CC6B-3A3AD705C0A6}"/>
            </ac:picMkLst>
          </pc:picChg>
        </pc:sldLayoutChg>
        <pc:sldLayoutChg chg="addSp">
          <pc:chgData name="Stan Fitterman" userId="92e88294-0fc8-429d-938f-5a23c0f8b9d9" providerId="ADAL" clId="{4FCE3CAE-3B7A-4453-8BD0-64C7F04E3604}" dt="2022-09-25T14:46:15.899" v="1075"/>
          <pc:sldLayoutMkLst>
            <pc:docMk/>
            <pc:sldMasterMk cId="2268617864" sldId="2147483660"/>
            <pc:sldLayoutMk cId="3815044514" sldId="2147483664"/>
          </pc:sldLayoutMkLst>
          <pc:picChg chg="add">
            <ac:chgData name="Stan Fitterman" userId="92e88294-0fc8-429d-938f-5a23c0f8b9d9" providerId="ADAL" clId="{4FCE3CAE-3B7A-4453-8BD0-64C7F04E3604}" dt="2022-09-25T14:46:15.899" v="1075"/>
            <ac:picMkLst>
              <pc:docMk/>
              <pc:sldMasterMk cId="2268617864" sldId="2147483660"/>
              <pc:sldLayoutMk cId="3815044514" sldId="2147483664"/>
              <ac:picMk id="8" creationId="{0C6820E0-6AE9-0B2F-F643-0DFB2C0CBD74}"/>
            </ac:picMkLst>
          </pc:picChg>
        </pc:sldLayoutChg>
      </pc:sldMasterChg>
      <pc:sldMasterChg chg="addSp modSldLayout">
        <pc:chgData name="Stan Fitterman" userId="92e88294-0fc8-429d-938f-5a23c0f8b9d9" providerId="ADAL" clId="{4FCE3CAE-3B7A-4453-8BD0-64C7F04E3604}" dt="2022-09-25T14:46:17.483" v="1078"/>
        <pc:sldMasterMkLst>
          <pc:docMk/>
          <pc:sldMasterMk cId="4089903026" sldId="2147483672"/>
        </pc:sldMasterMkLst>
        <pc:picChg chg="add">
          <ac:chgData name="Stan Fitterman" userId="92e88294-0fc8-429d-938f-5a23c0f8b9d9" providerId="ADAL" clId="{4FCE3CAE-3B7A-4453-8BD0-64C7F04E3604}" dt="2022-09-25T14:46:17.483" v="1078"/>
          <ac:picMkLst>
            <pc:docMk/>
            <pc:sldMasterMk cId="4089903026" sldId="2147483672"/>
            <ac:picMk id="7" creationId="{86869DD9-E578-6C74-0853-7A0320446AAB}"/>
          </ac:picMkLst>
        </pc:picChg>
        <pc:sldLayoutChg chg="addSp">
          <pc:chgData name="Stan Fitterman" userId="92e88294-0fc8-429d-938f-5a23c0f8b9d9" providerId="ADAL" clId="{4FCE3CAE-3B7A-4453-8BD0-64C7F04E3604}" dt="2022-09-25T14:46:17.483" v="1078"/>
          <pc:sldLayoutMkLst>
            <pc:docMk/>
            <pc:sldMasterMk cId="4089903026" sldId="2147483672"/>
            <pc:sldLayoutMk cId="974989766" sldId="2147483674"/>
          </pc:sldLayoutMkLst>
          <pc:spChg chg="add">
            <ac:chgData name="Stan Fitterman" userId="92e88294-0fc8-429d-938f-5a23c0f8b9d9" providerId="ADAL" clId="{4FCE3CAE-3B7A-4453-8BD0-64C7F04E3604}" dt="2022-09-25T14:46:17.483" v="1078"/>
            <ac:spMkLst>
              <pc:docMk/>
              <pc:sldMasterMk cId="4089903026" sldId="2147483672"/>
              <pc:sldLayoutMk cId="974989766" sldId="2147483674"/>
              <ac:spMk id="7" creationId="{B541B9B8-243E-CC7D-6C20-ED9F418695EB}"/>
            </ac:spMkLst>
          </pc:spChg>
          <pc:picChg chg="add">
            <ac:chgData name="Stan Fitterman" userId="92e88294-0fc8-429d-938f-5a23c0f8b9d9" providerId="ADAL" clId="{4FCE3CAE-3B7A-4453-8BD0-64C7F04E3604}" dt="2022-09-25T14:46:17.483" v="1078"/>
            <ac:picMkLst>
              <pc:docMk/>
              <pc:sldMasterMk cId="4089903026" sldId="2147483672"/>
              <pc:sldLayoutMk cId="974989766" sldId="2147483674"/>
              <ac:picMk id="8" creationId="{4CC0AC0E-0CB2-9EF0-ED01-BAABF7310602}"/>
            </ac:picMkLst>
          </pc:picChg>
        </pc:sldLayoutChg>
        <pc:sldLayoutChg chg="addSp">
          <pc:chgData name="Stan Fitterman" userId="92e88294-0fc8-429d-938f-5a23c0f8b9d9" providerId="ADAL" clId="{4FCE3CAE-3B7A-4453-8BD0-64C7F04E3604}" dt="2022-09-25T14:46:17.483" v="1078"/>
          <pc:sldLayoutMkLst>
            <pc:docMk/>
            <pc:sldMasterMk cId="4089903026" sldId="2147483672"/>
            <pc:sldLayoutMk cId="435706548" sldId="2147483675"/>
          </pc:sldLayoutMkLst>
          <pc:picChg chg="add">
            <ac:chgData name="Stan Fitterman" userId="92e88294-0fc8-429d-938f-5a23c0f8b9d9" providerId="ADAL" clId="{4FCE3CAE-3B7A-4453-8BD0-64C7F04E3604}" dt="2022-09-25T14:46:17.483" v="1078"/>
            <ac:picMkLst>
              <pc:docMk/>
              <pc:sldMasterMk cId="4089903026" sldId="2147483672"/>
              <pc:sldLayoutMk cId="435706548" sldId="2147483675"/>
              <ac:picMk id="7" creationId="{B685BE47-08BC-3191-F229-47F32D49A68E}"/>
            </ac:picMkLst>
          </pc:picChg>
        </pc:sldLayoutChg>
        <pc:sldLayoutChg chg="addSp">
          <pc:chgData name="Stan Fitterman" userId="92e88294-0fc8-429d-938f-5a23c0f8b9d9" providerId="ADAL" clId="{4FCE3CAE-3B7A-4453-8BD0-64C7F04E3604}" dt="2022-09-25T14:46:17.483" v="1078"/>
          <pc:sldLayoutMkLst>
            <pc:docMk/>
            <pc:sldMasterMk cId="4089903026" sldId="2147483672"/>
            <pc:sldLayoutMk cId="1575876435" sldId="2147483676"/>
          </pc:sldLayoutMkLst>
          <pc:picChg chg="add">
            <ac:chgData name="Stan Fitterman" userId="92e88294-0fc8-429d-938f-5a23c0f8b9d9" providerId="ADAL" clId="{4FCE3CAE-3B7A-4453-8BD0-64C7F04E3604}" dt="2022-09-25T14:46:17.483" v="1078"/>
            <ac:picMkLst>
              <pc:docMk/>
              <pc:sldMasterMk cId="4089903026" sldId="2147483672"/>
              <pc:sldLayoutMk cId="1575876435" sldId="2147483676"/>
              <ac:picMk id="8" creationId="{71DBCA09-5A5B-2A96-2486-63D8DE7EE74E}"/>
            </ac:picMkLst>
          </pc:picChg>
        </pc:sldLayoutChg>
      </pc:sldMasterChg>
      <pc:sldMasterChg chg="addSp modSldLayout">
        <pc:chgData name="Stan Fitterman" userId="92e88294-0fc8-429d-938f-5a23c0f8b9d9" providerId="ADAL" clId="{4FCE3CAE-3B7A-4453-8BD0-64C7F04E3604}" dt="2022-09-25T14:46:21.195" v="1079"/>
        <pc:sldMasterMkLst>
          <pc:docMk/>
          <pc:sldMasterMk cId="160530537" sldId="2147483684"/>
        </pc:sldMasterMkLst>
        <pc:picChg chg="add">
          <ac:chgData name="Stan Fitterman" userId="92e88294-0fc8-429d-938f-5a23c0f8b9d9" providerId="ADAL" clId="{4FCE3CAE-3B7A-4453-8BD0-64C7F04E3604}" dt="2022-09-25T14:46:21.195" v="1079"/>
          <ac:picMkLst>
            <pc:docMk/>
            <pc:sldMasterMk cId="160530537" sldId="2147483684"/>
            <ac:picMk id="7" creationId="{07AA40A6-320A-C67B-396E-82ADDA341461}"/>
          </ac:picMkLst>
        </pc:picChg>
        <pc:sldLayoutChg chg="addSp">
          <pc:chgData name="Stan Fitterman" userId="92e88294-0fc8-429d-938f-5a23c0f8b9d9" providerId="ADAL" clId="{4FCE3CAE-3B7A-4453-8BD0-64C7F04E3604}" dt="2022-09-25T14:46:21.195" v="1079"/>
          <pc:sldLayoutMkLst>
            <pc:docMk/>
            <pc:sldMasterMk cId="160530537" sldId="2147483684"/>
            <pc:sldLayoutMk cId="2923843536" sldId="2147483686"/>
          </pc:sldLayoutMkLst>
          <pc:spChg chg="add">
            <ac:chgData name="Stan Fitterman" userId="92e88294-0fc8-429d-938f-5a23c0f8b9d9" providerId="ADAL" clId="{4FCE3CAE-3B7A-4453-8BD0-64C7F04E3604}" dt="2022-09-25T14:46:21.195" v="1079"/>
            <ac:spMkLst>
              <pc:docMk/>
              <pc:sldMasterMk cId="160530537" sldId="2147483684"/>
              <pc:sldLayoutMk cId="2923843536" sldId="2147483686"/>
              <ac:spMk id="7" creationId="{D5E761A7-F4F3-765B-02B5-CC5BBF697719}"/>
            </ac:spMkLst>
          </pc:spChg>
          <pc:picChg chg="add">
            <ac:chgData name="Stan Fitterman" userId="92e88294-0fc8-429d-938f-5a23c0f8b9d9" providerId="ADAL" clId="{4FCE3CAE-3B7A-4453-8BD0-64C7F04E3604}" dt="2022-09-25T14:46:21.195" v="1079"/>
            <ac:picMkLst>
              <pc:docMk/>
              <pc:sldMasterMk cId="160530537" sldId="2147483684"/>
              <pc:sldLayoutMk cId="2923843536" sldId="2147483686"/>
              <ac:picMk id="8" creationId="{D3607325-467B-0AA5-9745-6B94DA13056C}"/>
            </ac:picMkLst>
          </pc:picChg>
        </pc:sldLayoutChg>
        <pc:sldLayoutChg chg="addSp">
          <pc:chgData name="Stan Fitterman" userId="92e88294-0fc8-429d-938f-5a23c0f8b9d9" providerId="ADAL" clId="{4FCE3CAE-3B7A-4453-8BD0-64C7F04E3604}" dt="2022-09-25T14:46:21.195" v="1079"/>
          <pc:sldLayoutMkLst>
            <pc:docMk/>
            <pc:sldMasterMk cId="160530537" sldId="2147483684"/>
            <pc:sldLayoutMk cId="1941556056" sldId="2147483687"/>
          </pc:sldLayoutMkLst>
          <pc:picChg chg="add">
            <ac:chgData name="Stan Fitterman" userId="92e88294-0fc8-429d-938f-5a23c0f8b9d9" providerId="ADAL" clId="{4FCE3CAE-3B7A-4453-8BD0-64C7F04E3604}" dt="2022-09-25T14:46:21.195" v="1079"/>
            <ac:picMkLst>
              <pc:docMk/>
              <pc:sldMasterMk cId="160530537" sldId="2147483684"/>
              <pc:sldLayoutMk cId="1941556056" sldId="2147483687"/>
              <ac:picMk id="7" creationId="{35D70A3E-CA14-3CBC-EEF9-C734E51A3977}"/>
            </ac:picMkLst>
          </pc:picChg>
        </pc:sldLayoutChg>
        <pc:sldLayoutChg chg="addSp">
          <pc:chgData name="Stan Fitterman" userId="92e88294-0fc8-429d-938f-5a23c0f8b9d9" providerId="ADAL" clId="{4FCE3CAE-3B7A-4453-8BD0-64C7F04E3604}" dt="2022-09-25T14:46:21.195" v="1079"/>
          <pc:sldLayoutMkLst>
            <pc:docMk/>
            <pc:sldMasterMk cId="160530537" sldId="2147483684"/>
            <pc:sldLayoutMk cId="2127363525" sldId="2147483688"/>
          </pc:sldLayoutMkLst>
          <pc:picChg chg="add">
            <ac:chgData name="Stan Fitterman" userId="92e88294-0fc8-429d-938f-5a23c0f8b9d9" providerId="ADAL" clId="{4FCE3CAE-3B7A-4453-8BD0-64C7F04E3604}" dt="2022-09-25T14:46:21.195" v="1079"/>
            <ac:picMkLst>
              <pc:docMk/>
              <pc:sldMasterMk cId="160530537" sldId="2147483684"/>
              <pc:sldLayoutMk cId="2127363525" sldId="2147483688"/>
              <ac:picMk id="8" creationId="{83E3471A-5FEE-2C3C-4C68-668B7B6A392C}"/>
            </ac:picMkLst>
          </pc:picChg>
        </pc:sldLayoutChg>
      </pc:sldMasterChg>
      <pc:sldMasterChg chg="addSp modSldLayout">
        <pc:chgData name="Stan Fitterman" userId="92e88294-0fc8-429d-938f-5a23c0f8b9d9" providerId="ADAL" clId="{4FCE3CAE-3B7A-4453-8BD0-64C7F04E3604}" dt="2022-09-25T14:46:21.295" v="1080"/>
        <pc:sldMasterMkLst>
          <pc:docMk/>
          <pc:sldMasterMk cId="2612787586" sldId="2147483696"/>
        </pc:sldMasterMkLst>
        <pc:picChg chg="add">
          <ac:chgData name="Stan Fitterman" userId="92e88294-0fc8-429d-938f-5a23c0f8b9d9" providerId="ADAL" clId="{4FCE3CAE-3B7A-4453-8BD0-64C7F04E3604}" dt="2022-09-25T14:46:21.295" v="1080"/>
          <ac:picMkLst>
            <pc:docMk/>
            <pc:sldMasterMk cId="2612787586" sldId="2147483696"/>
            <ac:picMk id="7" creationId="{1A601B68-53ED-6DEC-50D5-4A905D993E9E}"/>
          </ac:picMkLst>
        </pc:picChg>
        <pc:sldLayoutChg chg="addSp">
          <pc:chgData name="Stan Fitterman" userId="92e88294-0fc8-429d-938f-5a23c0f8b9d9" providerId="ADAL" clId="{4FCE3CAE-3B7A-4453-8BD0-64C7F04E3604}" dt="2022-09-25T14:46:21.295" v="1080"/>
          <pc:sldLayoutMkLst>
            <pc:docMk/>
            <pc:sldMasterMk cId="2612787586" sldId="2147483696"/>
            <pc:sldLayoutMk cId="3097008255" sldId="2147483698"/>
          </pc:sldLayoutMkLst>
          <pc:spChg chg="add">
            <ac:chgData name="Stan Fitterman" userId="92e88294-0fc8-429d-938f-5a23c0f8b9d9" providerId="ADAL" clId="{4FCE3CAE-3B7A-4453-8BD0-64C7F04E3604}" dt="2022-09-25T14:46:21.295" v="1080"/>
            <ac:spMkLst>
              <pc:docMk/>
              <pc:sldMasterMk cId="2612787586" sldId="2147483696"/>
              <pc:sldLayoutMk cId="3097008255" sldId="2147483698"/>
              <ac:spMk id="7" creationId="{60FB1C2D-6D7B-974E-89E8-44F6C4754AFA}"/>
            </ac:spMkLst>
          </pc:spChg>
          <pc:picChg chg="add">
            <ac:chgData name="Stan Fitterman" userId="92e88294-0fc8-429d-938f-5a23c0f8b9d9" providerId="ADAL" clId="{4FCE3CAE-3B7A-4453-8BD0-64C7F04E3604}" dt="2022-09-25T14:46:21.295" v="1080"/>
            <ac:picMkLst>
              <pc:docMk/>
              <pc:sldMasterMk cId="2612787586" sldId="2147483696"/>
              <pc:sldLayoutMk cId="3097008255" sldId="2147483698"/>
              <ac:picMk id="8" creationId="{4DAC7FC8-2B4D-C44C-145F-0CACE3E775C0}"/>
            </ac:picMkLst>
          </pc:picChg>
        </pc:sldLayoutChg>
        <pc:sldLayoutChg chg="addSp">
          <pc:chgData name="Stan Fitterman" userId="92e88294-0fc8-429d-938f-5a23c0f8b9d9" providerId="ADAL" clId="{4FCE3CAE-3B7A-4453-8BD0-64C7F04E3604}" dt="2022-09-25T14:46:21.295" v="1080"/>
          <pc:sldLayoutMkLst>
            <pc:docMk/>
            <pc:sldMasterMk cId="2612787586" sldId="2147483696"/>
            <pc:sldLayoutMk cId="427246916" sldId="2147483699"/>
          </pc:sldLayoutMkLst>
          <pc:picChg chg="add">
            <ac:chgData name="Stan Fitterman" userId="92e88294-0fc8-429d-938f-5a23c0f8b9d9" providerId="ADAL" clId="{4FCE3CAE-3B7A-4453-8BD0-64C7F04E3604}" dt="2022-09-25T14:46:21.295" v="1080"/>
            <ac:picMkLst>
              <pc:docMk/>
              <pc:sldMasterMk cId="2612787586" sldId="2147483696"/>
              <pc:sldLayoutMk cId="427246916" sldId="2147483699"/>
              <ac:picMk id="7" creationId="{EFE5E34D-5338-0CD9-D920-A2C3140F6F4C}"/>
            </ac:picMkLst>
          </pc:picChg>
        </pc:sldLayoutChg>
        <pc:sldLayoutChg chg="addSp">
          <pc:chgData name="Stan Fitterman" userId="92e88294-0fc8-429d-938f-5a23c0f8b9d9" providerId="ADAL" clId="{4FCE3CAE-3B7A-4453-8BD0-64C7F04E3604}" dt="2022-09-25T14:46:21.295" v="1080"/>
          <pc:sldLayoutMkLst>
            <pc:docMk/>
            <pc:sldMasterMk cId="2612787586" sldId="2147483696"/>
            <pc:sldLayoutMk cId="1493425535" sldId="2147483700"/>
          </pc:sldLayoutMkLst>
          <pc:picChg chg="add">
            <ac:chgData name="Stan Fitterman" userId="92e88294-0fc8-429d-938f-5a23c0f8b9d9" providerId="ADAL" clId="{4FCE3CAE-3B7A-4453-8BD0-64C7F04E3604}" dt="2022-09-25T14:46:21.295" v="1080"/>
            <ac:picMkLst>
              <pc:docMk/>
              <pc:sldMasterMk cId="2612787586" sldId="2147483696"/>
              <pc:sldLayoutMk cId="1493425535" sldId="2147483700"/>
              <ac:picMk id="8" creationId="{A2C63442-7A13-7CD1-A3A5-AEB06A8D790A}"/>
            </ac:picMkLst>
          </pc:picChg>
        </pc:sldLayoutChg>
      </pc:sldMasterChg>
      <pc:sldMasterChg chg="addSp modSldLayout">
        <pc:chgData name="Stan Fitterman" userId="92e88294-0fc8-429d-938f-5a23c0f8b9d9" providerId="ADAL" clId="{4FCE3CAE-3B7A-4453-8BD0-64C7F04E3604}" dt="2022-09-25T14:46:26.268" v="1081"/>
        <pc:sldMasterMkLst>
          <pc:docMk/>
          <pc:sldMasterMk cId="1043000329" sldId="2147483708"/>
        </pc:sldMasterMkLst>
        <pc:picChg chg="add">
          <ac:chgData name="Stan Fitterman" userId="92e88294-0fc8-429d-938f-5a23c0f8b9d9" providerId="ADAL" clId="{4FCE3CAE-3B7A-4453-8BD0-64C7F04E3604}" dt="2022-09-25T14:46:26.268" v="1081"/>
          <ac:picMkLst>
            <pc:docMk/>
            <pc:sldMasterMk cId="1043000329" sldId="2147483708"/>
            <ac:picMk id="7" creationId="{360E2089-9CC1-4152-7C4F-5FC02C222F3A}"/>
          </ac:picMkLst>
        </pc:picChg>
        <pc:sldLayoutChg chg="addSp">
          <pc:chgData name="Stan Fitterman" userId="92e88294-0fc8-429d-938f-5a23c0f8b9d9" providerId="ADAL" clId="{4FCE3CAE-3B7A-4453-8BD0-64C7F04E3604}" dt="2022-09-25T14:46:26.268" v="1081"/>
          <pc:sldLayoutMkLst>
            <pc:docMk/>
            <pc:sldMasterMk cId="1043000329" sldId="2147483708"/>
            <pc:sldLayoutMk cId="2632669886" sldId="2147483710"/>
          </pc:sldLayoutMkLst>
          <pc:spChg chg="add">
            <ac:chgData name="Stan Fitterman" userId="92e88294-0fc8-429d-938f-5a23c0f8b9d9" providerId="ADAL" clId="{4FCE3CAE-3B7A-4453-8BD0-64C7F04E3604}" dt="2022-09-25T14:46:26.268" v="1081"/>
            <ac:spMkLst>
              <pc:docMk/>
              <pc:sldMasterMk cId="1043000329" sldId="2147483708"/>
              <pc:sldLayoutMk cId="2632669886" sldId="2147483710"/>
              <ac:spMk id="7" creationId="{E1A2B5ED-B445-2817-2A41-1A3E9AE08EFC}"/>
            </ac:spMkLst>
          </pc:spChg>
          <pc:picChg chg="add">
            <ac:chgData name="Stan Fitterman" userId="92e88294-0fc8-429d-938f-5a23c0f8b9d9" providerId="ADAL" clId="{4FCE3CAE-3B7A-4453-8BD0-64C7F04E3604}" dt="2022-09-25T14:46:26.268" v="1081"/>
            <ac:picMkLst>
              <pc:docMk/>
              <pc:sldMasterMk cId="1043000329" sldId="2147483708"/>
              <pc:sldLayoutMk cId="2632669886" sldId="2147483710"/>
              <ac:picMk id="8" creationId="{B016F2A8-0AC9-933A-6A9D-BB73CAD15A88}"/>
            </ac:picMkLst>
          </pc:picChg>
        </pc:sldLayoutChg>
        <pc:sldLayoutChg chg="addSp">
          <pc:chgData name="Stan Fitterman" userId="92e88294-0fc8-429d-938f-5a23c0f8b9d9" providerId="ADAL" clId="{4FCE3CAE-3B7A-4453-8BD0-64C7F04E3604}" dt="2022-09-25T14:46:26.268" v="1081"/>
          <pc:sldLayoutMkLst>
            <pc:docMk/>
            <pc:sldMasterMk cId="1043000329" sldId="2147483708"/>
            <pc:sldLayoutMk cId="22433176" sldId="2147483711"/>
          </pc:sldLayoutMkLst>
          <pc:picChg chg="add">
            <ac:chgData name="Stan Fitterman" userId="92e88294-0fc8-429d-938f-5a23c0f8b9d9" providerId="ADAL" clId="{4FCE3CAE-3B7A-4453-8BD0-64C7F04E3604}" dt="2022-09-25T14:46:26.268" v="1081"/>
            <ac:picMkLst>
              <pc:docMk/>
              <pc:sldMasterMk cId="1043000329" sldId="2147483708"/>
              <pc:sldLayoutMk cId="22433176" sldId="2147483711"/>
              <ac:picMk id="7" creationId="{E39199B0-C481-070E-23BD-397E693007DE}"/>
            </ac:picMkLst>
          </pc:picChg>
        </pc:sldLayoutChg>
        <pc:sldLayoutChg chg="addSp">
          <pc:chgData name="Stan Fitterman" userId="92e88294-0fc8-429d-938f-5a23c0f8b9d9" providerId="ADAL" clId="{4FCE3CAE-3B7A-4453-8BD0-64C7F04E3604}" dt="2022-09-25T14:46:26.268" v="1081"/>
          <pc:sldLayoutMkLst>
            <pc:docMk/>
            <pc:sldMasterMk cId="1043000329" sldId="2147483708"/>
            <pc:sldLayoutMk cId="3623413957" sldId="2147483712"/>
          </pc:sldLayoutMkLst>
          <pc:picChg chg="add">
            <ac:chgData name="Stan Fitterman" userId="92e88294-0fc8-429d-938f-5a23c0f8b9d9" providerId="ADAL" clId="{4FCE3CAE-3B7A-4453-8BD0-64C7F04E3604}" dt="2022-09-25T14:46:26.268" v="1081"/>
            <ac:picMkLst>
              <pc:docMk/>
              <pc:sldMasterMk cId="1043000329" sldId="2147483708"/>
              <pc:sldLayoutMk cId="3623413957" sldId="2147483712"/>
              <ac:picMk id="8" creationId="{14B38B25-D857-E7D1-C6B1-A5F411EEF069}"/>
            </ac:picMkLst>
          </pc:picChg>
        </pc:sldLayoutChg>
      </pc:sldMasterChg>
      <pc:sldMasterChg chg="addSp modSldLayout">
        <pc:chgData name="Stan Fitterman" userId="92e88294-0fc8-429d-938f-5a23c0f8b9d9" providerId="ADAL" clId="{4FCE3CAE-3B7A-4453-8BD0-64C7F04E3604}" dt="2022-09-25T14:46:26.361" v="1082"/>
        <pc:sldMasterMkLst>
          <pc:docMk/>
          <pc:sldMasterMk cId="1275876096" sldId="2147483720"/>
        </pc:sldMasterMkLst>
        <pc:picChg chg="add">
          <ac:chgData name="Stan Fitterman" userId="92e88294-0fc8-429d-938f-5a23c0f8b9d9" providerId="ADAL" clId="{4FCE3CAE-3B7A-4453-8BD0-64C7F04E3604}" dt="2022-09-25T14:46:26.361" v="1082"/>
          <ac:picMkLst>
            <pc:docMk/>
            <pc:sldMasterMk cId="1275876096" sldId="2147483720"/>
            <ac:picMk id="7" creationId="{296EEA26-991D-547F-A0E1-CEA6023CF11B}"/>
          </ac:picMkLst>
        </pc:picChg>
        <pc:sldLayoutChg chg="addSp">
          <pc:chgData name="Stan Fitterman" userId="92e88294-0fc8-429d-938f-5a23c0f8b9d9" providerId="ADAL" clId="{4FCE3CAE-3B7A-4453-8BD0-64C7F04E3604}" dt="2022-09-25T14:46:26.361" v="1082"/>
          <pc:sldLayoutMkLst>
            <pc:docMk/>
            <pc:sldMasterMk cId="1275876096" sldId="2147483720"/>
            <pc:sldLayoutMk cId="1636238466" sldId="2147483722"/>
          </pc:sldLayoutMkLst>
          <pc:spChg chg="add">
            <ac:chgData name="Stan Fitterman" userId="92e88294-0fc8-429d-938f-5a23c0f8b9d9" providerId="ADAL" clId="{4FCE3CAE-3B7A-4453-8BD0-64C7F04E3604}" dt="2022-09-25T14:46:26.361" v="1082"/>
            <ac:spMkLst>
              <pc:docMk/>
              <pc:sldMasterMk cId="1275876096" sldId="2147483720"/>
              <pc:sldLayoutMk cId="1636238466" sldId="2147483722"/>
              <ac:spMk id="7" creationId="{37FB0F13-9BA1-F3A3-C324-EAD5261AC75E}"/>
            </ac:spMkLst>
          </pc:spChg>
          <pc:picChg chg="add">
            <ac:chgData name="Stan Fitterman" userId="92e88294-0fc8-429d-938f-5a23c0f8b9d9" providerId="ADAL" clId="{4FCE3CAE-3B7A-4453-8BD0-64C7F04E3604}" dt="2022-09-25T14:46:26.361" v="1082"/>
            <ac:picMkLst>
              <pc:docMk/>
              <pc:sldMasterMk cId="1275876096" sldId="2147483720"/>
              <pc:sldLayoutMk cId="1636238466" sldId="2147483722"/>
              <ac:picMk id="8" creationId="{4C0C9C39-1669-5EB0-EF80-3EA0F778BB56}"/>
            </ac:picMkLst>
          </pc:picChg>
        </pc:sldLayoutChg>
        <pc:sldLayoutChg chg="addSp">
          <pc:chgData name="Stan Fitterman" userId="92e88294-0fc8-429d-938f-5a23c0f8b9d9" providerId="ADAL" clId="{4FCE3CAE-3B7A-4453-8BD0-64C7F04E3604}" dt="2022-09-25T14:46:26.361" v="1082"/>
          <pc:sldLayoutMkLst>
            <pc:docMk/>
            <pc:sldMasterMk cId="1275876096" sldId="2147483720"/>
            <pc:sldLayoutMk cId="1230234926" sldId="2147483723"/>
          </pc:sldLayoutMkLst>
          <pc:picChg chg="add">
            <ac:chgData name="Stan Fitterman" userId="92e88294-0fc8-429d-938f-5a23c0f8b9d9" providerId="ADAL" clId="{4FCE3CAE-3B7A-4453-8BD0-64C7F04E3604}" dt="2022-09-25T14:46:26.361" v="1082"/>
            <ac:picMkLst>
              <pc:docMk/>
              <pc:sldMasterMk cId="1275876096" sldId="2147483720"/>
              <pc:sldLayoutMk cId="1230234926" sldId="2147483723"/>
              <ac:picMk id="7" creationId="{4E27B774-0397-67A8-360A-ADA30247EEC4}"/>
            </ac:picMkLst>
          </pc:picChg>
        </pc:sldLayoutChg>
        <pc:sldLayoutChg chg="addSp">
          <pc:chgData name="Stan Fitterman" userId="92e88294-0fc8-429d-938f-5a23c0f8b9d9" providerId="ADAL" clId="{4FCE3CAE-3B7A-4453-8BD0-64C7F04E3604}" dt="2022-09-25T14:46:26.361" v="1082"/>
          <pc:sldLayoutMkLst>
            <pc:docMk/>
            <pc:sldMasterMk cId="1275876096" sldId="2147483720"/>
            <pc:sldLayoutMk cId="3697427381" sldId="2147483724"/>
          </pc:sldLayoutMkLst>
          <pc:picChg chg="add">
            <ac:chgData name="Stan Fitterman" userId="92e88294-0fc8-429d-938f-5a23c0f8b9d9" providerId="ADAL" clId="{4FCE3CAE-3B7A-4453-8BD0-64C7F04E3604}" dt="2022-09-25T14:46:26.361" v="1082"/>
            <ac:picMkLst>
              <pc:docMk/>
              <pc:sldMasterMk cId="1275876096" sldId="2147483720"/>
              <pc:sldLayoutMk cId="3697427381" sldId="2147483724"/>
              <ac:picMk id="8" creationId="{8591725E-E556-45CA-4A41-A5954247BD93}"/>
            </ac:picMkLst>
          </pc:picChg>
        </pc:sldLayoutChg>
      </pc:sldMasterChg>
      <pc:sldMasterChg chg="addSp modSldLayout">
        <pc:chgData name="Stan Fitterman" userId="92e88294-0fc8-429d-938f-5a23c0f8b9d9" providerId="ADAL" clId="{4FCE3CAE-3B7A-4453-8BD0-64C7F04E3604}" dt="2022-09-25T14:46:26.535" v="1083"/>
        <pc:sldMasterMkLst>
          <pc:docMk/>
          <pc:sldMasterMk cId="3267672400" sldId="2147483732"/>
        </pc:sldMasterMkLst>
        <pc:picChg chg="add">
          <ac:chgData name="Stan Fitterman" userId="92e88294-0fc8-429d-938f-5a23c0f8b9d9" providerId="ADAL" clId="{4FCE3CAE-3B7A-4453-8BD0-64C7F04E3604}" dt="2022-09-25T14:46:26.535" v="1083"/>
          <ac:picMkLst>
            <pc:docMk/>
            <pc:sldMasterMk cId="3267672400" sldId="2147483732"/>
            <ac:picMk id="8" creationId="{80EE2245-74FC-342D-7E63-D6960EF82008}"/>
          </ac:picMkLst>
        </pc:picChg>
        <pc:sldLayoutChg chg="addSp">
          <pc:chgData name="Stan Fitterman" userId="92e88294-0fc8-429d-938f-5a23c0f8b9d9" providerId="ADAL" clId="{4FCE3CAE-3B7A-4453-8BD0-64C7F04E3604}" dt="2022-09-25T14:46:26.535" v="1083"/>
          <pc:sldLayoutMkLst>
            <pc:docMk/>
            <pc:sldMasterMk cId="3267672400" sldId="2147483732"/>
            <pc:sldLayoutMk cId="2089951728" sldId="2147483734"/>
          </pc:sldLayoutMkLst>
          <pc:spChg chg="add">
            <ac:chgData name="Stan Fitterman" userId="92e88294-0fc8-429d-938f-5a23c0f8b9d9" providerId="ADAL" clId="{4FCE3CAE-3B7A-4453-8BD0-64C7F04E3604}" dt="2022-09-25T14:46:26.535" v="1083"/>
            <ac:spMkLst>
              <pc:docMk/>
              <pc:sldMasterMk cId="3267672400" sldId="2147483732"/>
              <pc:sldLayoutMk cId="2089951728" sldId="2147483734"/>
              <ac:spMk id="7" creationId="{7970A6EA-5469-5663-DE56-DBB900378515}"/>
            </ac:spMkLst>
          </pc:spChg>
          <pc:picChg chg="add">
            <ac:chgData name="Stan Fitterman" userId="92e88294-0fc8-429d-938f-5a23c0f8b9d9" providerId="ADAL" clId="{4FCE3CAE-3B7A-4453-8BD0-64C7F04E3604}" dt="2022-09-25T14:46:26.535" v="1083"/>
            <ac:picMkLst>
              <pc:docMk/>
              <pc:sldMasterMk cId="3267672400" sldId="2147483732"/>
              <pc:sldLayoutMk cId="2089951728" sldId="2147483734"/>
              <ac:picMk id="8" creationId="{E306F852-BD52-ACDD-760D-D6449B3E860A}"/>
            </ac:picMkLst>
          </pc:picChg>
        </pc:sldLayoutChg>
        <pc:sldLayoutChg chg="addSp">
          <pc:chgData name="Stan Fitterman" userId="92e88294-0fc8-429d-938f-5a23c0f8b9d9" providerId="ADAL" clId="{4FCE3CAE-3B7A-4453-8BD0-64C7F04E3604}" dt="2022-09-25T14:46:26.535" v="1083"/>
          <pc:sldLayoutMkLst>
            <pc:docMk/>
            <pc:sldMasterMk cId="3267672400" sldId="2147483732"/>
            <pc:sldLayoutMk cId="647224103" sldId="2147483735"/>
          </pc:sldLayoutMkLst>
          <pc:picChg chg="add">
            <ac:chgData name="Stan Fitterman" userId="92e88294-0fc8-429d-938f-5a23c0f8b9d9" providerId="ADAL" clId="{4FCE3CAE-3B7A-4453-8BD0-64C7F04E3604}" dt="2022-09-25T14:46:26.535" v="1083"/>
            <ac:picMkLst>
              <pc:docMk/>
              <pc:sldMasterMk cId="3267672400" sldId="2147483732"/>
              <pc:sldLayoutMk cId="647224103" sldId="2147483735"/>
              <ac:picMk id="7" creationId="{12C2A07B-00A5-1DC5-B660-B5385A87D44B}"/>
            </ac:picMkLst>
          </pc:picChg>
        </pc:sldLayoutChg>
        <pc:sldLayoutChg chg="addSp">
          <pc:chgData name="Stan Fitterman" userId="92e88294-0fc8-429d-938f-5a23c0f8b9d9" providerId="ADAL" clId="{4FCE3CAE-3B7A-4453-8BD0-64C7F04E3604}" dt="2022-09-25T14:46:26.535" v="1083"/>
          <pc:sldLayoutMkLst>
            <pc:docMk/>
            <pc:sldMasterMk cId="3267672400" sldId="2147483732"/>
            <pc:sldLayoutMk cId="2681118340" sldId="2147483736"/>
          </pc:sldLayoutMkLst>
          <pc:picChg chg="add">
            <ac:chgData name="Stan Fitterman" userId="92e88294-0fc8-429d-938f-5a23c0f8b9d9" providerId="ADAL" clId="{4FCE3CAE-3B7A-4453-8BD0-64C7F04E3604}" dt="2022-09-25T14:46:26.535" v="1083"/>
            <ac:picMkLst>
              <pc:docMk/>
              <pc:sldMasterMk cId="3267672400" sldId="2147483732"/>
              <pc:sldLayoutMk cId="2681118340" sldId="2147483736"/>
              <ac:picMk id="8" creationId="{C1460038-D368-08D2-DDE3-2B5DF9A8B781}"/>
            </ac:picMkLst>
          </pc:picChg>
        </pc:sldLayoutChg>
      </pc:sldMaster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174A2AC-82A6-40FA-B340-AAAEB11A2326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1E324363-5445-499C-AC0C-3A9DCDE91C67}">
      <dgm:prSet/>
      <dgm:spPr/>
      <dgm:t>
        <a:bodyPr/>
        <a:lstStyle/>
        <a:p>
          <a:r>
            <a:rPr lang="en-US"/>
            <a:t>Increase in homelessness throughout the country</a:t>
          </a:r>
        </a:p>
      </dgm:t>
    </dgm:pt>
    <dgm:pt modelId="{C182C0D7-0643-4C79-B525-96A1C7998632}" type="parTrans" cxnId="{912DA123-EE56-4A62-9D11-6E7614E7D095}">
      <dgm:prSet/>
      <dgm:spPr/>
      <dgm:t>
        <a:bodyPr/>
        <a:lstStyle/>
        <a:p>
          <a:endParaRPr lang="en-US"/>
        </a:p>
      </dgm:t>
    </dgm:pt>
    <dgm:pt modelId="{F278B80B-D61C-4EC6-A4BA-3559CFB6A45C}" type="sibTrans" cxnId="{912DA123-EE56-4A62-9D11-6E7614E7D095}">
      <dgm:prSet/>
      <dgm:spPr/>
      <dgm:t>
        <a:bodyPr/>
        <a:lstStyle/>
        <a:p>
          <a:endParaRPr lang="en-US"/>
        </a:p>
      </dgm:t>
    </dgm:pt>
    <dgm:pt modelId="{545D6A9C-6BDD-4864-B14A-9BD1B3A2B10E}">
      <dgm:prSet/>
      <dgm:spPr/>
      <dgm:t>
        <a:bodyPr/>
        <a:lstStyle/>
        <a:p>
          <a:r>
            <a:rPr lang="en-US"/>
            <a:t>Influx of new funding</a:t>
          </a:r>
        </a:p>
      </dgm:t>
    </dgm:pt>
    <dgm:pt modelId="{3DB842D3-166C-407F-BC7B-5949372B1C03}" type="parTrans" cxnId="{4C73D73D-8359-4275-A64B-7B2D87B139D2}">
      <dgm:prSet/>
      <dgm:spPr/>
      <dgm:t>
        <a:bodyPr/>
        <a:lstStyle/>
        <a:p>
          <a:endParaRPr lang="en-US"/>
        </a:p>
      </dgm:t>
    </dgm:pt>
    <dgm:pt modelId="{822E31B0-48D8-4D95-A6B3-7472BE2B02C0}" type="sibTrans" cxnId="{4C73D73D-8359-4275-A64B-7B2D87B139D2}">
      <dgm:prSet/>
      <dgm:spPr/>
      <dgm:t>
        <a:bodyPr/>
        <a:lstStyle/>
        <a:p>
          <a:endParaRPr lang="en-US"/>
        </a:p>
      </dgm:t>
    </dgm:pt>
    <dgm:pt modelId="{23FB1C8D-1115-49A2-B182-8F3D587E51E8}">
      <dgm:prSet/>
      <dgm:spPr/>
      <dgm:t>
        <a:bodyPr/>
        <a:lstStyle/>
        <a:p>
          <a:r>
            <a:rPr lang="en-US"/>
            <a:t>CDBG-CV</a:t>
          </a:r>
        </a:p>
      </dgm:t>
    </dgm:pt>
    <dgm:pt modelId="{1C261E3F-FCD4-42F5-8F32-8ECD7D6490B0}" type="parTrans" cxnId="{1DF619DB-BD22-4484-8C54-26533B96E3F0}">
      <dgm:prSet/>
      <dgm:spPr/>
      <dgm:t>
        <a:bodyPr/>
        <a:lstStyle/>
        <a:p>
          <a:endParaRPr lang="en-US"/>
        </a:p>
      </dgm:t>
    </dgm:pt>
    <dgm:pt modelId="{501EAEBF-0E31-490E-B9D9-C65A2E3DA12B}" type="sibTrans" cxnId="{1DF619DB-BD22-4484-8C54-26533B96E3F0}">
      <dgm:prSet/>
      <dgm:spPr/>
      <dgm:t>
        <a:bodyPr/>
        <a:lstStyle/>
        <a:p>
          <a:endParaRPr lang="en-US"/>
        </a:p>
      </dgm:t>
    </dgm:pt>
    <dgm:pt modelId="{64BF7368-A291-44D2-BDFC-44E37874EA2E}">
      <dgm:prSet/>
      <dgm:spPr/>
      <dgm:t>
        <a:bodyPr/>
        <a:lstStyle/>
        <a:p>
          <a:r>
            <a:rPr lang="en-US"/>
            <a:t>Cares Act</a:t>
          </a:r>
        </a:p>
      </dgm:t>
    </dgm:pt>
    <dgm:pt modelId="{4AC87FD7-CAA9-4812-BDE3-3463DC14A192}" type="parTrans" cxnId="{83E52CFA-8FC1-404F-B77C-AB8502E67DC1}">
      <dgm:prSet/>
      <dgm:spPr/>
      <dgm:t>
        <a:bodyPr/>
        <a:lstStyle/>
        <a:p>
          <a:endParaRPr lang="en-US"/>
        </a:p>
      </dgm:t>
    </dgm:pt>
    <dgm:pt modelId="{5E3594A8-7334-42D0-82C3-2018AEF960AF}" type="sibTrans" cxnId="{83E52CFA-8FC1-404F-B77C-AB8502E67DC1}">
      <dgm:prSet/>
      <dgm:spPr/>
      <dgm:t>
        <a:bodyPr/>
        <a:lstStyle/>
        <a:p>
          <a:endParaRPr lang="en-US"/>
        </a:p>
      </dgm:t>
    </dgm:pt>
    <dgm:pt modelId="{E8D4C19C-DA30-493A-BDDD-5C1D52AB3871}">
      <dgm:prSet/>
      <dgm:spPr/>
      <dgm:t>
        <a:bodyPr/>
        <a:lstStyle/>
        <a:p>
          <a:r>
            <a:rPr lang="en-US"/>
            <a:t>American Rescue Plan</a:t>
          </a:r>
        </a:p>
      </dgm:t>
    </dgm:pt>
    <dgm:pt modelId="{F8169C9B-97FE-4B29-8A2E-C25253644C6B}" type="parTrans" cxnId="{D9919F96-289E-466B-9DFE-13A0ABAE984D}">
      <dgm:prSet/>
      <dgm:spPr/>
      <dgm:t>
        <a:bodyPr/>
        <a:lstStyle/>
        <a:p>
          <a:endParaRPr lang="en-US"/>
        </a:p>
      </dgm:t>
    </dgm:pt>
    <dgm:pt modelId="{FD77F241-866A-42DE-BCEA-30B19F12A37F}" type="sibTrans" cxnId="{D9919F96-289E-466B-9DFE-13A0ABAE984D}">
      <dgm:prSet/>
      <dgm:spPr/>
      <dgm:t>
        <a:bodyPr/>
        <a:lstStyle/>
        <a:p>
          <a:endParaRPr lang="en-US"/>
        </a:p>
      </dgm:t>
    </dgm:pt>
    <dgm:pt modelId="{A307FB6A-684D-499E-A8B7-CC7F07EBEFC6}">
      <dgm:prSet/>
      <dgm:spPr/>
      <dgm:t>
        <a:bodyPr/>
        <a:lstStyle/>
        <a:p>
          <a:r>
            <a:rPr lang="en-US" dirty="0"/>
            <a:t>HOME-ARP</a:t>
          </a:r>
        </a:p>
      </dgm:t>
    </dgm:pt>
    <dgm:pt modelId="{639D9774-7392-4917-9AF6-543DD5EC586B}" type="parTrans" cxnId="{CB0B359B-7927-4B02-BFF9-D326EB9A7F41}">
      <dgm:prSet/>
      <dgm:spPr/>
      <dgm:t>
        <a:bodyPr/>
        <a:lstStyle/>
        <a:p>
          <a:endParaRPr lang="en-US"/>
        </a:p>
      </dgm:t>
    </dgm:pt>
    <dgm:pt modelId="{32DC2452-21C2-4EB4-A2F9-E3F0AF5B8261}" type="sibTrans" cxnId="{CB0B359B-7927-4B02-BFF9-D326EB9A7F41}">
      <dgm:prSet/>
      <dgm:spPr/>
      <dgm:t>
        <a:bodyPr/>
        <a:lstStyle/>
        <a:p>
          <a:endParaRPr lang="en-US"/>
        </a:p>
      </dgm:t>
    </dgm:pt>
    <dgm:pt modelId="{07D628C4-B375-4572-B6B6-AF11AD8F8A89}">
      <dgm:prSet/>
      <dgm:spPr/>
      <dgm:t>
        <a:bodyPr/>
        <a:lstStyle/>
        <a:p>
          <a:r>
            <a:rPr lang="en-US"/>
            <a:t>Supply/Change in Market</a:t>
          </a:r>
        </a:p>
      </dgm:t>
    </dgm:pt>
    <dgm:pt modelId="{05C82C4E-C552-4CFC-B2B9-47F7CACCCDA9}" type="parTrans" cxnId="{F28481EF-C533-4AEA-A577-5A33906A968C}">
      <dgm:prSet/>
      <dgm:spPr/>
      <dgm:t>
        <a:bodyPr/>
        <a:lstStyle/>
        <a:p>
          <a:endParaRPr lang="en-US"/>
        </a:p>
      </dgm:t>
    </dgm:pt>
    <dgm:pt modelId="{C2AE310B-5EEB-4C8C-9A96-38FD4CB0D42E}" type="sibTrans" cxnId="{F28481EF-C533-4AEA-A577-5A33906A968C}">
      <dgm:prSet/>
      <dgm:spPr/>
      <dgm:t>
        <a:bodyPr/>
        <a:lstStyle/>
        <a:p>
          <a:endParaRPr lang="en-US"/>
        </a:p>
      </dgm:t>
    </dgm:pt>
    <dgm:pt modelId="{36882FBC-FED4-4229-8093-A312FEFCDC3F}">
      <dgm:prSet/>
      <dgm:spPr/>
      <dgm:t>
        <a:bodyPr/>
        <a:lstStyle/>
        <a:p>
          <a:r>
            <a:rPr lang="en-US" dirty="0"/>
            <a:t>The stock already exists</a:t>
          </a:r>
        </a:p>
      </dgm:t>
    </dgm:pt>
    <dgm:pt modelId="{F959C0AE-1B6B-4593-8D13-75A9240D773E}" type="parTrans" cxnId="{B98E068A-A856-48A1-998B-FC11D9AFAA1B}">
      <dgm:prSet/>
      <dgm:spPr/>
      <dgm:t>
        <a:bodyPr/>
        <a:lstStyle/>
        <a:p>
          <a:endParaRPr lang="en-US"/>
        </a:p>
      </dgm:t>
    </dgm:pt>
    <dgm:pt modelId="{B51B165B-6894-4EB5-B88E-FDD5C6D07C0B}" type="sibTrans" cxnId="{B98E068A-A856-48A1-998B-FC11D9AFAA1B}">
      <dgm:prSet/>
      <dgm:spPr/>
      <dgm:t>
        <a:bodyPr/>
        <a:lstStyle/>
        <a:p>
          <a:endParaRPr lang="en-US"/>
        </a:p>
      </dgm:t>
    </dgm:pt>
    <dgm:pt modelId="{EEFDB6AB-D026-48EE-A639-53FBDEB4852F}">
      <dgm:prSet/>
      <dgm:spPr/>
      <dgm:t>
        <a:bodyPr/>
        <a:lstStyle/>
        <a:p>
          <a:r>
            <a:rPr lang="en-US" dirty="0"/>
            <a:t>Motels are becoming less profitable</a:t>
          </a:r>
        </a:p>
      </dgm:t>
    </dgm:pt>
    <dgm:pt modelId="{C21DA7F7-D771-49CB-AB49-4CF435AE0DAC}" type="parTrans" cxnId="{CF6769C8-98F7-4B07-B910-D775EE0245F9}">
      <dgm:prSet/>
      <dgm:spPr/>
      <dgm:t>
        <a:bodyPr/>
        <a:lstStyle/>
        <a:p>
          <a:endParaRPr lang="en-US"/>
        </a:p>
      </dgm:t>
    </dgm:pt>
    <dgm:pt modelId="{421B0D79-4878-4FBE-89B3-DCBC2B196B60}" type="sibTrans" cxnId="{CF6769C8-98F7-4B07-B910-D775EE0245F9}">
      <dgm:prSet/>
      <dgm:spPr/>
      <dgm:t>
        <a:bodyPr/>
        <a:lstStyle/>
        <a:p>
          <a:endParaRPr lang="en-US"/>
        </a:p>
      </dgm:t>
    </dgm:pt>
    <dgm:pt modelId="{361CDBA2-8263-47A9-A718-46758CA8CB73}">
      <dgm:prSet/>
      <dgm:spPr/>
      <dgm:t>
        <a:bodyPr/>
        <a:lstStyle/>
        <a:p>
          <a:r>
            <a:rPr lang="en-US"/>
            <a:t>Speed</a:t>
          </a:r>
        </a:p>
      </dgm:t>
    </dgm:pt>
    <dgm:pt modelId="{D4B65243-6C22-4826-AF88-928A36662360}" type="parTrans" cxnId="{47DE6650-DEA3-4942-9A44-71A1E91C7ECE}">
      <dgm:prSet/>
      <dgm:spPr/>
      <dgm:t>
        <a:bodyPr/>
        <a:lstStyle/>
        <a:p>
          <a:endParaRPr lang="en-US"/>
        </a:p>
      </dgm:t>
    </dgm:pt>
    <dgm:pt modelId="{D23091CB-5DF5-4AF2-BD3F-153A1F941F59}" type="sibTrans" cxnId="{47DE6650-DEA3-4942-9A44-71A1E91C7ECE}">
      <dgm:prSet/>
      <dgm:spPr/>
      <dgm:t>
        <a:bodyPr/>
        <a:lstStyle/>
        <a:p>
          <a:endParaRPr lang="en-US"/>
        </a:p>
      </dgm:t>
    </dgm:pt>
    <dgm:pt modelId="{5146AFBE-A2CE-4DB2-A170-9592615556F4}">
      <dgm:prSet/>
      <dgm:spPr/>
      <dgm:t>
        <a:bodyPr/>
        <a:lstStyle/>
        <a:p>
          <a:r>
            <a:rPr lang="en-US"/>
            <a:t>COVID</a:t>
          </a:r>
        </a:p>
      </dgm:t>
    </dgm:pt>
    <dgm:pt modelId="{DE87F9B3-E0BC-4ABB-8471-7F10B722BA4A}" type="parTrans" cxnId="{5658E8C3-F591-49BE-A789-4D0AEF8DAA3B}">
      <dgm:prSet/>
      <dgm:spPr/>
      <dgm:t>
        <a:bodyPr/>
        <a:lstStyle/>
        <a:p>
          <a:endParaRPr lang="en-US"/>
        </a:p>
      </dgm:t>
    </dgm:pt>
    <dgm:pt modelId="{F143FBBF-94CD-4B35-8D95-51709ED0C6C3}" type="sibTrans" cxnId="{5658E8C3-F591-49BE-A789-4D0AEF8DAA3B}">
      <dgm:prSet/>
      <dgm:spPr/>
      <dgm:t>
        <a:bodyPr/>
        <a:lstStyle/>
        <a:p>
          <a:endParaRPr lang="en-US"/>
        </a:p>
      </dgm:t>
    </dgm:pt>
    <dgm:pt modelId="{FF07E6F8-8188-432B-8E66-B95A380F784F}" type="pres">
      <dgm:prSet presAssocID="{5174A2AC-82A6-40FA-B340-AAAEB11A2326}" presName="linear" presStyleCnt="0">
        <dgm:presLayoutVars>
          <dgm:animLvl val="lvl"/>
          <dgm:resizeHandles val="exact"/>
        </dgm:presLayoutVars>
      </dgm:prSet>
      <dgm:spPr/>
    </dgm:pt>
    <dgm:pt modelId="{CCBA9200-1CFE-4D5C-84D9-6E543F1CD8BC}" type="pres">
      <dgm:prSet presAssocID="{1E324363-5445-499C-AC0C-3A9DCDE91C67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CC94250B-F232-4D03-809A-2E2CE70F6D1A}" type="pres">
      <dgm:prSet presAssocID="{F278B80B-D61C-4EC6-A4BA-3559CFB6A45C}" presName="spacer" presStyleCnt="0"/>
      <dgm:spPr/>
    </dgm:pt>
    <dgm:pt modelId="{B89B7867-0709-4141-8BF9-38472EDE9014}" type="pres">
      <dgm:prSet presAssocID="{545D6A9C-6BDD-4864-B14A-9BD1B3A2B10E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52A55283-FA73-40DC-AD45-6A2C66F3F6D6}" type="pres">
      <dgm:prSet presAssocID="{545D6A9C-6BDD-4864-B14A-9BD1B3A2B10E}" presName="childText" presStyleLbl="revTx" presStyleIdx="0" presStyleCnt="2">
        <dgm:presLayoutVars>
          <dgm:bulletEnabled val="1"/>
        </dgm:presLayoutVars>
      </dgm:prSet>
      <dgm:spPr/>
    </dgm:pt>
    <dgm:pt modelId="{E634F927-3074-4DEC-996F-365E30B397B7}" type="pres">
      <dgm:prSet presAssocID="{07D628C4-B375-4572-B6B6-AF11AD8F8A89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DFB70210-DED6-42C5-B7D0-9F3797AB754D}" type="pres">
      <dgm:prSet presAssocID="{07D628C4-B375-4572-B6B6-AF11AD8F8A89}" presName="childText" presStyleLbl="revTx" presStyleIdx="1" presStyleCnt="2" custScaleY="80765">
        <dgm:presLayoutVars>
          <dgm:bulletEnabled val="1"/>
        </dgm:presLayoutVars>
      </dgm:prSet>
      <dgm:spPr/>
    </dgm:pt>
    <dgm:pt modelId="{A30CEF34-3271-41B5-80AD-BECB950E232D}" type="pres">
      <dgm:prSet presAssocID="{361CDBA2-8263-47A9-A718-46758CA8CB73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6B8078A9-C897-4FBE-A95E-31E59EF8495E}" type="pres">
      <dgm:prSet presAssocID="{D23091CB-5DF5-4AF2-BD3F-153A1F941F59}" presName="spacer" presStyleCnt="0"/>
      <dgm:spPr/>
    </dgm:pt>
    <dgm:pt modelId="{C634D4A6-DCBD-4834-973D-E08EC5D092CD}" type="pres">
      <dgm:prSet presAssocID="{5146AFBE-A2CE-4DB2-A170-9592615556F4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ACA5B400-2667-415B-93C0-A9766E837A05}" type="presOf" srcId="{361CDBA2-8263-47A9-A718-46758CA8CB73}" destId="{A30CEF34-3271-41B5-80AD-BECB950E232D}" srcOrd="0" destOrd="0" presId="urn:microsoft.com/office/officeart/2005/8/layout/vList2"/>
    <dgm:cxn modelId="{912DA123-EE56-4A62-9D11-6E7614E7D095}" srcId="{5174A2AC-82A6-40FA-B340-AAAEB11A2326}" destId="{1E324363-5445-499C-AC0C-3A9DCDE91C67}" srcOrd="0" destOrd="0" parTransId="{C182C0D7-0643-4C79-B525-96A1C7998632}" sibTransId="{F278B80B-D61C-4EC6-A4BA-3559CFB6A45C}"/>
    <dgm:cxn modelId="{4C73D73D-8359-4275-A64B-7B2D87B139D2}" srcId="{5174A2AC-82A6-40FA-B340-AAAEB11A2326}" destId="{545D6A9C-6BDD-4864-B14A-9BD1B3A2B10E}" srcOrd="1" destOrd="0" parTransId="{3DB842D3-166C-407F-BC7B-5949372B1C03}" sibTransId="{822E31B0-48D8-4D95-A6B3-7472BE2B02C0}"/>
    <dgm:cxn modelId="{9DDD865D-B2DD-433F-9A95-EA661A83E181}" type="presOf" srcId="{EEFDB6AB-D026-48EE-A639-53FBDEB4852F}" destId="{DFB70210-DED6-42C5-B7D0-9F3797AB754D}" srcOrd="0" destOrd="1" presId="urn:microsoft.com/office/officeart/2005/8/layout/vList2"/>
    <dgm:cxn modelId="{9542A66A-B236-4F3A-B0F0-072A3CFBB4E5}" type="presOf" srcId="{36882FBC-FED4-4229-8093-A312FEFCDC3F}" destId="{DFB70210-DED6-42C5-B7D0-9F3797AB754D}" srcOrd="0" destOrd="0" presId="urn:microsoft.com/office/officeart/2005/8/layout/vList2"/>
    <dgm:cxn modelId="{5C5C396C-FA43-4B3B-88C4-8D44AB15A35C}" type="presOf" srcId="{1E324363-5445-499C-AC0C-3A9DCDE91C67}" destId="{CCBA9200-1CFE-4D5C-84D9-6E543F1CD8BC}" srcOrd="0" destOrd="0" presId="urn:microsoft.com/office/officeart/2005/8/layout/vList2"/>
    <dgm:cxn modelId="{CEC76B6C-6944-4B31-9548-7A734C83F212}" type="presOf" srcId="{64BF7368-A291-44D2-BDFC-44E37874EA2E}" destId="{52A55283-FA73-40DC-AD45-6A2C66F3F6D6}" srcOrd="0" destOrd="1" presId="urn:microsoft.com/office/officeart/2005/8/layout/vList2"/>
    <dgm:cxn modelId="{47DE6650-DEA3-4942-9A44-71A1E91C7ECE}" srcId="{5174A2AC-82A6-40FA-B340-AAAEB11A2326}" destId="{361CDBA2-8263-47A9-A718-46758CA8CB73}" srcOrd="3" destOrd="0" parTransId="{D4B65243-6C22-4826-AF88-928A36662360}" sibTransId="{D23091CB-5DF5-4AF2-BD3F-153A1F941F59}"/>
    <dgm:cxn modelId="{63ED3A55-7365-44F4-A59A-95D086A138AF}" type="presOf" srcId="{A307FB6A-684D-499E-A8B7-CC7F07EBEFC6}" destId="{52A55283-FA73-40DC-AD45-6A2C66F3F6D6}" srcOrd="0" destOrd="3" presId="urn:microsoft.com/office/officeart/2005/8/layout/vList2"/>
    <dgm:cxn modelId="{D70C9B83-9A81-473A-872C-B3D0EB477A2E}" type="presOf" srcId="{23FB1C8D-1115-49A2-B182-8F3D587E51E8}" destId="{52A55283-FA73-40DC-AD45-6A2C66F3F6D6}" srcOrd="0" destOrd="0" presId="urn:microsoft.com/office/officeart/2005/8/layout/vList2"/>
    <dgm:cxn modelId="{D5206786-D10F-4CE2-98D4-A75D0A38EF43}" type="presOf" srcId="{E8D4C19C-DA30-493A-BDDD-5C1D52AB3871}" destId="{52A55283-FA73-40DC-AD45-6A2C66F3F6D6}" srcOrd="0" destOrd="2" presId="urn:microsoft.com/office/officeart/2005/8/layout/vList2"/>
    <dgm:cxn modelId="{B98E068A-A856-48A1-998B-FC11D9AFAA1B}" srcId="{07D628C4-B375-4572-B6B6-AF11AD8F8A89}" destId="{36882FBC-FED4-4229-8093-A312FEFCDC3F}" srcOrd="0" destOrd="0" parTransId="{F959C0AE-1B6B-4593-8D13-75A9240D773E}" sibTransId="{B51B165B-6894-4EB5-B88E-FDD5C6D07C0B}"/>
    <dgm:cxn modelId="{8355B690-61C9-432A-B3E0-6EFF7CA98EA4}" type="presOf" srcId="{07D628C4-B375-4572-B6B6-AF11AD8F8A89}" destId="{E634F927-3074-4DEC-996F-365E30B397B7}" srcOrd="0" destOrd="0" presId="urn:microsoft.com/office/officeart/2005/8/layout/vList2"/>
    <dgm:cxn modelId="{60376D91-3AAF-4292-A03F-D8C20555AE2C}" type="presOf" srcId="{5146AFBE-A2CE-4DB2-A170-9592615556F4}" destId="{C634D4A6-DCBD-4834-973D-E08EC5D092CD}" srcOrd="0" destOrd="0" presId="urn:microsoft.com/office/officeart/2005/8/layout/vList2"/>
    <dgm:cxn modelId="{D9919F96-289E-466B-9DFE-13A0ABAE984D}" srcId="{545D6A9C-6BDD-4864-B14A-9BD1B3A2B10E}" destId="{E8D4C19C-DA30-493A-BDDD-5C1D52AB3871}" srcOrd="2" destOrd="0" parTransId="{F8169C9B-97FE-4B29-8A2E-C25253644C6B}" sibTransId="{FD77F241-866A-42DE-BCEA-30B19F12A37F}"/>
    <dgm:cxn modelId="{CB0B359B-7927-4B02-BFF9-D326EB9A7F41}" srcId="{545D6A9C-6BDD-4864-B14A-9BD1B3A2B10E}" destId="{A307FB6A-684D-499E-A8B7-CC7F07EBEFC6}" srcOrd="3" destOrd="0" parTransId="{639D9774-7392-4917-9AF6-543DD5EC586B}" sibTransId="{32DC2452-21C2-4EB4-A2F9-E3F0AF5B8261}"/>
    <dgm:cxn modelId="{5658E8C3-F591-49BE-A789-4D0AEF8DAA3B}" srcId="{5174A2AC-82A6-40FA-B340-AAAEB11A2326}" destId="{5146AFBE-A2CE-4DB2-A170-9592615556F4}" srcOrd="4" destOrd="0" parTransId="{DE87F9B3-E0BC-4ABB-8471-7F10B722BA4A}" sibTransId="{F143FBBF-94CD-4B35-8D95-51709ED0C6C3}"/>
    <dgm:cxn modelId="{CF6769C8-98F7-4B07-B910-D775EE0245F9}" srcId="{07D628C4-B375-4572-B6B6-AF11AD8F8A89}" destId="{EEFDB6AB-D026-48EE-A639-53FBDEB4852F}" srcOrd="1" destOrd="0" parTransId="{C21DA7F7-D771-49CB-AB49-4CF435AE0DAC}" sibTransId="{421B0D79-4878-4FBE-89B3-DCBC2B196B60}"/>
    <dgm:cxn modelId="{A45498CB-56AE-4F10-A093-2C4DBBC4D0EF}" type="presOf" srcId="{545D6A9C-6BDD-4864-B14A-9BD1B3A2B10E}" destId="{B89B7867-0709-4141-8BF9-38472EDE9014}" srcOrd="0" destOrd="0" presId="urn:microsoft.com/office/officeart/2005/8/layout/vList2"/>
    <dgm:cxn modelId="{1DF619DB-BD22-4484-8C54-26533B96E3F0}" srcId="{545D6A9C-6BDD-4864-B14A-9BD1B3A2B10E}" destId="{23FB1C8D-1115-49A2-B182-8F3D587E51E8}" srcOrd="0" destOrd="0" parTransId="{1C261E3F-FCD4-42F5-8F32-8ECD7D6490B0}" sibTransId="{501EAEBF-0E31-490E-B9D9-C65A2E3DA12B}"/>
    <dgm:cxn modelId="{7372CADC-AAB3-45BD-B0A9-F965C50E573B}" type="presOf" srcId="{5174A2AC-82A6-40FA-B340-AAAEB11A2326}" destId="{FF07E6F8-8188-432B-8E66-B95A380F784F}" srcOrd="0" destOrd="0" presId="urn:microsoft.com/office/officeart/2005/8/layout/vList2"/>
    <dgm:cxn modelId="{F28481EF-C533-4AEA-A577-5A33906A968C}" srcId="{5174A2AC-82A6-40FA-B340-AAAEB11A2326}" destId="{07D628C4-B375-4572-B6B6-AF11AD8F8A89}" srcOrd="2" destOrd="0" parTransId="{05C82C4E-C552-4CFC-B2B9-47F7CACCCDA9}" sibTransId="{C2AE310B-5EEB-4C8C-9A96-38FD4CB0D42E}"/>
    <dgm:cxn modelId="{83E52CFA-8FC1-404F-B77C-AB8502E67DC1}" srcId="{545D6A9C-6BDD-4864-B14A-9BD1B3A2B10E}" destId="{64BF7368-A291-44D2-BDFC-44E37874EA2E}" srcOrd="1" destOrd="0" parTransId="{4AC87FD7-CAA9-4812-BDE3-3463DC14A192}" sibTransId="{5E3594A8-7334-42D0-82C3-2018AEF960AF}"/>
    <dgm:cxn modelId="{FFEDE829-3D3E-463E-9B99-00515D95250B}" type="presParOf" srcId="{FF07E6F8-8188-432B-8E66-B95A380F784F}" destId="{CCBA9200-1CFE-4D5C-84D9-6E543F1CD8BC}" srcOrd="0" destOrd="0" presId="urn:microsoft.com/office/officeart/2005/8/layout/vList2"/>
    <dgm:cxn modelId="{26C40991-B10B-4937-B008-CD54FC1329CE}" type="presParOf" srcId="{FF07E6F8-8188-432B-8E66-B95A380F784F}" destId="{CC94250B-F232-4D03-809A-2E2CE70F6D1A}" srcOrd="1" destOrd="0" presId="urn:microsoft.com/office/officeart/2005/8/layout/vList2"/>
    <dgm:cxn modelId="{3DD4874D-831C-40B2-90B2-1D67479488B5}" type="presParOf" srcId="{FF07E6F8-8188-432B-8E66-B95A380F784F}" destId="{B89B7867-0709-4141-8BF9-38472EDE9014}" srcOrd="2" destOrd="0" presId="urn:microsoft.com/office/officeart/2005/8/layout/vList2"/>
    <dgm:cxn modelId="{56AECE59-43D6-47AE-A204-AEADC32F1068}" type="presParOf" srcId="{FF07E6F8-8188-432B-8E66-B95A380F784F}" destId="{52A55283-FA73-40DC-AD45-6A2C66F3F6D6}" srcOrd="3" destOrd="0" presId="urn:microsoft.com/office/officeart/2005/8/layout/vList2"/>
    <dgm:cxn modelId="{57D5FEE0-7B28-47A5-98E3-D3A3CBEFD95F}" type="presParOf" srcId="{FF07E6F8-8188-432B-8E66-B95A380F784F}" destId="{E634F927-3074-4DEC-996F-365E30B397B7}" srcOrd="4" destOrd="0" presId="urn:microsoft.com/office/officeart/2005/8/layout/vList2"/>
    <dgm:cxn modelId="{6ED047CB-5A84-4AD7-922D-8EFAB4613379}" type="presParOf" srcId="{FF07E6F8-8188-432B-8E66-B95A380F784F}" destId="{DFB70210-DED6-42C5-B7D0-9F3797AB754D}" srcOrd="5" destOrd="0" presId="urn:microsoft.com/office/officeart/2005/8/layout/vList2"/>
    <dgm:cxn modelId="{422D4A2A-72A0-4E02-B8F9-D28B48824DD0}" type="presParOf" srcId="{FF07E6F8-8188-432B-8E66-B95A380F784F}" destId="{A30CEF34-3271-41B5-80AD-BECB950E232D}" srcOrd="6" destOrd="0" presId="urn:microsoft.com/office/officeart/2005/8/layout/vList2"/>
    <dgm:cxn modelId="{5EE0192E-1A9C-40DE-A384-0FB194917A4D}" type="presParOf" srcId="{FF07E6F8-8188-432B-8E66-B95A380F784F}" destId="{6B8078A9-C897-4FBE-A95E-31E59EF8495E}" srcOrd="7" destOrd="0" presId="urn:microsoft.com/office/officeart/2005/8/layout/vList2"/>
    <dgm:cxn modelId="{7CB3711D-8B4A-4342-B2E3-3BA478C22C9B}" type="presParOf" srcId="{FF07E6F8-8188-432B-8E66-B95A380F784F}" destId="{C634D4A6-DCBD-4834-973D-E08EC5D092CD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FBED1D5-505E-44C3-AF5E-4465DC85F9CB}" type="doc">
      <dgm:prSet loTypeId="urn:microsoft.com/office/officeart/2008/layout/LinedList" loCatId="list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0458E9F3-0940-4BCB-A8A6-C9701B35D855}">
      <dgm:prSet/>
      <dgm:spPr/>
      <dgm:t>
        <a:bodyPr/>
        <a:lstStyle/>
        <a:p>
          <a:r>
            <a:rPr lang="en-US"/>
            <a:t>CDBG-CV</a:t>
          </a:r>
        </a:p>
      </dgm:t>
    </dgm:pt>
    <dgm:pt modelId="{263F7F15-5751-4B3B-A88C-6A49DD89EDDF}" type="parTrans" cxnId="{644199C8-B152-4368-A783-C54A98456329}">
      <dgm:prSet/>
      <dgm:spPr/>
      <dgm:t>
        <a:bodyPr/>
        <a:lstStyle/>
        <a:p>
          <a:endParaRPr lang="en-US"/>
        </a:p>
      </dgm:t>
    </dgm:pt>
    <dgm:pt modelId="{D3AE9F7B-BF41-423D-AB49-C5F60B6D466A}" type="sibTrans" cxnId="{644199C8-B152-4368-A783-C54A98456329}">
      <dgm:prSet/>
      <dgm:spPr/>
      <dgm:t>
        <a:bodyPr/>
        <a:lstStyle/>
        <a:p>
          <a:endParaRPr lang="en-US"/>
        </a:p>
      </dgm:t>
    </dgm:pt>
    <dgm:pt modelId="{F2BDF0B3-ED7C-4DEE-BFD8-1E10816B3DD1}">
      <dgm:prSet/>
      <dgm:spPr/>
      <dgm:t>
        <a:bodyPr/>
        <a:lstStyle/>
        <a:p>
          <a:r>
            <a:rPr lang="en-US"/>
            <a:t>American Rescue Plan</a:t>
          </a:r>
        </a:p>
      </dgm:t>
    </dgm:pt>
    <dgm:pt modelId="{31BBCD3E-90FA-4B36-97F0-661F01A52083}" type="parTrans" cxnId="{38771D01-C9EE-4CB8-BA8A-967E38E049C2}">
      <dgm:prSet/>
      <dgm:spPr/>
      <dgm:t>
        <a:bodyPr/>
        <a:lstStyle/>
        <a:p>
          <a:endParaRPr lang="en-US"/>
        </a:p>
      </dgm:t>
    </dgm:pt>
    <dgm:pt modelId="{F4C5B97B-B4A3-4284-852F-0A8C939F85F7}" type="sibTrans" cxnId="{38771D01-C9EE-4CB8-BA8A-967E38E049C2}">
      <dgm:prSet/>
      <dgm:spPr/>
      <dgm:t>
        <a:bodyPr/>
        <a:lstStyle/>
        <a:p>
          <a:endParaRPr lang="en-US"/>
        </a:p>
      </dgm:t>
    </dgm:pt>
    <dgm:pt modelId="{37E78B2D-54B5-4EE7-8433-BA9EA1993967}">
      <dgm:prSet/>
      <dgm:spPr/>
      <dgm:t>
        <a:bodyPr/>
        <a:lstStyle/>
        <a:p>
          <a:r>
            <a:rPr lang="en-US"/>
            <a:t>HOME</a:t>
          </a:r>
        </a:p>
      </dgm:t>
    </dgm:pt>
    <dgm:pt modelId="{2C8361A5-13B3-4515-AD2F-D9E8EB921537}" type="parTrans" cxnId="{22C33991-F0E1-457B-839A-03AA065B647D}">
      <dgm:prSet/>
      <dgm:spPr/>
      <dgm:t>
        <a:bodyPr/>
        <a:lstStyle/>
        <a:p>
          <a:endParaRPr lang="en-US"/>
        </a:p>
      </dgm:t>
    </dgm:pt>
    <dgm:pt modelId="{876642DC-A31A-4633-8036-10FB1DAEAF9E}" type="sibTrans" cxnId="{22C33991-F0E1-457B-839A-03AA065B647D}">
      <dgm:prSet/>
      <dgm:spPr/>
      <dgm:t>
        <a:bodyPr/>
        <a:lstStyle/>
        <a:p>
          <a:endParaRPr lang="en-US"/>
        </a:p>
      </dgm:t>
    </dgm:pt>
    <dgm:pt modelId="{87E6B642-D0B2-4CB0-A196-33074C5517F2}">
      <dgm:prSet/>
      <dgm:spPr/>
      <dgm:t>
        <a:bodyPr/>
        <a:lstStyle/>
        <a:p>
          <a:r>
            <a:rPr lang="en-US"/>
            <a:t>HOME-ARP</a:t>
          </a:r>
        </a:p>
      </dgm:t>
    </dgm:pt>
    <dgm:pt modelId="{B4C5A4F5-E8D8-40C7-BC02-0D621F814CFE}" type="parTrans" cxnId="{DF7A6235-FE94-4240-AC80-AB0E40003E2E}">
      <dgm:prSet/>
      <dgm:spPr/>
      <dgm:t>
        <a:bodyPr/>
        <a:lstStyle/>
        <a:p>
          <a:endParaRPr lang="en-US"/>
        </a:p>
      </dgm:t>
    </dgm:pt>
    <dgm:pt modelId="{CE511A2B-C18C-4AE6-AEC0-6A71AC884569}" type="sibTrans" cxnId="{DF7A6235-FE94-4240-AC80-AB0E40003E2E}">
      <dgm:prSet/>
      <dgm:spPr/>
      <dgm:t>
        <a:bodyPr/>
        <a:lstStyle/>
        <a:p>
          <a:endParaRPr lang="en-US"/>
        </a:p>
      </dgm:t>
    </dgm:pt>
    <dgm:pt modelId="{A156378C-A10D-4951-B465-73FA0B93F3FB}">
      <dgm:prSet/>
      <dgm:spPr/>
      <dgm:t>
        <a:bodyPr/>
        <a:lstStyle/>
        <a:p>
          <a:r>
            <a:rPr lang="en-US"/>
            <a:t>SHIP</a:t>
          </a:r>
        </a:p>
      </dgm:t>
    </dgm:pt>
    <dgm:pt modelId="{1F7CCC76-7795-4627-87A2-D010AAB4C681}" type="parTrans" cxnId="{86CC65E6-99B6-4017-99C5-54310089DAB3}">
      <dgm:prSet/>
      <dgm:spPr/>
      <dgm:t>
        <a:bodyPr/>
        <a:lstStyle/>
        <a:p>
          <a:endParaRPr lang="en-US"/>
        </a:p>
      </dgm:t>
    </dgm:pt>
    <dgm:pt modelId="{A2DC4319-CBB6-4177-8228-60004A5E3368}" type="sibTrans" cxnId="{86CC65E6-99B6-4017-99C5-54310089DAB3}">
      <dgm:prSet/>
      <dgm:spPr/>
      <dgm:t>
        <a:bodyPr/>
        <a:lstStyle/>
        <a:p>
          <a:endParaRPr lang="en-US"/>
        </a:p>
      </dgm:t>
    </dgm:pt>
    <dgm:pt modelId="{06B14610-3668-40D5-B465-07A21C5602FB}" type="pres">
      <dgm:prSet presAssocID="{BFBED1D5-505E-44C3-AF5E-4465DC85F9CB}" presName="vert0" presStyleCnt="0">
        <dgm:presLayoutVars>
          <dgm:dir/>
          <dgm:animOne val="branch"/>
          <dgm:animLvl val="lvl"/>
        </dgm:presLayoutVars>
      </dgm:prSet>
      <dgm:spPr/>
    </dgm:pt>
    <dgm:pt modelId="{435DA045-CFF4-4DDB-9315-E2B0683ACDE8}" type="pres">
      <dgm:prSet presAssocID="{0458E9F3-0940-4BCB-A8A6-C9701B35D855}" presName="thickLine" presStyleLbl="alignNode1" presStyleIdx="0" presStyleCnt="5"/>
      <dgm:spPr/>
    </dgm:pt>
    <dgm:pt modelId="{E7CF7743-A667-46E3-BEE8-A95C66C9DBC5}" type="pres">
      <dgm:prSet presAssocID="{0458E9F3-0940-4BCB-A8A6-C9701B35D855}" presName="horz1" presStyleCnt="0"/>
      <dgm:spPr/>
    </dgm:pt>
    <dgm:pt modelId="{34B49922-6D05-4031-8426-60FF2A50615D}" type="pres">
      <dgm:prSet presAssocID="{0458E9F3-0940-4BCB-A8A6-C9701B35D855}" presName="tx1" presStyleLbl="revTx" presStyleIdx="0" presStyleCnt="5"/>
      <dgm:spPr/>
    </dgm:pt>
    <dgm:pt modelId="{F2437A98-2133-4936-A9C1-620B13394016}" type="pres">
      <dgm:prSet presAssocID="{0458E9F3-0940-4BCB-A8A6-C9701B35D855}" presName="vert1" presStyleCnt="0"/>
      <dgm:spPr/>
    </dgm:pt>
    <dgm:pt modelId="{15DDB936-319A-4EEA-A213-CA9D1BF3EF38}" type="pres">
      <dgm:prSet presAssocID="{F2BDF0B3-ED7C-4DEE-BFD8-1E10816B3DD1}" presName="thickLine" presStyleLbl="alignNode1" presStyleIdx="1" presStyleCnt="5"/>
      <dgm:spPr/>
    </dgm:pt>
    <dgm:pt modelId="{88343559-357A-49E4-922C-36F0926DE9BA}" type="pres">
      <dgm:prSet presAssocID="{F2BDF0B3-ED7C-4DEE-BFD8-1E10816B3DD1}" presName="horz1" presStyleCnt="0"/>
      <dgm:spPr/>
    </dgm:pt>
    <dgm:pt modelId="{24AB20DF-6345-45D3-AB70-722C3A16F697}" type="pres">
      <dgm:prSet presAssocID="{F2BDF0B3-ED7C-4DEE-BFD8-1E10816B3DD1}" presName="tx1" presStyleLbl="revTx" presStyleIdx="1" presStyleCnt="5"/>
      <dgm:spPr/>
    </dgm:pt>
    <dgm:pt modelId="{E591102B-9CDC-40F0-9608-9F030BFDA2C5}" type="pres">
      <dgm:prSet presAssocID="{F2BDF0B3-ED7C-4DEE-BFD8-1E10816B3DD1}" presName="vert1" presStyleCnt="0"/>
      <dgm:spPr/>
    </dgm:pt>
    <dgm:pt modelId="{FB84895A-6465-4A41-9576-14923610D418}" type="pres">
      <dgm:prSet presAssocID="{37E78B2D-54B5-4EE7-8433-BA9EA1993967}" presName="thickLine" presStyleLbl="alignNode1" presStyleIdx="2" presStyleCnt="5"/>
      <dgm:spPr/>
    </dgm:pt>
    <dgm:pt modelId="{E166E11D-6CE1-4B57-A57A-4A0AC6F72628}" type="pres">
      <dgm:prSet presAssocID="{37E78B2D-54B5-4EE7-8433-BA9EA1993967}" presName="horz1" presStyleCnt="0"/>
      <dgm:spPr/>
    </dgm:pt>
    <dgm:pt modelId="{C2C755CF-DD96-4C10-AC1E-5381FC7F4560}" type="pres">
      <dgm:prSet presAssocID="{37E78B2D-54B5-4EE7-8433-BA9EA1993967}" presName="tx1" presStyleLbl="revTx" presStyleIdx="2" presStyleCnt="5"/>
      <dgm:spPr/>
    </dgm:pt>
    <dgm:pt modelId="{3875442B-46B8-4D25-B67A-7E549361DB00}" type="pres">
      <dgm:prSet presAssocID="{37E78B2D-54B5-4EE7-8433-BA9EA1993967}" presName="vert1" presStyleCnt="0"/>
      <dgm:spPr/>
    </dgm:pt>
    <dgm:pt modelId="{B022C483-6BAC-4757-B41B-28ADD47C984D}" type="pres">
      <dgm:prSet presAssocID="{87E6B642-D0B2-4CB0-A196-33074C5517F2}" presName="thickLine" presStyleLbl="alignNode1" presStyleIdx="3" presStyleCnt="5"/>
      <dgm:spPr/>
    </dgm:pt>
    <dgm:pt modelId="{3D8B5337-8EAC-49F3-8064-DC9D3AD160A6}" type="pres">
      <dgm:prSet presAssocID="{87E6B642-D0B2-4CB0-A196-33074C5517F2}" presName="horz1" presStyleCnt="0"/>
      <dgm:spPr/>
    </dgm:pt>
    <dgm:pt modelId="{3E3CC56F-CD70-4482-B9DB-1578314CC38F}" type="pres">
      <dgm:prSet presAssocID="{87E6B642-D0B2-4CB0-A196-33074C5517F2}" presName="tx1" presStyleLbl="revTx" presStyleIdx="3" presStyleCnt="5"/>
      <dgm:spPr/>
    </dgm:pt>
    <dgm:pt modelId="{B3B6E5D5-2905-4044-8E2E-29035B656A00}" type="pres">
      <dgm:prSet presAssocID="{87E6B642-D0B2-4CB0-A196-33074C5517F2}" presName="vert1" presStyleCnt="0"/>
      <dgm:spPr/>
    </dgm:pt>
    <dgm:pt modelId="{37D6ABAD-1DC4-442E-868A-FD71F7BEFB53}" type="pres">
      <dgm:prSet presAssocID="{A156378C-A10D-4951-B465-73FA0B93F3FB}" presName="thickLine" presStyleLbl="alignNode1" presStyleIdx="4" presStyleCnt="5"/>
      <dgm:spPr/>
    </dgm:pt>
    <dgm:pt modelId="{EF1EDBDC-047A-4E0C-B368-5EA6A3AA468C}" type="pres">
      <dgm:prSet presAssocID="{A156378C-A10D-4951-B465-73FA0B93F3FB}" presName="horz1" presStyleCnt="0"/>
      <dgm:spPr/>
    </dgm:pt>
    <dgm:pt modelId="{62912E5A-5424-47EB-8F9D-08F642A623E2}" type="pres">
      <dgm:prSet presAssocID="{A156378C-A10D-4951-B465-73FA0B93F3FB}" presName="tx1" presStyleLbl="revTx" presStyleIdx="4" presStyleCnt="5"/>
      <dgm:spPr/>
    </dgm:pt>
    <dgm:pt modelId="{02137D23-38E8-4631-8749-276E0A81C45C}" type="pres">
      <dgm:prSet presAssocID="{A156378C-A10D-4951-B465-73FA0B93F3FB}" presName="vert1" presStyleCnt="0"/>
      <dgm:spPr/>
    </dgm:pt>
  </dgm:ptLst>
  <dgm:cxnLst>
    <dgm:cxn modelId="{38771D01-C9EE-4CB8-BA8A-967E38E049C2}" srcId="{BFBED1D5-505E-44C3-AF5E-4465DC85F9CB}" destId="{F2BDF0B3-ED7C-4DEE-BFD8-1E10816B3DD1}" srcOrd="1" destOrd="0" parTransId="{31BBCD3E-90FA-4B36-97F0-661F01A52083}" sibTransId="{F4C5B97B-B4A3-4284-852F-0A8C939F85F7}"/>
    <dgm:cxn modelId="{6192A00C-6C59-4068-9041-7C481CAE5536}" type="presOf" srcId="{A156378C-A10D-4951-B465-73FA0B93F3FB}" destId="{62912E5A-5424-47EB-8F9D-08F642A623E2}" srcOrd="0" destOrd="0" presId="urn:microsoft.com/office/officeart/2008/layout/LinedList"/>
    <dgm:cxn modelId="{DF7A6235-FE94-4240-AC80-AB0E40003E2E}" srcId="{BFBED1D5-505E-44C3-AF5E-4465DC85F9CB}" destId="{87E6B642-D0B2-4CB0-A196-33074C5517F2}" srcOrd="3" destOrd="0" parTransId="{B4C5A4F5-E8D8-40C7-BC02-0D621F814CFE}" sibTransId="{CE511A2B-C18C-4AE6-AEC0-6A71AC884569}"/>
    <dgm:cxn modelId="{A689626A-8C1E-483C-AD8C-EF2A8EE8D2DB}" type="presOf" srcId="{F2BDF0B3-ED7C-4DEE-BFD8-1E10816B3DD1}" destId="{24AB20DF-6345-45D3-AB70-722C3A16F697}" srcOrd="0" destOrd="0" presId="urn:microsoft.com/office/officeart/2008/layout/LinedList"/>
    <dgm:cxn modelId="{034A3B4F-61C3-4DE6-A7B4-F9D9C5303004}" type="presOf" srcId="{BFBED1D5-505E-44C3-AF5E-4465DC85F9CB}" destId="{06B14610-3668-40D5-B465-07A21C5602FB}" srcOrd="0" destOrd="0" presId="urn:microsoft.com/office/officeart/2008/layout/LinedList"/>
    <dgm:cxn modelId="{9F42AC4F-E5DF-4F10-B4C8-9FB45B180DE2}" type="presOf" srcId="{87E6B642-D0B2-4CB0-A196-33074C5517F2}" destId="{3E3CC56F-CD70-4482-B9DB-1578314CC38F}" srcOrd="0" destOrd="0" presId="urn:microsoft.com/office/officeart/2008/layout/LinedList"/>
    <dgm:cxn modelId="{7D9C6B89-33C2-469D-A952-4EF85D862E14}" type="presOf" srcId="{37E78B2D-54B5-4EE7-8433-BA9EA1993967}" destId="{C2C755CF-DD96-4C10-AC1E-5381FC7F4560}" srcOrd="0" destOrd="0" presId="urn:microsoft.com/office/officeart/2008/layout/LinedList"/>
    <dgm:cxn modelId="{22C33991-F0E1-457B-839A-03AA065B647D}" srcId="{BFBED1D5-505E-44C3-AF5E-4465DC85F9CB}" destId="{37E78B2D-54B5-4EE7-8433-BA9EA1993967}" srcOrd="2" destOrd="0" parTransId="{2C8361A5-13B3-4515-AD2F-D9E8EB921537}" sibTransId="{876642DC-A31A-4633-8036-10FB1DAEAF9E}"/>
    <dgm:cxn modelId="{428090BE-02A3-4A97-BEBC-2FF52293EB15}" type="presOf" srcId="{0458E9F3-0940-4BCB-A8A6-C9701B35D855}" destId="{34B49922-6D05-4031-8426-60FF2A50615D}" srcOrd="0" destOrd="0" presId="urn:microsoft.com/office/officeart/2008/layout/LinedList"/>
    <dgm:cxn modelId="{644199C8-B152-4368-A783-C54A98456329}" srcId="{BFBED1D5-505E-44C3-AF5E-4465DC85F9CB}" destId="{0458E9F3-0940-4BCB-A8A6-C9701B35D855}" srcOrd="0" destOrd="0" parTransId="{263F7F15-5751-4B3B-A88C-6A49DD89EDDF}" sibTransId="{D3AE9F7B-BF41-423D-AB49-C5F60B6D466A}"/>
    <dgm:cxn modelId="{86CC65E6-99B6-4017-99C5-54310089DAB3}" srcId="{BFBED1D5-505E-44C3-AF5E-4465DC85F9CB}" destId="{A156378C-A10D-4951-B465-73FA0B93F3FB}" srcOrd="4" destOrd="0" parTransId="{1F7CCC76-7795-4627-87A2-D010AAB4C681}" sibTransId="{A2DC4319-CBB6-4177-8228-60004A5E3368}"/>
    <dgm:cxn modelId="{9D8D9F38-7CF0-4F4D-9A0F-232EE398781E}" type="presParOf" srcId="{06B14610-3668-40D5-B465-07A21C5602FB}" destId="{435DA045-CFF4-4DDB-9315-E2B0683ACDE8}" srcOrd="0" destOrd="0" presId="urn:microsoft.com/office/officeart/2008/layout/LinedList"/>
    <dgm:cxn modelId="{EB70785F-7E5F-45C1-BF3C-6DE11029EB3C}" type="presParOf" srcId="{06B14610-3668-40D5-B465-07A21C5602FB}" destId="{E7CF7743-A667-46E3-BEE8-A95C66C9DBC5}" srcOrd="1" destOrd="0" presId="urn:microsoft.com/office/officeart/2008/layout/LinedList"/>
    <dgm:cxn modelId="{6766F39F-E214-41CA-A4A0-57094DE34BFC}" type="presParOf" srcId="{E7CF7743-A667-46E3-BEE8-A95C66C9DBC5}" destId="{34B49922-6D05-4031-8426-60FF2A50615D}" srcOrd="0" destOrd="0" presId="urn:microsoft.com/office/officeart/2008/layout/LinedList"/>
    <dgm:cxn modelId="{A9E198A7-60C5-4436-A1BD-14A794A9DD5E}" type="presParOf" srcId="{E7CF7743-A667-46E3-BEE8-A95C66C9DBC5}" destId="{F2437A98-2133-4936-A9C1-620B13394016}" srcOrd="1" destOrd="0" presId="urn:microsoft.com/office/officeart/2008/layout/LinedList"/>
    <dgm:cxn modelId="{82CFB68B-AC29-4BB1-842D-1123D3A81F23}" type="presParOf" srcId="{06B14610-3668-40D5-B465-07A21C5602FB}" destId="{15DDB936-319A-4EEA-A213-CA9D1BF3EF38}" srcOrd="2" destOrd="0" presId="urn:microsoft.com/office/officeart/2008/layout/LinedList"/>
    <dgm:cxn modelId="{6F2B7E92-2C0B-4E95-9776-CD2DE13CE68E}" type="presParOf" srcId="{06B14610-3668-40D5-B465-07A21C5602FB}" destId="{88343559-357A-49E4-922C-36F0926DE9BA}" srcOrd="3" destOrd="0" presId="urn:microsoft.com/office/officeart/2008/layout/LinedList"/>
    <dgm:cxn modelId="{FEE7393A-8627-4C53-83A5-1E80B650B3AB}" type="presParOf" srcId="{88343559-357A-49E4-922C-36F0926DE9BA}" destId="{24AB20DF-6345-45D3-AB70-722C3A16F697}" srcOrd="0" destOrd="0" presId="urn:microsoft.com/office/officeart/2008/layout/LinedList"/>
    <dgm:cxn modelId="{58DB0BC4-7945-492C-B78C-EB8D418C81AF}" type="presParOf" srcId="{88343559-357A-49E4-922C-36F0926DE9BA}" destId="{E591102B-9CDC-40F0-9608-9F030BFDA2C5}" srcOrd="1" destOrd="0" presId="urn:microsoft.com/office/officeart/2008/layout/LinedList"/>
    <dgm:cxn modelId="{E7B33CDB-0592-4F71-8435-CC5B6F0B7833}" type="presParOf" srcId="{06B14610-3668-40D5-B465-07A21C5602FB}" destId="{FB84895A-6465-4A41-9576-14923610D418}" srcOrd="4" destOrd="0" presId="urn:microsoft.com/office/officeart/2008/layout/LinedList"/>
    <dgm:cxn modelId="{A459E0A1-5AB3-44C8-AA94-86351195463E}" type="presParOf" srcId="{06B14610-3668-40D5-B465-07A21C5602FB}" destId="{E166E11D-6CE1-4B57-A57A-4A0AC6F72628}" srcOrd="5" destOrd="0" presId="urn:microsoft.com/office/officeart/2008/layout/LinedList"/>
    <dgm:cxn modelId="{98E1881C-EABB-49F9-ADDB-0A8EB0C180E3}" type="presParOf" srcId="{E166E11D-6CE1-4B57-A57A-4A0AC6F72628}" destId="{C2C755CF-DD96-4C10-AC1E-5381FC7F4560}" srcOrd="0" destOrd="0" presId="urn:microsoft.com/office/officeart/2008/layout/LinedList"/>
    <dgm:cxn modelId="{9DC1DD17-430E-44AD-B698-7750C8554FCB}" type="presParOf" srcId="{E166E11D-6CE1-4B57-A57A-4A0AC6F72628}" destId="{3875442B-46B8-4D25-B67A-7E549361DB00}" srcOrd="1" destOrd="0" presId="urn:microsoft.com/office/officeart/2008/layout/LinedList"/>
    <dgm:cxn modelId="{64D87657-BBC1-4185-AB31-AF17D7F85379}" type="presParOf" srcId="{06B14610-3668-40D5-B465-07A21C5602FB}" destId="{B022C483-6BAC-4757-B41B-28ADD47C984D}" srcOrd="6" destOrd="0" presId="urn:microsoft.com/office/officeart/2008/layout/LinedList"/>
    <dgm:cxn modelId="{07AC57AC-E649-4CBE-BDE7-C6419F14C4B0}" type="presParOf" srcId="{06B14610-3668-40D5-B465-07A21C5602FB}" destId="{3D8B5337-8EAC-49F3-8064-DC9D3AD160A6}" srcOrd="7" destOrd="0" presId="urn:microsoft.com/office/officeart/2008/layout/LinedList"/>
    <dgm:cxn modelId="{4610840F-541B-4890-9BA1-485D99F9F9A5}" type="presParOf" srcId="{3D8B5337-8EAC-49F3-8064-DC9D3AD160A6}" destId="{3E3CC56F-CD70-4482-B9DB-1578314CC38F}" srcOrd="0" destOrd="0" presId="urn:microsoft.com/office/officeart/2008/layout/LinedList"/>
    <dgm:cxn modelId="{3F736310-26A8-4624-B9E9-9A6A32C56E87}" type="presParOf" srcId="{3D8B5337-8EAC-49F3-8064-DC9D3AD160A6}" destId="{B3B6E5D5-2905-4044-8E2E-29035B656A00}" srcOrd="1" destOrd="0" presId="urn:microsoft.com/office/officeart/2008/layout/LinedList"/>
    <dgm:cxn modelId="{09AED643-FBF1-4254-9D39-E74E6AA54C93}" type="presParOf" srcId="{06B14610-3668-40D5-B465-07A21C5602FB}" destId="{37D6ABAD-1DC4-442E-868A-FD71F7BEFB53}" srcOrd="8" destOrd="0" presId="urn:microsoft.com/office/officeart/2008/layout/LinedList"/>
    <dgm:cxn modelId="{499128A9-F0C8-4A59-9EAA-E4752797777C}" type="presParOf" srcId="{06B14610-3668-40D5-B465-07A21C5602FB}" destId="{EF1EDBDC-047A-4E0C-B368-5EA6A3AA468C}" srcOrd="9" destOrd="0" presId="urn:microsoft.com/office/officeart/2008/layout/LinedList"/>
    <dgm:cxn modelId="{77E715EE-63BF-40C1-8D95-578B507B8280}" type="presParOf" srcId="{EF1EDBDC-047A-4E0C-B368-5EA6A3AA468C}" destId="{62912E5A-5424-47EB-8F9D-08F642A623E2}" srcOrd="0" destOrd="0" presId="urn:microsoft.com/office/officeart/2008/layout/LinedList"/>
    <dgm:cxn modelId="{A6634F32-663C-40BC-BFAF-B5D677252D84}" type="presParOf" srcId="{EF1EDBDC-047A-4E0C-B368-5EA6A3AA468C}" destId="{02137D23-38E8-4631-8749-276E0A81C45C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62A7888-7118-49C9-ABF9-E5BD20A5EA22}" type="doc">
      <dgm:prSet loTypeId="urn:microsoft.com/office/officeart/2005/8/layout/vList2" loCatId="list" qsTypeId="urn:microsoft.com/office/officeart/2005/8/quickstyle/simple4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26134BC6-11E5-40AD-8141-842BAB4EBF6D}">
      <dgm:prSet/>
      <dgm:spPr/>
      <dgm:t>
        <a:bodyPr/>
        <a:lstStyle/>
        <a:p>
          <a:r>
            <a:rPr lang="en-US"/>
            <a:t>Cash Flow is typically tight</a:t>
          </a:r>
        </a:p>
      </dgm:t>
    </dgm:pt>
    <dgm:pt modelId="{25F360D9-F80B-4BA7-9EFB-598520907CA3}" type="parTrans" cxnId="{E14549EF-6FA3-4897-817D-3C008D08645E}">
      <dgm:prSet/>
      <dgm:spPr/>
      <dgm:t>
        <a:bodyPr/>
        <a:lstStyle/>
        <a:p>
          <a:endParaRPr lang="en-US"/>
        </a:p>
      </dgm:t>
    </dgm:pt>
    <dgm:pt modelId="{C5E9E243-2D9D-45D5-9CBD-A531565A8CC3}" type="sibTrans" cxnId="{E14549EF-6FA3-4897-817D-3C008D08645E}">
      <dgm:prSet/>
      <dgm:spPr/>
      <dgm:t>
        <a:bodyPr/>
        <a:lstStyle/>
        <a:p>
          <a:endParaRPr lang="en-US"/>
        </a:p>
      </dgm:t>
    </dgm:pt>
    <dgm:pt modelId="{B0DA789B-FA0A-4BCA-80DC-AA08573023B9}">
      <dgm:prSet/>
      <dgm:spPr/>
      <dgm:t>
        <a:bodyPr/>
        <a:lstStyle/>
        <a:p>
          <a:r>
            <a:rPr lang="en-US"/>
            <a:t>Support Services</a:t>
          </a:r>
        </a:p>
      </dgm:t>
    </dgm:pt>
    <dgm:pt modelId="{5A840924-2DA1-41DA-84E3-56729077E2DA}" type="parTrans" cxnId="{8C91BA9F-7CE1-48D1-B274-38F6E18FB474}">
      <dgm:prSet/>
      <dgm:spPr/>
      <dgm:t>
        <a:bodyPr/>
        <a:lstStyle/>
        <a:p>
          <a:endParaRPr lang="en-US"/>
        </a:p>
      </dgm:t>
    </dgm:pt>
    <dgm:pt modelId="{A3A223FC-3AAE-4FCC-9AC7-FE4CCFD5304B}" type="sibTrans" cxnId="{8C91BA9F-7CE1-48D1-B274-38F6E18FB474}">
      <dgm:prSet/>
      <dgm:spPr/>
      <dgm:t>
        <a:bodyPr/>
        <a:lstStyle/>
        <a:p>
          <a:endParaRPr lang="en-US"/>
        </a:p>
      </dgm:t>
    </dgm:pt>
    <dgm:pt modelId="{E852C587-D760-4250-9FA4-323B62A196FD}">
      <dgm:prSet/>
      <dgm:spPr/>
      <dgm:t>
        <a:bodyPr/>
        <a:lstStyle/>
        <a:p>
          <a:r>
            <a:rPr lang="en-US"/>
            <a:t>Funded from Cash flow</a:t>
          </a:r>
        </a:p>
      </dgm:t>
    </dgm:pt>
    <dgm:pt modelId="{4D99D314-4C5A-4053-807B-254D59E1442D}" type="parTrans" cxnId="{13786EC1-C1F8-4515-8BDC-C2583B7474DE}">
      <dgm:prSet/>
      <dgm:spPr/>
      <dgm:t>
        <a:bodyPr/>
        <a:lstStyle/>
        <a:p>
          <a:endParaRPr lang="en-US"/>
        </a:p>
      </dgm:t>
    </dgm:pt>
    <dgm:pt modelId="{51323AB1-2965-496E-9B95-C3ADEEF1AF45}" type="sibTrans" cxnId="{13786EC1-C1F8-4515-8BDC-C2583B7474DE}">
      <dgm:prSet/>
      <dgm:spPr/>
      <dgm:t>
        <a:bodyPr/>
        <a:lstStyle/>
        <a:p>
          <a:endParaRPr lang="en-US"/>
        </a:p>
      </dgm:t>
    </dgm:pt>
    <dgm:pt modelId="{99DD8D71-FF08-485B-A684-5BB9831F6D65}">
      <dgm:prSet/>
      <dgm:spPr/>
      <dgm:t>
        <a:bodyPr/>
        <a:lstStyle/>
        <a:p>
          <a:r>
            <a:rPr lang="en-US"/>
            <a:t>Funded through third party contracts </a:t>
          </a:r>
        </a:p>
      </dgm:t>
    </dgm:pt>
    <dgm:pt modelId="{FF44F804-63FF-4E7A-AC13-F89CDB82C4ED}" type="parTrans" cxnId="{3CBFBFB6-EB7B-4AF3-8AF2-8F65013ECD06}">
      <dgm:prSet/>
      <dgm:spPr/>
      <dgm:t>
        <a:bodyPr/>
        <a:lstStyle/>
        <a:p>
          <a:endParaRPr lang="en-US"/>
        </a:p>
      </dgm:t>
    </dgm:pt>
    <dgm:pt modelId="{5753C6FE-FDE1-4DA8-8A27-92B04B28C7F3}" type="sibTrans" cxnId="{3CBFBFB6-EB7B-4AF3-8AF2-8F65013ECD06}">
      <dgm:prSet/>
      <dgm:spPr/>
      <dgm:t>
        <a:bodyPr/>
        <a:lstStyle/>
        <a:p>
          <a:endParaRPr lang="en-US"/>
        </a:p>
      </dgm:t>
    </dgm:pt>
    <dgm:pt modelId="{EEC3790F-5743-46CB-AD90-A130E87F6BD9}">
      <dgm:prSet/>
      <dgm:spPr/>
      <dgm:t>
        <a:bodyPr/>
        <a:lstStyle/>
        <a:p>
          <a:r>
            <a:rPr lang="en-US"/>
            <a:t>Covering Operating Deficits</a:t>
          </a:r>
        </a:p>
      </dgm:t>
    </dgm:pt>
    <dgm:pt modelId="{D86CC060-040B-49A5-A4D7-4974217FA847}" type="parTrans" cxnId="{A5856560-5F84-466E-B39F-B7D61919DF92}">
      <dgm:prSet/>
      <dgm:spPr/>
      <dgm:t>
        <a:bodyPr/>
        <a:lstStyle/>
        <a:p>
          <a:endParaRPr lang="en-US"/>
        </a:p>
      </dgm:t>
    </dgm:pt>
    <dgm:pt modelId="{99BD1291-A9D0-4564-9A3F-0EB18F3931DC}" type="sibTrans" cxnId="{A5856560-5F84-466E-B39F-B7D61919DF92}">
      <dgm:prSet/>
      <dgm:spPr/>
      <dgm:t>
        <a:bodyPr/>
        <a:lstStyle/>
        <a:p>
          <a:endParaRPr lang="en-US"/>
        </a:p>
      </dgm:t>
    </dgm:pt>
    <dgm:pt modelId="{0E384927-C069-45E7-AF62-6912BC5211C6}">
      <dgm:prSet/>
      <dgm:spPr/>
      <dgm:t>
        <a:bodyPr/>
        <a:lstStyle/>
        <a:p>
          <a:r>
            <a:rPr lang="en-US"/>
            <a:t>Fundraising  </a:t>
          </a:r>
        </a:p>
      </dgm:t>
    </dgm:pt>
    <dgm:pt modelId="{C3112696-3374-4B1F-BD3C-18D307C25DEE}" type="parTrans" cxnId="{F8579F12-FE7C-4C7A-AB86-96F6ADC97741}">
      <dgm:prSet/>
      <dgm:spPr/>
      <dgm:t>
        <a:bodyPr/>
        <a:lstStyle/>
        <a:p>
          <a:endParaRPr lang="en-US"/>
        </a:p>
      </dgm:t>
    </dgm:pt>
    <dgm:pt modelId="{47616782-EEED-4A2D-8619-B75EF3F0D22E}" type="sibTrans" cxnId="{F8579F12-FE7C-4C7A-AB86-96F6ADC97741}">
      <dgm:prSet/>
      <dgm:spPr/>
      <dgm:t>
        <a:bodyPr/>
        <a:lstStyle/>
        <a:p>
          <a:endParaRPr lang="en-US"/>
        </a:p>
      </dgm:t>
    </dgm:pt>
    <dgm:pt modelId="{954B2782-7ECD-477F-A599-891E26A15D82}">
      <dgm:prSet/>
      <dgm:spPr/>
      <dgm:t>
        <a:bodyPr/>
        <a:lstStyle/>
        <a:p>
          <a:r>
            <a:rPr lang="en-US"/>
            <a:t>Operating deficit reserves</a:t>
          </a:r>
        </a:p>
      </dgm:t>
    </dgm:pt>
    <dgm:pt modelId="{06691186-E662-426E-A3D4-443F01B3CF05}" type="parTrans" cxnId="{C720F2B9-464B-4A23-9E55-E2C8120DFD28}">
      <dgm:prSet/>
      <dgm:spPr/>
      <dgm:t>
        <a:bodyPr/>
        <a:lstStyle/>
        <a:p>
          <a:endParaRPr lang="en-US"/>
        </a:p>
      </dgm:t>
    </dgm:pt>
    <dgm:pt modelId="{9535460E-E9FC-439A-8294-1D2AB36F8E45}" type="sibTrans" cxnId="{C720F2B9-464B-4A23-9E55-E2C8120DFD28}">
      <dgm:prSet/>
      <dgm:spPr/>
      <dgm:t>
        <a:bodyPr/>
        <a:lstStyle/>
        <a:p>
          <a:endParaRPr lang="en-US"/>
        </a:p>
      </dgm:t>
    </dgm:pt>
    <dgm:pt modelId="{72100019-1DF6-4F86-AAE7-739AD0DBF85F}">
      <dgm:prSet/>
      <dgm:spPr/>
      <dgm:t>
        <a:bodyPr/>
        <a:lstStyle/>
        <a:p>
          <a:r>
            <a:rPr lang="en-US"/>
            <a:t>Both</a:t>
          </a:r>
        </a:p>
      </dgm:t>
    </dgm:pt>
    <dgm:pt modelId="{25B4D8E4-EA4E-4835-BB6E-77BD05533C42}" type="parTrans" cxnId="{6C4786B9-D463-4E89-AE77-32DC21E3C522}">
      <dgm:prSet/>
      <dgm:spPr/>
      <dgm:t>
        <a:bodyPr/>
        <a:lstStyle/>
        <a:p>
          <a:endParaRPr lang="en-US"/>
        </a:p>
      </dgm:t>
    </dgm:pt>
    <dgm:pt modelId="{2E29C525-8F93-4812-BB35-AAFBB56C9107}" type="sibTrans" cxnId="{6C4786B9-D463-4E89-AE77-32DC21E3C522}">
      <dgm:prSet/>
      <dgm:spPr/>
      <dgm:t>
        <a:bodyPr/>
        <a:lstStyle/>
        <a:p>
          <a:endParaRPr lang="en-US"/>
        </a:p>
      </dgm:t>
    </dgm:pt>
    <dgm:pt modelId="{70D90A69-5A88-46AB-A25F-E9955E2D51A4}" type="pres">
      <dgm:prSet presAssocID="{862A7888-7118-49C9-ABF9-E5BD20A5EA22}" presName="linear" presStyleCnt="0">
        <dgm:presLayoutVars>
          <dgm:animLvl val="lvl"/>
          <dgm:resizeHandles val="exact"/>
        </dgm:presLayoutVars>
      </dgm:prSet>
      <dgm:spPr/>
    </dgm:pt>
    <dgm:pt modelId="{067EEFB5-25FA-47FA-9AAD-D3E95101E0FC}" type="pres">
      <dgm:prSet presAssocID="{26134BC6-11E5-40AD-8141-842BAB4EBF6D}" presName="parentText" presStyleLbl="node1" presStyleIdx="0" presStyleCnt="3" custLinFactNeighborY="-45084">
        <dgm:presLayoutVars>
          <dgm:chMax val="0"/>
          <dgm:bulletEnabled val="1"/>
        </dgm:presLayoutVars>
      </dgm:prSet>
      <dgm:spPr/>
    </dgm:pt>
    <dgm:pt modelId="{44E2514E-E1E9-4552-830B-7199FB883944}" type="pres">
      <dgm:prSet presAssocID="{C5E9E243-2D9D-45D5-9CBD-A531565A8CC3}" presName="spacer" presStyleCnt="0"/>
      <dgm:spPr/>
    </dgm:pt>
    <dgm:pt modelId="{47849808-C11B-45D6-91EB-FBF186F3118E}" type="pres">
      <dgm:prSet presAssocID="{B0DA789B-FA0A-4BCA-80DC-AA08573023B9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FBD9F241-C615-4186-AFB2-8E29B04CA84D}" type="pres">
      <dgm:prSet presAssocID="{B0DA789B-FA0A-4BCA-80DC-AA08573023B9}" presName="childText" presStyleLbl="revTx" presStyleIdx="0" presStyleCnt="2">
        <dgm:presLayoutVars>
          <dgm:bulletEnabled val="1"/>
        </dgm:presLayoutVars>
      </dgm:prSet>
      <dgm:spPr/>
    </dgm:pt>
    <dgm:pt modelId="{26BD0FBE-CFF6-402A-AD7F-F144E982DBA0}" type="pres">
      <dgm:prSet presAssocID="{EEC3790F-5743-46CB-AD90-A130E87F6BD9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A0FCF017-177B-471E-850A-9D3A23FC1831}" type="pres">
      <dgm:prSet presAssocID="{EEC3790F-5743-46CB-AD90-A130E87F6BD9}" presName="childText" presStyleLbl="revTx" presStyleIdx="1" presStyleCnt="2">
        <dgm:presLayoutVars>
          <dgm:bulletEnabled val="1"/>
        </dgm:presLayoutVars>
      </dgm:prSet>
      <dgm:spPr/>
    </dgm:pt>
  </dgm:ptLst>
  <dgm:cxnLst>
    <dgm:cxn modelId="{F8579F12-FE7C-4C7A-AB86-96F6ADC97741}" srcId="{EEC3790F-5743-46CB-AD90-A130E87F6BD9}" destId="{0E384927-C069-45E7-AF62-6912BC5211C6}" srcOrd="0" destOrd="0" parTransId="{C3112696-3374-4B1F-BD3C-18D307C25DEE}" sibTransId="{47616782-EEED-4A2D-8619-B75EF3F0D22E}"/>
    <dgm:cxn modelId="{A5856560-5F84-466E-B39F-B7D61919DF92}" srcId="{862A7888-7118-49C9-ABF9-E5BD20A5EA22}" destId="{EEC3790F-5743-46CB-AD90-A130E87F6BD9}" srcOrd="2" destOrd="0" parTransId="{D86CC060-040B-49A5-A4D7-4974217FA847}" sibTransId="{99BD1291-A9D0-4564-9A3F-0EB18F3931DC}"/>
    <dgm:cxn modelId="{4FC6AA50-3DC9-4160-B91C-E8B6143CBC2F}" type="presOf" srcId="{862A7888-7118-49C9-ABF9-E5BD20A5EA22}" destId="{70D90A69-5A88-46AB-A25F-E9955E2D51A4}" srcOrd="0" destOrd="0" presId="urn:microsoft.com/office/officeart/2005/8/layout/vList2"/>
    <dgm:cxn modelId="{A8269851-7F53-4093-AD84-1C4A4A47C2F2}" type="presOf" srcId="{26134BC6-11E5-40AD-8141-842BAB4EBF6D}" destId="{067EEFB5-25FA-47FA-9AAD-D3E95101E0FC}" srcOrd="0" destOrd="0" presId="urn:microsoft.com/office/officeart/2005/8/layout/vList2"/>
    <dgm:cxn modelId="{5A67E678-9DB4-47AE-82DA-86A2DF09C223}" type="presOf" srcId="{954B2782-7ECD-477F-A599-891E26A15D82}" destId="{A0FCF017-177B-471E-850A-9D3A23FC1831}" srcOrd="0" destOrd="1" presId="urn:microsoft.com/office/officeart/2005/8/layout/vList2"/>
    <dgm:cxn modelId="{4D13EC96-1BB5-43C1-A74F-384CB93125C0}" type="presOf" srcId="{E852C587-D760-4250-9FA4-323B62A196FD}" destId="{FBD9F241-C615-4186-AFB2-8E29B04CA84D}" srcOrd="0" destOrd="0" presId="urn:microsoft.com/office/officeart/2005/8/layout/vList2"/>
    <dgm:cxn modelId="{8C91BA9F-7CE1-48D1-B274-38F6E18FB474}" srcId="{862A7888-7118-49C9-ABF9-E5BD20A5EA22}" destId="{B0DA789B-FA0A-4BCA-80DC-AA08573023B9}" srcOrd="1" destOrd="0" parTransId="{5A840924-2DA1-41DA-84E3-56729077E2DA}" sibTransId="{A3A223FC-3AAE-4FCC-9AC7-FE4CCFD5304B}"/>
    <dgm:cxn modelId="{3CBFBFB6-EB7B-4AF3-8AF2-8F65013ECD06}" srcId="{B0DA789B-FA0A-4BCA-80DC-AA08573023B9}" destId="{99DD8D71-FF08-485B-A684-5BB9831F6D65}" srcOrd="1" destOrd="0" parTransId="{FF44F804-63FF-4E7A-AC13-F89CDB82C4ED}" sibTransId="{5753C6FE-FDE1-4DA8-8A27-92B04B28C7F3}"/>
    <dgm:cxn modelId="{6C4786B9-D463-4E89-AE77-32DC21E3C522}" srcId="{EEC3790F-5743-46CB-AD90-A130E87F6BD9}" destId="{72100019-1DF6-4F86-AAE7-739AD0DBF85F}" srcOrd="2" destOrd="0" parTransId="{25B4D8E4-EA4E-4835-BB6E-77BD05533C42}" sibTransId="{2E29C525-8F93-4812-BB35-AAFBB56C9107}"/>
    <dgm:cxn modelId="{C720F2B9-464B-4A23-9E55-E2C8120DFD28}" srcId="{EEC3790F-5743-46CB-AD90-A130E87F6BD9}" destId="{954B2782-7ECD-477F-A599-891E26A15D82}" srcOrd="1" destOrd="0" parTransId="{06691186-E662-426E-A3D4-443F01B3CF05}" sibTransId="{9535460E-E9FC-439A-8294-1D2AB36F8E45}"/>
    <dgm:cxn modelId="{4D6A79BF-F689-437A-BBB7-0BE8ABF62439}" type="presOf" srcId="{0E384927-C069-45E7-AF62-6912BC5211C6}" destId="{A0FCF017-177B-471E-850A-9D3A23FC1831}" srcOrd="0" destOrd="0" presId="urn:microsoft.com/office/officeart/2005/8/layout/vList2"/>
    <dgm:cxn modelId="{EDEB44C1-C6C0-4C6F-9AEF-53492A1D5615}" type="presOf" srcId="{99DD8D71-FF08-485B-A684-5BB9831F6D65}" destId="{FBD9F241-C615-4186-AFB2-8E29B04CA84D}" srcOrd="0" destOrd="1" presId="urn:microsoft.com/office/officeart/2005/8/layout/vList2"/>
    <dgm:cxn modelId="{13786EC1-C1F8-4515-8BDC-C2583B7474DE}" srcId="{B0DA789B-FA0A-4BCA-80DC-AA08573023B9}" destId="{E852C587-D760-4250-9FA4-323B62A196FD}" srcOrd="0" destOrd="0" parTransId="{4D99D314-4C5A-4053-807B-254D59E1442D}" sibTransId="{51323AB1-2965-496E-9B95-C3ADEEF1AF45}"/>
    <dgm:cxn modelId="{AE95A3D4-4E86-4FEC-9C92-904DD2CB4EE9}" type="presOf" srcId="{B0DA789B-FA0A-4BCA-80DC-AA08573023B9}" destId="{47849808-C11B-45D6-91EB-FBF186F3118E}" srcOrd="0" destOrd="0" presId="urn:microsoft.com/office/officeart/2005/8/layout/vList2"/>
    <dgm:cxn modelId="{1F1385D8-CE1D-4A86-A036-AA5F381FB8FA}" type="presOf" srcId="{72100019-1DF6-4F86-AAE7-739AD0DBF85F}" destId="{A0FCF017-177B-471E-850A-9D3A23FC1831}" srcOrd="0" destOrd="2" presId="urn:microsoft.com/office/officeart/2005/8/layout/vList2"/>
    <dgm:cxn modelId="{548032D9-7B26-45D6-A2AA-6F0E15ADDC4A}" type="presOf" srcId="{EEC3790F-5743-46CB-AD90-A130E87F6BD9}" destId="{26BD0FBE-CFF6-402A-AD7F-F144E982DBA0}" srcOrd="0" destOrd="0" presId="urn:microsoft.com/office/officeart/2005/8/layout/vList2"/>
    <dgm:cxn modelId="{E14549EF-6FA3-4897-817D-3C008D08645E}" srcId="{862A7888-7118-49C9-ABF9-E5BD20A5EA22}" destId="{26134BC6-11E5-40AD-8141-842BAB4EBF6D}" srcOrd="0" destOrd="0" parTransId="{25F360D9-F80B-4BA7-9EFB-598520907CA3}" sibTransId="{C5E9E243-2D9D-45D5-9CBD-A531565A8CC3}"/>
    <dgm:cxn modelId="{6054EEB5-C928-4975-8994-04104B275A95}" type="presParOf" srcId="{70D90A69-5A88-46AB-A25F-E9955E2D51A4}" destId="{067EEFB5-25FA-47FA-9AAD-D3E95101E0FC}" srcOrd="0" destOrd="0" presId="urn:microsoft.com/office/officeart/2005/8/layout/vList2"/>
    <dgm:cxn modelId="{B337DE83-6568-4CE1-A188-D082C595D895}" type="presParOf" srcId="{70D90A69-5A88-46AB-A25F-E9955E2D51A4}" destId="{44E2514E-E1E9-4552-830B-7199FB883944}" srcOrd="1" destOrd="0" presId="urn:microsoft.com/office/officeart/2005/8/layout/vList2"/>
    <dgm:cxn modelId="{843AC1B9-2B5C-4EFB-B981-B51BB5B3E7EB}" type="presParOf" srcId="{70D90A69-5A88-46AB-A25F-E9955E2D51A4}" destId="{47849808-C11B-45D6-91EB-FBF186F3118E}" srcOrd="2" destOrd="0" presId="urn:microsoft.com/office/officeart/2005/8/layout/vList2"/>
    <dgm:cxn modelId="{F08C019E-E33F-4A11-A2D9-5E5675BDEC41}" type="presParOf" srcId="{70D90A69-5A88-46AB-A25F-E9955E2D51A4}" destId="{FBD9F241-C615-4186-AFB2-8E29B04CA84D}" srcOrd="3" destOrd="0" presId="urn:microsoft.com/office/officeart/2005/8/layout/vList2"/>
    <dgm:cxn modelId="{F1BAFC90-D9B2-448B-A1BA-6304923979B7}" type="presParOf" srcId="{70D90A69-5A88-46AB-A25F-E9955E2D51A4}" destId="{26BD0FBE-CFF6-402A-AD7F-F144E982DBA0}" srcOrd="4" destOrd="0" presId="urn:microsoft.com/office/officeart/2005/8/layout/vList2"/>
    <dgm:cxn modelId="{6EB505AD-876E-4378-B9E9-4B101B8B4C47}" type="presParOf" srcId="{70D90A69-5A88-46AB-A25F-E9955E2D51A4}" destId="{A0FCF017-177B-471E-850A-9D3A23FC1831}" srcOrd="5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1438F06-D617-4900-A85F-898EE4248ED8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5B461469-4DFB-464D-8082-33D5E10AC2A7}">
      <dgm:prSet/>
      <dgm:spPr/>
      <dgm:t>
        <a:bodyPr/>
        <a:lstStyle/>
        <a:p>
          <a:r>
            <a:rPr lang="en-US"/>
            <a:t>Zoning</a:t>
          </a:r>
        </a:p>
      </dgm:t>
    </dgm:pt>
    <dgm:pt modelId="{97E3B34F-D84B-4CB5-80C0-F1BCF6EA6CB6}" type="parTrans" cxnId="{9883F1F3-AD84-44F0-8C6C-5FE83F620B3F}">
      <dgm:prSet/>
      <dgm:spPr/>
      <dgm:t>
        <a:bodyPr/>
        <a:lstStyle/>
        <a:p>
          <a:endParaRPr lang="en-US"/>
        </a:p>
      </dgm:t>
    </dgm:pt>
    <dgm:pt modelId="{56E54592-996E-45CE-A91F-957AE806A2EB}" type="sibTrans" cxnId="{9883F1F3-AD84-44F0-8C6C-5FE83F620B3F}">
      <dgm:prSet/>
      <dgm:spPr/>
      <dgm:t>
        <a:bodyPr/>
        <a:lstStyle/>
        <a:p>
          <a:endParaRPr lang="en-US"/>
        </a:p>
      </dgm:t>
    </dgm:pt>
    <dgm:pt modelId="{30CA0F7D-DB37-453E-8718-E709C099A1C7}">
      <dgm:prSet/>
      <dgm:spPr/>
      <dgm:t>
        <a:bodyPr/>
        <a:lstStyle/>
        <a:p>
          <a:r>
            <a:rPr lang="en-US"/>
            <a:t>Can trigger change of use requirements</a:t>
          </a:r>
        </a:p>
      </dgm:t>
    </dgm:pt>
    <dgm:pt modelId="{0C7F1B48-7883-478E-84C5-E9E935A843FB}" type="parTrans" cxnId="{0DE92127-0896-400D-860A-6A38E6BD0CFB}">
      <dgm:prSet/>
      <dgm:spPr/>
      <dgm:t>
        <a:bodyPr/>
        <a:lstStyle/>
        <a:p>
          <a:endParaRPr lang="en-US"/>
        </a:p>
      </dgm:t>
    </dgm:pt>
    <dgm:pt modelId="{B3807693-9186-486D-A2B3-6F42317F4B5A}" type="sibTrans" cxnId="{0DE92127-0896-400D-860A-6A38E6BD0CFB}">
      <dgm:prSet/>
      <dgm:spPr/>
      <dgm:t>
        <a:bodyPr/>
        <a:lstStyle/>
        <a:p>
          <a:endParaRPr lang="en-US"/>
        </a:p>
      </dgm:t>
    </dgm:pt>
    <dgm:pt modelId="{4FB067CE-D882-406A-987B-65A33A2A337C}">
      <dgm:prSet/>
      <dgm:spPr/>
      <dgm:t>
        <a:bodyPr/>
        <a:lstStyle/>
        <a:p>
          <a:r>
            <a:rPr lang="en-US"/>
            <a:t>Proposed use may not be permitted in current zoning district</a:t>
          </a:r>
        </a:p>
      </dgm:t>
    </dgm:pt>
    <dgm:pt modelId="{A12A5229-E3A7-4379-83A1-4E2770A0E360}" type="parTrans" cxnId="{E885E15E-3FF9-47E8-AAC1-EFE68378E18F}">
      <dgm:prSet/>
      <dgm:spPr/>
      <dgm:t>
        <a:bodyPr/>
        <a:lstStyle/>
        <a:p>
          <a:endParaRPr lang="en-US"/>
        </a:p>
      </dgm:t>
    </dgm:pt>
    <dgm:pt modelId="{5DF47A45-7059-42F9-A94A-23A91C3827D2}" type="sibTrans" cxnId="{E885E15E-3FF9-47E8-AAC1-EFE68378E18F}">
      <dgm:prSet/>
      <dgm:spPr/>
      <dgm:t>
        <a:bodyPr/>
        <a:lstStyle/>
        <a:p>
          <a:endParaRPr lang="en-US"/>
        </a:p>
      </dgm:t>
    </dgm:pt>
    <dgm:pt modelId="{5E277490-D46E-43DF-9CC1-44C25506E0E6}">
      <dgm:prSet/>
      <dgm:spPr/>
      <dgm:t>
        <a:bodyPr/>
        <a:lstStyle/>
        <a:p>
          <a:r>
            <a:rPr lang="en-US"/>
            <a:t>Codes</a:t>
          </a:r>
        </a:p>
      </dgm:t>
    </dgm:pt>
    <dgm:pt modelId="{FD93CCC1-D17D-4678-8300-3469AD324AA7}" type="parTrans" cxnId="{BCB8AC65-0C9F-4C5A-BA8B-4271FC85912D}">
      <dgm:prSet/>
      <dgm:spPr/>
      <dgm:t>
        <a:bodyPr/>
        <a:lstStyle/>
        <a:p>
          <a:endParaRPr lang="en-US"/>
        </a:p>
      </dgm:t>
    </dgm:pt>
    <dgm:pt modelId="{3420DEC9-6961-48FF-8D18-1754F0B798EC}" type="sibTrans" cxnId="{BCB8AC65-0C9F-4C5A-BA8B-4271FC85912D}">
      <dgm:prSet/>
      <dgm:spPr/>
      <dgm:t>
        <a:bodyPr/>
        <a:lstStyle/>
        <a:p>
          <a:endParaRPr lang="en-US"/>
        </a:p>
      </dgm:t>
    </dgm:pt>
    <dgm:pt modelId="{C32E0CEB-23AE-4850-BD08-E57F0096D84A}">
      <dgm:prSet/>
      <dgm:spPr/>
      <dgm:t>
        <a:bodyPr/>
        <a:lstStyle/>
        <a:p>
          <a:r>
            <a:rPr lang="en-US"/>
            <a:t>Change of use can trigger compliance with all codes</a:t>
          </a:r>
        </a:p>
      </dgm:t>
    </dgm:pt>
    <dgm:pt modelId="{EE95B620-050C-4E3C-B4AE-E0A33315F268}" type="parTrans" cxnId="{092E2D7F-A5A5-40F4-8822-DF0E99238449}">
      <dgm:prSet/>
      <dgm:spPr/>
      <dgm:t>
        <a:bodyPr/>
        <a:lstStyle/>
        <a:p>
          <a:endParaRPr lang="en-US"/>
        </a:p>
      </dgm:t>
    </dgm:pt>
    <dgm:pt modelId="{6289E7B5-4875-4E0A-85AF-B9EDB26E0337}" type="sibTrans" cxnId="{092E2D7F-A5A5-40F4-8822-DF0E99238449}">
      <dgm:prSet/>
      <dgm:spPr/>
      <dgm:t>
        <a:bodyPr/>
        <a:lstStyle/>
        <a:p>
          <a:endParaRPr lang="en-US"/>
        </a:p>
      </dgm:t>
    </dgm:pt>
    <dgm:pt modelId="{CA9F7F49-1271-42FA-A5BC-C9C946F1D47F}">
      <dgm:prSet/>
      <dgm:spPr/>
      <dgm:t>
        <a:bodyPr/>
        <a:lstStyle/>
        <a:p>
          <a:r>
            <a:rPr lang="en-US"/>
            <a:t>Parking</a:t>
          </a:r>
        </a:p>
      </dgm:t>
    </dgm:pt>
    <dgm:pt modelId="{1F15411C-B6FD-4CFA-A1D4-F35B1375C38E}" type="parTrans" cxnId="{10BB4328-687A-4B6D-AAC6-0922AA4B8D0D}">
      <dgm:prSet/>
      <dgm:spPr/>
      <dgm:t>
        <a:bodyPr/>
        <a:lstStyle/>
        <a:p>
          <a:endParaRPr lang="en-US"/>
        </a:p>
      </dgm:t>
    </dgm:pt>
    <dgm:pt modelId="{54D71403-B908-4323-A5A8-4988382217E1}" type="sibTrans" cxnId="{10BB4328-687A-4B6D-AAC6-0922AA4B8D0D}">
      <dgm:prSet/>
      <dgm:spPr/>
      <dgm:t>
        <a:bodyPr/>
        <a:lstStyle/>
        <a:p>
          <a:endParaRPr lang="en-US"/>
        </a:p>
      </dgm:t>
    </dgm:pt>
    <dgm:pt modelId="{21E02869-2916-4138-94DE-7D8F87BDD0F7}">
      <dgm:prSet/>
      <dgm:spPr/>
      <dgm:t>
        <a:bodyPr/>
        <a:lstStyle/>
        <a:p>
          <a:r>
            <a:rPr lang="en-US"/>
            <a:t>Minimum unit size</a:t>
          </a:r>
        </a:p>
      </dgm:t>
    </dgm:pt>
    <dgm:pt modelId="{4D76A17D-65A2-43B6-890F-C6D034DE5FA1}" type="parTrans" cxnId="{0493BC7A-6208-4B9A-808A-2C239C030B86}">
      <dgm:prSet/>
      <dgm:spPr/>
      <dgm:t>
        <a:bodyPr/>
        <a:lstStyle/>
        <a:p>
          <a:endParaRPr lang="en-US"/>
        </a:p>
      </dgm:t>
    </dgm:pt>
    <dgm:pt modelId="{3F995390-C3EC-495E-BBC3-44975F56382C}" type="sibTrans" cxnId="{0493BC7A-6208-4B9A-808A-2C239C030B86}">
      <dgm:prSet/>
      <dgm:spPr/>
      <dgm:t>
        <a:bodyPr/>
        <a:lstStyle/>
        <a:p>
          <a:endParaRPr lang="en-US"/>
        </a:p>
      </dgm:t>
    </dgm:pt>
    <dgm:pt modelId="{9B36F682-CA26-433C-BBDF-0713AE5E57B4}">
      <dgm:prSet/>
      <dgm:spPr/>
      <dgm:t>
        <a:bodyPr/>
        <a:lstStyle/>
        <a:p>
          <a:r>
            <a:rPr lang="en-US"/>
            <a:t>Kitchens</a:t>
          </a:r>
        </a:p>
      </dgm:t>
    </dgm:pt>
    <dgm:pt modelId="{3F2C3E2B-71B5-4360-B01B-843F836CC634}" type="parTrans" cxnId="{3B602D4C-4543-432B-829A-62C9D428F6E8}">
      <dgm:prSet/>
      <dgm:spPr/>
      <dgm:t>
        <a:bodyPr/>
        <a:lstStyle/>
        <a:p>
          <a:endParaRPr lang="en-US"/>
        </a:p>
      </dgm:t>
    </dgm:pt>
    <dgm:pt modelId="{2FA8F75E-F91A-4B40-B370-C40D09895D4E}" type="sibTrans" cxnId="{3B602D4C-4543-432B-829A-62C9D428F6E8}">
      <dgm:prSet/>
      <dgm:spPr/>
      <dgm:t>
        <a:bodyPr/>
        <a:lstStyle/>
        <a:p>
          <a:endParaRPr lang="en-US"/>
        </a:p>
      </dgm:t>
    </dgm:pt>
    <dgm:pt modelId="{61186C3A-6794-41A5-8187-345C15DE5891}">
      <dgm:prSet/>
      <dgm:spPr/>
      <dgm:t>
        <a:bodyPr/>
        <a:lstStyle/>
        <a:p>
          <a:r>
            <a:rPr lang="en-US"/>
            <a:t>Individual meters</a:t>
          </a:r>
        </a:p>
      </dgm:t>
    </dgm:pt>
    <dgm:pt modelId="{0B283766-BE51-45ED-B3F6-4BBB43167AA5}" type="parTrans" cxnId="{C112561D-0C19-4C22-80C8-9F23776861D7}">
      <dgm:prSet/>
      <dgm:spPr/>
      <dgm:t>
        <a:bodyPr/>
        <a:lstStyle/>
        <a:p>
          <a:endParaRPr lang="en-US"/>
        </a:p>
      </dgm:t>
    </dgm:pt>
    <dgm:pt modelId="{FCDBE7A7-58F4-4896-8DE9-28626B62C3C5}" type="sibTrans" cxnId="{C112561D-0C19-4C22-80C8-9F23776861D7}">
      <dgm:prSet/>
      <dgm:spPr/>
      <dgm:t>
        <a:bodyPr/>
        <a:lstStyle/>
        <a:p>
          <a:endParaRPr lang="en-US"/>
        </a:p>
      </dgm:t>
    </dgm:pt>
    <dgm:pt modelId="{E14CC325-54FB-41D1-8A08-1C6EA3A81477}" type="pres">
      <dgm:prSet presAssocID="{01438F06-D617-4900-A85F-898EE4248ED8}" presName="linear" presStyleCnt="0">
        <dgm:presLayoutVars>
          <dgm:animLvl val="lvl"/>
          <dgm:resizeHandles val="exact"/>
        </dgm:presLayoutVars>
      </dgm:prSet>
      <dgm:spPr/>
    </dgm:pt>
    <dgm:pt modelId="{622FC402-3BA3-4548-98C8-EF6A99477480}" type="pres">
      <dgm:prSet presAssocID="{5B461469-4DFB-464D-8082-33D5E10AC2A7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49B5255B-0EDF-4BB0-BDDE-238A52581BFE}" type="pres">
      <dgm:prSet presAssocID="{5B461469-4DFB-464D-8082-33D5E10AC2A7}" presName="childText" presStyleLbl="revTx" presStyleIdx="0" presStyleCnt="2">
        <dgm:presLayoutVars>
          <dgm:bulletEnabled val="1"/>
        </dgm:presLayoutVars>
      </dgm:prSet>
      <dgm:spPr/>
    </dgm:pt>
    <dgm:pt modelId="{F8F639F8-7DBC-4ED4-9321-679D7D144D52}" type="pres">
      <dgm:prSet presAssocID="{5E277490-D46E-43DF-9CC1-44C25506E0E6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8A10E4A7-6B59-40D8-B816-715108D5EA84}" type="pres">
      <dgm:prSet presAssocID="{5E277490-D46E-43DF-9CC1-44C25506E0E6}" presName="childText" presStyleLbl="revTx" presStyleIdx="1" presStyleCnt="2">
        <dgm:presLayoutVars>
          <dgm:bulletEnabled val="1"/>
        </dgm:presLayoutVars>
      </dgm:prSet>
      <dgm:spPr/>
    </dgm:pt>
  </dgm:ptLst>
  <dgm:cxnLst>
    <dgm:cxn modelId="{38D3EF11-00CC-4312-9510-8D1438C6CABD}" type="presOf" srcId="{61186C3A-6794-41A5-8187-345C15DE5891}" destId="{8A10E4A7-6B59-40D8-B816-715108D5EA84}" srcOrd="0" destOrd="4" presId="urn:microsoft.com/office/officeart/2005/8/layout/vList2"/>
    <dgm:cxn modelId="{C112561D-0C19-4C22-80C8-9F23776861D7}" srcId="{C32E0CEB-23AE-4850-BD08-E57F0096D84A}" destId="{61186C3A-6794-41A5-8187-345C15DE5891}" srcOrd="3" destOrd="0" parTransId="{0B283766-BE51-45ED-B3F6-4BBB43167AA5}" sibTransId="{FCDBE7A7-58F4-4896-8DE9-28626B62C3C5}"/>
    <dgm:cxn modelId="{EA7F9E1E-E129-4758-8CA1-BDD2BFB0E8EC}" type="presOf" srcId="{4FB067CE-D882-406A-987B-65A33A2A337C}" destId="{49B5255B-0EDF-4BB0-BDDE-238A52581BFE}" srcOrd="0" destOrd="1" presId="urn:microsoft.com/office/officeart/2005/8/layout/vList2"/>
    <dgm:cxn modelId="{0DE92127-0896-400D-860A-6A38E6BD0CFB}" srcId="{5B461469-4DFB-464D-8082-33D5E10AC2A7}" destId="{30CA0F7D-DB37-453E-8718-E709C099A1C7}" srcOrd="0" destOrd="0" parTransId="{0C7F1B48-7883-478E-84C5-E9E935A843FB}" sibTransId="{B3807693-9186-486D-A2B3-6F42317F4B5A}"/>
    <dgm:cxn modelId="{10BB4328-687A-4B6D-AAC6-0922AA4B8D0D}" srcId="{C32E0CEB-23AE-4850-BD08-E57F0096D84A}" destId="{CA9F7F49-1271-42FA-A5BC-C9C946F1D47F}" srcOrd="0" destOrd="0" parTransId="{1F15411C-B6FD-4CFA-A1D4-F35B1375C38E}" sibTransId="{54D71403-B908-4323-A5A8-4988382217E1}"/>
    <dgm:cxn modelId="{E885E15E-3FF9-47E8-AAC1-EFE68378E18F}" srcId="{5B461469-4DFB-464D-8082-33D5E10AC2A7}" destId="{4FB067CE-D882-406A-987B-65A33A2A337C}" srcOrd="1" destOrd="0" parTransId="{A12A5229-E3A7-4379-83A1-4E2770A0E360}" sibTransId="{5DF47A45-7059-42F9-A94A-23A91C3827D2}"/>
    <dgm:cxn modelId="{B7D36A63-E444-4E6D-8C0E-3E7EFD183B40}" type="presOf" srcId="{01438F06-D617-4900-A85F-898EE4248ED8}" destId="{E14CC325-54FB-41D1-8A08-1C6EA3A81477}" srcOrd="0" destOrd="0" presId="urn:microsoft.com/office/officeart/2005/8/layout/vList2"/>
    <dgm:cxn modelId="{BCB8AC65-0C9F-4C5A-BA8B-4271FC85912D}" srcId="{01438F06-D617-4900-A85F-898EE4248ED8}" destId="{5E277490-D46E-43DF-9CC1-44C25506E0E6}" srcOrd="1" destOrd="0" parTransId="{FD93CCC1-D17D-4678-8300-3469AD324AA7}" sibTransId="{3420DEC9-6961-48FF-8D18-1754F0B798EC}"/>
    <dgm:cxn modelId="{3B602D4C-4543-432B-829A-62C9D428F6E8}" srcId="{C32E0CEB-23AE-4850-BD08-E57F0096D84A}" destId="{9B36F682-CA26-433C-BBDF-0713AE5E57B4}" srcOrd="2" destOrd="0" parTransId="{3F2C3E2B-71B5-4360-B01B-843F836CC634}" sibTransId="{2FA8F75E-F91A-4B40-B370-C40D09895D4E}"/>
    <dgm:cxn modelId="{02EBAC6F-B936-4E74-9D6A-3A78B86F52CC}" type="presOf" srcId="{21E02869-2916-4138-94DE-7D8F87BDD0F7}" destId="{8A10E4A7-6B59-40D8-B816-715108D5EA84}" srcOrd="0" destOrd="2" presId="urn:microsoft.com/office/officeart/2005/8/layout/vList2"/>
    <dgm:cxn modelId="{BCE5D852-B61F-4677-BA07-F9E1DE64D9E6}" type="presOf" srcId="{CA9F7F49-1271-42FA-A5BC-C9C946F1D47F}" destId="{8A10E4A7-6B59-40D8-B816-715108D5EA84}" srcOrd="0" destOrd="1" presId="urn:microsoft.com/office/officeart/2005/8/layout/vList2"/>
    <dgm:cxn modelId="{0493BC7A-6208-4B9A-808A-2C239C030B86}" srcId="{C32E0CEB-23AE-4850-BD08-E57F0096D84A}" destId="{21E02869-2916-4138-94DE-7D8F87BDD0F7}" srcOrd="1" destOrd="0" parTransId="{4D76A17D-65A2-43B6-890F-C6D034DE5FA1}" sibTransId="{3F995390-C3EC-495E-BBC3-44975F56382C}"/>
    <dgm:cxn modelId="{092E2D7F-A5A5-40F4-8822-DF0E99238449}" srcId="{5E277490-D46E-43DF-9CC1-44C25506E0E6}" destId="{C32E0CEB-23AE-4850-BD08-E57F0096D84A}" srcOrd="0" destOrd="0" parTransId="{EE95B620-050C-4E3C-B4AE-E0A33315F268}" sibTransId="{6289E7B5-4875-4E0A-85AF-B9EDB26E0337}"/>
    <dgm:cxn modelId="{55587B8D-88B8-4E74-8998-2B181B934B2D}" type="presOf" srcId="{5E277490-D46E-43DF-9CC1-44C25506E0E6}" destId="{F8F639F8-7DBC-4ED4-9321-679D7D144D52}" srcOrd="0" destOrd="0" presId="urn:microsoft.com/office/officeart/2005/8/layout/vList2"/>
    <dgm:cxn modelId="{520357A9-BD33-4F7C-9BBF-131294BF47E2}" type="presOf" srcId="{30CA0F7D-DB37-453E-8718-E709C099A1C7}" destId="{49B5255B-0EDF-4BB0-BDDE-238A52581BFE}" srcOrd="0" destOrd="0" presId="urn:microsoft.com/office/officeart/2005/8/layout/vList2"/>
    <dgm:cxn modelId="{0E770DC9-C9F6-4CD2-9C7A-7362F38C3940}" type="presOf" srcId="{9B36F682-CA26-433C-BBDF-0713AE5E57B4}" destId="{8A10E4A7-6B59-40D8-B816-715108D5EA84}" srcOrd="0" destOrd="3" presId="urn:microsoft.com/office/officeart/2005/8/layout/vList2"/>
    <dgm:cxn modelId="{CF0143D2-FD50-413B-B05F-D00F02500B91}" type="presOf" srcId="{C32E0CEB-23AE-4850-BD08-E57F0096D84A}" destId="{8A10E4A7-6B59-40D8-B816-715108D5EA84}" srcOrd="0" destOrd="0" presId="urn:microsoft.com/office/officeart/2005/8/layout/vList2"/>
    <dgm:cxn modelId="{C2888DEF-6AB5-43AB-BE4A-551F7455F5ED}" type="presOf" srcId="{5B461469-4DFB-464D-8082-33D5E10AC2A7}" destId="{622FC402-3BA3-4548-98C8-EF6A99477480}" srcOrd="0" destOrd="0" presId="urn:microsoft.com/office/officeart/2005/8/layout/vList2"/>
    <dgm:cxn modelId="{9883F1F3-AD84-44F0-8C6C-5FE83F620B3F}" srcId="{01438F06-D617-4900-A85F-898EE4248ED8}" destId="{5B461469-4DFB-464D-8082-33D5E10AC2A7}" srcOrd="0" destOrd="0" parTransId="{97E3B34F-D84B-4CB5-80C0-F1BCF6EA6CB6}" sibTransId="{56E54592-996E-45CE-A91F-957AE806A2EB}"/>
    <dgm:cxn modelId="{71920EB1-D86A-42F6-8EBA-0A39867F9F0F}" type="presParOf" srcId="{E14CC325-54FB-41D1-8A08-1C6EA3A81477}" destId="{622FC402-3BA3-4548-98C8-EF6A99477480}" srcOrd="0" destOrd="0" presId="urn:microsoft.com/office/officeart/2005/8/layout/vList2"/>
    <dgm:cxn modelId="{FB4559E4-F174-4685-8A8C-878C8D882738}" type="presParOf" srcId="{E14CC325-54FB-41D1-8A08-1C6EA3A81477}" destId="{49B5255B-0EDF-4BB0-BDDE-238A52581BFE}" srcOrd="1" destOrd="0" presId="urn:microsoft.com/office/officeart/2005/8/layout/vList2"/>
    <dgm:cxn modelId="{DC830543-C073-43DA-98CC-902C6CB7CAD1}" type="presParOf" srcId="{E14CC325-54FB-41D1-8A08-1C6EA3A81477}" destId="{F8F639F8-7DBC-4ED4-9321-679D7D144D52}" srcOrd="2" destOrd="0" presId="urn:microsoft.com/office/officeart/2005/8/layout/vList2"/>
    <dgm:cxn modelId="{BBF2D811-2D87-4C8A-BE8A-5E740835D128}" type="presParOf" srcId="{E14CC325-54FB-41D1-8A08-1C6EA3A81477}" destId="{8A10E4A7-6B59-40D8-B816-715108D5EA84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79EA778-B152-4859-9EFC-9D02C4B63D0B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5D28A921-A976-4519-8D9C-66590B007927}">
      <dgm:prSet/>
      <dgm:spPr/>
      <dgm:t>
        <a:bodyPr/>
        <a:lstStyle/>
        <a:p>
          <a:r>
            <a:rPr lang="en-US"/>
            <a:t>Evidence-based</a:t>
          </a:r>
        </a:p>
      </dgm:t>
    </dgm:pt>
    <dgm:pt modelId="{2474D73A-0548-42B2-9316-E0ADF30507DF}" type="parTrans" cxnId="{3DAF195A-0824-4C97-9ECB-EE4E01942A11}">
      <dgm:prSet/>
      <dgm:spPr/>
      <dgm:t>
        <a:bodyPr/>
        <a:lstStyle/>
        <a:p>
          <a:endParaRPr lang="en-US"/>
        </a:p>
      </dgm:t>
    </dgm:pt>
    <dgm:pt modelId="{00E7B6AC-0203-4635-A0DF-AA6027D5A38B}" type="sibTrans" cxnId="{3DAF195A-0824-4C97-9ECB-EE4E01942A11}">
      <dgm:prSet/>
      <dgm:spPr/>
      <dgm:t>
        <a:bodyPr/>
        <a:lstStyle/>
        <a:p>
          <a:endParaRPr lang="en-US"/>
        </a:p>
      </dgm:t>
    </dgm:pt>
    <dgm:pt modelId="{043D9C95-3804-448B-A777-990E5B308BE9}">
      <dgm:prSet/>
      <dgm:spPr/>
      <dgm:t>
        <a:bodyPr/>
        <a:lstStyle/>
        <a:p>
          <a:r>
            <a:rPr lang="en-US"/>
            <a:t>Client-centered </a:t>
          </a:r>
        </a:p>
      </dgm:t>
    </dgm:pt>
    <dgm:pt modelId="{737459F4-FF9C-4187-89FC-BF6A0A342279}" type="parTrans" cxnId="{64671E56-889D-4194-883A-FD8DE4581CAE}">
      <dgm:prSet/>
      <dgm:spPr/>
      <dgm:t>
        <a:bodyPr/>
        <a:lstStyle/>
        <a:p>
          <a:endParaRPr lang="en-US"/>
        </a:p>
      </dgm:t>
    </dgm:pt>
    <dgm:pt modelId="{924DDD60-DED9-492C-A0AD-C5FF4FD04F19}" type="sibTrans" cxnId="{64671E56-889D-4194-883A-FD8DE4581CAE}">
      <dgm:prSet/>
      <dgm:spPr/>
      <dgm:t>
        <a:bodyPr/>
        <a:lstStyle/>
        <a:p>
          <a:endParaRPr lang="en-US"/>
        </a:p>
      </dgm:t>
    </dgm:pt>
    <dgm:pt modelId="{09A04F62-0C3B-4817-9411-D7705A7AA263}">
      <dgm:prSet/>
      <dgm:spPr/>
      <dgm:t>
        <a:bodyPr/>
        <a:lstStyle/>
        <a:p>
          <a:r>
            <a:rPr lang="en-US"/>
            <a:t>Recognizes housing as a necessary tool to make other voluntary life changes, such as </a:t>
          </a:r>
        </a:p>
      </dgm:t>
    </dgm:pt>
    <dgm:pt modelId="{B110F999-88EC-42CB-ACC5-67DA55985169}" type="parTrans" cxnId="{BB8D5F01-662F-43FF-A205-3EEF4016CF93}">
      <dgm:prSet/>
      <dgm:spPr/>
      <dgm:t>
        <a:bodyPr/>
        <a:lstStyle/>
        <a:p>
          <a:endParaRPr lang="en-US"/>
        </a:p>
      </dgm:t>
    </dgm:pt>
    <dgm:pt modelId="{1ADD1652-C901-4508-9EA4-3FF48D50945B}" type="sibTrans" cxnId="{BB8D5F01-662F-43FF-A205-3EEF4016CF93}">
      <dgm:prSet/>
      <dgm:spPr/>
      <dgm:t>
        <a:bodyPr/>
        <a:lstStyle/>
        <a:p>
          <a:endParaRPr lang="en-US"/>
        </a:p>
      </dgm:t>
    </dgm:pt>
    <dgm:pt modelId="{E46E2E0A-7066-4CA4-B7C3-084FFDE99054}">
      <dgm:prSet/>
      <dgm:spPr/>
      <dgm:t>
        <a:bodyPr/>
        <a:lstStyle/>
        <a:p>
          <a:r>
            <a:rPr lang="en-US"/>
            <a:t>Seeking treatment </a:t>
          </a:r>
        </a:p>
      </dgm:t>
    </dgm:pt>
    <dgm:pt modelId="{79FF8ED3-6306-4370-B8E9-255508FE0A18}" type="parTrans" cxnId="{E3137B81-6DBE-4527-B7DC-22B7B5B5AF62}">
      <dgm:prSet/>
      <dgm:spPr/>
      <dgm:t>
        <a:bodyPr/>
        <a:lstStyle/>
        <a:p>
          <a:endParaRPr lang="en-US"/>
        </a:p>
      </dgm:t>
    </dgm:pt>
    <dgm:pt modelId="{D6938EC1-9DBA-4350-BFEA-1E0CFFF40963}" type="sibTrans" cxnId="{E3137B81-6DBE-4527-B7DC-22B7B5B5AF62}">
      <dgm:prSet/>
      <dgm:spPr/>
      <dgm:t>
        <a:bodyPr/>
        <a:lstStyle/>
        <a:p>
          <a:endParaRPr lang="en-US"/>
        </a:p>
      </dgm:t>
    </dgm:pt>
    <dgm:pt modelId="{8A9FBE3D-378B-47AD-9FD8-267C6153CC07}">
      <dgm:prSet/>
      <dgm:spPr/>
      <dgm:t>
        <a:bodyPr/>
        <a:lstStyle/>
        <a:p>
          <a:r>
            <a:rPr lang="en-US"/>
            <a:t>Seeking medical care</a:t>
          </a:r>
        </a:p>
      </dgm:t>
    </dgm:pt>
    <dgm:pt modelId="{3FE5A460-B13B-4FC2-B9CA-B957EFE2029C}" type="parTrans" cxnId="{46ADA930-9068-4F1D-9EEF-B92ED24A664E}">
      <dgm:prSet/>
      <dgm:spPr/>
      <dgm:t>
        <a:bodyPr/>
        <a:lstStyle/>
        <a:p>
          <a:endParaRPr lang="en-US"/>
        </a:p>
      </dgm:t>
    </dgm:pt>
    <dgm:pt modelId="{1BBF737C-A455-4BF9-929B-2506CEEB5DCB}" type="sibTrans" cxnId="{46ADA930-9068-4F1D-9EEF-B92ED24A664E}">
      <dgm:prSet/>
      <dgm:spPr/>
      <dgm:t>
        <a:bodyPr/>
        <a:lstStyle/>
        <a:p>
          <a:endParaRPr lang="en-US"/>
        </a:p>
      </dgm:t>
    </dgm:pt>
    <dgm:pt modelId="{46B2AEA2-0633-48C7-88B0-B5D5B770C110}">
      <dgm:prSet/>
      <dgm:spPr/>
      <dgm:t>
        <a:bodyPr/>
        <a:lstStyle/>
        <a:p>
          <a:r>
            <a:rPr lang="en-US"/>
            <a:t>Increasing income</a:t>
          </a:r>
        </a:p>
      </dgm:t>
    </dgm:pt>
    <dgm:pt modelId="{B55102BE-B73A-414B-A434-2C2231B36A05}" type="parTrans" cxnId="{EAA13D16-091B-49A0-8901-40A18ED92F81}">
      <dgm:prSet/>
      <dgm:spPr/>
      <dgm:t>
        <a:bodyPr/>
        <a:lstStyle/>
        <a:p>
          <a:endParaRPr lang="en-US"/>
        </a:p>
      </dgm:t>
    </dgm:pt>
    <dgm:pt modelId="{9F013F9B-ADB5-4D3C-9C7D-7CC62CC5CAC4}" type="sibTrans" cxnId="{EAA13D16-091B-49A0-8901-40A18ED92F81}">
      <dgm:prSet/>
      <dgm:spPr/>
      <dgm:t>
        <a:bodyPr/>
        <a:lstStyle/>
        <a:p>
          <a:endParaRPr lang="en-US"/>
        </a:p>
      </dgm:t>
    </dgm:pt>
    <dgm:pt modelId="{899626CF-EE1D-42EB-AD77-9D4F57EAED4D}">
      <dgm:prSet/>
      <dgm:spPr/>
      <dgm:t>
        <a:bodyPr/>
        <a:lstStyle/>
        <a:p>
          <a:r>
            <a:rPr lang="en-US"/>
            <a:t>In contrast with the traditional model of rewarding “housing readiness.” </a:t>
          </a:r>
        </a:p>
      </dgm:t>
    </dgm:pt>
    <dgm:pt modelId="{D8884DA7-25BD-458A-8787-7D2BF1B2FB45}" type="parTrans" cxnId="{3785AA1F-3A1F-43F9-97C7-C71E9CF0C85F}">
      <dgm:prSet/>
      <dgm:spPr/>
      <dgm:t>
        <a:bodyPr/>
        <a:lstStyle/>
        <a:p>
          <a:endParaRPr lang="en-US"/>
        </a:p>
      </dgm:t>
    </dgm:pt>
    <dgm:pt modelId="{6192DF00-586F-454E-80F7-C71AFC6793CB}" type="sibTrans" cxnId="{3785AA1F-3A1F-43F9-97C7-C71E9CF0C85F}">
      <dgm:prSet/>
      <dgm:spPr/>
      <dgm:t>
        <a:bodyPr/>
        <a:lstStyle/>
        <a:p>
          <a:endParaRPr lang="en-US"/>
        </a:p>
      </dgm:t>
    </dgm:pt>
    <dgm:pt modelId="{6166B83D-E2D2-4DFC-AEFF-33C6F0E6D5D9}">
      <dgm:prSet/>
      <dgm:spPr/>
      <dgm:t>
        <a:bodyPr/>
        <a:lstStyle/>
        <a:p>
          <a:r>
            <a:rPr lang="en-US"/>
            <a:t>The goal of Housing First is to provide housing to individuals and families quickly with as few obstacles as possible, along with voluntary support services according to their needs</a:t>
          </a:r>
        </a:p>
      </dgm:t>
    </dgm:pt>
    <dgm:pt modelId="{8E8637DB-0C88-40C9-BDF1-86D49542EB58}" type="parTrans" cxnId="{A36E1A3E-AB20-4FEB-A19C-190633417042}">
      <dgm:prSet/>
      <dgm:spPr/>
      <dgm:t>
        <a:bodyPr/>
        <a:lstStyle/>
        <a:p>
          <a:endParaRPr lang="en-US"/>
        </a:p>
      </dgm:t>
    </dgm:pt>
    <dgm:pt modelId="{F1F7DDC0-20B9-46FB-9D9A-7FAA501A5C02}" type="sibTrans" cxnId="{A36E1A3E-AB20-4FEB-A19C-190633417042}">
      <dgm:prSet/>
      <dgm:spPr/>
      <dgm:t>
        <a:bodyPr/>
        <a:lstStyle/>
        <a:p>
          <a:endParaRPr lang="en-US"/>
        </a:p>
      </dgm:t>
    </dgm:pt>
    <dgm:pt modelId="{103FFFEF-06E2-4B0F-A60A-39EEBC6255FA}" type="pres">
      <dgm:prSet presAssocID="{079EA778-B152-4859-9EFC-9D02C4B63D0B}" presName="linear" presStyleCnt="0">
        <dgm:presLayoutVars>
          <dgm:animLvl val="lvl"/>
          <dgm:resizeHandles val="exact"/>
        </dgm:presLayoutVars>
      </dgm:prSet>
      <dgm:spPr/>
    </dgm:pt>
    <dgm:pt modelId="{42E43E18-93E2-43F0-B443-7E1609478187}" type="pres">
      <dgm:prSet presAssocID="{5D28A921-A976-4519-8D9C-66590B007927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17870764-6E56-4EBC-9824-16577D9F2A0D}" type="pres">
      <dgm:prSet presAssocID="{00E7B6AC-0203-4635-A0DF-AA6027D5A38B}" presName="spacer" presStyleCnt="0"/>
      <dgm:spPr/>
    </dgm:pt>
    <dgm:pt modelId="{B77E71C2-12C0-475D-AC6A-384053E9E281}" type="pres">
      <dgm:prSet presAssocID="{043D9C95-3804-448B-A777-990E5B308BE9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13DD0721-6BAB-44DD-83BA-3D83AA59A447}" type="pres">
      <dgm:prSet presAssocID="{924DDD60-DED9-492C-A0AD-C5FF4FD04F19}" presName="spacer" presStyleCnt="0"/>
      <dgm:spPr/>
    </dgm:pt>
    <dgm:pt modelId="{61474F8E-FF23-45A8-90B1-A64A18245132}" type="pres">
      <dgm:prSet presAssocID="{09A04F62-0C3B-4817-9411-D7705A7AA263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C5CBD613-E065-4AAA-BA4E-D31073CD3015}" type="pres">
      <dgm:prSet presAssocID="{09A04F62-0C3B-4817-9411-D7705A7AA263}" presName="childText" presStyleLbl="revTx" presStyleIdx="0" presStyleCnt="1">
        <dgm:presLayoutVars>
          <dgm:bulletEnabled val="1"/>
        </dgm:presLayoutVars>
      </dgm:prSet>
      <dgm:spPr/>
    </dgm:pt>
    <dgm:pt modelId="{F2C32C1D-8DDA-4DF1-8732-62BDB21EE2AC}" type="pres">
      <dgm:prSet presAssocID="{899626CF-EE1D-42EB-AD77-9D4F57EAED4D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7807969B-E699-47E5-A597-8ADAED6658BA}" type="pres">
      <dgm:prSet presAssocID="{6192DF00-586F-454E-80F7-C71AFC6793CB}" presName="spacer" presStyleCnt="0"/>
      <dgm:spPr/>
    </dgm:pt>
    <dgm:pt modelId="{E8C3E77E-53F8-4AAE-8DB1-0B30AB192A06}" type="pres">
      <dgm:prSet presAssocID="{6166B83D-E2D2-4DFC-AEFF-33C6F0E6D5D9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BB8D5F01-662F-43FF-A205-3EEF4016CF93}" srcId="{079EA778-B152-4859-9EFC-9D02C4B63D0B}" destId="{09A04F62-0C3B-4817-9411-D7705A7AA263}" srcOrd="2" destOrd="0" parTransId="{B110F999-88EC-42CB-ACC5-67DA55985169}" sibTransId="{1ADD1652-C901-4508-9EA4-3FF48D50945B}"/>
    <dgm:cxn modelId="{EAA13D16-091B-49A0-8901-40A18ED92F81}" srcId="{09A04F62-0C3B-4817-9411-D7705A7AA263}" destId="{46B2AEA2-0633-48C7-88B0-B5D5B770C110}" srcOrd="2" destOrd="0" parTransId="{B55102BE-B73A-414B-A434-2C2231B36A05}" sibTransId="{9F013F9B-ADB5-4D3C-9C7D-7CC62CC5CAC4}"/>
    <dgm:cxn modelId="{3785AA1F-3A1F-43F9-97C7-C71E9CF0C85F}" srcId="{079EA778-B152-4859-9EFC-9D02C4B63D0B}" destId="{899626CF-EE1D-42EB-AD77-9D4F57EAED4D}" srcOrd="3" destOrd="0" parTransId="{D8884DA7-25BD-458A-8787-7D2BF1B2FB45}" sibTransId="{6192DF00-586F-454E-80F7-C71AFC6793CB}"/>
    <dgm:cxn modelId="{46ADA930-9068-4F1D-9EEF-B92ED24A664E}" srcId="{09A04F62-0C3B-4817-9411-D7705A7AA263}" destId="{8A9FBE3D-378B-47AD-9FD8-267C6153CC07}" srcOrd="1" destOrd="0" parTransId="{3FE5A460-B13B-4FC2-B9CA-B957EFE2029C}" sibTransId="{1BBF737C-A455-4BF9-929B-2506CEEB5DCB}"/>
    <dgm:cxn modelId="{A36E1A3E-AB20-4FEB-A19C-190633417042}" srcId="{079EA778-B152-4859-9EFC-9D02C4B63D0B}" destId="{6166B83D-E2D2-4DFC-AEFF-33C6F0E6D5D9}" srcOrd="4" destOrd="0" parTransId="{8E8637DB-0C88-40C9-BDF1-86D49542EB58}" sibTransId="{F1F7DDC0-20B9-46FB-9D9A-7FAA501A5C02}"/>
    <dgm:cxn modelId="{542C2B3E-32D0-43A0-BA3A-C51B8D8D0F85}" type="presOf" srcId="{8A9FBE3D-378B-47AD-9FD8-267C6153CC07}" destId="{C5CBD613-E065-4AAA-BA4E-D31073CD3015}" srcOrd="0" destOrd="1" presId="urn:microsoft.com/office/officeart/2005/8/layout/vList2"/>
    <dgm:cxn modelId="{7EC03C6A-0D55-4F9A-B830-164CA888A767}" type="presOf" srcId="{5D28A921-A976-4519-8D9C-66590B007927}" destId="{42E43E18-93E2-43F0-B443-7E1609478187}" srcOrd="0" destOrd="0" presId="urn:microsoft.com/office/officeart/2005/8/layout/vList2"/>
    <dgm:cxn modelId="{64671E56-889D-4194-883A-FD8DE4581CAE}" srcId="{079EA778-B152-4859-9EFC-9D02C4B63D0B}" destId="{043D9C95-3804-448B-A777-990E5B308BE9}" srcOrd="1" destOrd="0" parTransId="{737459F4-FF9C-4187-89FC-BF6A0A342279}" sibTransId="{924DDD60-DED9-492C-A0AD-C5FF4FD04F19}"/>
    <dgm:cxn modelId="{3DAF195A-0824-4C97-9ECB-EE4E01942A11}" srcId="{079EA778-B152-4859-9EFC-9D02C4B63D0B}" destId="{5D28A921-A976-4519-8D9C-66590B007927}" srcOrd="0" destOrd="0" parTransId="{2474D73A-0548-42B2-9316-E0ADF30507DF}" sibTransId="{00E7B6AC-0203-4635-A0DF-AA6027D5A38B}"/>
    <dgm:cxn modelId="{C932D27D-93BE-4E5B-883F-F6035DC98356}" type="presOf" srcId="{043D9C95-3804-448B-A777-990E5B308BE9}" destId="{B77E71C2-12C0-475D-AC6A-384053E9E281}" srcOrd="0" destOrd="0" presId="urn:microsoft.com/office/officeart/2005/8/layout/vList2"/>
    <dgm:cxn modelId="{E3137B81-6DBE-4527-B7DC-22B7B5B5AF62}" srcId="{09A04F62-0C3B-4817-9411-D7705A7AA263}" destId="{E46E2E0A-7066-4CA4-B7C3-084FFDE99054}" srcOrd="0" destOrd="0" parTransId="{79FF8ED3-6306-4370-B8E9-255508FE0A18}" sibTransId="{D6938EC1-9DBA-4350-BFEA-1E0CFFF40963}"/>
    <dgm:cxn modelId="{B140BE8C-C747-4462-9DDF-AB0A028E6627}" type="presOf" srcId="{09A04F62-0C3B-4817-9411-D7705A7AA263}" destId="{61474F8E-FF23-45A8-90B1-A64A18245132}" srcOrd="0" destOrd="0" presId="urn:microsoft.com/office/officeart/2005/8/layout/vList2"/>
    <dgm:cxn modelId="{1DB6799C-CF46-4040-B6AE-BD0E2B38D297}" type="presOf" srcId="{079EA778-B152-4859-9EFC-9D02C4B63D0B}" destId="{103FFFEF-06E2-4B0F-A60A-39EEBC6255FA}" srcOrd="0" destOrd="0" presId="urn:microsoft.com/office/officeart/2005/8/layout/vList2"/>
    <dgm:cxn modelId="{D383A0D9-08CC-484D-A6CB-A453D23F6B15}" type="presOf" srcId="{46B2AEA2-0633-48C7-88B0-B5D5B770C110}" destId="{C5CBD613-E065-4AAA-BA4E-D31073CD3015}" srcOrd="0" destOrd="2" presId="urn:microsoft.com/office/officeart/2005/8/layout/vList2"/>
    <dgm:cxn modelId="{C6555BDB-CE4F-4D15-911F-250646041834}" type="presOf" srcId="{899626CF-EE1D-42EB-AD77-9D4F57EAED4D}" destId="{F2C32C1D-8DDA-4DF1-8732-62BDB21EE2AC}" srcOrd="0" destOrd="0" presId="urn:microsoft.com/office/officeart/2005/8/layout/vList2"/>
    <dgm:cxn modelId="{7AFF2DE5-6EEF-48E2-88A3-6131BABE8069}" type="presOf" srcId="{6166B83D-E2D2-4DFC-AEFF-33C6F0E6D5D9}" destId="{E8C3E77E-53F8-4AAE-8DB1-0B30AB192A06}" srcOrd="0" destOrd="0" presId="urn:microsoft.com/office/officeart/2005/8/layout/vList2"/>
    <dgm:cxn modelId="{5C9620F7-4D11-41D1-8CDB-4183FDCD53FD}" type="presOf" srcId="{E46E2E0A-7066-4CA4-B7C3-084FFDE99054}" destId="{C5CBD613-E065-4AAA-BA4E-D31073CD3015}" srcOrd="0" destOrd="0" presId="urn:microsoft.com/office/officeart/2005/8/layout/vList2"/>
    <dgm:cxn modelId="{CA2220E2-076E-4927-9837-AB4BDB5B4CB2}" type="presParOf" srcId="{103FFFEF-06E2-4B0F-A60A-39EEBC6255FA}" destId="{42E43E18-93E2-43F0-B443-7E1609478187}" srcOrd="0" destOrd="0" presId="urn:microsoft.com/office/officeart/2005/8/layout/vList2"/>
    <dgm:cxn modelId="{99175637-A4BB-4F53-B797-AE8A91B5D87B}" type="presParOf" srcId="{103FFFEF-06E2-4B0F-A60A-39EEBC6255FA}" destId="{17870764-6E56-4EBC-9824-16577D9F2A0D}" srcOrd="1" destOrd="0" presId="urn:microsoft.com/office/officeart/2005/8/layout/vList2"/>
    <dgm:cxn modelId="{9F378BAE-0618-4D68-AAF6-1911BFC63277}" type="presParOf" srcId="{103FFFEF-06E2-4B0F-A60A-39EEBC6255FA}" destId="{B77E71C2-12C0-475D-AC6A-384053E9E281}" srcOrd="2" destOrd="0" presId="urn:microsoft.com/office/officeart/2005/8/layout/vList2"/>
    <dgm:cxn modelId="{127329E1-B6A4-4D38-86ED-2E927F50571A}" type="presParOf" srcId="{103FFFEF-06E2-4B0F-A60A-39EEBC6255FA}" destId="{13DD0721-6BAB-44DD-83BA-3D83AA59A447}" srcOrd="3" destOrd="0" presId="urn:microsoft.com/office/officeart/2005/8/layout/vList2"/>
    <dgm:cxn modelId="{098A0AAB-65F8-49A8-8972-1DCCA2C8651D}" type="presParOf" srcId="{103FFFEF-06E2-4B0F-A60A-39EEBC6255FA}" destId="{61474F8E-FF23-45A8-90B1-A64A18245132}" srcOrd="4" destOrd="0" presId="urn:microsoft.com/office/officeart/2005/8/layout/vList2"/>
    <dgm:cxn modelId="{F489A864-B889-45B4-B2FD-6A8C1DE76ED2}" type="presParOf" srcId="{103FFFEF-06E2-4B0F-A60A-39EEBC6255FA}" destId="{C5CBD613-E065-4AAA-BA4E-D31073CD3015}" srcOrd="5" destOrd="0" presId="urn:microsoft.com/office/officeart/2005/8/layout/vList2"/>
    <dgm:cxn modelId="{787FC821-8B0C-463C-9D6E-D50B827E66B3}" type="presParOf" srcId="{103FFFEF-06E2-4B0F-A60A-39EEBC6255FA}" destId="{F2C32C1D-8DDA-4DF1-8732-62BDB21EE2AC}" srcOrd="6" destOrd="0" presId="urn:microsoft.com/office/officeart/2005/8/layout/vList2"/>
    <dgm:cxn modelId="{428D126D-A8D8-4ABE-B554-F2386D1FB850}" type="presParOf" srcId="{103FFFEF-06E2-4B0F-A60A-39EEBC6255FA}" destId="{7807969B-E699-47E5-A597-8ADAED6658BA}" srcOrd="7" destOrd="0" presId="urn:microsoft.com/office/officeart/2005/8/layout/vList2"/>
    <dgm:cxn modelId="{B32A6BBB-2860-4AFC-A68E-87B725AD809C}" type="presParOf" srcId="{103FFFEF-06E2-4B0F-A60A-39EEBC6255FA}" destId="{E8C3E77E-53F8-4AAE-8DB1-0B30AB192A06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1F57D71D-DB6D-4D00-B667-FEFCFFEA6687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84E712E3-DA17-4CE4-9718-5846CAD1649A}">
      <dgm:prSet/>
      <dgm:spPr/>
      <dgm:t>
        <a:bodyPr/>
        <a:lstStyle/>
        <a:p>
          <a:r>
            <a:rPr lang="en-US" dirty="0"/>
            <a:t>“Screen in” vulnerable populations by—</a:t>
          </a:r>
        </a:p>
      </dgm:t>
    </dgm:pt>
    <dgm:pt modelId="{AF8ECB65-AFF2-4CBA-B7E9-21D0F6CF1AD9}" type="parTrans" cxnId="{4B244A8A-2FD6-4177-9A42-C52FE2FABC05}">
      <dgm:prSet/>
      <dgm:spPr/>
      <dgm:t>
        <a:bodyPr/>
        <a:lstStyle/>
        <a:p>
          <a:endParaRPr lang="en-US"/>
        </a:p>
      </dgm:t>
    </dgm:pt>
    <dgm:pt modelId="{C05414AF-A8A0-4BD9-A971-CE878BB3EEFD}" type="sibTrans" cxnId="{4B244A8A-2FD6-4177-9A42-C52FE2FABC05}">
      <dgm:prSet/>
      <dgm:spPr/>
      <dgm:t>
        <a:bodyPr/>
        <a:lstStyle/>
        <a:p>
          <a:endParaRPr lang="en-US"/>
        </a:p>
      </dgm:t>
    </dgm:pt>
    <dgm:pt modelId="{B12CEFFF-81BA-44B8-975C-B993C1B2173B}">
      <dgm:prSet/>
      <dgm:spPr/>
      <dgm:t>
        <a:bodyPr/>
        <a:lstStyle/>
        <a:p>
          <a:r>
            <a:rPr lang="en-US"/>
            <a:t>Accepting </a:t>
          </a:r>
          <a:r>
            <a:rPr lang="en-US" dirty="0"/>
            <a:t>referrals from coordinated entry systems or other entities serving people experiencing homelessness, and</a:t>
          </a:r>
        </a:p>
      </dgm:t>
    </dgm:pt>
    <dgm:pt modelId="{E42337EE-D757-4437-8020-56565817A91D}" type="parTrans" cxnId="{DEEBBC70-3120-4241-905E-59E29A58D2FE}">
      <dgm:prSet/>
      <dgm:spPr/>
      <dgm:t>
        <a:bodyPr/>
        <a:lstStyle/>
        <a:p>
          <a:endParaRPr lang="en-US"/>
        </a:p>
      </dgm:t>
    </dgm:pt>
    <dgm:pt modelId="{F322C1D8-1B26-4EA1-9C27-A0C4040B7700}" type="sibTrans" cxnId="{DEEBBC70-3120-4241-905E-59E29A58D2FE}">
      <dgm:prSet/>
      <dgm:spPr/>
      <dgm:t>
        <a:bodyPr/>
        <a:lstStyle/>
        <a:p>
          <a:endParaRPr lang="en-US"/>
        </a:p>
      </dgm:t>
    </dgm:pt>
    <dgm:pt modelId="{44707C1C-2C57-4C80-BD36-BE243E888288}">
      <dgm:prSet/>
      <dgm:spPr/>
      <dgm:t>
        <a:bodyPr/>
        <a:lstStyle/>
        <a:p>
          <a:r>
            <a:rPr lang="en-US"/>
            <a:t>Eliminating policies excluding applicants based on poor credit history or evictions, criminal justice involvement, use of drugs or alcohol, or completion or participation in treatment.</a:t>
          </a:r>
        </a:p>
      </dgm:t>
    </dgm:pt>
    <dgm:pt modelId="{C8CB264E-2D59-4374-99D7-ACEF72087E56}" type="parTrans" cxnId="{2BBBD2F0-13E6-468E-AC1C-3555F1579DB0}">
      <dgm:prSet/>
      <dgm:spPr/>
      <dgm:t>
        <a:bodyPr/>
        <a:lstStyle/>
        <a:p>
          <a:endParaRPr lang="en-US"/>
        </a:p>
      </dgm:t>
    </dgm:pt>
    <dgm:pt modelId="{1B22DDAB-57A8-4D16-92E9-EFEB12B62E12}" type="sibTrans" cxnId="{2BBBD2F0-13E6-468E-AC1C-3555F1579DB0}">
      <dgm:prSet/>
      <dgm:spPr/>
      <dgm:t>
        <a:bodyPr/>
        <a:lstStyle/>
        <a:p>
          <a:endParaRPr lang="en-US"/>
        </a:p>
      </dgm:t>
    </dgm:pt>
    <dgm:pt modelId="{20846CBF-788D-4690-A962-F344C6FBA855}">
      <dgm:prSet/>
      <dgm:spPr/>
      <dgm:t>
        <a:bodyPr/>
        <a:lstStyle/>
        <a:p>
          <a:r>
            <a:rPr lang="en-US"/>
            <a:t>Emphasize tenant-driven services plans to provide flexible, voluntary services, and abolish policies that condition tenancy on program compliance or failure to participate in services.</a:t>
          </a:r>
        </a:p>
      </dgm:t>
    </dgm:pt>
    <dgm:pt modelId="{E663B603-DEAA-4660-8C66-6DD87AF8DCEC}" type="parTrans" cxnId="{1F60F49D-42BE-4D41-BE0A-7FD1D09CF69F}">
      <dgm:prSet/>
      <dgm:spPr/>
      <dgm:t>
        <a:bodyPr/>
        <a:lstStyle/>
        <a:p>
          <a:endParaRPr lang="en-US"/>
        </a:p>
      </dgm:t>
    </dgm:pt>
    <dgm:pt modelId="{52247F66-B769-459F-B472-08ED0150ED6A}" type="sibTrans" cxnId="{1F60F49D-42BE-4D41-BE0A-7FD1D09CF69F}">
      <dgm:prSet/>
      <dgm:spPr/>
      <dgm:t>
        <a:bodyPr/>
        <a:lstStyle/>
        <a:p>
          <a:endParaRPr lang="en-US"/>
        </a:p>
      </dgm:t>
    </dgm:pt>
    <dgm:pt modelId="{8492FAC7-95D4-418A-B1BB-91D2728CDA49}">
      <dgm:prSet/>
      <dgm:spPr/>
      <dgm:t>
        <a:bodyPr/>
        <a:lstStyle/>
        <a:p>
          <a:r>
            <a:rPr lang="en-US"/>
            <a:t>Provide tenants with leases and rights and responsibilities of tenancy under law in non-time limited housing (except in some housing for homeless youth).</a:t>
          </a:r>
        </a:p>
      </dgm:t>
    </dgm:pt>
    <dgm:pt modelId="{3B9E86BB-2D8C-4F04-8D9C-99216A425159}" type="parTrans" cxnId="{4185BC08-5405-40B3-AB06-56AC99D7DA85}">
      <dgm:prSet/>
      <dgm:spPr/>
      <dgm:t>
        <a:bodyPr/>
        <a:lstStyle/>
        <a:p>
          <a:endParaRPr lang="en-US"/>
        </a:p>
      </dgm:t>
    </dgm:pt>
    <dgm:pt modelId="{2D38CD1C-421A-42CC-AEA8-C8033B08E4BC}" type="sibTrans" cxnId="{4185BC08-5405-40B3-AB06-56AC99D7DA85}">
      <dgm:prSet/>
      <dgm:spPr/>
      <dgm:t>
        <a:bodyPr/>
        <a:lstStyle/>
        <a:p>
          <a:endParaRPr lang="en-US"/>
        </a:p>
      </dgm:t>
    </dgm:pt>
    <dgm:pt modelId="{13ED8A55-554B-4E80-9149-C7FD08BF45F0}">
      <dgm:prSet/>
      <dgm:spPr/>
      <dgm:t>
        <a:bodyPr/>
        <a:lstStyle/>
        <a:p>
          <a:r>
            <a:rPr lang="en-US"/>
            <a:t>Allow tenants to use alcohol or drugs in their own apartments, without evicting based on use, so long as the tenant does not violate lease terms</a:t>
          </a:r>
        </a:p>
      </dgm:t>
    </dgm:pt>
    <dgm:pt modelId="{8521201B-9855-4DA5-A822-A03D8B96C7DD}" type="parTrans" cxnId="{C77E0F31-DB7F-4F16-B194-EEC2A919F257}">
      <dgm:prSet/>
      <dgm:spPr/>
      <dgm:t>
        <a:bodyPr/>
        <a:lstStyle/>
        <a:p>
          <a:endParaRPr lang="en-US"/>
        </a:p>
      </dgm:t>
    </dgm:pt>
    <dgm:pt modelId="{C9AFC9B0-E142-435D-A141-8EFF095037D7}" type="sibTrans" cxnId="{C77E0F31-DB7F-4F16-B194-EEC2A919F257}">
      <dgm:prSet/>
      <dgm:spPr/>
      <dgm:t>
        <a:bodyPr/>
        <a:lstStyle/>
        <a:p>
          <a:endParaRPr lang="en-US"/>
        </a:p>
      </dgm:t>
    </dgm:pt>
    <dgm:pt modelId="{748D39FE-C9EA-4483-B827-365B8DDEA528}" type="pres">
      <dgm:prSet presAssocID="{1F57D71D-DB6D-4D00-B667-FEFCFFEA6687}" presName="linear" presStyleCnt="0">
        <dgm:presLayoutVars>
          <dgm:animLvl val="lvl"/>
          <dgm:resizeHandles val="exact"/>
        </dgm:presLayoutVars>
      </dgm:prSet>
      <dgm:spPr/>
    </dgm:pt>
    <dgm:pt modelId="{F5C0C838-F713-4469-A4A1-01F8729C36A4}" type="pres">
      <dgm:prSet presAssocID="{84E712E3-DA17-4CE4-9718-5846CAD1649A}" presName="parentText" presStyleLbl="node1" presStyleIdx="0" presStyleCnt="6" custLinFactY="-10417" custLinFactNeighborX="166" custLinFactNeighborY="-100000">
        <dgm:presLayoutVars>
          <dgm:chMax val="0"/>
          <dgm:bulletEnabled val="1"/>
        </dgm:presLayoutVars>
      </dgm:prSet>
      <dgm:spPr/>
    </dgm:pt>
    <dgm:pt modelId="{403EE5C8-71EF-42F9-8D92-F6D929DA989F}" type="pres">
      <dgm:prSet presAssocID="{C05414AF-A8A0-4BD9-A971-CE878BB3EEFD}" presName="spacer" presStyleCnt="0"/>
      <dgm:spPr/>
    </dgm:pt>
    <dgm:pt modelId="{01C2920B-5974-4371-BEA1-6C699742502A}" type="pres">
      <dgm:prSet presAssocID="{B12CEFFF-81BA-44B8-975C-B993C1B2173B}" presName="parentText" presStyleLbl="node1" presStyleIdx="1" presStyleCnt="6">
        <dgm:presLayoutVars>
          <dgm:chMax val="0"/>
          <dgm:bulletEnabled val="1"/>
        </dgm:presLayoutVars>
      </dgm:prSet>
      <dgm:spPr/>
    </dgm:pt>
    <dgm:pt modelId="{C41AD74A-344A-4883-8BB6-BFFD403F5779}" type="pres">
      <dgm:prSet presAssocID="{F322C1D8-1B26-4EA1-9C27-A0C4040B7700}" presName="spacer" presStyleCnt="0"/>
      <dgm:spPr/>
    </dgm:pt>
    <dgm:pt modelId="{E25B038F-0AD4-4EC1-A2E7-B022A9AD63F2}" type="pres">
      <dgm:prSet presAssocID="{44707C1C-2C57-4C80-BD36-BE243E888288}" presName="parentText" presStyleLbl="node1" presStyleIdx="2" presStyleCnt="6">
        <dgm:presLayoutVars>
          <dgm:chMax val="0"/>
          <dgm:bulletEnabled val="1"/>
        </dgm:presLayoutVars>
      </dgm:prSet>
      <dgm:spPr/>
    </dgm:pt>
    <dgm:pt modelId="{0B549253-03FF-4ECE-8C5E-00F9F7B24494}" type="pres">
      <dgm:prSet presAssocID="{1B22DDAB-57A8-4D16-92E9-EFEB12B62E12}" presName="spacer" presStyleCnt="0"/>
      <dgm:spPr/>
    </dgm:pt>
    <dgm:pt modelId="{B1D7BCDA-8147-45EA-8942-078DDA80349F}" type="pres">
      <dgm:prSet presAssocID="{20846CBF-788D-4690-A962-F344C6FBA855}" presName="parentText" presStyleLbl="node1" presStyleIdx="3" presStyleCnt="6">
        <dgm:presLayoutVars>
          <dgm:chMax val="0"/>
          <dgm:bulletEnabled val="1"/>
        </dgm:presLayoutVars>
      </dgm:prSet>
      <dgm:spPr/>
    </dgm:pt>
    <dgm:pt modelId="{FBEAB8F6-066B-43F2-B9C2-2F180CEFA5AE}" type="pres">
      <dgm:prSet presAssocID="{52247F66-B769-459F-B472-08ED0150ED6A}" presName="spacer" presStyleCnt="0"/>
      <dgm:spPr/>
    </dgm:pt>
    <dgm:pt modelId="{4E01957F-5891-4F86-84EC-93517B5C7D94}" type="pres">
      <dgm:prSet presAssocID="{8492FAC7-95D4-418A-B1BB-91D2728CDA49}" presName="parentText" presStyleLbl="node1" presStyleIdx="4" presStyleCnt="6">
        <dgm:presLayoutVars>
          <dgm:chMax val="0"/>
          <dgm:bulletEnabled val="1"/>
        </dgm:presLayoutVars>
      </dgm:prSet>
      <dgm:spPr/>
    </dgm:pt>
    <dgm:pt modelId="{A1BE0706-8223-4665-B232-80959A72262D}" type="pres">
      <dgm:prSet presAssocID="{2D38CD1C-421A-42CC-AEA8-C8033B08E4BC}" presName="spacer" presStyleCnt="0"/>
      <dgm:spPr/>
    </dgm:pt>
    <dgm:pt modelId="{31BD6452-DD98-4CE7-8667-485AE37DD267}" type="pres">
      <dgm:prSet presAssocID="{13ED8A55-554B-4E80-9149-C7FD08BF45F0}" presName="parentText" presStyleLbl="node1" presStyleIdx="5" presStyleCnt="6">
        <dgm:presLayoutVars>
          <dgm:chMax val="0"/>
          <dgm:bulletEnabled val="1"/>
        </dgm:presLayoutVars>
      </dgm:prSet>
      <dgm:spPr/>
    </dgm:pt>
  </dgm:ptLst>
  <dgm:cxnLst>
    <dgm:cxn modelId="{642B6905-A57E-4E6C-B84A-BFF80BAE2499}" type="presOf" srcId="{B12CEFFF-81BA-44B8-975C-B993C1B2173B}" destId="{01C2920B-5974-4371-BEA1-6C699742502A}" srcOrd="0" destOrd="0" presId="urn:microsoft.com/office/officeart/2005/8/layout/vList2"/>
    <dgm:cxn modelId="{4185BC08-5405-40B3-AB06-56AC99D7DA85}" srcId="{1F57D71D-DB6D-4D00-B667-FEFCFFEA6687}" destId="{8492FAC7-95D4-418A-B1BB-91D2728CDA49}" srcOrd="4" destOrd="0" parTransId="{3B9E86BB-2D8C-4F04-8D9C-99216A425159}" sibTransId="{2D38CD1C-421A-42CC-AEA8-C8033B08E4BC}"/>
    <dgm:cxn modelId="{9F062121-E148-4B6A-B278-90F8012227D1}" type="presOf" srcId="{13ED8A55-554B-4E80-9149-C7FD08BF45F0}" destId="{31BD6452-DD98-4CE7-8667-485AE37DD267}" srcOrd="0" destOrd="0" presId="urn:microsoft.com/office/officeart/2005/8/layout/vList2"/>
    <dgm:cxn modelId="{C77E0F31-DB7F-4F16-B194-EEC2A919F257}" srcId="{1F57D71D-DB6D-4D00-B667-FEFCFFEA6687}" destId="{13ED8A55-554B-4E80-9149-C7FD08BF45F0}" srcOrd="5" destOrd="0" parTransId="{8521201B-9855-4DA5-A822-A03D8B96C7DD}" sibTransId="{C9AFC9B0-E142-435D-A141-8EFF095037D7}"/>
    <dgm:cxn modelId="{0DBDF342-C4D6-475D-8FB5-47E577322581}" type="presOf" srcId="{84E712E3-DA17-4CE4-9718-5846CAD1649A}" destId="{F5C0C838-F713-4469-A4A1-01F8729C36A4}" srcOrd="0" destOrd="0" presId="urn:microsoft.com/office/officeart/2005/8/layout/vList2"/>
    <dgm:cxn modelId="{8096F762-9324-49B8-BF79-7CAA8B1DD98D}" type="presOf" srcId="{8492FAC7-95D4-418A-B1BB-91D2728CDA49}" destId="{4E01957F-5891-4F86-84EC-93517B5C7D94}" srcOrd="0" destOrd="0" presId="urn:microsoft.com/office/officeart/2005/8/layout/vList2"/>
    <dgm:cxn modelId="{DEEBBC70-3120-4241-905E-59E29A58D2FE}" srcId="{1F57D71D-DB6D-4D00-B667-FEFCFFEA6687}" destId="{B12CEFFF-81BA-44B8-975C-B993C1B2173B}" srcOrd="1" destOrd="0" parTransId="{E42337EE-D757-4437-8020-56565817A91D}" sibTransId="{F322C1D8-1B26-4EA1-9C27-A0C4040B7700}"/>
    <dgm:cxn modelId="{789B4E7B-7B65-4EFF-B9AA-13A9AD2CF72F}" type="presOf" srcId="{1F57D71D-DB6D-4D00-B667-FEFCFFEA6687}" destId="{748D39FE-C9EA-4483-B827-365B8DDEA528}" srcOrd="0" destOrd="0" presId="urn:microsoft.com/office/officeart/2005/8/layout/vList2"/>
    <dgm:cxn modelId="{4B244A8A-2FD6-4177-9A42-C52FE2FABC05}" srcId="{1F57D71D-DB6D-4D00-B667-FEFCFFEA6687}" destId="{84E712E3-DA17-4CE4-9718-5846CAD1649A}" srcOrd="0" destOrd="0" parTransId="{AF8ECB65-AFF2-4CBA-B7E9-21D0F6CF1AD9}" sibTransId="{C05414AF-A8A0-4BD9-A971-CE878BB3EEFD}"/>
    <dgm:cxn modelId="{1F60F49D-42BE-4D41-BE0A-7FD1D09CF69F}" srcId="{1F57D71D-DB6D-4D00-B667-FEFCFFEA6687}" destId="{20846CBF-788D-4690-A962-F344C6FBA855}" srcOrd="3" destOrd="0" parTransId="{E663B603-DEAA-4660-8C66-6DD87AF8DCEC}" sibTransId="{52247F66-B769-459F-B472-08ED0150ED6A}"/>
    <dgm:cxn modelId="{F6D9FED2-F6B7-4D13-B552-901192F7DCBB}" type="presOf" srcId="{20846CBF-788D-4690-A962-F344C6FBA855}" destId="{B1D7BCDA-8147-45EA-8942-078DDA80349F}" srcOrd="0" destOrd="0" presId="urn:microsoft.com/office/officeart/2005/8/layout/vList2"/>
    <dgm:cxn modelId="{2BBBD2F0-13E6-468E-AC1C-3555F1579DB0}" srcId="{1F57D71D-DB6D-4D00-B667-FEFCFFEA6687}" destId="{44707C1C-2C57-4C80-BD36-BE243E888288}" srcOrd="2" destOrd="0" parTransId="{C8CB264E-2D59-4374-99D7-ACEF72087E56}" sibTransId="{1B22DDAB-57A8-4D16-92E9-EFEB12B62E12}"/>
    <dgm:cxn modelId="{99AD9FF3-20EA-4712-81C1-1A88297F0ABB}" type="presOf" srcId="{44707C1C-2C57-4C80-BD36-BE243E888288}" destId="{E25B038F-0AD4-4EC1-A2E7-B022A9AD63F2}" srcOrd="0" destOrd="0" presId="urn:microsoft.com/office/officeart/2005/8/layout/vList2"/>
    <dgm:cxn modelId="{9F046841-0776-402F-BF5E-0C649607EAB3}" type="presParOf" srcId="{748D39FE-C9EA-4483-B827-365B8DDEA528}" destId="{F5C0C838-F713-4469-A4A1-01F8729C36A4}" srcOrd="0" destOrd="0" presId="urn:microsoft.com/office/officeart/2005/8/layout/vList2"/>
    <dgm:cxn modelId="{E07B6ABB-045C-4E5A-A4DA-5A6C34563D39}" type="presParOf" srcId="{748D39FE-C9EA-4483-B827-365B8DDEA528}" destId="{403EE5C8-71EF-42F9-8D92-F6D929DA989F}" srcOrd="1" destOrd="0" presId="urn:microsoft.com/office/officeart/2005/8/layout/vList2"/>
    <dgm:cxn modelId="{1ABB2C80-C32F-4E77-B5A7-6ACE9E69E550}" type="presParOf" srcId="{748D39FE-C9EA-4483-B827-365B8DDEA528}" destId="{01C2920B-5974-4371-BEA1-6C699742502A}" srcOrd="2" destOrd="0" presId="urn:microsoft.com/office/officeart/2005/8/layout/vList2"/>
    <dgm:cxn modelId="{1BA5D69A-14B8-4766-93C7-05172486422F}" type="presParOf" srcId="{748D39FE-C9EA-4483-B827-365B8DDEA528}" destId="{C41AD74A-344A-4883-8BB6-BFFD403F5779}" srcOrd="3" destOrd="0" presId="urn:microsoft.com/office/officeart/2005/8/layout/vList2"/>
    <dgm:cxn modelId="{002A7D24-0842-42E7-BC3F-272811925AC8}" type="presParOf" srcId="{748D39FE-C9EA-4483-B827-365B8DDEA528}" destId="{E25B038F-0AD4-4EC1-A2E7-B022A9AD63F2}" srcOrd="4" destOrd="0" presId="urn:microsoft.com/office/officeart/2005/8/layout/vList2"/>
    <dgm:cxn modelId="{E75530DB-A551-475E-8F7E-DC7B8A78E736}" type="presParOf" srcId="{748D39FE-C9EA-4483-B827-365B8DDEA528}" destId="{0B549253-03FF-4ECE-8C5E-00F9F7B24494}" srcOrd="5" destOrd="0" presId="urn:microsoft.com/office/officeart/2005/8/layout/vList2"/>
    <dgm:cxn modelId="{EDF086C9-4F93-43D6-A22D-AF197026C1CF}" type="presParOf" srcId="{748D39FE-C9EA-4483-B827-365B8DDEA528}" destId="{B1D7BCDA-8147-45EA-8942-078DDA80349F}" srcOrd="6" destOrd="0" presId="urn:microsoft.com/office/officeart/2005/8/layout/vList2"/>
    <dgm:cxn modelId="{66691F86-BC1E-4261-9BCA-542F165FCC4F}" type="presParOf" srcId="{748D39FE-C9EA-4483-B827-365B8DDEA528}" destId="{FBEAB8F6-066B-43F2-B9C2-2F180CEFA5AE}" srcOrd="7" destOrd="0" presId="urn:microsoft.com/office/officeart/2005/8/layout/vList2"/>
    <dgm:cxn modelId="{2E384544-5BE0-4537-A8A4-21AB2B36B614}" type="presParOf" srcId="{748D39FE-C9EA-4483-B827-365B8DDEA528}" destId="{4E01957F-5891-4F86-84EC-93517B5C7D94}" srcOrd="8" destOrd="0" presId="urn:microsoft.com/office/officeart/2005/8/layout/vList2"/>
    <dgm:cxn modelId="{AE69467D-2EF0-40A4-A684-DFC317790285}" type="presParOf" srcId="{748D39FE-C9EA-4483-B827-365B8DDEA528}" destId="{A1BE0706-8223-4665-B232-80959A72262D}" srcOrd="9" destOrd="0" presId="urn:microsoft.com/office/officeart/2005/8/layout/vList2"/>
    <dgm:cxn modelId="{B000EF69-C576-46A2-BDD5-54CA8427AFFB}" type="presParOf" srcId="{748D39FE-C9EA-4483-B827-365B8DDEA528}" destId="{31BD6452-DD98-4CE7-8667-485AE37DD267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CBA9200-1CFE-4D5C-84D9-6E543F1CD8BC}">
      <dsp:nvSpPr>
        <dsp:cNvPr id="0" name=""/>
        <dsp:cNvSpPr/>
      </dsp:nvSpPr>
      <dsp:spPr>
        <a:xfrm>
          <a:off x="0" y="438097"/>
          <a:ext cx="6263640" cy="551655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Increase in homelessness throughout the country</a:t>
          </a:r>
        </a:p>
      </dsp:txBody>
      <dsp:txXfrm>
        <a:off x="26930" y="465027"/>
        <a:ext cx="6209780" cy="497795"/>
      </dsp:txXfrm>
    </dsp:sp>
    <dsp:sp modelId="{B89B7867-0709-4141-8BF9-38472EDE9014}">
      <dsp:nvSpPr>
        <dsp:cNvPr id="0" name=""/>
        <dsp:cNvSpPr/>
      </dsp:nvSpPr>
      <dsp:spPr>
        <a:xfrm>
          <a:off x="0" y="1055992"/>
          <a:ext cx="6263640" cy="551655"/>
        </a:xfrm>
        <a:prstGeom prst="roundRect">
          <a:avLst/>
        </a:prstGeom>
        <a:solidFill>
          <a:schemeClr val="accent5">
            <a:hueOff val="-1689636"/>
            <a:satOff val="-4355"/>
            <a:lumOff val="-294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Influx of new funding</a:t>
          </a:r>
        </a:p>
      </dsp:txBody>
      <dsp:txXfrm>
        <a:off x="26930" y="1082922"/>
        <a:ext cx="6209780" cy="497795"/>
      </dsp:txXfrm>
    </dsp:sp>
    <dsp:sp modelId="{52A55283-FA73-40DC-AD45-6A2C66F3F6D6}">
      <dsp:nvSpPr>
        <dsp:cNvPr id="0" name=""/>
        <dsp:cNvSpPr/>
      </dsp:nvSpPr>
      <dsp:spPr>
        <a:xfrm>
          <a:off x="0" y="1607647"/>
          <a:ext cx="6263640" cy="12378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8871" tIns="22860" rIns="128016" bIns="2286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400" kern="1200"/>
            <a:t>CDBG-CV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400" kern="1200"/>
            <a:t>Cares Act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400" kern="1200"/>
            <a:t>American Rescue Plan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400" kern="1200" dirty="0"/>
            <a:t>HOME-ARP</a:t>
          </a:r>
        </a:p>
      </dsp:txBody>
      <dsp:txXfrm>
        <a:off x="0" y="1607647"/>
        <a:ext cx="6263640" cy="1237860"/>
      </dsp:txXfrm>
    </dsp:sp>
    <dsp:sp modelId="{E634F927-3074-4DEC-996F-365E30B397B7}">
      <dsp:nvSpPr>
        <dsp:cNvPr id="0" name=""/>
        <dsp:cNvSpPr/>
      </dsp:nvSpPr>
      <dsp:spPr>
        <a:xfrm>
          <a:off x="0" y="2845507"/>
          <a:ext cx="6263640" cy="551655"/>
        </a:xfrm>
        <a:prstGeom prst="roundRect">
          <a:avLst/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Supply/Change in Market</a:t>
          </a:r>
        </a:p>
      </dsp:txBody>
      <dsp:txXfrm>
        <a:off x="26930" y="2872437"/>
        <a:ext cx="6209780" cy="497795"/>
      </dsp:txXfrm>
    </dsp:sp>
    <dsp:sp modelId="{DFB70210-DED6-42C5-B7D0-9F3797AB754D}">
      <dsp:nvSpPr>
        <dsp:cNvPr id="0" name=""/>
        <dsp:cNvSpPr/>
      </dsp:nvSpPr>
      <dsp:spPr>
        <a:xfrm>
          <a:off x="0" y="3397162"/>
          <a:ext cx="6263640" cy="4998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8871" tIns="22860" rIns="128016" bIns="2286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400" kern="1200" dirty="0"/>
            <a:t>The stock already exists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400" kern="1200" dirty="0"/>
            <a:t>Motels are becoming less profitable</a:t>
          </a:r>
        </a:p>
      </dsp:txBody>
      <dsp:txXfrm>
        <a:off x="0" y="3397162"/>
        <a:ext cx="6263640" cy="499878"/>
      </dsp:txXfrm>
    </dsp:sp>
    <dsp:sp modelId="{A30CEF34-3271-41B5-80AD-BECB950E232D}">
      <dsp:nvSpPr>
        <dsp:cNvPr id="0" name=""/>
        <dsp:cNvSpPr/>
      </dsp:nvSpPr>
      <dsp:spPr>
        <a:xfrm>
          <a:off x="0" y="3897040"/>
          <a:ext cx="6263640" cy="551655"/>
        </a:xfrm>
        <a:prstGeom prst="roundRect">
          <a:avLst/>
        </a:prstGeom>
        <a:solidFill>
          <a:schemeClr val="accent5">
            <a:hueOff val="-5068907"/>
            <a:satOff val="-13064"/>
            <a:lumOff val="-882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Speed</a:t>
          </a:r>
        </a:p>
      </dsp:txBody>
      <dsp:txXfrm>
        <a:off x="26930" y="3923970"/>
        <a:ext cx="6209780" cy="497795"/>
      </dsp:txXfrm>
    </dsp:sp>
    <dsp:sp modelId="{C634D4A6-DCBD-4834-973D-E08EC5D092CD}">
      <dsp:nvSpPr>
        <dsp:cNvPr id="0" name=""/>
        <dsp:cNvSpPr/>
      </dsp:nvSpPr>
      <dsp:spPr>
        <a:xfrm>
          <a:off x="0" y="4514935"/>
          <a:ext cx="6263640" cy="551655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COVID</a:t>
          </a:r>
        </a:p>
      </dsp:txBody>
      <dsp:txXfrm>
        <a:off x="26930" y="4541865"/>
        <a:ext cx="6209780" cy="49779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35DA045-CFF4-4DDB-9315-E2B0683ACDE8}">
      <dsp:nvSpPr>
        <dsp:cNvPr id="0" name=""/>
        <dsp:cNvSpPr/>
      </dsp:nvSpPr>
      <dsp:spPr>
        <a:xfrm>
          <a:off x="0" y="671"/>
          <a:ext cx="6263640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4B49922-6D05-4031-8426-60FF2A50615D}">
      <dsp:nvSpPr>
        <dsp:cNvPr id="0" name=""/>
        <dsp:cNvSpPr/>
      </dsp:nvSpPr>
      <dsp:spPr>
        <a:xfrm>
          <a:off x="0" y="671"/>
          <a:ext cx="6263640" cy="11006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4310" tIns="194310" rIns="194310" bIns="194310" numCol="1" spcCol="1270" anchor="t" anchorCtr="0">
          <a:noAutofit/>
        </a:bodyPr>
        <a:lstStyle/>
        <a:p>
          <a:pPr marL="0" lvl="0" indent="0" algn="l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100" kern="1200"/>
            <a:t>CDBG-CV</a:t>
          </a:r>
        </a:p>
      </dsp:txBody>
      <dsp:txXfrm>
        <a:off x="0" y="671"/>
        <a:ext cx="6263640" cy="1100668"/>
      </dsp:txXfrm>
    </dsp:sp>
    <dsp:sp modelId="{15DDB936-319A-4EEA-A213-CA9D1BF3EF38}">
      <dsp:nvSpPr>
        <dsp:cNvPr id="0" name=""/>
        <dsp:cNvSpPr/>
      </dsp:nvSpPr>
      <dsp:spPr>
        <a:xfrm>
          <a:off x="0" y="1101340"/>
          <a:ext cx="6263640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4AB20DF-6345-45D3-AB70-722C3A16F697}">
      <dsp:nvSpPr>
        <dsp:cNvPr id="0" name=""/>
        <dsp:cNvSpPr/>
      </dsp:nvSpPr>
      <dsp:spPr>
        <a:xfrm>
          <a:off x="0" y="1101340"/>
          <a:ext cx="6263640" cy="11006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4310" tIns="194310" rIns="194310" bIns="194310" numCol="1" spcCol="1270" anchor="t" anchorCtr="0">
          <a:noAutofit/>
        </a:bodyPr>
        <a:lstStyle/>
        <a:p>
          <a:pPr marL="0" lvl="0" indent="0" algn="l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100" kern="1200"/>
            <a:t>American Rescue Plan</a:t>
          </a:r>
        </a:p>
      </dsp:txBody>
      <dsp:txXfrm>
        <a:off x="0" y="1101340"/>
        <a:ext cx="6263640" cy="1100668"/>
      </dsp:txXfrm>
    </dsp:sp>
    <dsp:sp modelId="{FB84895A-6465-4A41-9576-14923610D418}">
      <dsp:nvSpPr>
        <dsp:cNvPr id="0" name=""/>
        <dsp:cNvSpPr/>
      </dsp:nvSpPr>
      <dsp:spPr>
        <a:xfrm>
          <a:off x="0" y="2202009"/>
          <a:ext cx="6263640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2C755CF-DD96-4C10-AC1E-5381FC7F4560}">
      <dsp:nvSpPr>
        <dsp:cNvPr id="0" name=""/>
        <dsp:cNvSpPr/>
      </dsp:nvSpPr>
      <dsp:spPr>
        <a:xfrm>
          <a:off x="0" y="2202009"/>
          <a:ext cx="6263640" cy="11006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4310" tIns="194310" rIns="194310" bIns="194310" numCol="1" spcCol="1270" anchor="t" anchorCtr="0">
          <a:noAutofit/>
        </a:bodyPr>
        <a:lstStyle/>
        <a:p>
          <a:pPr marL="0" lvl="0" indent="0" algn="l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100" kern="1200"/>
            <a:t>HOME</a:t>
          </a:r>
        </a:p>
      </dsp:txBody>
      <dsp:txXfrm>
        <a:off x="0" y="2202009"/>
        <a:ext cx="6263640" cy="1100668"/>
      </dsp:txXfrm>
    </dsp:sp>
    <dsp:sp modelId="{B022C483-6BAC-4757-B41B-28ADD47C984D}">
      <dsp:nvSpPr>
        <dsp:cNvPr id="0" name=""/>
        <dsp:cNvSpPr/>
      </dsp:nvSpPr>
      <dsp:spPr>
        <a:xfrm>
          <a:off x="0" y="3302678"/>
          <a:ext cx="6263640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E3CC56F-CD70-4482-B9DB-1578314CC38F}">
      <dsp:nvSpPr>
        <dsp:cNvPr id="0" name=""/>
        <dsp:cNvSpPr/>
      </dsp:nvSpPr>
      <dsp:spPr>
        <a:xfrm>
          <a:off x="0" y="3302678"/>
          <a:ext cx="6263640" cy="11006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4310" tIns="194310" rIns="194310" bIns="194310" numCol="1" spcCol="1270" anchor="t" anchorCtr="0">
          <a:noAutofit/>
        </a:bodyPr>
        <a:lstStyle/>
        <a:p>
          <a:pPr marL="0" lvl="0" indent="0" algn="l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100" kern="1200"/>
            <a:t>HOME-ARP</a:t>
          </a:r>
        </a:p>
      </dsp:txBody>
      <dsp:txXfrm>
        <a:off x="0" y="3302678"/>
        <a:ext cx="6263640" cy="1100668"/>
      </dsp:txXfrm>
    </dsp:sp>
    <dsp:sp modelId="{37D6ABAD-1DC4-442E-868A-FD71F7BEFB53}">
      <dsp:nvSpPr>
        <dsp:cNvPr id="0" name=""/>
        <dsp:cNvSpPr/>
      </dsp:nvSpPr>
      <dsp:spPr>
        <a:xfrm>
          <a:off x="0" y="4403347"/>
          <a:ext cx="6263640" cy="0"/>
        </a:xfrm>
        <a:prstGeom prst="lin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2912E5A-5424-47EB-8F9D-08F642A623E2}">
      <dsp:nvSpPr>
        <dsp:cNvPr id="0" name=""/>
        <dsp:cNvSpPr/>
      </dsp:nvSpPr>
      <dsp:spPr>
        <a:xfrm>
          <a:off x="0" y="4403347"/>
          <a:ext cx="6263640" cy="11006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4310" tIns="194310" rIns="194310" bIns="194310" numCol="1" spcCol="1270" anchor="t" anchorCtr="0">
          <a:noAutofit/>
        </a:bodyPr>
        <a:lstStyle/>
        <a:p>
          <a:pPr marL="0" lvl="0" indent="0" algn="l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100" kern="1200"/>
            <a:t>SHIP</a:t>
          </a:r>
        </a:p>
      </dsp:txBody>
      <dsp:txXfrm>
        <a:off x="0" y="4403347"/>
        <a:ext cx="6263640" cy="110066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67EEFB5-25FA-47FA-9AAD-D3E95101E0FC}">
      <dsp:nvSpPr>
        <dsp:cNvPr id="0" name=""/>
        <dsp:cNvSpPr/>
      </dsp:nvSpPr>
      <dsp:spPr>
        <a:xfrm>
          <a:off x="0" y="0"/>
          <a:ext cx="6700470" cy="935415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marL="0" lvl="0" indent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900" kern="1200"/>
            <a:t>Cash Flow is typically tight</a:t>
          </a:r>
        </a:p>
      </dsp:txBody>
      <dsp:txXfrm>
        <a:off x="45663" y="45663"/>
        <a:ext cx="6609144" cy="844089"/>
      </dsp:txXfrm>
    </dsp:sp>
    <dsp:sp modelId="{47849808-C11B-45D6-91EB-FBF186F3118E}">
      <dsp:nvSpPr>
        <dsp:cNvPr id="0" name=""/>
        <dsp:cNvSpPr/>
      </dsp:nvSpPr>
      <dsp:spPr>
        <a:xfrm>
          <a:off x="0" y="1096274"/>
          <a:ext cx="6700470" cy="935415"/>
        </a:xfrm>
        <a:prstGeom prst="roundRect">
          <a:avLst/>
        </a:prstGeom>
        <a:gradFill rotWithShape="0">
          <a:gsLst>
            <a:gs pos="0">
              <a:schemeClr val="accent5">
                <a:hueOff val="-3379271"/>
                <a:satOff val="-8710"/>
                <a:lumOff val="-588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3379271"/>
                <a:satOff val="-8710"/>
                <a:lumOff val="-588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3379271"/>
                <a:satOff val="-8710"/>
                <a:lumOff val="-588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marL="0" lvl="0" indent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900" kern="1200"/>
            <a:t>Support Services</a:t>
          </a:r>
        </a:p>
      </dsp:txBody>
      <dsp:txXfrm>
        <a:off x="45663" y="1141937"/>
        <a:ext cx="6609144" cy="844089"/>
      </dsp:txXfrm>
    </dsp:sp>
    <dsp:sp modelId="{FBD9F241-C615-4186-AFB2-8E29B04CA84D}">
      <dsp:nvSpPr>
        <dsp:cNvPr id="0" name=""/>
        <dsp:cNvSpPr/>
      </dsp:nvSpPr>
      <dsp:spPr>
        <a:xfrm>
          <a:off x="0" y="2031689"/>
          <a:ext cx="6700470" cy="10293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2740" tIns="49530" rIns="277368" bIns="49530" numCol="1" spcCol="1270" anchor="t" anchorCtr="0">
          <a:noAutofit/>
        </a:bodyPr>
        <a:lstStyle/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3000" kern="1200"/>
            <a:t>Funded from Cash flow</a:t>
          </a:r>
        </a:p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3000" kern="1200"/>
            <a:t>Funded through third party contracts </a:t>
          </a:r>
        </a:p>
      </dsp:txBody>
      <dsp:txXfrm>
        <a:off x="0" y="2031689"/>
        <a:ext cx="6700470" cy="1029307"/>
      </dsp:txXfrm>
    </dsp:sp>
    <dsp:sp modelId="{26BD0FBE-CFF6-402A-AD7F-F144E982DBA0}">
      <dsp:nvSpPr>
        <dsp:cNvPr id="0" name=""/>
        <dsp:cNvSpPr/>
      </dsp:nvSpPr>
      <dsp:spPr>
        <a:xfrm>
          <a:off x="0" y="3060997"/>
          <a:ext cx="6700470" cy="935415"/>
        </a:xfrm>
        <a:prstGeom prst="roundRect">
          <a:avLst/>
        </a:prstGeom>
        <a:gradFill rotWithShape="0">
          <a:gsLst>
            <a:gs pos="0">
              <a:schemeClr val="accent5">
                <a:hueOff val="-6758543"/>
                <a:satOff val="-17419"/>
                <a:lumOff val="-11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6758543"/>
                <a:satOff val="-17419"/>
                <a:lumOff val="-11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6758543"/>
                <a:satOff val="-17419"/>
                <a:lumOff val="-11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marL="0" lvl="0" indent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900" kern="1200"/>
            <a:t>Covering Operating Deficits</a:t>
          </a:r>
        </a:p>
      </dsp:txBody>
      <dsp:txXfrm>
        <a:off x="45663" y="3106660"/>
        <a:ext cx="6609144" cy="844089"/>
      </dsp:txXfrm>
    </dsp:sp>
    <dsp:sp modelId="{A0FCF017-177B-471E-850A-9D3A23FC1831}">
      <dsp:nvSpPr>
        <dsp:cNvPr id="0" name=""/>
        <dsp:cNvSpPr/>
      </dsp:nvSpPr>
      <dsp:spPr>
        <a:xfrm>
          <a:off x="0" y="3996412"/>
          <a:ext cx="6700470" cy="15742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2740" tIns="49530" rIns="277368" bIns="49530" numCol="1" spcCol="1270" anchor="t" anchorCtr="0">
          <a:noAutofit/>
        </a:bodyPr>
        <a:lstStyle/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3000" kern="1200"/>
            <a:t>Fundraising  </a:t>
          </a:r>
        </a:p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3000" kern="1200"/>
            <a:t>Operating deficit reserves</a:t>
          </a:r>
        </a:p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3000" kern="1200"/>
            <a:t>Both</a:t>
          </a:r>
        </a:p>
      </dsp:txBody>
      <dsp:txXfrm>
        <a:off x="0" y="3996412"/>
        <a:ext cx="6700470" cy="157423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22FC402-3BA3-4548-98C8-EF6A99477480}">
      <dsp:nvSpPr>
        <dsp:cNvPr id="0" name=""/>
        <dsp:cNvSpPr/>
      </dsp:nvSpPr>
      <dsp:spPr>
        <a:xfrm>
          <a:off x="0" y="31081"/>
          <a:ext cx="6263640" cy="791505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/>
            <a:t>Zoning</a:t>
          </a:r>
        </a:p>
      </dsp:txBody>
      <dsp:txXfrm>
        <a:off x="38638" y="69719"/>
        <a:ext cx="6186364" cy="714229"/>
      </dsp:txXfrm>
    </dsp:sp>
    <dsp:sp modelId="{49B5255B-0EDF-4BB0-BDDE-238A52581BFE}">
      <dsp:nvSpPr>
        <dsp:cNvPr id="0" name=""/>
        <dsp:cNvSpPr/>
      </dsp:nvSpPr>
      <dsp:spPr>
        <a:xfrm>
          <a:off x="0" y="822586"/>
          <a:ext cx="6263640" cy="12637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8871" tIns="41910" rIns="234696" bIns="41910" numCol="1" spcCol="1270" anchor="t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600" kern="1200"/>
            <a:t>Can trigger change of use requirements</a:t>
          </a:r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600" kern="1200"/>
            <a:t>Proposed use may not be permitted in current zoning district</a:t>
          </a:r>
        </a:p>
      </dsp:txBody>
      <dsp:txXfrm>
        <a:off x="0" y="822586"/>
        <a:ext cx="6263640" cy="1263735"/>
      </dsp:txXfrm>
    </dsp:sp>
    <dsp:sp modelId="{F8F639F8-7DBC-4ED4-9321-679D7D144D52}">
      <dsp:nvSpPr>
        <dsp:cNvPr id="0" name=""/>
        <dsp:cNvSpPr/>
      </dsp:nvSpPr>
      <dsp:spPr>
        <a:xfrm>
          <a:off x="0" y="2086321"/>
          <a:ext cx="6263640" cy="791505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/>
            <a:t>Codes</a:t>
          </a:r>
        </a:p>
      </dsp:txBody>
      <dsp:txXfrm>
        <a:off x="38638" y="2124959"/>
        <a:ext cx="6186364" cy="714229"/>
      </dsp:txXfrm>
    </dsp:sp>
    <dsp:sp modelId="{8A10E4A7-6B59-40D8-B816-715108D5EA84}">
      <dsp:nvSpPr>
        <dsp:cNvPr id="0" name=""/>
        <dsp:cNvSpPr/>
      </dsp:nvSpPr>
      <dsp:spPr>
        <a:xfrm>
          <a:off x="0" y="2877826"/>
          <a:ext cx="6263640" cy="25957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8871" tIns="41910" rIns="234696" bIns="41910" numCol="1" spcCol="1270" anchor="t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600" kern="1200"/>
            <a:t>Change of use can trigger compliance with all codes</a:t>
          </a:r>
        </a:p>
        <a:p>
          <a:pPr marL="457200" lvl="2" indent="-228600" algn="l" defTabSz="11557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600" kern="1200"/>
            <a:t>Parking</a:t>
          </a:r>
        </a:p>
        <a:p>
          <a:pPr marL="457200" lvl="2" indent="-228600" algn="l" defTabSz="11557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600" kern="1200"/>
            <a:t>Minimum unit size</a:t>
          </a:r>
        </a:p>
        <a:p>
          <a:pPr marL="457200" lvl="2" indent="-228600" algn="l" defTabSz="11557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600" kern="1200"/>
            <a:t>Kitchens</a:t>
          </a:r>
        </a:p>
        <a:p>
          <a:pPr marL="457200" lvl="2" indent="-228600" algn="l" defTabSz="11557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600" kern="1200"/>
            <a:t>Individual meters</a:t>
          </a:r>
        </a:p>
      </dsp:txBody>
      <dsp:txXfrm>
        <a:off x="0" y="2877826"/>
        <a:ext cx="6263640" cy="259578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2E43E18-93E2-43F0-B443-7E1609478187}">
      <dsp:nvSpPr>
        <dsp:cNvPr id="0" name=""/>
        <dsp:cNvSpPr/>
      </dsp:nvSpPr>
      <dsp:spPr>
        <a:xfrm>
          <a:off x="0" y="134043"/>
          <a:ext cx="6263640" cy="893816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Evidence-based</a:t>
          </a:r>
        </a:p>
      </dsp:txBody>
      <dsp:txXfrm>
        <a:off x="43633" y="177676"/>
        <a:ext cx="6176374" cy="806550"/>
      </dsp:txXfrm>
    </dsp:sp>
    <dsp:sp modelId="{B77E71C2-12C0-475D-AC6A-384053E9E281}">
      <dsp:nvSpPr>
        <dsp:cNvPr id="0" name=""/>
        <dsp:cNvSpPr/>
      </dsp:nvSpPr>
      <dsp:spPr>
        <a:xfrm>
          <a:off x="0" y="1073939"/>
          <a:ext cx="6263640" cy="893816"/>
        </a:xfrm>
        <a:prstGeom prst="roundRect">
          <a:avLst/>
        </a:prstGeom>
        <a:solidFill>
          <a:schemeClr val="accent5">
            <a:hueOff val="-1689636"/>
            <a:satOff val="-4355"/>
            <a:lumOff val="-294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Client-centered </a:t>
          </a:r>
        </a:p>
      </dsp:txBody>
      <dsp:txXfrm>
        <a:off x="43633" y="1117572"/>
        <a:ext cx="6176374" cy="806550"/>
      </dsp:txXfrm>
    </dsp:sp>
    <dsp:sp modelId="{61474F8E-FF23-45A8-90B1-A64A18245132}">
      <dsp:nvSpPr>
        <dsp:cNvPr id="0" name=""/>
        <dsp:cNvSpPr/>
      </dsp:nvSpPr>
      <dsp:spPr>
        <a:xfrm>
          <a:off x="0" y="2013835"/>
          <a:ext cx="6263640" cy="893816"/>
        </a:xfrm>
        <a:prstGeom prst="roundRect">
          <a:avLst/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Recognizes housing as a necessary tool to make other voluntary life changes, such as </a:t>
          </a:r>
        </a:p>
      </dsp:txBody>
      <dsp:txXfrm>
        <a:off x="43633" y="2057468"/>
        <a:ext cx="6176374" cy="806550"/>
      </dsp:txXfrm>
    </dsp:sp>
    <dsp:sp modelId="{C5CBD613-E065-4AAA-BA4E-D31073CD3015}">
      <dsp:nvSpPr>
        <dsp:cNvPr id="0" name=""/>
        <dsp:cNvSpPr/>
      </dsp:nvSpPr>
      <dsp:spPr>
        <a:xfrm>
          <a:off x="0" y="2907652"/>
          <a:ext cx="6263640" cy="6292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8871" tIns="20320" rIns="113792" bIns="2032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200" kern="1200"/>
            <a:t>Seeking treatment 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200" kern="1200"/>
            <a:t>Seeking medical care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200" kern="1200"/>
            <a:t>Increasing income</a:t>
          </a:r>
        </a:p>
      </dsp:txBody>
      <dsp:txXfrm>
        <a:off x="0" y="2907652"/>
        <a:ext cx="6263640" cy="629280"/>
      </dsp:txXfrm>
    </dsp:sp>
    <dsp:sp modelId="{F2C32C1D-8DDA-4DF1-8732-62BDB21EE2AC}">
      <dsp:nvSpPr>
        <dsp:cNvPr id="0" name=""/>
        <dsp:cNvSpPr/>
      </dsp:nvSpPr>
      <dsp:spPr>
        <a:xfrm>
          <a:off x="0" y="3536932"/>
          <a:ext cx="6263640" cy="893816"/>
        </a:xfrm>
        <a:prstGeom prst="roundRect">
          <a:avLst/>
        </a:prstGeom>
        <a:solidFill>
          <a:schemeClr val="accent5">
            <a:hueOff val="-5068907"/>
            <a:satOff val="-13064"/>
            <a:lumOff val="-882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In contrast with the traditional model of rewarding “housing readiness.” </a:t>
          </a:r>
        </a:p>
      </dsp:txBody>
      <dsp:txXfrm>
        <a:off x="43633" y="3580565"/>
        <a:ext cx="6176374" cy="806550"/>
      </dsp:txXfrm>
    </dsp:sp>
    <dsp:sp modelId="{E8C3E77E-53F8-4AAE-8DB1-0B30AB192A06}">
      <dsp:nvSpPr>
        <dsp:cNvPr id="0" name=""/>
        <dsp:cNvSpPr/>
      </dsp:nvSpPr>
      <dsp:spPr>
        <a:xfrm>
          <a:off x="0" y="4476828"/>
          <a:ext cx="6263640" cy="893816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The goal of Housing First is to provide housing to individuals and families quickly with as few obstacles as possible, along with voluntary support services according to their needs</a:t>
          </a:r>
        </a:p>
      </dsp:txBody>
      <dsp:txXfrm>
        <a:off x="43633" y="4520461"/>
        <a:ext cx="6176374" cy="80655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5C0C838-F713-4469-A4A1-01F8729C36A4}">
      <dsp:nvSpPr>
        <dsp:cNvPr id="0" name=""/>
        <dsp:cNvSpPr/>
      </dsp:nvSpPr>
      <dsp:spPr>
        <a:xfrm>
          <a:off x="0" y="0"/>
          <a:ext cx="6263640" cy="837952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“Screen in” vulnerable populations by—</a:t>
          </a:r>
        </a:p>
      </dsp:txBody>
      <dsp:txXfrm>
        <a:off x="40905" y="40905"/>
        <a:ext cx="6181830" cy="756142"/>
      </dsp:txXfrm>
    </dsp:sp>
    <dsp:sp modelId="{01C2920B-5974-4371-BEA1-6C699742502A}">
      <dsp:nvSpPr>
        <dsp:cNvPr id="0" name=""/>
        <dsp:cNvSpPr/>
      </dsp:nvSpPr>
      <dsp:spPr>
        <a:xfrm>
          <a:off x="0" y="1011638"/>
          <a:ext cx="6263640" cy="837952"/>
        </a:xfrm>
        <a:prstGeom prst="roundRect">
          <a:avLst/>
        </a:prstGeom>
        <a:solidFill>
          <a:schemeClr val="accent5">
            <a:hueOff val="-1351709"/>
            <a:satOff val="-3484"/>
            <a:lumOff val="-235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Accepting </a:t>
          </a:r>
          <a:r>
            <a:rPr lang="en-US" sz="1500" kern="1200" dirty="0"/>
            <a:t>referrals from coordinated entry systems or other entities serving people experiencing homelessness, and</a:t>
          </a:r>
        </a:p>
      </dsp:txBody>
      <dsp:txXfrm>
        <a:off x="40905" y="1052543"/>
        <a:ext cx="6181830" cy="756142"/>
      </dsp:txXfrm>
    </dsp:sp>
    <dsp:sp modelId="{E25B038F-0AD4-4EC1-A2E7-B022A9AD63F2}">
      <dsp:nvSpPr>
        <dsp:cNvPr id="0" name=""/>
        <dsp:cNvSpPr/>
      </dsp:nvSpPr>
      <dsp:spPr>
        <a:xfrm>
          <a:off x="0" y="1892791"/>
          <a:ext cx="6263640" cy="837952"/>
        </a:xfrm>
        <a:prstGeom prst="roundRect">
          <a:avLst/>
        </a:prstGeom>
        <a:solidFill>
          <a:schemeClr val="accent5">
            <a:hueOff val="-2703417"/>
            <a:satOff val="-6968"/>
            <a:lumOff val="-470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Eliminating policies excluding applicants based on poor credit history or evictions, criminal justice involvement, use of drugs or alcohol, or completion or participation in treatment.</a:t>
          </a:r>
        </a:p>
      </dsp:txBody>
      <dsp:txXfrm>
        <a:off x="40905" y="1933696"/>
        <a:ext cx="6181830" cy="756142"/>
      </dsp:txXfrm>
    </dsp:sp>
    <dsp:sp modelId="{B1D7BCDA-8147-45EA-8942-078DDA80349F}">
      <dsp:nvSpPr>
        <dsp:cNvPr id="0" name=""/>
        <dsp:cNvSpPr/>
      </dsp:nvSpPr>
      <dsp:spPr>
        <a:xfrm>
          <a:off x="0" y="2773943"/>
          <a:ext cx="6263640" cy="837952"/>
        </a:xfrm>
        <a:prstGeom prst="roundRect">
          <a:avLst/>
        </a:prstGeom>
        <a:solidFill>
          <a:schemeClr val="accent5">
            <a:hueOff val="-4055126"/>
            <a:satOff val="-10451"/>
            <a:lumOff val="-705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Emphasize tenant-driven services plans to provide flexible, voluntary services, and abolish policies that condition tenancy on program compliance or failure to participate in services.</a:t>
          </a:r>
        </a:p>
      </dsp:txBody>
      <dsp:txXfrm>
        <a:off x="40905" y="2814848"/>
        <a:ext cx="6181830" cy="756142"/>
      </dsp:txXfrm>
    </dsp:sp>
    <dsp:sp modelId="{4E01957F-5891-4F86-84EC-93517B5C7D94}">
      <dsp:nvSpPr>
        <dsp:cNvPr id="0" name=""/>
        <dsp:cNvSpPr/>
      </dsp:nvSpPr>
      <dsp:spPr>
        <a:xfrm>
          <a:off x="0" y="3655096"/>
          <a:ext cx="6263640" cy="837952"/>
        </a:xfrm>
        <a:prstGeom prst="roundRect">
          <a:avLst/>
        </a:prstGeom>
        <a:solidFill>
          <a:schemeClr val="accent5">
            <a:hueOff val="-5406834"/>
            <a:satOff val="-13935"/>
            <a:lumOff val="-941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Provide tenants with leases and rights and responsibilities of tenancy under law in non-time limited housing (except in some housing for homeless youth).</a:t>
          </a:r>
        </a:p>
      </dsp:txBody>
      <dsp:txXfrm>
        <a:off x="40905" y="3696001"/>
        <a:ext cx="6181830" cy="756142"/>
      </dsp:txXfrm>
    </dsp:sp>
    <dsp:sp modelId="{31BD6452-DD98-4CE7-8667-485AE37DD267}">
      <dsp:nvSpPr>
        <dsp:cNvPr id="0" name=""/>
        <dsp:cNvSpPr/>
      </dsp:nvSpPr>
      <dsp:spPr>
        <a:xfrm>
          <a:off x="0" y="4536249"/>
          <a:ext cx="6263640" cy="837952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Allow tenants to use alcohol or drugs in their own apartments, without evicting based on use, so long as the tenant does not violate lease terms</a:t>
          </a:r>
        </a:p>
      </dsp:txBody>
      <dsp:txXfrm>
        <a:off x="40905" y="4577154"/>
        <a:ext cx="6181830" cy="75614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B66254-0CBB-4FB9-B9AC-D9F5DA10CD7D}" type="datetimeFigureOut">
              <a:rPr lang="en-US" smtClean="0"/>
              <a:t>2/17/2023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5D7B2C-120A-4C0D-9DAF-8DDFDC0D6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49559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53947F-2DF3-D4B2-3026-F29E275B44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AE111C7-AA26-02FC-C1EE-9A0C311D758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D868F1-DB24-5A1D-FE42-685C8804B9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A9080-77A9-4BDE-96DD-90654420EFB4}" type="datetime1">
              <a:rPr lang="en-US" smtClean="0"/>
              <a:t>2/17/2023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DFD3A8-2B67-7F61-05E8-C97E532EF2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>
                <a:solidFill>
                  <a:srgbClr val="66669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SFF Consulting Group, Inc.</a:t>
            </a:r>
            <a:endParaRPr lang="en-US" altLang="en-US" sz="2000">
              <a:solidFill>
                <a:schemeClr val="tx1"/>
              </a:solidFill>
              <a:latin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A8B47A-BDE4-DC44-4643-BFA2221CDA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06B02-1C7A-47AC-AED1-9CF61BC308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53121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9EEBB5-E411-BD93-E4B3-596238BE3B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DCE3D7E-29C9-C210-11FC-8959BD837D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BB71FD-3A02-6AB9-86C7-A2DE8AE232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E97B6-667E-49E2-BAE9-54D0DE68130E}" type="datetime1">
              <a:rPr lang="en-US" smtClean="0"/>
              <a:t>2/17/2023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29BF8B-54C8-8252-DBEF-FB2F532663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SFF Consulting Group, Inc.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7007DE-A77C-1D00-47EC-8B9BE5858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06B02-1C7A-47AC-AED1-9CF61BC308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0899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7DB4F5B-7AAD-4FD4-9AC5-3A9E41CD619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E915178-92E7-0B43-948C-6A4E54C562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9C7F96-50AB-39AC-AA31-49EE109A42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E14D4-28CF-4E4C-85FB-3F664EBD5208}" type="datetime1">
              <a:rPr lang="en-US" smtClean="0"/>
              <a:t>2/17/2023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140A8D-639C-24C2-F3C4-A1655DA4C2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SFF Consulting Group, Inc.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4DBE96-4AF3-3FEB-4233-9C7FE16ADC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06B02-1C7A-47AC-AED1-9CF61BC308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5750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68AB41-2474-072F-3AFA-6011124704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20DA41-7475-DB1A-51B4-0D430846A2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D636BA-A4C8-38A6-A3C2-CB63E6E157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6C019-5247-4D81-A120-AE01FAD8788C}" type="datetime1">
              <a:rPr lang="en-US" smtClean="0"/>
              <a:t>2/17/2023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38C259-4FAD-68E0-87F4-5A55E6270F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>
                <a:solidFill>
                  <a:srgbClr val="66669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SFF Consulting Group, Inc.</a:t>
            </a:r>
            <a:endParaRPr lang="en-US" altLang="en-US" sz="2000">
              <a:solidFill>
                <a:schemeClr val="tx1"/>
              </a:solidFill>
              <a:latin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6DF63B-BA26-1682-6DAD-7B8D3ED3BF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06B02-1C7A-47AC-AED1-9CF61BC308A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37FB0F13-9BA1-F3A3-C324-EAD5261AC75E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8" name="Picture 4" descr="Logo&#10;&#10;Description automatically generated">
            <a:extLst>
              <a:ext uri="{FF2B5EF4-FFF2-40B4-BE49-F238E27FC236}">
                <a16:creationId xmlns:a16="http://schemas.microsoft.com/office/drawing/2014/main" id="{4C0C9C39-1669-5EB0-EF80-3EA0F778BB5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4147" y="5494957"/>
            <a:ext cx="1291390" cy="861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62384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2EFD1F-8C02-5861-56B0-7EF85A6E14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85CBB4-AFAE-9DB4-ED68-9BB6C663A8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557A4B-3388-8B0E-B234-0D636A5AFC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AA695-B51B-48E6-BC8F-91A73AAF4E3A}" type="datetime1">
              <a:rPr lang="en-US" smtClean="0"/>
              <a:t>2/17/2023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E94582-22EA-E481-FFE9-98C96D19C0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SFF Consulting Group, Inc.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61F698-DC72-059C-9855-40E5DABDE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06B02-1C7A-47AC-AED1-9CF61BC308A8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4" descr="Logo&#10;&#10;Description automatically generated">
            <a:extLst>
              <a:ext uri="{FF2B5EF4-FFF2-40B4-BE49-F238E27FC236}">
                <a16:creationId xmlns:a16="http://schemas.microsoft.com/office/drawing/2014/main" id="{4E27B774-0397-67A8-360A-ADA30247EEC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4147" y="5494957"/>
            <a:ext cx="1291390" cy="861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02349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694C92-BE35-A7A3-C144-C56C8D60BE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8DC9C5-8EE3-A24A-802D-477239A1FA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F91B45-BDD7-B0B5-7720-3C7F157DE4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657EC0-C9AE-9DDA-496E-B90777FC76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E70B6E-A84E-439F-A41D-01A4FC83FC48}" type="datetime1">
              <a:rPr lang="en-US" smtClean="0"/>
              <a:t>2/17/2023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80E44C-F5C6-9EA8-B279-85D0A2B5CC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SFF Consulting Group, Inc.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F55487-BE0C-6900-1B44-605F80BFCF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06B02-1C7A-47AC-AED1-9CF61BC308A8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4" descr="Logo&#10;&#10;Description automatically generated">
            <a:extLst>
              <a:ext uri="{FF2B5EF4-FFF2-40B4-BE49-F238E27FC236}">
                <a16:creationId xmlns:a16="http://schemas.microsoft.com/office/drawing/2014/main" id="{8591725E-E556-45CA-4A41-A5954247BD9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4147" y="5494957"/>
            <a:ext cx="1291390" cy="861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74273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A5A09F-401E-6725-6281-2972278896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E7C074-7C14-108E-1673-54030EB76A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15F395-F570-2A24-DB6A-4A5C2BCA66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C9AF0A5-0579-B205-B72D-92C19F82E5E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B18F1C6-21C1-DBC0-8ED7-0ECC41D864E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0A42C1F-AEAB-9476-A47B-8FA79C6380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C9510-6BC3-42C3-9055-BA9A2BD4A9D6}" type="datetime1">
              <a:rPr lang="en-US" smtClean="0"/>
              <a:t>2/17/2023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CA38526-00A0-ECC6-C8BD-4E7D91625F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SFF Consulting Group, Inc. 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FF5E0CE-6CB3-6BCE-96D5-39320EDF8D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06B02-1C7A-47AC-AED1-9CF61BC308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4282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B29C7F-CB56-F844-EEFA-DC7ED343F3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4E06F9-D278-7820-4458-1B86108A03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1CB4B-255D-4566-9D92-0BB4B7D1818C}" type="datetime1">
              <a:rPr lang="en-US" smtClean="0"/>
              <a:t>2/17/2023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0E0CA4C-CBB0-139A-0117-50CE681CD1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SFF Consulting Group, Inc.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A6655B-BBBD-631B-B10B-656CE24E8B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06B02-1C7A-47AC-AED1-9CF61BC308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1799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FF4C590-42D5-8AC5-AE77-BD0912578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417AE-AF05-4344-A88A-5ACEDA8D9BDD}" type="datetime1">
              <a:rPr lang="en-US" smtClean="0"/>
              <a:t>2/17/2023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8AC30B6-BCA7-0496-BFD2-96F2093ADB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SFF Consulting Group, Inc.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64647D-1517-2EE1-8CDD-5AF98D6BE1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06B02-1C7A-47AC-AED1-9CF61BC308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9432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74C77-A164-0229-E0AD-F83699B4DF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5C8966-3EC3-DD3C-CC90-D375E38BB6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99CA21-51E4-B583-0DCA-BAC26D6720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FFAB8D-C89B-9E82-724A-A60B9AA512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738AA-94C0-4943-B312-0A679164AD7D}" type="datetime1">
              <a:rPr lang="en-US" smtClean="0"/>
              <a:t>2/17/2023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7FE2F55-1AF1-1D5F-4127-4B0D6C8C3A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SFF Consulting Group, Inc.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D1B867-9E38-A098-85DA-C1B35F907D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06B02-1C7A-47AC-AED1-9CF61BC308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5253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4BE881-D5F4-556A-BBDA-476D109C5F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0F9CC45-B7D0-4B13-D5EE-1A84FA2737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E95F14C-1006-88E6-476E-74029C78EF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ED7E61-2525-647B-A94E-77AAA951E7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88202-C3AE-4D7E-800E-0F7E1C89B86B}" type="datetime1">
              <a:rPr lang="en-US" smtClean="0"/>
              <a:t>2/17/2023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4C041D-1F0B-74FD-7D4E-4337EE4C05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SFF Consulting Group, Inc.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9E2D95-663F-31C0-D7EE-CFFC5D73EC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06B02-1C7A-47AC-AED1-9CF61BC308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6331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0F2653F-1CFA-DC47-465C-EFF302146D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107A97-15AF-0F98-D854-98CD1D05CF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12789F-5A40-B109-D45E-03D292D6303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320276-DF1E-420F-93D3-FD8EFC8FB4E3}" type="datetime1">
              <a:rPr lang="en-US" smtClean="0"/>
              <a:t>2/17/2023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FC5B12-C466-0527-4752-F3F8318E81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SFF Consulting Group, Inc.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B63C26-90C4-16EC-B6E3-E987487D1D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906B02-1C7A-47AC-AED1-9CF61BC308A8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4" descr="Logo&#10;&#10;Description automatically generated">
            <a:extLst>
              <a:ext uri="{FF2B5EF4-FFF2-40B4-BE49-F238E27FC236}">
                <a16:creationId xmlns:a16="http://schemas.microsoft.com/office/drawing/2014/main" id="{296EEA26-991D-547F-A0E1-CEA6023CF11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4147" y="5494957"/>
            <a:ext cx="1291390" cy="861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58760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mailto:stan@sffcg.com" TargetMode="Externa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10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Video 29">
            <a:extLst>
              <a:ext uri="{FF2B5EF4-FFF2-40B4-BE49-F238E27FC236}">
                <a16:creationId xmlns:a16="http://schemas.microsoft.com/office/drawing/2014/main" id="{B56533F3-233F-B403-1FAF-48F2920958D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284" r="1" b="1"/>
          <a:stretch/>
        </p:blipFill>
        <p:spPr>
          <a:xfrm>
            <a:off x="101227" y="2207612"/>
            <a:ext cx="12191999" cy="6857990"/>
          </a:xfrm>
          <a:prstGeom prst="rect">
            <a:avLst/>
          </a:prstGeom>
        </p:spPr>
      </p:pic>
      <p:sp>
        <p:nvSpPr>
          <p:cNvPr id="31" name="Rectangle 12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95F217B-6A26-276E-CC8A-CF5D2E29AA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sz="5200" dirty="0">
                <a:solidFill>
                  <a:srgbClr val="FFFFFF"/>
                </a:solidFill>
              </a:rPr>
              <a:t>Hotel Conversions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1F3C8C9-EF39-DCD8-EAD9-B9B83BB244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0051" y="4072043"/>
            <a:ext cx="10058400" cy="12827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Non-Congregate Shelters and Permanent Supportive Housing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06122DE-7519-5448-584F-C005AD21A7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altLang="en-US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SFF Consulting Group, Inc</a:t>
            </a:r>
            <a:r>
              <a:rPr lang="en-US" altLang="en-US" dirty="0">
                <a:solidFill>
                  <a:srgbClr val="FFFF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altLang="en-US" dirty="0">
              <a:solidFill>
                <a:srgbClr val="FFFFFF"/>
              </a:solidFill>
              <a:latin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52D05E-DA34-B692-582E-3E8E1061BC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FE906B02-1C7A-47AC-AED1-9CF61BC308A8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1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7804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97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30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FA1EB5-C97A-163A-1349-E93EAF17ED2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666699"/>
                </a:solidFill>
              </a:rPr>
              <a:t>For Further Info</a:t>
            </a:r>
            <a:r>
              <a:rPr lang="en-US" dirty="0"/>
              <a:t>	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F639547E-3139-0427-7CA2-371C51034AA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>
                <a:solidFill>
                  <a:srgbClr val="666699"/>
                </a:solidFill>
              </a:rPr>
              <a:t>Stan Fitterman, President</a:t>
            </a:r>
          </a:p>
          <a:p>
            <a:r>
              <a:rPr lang="en-US" dirty="0">
                <a:solidFill>
                  <a:srgbClr val="666699"/>
                </a:solidFill>
              </a:rPr>
              <a:t>SFF Consulting Group</a:t>
            </a:r>
          </a:p>
          <a:p>
            <a:r>
              <a:rPr lang="en-US" dirty="0">
                <a:solidFill>
                  <a:srgbClr val="666699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stan@sffcg.com</a:t>
            </a:r>
            <a:endParaRPr lang="en-US" dirty="0">
              <a:solidFill>
                <a:srgbClr val="666699"/>
              </a:solidFill>
            </a:endParaRPr>
          </a:p>
          <a:p>
            <a:r>
              <a:rPr lang="en-US" dirty="0">
                <a:solidFill>
                  <a:srgbClr val="666699"/>
                </a:solidFill>
              </a:rPr>
              <a:t>(813) 240-5435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2ACF676-EFD7-14D6-B4E9-8C8618C8CE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>
                <a:solidFill>
                  <a:srgbClr val="66669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SFF Consulting Group, Inc.</a:t>
            </a:r>
            <a:endParaRPr lang="en-US" altLang="en-US" sz="2000">
              <a:solidFill>
                <a:schemeClr val="tx1"/>
              </a:solidFill>
              <a:latin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104E54C-BD5E-77CF-5C93-2B7E3C21F4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06B02-1C7A-47AC-AED1-9CF61BC308A8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26028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0">
            <a:extLst>
              <a:ext uri="{FF2B5EF4-FFF2-40B4-BE49-F238E27FC236}">
                <a16:creationId xmlns:a16="http://schemas.microsoft.com/office/drawing/2014/main" id="{B819A166-7571-4003-A6B8-B62034C3ED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509320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703635C-9735-BE6C-8C4E-2B91C39D7A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741" y="620392"/>
            <a:ext cx="3808268" cy="5504688"/>
          </a:xfrm>
        </p:spPr>
        <p:txBody>
          <a:bodyPr>
            <a:normAutofit/>
          </a:bodyPr>
          <a:lstStyle/>
          <a:p>
            <a:r>
              <a:rPr lang="en-US" sz="6000">
                <a:solidFill>
                  <a:schemeClr val="bg1"/>
                </a:solidFill>
              </a:rPr>
              <a:t>Why is this becoming a thing?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8FA6406-2B38-20A1-F98E-4E2E3BA03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altLang="en-US">
                <a:ea typeface="Calibri" panose="020F0502020204030204" pitchFamily="34" charset="0"/>
                <a:cs typeface="Times New Roman" panose="02020603050405020304" pitchFamily="18" charset="0"/>
              </a:rPr>
              <a:t>SFF Consulting Group, Inc.</a:t>
            </a:r>
            <a:endParaRPr lang="en-US" altLang="en-US">
              <a:latin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AC34B8-6FEC-A6C5-7F07-38AEA8EBE5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FE906B02-1C7A-47AC-AED1-9CF61BC308A8}" type="slidenum">
              <a:rPr lang="en-US" smtClean="0"/>
              <a:pPr>
                <a:spcAft>
                  <a:spcPts val="600"/>
                </a:spcAft>
              </a:pPr>
              <a:t>2</a:t>
            </a:fld>
            <a:endParaRPr lang="en-US"/>
          </a:p>
        </p:txBody>
      </p:sp>
      <p:graphicFrame>
        <p:nvGraphicFramePr>
          <p:cNvPr id="17" name="Content Placeholder 2">
            <a:extLst>
              <a:ext uri="{FF2B5EF4-FFF2-40B4-BE49-F238E27FC236}">
                <a16:creationId xmlns:a16="http://schemas.microsoft.com/office/drawing/2014/main" id="{1842DF15-F34D-D282-373A-0E7467D7C0F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15797125"/>
              </p:ext>
            </p:extLst>
          </p:nvPr>
        </p:nvGraphicFramePr>
        <p:xfrm>
          <a:off x="5478780" y="262584"/>
          <a:ext cx="626364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583170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819A166-7571-4003-A6B8-B62034C3ED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509320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F41208D-8FA3-6B8E-F7E4-F85CF3090B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741" y="620392"/>
            <a:ext cx="3808268" cy="5504688"/>
          </a:xfrm>
        </p:spPr>
        <p:txBody>
          <a:bodyPr>
            <a:normAutofit/>
          </a:bodyPr>
          <a:lstStyle/>
          <a:p>
            <a:r>
              <a:rPr lang="en-US" sz="6000">
                <a:solidFill>
                  <a:schemeClr val="bg1"/>
                </a:solidFill>
              </a:rPr>
              <a:t>Financing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062C166-B7FB-6762-B535-FC2E9E5421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altLang="en-US">
                <a:ea typeface="Calibri" panose="020F0502020204030204" pitchFamily="34" charset="0"/>
                <a:cs typeface="Times New Roman" panose="02020603050405020304" pitchFamily="18" charset="0"/>
              </a:rPr>
              <a:t>SFF Consulting Group, Inc.</a:t>
            </a:r>
            <a:endParaRPr lang="en-US" altLang="en-US">
              <a:latin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CD857B3-C413-A56A-75E3-057C5DEE3A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FE906B02-1C7A-47AC-AED1-9CF61BC308A8}" type="slidenum">
              <a:rPr lang="en-US" smtClean="0"/>
              <a:pPr>
                <a:spcAft>
                  <a:spcPts val="600"/>
                </a:spcAft>
              </a:pPr>
              <a:t>3</a:t>
            </a:fld>
            <a:endParaRPr lang="en-US"/>
          </a:p>
        </p:txBody>
      </p:sp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AFBA72F9-0D2C-6425-3328-882EFFCE480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74974049"/>
              </p:ext>
            </p:extLst>
          </p:nvPr>
        </p:nvGraphicFramePr>
        <p:xfrm>
          <a:off x="5468389" y="620392"/>
          <a:ext cx="626364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457744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56B2C21-A230-48C0-8DF1-C46611373C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847E18C-932D-4C95-AABA-FEC7C9499A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3150CB11-0C61-439E-910F-5787759E72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43F8A58B-5155-44CE-A5FF-7647B47D0A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443F2ACA-E6D6-4028-82DD-F03C262D5D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5" y="1410079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1A54D8C-5C4C-AB87-89B2-8D69720AA3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478" y="1683756"/>
            <a:ext cx="3115265" cy="2396359"/>
          </a:xfrm>
        </p:spPr>
        <p:txBody>
          <a:bodyPr anchor="b">
            <a:normAutofit/>
          </a:bodyPr>
          <a:lstStyle/>
          <a:p>
            <a:pPr algn="r"/>
            <a:r>
              <a:rPr lang="en-US" sz="4000" dirty="0">
                <a:solidFill>
                  <a:srgbClr val="FFFFFF"/>
                </a:solidFill>
              </a:rPr>
              <a:t>Cash Flow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3122AC1-924E-C076-7D27-4B7ADE735E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-1828800" y="1984248"/>
            <a:ext cx="4114800" cy="365125"/>
          </a:xfrm>
        </p:spPr>
        <p:txBody>
          <a:bodyPr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 altLang="en-US" sz="1100">
                <a:solidFill>
                  <a:srgbClr val="FFFF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SFF Consulting Group, Inc.</a:t>
            </a:r>
            <a:endParaRPr lang="en-US" altLang="en-US" sz="1100">
              <a:solidFill>
                <a:srgbClr val="FFFFFF"/>
              </a:solidFill>
              <a:latin typeface="Arial" panose="020B0604020202020204" pitchFamily="34" charset="0"/>
            </a:endParaRPr>
          </a:p>
          <a:p>
            <a:pPr algn="l">
              <a:spcAft>
                <a:spcPts val="600"/>
              </a:spcAft>
            </a:pPr>
            <a:endParaRPr lang="en-US" sz="1100">
              <a:solidFill>
                <a:srgbClr val="FFFFFF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48A66F0-BB56-4C38-8490-7F72E234D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4320" y="6455664"/>
            <a:ext cx="448056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FE906B02-1C7A-47AC-AED1-9CF61BC308A8}" type="slidenum">
              <a:rPr lang="en-US" sz="1100">
                <a:solidFill>
                  <a:schemeClr val="tx1">
                    <a:lumMod val="50000"/>
                    <a:lumOff val="50000"/>
                  </a:schemeClr>
                </a:solidFill>
              </a:rPr>
              <a:pPr>
                <a:spcAft>
                  <a:spcPts val="600"/>
                </a:spcAft>
              </a:pPr>
              <a:t>4</a:t>
            </a:fld>
            <a:endParaRPr lang="en-US" sz="11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graphicFrame>
        <p:nvGraphicFramePr>
          <p:cNvPr id="8" name="Content Placeholder 2">
            <a:extLst>
              <a:ext uri="{FF2B5EF4-FFF2-40B4-BE49-F238E27FC236}">
                <a16:creationId xmlns:a16="http://schemas.microsoft.com/office/drawing/2014/main" id="{B98D2429-6D39-E1C3-7F9B-1308AB39283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98789695"/>
              </p:ext>
            </p:extLst>
          </p:nvPr>
        </p:nvGraphicFramePr>
        <p:xfrm>
          <a:off x="4764672" y="249603"/>
          <a:ext cx="6700470" cy="56191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5294397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819A166-7571-4003-A6B8-B62034C3ED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509320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DC3DD57-AE21-4032-FC82-CCAA4B84B6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741" y="620392"/>
            <a:ext cx="3808268" cy="5504688"/>
          </a:xfrm>
        </p:spPr>
        <p:txBody>
          <a:bodyPr>
            <a:normAutofit/>
          </a:bodyPr>
          <a:lstStyle/>
          <a:p>
            <a:r>
              <a:rPr lang="en-US" sz="6000">
                <a:solidFill>
                  <a:schemeClr val="bg1"/>
                </a:solidFill>
              </a:rPr>
              <a:t>Land Use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C2B400E-595D-209E-A101-E4595381E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altLang="en-US">
                <a:ea typeface="Calibri" panose="020F0502020204030204" pitchFamily="34" charset="0"/>
                <a:cs typeface="Times New Roman" panose="02020603050405020304" pitchFamily="18" charset="0"/>
              </a:rPr>
              <a:t>SFF Consulting Group, Inc.</a:t>
            </a:r>
            <a:endParaRPr lang="en-US" altLang="en-US">
              <a:latin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A0E96A1-51B6-E4BE-B44A-020AB8B98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FE906B02-1C7A-47AC-AED1-9CF61BC308A8}" type="slidenum">
              <a:rPr lang="en-US" smtClean="0"/>
              <a:pPr>
                <a:spcAft>
                  <a:spcPts val="600"/>
                </a:spcAft>
              </a:pPr>
              <a:t>5</a:t>
            </a:fld>
            <a:endParaRPr lang="en-US"/>
          </a:p>
        </p:txBody>
      </p:sp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AC367F5D-C4F3-30FD-6171-E331461223A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52652755"/>
              </p:ext>
            </p:extLst>
          </p:nvPr>
        </p:nvGraphicFramePr>
        <p:xfrm>
          <a:off x="5468389" y="620392"/>
          <a:ext cx="626364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1810771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819A166-7571-4003-A6B8-B62034C3ED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509320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C750DA2-1FC4-9067-A7AD-333AA84E5E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741" y="620392"/>
            <a:ext cx="3808268" cy="5504688"/>
          </a:xfrm>
        </p:spPr>
        <p:txBody>
          <a:bodyPr>
            <a:normAutofit/>
          </a:bodyPr>
          <a:lstStyle/>
          <a:p>
            <a:r>
              <a:rPr lang="en-US" sz="6000">
                <a:solidFill>
                  <a:schemeClr val="bg1"/>
                </a:solidFill>
              </a:rPr>
              <a:t>Housing First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2DCF7D6-F550-0168-C17E-8711DEC2F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altLang="en-US">
                <a:ea typeface="Calibri" panose="020F0502020204030204" pitchFamily="34" charset="0"/>
                <a:cs typeface="Times New Roman" panose="02020603050405020304" pitchFamily="18" charset="0"/>
              </a:rPr>
              <a:t>SFF Consulting Group, Inc.</a:t>
            </a:r>
            <a:endParaRPr lang="en-US" altLang="en-US">
              <a:latin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BFD35C-CB58-0857-95B3-81CB22E6FD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FE906B02-1C7A-47AC-AED1-9CF61BC308A8}" type="slidenum">
              <a:rPr lang="en-US" smtClean="0"/>
              <a:pPr>
                <a:spcAft>
                  <a:spcPts val="600"/>
                </a:spcAft>
              </a:pPr>
              <a:t>6</a:t>
            </a:fld>
            <a:endParaRPr lang="en-US"/>
          </a:p>
        </p:txBody>
      </p:sp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91BEFB9E-FFB7-0EFB-EEEC-2E2DDA8CF41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34235606"/>
              </p:ext>
            </p:extLst>
          </p:nvPr>
        </p:nvGraphicFramePr>
        <p:xfrm>
          <a:off x="5478780" y="136525"/>
          <a:ext cx="626364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8880791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0">
            <a:extLst>
              <a:ext uri="{FF2B5EF4-FFF2-40B4-BE49-F238E27FC236}">
                <a16:creationId xmlns:a16="http://schemas.microsoft.com/office/drawing/2014/main" id="{B819A166-7571-4003-A6B8-B62034C3ED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509320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0EDE4D6-E42F-2D1B-726B-E7E30F8117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741" y="620392"/>
            <a:ext cx="3808268" cy="5504688"/>
          </a:xfrm>
        </p:spPr>
        <p:txBody>
          <a:bodyPr>
            <a:normAutofit/>
          </a:bodyPr>
          <a:lstStyle/>
          <a:p>
            <a:r>
              <a:rPr lang="en-US" sz="6000">
                <a:solidFill>
                  <a:schemeClr val="bg1"/>
                </a:solidFill>
              </a:rPr>
              <a:t>Housing First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59FC0E-9367-927A-BE5A-EB88B7282D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altLang="en-US">
                <a:ea typeface="Calibri" panose="020F0502020204030204" pitchFamily="34" charset="0"/>
                <a:cs typeface="Times New Roman" panose="02020603050405020304" pitchFamily="18" charset="0"/>
              </a:rPr>
              <a:t>SFF Consulting Group, Inc.</a:t>
            </a:r>
            <a:endParaRPr lang="en-US" altLang="en-US">
              <a:latin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9AB720-C62E-877F-DB60-F0902F8B2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FE906B02-1C7A-47AC-AED1-9CF61BC308A8}" type="slidenum">
              <a:rPr lang="en-US" smtClean="0"/>
              <a:pPr>
                <a:spcAft>
                  <a:spcPts val="600"/>
                </a:spcAft>
              </a:pPr>
              <a:t>7</a:t>
            </a:fld>
            <a:endParaRPr lang="en-US"/>
          </a:p>
        </p:txBody>
      </p:sp>
      <p:graphicFrame>
        <p:nvGraphicFramePr>
          <p:cNvPr id="19" name="Content Placeholder 2">
            <a:extLst>
              <a:ext uri="{FF2B5EF4-FFF2-40B4-BE49-F238E27FC236}">
                <a16:creationId xmlns:a16="http://schemas.microsoft.com/office/drawing/2014/main" id="{BEDF32BA-36D8-A010-388F-04864DA5AA4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19227632"/>
              </p:ext>
            </p:extLst>
          </p:nvPr>
        </p:nvGraphicFramePr>
        <p:xfrm>
          <a:off x="5478780" y="136525"/>
          <a:ext cx="626364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6250150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8929" y="629266"/>
            <a:ext cx="3505495" cy="162232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365760"/>
            <a:r>
              <a:rPr lang="en-US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Evidence Based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48931" y="2438400"/>
            <a:ext cx="3505494" cy="37854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The Solution That Saves is part of a statewide pilot to provide Florida-specific data concerning the effectiveness of providing permanent supportive housing for high utilizers of crisis services</a:t>
            </a:r>
            <a:r>
              <a:rPr lang="en-US" sz="2000"/>
              <a:t>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E39A796-BE83-48B1-B33F-35C4A32AAB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9">
            <a:extLst>
              <a:ext uri="{FF2B5EF4-FFF2-40B4-BE49-F238E27FC236}">
                <a16:creationId xmlns:a16="http://schemas.microsoft.com/office/drawing/2014/main" id="{72F84B47-E267-4194-8194-831DB7B55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3688" y="557784"/>
            <a:ext cx="6584098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5862" y="1425948"/>
            <a:ext cx="6019331" cy="4002858"/>
          </a:xfrm>
          <a:prstGeom prst="rect">
            <a:avLst/>
          </a:prstGeom>
          <a:effectLst/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C944115-D977-4A75-B970-03FD2C254A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59297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BEC495-3C6E-2F9E-139B-D7FDF66044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2447" y="76367"/>
            <a:ext cx="10327105" cy="767453"/>
          </a:xfrm>
        </p:spPr>
        <p:txBody>
          <a:bodyPr/>
          <a:lstStyle/>
          <a:p>
            <a:pPr algn="ctr"/>
            <a:r>
              <a:rPr lang="en-US" dirty="0"/>
              <a:t>California’s Project </a:t>
            </a:r>
            <a:r>
              <a:rPr lang="en-US" dirty="0" err="1"/>
              <a:t>Homekey</a:t>
            </a:r>
            <a:endParaRPr lang="en-U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C72BA131-4F7C-FC22-6F77-29B9FFD5B0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16505" y="938464"/>
            <a:ext cx="9240253" cy="5238500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FD3C48F-885D-DC6F-A0CA-6FC7492AB8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>
                <a:solidFill>
                  <a:srgbClr val="66669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SFF Consulting Group, Inc.</a:t>
            </a:r>
            <a:endParaRPr lang="en-US" altLang="en-US" sz="2000">
              <a:solidFill>
                <a:schemeClr val="tx1"/>
              </a:solidFill>
              <a:latin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334178F-CCFF-1EB3-6DEB-12B5F6D4D5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06B02-1C7A-47AC-AED1-9CF61BC308A8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226029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1424</TotalTime>
  <Words>437</Words>
  <Application>Microsoft Office PowerPoint</Application>
  <PresentationFormat>Widescreen</PresentationFormat>
  <Paragraphs>81</Paragraphs>
  <Slides>10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Office Theme</vt:lpstr>
      <vt:lpstr>Hotel Conversions</vt:lpstr>
      <vt:lpstr>Why is this becoming a thing?</vt:lpstr>
      <vt:lpstr>Financing</vt:lpstr>
      <vt:lpstr>Cash Flow</vt:lpstr>
      <vt:lpstr>Land Use</vt:lpstr>
      <vt:lpstr>Housing First</vt:lpstr>
      <vt:lpstr>Housing First</vt:lpstr>
      <vt:lpstr>Evidence Based</vt:lpstr>
      <vt:lpstr>California’s Project Homekey</vt:lpstr>
      <vt:lpstr>For Further Info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Stan Fitterman</dc:creator>
  <cp:lastModifiedBy>Stan Fitterman</cp:lastModifiedBy>
  <cp:revision>2</cp:revision>
  <dcterms:created xsi:type="dcterms:W3CDTF">2022-09-23T20:53:58Z</dcterms:created>
  <dcterms:modified xsi:type="dcterms:W3CDTF">2023-02-17T21:31:28Z</dcterms:modified>
</cp:coreProperties>
</file>