
<file path=[Content_Types].xml><?xml version="1.0" encoding="utf-8"?>
<Types xmlns="http://schemas.openxmlformats.org/package/2006/content-types">
  <Default Extension="tmp" ContentType="image/png"/>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6" r:id="rId1"/>
    <p:sldMasterId id="2147483698" r:id="rId2"/>
  </p:sldMasterIdLst>
  <p:notesMasterIdLst>
    <p:notesMasterId r:id="rId15"/>
  </p:notesMasterIdLst>
  <p:handoutMasterIdLst>
    <p:handoutMasterId r:id="rId16"/>
  </p:handoutMasterIdLst>
  <p:sldIdLst>
    <p:sldId id="660" r:id="rId3"/>
    <p:sldId id="683" r:id="rId4"/>
    <p:sldId id="682" r:id="rId5"/>
    <p:sldId id="684" r:id="rId6"/>
    <p:sldId id="681" r:id="rId7"/>
    <p:sldId id="685" r:id="rId8"/>
    <p:sldId id="686" r:id="rId9"/>
    <p:sldId id="687" r:id="rId10"/>
    <p:sldId id="680" r:id="rId11"/>
    <p:sldId id="679" r:id="rId12"/>
    <p:sldId id="675" r:id="rId13"/>
    <p:sldId id="674" r:id="rId14"/>
  </p:sldIdLst>
  <p:sldSz cx="9144000" cy="6858000" type="screen4x3"/>
  <p:notesSz cx="6858000" cy="9144000"/>
  <p:embeddedFontLst>
    <p:embeddedFont>
      <p:font typeface="Wells Fargo Sans Display" panose="020B0503020203020204" pitchFamily="34" charset="0"/>
      <p:regular r:id="rId17"/>
    </p:embeddedFont>
    <p:embeddedFont>
      <p:font typeface="Wells Fargo Sans" panose="020B0503020203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ray, Melissa K. - Communication" initials="MMK-C" lastIdx="7" clrIdx="0">
    <p:extLst>
      <p:ext uri="{19B8F6BF-5375-455C-9EA6-DF929625EA0E}">
        <p15:presenceInfo xmlns:p15="http://schemas.microsoft.com/office/powerpoint/2012/main" userId="S-1-5-21-1123561945-1708537768-1801674531-458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A2FFF61B-D25C-49D6-9A28-29191314A49D}">
  <a:tblStyle styleId="{A2FFF61B-D25C-49D6-9A28-29191314A49D}" styleName="Wells Fargo Table 01">
    <a:wholeTbl>
      <a:tcTxStyle>
        <a:fontRef idx="minor"/>
        <a:schemeClr val="dk1"/>
      </a:tcTxStyle>
      <a:tcStyle>
        <a:tcBdr>
          <a:left>
            <a:ln>
              <a:noFill/>
            </a:ln>
          </a:left>
          <a:right>
            <a:ln>
              <a:noFill/>
            </a:ln>
          </a:right>
          <a:top>
            <a:ln w="6350">
              <a:solidFill>
                <a:schemeClr val="dk1"/>
              </a:solidFill>
            </a:ln>
          </a:top>
          <a:bottom>
            <a:ln w="6350">
              <a:solidFill>
                <a:schemeClr val="dk1"/>
              </a:solidFill>
            </a:ln>
          </a:bottom>
          <a:insideH>
            <a:ln w="6350">
              <a:solidFill>
                <a:schemeClr val="dk1"/>
              </a:solidFill>
            </a:ln>
          </a:insideH>
          <a:insideV>
            <a:ln>
              <a:noFill/>
            </a:ln>
          </a:insideV>
        </a:tcBdr>
        <a:fill>
          <a:noFill/>
        </a:fill>
      </a:tcStyle>
    </a:wholeTbl>
    <a:band1H>
      <a:tcStyle>
        <a:tcBdr/>
        <a:fill>
          <a:noFill/>
        </a:fill>
      </a:tcStyle>
    </a:band1H>
    <a:band2H>
      <a:tcStyle>
        <a:tcBdr/>
        <a:fill>
          <a:solidFill>
            <a:srgbClr val="F4F0ED"/>
          </a:solidFill>
        </a:fill>
      </a:tcStyle>
    </a:band2H>
    <a:lastRow>
      <a:tcTxStyle b="on">
        <a:fontRef idx="minor"/>
        <a:schemeClr val="dk1"/>
      </a:tcTxStyle>
      <a:tcStyle>
        <a:tcBdr>
          <a:top>
            <a:ln w="19050">
              <a:solidFill>
                <a:schemeClr val="dk1"/>
              </a:solidFill>
            </a:ln>
          </a:top>
          <a:bottom>
            <a:ln>
              <a:noFill/>
            </a:ln>
          </a:bottom>
        </a:tcBdr>
        <a:fill>
          <a:noFill/>
        </a:fill>
      </a:tcStyle>
    </a:lastRow>
    <a:firstRow>
      <a:tcTxStyle>
        <a:fontRef idx="minor"/>
        <a:schemeClr val="dk1"/>
      </a:tcTxStyle>
      <a:tcStyle>
        <a:tcBdr>
          <a:top>
            <a:ln>
              <a:noFill/>
            </a:ln>
          </a:top>
          <a:bottom>
            <a:ln>
              <a:noFill/>
            </a:ln>
          </a:bottom>
        </a:tcBdr>
        <a:fill>
          <a:solidFill>
            <a:srgbClr val="EB691E"/>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94" autoAdjust="0"/>
    <p:restoredTop sz="86911" autoAdjust="0"/>
  </p:normalViewPr>
  <p:slideViewPr>
    <p:cSldViewPr showGuides="1">
      <p:cViewPr varScale="1">
        <p:scale>
          <a:sx n="67" d="100"/>
          <a:sy n="67" d="100"/>
        </p:scale>
        <p:origin x="158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171" d="100"/>
          <a:sy n="171" d="100"/>
        </p:scale>
        <p:origin x="534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0E776E-58AC-EA47-948C-28ACB05C00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CE183DC-5BD7-FB40-BCC8-4D283B2BA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B04F4-C842-4944-BB52-25F717F249E0}" type="datetimeFigureOut">
              <a:rPr lang="en-US" smtClean="0"/>
              <a:t>9/27/2021</a:t>
            </a:fld>
            <a:endParaRPr lang="en-US" dirty="0"/>
          </a:p>
        </p:txBody>
      </p:sp>
      <p:sp>
        <p:nvSpPr>
          <p:cNvPr id="4" name="Footer Placeholder 3">
            <a:extLst>
              <a:ext uri="{FF2B5EF4-FFF2-40B4-BE49-F238E27FC236}">
                <a16:creationId xmlns:a16="http://schemas.microsoft.com/office/drawing/2014/main" id="{9B6CC68A-51A6-A942-94B5-D9C64A8DAA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AE6CB8E-A16E-3C45-8DCF-0C93D26340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44EF68-7CC1-1340-B300-DF14A44D033B}" type="slidenum">
              <a:rPr lang="en-US" smtClean="0"/>
              <a:t>‹#›</a:t>
            </a:fld>
            <a:endParaRPr lang="en-US" dirty="0"/>
          </a:p>
        </p:txBody>
      </p:sp>
    </p:spTree>
    <p:extLst>
      <p:ext uri="{BB962C8B-B14F-4D97-AF65-F5344CB8AC3E}">
        <p14:creationId xmlns:p14="http://schemas.microsoft.com/office/powerpoint/2010/main" val="36928132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C35CE-8C34-6944-B9CA-59AB7C150D91}" type="datetimeFigureOut">
              <a:rPr lang="en-US" smtClean="0"/>
              <a:t>9/27/2021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FE8C6-40C5-3A47-B40B-BF6D66835AAD}" type="slidenum">
              <a:rPr lang="en-US" smtClean="0"/>
              <a:t>‹#›</a:t>
            </a:fld>
            <a:endParaRPr lang="en-US" dirty="0"/>
          </a:p>
        </p:txBody>
      </p:sp>
    </p:spTree>
    <p:extLst>
      <p:ext uri="{BB962C8B-B14F-4D97-AF65-F5344CB8AC3E}">
        <p14:creationId xmlns:p14="http://schemas.microsoft.com/office/powerpoint/2010/main" val="363417267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BF1F789-5F18-4A39-AD7A-F27D50655E13}"/>
              </a:ext>
            </a:extLst>
          </p:cNvPr>
          <p:cNvSpPr>
            <a:spLocks noGrp="1"/>
          </p:cNvSpPr>
          <p:nvPr>
            <p:ph type="ctrTitle" hasCustomPrompt="1"/>
          </p:nvPr>
        </p:nvSpPr>
        <p:spPr>
          <a:xfrm>
            <a:off x="365125" y="1600210"/>
            <a:ext cx="5852796" cy="1779684"/>
          </a:xfrm>
        </p:spPr>
        <p:txBody>
          <a:bodyPr anchor="b"/>
          <a:lstStyle>
            <a:lvl1pPr algn="l">
              <a:defRPr sz="3200">
                <a:solidFill>
                  <a:schemeClr val="tx1"/>
                </a:solidFill>
              </a:defRPr>
            </a:lvl1pPr>
          </a:lstStyle>
          <a:p>
            <a:r>
              <a:rPr lang="en-US" dirty="0"/>
              <a:t>[Presentation title]</a:t>
            </a:r>
          </a:p>
        </p:txBody>
      </p:sp>
      <p:cxnSp>
        <p:nvCxnSpPr>
          <p:cNvPr id="10" name="Line">
            <a:extLst>
              <a:ext uri="{FF2B5EF4-FFF2-40B4-BE49-F238E27FC236}">
                <a16:creationId xmlns:a16="http://schemas.microsoft.com/office/drawing/2014/main" id="{26A76A1E-D9BB-3D47-BDB3-0A2EB2F6A22E}"/>
              </a:ext>
            </a:extLst>
          </p:cNvPr>
          <p:cNvCxnSpPr>
            <a:cxnSpLocks/>
          </p:cNvCxnSpPr>
          <p:nvPr userDrawn="1"/>
        </p:nvCxnSpPr>
        <p:spPr bwMode="hidden">
          <a:xfrm>
            <a:off x="365124" y="3520440"/>
            <a:ext cx="1280160" cy="0"/>
          </a:xfrm>
          <a:prstGeom prst="line">
            <a:avLst/>
          </a:prstGeom>
          <a:ln w="19050" cap="flat">
            <a:solidFill>
              <a:srgbClr val="FFCD41"/>
            </a:solidFill>
          </a:ln>
        </p:spPr>
        <p:style>
          <a:lnRef idx="1">
            <a:schemeClr val="accent1"/>
          </a:lnRef>
          <a:fillRef idx="0">
            <a:schemeClr val="accent1"/>
          </a:fillRef>
          <a:effectRef idx="0">
            <a:schemeClr val="dk1"/>
          </a:effectRef>
          <a:fontRef idx="minor">
            <a:schemeClr val="lt1"/>
          </a:fontRef>
        </p:style>
      </p:cxnSp>
      <p:sp>
        <p:nvSpPr>
          <p:cNvPr id="3" name="Subtitle">
            <a:extLst>
              <a:ext uri="{FF2B5EF4-FFF2-40B4-BE49-F238E27FC236}">
                <a16:creationId xmlns:a16="http://schemas.microsoft.com/office/drawing/2014/main" id="{DCD36CB7-C5B7-427E-B007-04E7C37DC940}"/>
              </a:ext>
            </a:extLst>
          </p:cNvPr>
          <p:cNvSpPr>
            <a:spLocks noGrp="1"/>
          </p:cNvSpPr>
          <p:nvPr>
            <p:ph type="subTitle" idx="1" hasCustomPrompt="1"/>
          </p:nvPr>
        </p:nvSpPr>
        <p:spPr>
          <a:xfrm>
            <a:off x="365125" y="3703319"/>
            <a:ext cx="4023996" cy="594355"/>
          </a:xfrm>
        </p:spPr>
        <p:txBody>
          <a:bodyPr>
            <a:noAutofit/>
          </a:bodyPr>
          <a:lstStyle>
            <a:lvl1pPr marL="0" indent="0" algn="l">
              <a:spcBef>
                <a:spcPts val="0"/>
              </a:spcBef>
              <a:spcAft>
                <a:spcPts val="0"/>
              </a:spcAft>
              <a:buNone/>
              <a:defRPr sz="1200"/>
            </a:lvl1pPr>
            <a:lvl2pPr marL="0" indent="0" algn="l">
              <a:spcBef>
                <a:spcPts val="0"/>
              </a:spcBef>
              <a:spcAft>
                <a:spcPts val="0"/>
              </a:spcAft>
              <a:buNone/>
              <a:defRPr sz="1200"/>
            </a:lvl2pPr>
            <a:lvl3pPr marL="0" indent="0" algn="l">
              <a:spcBef>
                <a:spcPts val="0"/>
              </a:spcBef>
              <a:spcAft>
                <a:spcPts val="0"/>
              </a:spcAft>
              <a:buNone/>
              <a:defRPr sz="1200"/>
            </a:lvl3pPr>
            <a:lvl4pPr marL="0" indent="0" algn="l">
              <a:spcBef>
                <a:spcPts val="0"/>
              </a:spcBef>
              <a:spcAft>
                <a:spcPts val="0"/>
              </a:spcAft>
              <a:buNone/>
              <a:defRPr sz="1200"/>
            </a:lvl4pPr>
            <a:lvl5pPr marL="0" indent="0" algn="l">
              <a:spcBef>
                <a:spcPts val="0"/>
              </a:spcBef>
              <a:spcAft>
                <a:spcPts val="0"/>
              </a:spcAft>
              <a:buNone/>
              <a:defRPr sz="1200"/>
            </a:lvl5pPr>
            <a:lvl6pPr marL="0" indent="0" algn="l">
              <a:spcBef>
                <a:spcPts val="0"/>
              </a:spcBef>
              <a:spcAft>
                <a:spcPts val="0"/>
              </a:spcAft>
              <a:buNone/>
              <a:defRPr sz="1200"/>
            </a:lvl6pPr>
            <a:lvl7pPr marL="0" indent="0" algn="l">
              <a:spcBef>
                <a:spcPts val="0"/>
              </a:spcBef>
              <a:spcAft>
                <a:spcPts val="0"/>
              </a:spcAft>
              <a:buNone/>
              <a:defRPr sz="1200"/>
            </a:lvl7pPr>
            <a:lvl8pPr marL="0" indent="0" algn="l">
              <a:spcBef>
                <a:spcPts val="0"/>
              </a:spcBef>
              <a:spcAft>
                <a:spcPts val="0"/>
              </a:spcAft>
              <a:buNone/>
              <a:defRPr sz="1200"/>
            </a:lvl8pPr>
            <a:lvl9pPr marL="0" indent="0" algn="l">
              <a:spcBef>
                <a:spcPts val="0"/>
              </a:spcBef>
              <a:spcAft>
                <a:spcPts val="0"/>
              </a:spcAft>
              <a:buNone/>
              <a:defRPr sz="1200"/>
            </a:lvl9pPr>
          </a:lstStyle>
          <a:p>
            <a:r>
              <a:rPr lang="en-US" dirty="0"/>
              <a:t>[Month 00, 0000]</a:t>
            </a:r>
            <a:br>
              <a:rPr lang="en-US" dirty="0"/>
            </a:br>
            <a:r>
              <a:rPr lang="en-US" dirty="0"/>
              <a:t>[Presenter Name]</a:t>
            </a:r>
            <a:br>
              <a:rPr lang="en-US" dirty="0"/>
            </a:br>
            <a:r>
              <a:rPr lang="en-US" dirty="0"/>
              <a:t>[Presenter Title]</a:t>
            </a:r>
          </a:p>
        </p:txBody>
      </p:sp>
      <p:pic>
        <p:nvPicPr>
          <p:cNvPr id="7" name="Wells Fargo" descr="Wells Fargo">
            <a:extLst>
              <a:ext uri="{FF2B5EF4-FFF2-40B4-BE49-F238E27FC236}">
                <a16:creationId xmlns:a16="http://schemas.microsoft.com/office/drawing/2014/main" id="{967B39BB-CE83-594E-A5D5-2233EAE080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5" y="457200"/>
            <a:ext cx="914400" cy="914400"/>
          </a:xfrm>
          <a:prstGeom prst="rect">
            <a:avLst/>
          </a:prstGeom>
        </p:spPr>
      </p:pic>
      <p:pic>
        <p:nvPicPr>
          <p:cNvPr id="11" name="Stagecoach">
            <a:extLst>
              <a:ext uri="{FF2B5EF4-FFF2-40B4-BE49-F238E27FC236}">
                <a16:creationId xmlns:a16="http://schemas.microsoft.com/office/drawing/2014/main" id="{A26612B5-24FF-6E41-901D-FB3602B3B697}"/>
              </a:ext>
              <a:ext uri="{C183D7F6-B498-43B3-948B-1728B52AA6E4}">
                <adec:decorative xmlns=""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7602"/>
          <a:stretch/>
        </p:blipFill>
        <p:spPr bwMode="auto">
          <a:xfrm>
            <a:off x="2404872" y="4608577"/>
            <a:ext cx="6739128" cy="1855685"/>
          </a:xfrm>
          <a:prstGeom prst="rect">
            <a:avLst/>
          </a:prstGeom>
        </p:spPr>
      </p:pic>
    </p:spTree>
    <p:extLst>
      <p:ext uri="{BB962C8B-B14F-4D97-AF65-F5344CB8AC3E}">
        <p14:creationId xmlns:p14="http://schemas.microsoft.com/office/powerpoint/2010/main" val="361959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0FEC781B-6995-FC4B-8081-5377A71B27B1}"/>
              </a:ext>
            </a:extLst>
          </p:cNvPr>
          <p:cNvSpPr>
            <a:spLocks noGrp="1"/>
          </p:cNvSpPr>
          <p:nvPr>
            <p:ph type="title" hasCustomPrompt="1"/>
          </p:nvPr>
        </p:nvSpPr>
        <p:spPr>
          <a:xfrm>
            <a:off x="365760" y="457200"/>
            <a:ext cx="8412480" cy="1005840"/>
          </a:xfrm>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365761" y="1600200"/>
            <a:ext cx="5486400"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6217920" y="1600200"/>
            <a:ext cx="2560319"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34BDA51D-739A-6147-AE33-B80AD50465EA}"/>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38801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Chart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0E22618-D046-4A43-A145-B5CC229DCC9E}"/>
              </a:ext>
            </a:extLst>
          </p:cNvPr>
          <p:cNvSpPr>
            <a:spLocks noGrp="1"/>
          </p:cNvSpPr>
          <p:nvPr>
            <p:ph type="title" hasCustomPrompt="1"/>
          </p:nvPr>
        </p:nvSpPr>
        <p:spPr>
          <a:xfrm>
            <a:off x="365760" y="457200"/>
            <a:ext cx="8412480" cy="1005840"/>
          </a:xfrm>
        </p:spPr>
        <p:txBody>
          <a:bodyPr/>
          <a:lstStyle/>
          <a:p>
            <a:r>
              <a:rPr lang="en-US" dirty="0"/>
              <a:t>[Slide title]</a:t>
            </a:r>
          </a:p>
        </p:txBody>
      </p:sp>
      <p:sp>
        <p:nvSpPr>
          <p:cNvPr id="5" name="Chart Placeholder 1">
            <a:extLst>
              <a:ext uri="{FF2B5EF4-FFF2-40B4-BE49-F238E27FC236}">
                <a16:creationId xmlns:a16="http://schemas.microsoft.com/office/drawing/2014/main" id="{1739FB7C-9269-7342-8648-01158E245B2B}"/>
              </a:ext>
            </a:extLst>
          </p:cNvPr>
          <p:cNvSpPr>
            <a:spLocks noGrp="1"/>
          </p:cNvSpPr>
          <p:nvPr>
            <p:ph type="chart" sz="quarter" idx="11"/>
          </p:nvPr>
        </p:nvSpPr>
        <p:spPr>
          <a:xfrm>
            <a:off x="365760" y="1600200"/>
            <a:ext cx="2560320" cy="2057400"/>
          </a:xfrm>
        </p:spPr>
        <p:txBody>
          <a:bodyPr anchor="ctr" anchorCtr="0">
            <a:normAutofit/>
          </a:bodyPr>
          <a:lstStyle>
            <a:lvl1pPr marL="0" indent="0" algn="ctr">
              <a:buFontTx/>
              <a:buNone/>
              <a:defRPr sz="900"/>
            </a:lvl1pPr>
          </a:lstStyle>
          <a:p>
            <a:r>
              <a:rPr lang="en-US" dirty="0" smtClean="0"/>
              <a:t>Click icon to add chart</a:t>
            </a:r>
            <a:endParaRPr lang="en-US" dirty="0"/>
          </a:p>
        </p:txBody>
      </p:sp>
      <p:sp>
        <p:nvSpPr>
          <p:cNvPr id="6" name="Chart Placeholder 2">
            <a:extLst>
              <a:ext uri="{FF2B5EF4-FFF2-40B4-BE49-F238E27FC236}">
                <a16:creationId xmlns:a16="http://schemas.microsoft.com/office/drawing/2014/main" id="{A9A5DDBF-F036-D247-8214-85BE84E1C4F7}"/>
              </a:ext>
            </a:extLst>
          </p:cNvPr>
          <p:cNvSpPr>
            <a:spLocks noGrp="1"/>
          </p:cNvSpPr>
          <p:nvPr>
            <p:ph type="chart" sz="quarter" idx="12"/>
          </p:nvPr>
        </p:nvSpPr>
        <p:spPr>
          <a:xfrm>
            <a:off x="3291840" y="1600200"/>
            <a:ext cx="2560320" cy="2057400"/>
          </a:xfrm>
        </p:spPr>
        <p:txBody>
          <a:bodyPr anchor="ctr" anchorCtr="0">
            <a:normAutofit/>
          </a:bodyPr>
          <a:lstStyle>
            <a:lvl1pPr marL="0" indent="0" algn="ctr">
              <a:buFontTx/>
              <a:buNone/>
              <a:defRPr sz="900"/>
            </a:lvl1pPr>
          </a:lstStyle>
          <a:p>
            <a:r>
              <a:rPr lang="en-US" dirty="0" smtClean="0"/>
              <a:t>Click icon to add chart</a:t>
            </a:r>
            <a:endParaRPr lang="en-US" dirty="0"/>
          </a:p>
        </p:txBody>
      </p:sp>
      <p:sp>
        <p:nvSpPr>
          <p:cNvPr id="7" name="Chart Placeholder 3">
            <a:extLst>
              <a:ext uri="{FF2B5EF4-FFF2-40B4-BE49-F238E27FC236}">
                <a16:creationId xmlns:a16="http://schemas.microsoft.com/office/drawing/2014/main" id="{67E53449-679B-CC46-BF8F-F1C105ECD917}"/>
              </a:ext>
            </a:extLst>
          </p:cNvPr>
          <p:cNvSpPr>
            <a:spLocks noGrp="1"/>
          </p:cNvSpPr>
          <p:nvPr>
            <p:ph type="chart" sz="quarter" idx="13"/>
          </p:nvPr>
        </p:nvSpPr>
        <p:spPr>
          <a:xfrm>
            <a:off x="6217920" y="1600200"/>
            <a:ext cx="2560320" cy="2057400"/>
          </a:xfrm>
        </p:spPr>
        <p:txBody>
          <a:bodyPr anchor="ctr" anchorCtr="0">
            <a:normAutofit/>
          </a:bodyPr>
          <a:lstStyle>
            <a:lvl1pPr marL="0" indent="0" algn="ctr">
              <a:buFontTx/>
              <a:buNone/>
              <a:defRPr sz="900"/>
            </a:lvl1pPr>
          </a:lstStyle>
          <a:p>
            <a:r>
              <a:rPr lang="en-US" dirty="0" smtClean="0"/>
              <a:t>Click icon to add chart</a:t>
            </a:r>
            <a:endParaRPr lang="en-US" dirty="0"/>
          </a:p>
        </p:txBody>
      </p:sp>
      <p:sp>
        <p:nvSpPr>
          <p:cNvPr id="8" name="Chart Placeholder 4">
            <a:extLst>
              <a:ext uri="{FF2B5EF4-FFF2-40B4-BE49-F238E27FC236}">
                <a16:creationId xmlns:a16="http://schemas.microsoft.com/office/drawing/2014/main" id="{964DD178-5836-D24D-9CF5-2E0FDE4934E6}"/>
              </a:ext>
            </a:extLst>
          </p:cNvPr>
          <p:cNvSpPr>
            <a:spLocks noGrp="1"/>
          </p:cNvSpPr>
          <p:nvPr>
            <p:ph type="chart" sz="quarter" idx="14"/>
          </p:nvPr>
        </p:nvSpPr>
        <p:spPr>
          <a:xfrm>
            <a:off x="365760" y="4114800"/>
            <a:ext cx="2560320" cy="2057400"/>
          </a:xfrm>
        </p:spPr>
        <p:txBody>
          <a:bodyPr anchor="ctr" anchorCtr="0">
            <a:normAutofit/>
          </a:bodyPr>
          <a:lstStyle>
            <a:lvl1pPr marL="0" indent="0" algn="ctr">
              <a:buFontTx/>
              <a:buNone/>
              <a:defRPr sz="900"/>
            </a:lvl1pPr>
          </a:lstStyle>
          <a:p>
            <a:r>
              <a:rPr lang="en-US" dirty="0" smtClean="0"/>
              <a:t>Click icon to add chart</a:t>
            </a:r>
            <a:endParaRPr lang="en-US" dirty="0"/>
          </a:p>
        </p:txBody>
      </p:sp>
      <p:sp>
        <p:nvSpPr>
          <p:cNvPr id="9" name="Chart Placeholder 5">
            <a:extLst>
              <a:ext uri="{FF2B5EF4-FFF2-40B4-BE49-F238E27FC236}">
                <a16:creationId xmlns:a16="http://schemas.microsoft.com/office/drawing/2014/main" id="{CB0AE243-8D47-2941-B6AB-7A7BFCBEE1B2}"/>
              </a:ext>
            </a:extLst>
          </p:cNvPr>
          <p:cNvSpPr>
            <a:spLocks noGrp="1"/>
          </p:cNvSpPr>
          <p:nvPr>
            <p:ph type="chart" sz="quarter" idx="15"/>
          </p:nvPr>
        </p:nvSpPr>
        <p:spPr>
          <a:xfrm>
            <a:off x="3291840" y="4114800"/>
            <a:ext cx="2560320" cy="2057400"/>
          </a:xfrm>
        </p:spPr>
        <p:txBody>
          <a:bodyPr anchor="ctr" anchorCtr="0">
            <a:normAutofit/>
          </a:bodyPr>
          <a:lstStyle>
            <a:lvl1pPr marL="0" indent="0" algn="ctr">
              <a:buFontTx/>
              <a:buNone/>
              <a:defRPr sz="900"/>
            </a:lvl1pPr>
          </a:lstStyle>
          <a:p>
            <a:r>
              <a:rPr lang="en-US" dirty="0" smtClean="0"/>
              <a:t>Click icon to add chart</a:t>
            </a:r>
            <a:endParaRPr lang="en-US" dirty="0"/>
          </a:p>
        </p:txBody>
      </p:sp>
      <p:sp>
        <p:nvSpPr>
          <p:cNvPr id="10" name="Chart Placeholder 6">
            <a:extLst>
              <a:ext uri="{FF2B5EF4-FFF2-40B4-BE49-F238E27FC236}">
                <a16:creationId xmlns:a16="http://schemas.microsoft.com/office/drawing/2014/main" id="{C99EE39F-D270-8347-9E90-33ACBAEA0719}"/>
              </a:ext>
            </a:extLst>
          </p:cNvPr>
          <p:cNvSpPr>
            <a:spLocks noGrp="1"/>
          </p:cNvSpPr>
          <p:nvPr>
            <p:ph type="chart" sz="quarter" idx="16"/>
          </p:nvPr>
        </p:nvSpPr>
        <p:spPr>
          <a:xfrm>
            <a:off x="6217920" y="4114800"/>
            <a:ext cx="2560320" cy="2057400"/>
          </a:xfrm>
        </p:spPr>
        <p:txBody>
          <a:bodyPr anchor="ctr" anchorCtr="0">
            <a:normAutofit/>
          </a:bodyPr>
          <a:lstStyle>
            <a:lvl1pPr marL="0" indent="0" algn="ctr">
              <a:buFontTx/>
              <a:buNone/>
              <a:defRPr sz="900"/>
            </a:lvl1pPr>
          </a:lstStyle>
          <a:p>
            <a:r>
              <a:rPr lang="en-US" dirty="0" smtClean="0"/>
              <a:t>Click icon to add chart</a:t>
            </a:r>
            <a:endParaRPr lang="en-US" dirty="0"/>
          </a:p>
        </p:txBody>
      </p:sp>
      <p:sp>
        <p:nvSpPr>
          <p:cNvPr id="3" name="Slide Number">
            <a:extLst>
              <a:ext uri="{FF2B5EF4-FFF2-40B4-BE49-F238E27FC236}">
                <a16:creationId xmlns:a16="http://schemas.microsoft.com/office/drawing/2014/main" id="{99DBD1E6-5A74-274B-8433-97A77208CD68}"/>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72754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D71E28"/>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365124" y="457201"/>
            <a:ext cx="5487035" cy="5714999"/>
          </a:xfrm>
        </p:spPr>
        <p:txBody>
          <a:bodyPr/>
          <a:lstStyle>
            <a:lvl1pPr marL="0" indent="0">
              <a:lnSpc>
                <a:spcPct val="90000"/>
              </a:lnSpc>
              <a:spcBef>
                <a:spcPts val="0"/>
              </a:spcBef>
              <a:buNone/>
              <a:defRPr sz="3600">
                <a:solidFill>
                  <a:schemeClr val="tx1"/>
                </a:solidFill>
                <a:latin typeface="+mj-lt"/>
              </a:defRPr>
            </a:lvl1pPr>
            <a:lvl2pPr marL="0" indent="0">
              <a:spcBef>
                <a:spcPts val="900"/>
              </a:spcBef>
              <a:buNone/>
              <a:defRPr sz="1200">
                <a:solidFill>
                  <a:schemeClr val="tx1"/>
                </a:solidFill>
              </a:defRPr>
            </a:lvl2pPr>
            <a:lvl3pPr marL="171450" indent="-171450">
              <a:spcBef>
                <a:spcPts val="900"/>
              </a:spcBef>
              <a:buFont typeface="Wells Fargo Sans" panose="020B0503020203020204" pitchFamily="34" charset="0"/>
              <a:buChar char="•"/>
              <a:defRPr sz="1200">
                <a:solidFill>
                  <a:schemeClr val="tx1"/>
                </a:solidFill>
              </a:defRPr>
            </a:lvl3pPr>
            <a:lvl4pPr marL="342900" indent="-171450">
              <a:spcBef>
                <a:spcPts val="300"/>
              </a:spcBef>
              <a:buFont typeface="Wells Fargo Sans" panose="020B0503020203020204" pitchFamily="34" charset="0"/>
              <a:buChar char="–"/>
              <a:defRPr sz="1200">
                <a:solidFill>
                  <a:schemeClr val="tx1"/>
                </a:solidFill>
              </a:defRPr>
            </a:lvl4pPr>
            <a:lvl5pPr marL="514350" indent="-171450">
              <a:spcBef>
                <a:spcPts val="300"/>
              </a:spcBef>
              <a:buFont typeface="Wells Fargo Sans" panose="020B0503020203020204" pitchFamily="34" charset="0"/>
              <a:buChar char="–"/>
              <a:defRPr sz="1200">
                <a:solidFill>
                  <a:schemeClr val="tx1"/>
                </a:solidFill>
              </a:defRPr>
            </a:lvl5pPr>
            <a:lvl6pPr marL="685800" indent="-171450">
              <a:spcBef>
                <a:spcPts val="300"/>
              </a:spcBef>
              <a:buFont typeface="Wells Fargo Sans" panose="020B0503020203020204" pitchFamily="34" charset="0"/>
              <a:buChar char="–"/>
              <a:defRPr sz="1200">
                <a:solidFill>
                  <a:schemeClr val="tx1"/>
                </a:solidFill>
              </a:defRPr>
            </a:lvl6pPr>
            <a:lvl7pPr marL="857250" indent="-171450">
              <a:spcBef>
                <a:spcPts val="300"/>
              </a:spcBef>
              <a:buFont typeface="Wells Fargo Sans" panose="020B0503020203020204" pitchFamily="34" charset="0"/>
              <a:buChar char="–"/>
              <a:defRPr sz="1200">
                <a:solidFill>
                  <a:schemeClr val="tx1"/>
                </a:solidFill>
              </a:defRPr>
            </a:lvl7pPr>
            <a:lvl8pPr marL="1028700" indent="-171450">
              <a:spcBef>
                <a:spcPts val="300"/>
              </a:spcBef>
              <a:buFont typeface="Wells Fargo Sans" panose="020B0503020203020204" pitchFamily="34" charset="0"/>
              <a:buChar char="–"/>
              <a:defRPr sz="1200">
                <a:solidFill>
                  <a:schemeClr val="tx1"/>
                </a:solidFill>
              </a:defRPr>
            </a:lvl8pPr>
            <a:lvl9pPr marL="1200150" indent="-171450">
              <a:spcBef>
                <a:spcPts val="300"/>
              </a:spcBef>
              <a:buFont typeface="Wells Fargo Sans" panose="020B0503020203020204" pitchFamily="34" charset="0"/>
              <a:buChar char="–"/>
              <a:defRPr sz="120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17EF2A7E-ED94-E540-9CF4-B56F980A38D7}"/>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2928721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Orange">
    <p:bg>
      <p:bgPr>
        <a:solidFill>
          <a:srgbClr val="EB691E"/>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365125" y="457201"/>
            <a:ext cx="5487035" cy="5714999"/>
          </a:xfrm>
        </p:spPr>
        <p:txBody>
          <a:bodyPr/>
          <a:lstStyle>
            <a:lvl1pPr marL="0" indent="0">
              <a:lnSpc>
                <a:spcPct val="90000"/>
              </a:lnSpc>
              <a:spcBef>
                <a:spcPts val="0"/>
              </a:spcBef>
              <a:buNone/>
              <a:defRPr sz="3600">
                <a:solidFill>
                  <a:schemeClr val="tx1"/>
                </a:solidFill>
                <a:latin typeface="+mj-lt"/>
              </a:defRPr>
            </a:lvl1pPr>
            <a:lvl2pPr marL="0" indent="0">
              <a:spcBef>
                <a:spcPts val="900"/>
              </a:spcBef>
              <a:buNone/>
              <a:defRPr sz="1200">
                <a:solidFill>
                  <a:schemeClr val="tx1"/>
                </a:solidFill>
              </a:defRPr>
            </a:lvl2pPr>
            <a:lvl3pPr marL="171450" indent="-171450">
              <a:spcBef>
                <a:spcPts val="900"/>
              </a:spcBef>
              <a:buFont typeface="Wells Fargo Sans" panose="020B0503020203020204" pitchFamily="34" charset="0"/>
              <a:buChar char="•"/>
              <a:defRPr sz="1200">
                <a:solidFill>
                  <a:schemeClr val="tx1"/>
                </a:solidFill>
              </a:defRPr>
            </a:lvl3pPr>
            <a:lvl4pPr marL="342900" indent="-171450">
              <a:spcBef>
                <a:spcPts val="300"/>
              </a:spcBef>
              <a:buFont typeface="Wells Fargo Sans" panose="020B0503020203020204" pitchFamily="34" charset="0"/>
              <a:buChar char="–"/>
              <a:defRPr sz="1200">
                <a:solidFill>
                  <a:schemeClr val="tx1"/>
                </a:solidFill>
              </a:defRPr>
            </a:lvl4pPr>
            <a:lvl5pPr marL="514350" indent="-171450">
              <a:spcBef>
                <a:spcPts val="300"/>
              </a:spcBef>
              <a:buFont typeface="Wells Fargo Sans" panose="020B0503020203020204" pitchFamily="34" charset="0"/>
              <a:buChar char="–"/>
              <a:defRPr sz="1200">
                <a:solidFill>
                  <a:schemeClr val="tx1"/>
                </a:solidFill>
              </a:defRPr>
            </a:lvl5pPr>
            <a:lvl6pPr marL="685800" indent="-171450">
              <a:spcBef>
                <a:spcPts val="300"/>
              </a:spcBef>
              <a:buFont typeface="Wells Fargo Sans" panose="020B0503020203020204" pitchFamily="34" charset="0"/>
              <a:buChar char="–"/>
              <a:defRPr sz="1200">
                <a:solidFill>
                  <a:schemeClr val="tx1"/>
                </a:solidFill>
              </a:defRPr>
            </a:lvl6pPr>
            <a:lvl7pPr marL="857250" indent="-171450">
              <a:spcBef>
                <a:spcPts val="300"/>
              </a:spcBef>
              <a:buFont typeface="Wells Fargo Sans" panose="020B0503020203020204" pitchFamily="34" charset="0"/>
              <a:buChar char="–"/>
              <a:defRPr sz="1200">
                <a:solidFill>
                  <a:schemeClr val="tx1"/>
                </a:solidFill>
              </a:defRPr>
            </a:lvl7pPr>
            <a:lvl8pPr marL="1028700" indent="-171450">
              <a:spcBef>
                <a:spcPts val="300"/>
              </a:spcBef>
              <a:buFont typeface="Wells Fargo Sans" panose="020B0503020203020204" pitchFamily="34" charset="0"/>
              <a:buChar char="–"/>
              <a:defRPr sz="1200">
                <a:solidFill>
                  <a:schemeClr val="tx1"/>
                </a:solidFill>
              </a:defRPr>
            </a:lvl8pPr>
            <a:lvl9pPr marL="1200150" indent="-171450">
              <a:spcBef>
                <a:spcPts val="300"/>
              </a:spcBef>
              <a:buFont typeface="Wells Fargo Sans" panose="020B0503020203020204" pitchFamily="34" charset="0"/>
              <a:buChar char="–"/>
              <a:defRPr sz="120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4E969CF6-897C-2A47-AFD1-3CED01FF01E5}"/>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791432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Light Orange">
    <p:bg>
      <p:bgPr>
        <a:solidFill>
          <a:srgbClr val="FF9657"/>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365125" y="457201"/>
            <a:ext cx="5487036" cy="5714999"/>
          </a:xfrm>
        </p:spPr>
        <p:txBody>
          <a:bodyPr/>
          <a:lstStyle>
            <a:lvl1pPr marL="0" indent="0">
              <a:lnSpc>
                <a:spcPct val="90000"/>
              </a:lnSpc>
              <a:spcBef>
                <a:spcPts val="0"/>
              </a:spcBef>
              <a:buNone/>
              <a:defRPr sz="3600">
                <a:solidFill>
                  <a:schemeClr val="tx1"/>
                </a:solidFill>
                <a:latin typeface="+mj-lt"/>
              </a:defRPr>
            </a:lvl1pPr>
            <a:lvl2pPr marL="0" indent="0">
              <a:spcBef>
                <a:spcPts val="900"/>
              </a:spcBef>
              <a:buNone/>
              <a:defRPr sz="1200">
                <a:solidFill>
                  <a:schemeClr val="tx1"/>
                </a:solidFill>
              </a:defRPr>
            </a:lvl2pPr>
            <a:lvl3pPr marL="171450" indent="-171450">
              <a:spcBef>
                <a:spcPts val="900"/>
              </a:spcBef>
              <a:buFont typeface="Wells Fargo Sans" panose="020B0503020203020204" pitchFamily="34" charset="0"/>
              <a:buChar char="•"/>
              <a:defRPr sz="1200">
                <a:solidFill>
                  <a:schemeClr val="tx1"/>
                </a:solidFill>
              </a:defRPr>
            </a:lvl3pPr>
            <a:lvl4pPr marL="342900" indent="-171450">
              <a:spcBef>
                <a:spcPts val="300"/>
              </a:spcBef>
              <a:buFont typeface="Wells Fargo Sans" panose="020B0503020203020204" pitchFamily="34" charset="0"/>
              <a:buChar char="–"/>
              <a:defRPr sz="1200">
                <a:solidFill>
                  <a:schemeClr val="tx1"/>
                </a:solidFill>
              </a:defRPr>
            </a:lvl4pPr>
            <a:lvl5pPr marL="514350" indent="-171450">
              <a:spcBef>
                <a:spcPts val="300"/>
              </a:spcBef>
              <a:buFont typeface="Wells Fargo Sans" panose="020B0503020203020204" pitchFamily="34" charset="0"/>
              <a:buChar char="–"/>
              <a:defRPr sz="1200">
                <a:solidFill>
                  <a:schemeClr val="tx1"/>
                </a:solidFill>
              </a:defRPr>
            </a:lvl5pPr>
            <a:lvl6pPr marL="685800" indent="-171450">
              <a:spcBef>
                <a:spcPts val="300"/>
              </a:spcBef>
              <a:buFont typeface="Wells Fargo Sans" panose="020B0503020203020204" pitchFamily="34" charset="0"/>
              <a:buChar char="–"/>
              <a:defRPr sz="1200">
                <a:solidFill>
                  <a:schemeClr val="tx1"/>
                </a:solidFill>
              </a:defRPr>
            </a:lvl6pPr>
            <a:lvl7pPr marL="857250" indent="-171450">
              <a:spcBef>
                <a:spcPts val="300"/>
              </a:spcBef>
              <a:buFont typeface="Wells Fargo Sans" panose="020B0503020203020204" pitchFamily="34" charset="0"/>
              <a:buChar char="–"/>
              <a:defRPr sz="1200">
                <a:solidFill>
                  <a:schemeClr val="tx1"/>
                </a:solidFill>
              </a:defRPr>
            </a:lvl7pPr>
            <a:lvl8pPr marL="1028700" indent="-171450">
              <a:spcBef>
                <a:spcPts val="300"/>
              </a:spcBef>
              <a:buFont typeface="Wells Fargo Sans" panose="020B0503020203020204" pitchFamily="34" charset="0"/>
              <a:buChar char="–"/>
              <a:defRPr sz="1200">
                <a:solidFill>
                  <a:schemeClr val="tx1"/>
                </a:solidFill>
              </a:defRPr>
            </a:lvl8pPr>
            <a:lvl9pPr marL="1200150" indent="-171450">
              <a:spcBef>
                <a:spcPts val="300"/>
              </a:spcBef>
              <a:buFont typeface="Wells Fargo Sans" panose="020B0503020203020204" pitchFamily="34" charset="0"/>
              <a:buChar char="–"/>
              <a:defRPr sz="120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7A37D924-28E5-5843-9BA3-6C88EE563D26}"/>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636924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White">
    <p:bg>
      <p:bgRef idx="1001">
        <a:schemeClr val="bg1"/>
      </p:bgRef>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365125" y="457201"/>
            <a:ext cx="5487036" cy="5714999"/>
          </a:xfrm>
        </p:spPr>
        <p:txBody>
          <a:bodyPr/>
          <a:lstStyle>
            <a:lvl1pPr marL="0" indent="0">
              <a:lnSpc>
                <a:spcPct val="90000"/>
              </a:lnSpc>
              <a:spcBef>
                <a:spcPts val="0"/>
              </a:spcBef>
              <a:buNone/>
              <a:defRPr sz="3600">
                <a:solidFill>
                  <a:schemeClr val="tx2"/>
                </a:solidFill>
                <a:latin typeface="+mj-lt"/>
              </a:defRPr>
            </a:lvl1pPr>
            <a:lvl2pPr marL="0" indent="0">
              <a:spcBef>
                <a:spcPts val="900"/>
              </a:spcBef>
              <a:buNone/>
              <a:defRPr sz="1200">
                <a:solidFill>
                  <a:schemeClr val="tx1"/>
                </a:solidFill>
              </a:defRPr>
            </a:lvl2pPr>
            <a:lvl3pPr marL="171450" indent="-171450">
              <a:spcBef>
                <a:spcPts val="900"/>
              </a:spcBef>
              <a:buFont typeface="Wells Fargo Sans" panose="020B0503020203020204" pitchFamily="34" charset="0"/>
              <a:buChar char="•"/>
              <a:defRPr sz="1200">
                <a:solidFill>
                  <a:schemeClr val="tx1"/>
                </a:solidFill>
              </a:defRPr>
            </a:lvl3pPr>
            <a:lvl4pPr marL="342900" indent="-171450">
              <a:spcBef>
                <a:spcPts val="300"/>
              </a:spcBef>
              <a:buFont typeface="Wells Fargo Sans" panose="020B0503020203020204" pitchFamily="34" charset="0"/>
              <a:buChar char="–"/>
              <a:defRPr sz="1200">
                <a:solidFill>
                  <a:schemeClr val="tx1"/>
                </a:solidFill>
              </a:defRPr>
            </a:lvl4pPr>
            <a:lvl5pPr marL="514350" indent="-171450">
              <a:spcBef>
                <a:spcPts val="300"/>
              </a:spcBef>
              <a:buFont typeface="Wells Fargo Sans" panose="020B0503020203020204" pitchFamily="34" charset="0"/>
              <a:buChar char="–"/>
              <a:defRPr sz="1200">
                <a:solidFill>
                  <a:schemeClr val="tx1"/>
                </a:solidFill>
              </a:defRPr>
            </a:lvl5pPr>
            <a:lvl6pPr marL="685800" indent="-171450">
              <a:spcBef>
                <a:spcPts val="300"/>
              </a:spcBef>
              <a:buFont typeface="Wells Fargo Sans" panose="020B0503020203020204" pitchFamily="34" charset="0"/>
              <a:buChar char="–"/>
              <a:defRPr sz="1200">
                <a:solidFill>
                  <a:schemeClr val="tx1"/>
                </a:solidFill>
              </a:defRPr>
            </a:lvl6pPr>
            <a:lvl7pPr marL="857250" indent="-171450">
              <a:spcBef>
                <a:spcPts val="300"/>
              </a:spcBef>
              <a:buFont typeface="Wells Fargo Sans" panose="020B0503020203020204" pitchFamily="34" charset="0"/>
              <a:buChar char="–"/>
              <a:defRPr sz="1200">
                <a:solidFill>
                  <a:schemeClr val="tx1"/>
                </a:solidFill>
              </a:defRPr>
            </a:lvl7pPr>
            <a:lvl8pPr marL="1028700" indent="-171450">
              <a:spcBef>
                <a:spcPts val="300"/>
              </a:spcBef>
              <a:buFont typeface="Wells Fargo Sans" panose="020B0503020203020204" pitchFamily="34" charset="0"/>
              <a:buChar char="–"/>
              <a:defRPr sz="1200">
                <a:solidFill>
                  <a:schemeClr val="tx1"/>
                </a:solidFill>
              </a:defRPr>
            </a:lvl8pPr>
            <a:lvl9pPr marL="1200150" indent="-171450">
              <a:spcBef>
                <a:spcPts val="300"/>
              </a:spcBef>
              <a:buFont typeface="Wells Fargo Sans" panose="020B0503020203020204" pitchFamily="34" charset="0"/>
              <a:buChar char="–"/>
              <a:defRPr sz="120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56A6D6C7-DEED-604E-9F87-29E1838E56B3}"/>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4317028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a:xfrm>
            <a:off x="365125" y="457200"/>
            <a:ext cx="5487035" cy="1005840"/>
          </a:xfrm>
        </p:spPr>
        <p:txBody>
          <a:bodyPr/>
          <a:lstStyle/>
          <a:p>
            <a:r>
              <a:rPr lang="en-US" dirty="0"/>
              <a:t>[Slide title]</a:t>
            </a:r>
          </a:p>
        </p:txBody>
      </p:sp>
      <p:sp>
        <p:nvSpPr>
          <p:cNvPr id="8" name="Content Placeholder 1">
            <a:extLst>
              <a:ext uri="{FF2B5EF4-FFF2-40B4-BE49-F238E27FC236}">
                <a16:creationId xmlns:a16="http://schemas.microsoft.com/office/drawing/2014/main" id="{3E076051-AE4B-CF44-AB12-A6CC31DC24E8}"/>
              </a:ext>
            </a:extLst>
          </p:cNvPr>
          <p:cNvSpPr>
            <a:spLocks noGrp="1"/>
          </p:cNvSpPr>
          <p:nvPr>
            <p:ph sz="quarter" idx="11"/>
          </p:nvPr>
        </p:nvSpPr>
        <p:spPr>
          <a:xfrm>
            <a:off x="365125" y="1600200"/>
            <a:ext cx="5487035"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1">
            <a:extLst>
              <a:ext uri="{FF2B5EF4-FFF2-40B4-BE49-F238E27FC236}">
                <a16:creationId xmlns:a16="http://schemas.microsoft.com/office/drawing/2014/main" id="{F62EF48E-356C-2242-ADD1-8AEA6280E3AF}"/>
              </a:ext>
            </a:extLst>
          </p:cNvPr>
          <p:cNvSpPr>
            <a:spLocks noGrp="1"/>
          </p:cNvSpPr>
          <p:nvPr>
            <p:ph type="pic" sz="quarter" idx="10"/>
          </p:nvPr>
        </p:nvSpPr>
        <p:spPr>
          <a:xfrm>
            <a:off x="6217920" y="0"/>
            <a:ext cx="2926080" cy="6858000"/>
          </a:xfrm>
          <a:solidFill>
            <a:srgbClr val="F4F0ED"/>
          </a:solidFill>
        </p:spPr>
        <p:txBody>
          <a:bodyPr anchor="ctr" anchorCtr="0">
            <a:noAutofit/>
          </a:bodyPr>
          <a:lstStyle>
            <a:lvl1pPr marL="0" indent="0" algn="ctr">
              <a:spcBef>
                <a:spcPts val="0"/>
              </a:spcBef>
              <a:buNone/>
              <a:defRPr sz="1000"/>
            </a:lvl1pPr>
          </a:lstStyle>
          <a:p>
            <a:r>
              <a:rPr lang="en-US" dirty="0" smtClean="0"/>
              <a:t>Click icon to add picture</a:t>
            </a:r>
            <a:endParaRPr lang="en-US" dirty="0"/>
          </a:p>
        </p:txBody>
      </p:sp>
      <p:sp>
        <p:nvSpPr>
          <p:cNvPr id="3" name="Slide Number">
            <a:extLst>
              <a:ext uri="{FF2B5EF4-FFF2-40B4-BE49-F238E27FC236}">
                <a16:creationId xmlns:a16="http://schemas.microsoft.com/office/drawing/2014/main" id="{7042F1D1-52E8-5643-866B-0EB322CE1B03}"/>
              </a:ext>
            </a:extLst>
          </p:cNvPr>
          <p:cNvSpPr>
            <a:spLocks noGrp="1"/>
          </p:cNvSpPr>
          <p:nvPr>
            <p:ph type="sldNum" sz="quarter" idx="12"/>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4578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ne Photo and Captio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p:txBody>
          <a:bodyPr/>
          <a:lstStyle/>
          <a:p>
            <a:r>
              <a:rPr lang="en-US" dirty="0"/>
              <a:t>[Slide title]</a:t>
            </a:r>
          </a:p>
        </p:txBody>
      </p:sp>
      <p:sp>
        <p:nvSpPr>
          <p:cNvPr id="6" name="Text Placeholder 1">
            <a:extLst>
              <a:ext uri="{FF2B5EF4-FFF2-40B4-BE49-F238E27FC236}">
                <a16:creationId xmlns:a16="http://schemas.microsoft.com/office/drawing/2014/main" id="{80D26346-61C4-6C44-B93D-0EBC0C5CAE3D}"/>
              </a:ext>
            </a:extLst>
          </p:cNvPr>
          <p:cNvSpPr>
            <a:spLocks noGrp="1"/>
          </p:cNvSpPr>
          <p:nvPr>
            <p:ph type="body" sz="quarter" idx="11" hasCustomPrompt="1"/>
          </p:nvPr>
        </p:nvSpPr>
        <p:spPr>
          <a:xfrm>
            <a:off x="365760" y="1600200"/>
            <a:ext cx="8412480" cy="411480"/>
          </a:xfrm>
        </p:spPr>
        <p:txBody>
          <a:bodyPr anchor="b" anchorCtr="0">
            <a:no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[Optional photo caption]</a:t>
            </a:r>
          </a:p>
        </p:txBody>
      </p:sp>
      <p:sp>
        <p:nvSpPr>
          <p:cNvPr id="4" name="Picture Placeholder 1">
            <a:extLst>
              <a:ext uri="{FF2B5EF4-FFF2-40B4-BE49-F238E27FC236}">
                <a16:creationId xmlns:a16="http://schemas.microsoft.com/office/drawing/2014/main" id="{F62EF48E-356C-2242-ADD1-8AEA6280E3AF}"/>
              </a:ext>
            </a:extLst>
          </p:cNvPr>
          <p:cNvSpPr>
            <a:spLocks noGrp="1"/>
          </p:cNvSpPr>
          <p:nvPr>
            <p:ph type="pic" sz="quarter" idx="10"/>
          </p:nvPr>
        </p:nvSpPr>
        <p:spPr>
          <a:xfrm>
            <a:off x="0" y="2103120"/>
            <a:ext cx="9144000" cy="4754880"/>
          </a:xfrm>
          <a:solidFill>
            <a:srgbClr val="F4F0ED"/>
          </a:solidFill>
        </p:spPr>
        <p:txBody>
          <a:bodyPr anchor="ctr" anchorCtr="0">
            <a:noAutofit/>
          </a:bodyPr>
          <a:lstStyle>
            <a:lvl1pPr marL="0" indent="0" algn="ctr">
              <a:spcBef>
                <a:spcPts val="0"/>
              </a:spcBef>
              <a:buNone/>
              <a:defRPr sz="1000"/>
            </a:lvl1pPr>
          </a:lstStyle>
          <a:p>
            <a:r>
              <a:rPr lang="en-US" dirty="0" smtClean="0"/>
              <a:t>Click icon to add picture</a:t>
            </a:r>
            <a:endParaRPr lang="en-US" dirty="0"/>
          </a:p>
        </p:txBody>
      </p:sp>
      <p:sp>
        <p:nvSpPr>
          <p:cNvPr id="3" name="Slide Number">
            <a:extLst>
              <a:ext uri="{FF2B5EF4-FFF2-40B4-BE49-F238E27FC236}">
                <a16:creationId xmlns:a16="http://schemas.microsoft.com/office/drawing/2014/main" id="{6C7E36A9-B84B-7E40-9E84-C82B263BF8F4}"/>
              </a:ext>
            </a:extLst>
          </p:cNvPr>
          <p:cNvSpPr>
            <a:spLocks noGrp="1"/>
          </p:cNvSpPr>
          <p:nvPr>
            <p:ph type="sldNum" sz="quarter" idx="12"/>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70787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Photos and Caption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p:txBody>
          <a:bodyPr/>
          <a:lstStyle/>
          <a:p>
            <a:r>
              <a:rPr lang="en-US" dirty="0"/>
              <a:t>[Slide title]</a:t>
            </a:r>
          </a:p>
        </p:txBody>
      </p:sp>
      <p:sp>
        <p:nvSpPr>
          <p:cNvPr id="6" name="Text Placeholder 1">
            <a:extLst>
              <a:ext uri="{FF2B5EF4-FFF2-40B4-BE49-F238E27FC236}">
                <a16:creationId xmlns:a16="http://schemas.microsoft.com/office/drawing/2014/main" id="{80D26346-61C4-6C44-B93D-0EBC0C5CAE3D}"/>
              </a:ext>
            </a:extLst>
          </p:cNvPr>
          <p:cNvSpPr>
            <a:spLocks noGrp="1"/>
          </p:cNvSpPr>
          <p:nvPr>
            <p:ph type="body" sz="quarter" idx="11" hasCustomPrompt="1"/>
          </p:nvPr>
        </p:nvSpPr>
        <p:spPr>
          <a:xfrm>
            <a:off x="365759" y="1600200"/>
            <a:ext cx="5486401" cy="411480"/>
          </a:xfrm>
        </p:spPr>
        <p:txBody>
          <a:bodyPr anchor="b" anchorCtr="0">
            <a:no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[Optional photo caption]</a:t>
            </a:r>
          </a:p>
        </p:txBody>
      </p:sp>
      <p:sp>
        <p:nvSpPr>
          <p:cNvPr id="4" name="Picture Placeholder 1">
            <a:extLst>
              <a:ext uri="{FF2B5EF4-FFF2-40B4-BE49-F238E27FC236}">
                <a16:creationId xmlns:a16="http://schemas.microsoft.com/office/drawing/2014/main" id="{F62EF48E-356C-2242-ADD1-8AEA6280E3AF}"/>
              </a:ext>
            </a:extLst>
          </p:cNvPr>
          <p:cNvSpPr>
            <a:spLocks noGrp="1"/>
          </p:cNvSpPr>
          <p:nvPr>
            <p:ph type="pic" sz="quarter" idx="10"/>
          </p:nvPr>
        </p:nvSpPr>
        <p:spPr>
          <a:xfrm>
            <a:off x="0" y="2103120"/>
            <a:ext cx="6217920" cy="4754880"/>
          </a:xfrm>
          <a:solidFill>
            <a:srgbClr val="F4F0ED"/>
          </a:solidFill>
        </p:spPr>
        <p:txBody>
          <a:bodyPr anchor="ctr" anchorCtr="0">
            <a:noAutofit/>
          </a:bodyPr>
          <a:lstStyle>
            <a:lvl1pPr marL="0" indent="0" algn="ctr">
              <a:spcBef>
                <a:spcPts val="0"/>
              </a:spcBef>
              <a:buNone/>
              <a:defRPr sz="1000"/>
            </a:lvl1pPr>
          </a:lstStyle>
          <a:p>
            <a:r>
              <a:rPr lang="en-US" dirty="0" smtClean="0"/>
              <a:t>Click icon to add picture</a:t>
            </a:r>
            <a:endParaRPr lang="en-US" dirty="0"/>
          </a:p>
        </p:txBody>
      </p:sp>
      <p:sp>
        <p:nvSpPr>
          <p:cNvPr id="7" name="Text Placeholder 2">
            <a:extLst>
              <a:ext uri="{FF2B5EF4-FFF2-40B4-BE49-F238E27FC236}">
                <a16:creationId xmlns:a16="http://schemas.microsoft.com/office/drawing/2014/main" id="{044CA248-D2A9-BE4C-8A71-862CADED0244}"/>
              </a:ext>
            </a:extLst>
          </p:cNvPr>
          <p:cNvSpPr>
            <a:spLocks noGrp="1"/>
          </p:cNvSpPr>
          <p:nvPr>
            <p:ph type="body" sz="quarter" idx="13" hasCustomPrompt="1"/>
          </p:nvPr>
        </p:nvSpPr>
        <p:spPr>
          <a:xfrm>
            <a:off x="6217921" y="1600200"/>
            <a:ext cx="2560320" cy="411480"/>
          </a:xfrm>
        </p:spPr>
        <p:txBody>
          <a:bodyPr anchor="b" anchorCtr="0">
            <a:no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[Optional photo caption]</a:t>
            </a:r>
          </a:p>
        </p:txBody>
      </p:sp>
      <p:sp>
        <p:nvSpPr>
          <p:cNvPr id="5" name="Picture Placeholder 2">
            <a:extLst>
              <a:ext uri="{FF2B5EF4-FFF2-40B4-BE49-F238E27FC236}">
                <a16:creationId xmlns:a16="http://schemas.microsoft.com/office/drawing/2014/main" id="{8DA8240D-0BD4-F841-8B8F-61635137F8E9}"/>
              </a:ext>
            </a:extLst>
          </p:cNvPr>
          <p:cNvSpPr>
            <a:spLocks noGrp="1"/>
          </p:cNvSpPr>
          <p:nvPr>
            <p:ph type="pic" sz="quarter" idx="12"/>
          </p:nvPr>
        </p:nvSpPr>
        <p:spPr>
          <a:xfrm>
            <a:off x="6217920" y="2103120"/>
            <a:ext cx="2926080" cy="4754880"/>
          </a:xfrm>
          <a:solidFill>
            <a:srgbClr val="B5ADAD"/>
          </a:solidFill>
        </p:spPr>
        <p:txBody>
          <a:bodyPr anchor="ctr" anchorCtr="0">
            <a:noAutofit/>
          </a:bodyPr>
          <a:lstStyle>
            <a:lvl1pPr marL="0" indent="0" algn="ctr">
              <a:spcBef>
                <a:spcPts val="0"/>
              </a:spcBef>
              <a:buNone/>
              <a:defRPr sz="1000">
                <a:solidFill>
                  <a:schemeClr val="tx1"/>
                </a:solidFill>
              </a:defRPr>
            </a:lvl1pPr>
          </a:lstStyle>
          <a:p>
            <a:r>
              <a:rPr lang="en-US" dirty="0" smtClean="0"/>
              <a:t>Click icon to add picture</a:t>
            </a:r>
            <a:endParaRPr lang="en-US" dirty="0"/>
          </a:p>
        </p:txBody>
      </p:sp>
      <p:sp>
        <p:nvSpPr>
          <p:cNvPr id="3" name="Slide Number">
            <a:extLst>
              <a:ext uri="{FF2B5EF4-FFF2-40B4-BE49-F238E27FC236}">
                <a16:creationId xmlns:a16="http://schemas.microsoft.com/office/drawing/2014/main" id="{55695995-E9EC-9741-9AB6-FA7A10F35496}"/>
              </a:ext>
            </a:extLst>
          </p:cNvPr>
          <p:cNvSpPr>
            <a:spLocks noGrp="1"/>
          </p:cNvSpPr>
          <p:nvPr>
            <p:ph type="sldNum" sz="quarter" idx="14"/>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73854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p:txBody>
          <a:bodyPr/>
          <a:lstStyle/>
          <a:p>
            <a:r>
              <a:rPr lang="en-US" dirty="0"/>
              <a:t>[Slide title]</a:t>
            </a:r>
          </a:p>
        </p:txBody>
      </p:sp>
      <p:sp>
        <p:nvSpPr>
          <p:cNvPr id="3" name="Slide Number">
            <a:extLst>
              <a:ext uri="{FF2B5EF4-FFF2-40B4-BE49-F238E27FC236}">
                <a16:creationId xmlns:a16="http://schemas.microsoft.com/office/drawing/2014/main" id="{6E475588-47DB-0041-A49C-8F0EF8600652}"/>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85387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nternal">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BF1F789-5F18-4A39-AD7A-F27D50655E13}"/>
              </a:ext>
            </a:extLst>
          </p:cNvPr>
          <p:cNvSpPr>
            <a:spLocks noGrp="1"/>
          </p:cNvSpPr>
          <p:nvPr>
            <p:ph type="ctrTitle" hasCustomPrompt="1"/>
          </p:nvPr>
        </p:nvSpPr>
        <p:spPr>
          <a:xfrm>
            <a:off x="365759" y="4114800"/>
            <a:ext cx="8413115" cy="1143000"/>
          </a:xfrm>
        </p:spPr>
        <p:txBody>
          <a:bodyPr anchor="b"/>
          <a:lstStyle>
            <a:lvl1pPr algn="l">
              <a:defRPr sz="2800">
                <a:solidFill>
                  <a:schemeClr val="tx1"/>
                </a:solidFill>
              </a:defRPr>
            </a:lvl1pPr>
          </a:lstStyle>
          <a:p>
            <a:r>
              <a:rPr lang="en-US" dirty="0"/>
              <a:t>[Presentation title]</a:t>
            </a:r>
          </a:p>
        </p:txBody>
      </p:sp>
      <p:cxnSp>
        <p:nvCxnSpPr>
          <p:cNvPr id="10" name="Line">
            <a:extLst>
              <a:ext uri="{FF2B5EF4-FFF2-40B4-BE49-F238E27FC236}">
                <a16:creationId xmlns:a16="http://schemas.microsoft.com/office/drawing/2014/main" id="{26A76A1E-D9BB-3D47-BDB3-0A2EB2F6A22E}"/>
              </a:ext>
            </a:extLst>
          </p:cNvPr>
          <p:cNvCxnSpPr>
            <a:cxnSpLocks/>
          </p:cNvCxnSpPr>
          <p:nvPr userDrawn="1"/>
        </p:nvCxnSpPr>
        <p:spPr bwMode="hidden">
          <a:xfrm>
            <a:off x="365760" y="5394960"/>
            <a:ext cx="1280160" cy="0"/>
          </a:xfrm>
          <a:prstGeom prst="line">
            <a:avLst/>
          </a:prstGeom>
          <a:ln w="19050" cap="flat">
            <a:solidFill>
              <a:srgbClr val="FFCD41"/>
            </a:solidFill>
          </a:ln>
        </p:spPr>
        <p:style>
          <a:lnRef idx="1">
            <a:schemeClr val="accent1"/>
          </a:lnRef>
          <a:fillRef idx="0">
            <a:schemeClr val="accent1"/>
          </a:fillRef>
          <a:effectRef idx="0">
            <a:schemeClr val="dk1"/>
          </a:effectRef>
          <a:fontRef idx="minor">
            <a:schemeClr val="lt1"/>
          </a:fontRef>
        </p:style>
      </p:cxnSp>
      <p:sp>
        <p:nvSpPr>
          <p:cNvPr id="3" name="Subtitle">
            <a:extLst>
              <a:ext uri="{FF2B5EF4-FFF2-40B4-BE49-F238E27FC236}">
                <a16:creationId xmlns:a16="http://schemas.microsoft.com/office/drawing/2014/main" id="{DCD36CB7-C5B7-427E-B007-04E7C37DC940}"/>
              </a:ext>
            </a:extLst>
          </p:cNvPr>
          <p:cNvSpPr>
            <a:spLocks noGrp="1"/>
          </p:cNvSpPr>
          <p:nvPr>
            <p:ph type="subTitle" idx="1" hasCustomPrompt="1"/>
          </p:nvPr>
        </p:nvSpPr>
        <p:spPr>
          <a:xfrm>
            <a:off x="365759" y="5577840"/>
            <a:ext cx="4023361" cy="594357"/>
          </a:xfrm>
        </p:spPr>
        <p:txBody>
          <a:bodyPr>
            <a:noAutofit/>
          </a:bodyPr>
          <a:lstStyle>
            <a:lvl1pPr marL="0" indent="0" algn="l">
              <a:spcBef>
                <a:spcPts val="0"/>
              </a:spcBef>
              <a:spcAft>
                <a:spcPts val="0"/>
              </a:spcAft>
              <a:buNone/>
              <a:defRPr sz="1200"/>
            </a:lvl1pPr>
            <a:lvl2pPr marL="0" indent="0" algn="l">
              <a:spcBef>
                <a:spcPts val="0"/>
              </a:spcBef>
              <a:spcAft>
                <a:spcPts val="0"/>
              </a:spcAft>
              <a:buNone/>
              <a:defRPr sz="1200"/>
            </a:lvl2pPr>
            <a:lvl3pPr marL="0" indent="0" algn="l">
              <a:spcBef>
                <a:spcPts val="0"/>
              </a:spcBef>
              <a:spcAft>
                <a:spcPts val="0"/>
              </a:spcAft>
              <a:buNone/>
              <a:defRPr sz="1200"/>
            </a:lvl3pPr>
            <a:lvl4pPr marL="0" indent="0" algn="l">
              <a:spcBef>
                <a:spcPts val="0"/>
              </a:spcBef>
              <a:spcAft>
                <a:spcPts val="0"/>
              </a:spcAft>
              <a:buNone/>
              <a:defRPr sz="1200"/>
            </a:lvl4pPr>
            <a:lvl5pPr marL="0" indent="0" algn="l">
              <a:spcBef>
                <a:spcPts val="0"/>
              </a:spcBef>
              <a:spcAft>
                <a:spcPts val="0"/>
              </a:spcAft>
              <a:buNone/>
              <a:defRPr sz="1200"/>
            </a:lvl5pPr>
            <a:lvl6pPr marL="0" indent="0" algn="l">
              <a:spcBef>
                <a:spcPts val="0"/>
              </a:spcBef>
              <a:spcAft>
                <a:spcPts val="0"/>
              </a:spcAft>
              <a:buNone/>
              <a:defRPr sz="1200"/>
            </a:lvl6pPr>
            <a:lvl7pPr marL="0" indent="0" algn="l">
              <a:spcBef>
                <a:spcPts val="0"/>
              </a:spcBef>
              <a:spcAft>
                <a:spcPts val="0"/>
              </a:spcAft>
              <a:buNone/>
              <a:defRPr sz="1200"/>
            </a:lvl7pPr>
            <a:lvl8pPr marL="0" indent="0" algn="l">
              <a:spcBef>
                <a:spcPts val="0"/>
              </a:spcBef>
              <a:spcAft>
                <a:spcPts val="0"/>
              </a:spcAft>
              <a:buNone/>
              <a:defRPr sz="1200"/>
            </a:lvl8pPr>
            <a:lvl9pPr marL="0" indent="0" algn="l">
              <a:spcBef>
                <a:spcPts val="0"/>
              </a:spcBef>
              <a:spcAft>
                <a:spcPts val="0"/>
              </a:spcAft>
              <a:buNone/>
              <a:defRPr sz="1200"/>
            </a:lvl9pPr>
          </a:lstStyle>
          <a:p>
            <a:r>
              <a:rPr lang="en-US" dirty="0"/>
              <a:t>[Month 00, 0000]</a:t>
            </a:r>
            <a:br>
              <a:rPr lang="en-US" dirty="0"/>
            </a:br>
            <a:r>
              <a:rPr lang="en-US" dirty="0"/>
              <a:t>[Presenter Name]</a:t>
            </a:r>
            <a:br>
              <a:rPr lang="en-US" dirty="0"/>
            </a:br>
            <a:r>
              <a:rPr lang="en-US" dirty="0"/>
              <a:t>[Presenter Title]</a:t>
            </a:r>
          </a:p>
        </p:txBody>
      </p:sp>
      <p:sp>
        <p:nvSpPr>
          <p:cNvPr id="4" name="Background">
            <a:extLst>
              <a:ext uri="{FF2B5EF4-FFF2-40B4-BE49-F238E27FC236}">
                <a16:creationId xmlns:a16="http://schemas.microsoft.com/office/drawing/2014/main" id="{31D0059C-D109-154B-9A0F-5AADEDCA264F}"/>
              </a:ext>
            </a:extLst>
          </p:cNvPr>
          <p:cNvSpPr/>
          <p:nvPr userDrawn="1"/>
        </p:nvSpPr>
        <p:spPr bwMode="hidden">
          <a:xfrm>
            <a:off x="0" y="0"/>
            <a:ext cx="9144000" cy="3977639"/>
          </a:xfrm>
          <a:prstGeom prst="rect">
            <a:avLst/>
          </a:prstGeom>
          <a:solidFill>
            <a:srgbClr val="FFF7E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50" dirty="0"/>
          </a:p>
        </p:txBody>
      </p:sp>
      <p:pic>
        <p:nvPicPr>
          <p:cNvPr id="7" name="Wells Fargo" descr="Wells Fargo">
            <a:extLst>
              <a:ext uri="{FF2B5EF4-FFF2-40B4-BE49-F238E27FC236}">
                <a16:creationId xmlns:a16="http://schemas.microsoft.com/office/drawing/2014/main" id="{967B39BB-CE83-594E-A5D5-2233EAE080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888" y="457200"/>
            <a:ext cx="914400" cy="914400"/>
          </a:xfrm>
          <a:prstGeom prst="rect">
            <a:avLst/>
          </a:prstGeom>
        </p:spPr>
      </p:pic>
      <p:pic>
        <p:nvPicPr>
          <p:cNvPr id="5" name="Stagecoach">
            <a:extLst>
              <a:ext uri="{FF2B5EF4-FFF2-40B4-BE49-F238E27FC236}">
                <a16:creationId xmlns:a16="http://schemas.microsoft.com/office/drawing/2014/main" id="{2B4A41CF-69FE-814B-B7AA-8E3333F986AD}"/>
              </a:ext>
              <a:ext uri="{C183D7F6-B498-43B3-948B-1728B52AA6E4}">
                <adec:decorative xmlns=""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946"/>
          <a:stretch/>
        </p:blipFill>
        <p:spPr bwMode="auto">
          <a:xfrm>
            <a:off x="0" y="1754506"/>
            <a:ext cx="8869680" cy="2095500"/>
          </a:xfrm>
          <a:prstGeom prst="rect">
            <a:avLst/>
          </a:prstGeom>
        </p:spPr>
      </p:pic>
      <p:sp>
        <p:nvSpPr>
          <p:cNvPr id="6" name="Slide Number Placeholder 5"/>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411486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665BEEFC-B89E-9C41-8260-1542F0B43A25}"/>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85457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Wells Fargo" descr="Wells Fargo">
            <a:extLst>
              <a:ext uri="{FF2B5EF4-FFF2-40B4-BE49-F238E27FC236}">
                <a16:creationId xmlns:a16="http://schemas.microsoft.com/office/drawing/2014/main" id="{0DE7FB8E-1AD3-5B42-BE1D-61941DA7F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59" y="457200"/>
            <a:ext cx="914400" cy="914400"/>
          </a:xfrm>
          <a:prstGeom prst="rect">
            <a:avLst/>
          </a:prstGeom>
        </p:spPr>
      </p:pic>
      <p:sp>
        <p:nvSpPr>
          <p:cNvPr id="6" name="Thank You">
            <a:extLst>
              <a:ext uri="{FF2B5EF4-FFF2-40B4-BE49-F238E27FC236}">
                <a16:creationId xmlns:a16="http://schemas.microsoft.com/office/drawing/2014/main" id="{D5C8B33B-B32E-0C4D-947A-87A5447D23F3}"/>
              </a:ext>
            </a:extLst>
          </p:cNvPr>
          <p:cNvSpPr txBox="1">
            <a:spLocks/>
          </p:cNvSpPr>
          <p:nvPr userDrawn="1"/>
        </p:nvSpPr>
        <p:spPr>
          <a:xfrm>
            <a:off x="365759" y="1600201"/>
            <a:ext cx="8413115" cy="16001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700" kern="1200">
                <a:solidFill>
                  <a:schemeClr val="tx1"/>
                </a:solidFill>
                <a:latin typeface="+mj-lt"/>
                <a:ea typeface="+mj-ea"/>
                <a:cs typeface="+mj-cs"/>
              </a:defRPr>
            </a:lvl1pPr>
          </a:lstStyle>
          <a:p>
            <a:r>
              <a:rPr lang="en-US" sz="3200" dirty="0"/>
              <a:t>Thank you</a:t>
            </a:r>
          </a:p>
        </p:txBody>
      </p:sp>
      <p:sp>
        <p:nvSpPr>
          <p:cNvPr id="8" name="Text Placeholder 1">
            <a:extLst>
              <a:ext uri="{FF2B5EF4-FFF2-40B4-BE49-F238E27FC236}">
                <a16:creationId xmlns:a16="http://schemas.microsoft.com/office/drawing/2014/main" id="{D580231D-7943-F647-B67D-262940DDDB85}"/>
              </a:ext>
            </a:extLst>
          </p:cNvPr>
          <p:cNvSpPr>
            <a:spLocks noGrp="1"/>
          </p:cNvSpPr>
          <p:nvPr>
            <p:ph type="body" sz="quarter" idx="10" hasCustomPrompt="1"/>
          </p:nvPr>
        </p:nvSpPr>
        <p:spPr>
          <a:xfrm>
            <a:off x="365760" y="4341846"/>
            <a:ext cx="2560320" cy="1830355"/>
          </a:xfrm>
        </p:spPr>
        <p:txBody>
          <a:bodyPr anchor="b" anchorCtr="0">
            <a:noAutofit/>
          </a:bodyPr>
          <a:lstStyle>
            <a:lvl1pPr marL="0" indent="0">
              <a:spcBef>
                <a:spcPts val="0"/>
              </a:spcBef>
              <a:buFontTx/>
              <a:buNone/>
              <a:defRPr sz="1000"/>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[Optional contact information]</a:t>
            </a:r>
          </a:p>
        </p:txBody>
      </p:sp>
    </p:spTree>
    <p:extLst>
      <p:ext uri="{BB962C8B-B14F-4D97-AF65-F5344CB8AC3E}">
        <p14:creationId xmlns:p14="http://schemas.microsoft.com/office/powerpoint/2010/main" val="258025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Wells Fargo" descr="Wells Fargo">
            <a:extLst>
              <a:ext uri="{FF2B5EF4-FFF2-40B4-BE49-F238E27FC236}">
                <a16:creationId xmlns:a16="http://schemas.microsoft.com/office/drawing/2014/main" id="{967B39BB-CE83-594E-A5D5-2233EAE08016}"/>
              </a:ext>
            </a:extLst>
          </p:cNvPr>
          <p:cNvPicPr>
            <a:picLocks noChangeAspect="1"/>
          </p:cNvPicPr>
          <p:nvPr userDrawn="1"/>
        </p:nvPicPr>
        <p:blipFill>
          <a:blip r:embed="rId2"/>
          <a:stretch>
            <a:fillRect/>
          </a:stretch>
        </p:blipFill>
        <p:spPr>
          <a:xfrm>
            <a:off x="342901" y="457200"/>
            <a:ext cx="774953" cy="1033271"/>
          </a:xfrm>
          <a:prstGeom prst="rect">
            <a:avLst/>
          </a:prstGeom>
        </p:spPr>
      </p:pic>
      <p:sp>
        <p:nvSpPr>
          <p:cNvPr id="2" name="Title">
            <a:extLst>
              <a:ext uri="{FF2B5EF4-FFF2-40B4-BE49-F238E27FC236}">
                <a16:creationId xmlns:a16="http://schemas.microsoft.com/office/drawing/2014/main" id="{5BF1F789-5F18-4A39-AD7A-F27D50655E13}"/>
              </a:ext>
            </a:extLst>
          </p:cNvPr>
          <p:cNvSpPr>
            <a:spLocks noGrp="1"/>
          </p:cNvSpPr>
          <p:nvPr>
            <p:ph type="ctrTitle" hasCustomPrompt="1"/>
          </p:nvPr>
        </p:nvSpPr>
        <p:spPr>
          <a:xfrm>
            <a:off x="342900" y="2971801"/>
            <a:ext cx="6240780" cy="1554459"/>
          </a:xfrm>
        </p:spPr>
        <p:txBody>
          <a:bodyPr anchor="t" anchorCtr="0"/>
          <a:lstStyle>
            <a:lvl1pPr algn="l">
              <a:defRPr sz="2700">
                <a:solidFill>
                  <a:schemeClr val="tx1"/>
                </a:solidFill>
              </a:defRPr>
            </a:lvl1pPr>
          </a:lstStyle>
          <a:p>
            <a:r>
              <a:rPr lang="en-US" dirty="0"/>
              <a:t>[Presentation title, </a:t>
            </a:r>
            <a:br>
              <a:rPr lang="en-US" dirty="0"/>
            </a:br>
            <a:r>
              <a:rPr lang="en-US" dirty="0"/>
              <a:t>three lines max]</a:t>
            </a:r>
          </a:p>
        </p:txBody>
      </p:sp>
      <p:cxnSp>
        <p:nvCxnSpPr>
          <p:cNvPr id="10" name="Line">
            <a:extLst>
              <a:ext uri="{FF2B5EF4-FFF2-40B4-BE49-F238E27FC236}">
                <a16:creationId xmlns:a16="http://schemas.microsoft.com/office/drawing/2014/main" id="{26A76A1E-D9BB-3D47-BDB3-0A2EB2F6A22E}"/>
              </a:ext>
            </a:extLst>
          </p:cNvPr>
          <p:cNvCxnSpPr>
            <a:cxnSpLocks/>
          </p:cNvCxnSpPr>
          <p:nvPr userDrawn="1"/>
        </p:nvCxnSpPr>
        <p:spPr bwMode="hidden">
          <a:xfrm>
            <a:off x="342900" y="4709160"/>
            <a:ext cx="1289304" cy="0"/>
          </a:xfrm>
          <a:prstGeom prst="line">
            <a:avLst/>
          </a:prstGeom>
          <a:ln w="25400" cap="flat">
            <a:solidFill>
              <a:srgbClr val="FFD100"/>
            </a:solidFill>
          </a:ln>
        </p:spPr>
        <p:style>
          <a:lnRef idx="1">
            <a:schemeClr val="accent1"/>
          </a:lnRef>
          <a:fillRef idx="0">
            <a:schemeClr val="accent1"/>
          </a:fillRef>
          <a:effectRef idx="0">
            <a:schemeClr val="dk1"/>
          </a:effectRef>
          <a:fontRef idx="minor">
            <a:schemeClr val="lt1"/>
          </a:fontRef>
        </p:style>
      </p:cxnSp>
      <p:sp>
        <p:nvSpPr>
          <p:cNvPr id="3" name="Subtitle">
            <a:extLst>
              <a:ext uri="{FF2B5EF4-FFF2-40B4-BE49-F238E27FC236}">
                <a16:creationId xmlns:a16="http://schemas.microsoft.com/office/drawing/2014/main" id="{DCD36CB7-C5B7-427E-B007-04E7C37DC940}"/>
              </a:ext>
            </a:extLst>
          </p:cNvPr>
          <p:cNvSpPr>
            <a:spLocks noGrp="1"/>
          </p:cNvSpPr>
          <p:nvPr>
            <p:ph type="subTitle" idx="1" hasCustomPrompt="1"/>
          </p:nvPr>
        </p:nvSpPr>
        <p:spPr>
          <a:xfrm>
            <a:off x="342900" y="4937760"/>
            <a:ext cx="4457700" cy="918055"/>
          </a:xfrm>
        </p:spPr>
        <p:txBody>
          <a:bodyPr>
            <a:noAutofit/>
          </a:bodyPr>
          <a:lstStyle>
            <a:lvl1pPr marL="0" marR="0" indent="0" algn="l" defTabSz="685800" rtl="0" eaLnBrk="1" fontAlgn="auto" latinLnBrk="0" hangingPunct="1">
              <a:lnSpc>
                <a:spcPct val="100000"/>
              </a:lnSpc>
              <a:spcBef>
                <a:spcPts val="0"/>
              </a:spcBef>
              <a:spcAft>
                <a:spcPts val="0"/>
              </a:spcAft>
              <a:buClrTx/>
              <a:buSzTx/>
              <a:buFont typeface="Wells Fargo Sans" panose="020B0503020203020204" pitchFamily="34" charset="0"/>
              <a:buNone/>
              <a:tabLst/>
              <a:defRPr sz="1050"/>
            </a:lvl1pPr>
            <a:lvl2pPr marL="0" indent="0" algn="l">
              <a:spcBef>
                <a:spcPts val="0"/>
              </a:spcBef>
              <a:spcAft>
                <a:spcPts val="0"/>
              </a:spcAft>
              <a:buNone/>
              <a:defRPr sz="1050"/>
            </a:lvl2pPr>
            <a:lvl3pPr marL="0" indent="0" algn="l">
              <a:spcBef>
                <a:spcPts val="0"/>
              </a:spcBef>
              <a:spcAft>
                <a:spcPts val="0"/>
              </a:spcAft>
              <a:buNone/>
              <a:defRPr sz="1050"/>
            </a:lvl3pPr>
            <a:lvl4pPr marL="0" indent="0" algn="l">
              <a:spcBef>
                <a:spcPts val="0"/>
              </a:spcBef>
              <a:spcAft>
                <a:spcPts val="0"/>
              </a:spcAft>
              <a:buNone/>
              <a:defRPr sz="1050"/>
            </a:lvl4pPr>
            <a:lvl5pPr marL="0" indent="0" algn="l">
              <a:spcBef>
                <a:spcPts val="0"/>
              </a:spcBef>
              <a:spcAft>
                <a:spcPts val="0"/>
              </a:spcAft>
              <a:buNone/>
              <a:defRPr sz="1050"/>
            </a:lvl5pPr>
            <a:lvl6pPr marL="0" indent="0" algn="l">
              <a:spcBef>
                <a:spcPts val="0"/>
              </a:spcBef>
              <a:spcAft>
                <a:spcPts val="0"/>
              </a:spcAft>
              <a:buNone/>
              <a:defRPr sz="1050"/>
            </a:lvl6pPr>
            <a:lvl7pPr marL="0" indent="0" algn="l">
              <a:spcBef>
                <a:spcPts val="0"/>
              </a:spcBef>
              <a:spcAft>
                <a:spcPts val="0"/>
              </a:spcAft>
              <a:buNone/>
              <a:defRPr sz="1050"/>
            </a:lvl7pPr>
            <a:lvl8pPr marL="0" indent="0" algn="l">
              <a:spcBef>
                <a:spcPts val="0"/>
              </a:spcBef>
              <a:spcAft>
                <a:spcPts val="0"/>
              </a:spcAft>
              <a:buNone/>
              <a:defRPr sz="1050"/>
            </a:lvl8pPr>
            <a:lvl9pPr marL="0" indent="0" algn="l">
              <a:spcBef>
                <a:spcPts val="0"/>
              </a:spcBef>
              <a:spcAft>
                <a:spcPts val="0"/>
              </a:spcAft>
              <a:buNone/>
              <a:defRPr sz="1050"/>
            </a:lvl9pPr>
          </a:lstStyle>
          <a:p>
            <a:pPr marL="0" marR="0" lvl="0" indent="0" algn="l" defTabSz="685800" rtl="0" eaLnBrk="1" fontAlgn="auto" latinLnBrk="0" hangingPunct="1">
              <a:lnSpc>
                <a:spcPct val="100000"/>
              </a:lnSpc>
              <a:spcBef>
                <a:spcPts val="0"/>
              </a:spcBef>
              <a:spcAft>
                <a:spcPts val="0"/>
              </a:spcAft>
              <a:buClrTx/>
              <a:buSzTx/>
              <a:buFont typeface="Wells Fargo Sans" panose="020B0503020203020204" pitchFamily="34" charset="0"/>
              <a:buNone/>
              <a:tabLst/>
              <a:defRPr/>
            </a:pPr>
            <a:r>
              <a:rPr lang="en-US" dirty="0"/>
              <a:t>[Month XX, 20XX]</a:t>
            </a:r>
            <a:br>
              <a:rPr lang="en-US" dirty="0"/>
            </a:br>
            <a:r>
              <a:rPr lang="en-US" dirty="0"/>
              <a:t>[Presenter information]</a:t>
            </a:r>
            <a:br>
              <a:rPr lang="en-US" dirty="0"/>
            </a:br>
            <a:r>
              <a:rPr lang="en-US" dirty="0"/>
              <a:t>[Presenter information optional line 2]</a:t>
            </a:r>
            <a:br>
              <a:rPr lang="en-US" dirty="0"/>
            </a:br>
            <a:r>
              <a:rPr lang="en-US" dirty="0"/>
              <a:t>[Presenter information optional line 3]</a:t>
            </a:r>
          </a:p>
        </p:txBody>
      </p:sp>
      <p:sp>
        <p:nvSpPr>
          <p:cNvPr id="9" name="Legal">
            <a:extLst>
              <a:ext uri="{FF2B5EF4-FFF2-40B4-BE49-F238E27FC236}">
                <a16:creationId xmlns:a16="http://schemas.microsoft.com/office/drawing/2014/main" id="{08FCB257-EBF9-DA49-A133-B2BC6A7440CB}"/>
              </a:ext>
            </a:extLst>
          </p:cNvPr>
          <p:cNvSpPr txBox="1"/>
          <p:nvPr userDrawn="1"/>
        </p:nvSpPr>
        <p:spPr>
          <a:xfrm>
            <a:off x="342900" y="6172200"/>
            <a:ext cx="4059936" cy="457200"/>
          </a:xfrm>
          <a:prstGeom prst="rect">
            <a:avLst/>
          </a:prstGeom>
          <a:noFill/>
        </p:spPr>
        <p:txBody>
          <a:bodyPr wrap="square" lIns="0" tIns="0" rIns="0" bIns="0" rtlCol="0" anchor="b" anchorCtr="0">
            <a:noAutofit/>
          </a:bodyPr>
          <a:lstStyle/>
          <a:p>
            <a:r>
              <a:rPr lang="en-US" sz="600" dirty="0"/>
              <a:t>© 20XX Wells Fargo Bank, N.A. All rights reserved. Internal use.</a:t>
            </a:r>
          </a:p>
        </p:txBody>
      </p:sp>
    </p:spTree>
    <p:extLst>
      <p:ext uri="{BB962C8B-B14F-4D97-AF65-F5344CB8AC3E}">
        <p14:creationId xmlns:p14="http://schemas.microsoft.com/office/powerpoint/2010/main" val="337643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pic>
        <p:nvPicPr>
          <p:cNvPr id="7" name="Wells Fargo" descr="Wells Fargo">
            <a:extLst>
              <a:ext uri="{FF2B5EF4-FFF2-40B4-BE49-F238E27FC236}">
                <a16:creationId xmlns:a16="http://schemas.microsoft.com/office/drawing/2014/main" id="{967B39BB-CE83-594E-A5D5-2233EAE08016}"/>
              </a:ext>
            </a:extLst>
          </p:cNvPr>
          <p:cNvPicPr>
            <a:picLocks noChangeAspect="1"/>
          </p:cNvPicPr>
          <p:nvPr userDrawn="1"/>
        </p:nvPicPr>
        <p:blipFill>
          <a:blip r:embed="rId2"/>
          <a:stretch>
            <a:fillRect/>
          </a:stretch>
        </p:blipFill>
        <p:spPr>
          <a:xfrm>
            <a:off x="342901" y="457200"/>
            <a:ext cx="774953" cy="1033271"/>
          </a:xfrm>
          <a:prstGeom prst="rect">
            <a:avLst/>
          </a:prstGeom>
        </p:spPr>
      </p:pic>
      <p:sp>
        <p:nvSpPr>
          <p:cNvPr id="2" name="Title">
            <a:extLst>
              <a:ext uri="{FF2B5EF4-FFF2-40B4-BE49-F238E27FC236}">
                <a16:creationId xmlns:a16="http://schemas.microsoft.com/office/drawing/2014/main" id="{5BF1F789-5F18-4A39-AD7A-F27D50655E13}"/>
              </a:ext>
            </a:extLst>
          </p:cNvPr>
          <p:cNvSpPr>
            <a:spLocks noGrp="1"/>
          </p:cNvSpPr>
          <p:nvPr>
            <p:ph type="ctrTitle" hasCustomPrompt="1"/>
          </p:nvPr>
        </p:nvSpPr>
        <p:spPr>
          <a:xfrm>
            <a:off x="342900" y="2971801"/>
            <a:ext cx="4457700" cy="1554459"/>
          </a:xfrm>
        </p:spPr>
        <p:txBody>
          <a:bodyPr anchor="t" anchorCtr="0"/>
          <a:lstStyle>
            <a:lvl1pPr algn="l">
              <a:defRPr sz="2700">
                <a:solidFill>
                  <a:schemeClr val="tx1"/>
                </a:solidFill>
              </a:defRPr>
            </a:lvl1pPr>
          </a:lstStyle>
          <a:p>
            <a:r>
              <a:rPr lang="en-US" dirty="0"/>
              <a:t>[Presentation title, </a:t>
            </a:r>
            <a:br>
              <a:rPr lang="en-US" dirty="0"/>
            </a:br>
            <a:r>
              <a:rPr lang="en-US" dirty="0"/>
              <a:t>three lines max]</a:t>
            </a:r>
          </a:p>
        </p:txBody>
      </p:sp>
      <p:cxnSp>
        <p:nvCxnSpPr>
          <p:cNvPr id="10" name="Line">
            <a:extLst>
              <a:ext uri="{FF2B5EF4-FFF2-40B4-BE49-F238E27FC236}">
                <a16:creationId xmlns:a16="http://schemas.microsoft.com/office/drawing/2014/main" id="{26A76A1E-D9BB-3D47-BDB3-0A2EB2F6A22E}"/>
              </a:ext>
            </a:extLst>
          </p:cNvPr>
          <p:cNvCxnSpPr>
            <a:cxnSpLocks/>
          </p:cNvCxnSpPr>
          <p:nvPr userDrawn="1"/>
        </p:nvCxnSpPr>
        <p:spPr bwMode="hidden">
          <a:xfrm>
            <a:off x="342900" y="4709160"/>
            <a:ext cx="1289304" cy="0"/>
          </a:xfrm>
          <a:prstGeom prst="line">
            <a:avLst/>
          </a:prstGeom>
          <a:ln w="25400" cap="flat">
            <a:solidFill>
              <a:srgbClr val="FFD100"/>
            </a:solidFill>
          </a:ln>
        </p:spPr>
        <p:style>
          <a:lnRef idx="1">
            <a:schemeClr val="accent1"/>
          </a:lnRef>
          <a:fillRef idx="0">
            <a:schemeClr val="accent1"/>
          </a:fillRef>
          <a:effectRef idx="0">
            <a:schemeClr val="dk1"/>
          </a:effectRef>
          <a:fontRef idx="minor">
            <a:schemeClr val="lt1"/>
          </a:fontRef>
        </p:style>
      </p:cxnSp>
      <p:sp>
        <p:nvSpPr>
          <p:cNvPr id="3" name="Subtitle">
            <a:extLst>
              <a:ext uri="{FF2B5EF4-FFF2-40B4-BE49-F238E27FC236}">
                <a16:creationId xmlns:a16="http://schemas.microsoft.com/office/drawing/2014/main" id="{DCD36CB7-C5B7-427E-B007-04E7C37DC940}"/>
              </a:ext>
            </a:extLst>
          </p:cNvPr>
          <p:cNvSpPr>
            <a:spLocks noGrp="1"/>
          </p:cNvSpPr>
          <p:nvPr>
            <p:ph type="subTitle" idx="1" hasCustomPrompt="1"/>
          </p:nvPr>
        </p:nvSpPr>
        <p:spPr>
          <a:xfrm>
            <a:off x="342900" y="4937760"/>
            <a:ext cx="4457699" cy="918055"/>
          </a:xfrm>
        </p:spPr>
        <p:txBody>
          <a:bodyPr>
            <a:noAutofit/>
          </a:bodyPr>
          <a:lstStyle>
            <a:lvl1pPr marL="0" marR="0" indent="0" algn="l" defTabSz="685800" rtl="0" eaLnBrk="1" fontAlgn="auto" latinLnBrk="0" hangingPunct="1">
              <a:lnSpc>
                <a:spcPct val="100000"/>
              </a:lnSpc>
              <a:spcBef>
                <a:spcPts val="0"/>
              </a:spcBef>
              <a:spcAft>
                <a:spcPts val="0"/>
              </a:spcAft>
              <a:buClrTx/>
              <a:buSzTx/>
              <a:buFont typeface="Wells Fargo Sans" panose="020B0503020203020204" pitchFamily="34" charset="0"/>
              <a:buNone/>
              <a:tabLst/>
              <a:defRPr sz="1050"/>
            </a:lvl1pPr>
            <a:lvl2pPr marL="0" indent="0" algn="l">
              <a:spcBef>
                <a:spcPts val="0"/>
              </a:spcBef>
              <a:spcAft>
                <a:spcPts val="0"/>
              </a:spcAft>
              <a:buNone/>
              <a:defRPr sz="1050"/>
            </a:lvl2pPr>
            <a:lvl3pPr marL="0" indent="0" algn="l">
              <a:spcBef>
                <a:spcPts val="0"/>
              </a:spcBef>
              <a:spcAft>
                <a:spcPts val="0"/>
              </a:spcAft>
              <a:buNone/>
              <a:defRPr sz="1050"/>
            </a:lvl3pPr>
            <a:lvl4pPr marL="0" indent="0" algn="l">
              <a:spcBef>
                <a:spcPts val="0"/>
              </a:spcBef>
              <a:spcAft>
                <a:spcPts val="0"/>
              </a:spcAft>
              <a:buNone/>
              <a:defRPr sz="1050"/>
            </a:lvl4pPr>
            <a:lvl5pPr marL="0" indent="0" algn="l">
              <a:spcBef>
                <a:spcPts val="0"/>
              </a:spcBef>
              <a:spcAft>
                <a:spcPts val="0"/>
              </a:spcAft>
              <a:buNone/>
              <a:defRPr sz="1050"/>
            </a:lvl5pPr>
            <a:lvl6pPr marL="0" indent="0" algn="l">
              <a:spcBef>
                <a:spcPts val="0"/>
              </a:spcBef>
              <a:spcAft>
                <a:spcPts val="0"/>
              </a:spcAft>
              <a:buNone/>
              <a:defRPr sz="1050"/>
            </a:lvl6pPr>
            <a:lvl7pPr marL="0" indent="0" algn="l">
              <a:spcBef>
                <a:spcPts val="0"/>
              </a:spcBef>
              <a:spcAft>
                <a:spcPts val="0"/>
              </a:spcAft>
              <a:buNone/>
              <a:defRPr sz="1050"/>
            </a:lvl7pPr>
            <a:lvl8pPr marL="0" indent="0" algn="l">
              <a:spcBef>
                <a:spcPts val="0"/>
              </a:spcBef>
              <a:spcAft>
                <a:spcPts val="0"/>
              </a:spcAft>
              <a:buNone/>
              <a:defRPr sz="1050"/>
            </a:lvl8pPr>
            <a:lvl9pPr marL="0" indent="0" algn="l">
              <a:spcBef>
                <a:spcPts val="0"/>
              </a:spcBef>
              <a:spcAft>
                <a:spcPts val="0"/>
              </a:spcAft>
              <a:buNone/>
              <a:defRPr sz="1050"/>
            </a:lvl9pPr>
          </a:lstStyle>
          <a:p>
            <a:r>
              <a:rPr lang="en-US" dirty="0"/>
              <a:t>[Month XX, 20XX]</a:t>
            </a:r>
            <a:br>
              <a:rPr lang="en-US" dirty="0"/>
            </a:br>
            <a:r>
              <a:rPr lang="en-US" dirty="0"/>
              <a:t>[Presenter information]</a:t>
            </a:r>
            <a:br>
              <a:rPr lang="en-US" dirty="0"/>
            </a:br>
            <a:r>
              <a:rPr lang="en-US" dirty="0"/>
              <a:t>[Presenter information optional line 2]</a:t>
            </a:r>
            <a:br>
              <a:rPr lang="en-US" dirty="0"/>
            </a:br>
            <a:r>
              <a:rPr lang="en-US" dirty="0"/>
              <a:t>[Presenter information optional line 3]</a:t>
            </a:r>
          </a:p>
        </p:txBody>
      </p:sp>
      <p:sp>
        <p:nvSpPr>
          <p:cNvPr id="5" name="Picture">
            <a:extLst>
              <a:ext uri="{FF2B5EF4-FFF2-40B4-BE49-F238E27FC236}">
                <a16:creationId xmlns:a16="http://schemas.microsoft.com/office/drawing/2014/main" id="{6C5F8AF9-2651-F949-B47F-5DF3904FB194}"/>
              </a:ext>
            </a:extLst>
          </p:cNvPr>
          <p:cNvSpPr>
            <a:spLocks noGrp="1"/>
          </p:cNvSpPr>
          <p:nvPr>
            <p:ph type="pic" sz="quarter" idx="10"/>
          </p:nvPr>
        </p:nvSpPr>
        <p:spPr>
          <a:xfrm>
            <a:off x="5132070" y="2194560"/>
            <a:ext cx="3669030" cy="3520440"/>
          </a:xfrm>
          <a:solidFill>
            <a:srgbClr val="F4F0ED"/>
          </a:solidFill>
        </p:spPr>
        <p:txBody>
          <a:bodyPr anchor="ctr" anchorCtr="0"/>
          <a:lstStyle>
            <a:lvl1pPr marL="0" indent="0" algn="ctr">
              <a:spcBef>
                <a:spcPts val="0"/>
              </a:spcBef>
              <a:buFontTx/>
              <a:buNone/>
              <a:defRPr sz="900"/>
            </a:lvl1pPr>
          </a:lstStyle>
          <a:p>
            <a:r>
              <a:rPr lang="en-US" smtClean="0"/>
              <a:t>Click icon to add picture</a:t>
            </a:r>
            <a:endParaRPr lang="en-US"/>
          </a:p>
        </p:txBody>
      </p:sp>
      <p:sp>
        <p:nvSpPr>
          <p:cNvPr id="9" name="Legal">
            <a:extLst>
              <a:ext uri="{FF2B5EF4-FFF2-40B4-BE49-F238E27FC236}">
                <a16:creationId xmlns:a16="http://schemas.microsoft.com/office/drawing/2014/main" id="{08FCB257-EBF9-DA49-A133-B2BC6A7440CB}"/>
              </a:ext>
            </a:extLst>
          </p:cNvPr>
          <p:cNvSpPr txBox="1"/>
          <p:nvPr userDrawn="1"/>
        </p:nvSpPr>
        <p:spPr>
          <a:xfrm>
            <a:off x="342900" y="6172200"/>
            <a:ext cx="4059936" cy="457200"/>
          </a:xfrm>
          <a:prstGeom prst="rect">
            <a:avLst/>
          </a:prstGeom>
          <a:noFill/>
        </p:spPr>
        <p:txBody>
          <a:bodyPr wrap="square" lIns="0" tIns="0" rIns="0" bIns="0" rtlCol="0" anchor="b" anchorCtr="0">
            <a:noAutofit/>
          </a:bodyPr>
          <a:lstStyle/>
          <a:p>
            <a:r>
              <a:rPr lang="en-US" sz="600" dirty="0"/>
              <a:t>© 20XX Wells Fargo Bank, N.A. All rights reserved. Internal use.</a:t>
            </a:r>
          </a:p>
        </p:txBody>
      </p:sp>
    </p:spTree>
    <p:extLst>
      <p:ext uri="{BB962C8B-B14F-4D97-AF65-F5344CB8AC3E}">
        <p14:creationId xmlns:p14="http://schemas.microsoft.com/office/powerpoint/2010/main" val="191599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One Column">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cxnSp>
        <p:nvCxnSpPr>
          <p:cNvPr id="4" name="Line">
            <a:extLst>
              <a:ext uri="{FF2B5EF4-FFF2-40B4-BE49-F238E27FC236}">
                <a16:creationId xmlns:a16="http://schemas.microsoft.com/office/drawing/2014/main" id="{4D348C42-76C9-E94C-BD38-85471A87E30C}"/>
              </a:ext>
            </a:extLst>
          </p:cNvPr>
          <p:cNvCxnSpPr>
            <a:cxnSpLocks/>
          </p:cNvCxnSpPr>
          <p:nvPr userDrawn="1"/>
        </p:nvCxnSpPr>
        <p:spPr bwMode="hidden">
          <a:xfrm>
            <a:off x="342900" y="1600200"/>
            <a:ext cx="4057650" cy="0"/>
          </a:xfrm>
          <a:prstGeom prst="line">
            <a:avLst/>
          </a:prstGeom>
          <a:ln w="19050" cap="flat">
            <a:solidFill>
              <a:srgbClr val="FFD100"/>
            </a:solidFill>
          </a:ln>
        </p:spPr>
        <p:style>
          <a:lnRef idx="1">
            <a:schemeClr val="accent1"/>
          </a:lnRef>
          <a:fillRef idx="0">
            <a:schemeClr val="accent1"/>
          </a:fillRef>
          <a:effectRef idx="0">
            <a:schemeClr val="dk1"/>
          </a:effectRef>
          <a:fontRef idx="minor">
            <a:schemeClr val="lt1"/>
          </a:fontRef>
        </p:style>
      </p:cxn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342901" y="1828800"/>
            <a:ext cx="4057650" cy="4340224"/>
          </a:xfrm>
        </p:spPr>
        <p:txBody>
          <a:bodyPr numCol="1"/>
          <a:lstStyle>
            <a:lvl1pPr marL="171450" indent="-171450">
              <a:buFont typeface="Wells Fargo Sans" panose="020B0503020203020204" pitchFamily="34" charset="0"/>
              <a:buChar char="•"/>
              <a:tabLst>
                <a:tab pos="4024313" algn="r"/>
              </a:tabLst>
              <a:defRPr/>
            </a:lvl1pPr>
            <a:lvl2pPr marL="342900" indent="-171450">
              <a:tabLst>
                <a:tab pos="4024313" algn="r"/>
              </a:tabLst>
              <a:defRPr/>
            </a:lvl2pPr>
            <a:lvl3pPr marL="514350" indent="-171450">
              <a:tabLst>
                <a:tab pos="4024313" algn="r"/>
              </a:tabLst>
              <a:defRPr/>
            </a:lvl3pPr>
            <a:lvl4pPr marL="685800" indent="-171450">
              <a:tabLst>
                <a:tab pos="4024313" algn="r"/>
              </a:tabLst>
              <a:defRPr/>
            </a:lvl4pPr>
            <a:lvl5pPr marL="857250" indent="-171450">
              <a:tabLst>
                <a:tab pos="4024313" algn="r"/>
              </a:tabLst>
              <a:defRPr/>
            </a:lvl5pPr>
            <a:lvl6pPr marL="1028700" indent="-171450">
              <a:tabLst>
                <a:tab pos="4024313" algn="r"/>
              </a:tabLst>
              <a:defRPr/>
            </a:lvl6pPr>
            <a:lvl7pPr marL="1200150" indent="-171450">
              <a:tabLst>
                <a:tab pos="4024313" algn="r"/>
              </a:tabLst>
              <a:defRPr/>
            </a:lvl7pPr>
            <a:lvl8pPr marL="1371600" indent="-171450">
              <a:tabLst>
                <a:tab pos="4024313" algn="r"/>
              </a:tabLst>
              <a:defRPr/>
            </a:lvl8pPr>
            <a:lvl9pPr marL="1543050" indent="-171450">
              <a:tabLst>
                <a:tab pos="40243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F7941C5E-69DA-4A4E-99CB-9F761C379188}"/>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39436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Two Columns">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cxnSp>
        <p:nvCxnSpPr>
          <p:cNvPr id="4" name="Line">
            <a:extLst>
              <a:ext uri="{FF2B5EF4-FFF2-40B4-BE49-F238E27FC236}">
                <a16:creationId xmlns:a16="http://schemas.microsoft.com/office/drawing/2014/main" id="{4D348C42-76C9-E94C-BD38-85471A87E30C}"/>
              </a:ext>
            </a:extLst>
          </p:cNvPr>
          <p:cNvCxnSpPr>
            <a:cxnSpLocks/>
          </p:cNvCxnSpPr>
          <p:nvPr userDrawn="1"/>
        </p:nvCxnSpPr>
        <p:spPr bwMode="hidden">
          <a:xfrm>
            <a:off x="342900" y="1600200"/>
            <a:ext cx="4057650" cy="0"/>
          </a:xfrm>
          <a:prstGeom prst="line">
            <a:avLst/>
          </a:prstGeom>
          <a:ln w="19050" cap="flat">
            <a:solidFill>
              <a:srgbClr val="FFD100"/>
            </a:solidFill>
          </a:ln>
        </p:spPr>
        <p:style>
          <a:lnRef idx="1">
            <a:schemeClr val="accent1"/>
          </a:lnRef>
          <a:fillRef idx="0">
            <a:schemeClr val="accent1"/>
          </a:fillRef>
          <a:effectRef idx="0">
            <a:schemeClr val="dk1"/>
          </a:effectRef>
          <a:fontRef idx="minor">
            <a:schemeClr val="lt1"/>
          </a:fontRef>
        </p:style>
      </p:cxnSp>
      <p:cxnSp>
        <p:nvCxnSpPr>
          <p:cNvPr id="9" name="Line">
            <a:extLst>
              <a:ext uri="{FF2B5EF4-FFF2-40B4-BE49-F238E27FC236}">
                <a16:creationId xmlns:a16="http://schemas.microsoft.com/office/drawing/2014/main" id="{827E2BA7-0F08-6A47-9026-1A567427BC27}"/>
              </a:ext>
            </a:extLst>
          </p:cNvPr>
          <p:cNvCxnSpPr>
            <a:cxnSpLocks/>
          </p:cNvCxnSpPr>
          <p:nvPr userDrawn="1"/>
        </p:nvCxnSpPr>
        <p:spPr bwMode="hidden">
          <a:xfrm>
            <a:off x="4743450" y="1600200"/>
            <a:ext cx="4057650" cy="0"/>
          </a:xfrm>
          <a:prstGeom prst="line">
            <a:avLst/>
          </a:prstGeom>
          <a:ln w="19050" cap="flat">
            <a:solidFill>
              <a:srgbClr val="FFD100"/>
            </a:solidFill>
          </a:ln>
        </p:spPr>
        <p:style>
          <a:lnRef idx="1">
            <a:schemeClr val="accent1"/>
          </a:lnRef>
          <a:fillRef idx="0">
            <a:schemeClr val="accent1"/>
          </a:fillRef>
          <a:effectRef idx="0">
            <a:schemeClr val="dk1"/>
          </a:effectRef>
          <a:fontRef idx="minor">
            <a:schemeClr val="lt1"/>
          </a:fontRef>
        </p:style>
      </p:cxn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342900" y="1828802"/>
            <a:ext cx="8458200" cy="4340224"/>
          </a:xfrm>
        </p:spPr>
        <p:txBody>
          <a:bodyPr numCol="2"/>
          <a:lstStyle>
            <a:lvl1pPr marL="171450" indent="-171450">
              <a:buFont typeface="Wells Fargo Sans" panose="020B0503020203020204" pitchFamily="34" charset="0"/>
              <a:buChar char="•"/>
              <a:tabLst>
                <a:tab pos="4024313" algn="r"/>
              </a:tabLst>
              <a:defRPr/>
            </a:lvl1pPr>
            <a:lvl2pPr marL="342900" indent="-171450">
              <a:tabLst>
                <a:tab pos="4024313" algn="r"/>
              </a:tabLst>
              <a:defRPr/>
            </a:lvl2pPr>
            <a:lvl3pPr marL="514350" indent="-171450">
              <a:tabLst>
                <a:tab pos="4024313" algn="r"/>
              </a:tabLst>
              <a:defRPr/>
            </a:lvl3pPr>
            <a:lvl4pPr marL="685800" indent="-171450">
              <a:tabLst>
                <a:tab pos="4024313" algn="r"/>
              </a:tabLst>
              <a:defRPr/>
            </a:lvl4pPr>
            <a:lvl5pPr marL="857250" indent="-171450">
              <a:tabLst>
                <a:tab pos="4024313" algn="r"/>
              </a:tabLst>
              <a:defRPr/>
            </a:lvl5pPr>
            <a:lvl6pPr marL="1028700" indent="-171450">
              <a:tabLst>
                <a:tab pos="4024313" algn="r"/>
              </a:tabLst>
              <a:defRPr/>
            </a:lvl6pPr>
            <a:lvl7pPr marL="1200150" indent="-171450">
              <a:tabLst>
                <a:tab pos="4024313" algn="r"/>
              </a:tabLst>
              <a:defRPr/>
            </a:lvl7pPr>
            <a:lvl8pPr marL="1371600" indent="-171450">
              <a:tabLst>
                <a:tab pos="4024313" algn="r"/>
              </a:tabLst>
              <a:defRPr/>
            </a:lvl8pPr>
            <a:lvl9pPr marL="1543050" indent="-171450">
              <a:tabLst>
                <a:tab pos="40243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07DB0427-6005-7646-A1DA-069FBA064B9C}"/>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99107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342900" y="1600201"/>
            <a:ext cx="8458200" cy="4568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16C968B0-98BE-A54C-8F1A-69CB67A0FBF6}"/>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57560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342900" y="1600201"/>
            <a:ext cx="5524500" cy="4568825"/>
          </a:xfrm>
        </p:spPr>
        <p:txBody>
          <a:bodyPr>
            <a:noAutofit/>
          </a:bodyPr>
          <a:lstStyle>
            <a:lvl1pPr marL="274320" indent="-274320">
              <a:lnSpc>
                <a:spcPct val="90000"/>
              </a:lnSpc>
              <a:buFont typeface="Wells Fargo Sans Display" panose="020B0503020203020204" pitchFamily="34" charset="0"/>
              <a:buChar char="•"/>
              <a:defRPr sz="2400">
                <a:latin typeface="+mj-lt"/>
              </a:defRPr>
            </a:lvl1pPr>
            <a:lvl2pPr marL="548640" indent="-274320">
              <a:lnSpc>
                <a:spcPct val="90000"/>
              </a:lnSpc>
              <a:buFont typeface="Wells Fargo Sans Display" panose="020B0503020203020204" pitchFamily="34" charset="0"/>
              <a:buChar char="–"/>
              <a:defRPr sz="2400">
                <a:latin typeface="+mj-lt"/>
              </a:defRPr>
            </a:lvl2pPr>
            <a:lvl3pPr marL="822960" indent="-274320">
              <a:lnSpc>
                <a:spcPct val="90000"/>
              </a:lnSpc>
              <a:buFont typeface="Wells Fargo Sans Display" panose="020B0503020203020204" pitchFamily="34" charset="0"/>
              <a:buChar char="–"/>
              <a:defRPr sz="2400">
                <a:latin typeface="+mj-lt"/>
              </a:defRPr>
            </a:lvl3pPr>
            <a:lvl4pPr marL="1097280" indent="-274320">
              <a:lnSpc>
                <a:spcPct val="90000"/>
              </a:lnSpc>
              <a:buFont typeface="Wells Fargo Sans Display" panose="020B0503020203020204" pitchFamily="34" charset="0"/>
              <a:buChar char="–"/>
              <a:defRPr sz="2400">
                <a:latin typeface="+mj-lt"/>
              </a:defRPr>
            </a:lvl4pPr>
            <a:lvl5pPr marL="1371600" indent="-274320">
              <a:lnSpc>
                <a:spcPct val="90000"/>
              </a:lnSpc>
              <a:buFont typeface="Wells Fargo Sans Display" panose="020B0503020203020204" pitchFamily="34" charset="0"/>
              <a:buChar char="–"/>
              <a:defRPr sz="2400">
                <a:latin typeface="+mj-lt"/>
              </a:defRPr>
            </a:lvl5pPr>
            <a:lvl6pPr marL="1645920" indent="-274320">
              <a:lnSpc>
                <a:spcPct val="90000"/>
              </a:lnSpc>
              <a:buFont typeface="Wells Fargo Sans Display" panose="020B0503020203020204" pitchFamily="34" charset="0"/>
              <a:buChar char="–"/>
              <a:defRPr sz="2400">
                <a:latin typeface="+mj-lt"/>
              </a:defRPr>
            </a:lvl6pPr>
            <a:lvl7pPr marL="1920240" indent="-274320">
              <a:lnSpc>
                <a:spcPct val="90000"/>
              </a:lnSpc>
              <a:buFont typeface="Wells Fargo Sans Display" panose="020B0503020203020204" pitchFamily="34" charset="0"/>
              <a:buChar char="–"/>
              <a:defRPr sz="2400">
                <a:latin typeface="+mj-lt"/>
              </a:defRPr>
            </a:lvl7pPr>
            <a:lvl8pPr marL="2194560" indent="-274320">
              <a:lnSpc>
                <a:spcPct val="90000"/>
              </a:lnSpc>
              <a:buFont typeface="Wells Fargo Sans Display" panose="020B0503020203020204" pitchFamily="34" charset="0"/>
              <a:buChar char="–"/>
              <a:defRPr sz="2400">
                <a:latin typeface="+mj-lt"/>
              </a:defRPr>
            </a:lvl8pPr>
            <a:lvl9pPr marL="2468880" indent="-274320">
              <a:lnSpc>
                <a:spcPct val="90000"/>
              </a:lnSpc>
              <a:buFont typeface="Wells Fargo Sans Display" panose="020B0503020203020204" pitchFamily="34" charset="0"/>
              <a:buChar char="–"/>
              <a:defRPr sz="2400">
                <a:latin typeface="+mj-l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16C968B0-98BE-A54C-8F1A-69CB67A0FBF6}"/>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04696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A6DEEE1-C08A-1E44-BEC5-E09044562C19}"/>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342900" y="1600200"/>
            <a:ext cx="4059936"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4743450" y="1600200"/>
            <a:ext cx="4059936"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E9BFDC9A-8BFC-8946-84F2-2786226F4A25}"/>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04816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0FEC781B-6995-FC4B-8081-5377A71B27B1}"/>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342900" y="1600200"/>
            <a:ext cx="2593181"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3274220" y="1600200"/>
            <a:ext cx="2590800"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a:extLst>
              <a:ext uri="{FF2B5EF4-FFF2-40B4-BE49-F238E27FC236}">
                <a16:creationId xmlns:a16="http://schemas.microsoft.com/office/drawing/2014/main" id="{AAE1199F-835A-AB49-B657-252EF2C5A8AA}"/>
              </a:ext>
            </a:extLst>
          </p:cNvPr>
          <p:cNvSpPr>
            <a:spLocks noGrp="1"/>
          </p:cNvSpPr>
          <p:nvPr>
            <p:ph sz="quarter" idx="10"/>
          </p:nvPr>
        </p:nvSpPr>
        <p:spPr>
          <a:xfrm>
            <a:off x="6207919" y="1600200"/>
            <a:ext cx="2593181"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77759C7B-BF36-F44D-BEAC-32033DC69731}"/>
              </a:ext>
            </a:extLst>
          </p:cNvPr>
          <p:cNvSpPr>
            <a:spLocks noGrp="1"/>
          </p:cNvSpPr>
          <p:nvPr>
            <p:ph type="sldNum" sz="quarter" idx="11"/>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35962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ne Column">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a:xfrm>
            <a:off x="365760" y="457200"/>
            <a:ext cx="8412480" cy="1005840"/>
          </a:xfrm>
        </p:spPr>
        <p:txBody>
          <a:bodyPr/>
          <a:lstStyle>
            <a:lvl1pPr>
              <a:defRPr/>
            </a:lvl1pPr>
          </a:lstStyle>
          <a:p>
            <a:r>
              <a:rPr lang="en-US" dirty="0"/>
              <a:t>[Slide title]</a:t>
            </a:r>
          </a:p>
        </p:txBody>
      </p:sp>
      <p:cxnSp>
        <p:nvCxnSpPr>
          <p:cNvPr id="4" name="Line">
            <a:extLst>
              <a:ext uri="{FF2B5EF4-FFF2-40B4-BE49-F238E27FC236}">
                <a16:creationId xmlns:a16="http://schemas.microsoft.com/office/drawing/2014/main" id="{4D348C42-76C9-E94C-BD38-85471A87E30C}"/>
              </a:ext>
            </a:extLst>
          </p:cNvPr>
          <p:cNvCxnSpPr>
            <a:cxnSpLocks/>
          </p:cNvCxnSpPr>
          <p:nvPr userDrawn="1"/>
        </p:nvCxnSpPr>
        <p:spPr bwMode="hidden">
          <a:xfrm>
            <a:off x="365760" y="1600200"/>
            <a:ext cx="4023360" cy="0"/>
          </a:xfrm>
          <a:prstGeom prst="line">
            <a:avLst/>
          </a:prstGeom>
          <a:ln w="19050" cap="flat">
            <a:solidFill>
              <a:srgbClr val="FFCD41"/>
            </a:solidFill>
          </a:ln>
        </p:spPr>
        <p:style>
          <a:lnRef idx="1">
            <a:schemeClr val="accent1"/>
          </a:lnRef>
          <a:fillRef idx="0">
            <a:schemeClr val="accent1"/>
          </a:fillRef>
          <a:effectRef idx="0">
            <a:schemeClr val="dk1"/>
          </a:effectRef>
          <a:fontRef idx="minor">
            <a:schemeClr val="lt1"/>
          </a:fontRef>
        </p:style>
      </p:cxn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365760" y="1828800"/>
            <a:ext cx="4023360" cy="4340224"/>
          </a:xfrm>
        </p:spPr>
        <p:txBody>
          <a:bodyPr numCol="1"/>
          <a:lstStyle>
            <a:lvl1pPr marL="171450" indent="-171450">
              <a:buFont typeface="Wells Fargo Sans" panose="020B0503020203020204" pitchFamily="34" charset="0"/>
              <a:buChar char="•"/>
              <a:tabLst>
                <a:tab pos="4024313" algn="r"/>
              </a:tabLst>
              <a:defRPr/>
            </a:lvl1pPr>
            <a:lvl2pPr marL="342900" indent="-171450">
              <a:tabLst>
                <a:tab pos="4024313" algn="r"/>
              </a:tabLst>
              <a:defRPr/>
            </a:lvl2pPr>
            <a:lvl3pPr marL="514350" indent="-171450">
              <a:tabLst>
                <a:tab pos="4024313" algn="r"/>
              </a:tabLst>
              <a:defRPr/>
            </a:lvl3pPr>
            <a:lvl4pPr marL="685800" indent="-171450">
              <a:tabLst>
                <a:tab pos="4024313" algn="r"/>
              </a:tabLst>
              <a:defRPr/>
            </a:lvl4pPr>
            <a:lvl5pPr marL="857250" indent="-171450">
              <a:tabLst>
                <a:tab pos="4024313" algn="r"/>
              </a:tabLst>
              <a:defRPr/>
            </a:lvl5pPr>
            <a:lvl6pPr marL="1028700" indent="-171450">
              <a:tabLst>
                <a:tab pos="4024313" algn="r"/>
              </a:tabLst>
              <a:defRPr/>
            </a:lvl6pPr>
            <a:lvl7pPr marL="1200150" indent="-171450">
              <a:tabLst>
                <a:tab pos="4024313" algn="r"/>
              </a:tabLst>
              <a:defRPr/>
            </a:lvl7pPr>
            <a:lvl8pPr marL="1371600" indent="-171450">
              <a:tabLst>
                <a:tab pos="4024313" algn="r"/>
              </a:tabLst>
              <a:defRPr/>
            </a:lvl8pPr>
            <a:lvl9pPr marL="1543050" indent="-171450">
              <a:tabLst>
                <a:tab pos="40243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F7941C5E-69DA-4A4E-99CB-9F761C379188}"/>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67921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0FEC781B-6995-FC4B-8081-5377A71B27B1}"/>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342900" y="1600200"/>
            <a:ext cx="2593181"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3274219" y="1600200"/>
            <a:ext cx="5526881"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5D805AD4-73CF-FE45-8F86-233D14A0CF8E}"/>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35508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0FEC781B-6995-FC4B-8081-5377A71B27B1}"/>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342900" y="1600200"/>
            <a:ext cx="5524501"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6207919" y="1600200"/>
            <a:ext cx="2593181"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34BDA51D-739A-6147-AE33-B80AD50465EA}"/>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6681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x Chart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0E22618-D046-4A43-A145-B5CC229DCC9E}"/>
              </a:ext>
            </a:extLst>
          </p:cNvPr>
          <p:cNvSpPr>
            <a:spLocks noGrp="1"/>
          </p:cNvSpPr>
          <p:nvPr>
            <p:ph type="title" hasCustomPrompt="1"/>
          </p:nvPr>
        </p:nvSpPr>
        <p:spPr/>
        <p:txBody>
          <a:bodyPr/>
          <a:lstStyle/>
          <a:p>
            <a:r>
              <a:rPr lang="en-US" dirty="0"/>
              <a:t>[Slide title]</a:t>
            </a:r>
          </a:p>
        </p:txBody>
      </p:sp>
      <p:sp>
        <p:nvSpPr>
          <p:cNvPr id="5" name="Chart Placeholder 1">
            <a:extLst>
              <a:ext uri="{FF2B5EF4-FFF2-40B4-BE49-F238E27FC236}">
                <a16:creationId xmlns:a16="http://schemas.microsoft.com/office/drawing/2014/main" id="{1739FB7C-9269-7342-8648-01158E245B2B}"/>
              </a:ext>
            </a:extLst>
          </p:cNvPr>
          <p:cNvSpPr>
            <a:spLocks noGrp="1"/>
          </p:cNvSpPr>
          <p:nvPr>
            <p:ph type="chart" sz="quarter" idx="11"/>
          </p:nvPr>
        </p:nvSpPr>
        <p:spPr>
          <a:xfrm>
            <a:off x="342900" y="1600200"/>
            <a:ext cx="2590800" cy="2057400"/>
          </a:xfrm>
        </p:spPr>
        <p:txBody>
          <a:bodyPr anchor="ctr" anchorCtr="0">
            <a:normAutofit/>
          </a:bodyPr>
          <a:lstStyle>
            <a:lvl1pPr marL="0" indent="0" algn="ctr">
              <a:buFontTx/>
              <a:buNone/>
              <a:defRPr sz="900"/>
            </a:lvl1pPr>
          </a:lstStyle>
          <a:p>
            <a:r>
              <a:rPr lang="en-US" smtClean="0"/>
              <a:t>Click icon to add chart</a:t>
            </a:r>
            <a:endParaRPr lang="en-US"/>
          </a:p>
        </p:txBody>
      </p:sp>
      <p:sp>
        <p:nvSpPr>
          <p:cNvPr id="6" name="Chart Placeholder 2">
            <a:extLst>
              <a:ext uri="{FF2B5EF4-FFF2-40B4-BE49-F238E27FC236}">
                <a16:creationId xmlns:a16="http://schemas.microsoft.com/office/drawing/2014/main" id="{A9A5DDBF-F036-D247-8214-85BE84E1C4F7}"/>
              </a:ext>
            </a:extLst>
          </p:cNvPr>
          <p:cNvSpPr>
            <a:spLocks noGrp="1"/>
          </p:cNvSpPr>
          <p:nvPr>
            <p:ph type="chart" sz="quarter" idx="12"/>
          </p:nvPr>
        </p:nvSpPr>
        <p:spPr>
          <a:xfrm>
            <a:off x="3275410" y="1600200"/>
            <a:ext cx="2590800" cy="2057400"/>
          </a:xfrm>
        </p:spPr>
        <p:txBody>
          <a:bodyPr anchor="ctr" anchorCtr="0">
            <a:normAutofit/>
          </a:bodyPr>
          <a:lstStyle>
            <a:lvl1pPr marL="0" indent="0" algn="ctr">
              <a:buFontTx/>
              <a:buNone/>
              <a:defRPr sz="900"/>
            </a:lvl1pPr>
          </a:lstStyle>
          <a:p>
            <a:r>
              <a:rPr lang="en-US" smtClean="0"/>
              <a:t>Click icon to add chart</a:t>
            </a:r>
            <a:endParaRPr lang="en-US"/>
          </a:p>
        </p:txBody>
      </p:sp>
      <p:sp>
        <p:nvSpPr>
          <p:cNvPr id="7" name="Chart Placeholder 3">
            <a:extLst>
              <a:ext uri="{FF2B5EF4-FFF2-40B4-BE49-F238E27FC236}">
                <a16:creationId xmlns:a16="http://schemas.microsoft.com/office/drawing/2014/main" id="{67E53449-679B-CC46-BF8F-F1C105ECD917}"/>
              </a:ext>
            </a:extLst>
          </p:cNvPr>
          <p:cNvSpPr>
            <a:spLocks noGrp="1"/>
          </p:cNvSpPr>
          <p:nvPr>
            <p:ph type="chart" sz="quarter" idx="13"/>
          </p:nvPr>
        </p:nvSpPr>
        <p:spPr>
          <a:xfrm>
            <a:off x="6207919" y="1600200"/>
            <a:ext cx="2590800" cy="2057400"/>
          </a:xfrm>
        </p:spPr>
        <p:txBody>
          <a:bodyPr anchor="ctr" anchorCtr="0">
            <a:normAutofit/>
          </a:bodyPr>
          <a:lstStyle>
            <a:lvl1pPr marL="0" indent="0" algn="ctr">
              <a:buFontTx/>
              <a:buNone/>
              <a:defRPr sz="900"/>
            </a:lvl1pPr>
          </a:lstStyle>
          <a:p>
            <a:r>
              <a:rPr lang="en-US" smtClean="0"/>
              <a:t>Click icon to add chart</a:t>
            </a:r>
            <a:endParaRPr lang="en-US"/>
          </a:p>
        </p:txBody>
      </p:sp>
      <p:sp>
        <p:nvSpPr>
          <p:cNvPr id="8" name="Chart Placeholder 4">
            <a:extLst>
              <a:ext uri="{FF2B5EF4-FFF2-40B4-BE49-F238E27FC236}">
                <a16:creationId xmlns:a16="http://schemas.microsoft.com/office/drawing/2014/main" id="{964DD178-5836-D24D-9CF5-2E0FDE4934E6}"/>
              </a:ext>
            </a:extLst>
          </p:cNvPr>
          <p:cNvSpPr>
            <a:spLocks noGrp="1"/>
          </p:cNvSpPr>
          <p:nvPr>
            <p:ph type="chart" sz="quarter" idx="14"/>
          </p:nvPr>
        </p:nvSpPr>
        <p:spPr>
          <a:xfrm>
            <a:off x="342900" y="4114800"/>
            <a:ext cx="2590800" cy="2057400"/>
          </a:xfrm>
        </p:spPr>
        <p:txBody>
          <a:bodyPr anchor="ctr" anchorCtr="0">
            <a:normAutofit/>
          </a:bodyPr>
          <a:lstStyle>
            <a:lvl1pPr marL="0" indent="0" algn="ctr">
              <a:buFontTx/>
              <a:buNone/>
              <a:defRPr sz="900"/>
            </a:lvl1pPr>
          </a:lstStyle>
          <a:p>
            <a:r>
              <a:rPr lang="en-US" smtClean="0"/>
              <a:t>Click icon to add chart</a:t>
            </a:r>
            <a:endParaRPr lang="en-US"/>
          </a:p>
        </p:txBody>
      </p:sp>
      <p:sp>
        <p:nvSpPr>
          <p:cNvPr id="9" name="Chart Placeholder 5">
            <a:extLst>
              <a:ext uri="{FF2B5EF4-FFF2-40B4-BE49-F238E27FC236}">
                <a16:creationId xmlns:a16="http://schemas.microsoft.com/office/drawing/2014/main" id="{CB0AE243-8D47-2941-B6AB-7A7BFCBEE1B2}"/>
              </a:ext>
            </a:extLst>
          </p:cNvPr>
          <p:cNvSpPr>
            <a:spLocks noGrp="1"/>
          </p:cNvSpPr>
          <p:nvPr>
            <p:ph type="chart" sz="quarter" idx="15"/>
          </p:nvPr>
        </p:nvSpPr>
        <p:spPr>
          <a:xfrm>
            <a:off x="3275410" y="4114800"/>
            <a:ext cx="2590800" cy="2057400"/>
          </a:xfrm>
        </p:spPr>
        <p:txBody>
          <a:bodyPr anchor="ctr" anchorCtr="0">
            <a:normAutofit/>
          </a:bodyPr>
          <a:lstStyle>
            <a:lvl1pPr marL="0" indent="0" algn="ctr">
              <a:buFontTx/>
              <a:buNone/>
              <a:defRPr sz="900"/>
            </a:lvl1pPr>
          </a:lstStyle>
          <a:p>
            <a:r>
              <a:rPr lang="en-US" smtClean="0"/>
              <a:t>Click icon to add chart</a:t>
            </a:r>
            <a:endParaRPr lang="en-US"/>
          </a:p>
        </p:txBody>
      </p:sp>
      <p:sp>
        <p:nvSpPr>
          <p:cNvPr id="10" name="Chart Placeholder 6">
            <a:extLst>
              <a:ext uri="{FF2B5EF4-FFF2-40B4-BE49-F238E27FC236}">
                <a16:creationId xmlns:a16="http://schemas.microsoft.com/office/drawing/2014/main" id="{C99EE39F-D270-8347-9E90-33ACBAEA0719}"/>
              </a:ext>
            </a:extLst>
          </p:cNvPr>
          <p:cNvSpPr>
            <a:spLocks noGrp="1"/>
          </p:cNvSpPr>
          <p:nvPr>
            <p:ph type="chart" sz="quarter" idx="16"/>
          </p:nvPr>
        </p:nvSpPr>
        <p:spPr>
          <a:xfrm>
            <a:off x="6207919" y="4114800"/>
            <a:ext cx="2590800" cy="2057400"/>
          </a:xfrm>
        </p:spPr>
        <p:txBody>
          <a:bodyPr anchor="ctr" anchorCtr="0">
            <a:normAutofit/>
          </a:bodyPr>
          <a:lstStyle>
            <a:lvl1pPr marL="0" indent="0" algn="ctr">
              <a:buFontTx/>
              <a:buNone/>
              <a:defRPr sz="900"/>
            </a:lvl1pPr>
          </a:lstStyle>
          <a:p>
            <a:r>
              <a:rPr lang="en-US" smtClean="0"/>
              <a:t>Click icon to add chart</a:t>
            </a:r>
            <a:endParaRPr lang="en-US"/>
          </a:p>
        </p:txBody>
      </p:sp>
      <p:sp>
        <p:nvSpPr>
          <p:cNvPr id="3" name="Slide Number">
            <a:extLst>
              <a:ext uri="{FF2B5EF4-FFF2-40B4-BE49-F238E27FC236}">
                <a16:creationId xmlns:a16="http://schemas.microsoft.com/office/drawing/2014/main" id="{99DBD1E6-5A74-274B-8433-97A77208CD68}"/>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71433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D71E28"/>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342900" y="457201"/>
            <a:ext cx="5524500" cy="5714999"/>
          </a:xfrm>
        </p:spPr>
        <p:txBody>
          <a:bodyPr/>
          <a:lstStyle>
            <a:lvl1pPr marL="0" indent="0">
              <a:lnSpc>
                <a:spcPct val="90000"/>
              </a:lnSpc>
              <a:spcBef>
                <a:spcPts val="0"/>
              </a:spcBef>
              <a:buNone/>
              <a:defRPr sz="3300">
                <a:solidFill>
                  <a:schemeClr val="tx1"/>
                </a:solidFill>
                <a:latin typeface="+mj-lt"/>
              </a:defRPr>
            </a:lvl1pPr>
            <a:lvl2pPr marL="0" indent="0">
              <a:spcBef>
                <a:spcPts val="900"/>
              </a:spcBef>
              <a:buNone/>
              <a:defRPr sz="1050">
                <a:solidFill>
                  <a:schemeClr val="tx1"/>
                </a:solidFill>
              </a:defRPr>
            </a:lvl2pPr>
            <a:lvl3pPr marL="171450" indent="-171450">
              <a:spcBef>
                <a:spcPts val="900"/>
              </a:spcBef>
              <a:buFont typeface="Wells Fargo Sans" panose="020B0503020203020204" pitchFamily="34" charset="0"/>
              <a:buChar char="•"/>
              <a:defRPr sz="1050">
                <a:solidFill>
                  <a:schemeClr val="tx1"/>
                </a:solidFill>
              </a:defRPr>
            </a:lvl3pPr>
            <a:lvl4pPr marL="342900" indent="-171450">
              <a:spcBef>
                <a:spcPts val="225"/>
              </a:spcBef>
              <a:buFont typeface="Wells Fargo Sans" panose="020B0503020203020204" pitchFamily="34" charset="0"/>
              <a:buChar char="–"/>
              <a:defRPr sz="1050">
                <a:solidFill>
                  <a:schemeClr val="tx1"/>
                </a:solidFill>
              </a:defRPr>
            </a:lvl4pPr>
            <a:lvl5pPr marL="514350" indent="-171450">
              <a:spcBef>
                <a:spcPts val="225"/>
              </a:spcBef>
              <a:buFont typeface="Wells Fargo Sans" panose="020B0503020203020204" pitchFamily="34" charset="0"/>
              <a:buChar char="–"/>
              <a:defRPr sz="1050">
                <a:solidFill>
                  <a:schemeClr val="tx1"/>
                </a:solidFill>
              </a:defRPr>
            </a:lvl5pPr>
            <a:lvl6pPr marL="685800" indent="-171450">
              <a:spcBef>
                <a:spcPts val="225"/>
              </a:spcBef>
              <a:buFont typeface="Wells Fargo Sans" panose="020B0503020203020204" pitchFamily="34" charset="0"/>
              <a:buChar char="–"/>
              <a:defRPr sz="1050">
                <a:solidFill>
                  <a:schemeClr val="tx1"/>
                </a:solidFill>
              </a:defRPr>
            </a:lvl6pPr>
            <a:lvl7pPr marL="857250" indent="-171450">
              <a:spcBef>
                <a:spcPts val="225"/>
              </a:spcBef>
              <a:buFont typeface="Wells Fargo Sans" panose="020B0503020203020204" pitchFamily="34" charset="0"/>
              <a:buChar char="–"/>
              <a:defRPr sz="1050">
                <a:solidFill>
                  <a:schemeClr val="tx1"/>
                </a:solidFill>
              </a:defRPr>
            </a:lvl7pPr>
            <a:lvl8pPr marL="1028700" indent="-171450">
              <a:spcBef>
                <a:spcPts val="225"/>
              </a:spcBef>
              <a:buFont typeface="Wells Fargo Sans" panose="020B0503020203020204" pitchFamily="34" charset="0"/>
              <a:buChar char="–"/>
              <a:defRPr sz="1050">
                <a:solidFill>
                  <a:schemeClr val="tx1"/>
                </a:solidFill>
              </a:defRPr>
            </a:lvl8pPr>
            <a:lvl9pPr marL="1200150" indent="-171450">
              <a:spcBef>
                <a:spcPts val="225"/>
              </a:spcBef>
              <a:buFont typeface="Wells Fargo Sans" panose="020B0503020203020204" pitchFamily="34" charset="0"/>
              <a:buChar char="–"/>
              <a:defRPr sz="105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17EF2A7E-ED94-E540-9CF4-B56F980A38D7}"/>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527285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Orange">
    <p:bg>
      <p:bgPr>
        <a:solidFill>
          <a:srgbClr val="EB691E"/>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342900" y="457201"/>
            <a:ext cx="5524500" cy="5714999"/>
          </a:xfrm>
        </p:spPr>
        <p:txBody>
          <a:bodyPr/>
          <a:lstStyle>
            <a:lvl1pPr marL="0" indent="0">
              <a:lnSpc>
                <a:spcPct val="90000"/>
              </a:lnSpc>
              <a:spcBef>
                <a:spcPts val="0"/>
              </a:spcBef>
              <a:buNone/>
              <a:defRPr sz="3300">
                <a:solidFill>
                  <a:schemeClr val="tx1"/>
                </a:solidFill>
                <a:latin typeface="+mj-lt"/>
              </a:defRPr>
            </a:lvl1pPr>
            <a:lvl2pPr marL="0" indent="0">
              <a:spcBef>
                <a:spcPts val="900"/>
              </a:spcBef>
              <a:buNone/>
              <a:defRPr sz="1050">
                <a:solidFill>
                  <a:schemeClr val="tx1"/>
                </a:solidFill>
              </a:defRPr>
            </a:lvl2pPr>
            <a:lvl3pPr marL="171450" indent="-171450">
              <a:spcBef>
                <a:spcPts val="900"/>
              </a:spcBef>
              <a:buFont typeface="Wells Fargo Sans" panose="020B0503020203020204" pitchFamily="34" charset="0"/>
              <a:buChar char="•"/>
              <a:defRPr sz="1050">
                <a:solidFill>
                  <a:schemeClr val="tx1"/>
                </a:solidFill>
              </a:defRPr>
            </a:lvl3pPr>
            <a:lvl4pPr marL="342900" indent="-171450">
              <a:spcBef>
                <a:spcPts val="225"/>
              </a:spcBef>
              <a:buFont typeface="Wells Fargo Sans" panose="020B0503020203020204" pitchFamily="34" charset="0"/>
              <a:buChar char="–"/>
              <a:defRPr sz="1050">
                <a:solidFill>
                  <a:schemeClr val="tx1"/>
                </a:solidFill>
              </a:defRPr>
            </a:lvl4pPr>
            <a:lvl5pPr marL="514350" indent="-171450">
              <a:spcBef>
                <a:spcPts val="225"/>
              </a:spcBef>
              <a:buFont typeface="Wells Fargo Sans" panose="020B0503020203020204" pitchFamily="34" charset="0"/>
              <a:buChar char="–"/>
              <a:defRPr sz="1050">
                <a:solidFill>
                  <a:schemeClr val="tx1"/>
                </a:solidFill>
              </a:defRPr>
            </a:lvl5pPr>
            <a:lvl6pPr marL="685800" indent="-171450">
              <a:spcBef>
                <a:spcPts val="225"/>
              </a:spcBef>
              <a:buFont typeface="Wells Fargo Sans" panose="020B0503020203020204" pitchFamily="34" charset="0"/>
              <a:buChar char="–"/>
              <a:defRPr sz="1050">
                <a:solidFill>
                  <a:schemeClr val="tx1"/>
                </a:solidFill>
              </a:defRPr>
            </a:lvl6pPr>
            <a:lvl7pPr marL="857250" indent="-171450">
              <a:spcBef>
                <a:spcPts val="225"/>
              </a:spcBef>
              <a:buFont typeface="Wells Fargo Sans" panose="020B0503020203020204" pitchFamily="34" charset="0"/>
              <a:buChar char="–"/>
              <a:defRPr sz="1050">
                <a:solidFill>
                  <a:schemeClr val="tx1"/>
                </a:solidFill>
              </a:defRPr>
            </a:lvl7pPr>
            <a:lvl8pPr marL="1028700" indent="-171450">
              <a:spcBef>
                <a:spcPts val="225"/>
              </a:spcBef>
              <a:buFont typeface="Wells Fargo Sans" panose="020B0503020203020204" pitchFamily="34" charset="0"/>
              <a:buChar char="–"/>
              <a:defRPr sz="1050">
                <a:solidFill>
                  <a:schemeClr val="tx1"/>
                </a:solidFill>
              </a:defRPr>
            </a:lvl8pPr>
            <a:lvl9pPr marL="1200150" indent="-171450">
              <a:spcBef>
                <a:spcPts val="225"/>
              </a:spcBef>
              <a:buFont typeface="Wells Fargo Sans" panose="020B0503020203020204" pitchFamily="34" charset="0"/>
              <a:buChar char="–"/>
              <a:defRPr sz="105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4E969CF6-897C-2A47-AFD1-3CED01FF01E5}"/>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62863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 Light Orange">
    <p:bg>
      <p:bgPr>
        <a:solidFill>
          <a:srgbClr val="FF9657"/>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342900" y="457201"/>
            <a:ext cx="5524500" cy="5714999"/>
          </a:xfrm>
        </p:spPr>
        <p:txBody>
          <a:bodyPr/>
          <a:lstStyle>
            <a:lvl1pPr marL="0" indent="0">
              <a:lnSpc>
                <a:spcPct val="90000"/>
              </a:lnSpc>
              <a:spcBef>
                <a:spcPts val="0"/>
              </a:spcBef>
              <a:buNone/>
              <a:defRPr sz="3300">
                <a:solidFill>
                  <a:schemeClr val="tx1"/>
                </a:solidFill>
                <a:latin typeface="+mj-lt"/>
              </a:defRPr>
            </a:lvl1pPr>
            <a:lvl2pPr marL="0" indent="0">
              <a:spcBef>
                <a:spcPts val="900"/>
              </a:spcBef>
              <a:buNone/>
              <a:defRPr sz="1050">
                <a:solidFill>
                  <a:schemeClr val="tx1"/>
                </a:solidFill>
              </a:defRPr>
            </a:lvl2pPr>
            <a:lvl3pPr marL="171450" indent="-171450">
              <a:spcBef>
                <a:spcPts val="900"/>
              </a:spcBef>
              <a:buFont typeface="Wells Fargo Sans" panose="020B0503020203020204" pitchFamily="34" charset="0"/>
              <a:buChar char="•"/>
              <a:defRPr sz="1050">
                <a:solidFill>
                  <a:schemeClr val="tx1"/>
                </a:solidFill>
              </a:defRPr>
            </a:lvl3pPr>
            <a:lvl4pPr marL="342900" indent="-171450">
              <a:spcBef>
                <a:spcPts val="225"/>
              </a:spcBef>
              <a:buFont typeface="Wells Fargo Sans" panose="020B0503020203020204" pitchFamily="34" charset="0"/>
              <a:buChar char="–"/>
              <a:defRPr sz="1050">
                <a:solidFill>
                  <a:schemeClr val="tx1"/>
                </a:solidFill>
              </a:defRPr>
            </a:lvl4pPr>
            <a:lvl5pPr marL="514350" indent="-171450">
              <a:spcBef>
                <a:spcPts val="225"/>
              </a:spcBef>
              <a:buFont typeface="Wells Fargo Sans" panose="020B0503020203020204" pitchFamily="34" charset="0"/>
              <a:buChar char="–"/>
              <a:defRPr sz="1050">
                <a:solidFill>
                  <a:schemeClr val="tx1"/>
                </a:solidFill>
              </a:defRPr>
            </a:lvl5pPr>
            <a:lvl6pPr marL="685800" indent="-171450">
              <a:spcBef>
                <a:spcPts val="225"/>
              </a:spcBef>
              <a:buFont typeface="Wells Fargo Sans" panose="020B0503020203020204" pitchFamily="34" charset="0"/>
              <a:buChar char="–"/>
              <a:defRPr sz="1050">
                <a:solidFill>
                  <a:schemeClr val="tx1"/>
                </a:solidFill>
              </a:defRPr>
            </a:lvl6pPr>
            <a:lvl7pPr marL="857250" indent="-171450">
              <a:spcBef>
                <a:spcPts val="225"/>
              </a:spcBef>
              <a:buFont typeface="Wells Fargo Sans" panose="020B0503020203020204" pitchFamily="34" charset="0"/>
              <a:buChar char="–"/>
              <a:defRPr sz="1050">
                <a:solidFill>
                  <a:schemeClr val="tx1"/>
                </a:solidFill>
              </a:defRPr>
            </a:lvl7pPr>
            <a:lvl8pPr marL="1028700" indent="-171450">
              <a:spcBef>
                <a:spcPts val="225"/>
              </a:spcBef>
              <a:buFont typeface="Wells Fargo Sans" panose="020B0503020203020204" pitchFamily="34" charset="0"/>
              <a:buChar char="–"/>
              <a:defRPr sz="1050">
                <a:solidFill>
                  <a:schemeClr val="tx1"/>
                </a:solidFill>
              </a:defRPr>
            </a:lvl8pPr>
            <a:lvl9pPr marL="1200150" indent="-171450">
              <a:spcBef>
                <a:spcPts val="225"/>
              </a:spcBef>
              <a:buFont typeface="Wells Fargo Sans" panose="020B0503020203020204" pitchFamily="34" charset="0"/>
              <a:buChar char="–"/>
              <a:defRPr sz="105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7A37D924-28E5-5843-9BA3-6C88EE563D26}"/>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708740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 White">
    <p:bg>
      <p:bgRef idx="1001">
        <a:schemeClr val="bg1"/>
      </p:bgRef>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342900" y="457201"/>
            <a:ext cx="5524500" cy="5714999"/>
          </a:xfrm>
        </p:spPr>
        <p:txBody>
          <a:bodyPr/>
          <a:lstStyle>
            <a:lvl1pPr marL="0" indent="0">
              <a:lnSpc>
                <a:spcPct val="90000"/>
              </a:lnSpc>
              <a:spcBef>
                <a:spcPts val="0"/>
              </a:spcBef>
              <a:buNone/>
              <a:defRPr sz="3300">
                <a:solidFill>
                  <a:schemeClr val="tx2"/>
                </a:solidFill>
                <a:latin typeface="+mj-lt"/>
              </a:defRPr>
            </a:lvl1pPr>
            <a:lvl2pPr marL="0" indent="0">
              <a:spcBef>
                <a:spcPts val="900"/>
              </a:spcBef>
              <a:buNone/>
              <a:defRPr sz="1050">
                <a:solidFill>
                  <a:schemeClr val="tx1"/>
                </a:solidFill>
              </a:defRPr>
            </a:lvl2pPr>
            <a:lvl3pPr marL="171450" indent="-171450">
              <a:spcBef>
                <a:spcPts val="900"/>
              </a:spcBef>
              <a:buFont typeface="Wells Fargo Sans" panose="020B0503020203020204" pitchFamily="34" charset="0"/>
              <a:buChar char="•"/>
              <a:defRPr sz="1050">
                <a:solidFill>
                  <a:schemeClr val="tx1"/>
                </a:solidFill>
              </a:defRPr>
            </a:lvl3pPr>
            <a:lvl4pPr marL="342900" indent="-171450">
              <a:spcBef>
                <a:spcPts val="225"/>
              </a:spcBef>
              <a:buFont typeface="Wells Fargo Sans" panose="020B0503020203020204" pitchFamily="34" charset="0"/>
              <a:buChar char="–"/>
              <a:defRPr sz="1050">
                <a:solidFill>
                  <a:schemeClr val="tx1"/>
                </a:solidFill>
              </a:defRPr>
            </a:lvl4pPr>
            <a:lvl5pPr marL="514350" indent="-171450">
              <a:spcBef>
                <a:spcPts val="225"/>
              </a:spcBef>
              <a:buFont typeface="Wells Fargo Sans" panose="020B0503020203020204" pitchFamily="34" charset="0"/>
              <a:buChar char="–"/>
              <a:defRPr sz="1050">
                <a:solidFill>
                  <a:schemeClr val="tx1"/>
                </a:solidFill>
              </a:defRPr>
            </a:lvl5pPr>
            <a:lvl6pPr marL="685800" indent="-171450">
              <a:spcBef>
                <a:spcPts val="225"/>
              </a:spcBef>
              <a:buFont typeface="Wells Fargo Sans" panose="020B0503020203020204" pitchFamily="34" charset="0"/>
              <a:buChar char="–"/>
              <a:defRPr sz="1050">
                <a:solidFill>
                  <a:schemeClr val="tx1"/>
                </a:solidFill>
              </a:defRPr>
            </a:lvl6pPr>
            <a:lvl7pPr marL="857250" indent="-171450">
              <a:spcBef>
                <a:spcPts val="225"/>
              </a:spcBef>
              <a:buFont typeface="Wells Fargo Sans" panose="020B0503020203020204" pitchFamily="34" charset="0"/>
              <a:buChar char="–"/>
              <a:defRPr sz="1050">
                <a:solidFill>
                  <a:schemeClr val="tx1"/>
                </a:solidFill>
              </a:defRPr>
            </a:lvl7pPr>
            <a:lvl8pPr marL="1028700" indent="-171450">
              <a:spcBef>
                <a:spcPts val="225"/>
              </a:spcBef>
              <a:buFont typeface="Wells Fargo Sans" panose="020B0503020203020204" pitchFamily="34" charset="0"/>
              <a:buChar char="–"/>
              <a:defRPr sz="1050">
                <a:solidFill>
                  <a:schemeClr val="tx1"/>
                </a:solidFill>
              </a:defRPr>
            </a:lvl8pPr>
            <a:lvl9pPr marL="1200150" indent="-171450">
              <a:spcBef>
                <a:spcPts val="225"/>
              </a:spcBef>
              <a:buFont typeface="Wells Fargo Sans" panose="020B0503020203020204" pitchFamily="34" charset="0"/>
              <a:buChar char="–"/>
              <a:defRPr sz="105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56A6D6C7-DEED-604E-9F87-29E1838E56B3}"/>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254386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a:xfrm>
            <a:off x="342900" y="457200"/>
            <a:ext cx="5524501" cy="914400"/>
          </a:xfrm>
        </p:spPr>
        <p:txBody>
          <a:bodyPr/>
          <a:lstStyle/>
          <a:p>
            <a:r>
              <a:rPr lang="en-US" dirty="0"/>
              <a:t>[Slide title]</a:t>
            </a:r>
          </a:p>
        </p:txBody>
      </p:sp>
      <p:sp>
        <p:nvSpPr>
          <p:cNvPr id="8" name="Content Placeholder 1">
            <a:extLst>
              <a:ext uri="{FF2B5EF4-FFF2-40B4-BE49-F238E27FC236}">
                <a16:creationId xmlns:a16="http://schemas.microsoft.com/office/drawing/2014/main" id="{3E076051-AE4B-CF44-AB12-A6CC31DC24E8}"/>
              </a:ext>
            </a:extLst>
          </p:cNvPr>
          <p:cNvSpPr>
            <a:spLocks noGrp="1"/>
          </p:cNvSpPr>
          <p:nvPr>
            <p:ph sz="quarter" idx="11"/>
          </p:nvPr>
        </p:nvSpPr>
        <p:spPr>
          <a:xfrm>
            <a:off x="342901" y="1600200"/>
            <a:ext cx="552450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1">
            <a:extLst>
              <a:ext uri="{FF2B5EF4-FFF2-40B4-BE49-F238E27FC236}">
                <a16:creationId xmlns:a16="http://schemas.microsoft.com/office/drawing/2014/main" id="{F62EF48E-356C-2242-ADD1-8AEA6280E3AF}"/>
              </a:ext>
            </a:extLst>
          </p:cNvPr>
          <p:cNvSpPr>
            <a:spLocks noGrp="1"/>
          </p:cNvSpPr>
          <p:nvPr>
            <p:ph type="pic" sz="quarter" idx="10"/>
          </p:nvPr>
        </p:nvSpPr>
        <p:spPr>
          <a:xfrm>
            <a:off x="6207919" y="5862"/>
            <a:ext cx="2936081" cy="6858000"/>
          </a:xfrm>
          <a:solidFill>
            <a:srgbClr val="F4F0ED"/>
          </a:solidFill>
        </p:spPr>
        <p:txBody>
          <a:bodyPr anchor="ctr" anchorCtr="0">
            <a:noAutofit/>
          </a:bodyPr>
          <a:lstStyle>
            <a:lvl1pPr marL="0" indent="0" algn="ctr">
              <a:spcBef>
                <a:spcPts val="0"/>
              </a:spcBef>
              <a:buNone/>
              <a:defRPr sz="900"/>
            </a:lvl1pPr>
          </a:lstStyle>
          <a:p>
            <a:r>
              <a:rPr lang="en-US" smtClean="0"/>
              <a:t>Click icon to add picture</a:t>
            </a:r>
            <a:endParaRPr lang="en-US"/>
          </a:p>
        </p:txBody>
      </p:sp>
      <p:sp>
        <p:nvSpPr>
          <p:cNvPr id="3" name="Slide Number">
            <a:extLst>
              <a:ext uri="{FF2B5EF4-FFF2-40B4-BE49-F238E27FC236}">
                <a16:creationId xmlns:a16="http://schemas.microsoft.com/office/drawing/2014/main" id="{7042F1D1-52E8-5643-866B-0EB322CE1B03}"/>
              </a:ext>
            </a:extLst>
          </p:cNvPr>
          <p:cNvSpPr>
            <a:spLocks noGrp="1"/>
          </p:cNvSpPr>
          <p:nvPr>
            <p:ph type="sldNum" sz="quarter" idx="12"/>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65388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One Photo and Captio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p:txBody>
          <a:bodyPr/>
          <a:lstStyle/>
          <a:p>
            <a:r>
              <a:rPr lang="en-US" dirty="0"/>
              <a:t>[Slide title]</a:t>
            </a:r>
          </a:p>
        </p:txBody>
      </p:sp>
      <p:sp>
        <p:nvSpPr>
          <p:cNvPr id="6" name="Text Placeholder 1">
            <a:extLst>
              <a:ext uri="{FF2B5EF4-FFF2-40B4-BE49-F238E27FC236}">
                <a16:creationId xmlns:a16="http://schemas.microsoft.com/office/drawing/2014/main" id="{80D26346-61C4-6C44-B93D-0EBC0C5CAE3D}"/>
              </a:ext>
            </a:extLst>
          </p:cNvPr>
          <p:cNvSpPr>
            <a:spLocks noGrp="1"/>
          </p:cNvSpPr>
          <p:nvPr>
            <p:ph type="body" sz="quarter" idx="11" hasCustomPrompt="1"/>
          </p:nvPr>
        </p:nvSpPr>
        <p:spPr>
          <a:xfrm>
            <a:off x="342899" y="1600200"/>
            <a:ext cx="7162801" cy="411480"/>
          </a:xfrm>
        </p:spPr>
        <p:txBody>
          <a:bodyPr anchor="b" anchorCtr="0">
            <a:noAutofit/>
          </a:bodyPr>
          <a:lstStyle>
            <a:lvl1pPr marL="0" indent="0">
              <a:spcBef>
                <a:spcPts val="0"/>
              </a:spcBef>
              <a:buNone/>
              <a:defRPr sz="900"/>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vl6pPr marL="0" indent="0">
              <a:spcBef>
                <a:spcPts val="0"/>
              </a:spcBef>
              <a:buNone/>
              <a:defRPr sz="900"/>
            </a:lvl6pPr>
            <a:lvl7pPr marL="0" indent="0">
              <a:spcBef>
                <a:spcPts val="0"/>
              </a:spcBef>
              <a:buNone/>
              <a:defRPr sz="900"/>
            </a:lvl7pPr>
            <a:lvl8pPr marL="0" indent="0">
              <a:spcBef>
                <a:spcPts val="0"/>
              </a:spcBef>
              <a:buNone/>
              <a:defRPr sz="900"/>
            </a:lvl8pPr>
            <a:lvl9pPr marL="0" indent="0">
              <a:spcBef>
                <a:spcPts val="0"/>
              </a:spcBef>
              <a:buNone/>
              <a:defRPr sz="900"/>
            </a:lvl9pPr>
          </a:lstStyle>
          <a:p>
            <a:pPr lvl="0"/>
            <a:r>
              <a:rPr lang="en-US" dirty="0"/>
              <a:t>[Optional photo caption]</a:t>
            </a:r>
          </a:p>
        </p:txBody>
      </p:sp>
      <p:sp>
        <p:nvSpPr>
          <p:cNvPr id="4" name="Picture Placeholder 1">
            <a:extLst>
              <a:ext uri="{FF2B5EF4-FFF2-40B4-BE49-F238E27FC236}">
                <a16:creationId xmlns:a16="http://schemas.microsoft.com/office/drawing/2014/main" id="{F62EF48E-356C-2242-ADD1-8AEA6280E3AF}"/>
              </a:ext>
            </a:extLst>
          </p:cNvPr>
          <p:cNvSpPr>
            <a:spLocks noGrp="1"/>
          </p:cNvSpPr>
          <p:nvPr>
            <p:ph type="pic" sz="quarter" idx="10"/>
          </p:nvPr>
        </p:nvSpPr>
        <p:spPr>
          <a:xfrm>
            <a:off x="0" y="2103120"/>
            <a:ext cx="9144000" cy="4754880"/>
          </a:xfrm>
          <a:solidFill>
            <a:srgbClr val="F4F0ED"/>
          </a:solidFill>
        </p:spPr>
        <p:txBody>
          <a:bodyPr anchor="ctr" anchorCtr="0">
            <a:noAutofit/>
          </a:bodyPr>
          <a:lstStyle>
            <a:lvl1pPr marL="0" indent="0" algn="ctr">
              <a:spcBef>
                <a:spcPts val="0"/>
              </a:spcBef>
              <a:buNone/>
              <a:defRPr sz="900"/>
            </a:lvl1pPr>
          </a:lstStyle>
          <a:p>
            <a:r>
              <a:rPr lang="en-US" smtClean="0"/>
              <a:t>Click icon to add picture</a:t>
            </a:r>
            <a:endParaRPr lang="en-US"/>
          </a:p>
        </p:txBody>
      </p:sp>
      <p:sp>
        <p:nvSpPr>
          <p:cNvPr id="3" name="Slide Number">
            <a:extLst>
              <a:ext uri="{FF2B5EF4-FFF2-40B4-BE49-F238E27FC236}">
                <a16:creationId xmlns:a16="http://schemas.microsoft.com/office/drawing/2014/main" id="{6C7E36A9-B84B-7E40-9E84-C82B263BF8F4}"/>
              </a:ext>
            </a:extLst>
          </p:cNvPr>
          <p:cNvSpPr>
            <a:spLocks noGrp="1"/>
          </p:cNvSpPr>
          <p:nvPr>
            <p:ph type="sldNum" sz="quarter" idx="12"/>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3772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wo Photos and Caption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p:txBody>
          <a:bodyPr/>
          <a:lstStyle/>
          <a:p>
            <a:r>
              <a:rPr lang="en-US" dirty="0"/>
              <a:t>[Slide title]</a:t>
            </a:r>
          </a:p>
        </p:txBody>
      </p:sp>
      <p:sp>
        <p:nvSpPr>
          <p:cNvPr id="6" name="Text Placeholder 1">
            <a:extLst>
              <a:ext uri="{FF2B5EF4-FFF2-40B4-BE49-F238E27FC236}">
                <a16:creationId xmlns:a16="http://schemas.microsoft.com/office/drawing/2014/main" id="{80D26346-61C4-6C44-B93D-0EBC0C5CAE3D}"/>
              </a:ext>
            </a:extLst>
          </p:cNvPr>
          <p:cNvSpPr>
            <a:spLocks noGrp="1"/>
          </p:cNvSpPr>
          <p:nvPr>
            <p:ph type="body" sz="quarter" idx="11" hasCustomPrompt="1"/>
          </p:nvPr>
        </p:nvSpPr>
        <p:spPr>
          <a:xfrm>
            <a:off x="342900" y="1600200"/>
            <a:ext cx="5524501" cy="411480"/>
          </a:xfrm>
        </p:spPr>
        <p:txBody>
          <a:bodyPr anchor="b" anchorCtr="0">
            <a:noAutofit/>
          </a:bodyPr>
          <a:lstStyle>
            <a:lvl1pPr marL="0" indent="0">
              <a:spcBef>
                <a:spcPts val="0"/>
              </a:spcBef>
              <a:buNone/>
              <a:defRPr sz="900"/>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vl6pPr marL="0" indent="0">
              <a:spcBef>
                <a:spcPts val="0"/>
              </a:spcBef>
              <a:buNone/>
              <a:defRPr sz="900"/>
            </a:lvl6pPr>
            <a:lvl7pPr marL="0" indent="0">
              <a:spcBef>
                <a:spcPts val="0"/>
              </a:spcBef>
              <a:buNone/>
              <a:defRPr sz="900"/>
            </a:lvl7pPr>
            <a:lvl8pPr marL="0" indent="0">
              <a:spcBef>
                <a:spcPts val="0"/>
              </a:spcBef>
              <a:buNone/>
              <a:defRPr sz="900"/>
            </a:lvl8pPr>
            <a:lvl9pPr marL="0" indent="0">
              <a:spcBef>
                <a:spcPts val="0"/>
              </a:spcBef>
              <a:buNone/>
              <a:defRPr sz="900"/>
            </a:lvl9pPr>
          </a:lstStyle>
          <a:p>
            <a:pPr lvl="0"/>
            <a:r>
              <a:rPr lang="en-US" dirty="0"/>
              <a:t>[Optional photo caption]</a:t>
            </a:r>
          </a:p>
        </p:txBody>
      </p:sp>
      <p:sp>
        <p:nvSpPr>
          <p:cNvPr id="4" name="Picture Placeholder 1">
            <a:extLst>
              <a:ext uri="{FF2B5EF4-FFF2-40B4-BE49-F238E27FC236}">
                <a16:creationId xmlns:a16="http://schemas.microsoft.com/office/drawing/2014/main" id="{F62EF48E-356C-2242-ADD1-8AEA6280E3AF}"/>
              </a:ext>
            </a:extLst>
          </p:cNvPr>
          <p:cNvSpPr>
            <a:spLocks noGrp="1"/>
          </p:cNvSpPr>
          <p:nvPr>
            <p:ph type="pic" sz="quarter" idx="10"/>
          </p:nvPr>
        </p:nvSpPr>
        <p:spPr>
          <a:xfrm>
            <a:off x="0" y="2103120"/>
            <a:ext cx="6207918" cy="4754880"/>
          </a:xfrm>
          <a:solidFill>
            <a:srgbClr val="F4F0ED"/>
          </a:solidFill>
        </p:spPr>
        <p:txBody>
          <a:bodyPr anchor="ctr" anchorCtr="0">
            <a:noAutofit/>
          </a:bodyPr>
          <a:lstStyle>
            <a:lvl1pPr marL="0" indent="0" algn="ctr">
              <a:spcBef>
                <a:spcPts val="0"/>
              </a:spcBef>
              <a:buNone/>
              <a:defRPr sz="900"/>
            </a:lvl1pPr>
          </a:lstStyle>
          <a:p>
            <a:r>
              <a:rPr lang="en-US" smtClean="0"/>
              <a:t>Click icon to add picture</a:t>
            </a:r>
            <a:endParaRPr lang="en-US" dirty="0"/>
          </a:p>
        </p:txBody>
      </p:sp>
      <p:sp>
        <p:nvSpPr>
          <p:cNvPr id="7" name="Text Placeholder 2">
            <a:extLst>
              <a:ext uri="{FF2B5EF4-FFF2-40B4-BE49-F238E27FC236}">
                <a16:creationId xmlns:a16="http://schemas.microsoft.com/office/drawing/2014/main" id="{044CA248-D2A9-BE4C-8A71-862CADED0244}"/>
              </a:ext>
            </a:extLst>
          </p:cNvPr>
          <p:cNvSpPr>
            <a:spLocks noGrp="1"/>
          </p:cNvSpPr>
          <p:nvPr>
            <p:ph type="body" sz="quarter" idx="13" hasCustomPrompt="1"/>
          </p:nvPr>
        </p:nvSpPr>
        <p:spPr>
          <a:xfrm>
            <a:off x="6207919" y="1600200"/>
            <a:ext cx="2593181" cy="411480"/>
          </a:xfrm>
        </p:spPr>
        <p:txBody>
          <a:bodyPr anchor="b" anchorCtr="0">
            <a:noAutofit/>
          </a:bodyPr>
          <a:lstStyle>
            <a:lvl1pPr marL="0" indent="0">
              <a:spcBef>
                <a:spcPts val="0"/>
              </a:spcBef>
              <a:buNone/>
              <a:defRPr sz="900"/>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vl6pPr marL="0" indent="0">
              <a:spcBef>
                <a:spcPts val="0"/>
              </a:spcBef>
              <a:buNone/>
              <a:defRPr sz="900"/>
            </a:lvl6pPr>
            <a:lvl7pPr marL="0" indent="0">
              <a:spcBef>
                <a:spcPts val="0"/>
              </a:spcBef>
              <a:buNone/>
              <a:defRPr sz="900"/>
            </a:lvl7pPr>
            <a:lvl8pPr marL="0" indent="0">
              <a:spcBef>
                <a:spcPts val="0"/>
              </a:spcBef>
              <a:buNone/>
              <a:defRPr sz="900"/>
            </a:lvl8pPr>
            <a:lvl9pPr marL="0" indent="0">
              <a:spcBef>
                <a:spcPts val="0"/>
              </a:spcBef>
              <a:buNone/>
              <a:defRPr sz="900"/>
            </a:lvl9pPr>
          </a:lstStyle>
          <a:p>
            <a:pPr lvl="0"/>
            <a:r>
              <a:rPr lang="en-US" dirty="0"/>
              <a:t>[Optional photo caption]</a:t>
            </a:r>
          </a:p>
        </p:txBody>
      </p:sp>
      <p:sp>
        <p:nvSpPr>
          <p:cNvPr id="5" name="Picture Placeholder 2">
            <a:extLst>
              <a:ext uri="{FF2B5EF4-FFF2-40B4-BE49-F238E27FC236}">
                <a16:creationId xmlns:a16="http://schemas.microsoft.com/office/drawing/2014/main" id="{8DA8240D-0BD4-F841-8B8F-61635137F8E9}"/>
              </a:ext>
            </a:extLst>
          </p:cNvPr>
          <p:cNvSpPr>
            <a:spLocks noGrp="1"/>
          </p:cNvSpPr>
          <p:nvPr>
            <p:ph type="pic" sz="quarter" idx="12"/>
          </p:nvPr>
        </p:nvSpPr>
        <p:spPr>
          <a:xfrm>
            <a:off x="6207919" y="2103120"/>
            <a:ext cx="2936081" cy="4754880"/>
          </a:xfrm>
          <a:solidFill>
            <a:srgbClr val="B5ADAD"/>
          </a:solidFill>
        </p:spPr>
        <p:txBody>
          <a:bodyPr anchor="ctr" anchorCtr="0">
            <a:noAutofit/>
          </a:bodyPr>
          <a:lstStyle>
            <a:lvl1pPr marL="0" indent="0" algn="ctr">
              <a:spcBef>
                <a:spcPts val="0"/>
              </a:spcBef>
              <a:buNone/>
              <a:defRPr sz="900">
                <a:solidFill>
                  <a:schemeClr val="tx1"/>
                </a:solidFill>
              </a:defRPr>
            </a:lvl1pPr>
          </a:lstStyle>
          <a:p>
            <a:r>
              <a:rPr lang="en-US" smtClean="0"/>
              <a:t>Click icon to add picture</a:t>
            </a:r>
            <a:endParaRPr lang="en-US" dirty="0"/>
          </a:p>
        </p:txBody>
      </p:sp>
      <p:sp>
        <p:nvSpPr>
          <p:cNvPr id="3" name="Slide Number">
            <a:extLst>
              <a:ext uri="{FF2B5EF4-FFF2-40B4-BE49-F238E27FC236}">
                <a16:creationId xmlns:a16="http://schemas.microsoft.com/office/drawing/2014/main" id="{55695995-E9EC-9741-9AB6-FA7A10F35496}"/>
              </a:ext>
            </a:extLst>
          </p:cNvPr>
          <p:cNvSpPr>
            <a:spLocks noGrp="1"/>
          </p:cNvSpPr>
          <p:nvPr>
            <p:ph type="sldNum" sz="quarter" idx="14"/>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30565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Two Columns">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a:xfrm>
            <a:off x="365760" y="457200"/>
            <a:ext cx="8412480" cy="1005840"/>
          </a:xfrm>
        </p:spPr>
        <p:txBody>
          <a:bodyPr/>
          <a:lstStyle>
            <a:lvl1pPr>
              <a:defRPr/>
            </a:lvl1pPr>
          </a:lstStyle>
          <a:p>
            <a:r>
              <a:rPr lang="en-US" dirty="0"/>
              <a:t>[Slide title]</a:t>
            </a:r>
          </a:p>
        </p:txBody>
      </p:sp>
      <p:cxnSp>
        <p:nvCxnSpPr>
          <p:cNvPr id="4" name="Line">
            <a:extLst>
              <a:ext uri="{FF2B5EF4-FFF2-40B4-BE49-F238E27FC236}">
                <a16:creationId xmlns:a16="http://schemas.microsoft.com/office/drawing/2014/main" id="{4D348C42-76C9-E94C-BD38-85471A87E30C}"/>
              </a:ext>
            </a:extLst>
          </p:cNvPr>
          <p:cNvCxnSpPr>
            <a:cxnSpLocks/>
          </p:cNvCxnSpPr>
          <p:nvPr userDrawn="1"/>
        </p:nvCxnSpPr>
        <p:spPr bwMode="hidden">
          <a:xfrm>
            <a:off x="365760" y="1600200"/>
            <a:ext cx="4023360" cy="0"/>
          </a:xfrm>
          <a:prstGeom prst="line">
            <a:avLst/>
          </a:prstGeom>
          <a:ln w="19050" cap="flat">
            <a:solidFill>
              <a:srgbClr val="FFCD41"/>
            </a:solidFill>
          </a:ln>
        </p:spPr>
        <p:style>
          <a:lnRef idx="1">
            <a:schemeClr val="accent1"/>
          </a:lnRef>
          <a:fillRef idx="0">
            <a:schemeClr val="accent1"/>
          </a:fillRef>
          <a:effectRef idx="0">
            <a:schemeClr val="dk1"/>
          </a:effectRef>
          <a:fontRef idx="minor">
            <a:schemeClr val="lt1"/>
          </a:fontRef>
        </p:style>
      </p:cxnSp>
      <p:cxnSp>
        <p:nvCxnSpPr>
          <p:cNvPr id="9" name="Line">
            <a:extLst>
              <a:ext uri="{FF2B5EF4-FFF2-40B4-BE49-F238E27FC236}">
                <a16:creationId xmlns:a16="http://schemas.microsoft.com/office/drawing/2014/main" id="{827E2BA7-0F08-6A47-9026-1A567427BC27}"/>
              </a:ext>
            </a:extLst>
          </p:cNvPr>
          <p:cNvCxnSpPr>
            <a:cxnSpLocks/>
          </p:cNvCxnSpPr>
          <p:nvPr userDrawn="1"/>
        </p:nvCxnSpPr>
        <p:spPr bwMode="hidden">
          <a:xfrm>
            <a:off x="4754880" y="1600200"/>
            <a:ext cx="4023360" cy="0"/>
          </a:xfrm>
          <a:prstGeom prst="line">
            <a:avLst/>
          </a:prstGeom>
          <a:ln w="19050" cap="flat">
            <a:solidFill>
              <a:srgbClr val="FFCD41"/>
            </a:solidFill>
          </a:ln>
        </p:spPr>
        <p:style>
          <a:lnRef idx="1">
            <a:schemeClr val="accent1"/>
          </a:lnRef>
          <a:fillRef idx="0">
            <a:schemeClr val="accent1"/>
          </a:fillRef>
          <a:effectRef idx="0">
            <a:schemeClr val="dk1"/>
          </a:effectRef>
          <a:fontRef idx="minor">
            <a:schemeClr val="lt1"/>
          </a:fontRef>
        </p:style>
      </p:cxn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365759" y="1828802"/>
            <a:ext cx="8413115" cy="4340224"/>
          </a:xfrm>
        </p:spPr>
        <p:txBody>
          <a:bodyPr numCol="2"/>
          <a:lstStyle>
            <a:lvl1pPr marL="171450" indent="-171450">
              <a:buFont typeface="Wells Fargo Sans" panose="020B0503020203020204" pitchFamily="34" charset="0"/>
              <a:buChar char="•"/>
              <a:tabLst>
                <a:tab pos="4024313" algn="r"/>
              </a:tabLst>
              <a:defRPr/>
            </a:lvl1pPr>
            <a:lvl2pPr marL="342900" indent="-171450">
              <a:tabLst>
                <a:tab pos="4024313" algn="r"/>
              </a:tabLst>
              <a:defRPr/>
            </a:lvl2pPr>
            <a:lvl3pPr marL="514350" indent="-171450">
              <a:tabLst>
                <a:tab pos="4024313" algn="r"/>
              </a:tabLst>
              <a:defRPr/>
            </a:lvl3pPr>
            <a:lvl4pPr marL="685800" indent="-171450">
              <a:tabLst>
                <a:tab pos="4024313" algn="r"/>
              </a:tabLst>
              <a:defRPr/>
            </a:lvl4pPr>
            <a:lvl5pPr marL="857250" indent="-171450">
              <a:tabLst>
                <a:tab pos="4024313" algn="r"/>
              </a:tabLst>
              <a:defRPr/>
            </a:lvl5pPr>
            <a:lvl6pPr marL="1028700" indent="-171450">
              <a:tabLst>
                <a:tab pos="4024313" algn="r"/>
              </a:tabLst>
              <a:defRPr/>
            </a:lvl6pPr>
            <a:lvl7pPr marL="1200150" indent="-171450">
              <a:tabLst>
                <a:tab pos="4024313" algn="r"/>
              </a:tabLst>
              <a:defRPr/>
            </a:lvl7pPr>
            <a:lvl8pPr marL="1371600" indent="-171450">
              <a:tabLst>
                <a:tab pos="4024313" algn="r"/>
              </a:tabLst>
              <a:defRPr/>
            </a:lvl8pPr>
            <a:lvl9pPr marL="1543050" indent="-171450">
              <a:tabLst>
                <a:tab pos="40243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07DB0427-6005-7646-A1DA-069FBA064B9C}"/>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06099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p:txBody>
          <a:bodyPr/>
          <a:lstStyle/>
          <a:p>
            <a:r>
              <a:rPr lang="en-US" dirty="0"/>
              <a:t>[Slide title]</a:t>
            </a:r>
          </a:p>
        </p:txBody>
      </p:sp>
      <p:sp>
        <p:nvSpPr>
          <p:cNvPr id="3" name="Slide Number">
            <a:extLst>
              <a:ext uri="{FF2B5EF4-FFF2-40B4-BE49-F238E27FC236}">
                <a16:creationId xmlns:a16="http://schemas.microsoft.com/office/drawing/2014/main" id="{6E475588-47DB-0041-A49C-8F0EF8600652}"/>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416500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665BEEFC-B89E-9C41-8260-1542F0B43A25}"/>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24035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Wells Fargo" descr="Wells Fargo">
            <a:extLst>
              <a:ext uri="{FF2B5EF4-FFF2-40B4-BE49-F238E27FC236}">
                <a16:creationId xmlns:a16="http://schemas.microsoft.com/office/drawing/2014/main" id="{0DE7FB8E-1AD3-5B42-BE1D-61941DA7FC33}"/>
              </a:ext>
            </a:extLst>
          </p:cNvPr>
          <p:cNvPicPr>
            <a:picLocks noChangeAspect="1"/>
          </p:cNvPicPr>
          <p:nvPr userDrawn="1"/>
        </p:nvPicPr>
        <p:blipFill>
          <a:blip r:embed="rId2"/>
          <a:stretch>
            <a:fillRect/>
          </a:stretch>
        </p:blipFill>
        <p:spPr>
          <a:xfrm>
            <a:off x="342901" y="457200"/>
            <a:ext cx="774953" cy="1033271"/>
          </a:xfrm>
          <a:prstGeom prst="rect">
            <a:avLst/>
          </a:prstGeom>
        </p:spPr>
      </p:pic>
      <p:sp>
        <p:nvSpPr>
          <p:cNvPr id="6" name="Thank You">
            <a:extLst>
              <a:ext uri="{FF2B5EF4-FFF2-40B4-BE49-F238E27FC236}">
                <a16:creationId xmlns:a16="http://schemas.microsoft.com/office/drawing/2014/main" id="{D5C8B33B-B32E-0C4D-947A-87A5447D23F3}"/>
              </a:ext>
            </a:extLst>
          </p:cNvPr>
          <p:cNvSpPr txBox="1">
            <a:spLocks/>
          </p:cNvSpPr>
          <p:nvPr userDrawn="1"/>
        </p:nvSpPr>
        <p:spPr>
          <a:xfrm>
            <a:off x="342900" y="1600201"/>
            <a:ext cx="7162800" cy="16001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700" kern="1200">
                <a:solidFill>
                  <a:schemeClr val="tx1"/>
                </a:solidFill>
                <a:latin typeface="+mj-lt"/>
                <a:ea typeface="+mj-ea"/>
                <a:cs typeface="+mj-cs"/>
              </a:defRPr>
            </a:lvl1pPr>
          </a:lstStyle>
          <a:p>
            <a:r>
              <a:rPr lang="en-US" sz="2700" dirty="0"/>
              <a:t>Thank you</a:t>
            </a:r>
          </a:p>
        </p:txBody>
      </p:sp>
      <p:sp>
        <p:nvSpPr>
          <p:cNvPr id="8" name="Text Placeholder 1">
            <a:extLst>
              <a:ext uri="{FF2B5EF4-FFF2-40B4-BE49-F238E27FC236}">
                <a16:creationId xmlns:a16="http://schemas.microsoft.com/office/drawing/2014/main" id="{D580231D-7943-F647-B67D-262940DDDB85}"/>
              </a:ext>
            </a:extLst>
          </p:cNvPr>
          <p:cNvSpPr>
            <a:spLocks noGrp="1"/>
          </p:cNvSpPr>
          <p:nvPr>
            <p:ph type="body" sz="quarter" idx="10" hasCustomPrompt="1"/>
          </p:nvPr>
        </p:nvSpPr>
        <p:spPr>
          <a:xfrm>
            <a:off x="342900" y="4341846"/>
            <a:ext cx="2590800" cy="1830355"/>
          </a:xfrm>
        </p:spPr>
        <p:txBody>
          <a:bodyPr anchor="b" anchorCtr="0">
            <a:noAutofit/>
          </a:bodyPr>
          <a:lstStyle>
            <a:lvl1pPr marL="0" indent="0">
              <a:spcBef>
                <a:spcPts val="0"/>
              </a:spcBef>
              <a:buFontTx/>
              <a:buNone/>
              <a:defRPr sz="1050"/>
            </a:lvl1pPr>
            <a:lvl2pPr marL="0" indent="0">
              <a:spcBef>
                <a:spcPts val="0"/>
              </a:spcBef>
              <a:buFontTx/>
              <a:buNone/>
              <a:defRPr sz="1050"/>
            </a:lvl2pPr>
            <a:lvl3pPr marL="0" indent="0">
              <a:spcBef>
                <a:spcPts val="0"/>
              </a:spcBef>
              <a:buFontTx/>
              <a:buNone/>
              <a:defRPr sz="1050"/>
            </a:lvl3pPr>
            <a:lvl4pPr marL="0" indent="0">
              <a:spcBef>
                <a:spcPts val="0"/>
              </a:spcBef>
              <a:buFontTx/>
              <a:buNone/>
              <a:defRPr sz="1050"/>
            </a:lvl4pPr>
            <a:lvl5pPr marL="0" indent="0">
              <a:spcBef>
                <a:spcPts val="0"/>
              </a:spcBef>
              <a:buFontTx/>
              <a:buNone/>
              <a:defRPr sz="1050"/>
            </a:lvl5pPr>
            <a:lvl6pPr marL="0" indent="0">
              <a:spcBef>
                <a:spcPts val="0"/>
              </a:spcBef>
              <a:buFontTx/>
              <a:buNone/>
              <a:defRPr sz="1050"/>
            </a:lvl6pPr>
            <a:lvl7pPr marL="0" indent="0">
              <a:spcBef>
                <a:spcPts val="0"/>
              </a:spcBef>
              <a:buFontTx/>
              <a:buNone/>
              <a:defRPr sz="1050"/>
            </a:lvl7pPr>
            <a:lvl8pPr marL="0" indent="0">
              <a:spcBef>
                <a:spcPts val="0"/>
              </a:spcBef>
              <a:buFontTx/>
              <a:buNone/>
              <a:defRPr sz="1050"/>
            </a:lvl8pPr>
            <a:lvl9pPr marL="0" indent="0">
              <a:spcBef>
                <a:spcPts val="0"/>
              </a:spcBef>
              <a:buFontTx/>
              <a:buNone/>
              <a:defRPr sz="1050"/>
            </a:lvl9pPr>
          </a:lstStyle>
          <a:p>
            <a:pPr lvl="0"/>
            <a:r>
              <a:rPr lang="en-US" dirty="0"/>
              <a:t>[Optional contact information]</a:t>
            </a:r>
          </a:p>
        </p:txBody>
      </p:sp>
    </p:spTree>
    <p:extLst>
      <p:ext uri="{BB962C8B-B14F-4D97-AF65-F5344CB8AC3E}">
        <p14:creationId xmlns:p14="http://schemas.microsoft.com/office/powerpoint/2010/main" val="417791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365125" y="1600201"/>
            <a:ext cx="8412480" cy="4568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16C968B0-98BE-A54C-8F1A-69CB67A0FBF6}"/>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61857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a:xfrm>
            <a:off x="365760" y="457200"/>
            <a:ext cx="8412480" cy="1005840"/>
          </a:xfrm>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365760" y="1600201"/>
            <a:ext cx="5486400" cy="4568825"/>
          </a:xfrm>
        </p:spPr>
        <p:txBody>
          <a:bodyPr>
            <a:noAutofit/>
          </a:bodyPr>
          <a:lstStyle>
            <a:lvl1pPr marL="274320" indent="-274320">
              <a:lnSpc>
                <a:spcPct val="100000"/>
              </a:lnSpc>
              <a:buFont typeface="Wells Fargo Sans Display" panose="020B0503020203020204" pitchFamily="34" charset="0"/>
              <a:buChar char="•"/>
              <a:defRPr sz="2400">
                <a:latin typeface="+mj-lt"/>
              </a:defRPr>
            </a:lvl1pPr>
            <a:lvl2pPr marL="548640" indent="-274320">
              <a:lnSpc>
                <a:spcPct val="100000"/>
              </a:lnSpc>
              <a:buFont typeface="Wells Fargo Sans Display" panose="020B0503020203020204" pitchFamily="34" charset="0"/>
              <a:buChar char="–"/>
              <a:defRPr sz="2400">
                <a:latin typeface="+mj-lt"/>
              </a:defRPr>
            </a:lvl2pPr>
            <a:lvl3pPr marL="822960" indent="-274320">
              <a:lnSpc>
                <a:spcPct val="100000"/>
              </a:lnSpc>
              <a:buFont typeface="Wells Fargo Sans Display" panose="020B0503020203020204" pitchFamily="34" charset="0"/>
              <a:buChar char="–"/>
              <a:defRPr sz="2400">
                <a:latin typeface="+mj-lt"/>
              </a:defRPr>
            </a:lvl3pPr>
            <a:lvl4pPr marL="1097280" indent="-274320">
              <a:lnSpc>
                <a:spcPct val="100000"/>
              </a:lnSpc>
              <a:buFont typeface="Wells Fargo Sans Display" panose="020B0503020203020204" pitchFamily="34" charset="0"/>
              <a:buChar char="–"/>
              <a:defRPr sz="2400">
                <a:latin typeface="+mj-lt"/>
              </a:defRPr>
            </a:lvl4pPr>
            <a:lvl5pPr marL="1371600" indent="-274320">
              <a:lnSpc>
                <a:spcPct val="100000"/>
              </a:lnSpc>
              <a:buFont typeface="Wells Fargo Sans Display" panose="020B0503020203020204" pitchFamily="34" charset="0"/>
              <a:buChar char="–"/>
              <a:defRPr sz="2400">
                <a:latin typeface="+mj-lt"/>
              </a:defRPr>
            </a:lvl5pPr>
            <a:lvl6pPr marL="1645920" indent="-274320">
              <a:lnSpc>
                <a:spcPct val="100000"/>
              </a:lnSpc>
              <a:buFont typeface="Wells Fargo Sans Display" panose="020B0503020203020204" pitchFamily="34" charset="0"/>
              <a:buChar char="–"/>
              <a:defRPr sz="2400">
                <a:latin typeface="+mj-lt"/>
              </a:defRPr>
            </a:lvl6pPr>
            <a:lvl7pPr marL="1920240" indent="-274320">
              <a:lnSpc>
                <a:spcPct val="100000"/>
              </a:lnSpc>
              <a:buFont typeface="Wells Fargo Sans Display" panose="020B0503020203020204" pitchFamily="34" charset="0"/>
              <a:buChar char="–"/>
              <a:defRPr sz="2400">
                <a:latin typeface="+mj-lt"/>
              </a:defRPr>
            </a:lvl7pPr>
            <a:lvl8pPr marL="2194560" indent="-274320">
              <a:lnSpc>
                <a:spcPct val="100000"/>
              </a:lnSpc>
              <a:buFont typeface="Wells Fargo Sans Display" panose="020B0503020203020204" pitchFamily="34" charset="0"/>
              <a:buChar char="–"/>
              <a:defRPr sz="2400">
                <a:latin typeface="+mj-lt"/>
              </a:defRPr>
            </a:lvl8pPr>
            <a:lvl9pPr marL="2468880" indent="-274320">
              <a:lnSpc>
                <a:spcPct val="100000"/>
              </a:lnSpc>
              <a:buFont typeface="Wells Fargo Sans Display" panose="020B0503020203020204" pitchFamily="34" charset="0"/>
              <a:buChar char="–"/>
              <a:defRPr sz="2400">
                <a:latin typeface="+mj-l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16C968B0-98BE-A54C-8F1A-69CB67A0FBF6}"/>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96560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A6DEEE1-C08A-1E44-BEC5-E09044562C19}"/>
              </a:ext>
            </a:extLst>
          </p:cNvPr>
          <p:cNvSpPr>
            <a:spLocks noGrp="1"/>
          </p:cNvSpPr>
          <p:nvPr>
            <p:ph type="title" hasCustomPrompt="1"/>
          </p:nvPr>
        </p:nvSpPr>
        <p:spPr>
          <a:xfrm>
            <a:off x="365760" y="457200"/>
            <a:ext cx="8412480" cy="1005840"/>
          </a:xfrm>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365760" y="1600200"/>
            <a:ext cx="4023360"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4754880" y="1600200"/>
            <a:ext cx="4023360"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E9BFDC9A-8BFC-8946-84F2-2786226F4A25}"/>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03225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0FEC781B-6995-FC4B-8081-5377A71B27B1}"/>
              </a:ext>
            </a:extLst>
          </p:cNvPr>
          <p:cNvSpPr>
            <a:spLocks noGrp="1"/>
          </p:cNvSpPr>
          <p:nvPr>
            <p:ph type="title" hasCustomPrompt="1"/>
          </p:nvPr>
        </p:nvSpPr>
        <p:spPr>
          <a:xfrm>
            <a:off x="365760" y="457200"/>
            <a:ext cx="8412480" cy="1005840"/>
          </a:xfrm>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365761" y="1600200"/>
            <a:ext cx="2560320"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3291840" y="1600200"/>
            <a:ext cx="2560320"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a:extLst>
              <a:ext uri="{FF2B5EF4-FFF2-40B4-BE49-F238E27FC236}">
                <a16:creationId xmlns:a16="http://schemas.microsoft.com/office/drawing/2014/main" id="{AAE1199F-835A-AB49-B657-252EF2C5A8AA}"/>
              </a:ext>
            </a:extLst>
          </p:cNvPr>
          <p:cNvSpPr>
            <a:spLocks noGrp="1"/>
          </p:cNvSpPr>
          <p:nvPr>
            <p:ph sz="quarter" idx="10"/>
          </p:nvPr>
        </p:nvSpPr>
        <p:spPr>
          <a:xfrm>
            <a:off x="6217921" y="1600200"/>
            <a:ext cx="2560954"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77759C7B-BF36-F44D-BEAC-32033DC69731}"/>
              </a:ext>
            </a:extLst>
          </p:cNvPr>
          <p:cNvSpPr>
            <a:spLocks noGrp="1"/>
          </p:cNvSpPr>
          <p:nvPr>
            <p:ph type="sldNum" sz="quarter" idx="11"/>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400712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0FEC781B-6995-FC4B-8081-5377A71B27B1}"/>
              </a:ext>
            </a:extLst>
          </p:cNvPr>
          <p:cNvSpPr>
            <a:spLocks noGrp="1"/>
          </p:cNvSpPr>
          <p:nvPr>
            <p:ph type="title" hasCustomPrompt="1"/>
          </p:nvPr>
        </p:nvSpPr>
        <p:spPr>
          <a:xfrm>
            <a:off x="365760" y="457200"/>
            <a:ext cx="8412480" cy="1005840"/>
          </a:xfrm>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365761" y="1600200"/>
            <a:ext cx="2560320"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3291840" y="1600200"/>
            <a:ext cx="5486399"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5D805AD4-73CF-FE45-8F86-233D14A0CF8E}"/>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84046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EF5521F-5C5A-4C48-8B35-7AA5E0604784}"/>
              </a:ext>
            </a:extLst>
          </p:cNvPr>
          <p:cNvSpPr>
            <a:spLocks noGrp="1"/>
          </p:cNvSpPr>
          <p:nvPr>
            <p:ph type="title"/>
          </p:nvPr>
        </p:nvSpPr>
        <p:spPr>
          <a:xfrm>
            <a:off x="365760" y="457200"/>
            <a:ext cx="8412480" cy="1005840"/>
          </a:xfrm>
          <a:prstGeom prst="rect">
            <a:avLst/>
          </a:prstGeom>
        </p:spPr>
        <p:txBody>
          <a:bodyPr vert="horz" lIns="0" tIns="0" rIns="0" bIns="0" rtlCol="0" anchor="t" anchorCtr="0">
            <a:noAutofit/>
          </a:bodyPr>
          <a:lstStyle/>
          <a:p>
            <a:r>
              <a:rPr lang="en-US" dirty="0"/>
              <a:t>[Slide title]</a:t>
            </a:r>
          </a:p>
        </p:txBody>
      </p:sp>
      <p:sp>
        <p:nvSpPr>
          <p:cNvPr id="3" name="Text Placeholder">
            <a:extLst>
              <a:ext uri="{FF2B5EF4-FFF2-40B4-BE49-F238E27FC236}">
                <a16:creationId xmlns:a16="http://schemas.microsoft.com/office/drawing/2014/main" id="{48CBF009-1B9F-4150-8EC1-2D97F9BB499C}"/>
              </a:ext>
            </a:extLst>
          </p:cNvPr>
          <p:cNvSpPr>
            <a:spLocks noGrp="1"/>
          </p:cNvSpPr>
          <p:nvPr>
            <p:ph type="body" idx="1"/>
          </p:nvPr>
        </p:nvSpPr>
        <p:spPr>
          <a:xfrm>
            <a:off x="365760" y="1600200"/>
            <a:ext cx="8412480" cy="4572000"/>
          </a:xfrm>
          <a:prstGeom prst="rect">
            <a:avLst/>
          </a:prstGeom>
        </p:spPr>
        <p:txBody>
          <a:bodyPr vert="horz" lIns="0" tIns="0" rIns="0" bIns="0" spcCol="36576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Slide Number">
            <a:extLst>
              <a:ext uri="{FF2B5EF4-FFF2-40B4-BE49-F238E27FC236}">
                <a16:creationId xmlns:a16="http://schemas.microsoft.com/office/drawing/2014/main" id="{3B92F20D-48D7-2E43-BCAC-BA410B21DF1A}"/>
              </a:ext>
            </a:extLst>
          </p:cNvPr>
          <p:cNvSpPr>
            <a:spLocks noGrp="1"/>
          </p:cNvSpPr>
          <p:nvPr>
            <p:ph type="sldNum" sz="quarter" idx="4"/>
          </p:nvPr>
        </p:nvSpPr>
        <p:spPr>
          <a:xfrm>
            <a:off x="8412480" y="6400800"/>
            <a:ext cx="365760" cy="228600"/>
          </a:xfrm>
          <a:prstGeom prst="rect">
            <a:avLst/>
          </a:prstGeom>
        </p:spPr>
        <p:txBody>
          <a:bodyPr vert="horz" lIns="0" tIns="0" rIns="0" bIns="0" rtlCol="0" anchor="b" anchorCtr="0"/>
          <a:lstStyle>
            <a:lvl1pPr algn="r">
              <a:defRPr sz="800">
                <a:solidFill>
                  <a:schemeClr val="tx1"/>
                </a:solidFill>
              </a:defRPr>
            </a:lvl1p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51216353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1200"/>
        </a:spcBef>
        <a:spcAft>
          <a:spcPts val="0"/>
        </a:spcAft>
        <a:buFont typeface="Wells Fargo Sans" panose="020B0503020203020204" pitchFamily="34" charset="0"/>
        <a:buChar char="•"/>
        <a:defRPr sz="1600" kern="1200">
          <a:solidFill>
            <a:schemeClr val="tx1"/>
          </a:solidFill>
          <a:latin typeface="+mn-lt"/>
          <a:ea typeface="+mn-ea"/>
          <a:cs typeface="+mn-cs"/>
        </a:defRPr>
      </a:lvl1pPr>
      <a:lvl2pPr marL="342900" indent="-171450" algn="l" defTabSz="685800" rtl="0" eaLnBrk="1" latinLnBrk="0" hangingPunct="1">
        <a:lnSpc>
          <a:spcPct val="100000"/>
        </a:lnSpc>
        <a:spcBef>
          <a:spcPts val="300"/>
        </a:spcBef>
        <a:spcAft>
          <a:spcPts val="0"/>
        </a:spcAft>
        <a:buFont typeface="Wells Fargo Sans" panose="020B0503020203020204" pitchFamily="34" charset="0"/>
        <a:buChar char="–"/>
        <a:defRPr sz="1600" kern="1200">
          <a:solidFill>
            <a:schemeClr val="tx1"/>
          </a:solidFill>
          <a:latin typeface="+mn-lt"/>
          <a:ea typeface="+mn-ea"/>
          <a:cs typeface="+mn-cs"/>
        </a:defRPr>
      </a:lvl2pPr>
      <a:lvl3pPr marL="514350" indent="-171450" algn="l" defTabSz="685800" rtl="0" eaLnBrk="1" latinLnBrk="0" hangingPunct="1">
        <a:lnSpc>
          <a:spcPct val="100000"/>
        </a:lnSpc>
        <a:spcBef>
          <a:spcPts val="300"/>
        </a:spcBef>
        <a:spcAft>
          <a:spcPts val="0"/>
        </a:spcAft>
        <a:buFont typeface="Wells Fargo Sans" panose="020B0503020203020204" pitchFamily="34" charset="0"/>
        <a:buChar char="–"/>
        <a:defRPr sz="1600" kern="1200">
          <a:solidFill>
            <a:schemeClr val="tx1"/>
          </a:solidFill>
          <a:latin typeface="+mn-lt"/>
          <a:ea typeface="+mn-ea"/>
          <a:cs typeface="+mn-cs"/>
        </a:defRPr>
      </a:lvl3pPr>
      <a:lvl4pPr marL="685800" indent="-171450" algn="l" defTabSz="685800" rtl="0" eaLnBrk="1" latinLnBrk="0" hangingPunct="1">
        <a:lnSpc>
          <a:spcPct val="100000"/>
        </a:lnSpc>
        <a:spcBef>
          <a:spcPts val="300"/>
        </a:spcBef>
        <a:spcAft>
          <a:spcPts val="0"/>
        </a:spcAft>
        <a:buFont typeface="Wells Fargo Sans" panose="020B0503020203020204" pitchFamily="34" charset="0"/>
        <a:buChar char="–"/>
        <a:defRPr sz="1600" kern="1200">
          <a:solidFill>
            <a:schemeClr val="tx1"/>
          </a:solidFill>
          <a:latin typeface="+mn-lt"/>
          <a:ea typeface="+mn-ea"/>
          <a:cs typeface="+mn-cs"/>
        </a:defRPr>
      </a:lvl4pPr>
      <a:lvl5pPr marL="857250" indent="-171450" algn="l" defTabSz="685800" rtl="0" eaLnBrk="1" latinLnBrk="0" hangingPunct="1">
        <a:lnSpc>
          <a:spcPct val="100000"/>
        </a:lnSpc>
        <a:spcBef>
          <a:spcPts val="300"/>
        </a:spcBef>
        <a:spcAft>
          <a:spcPts val="0"/>
        </a:spcAft>
        <a:buFont typeface="Wells Fargo Sans" panose="020B0503020203020204" pitchFamily="34" charset="0"/>
        <a:buChar char="–"/>
        <a:defRPr sz="1600" kern="1200">
          <a:solidFill>
            <a:schemeClr val="tx1"/>
          </a:solidFill>
          <a:latin typeface="+mn-lt"/>
          <a:ea typeface="+mn-ea"/>
          <a:cs typeface="+mn-cs"/>
        </a:defRPr>
      </a:lvl5pPr>
      <a:lvl6pPr marL="1028700" indent="-171450" algn="l" defTabSz="685800" rtl="0" eaLnBrk="1" latinLnBrk="0" hangingPunct="1">
        <a:lnSpc>
          <a:spcPct val="100000"/>
        </a:lnSpc>
        <a:spcBef>
          <a:spcPts val="300"/>
        </a:spcBef>
        <a:spcAft>
          <a:spcPts val="0"/>
        </a:spcAft>
        <a:buFont typeface="Wells Fargo Sans" panose="020B0503020203020204" pitchFamily="34" charset="0"/>
        <a:buChar char="–"/>
        <a:defRPr sz="1600" kern="1200">
          <a:solidFill>
            <a:schemeClr val="tx1"/>
          </a:solidFill>
          <a:latin typeface="+mn-lt"/>
          <a:ea typeface="+mn-ea"/>
          <a:cs typeface="+mn-cs"/>
        </a:defRPr>
      </a:lvl6pPr>
      <a:lvl7pPr marL="1200150" indent="-171450" algn="l" defTabSz="685800" rtl="0" eaLnBrk="1" latinLnBrk="0" hangingPunct="1">
        <a:lnSpc>
          <a:spcPct val="100000"/>
        </a:lnSpc>
        <a:spcBef>
          <a:spcPts val="300"/>
        </a:spcBef>
        <a:spcAft>
          <a:spcPts val="0"/>
        </a:spcAft>
        <a:buFont typeface="Wells Fargo Sans" panose="020B0503020203020204" pitchFamily="34" charset="0"/>
        <a:buChar char="–"/>
        <a:defRPr sz="1600" kern="1200">
          <a:solidFill>
            <a:schemeClr val="tx1"/>
          </a:solidFill>
          <a:latin typeface="+mn-lt"/>
          <a:ea typeface="+mn-ea"/>
          <a:cs typeface="+mn-cs"/>
        </a:defRPr>
      </a:lvl7pPr>
      <a:lvl8pPr marL="1371600" indent="-171450" algn="l" defTabSz="685800" rtl="0" eaLnBrk="1" latinLnBrk="0" hangingPunct="1">
        <a:lnSpc>
          <a:spcPct val="100000"/>
        </a:lnSpc>
        <a:spcBef>
          <a:spcPts val="300"/>
        </a:spcBef>
        <a:spcAft>
          <a:spcPts val="0"/>
        </a:spcAft>
        <a:buFont typeface="Wells Fargo Sans" panose="020B0503020203020204" pitchFamily="34" charset="0"/>
        <a:buChar char="–"/>
        <a:defRPr sz="1600" kern="1200">
          <a:solidFill>
            <a:schemeClr val="tx1"/>
          </a:solidFill>
          <a:latin typeface="+mn-lt"/>
          <a:ea typeface="+mn-ea"/>
          <a:cs typeface="+mn-cs"/>
        </a:defRPr>
      </a:lvl8pPr>
      <a:lvl9pPr marL="1543050" indent="-171450" algn="l" defTabSz="685800" rtl="0" eaLnBrk="1" latinLnBrk="0" hangingPunct="1">
        <a:lnSpc>
          <a:spcPct val="100000"/>
        </a:lnSpc>
        <a:spcBef>
          <a:spcPts val="300"/>
        </a:spcBef>
        <a:spcAft>
          <a:spcPts val="0"/>
        </a:spcAft>
        <a:buFont typeface="Wells Fargo Sans" panose="020B0503020203020204" pitchFamily="34" charset="0"/>
        <a:buChar char="–"/>
        <a:defRPr sz="160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mn-lt"/>
          <a:ea typeface="+mn-ea"/>
          <a:cs typeface="+mn-cs"/>
        </a:defRPr>
      </a:lvl1pPr>
      <a:lvl2pPr marL="342900" algn="l" defTabSz="685800" rtl="0" eaLnBrk="1" latinLnBrk="0" hangingPunct="1">
        <a:defRPr sz="1600" kern="1200">
          <a:solidFill>
            <a:schemeClr val="tx1"/>
          </a:solidFill>
          <a:latin typeface="+mn-lt"/>
          <a:ea typeface="+mn-ea"/>
          <a:cs typeface="+mn-cs"/>
        </a:defRPr>
      </a:lvl2pPr>
      <a:lvl3pPr marL="685800" algn="l" defTabSz="685800" rtl="0" eaLnBrk="1" latinLnBrk="0" hangingPunct="1">
        <a:defRPr sz="1600" kern="1200">
          <a:solidFill>
            <a:schemeClr val="tx1"/>
          </a:solidFill>
          <a:latin typeface="+mn-lt"/>
          <a:ea typeface="+mn-ea"/>
          <a:cs typeface="+mn-cs"/>
        </a:defRPr>
      </a:lvl3pPr>
      <a:lvl4pPr marL="1028700" algn="l" defTabSz="685800" rtl="0" eaLnBrk="1" latinLnBrk="0" hangingPunct="1">
        <a:defRPr sz="1600" kern="1200">
          <a:solidFill>
            <a:schemeClr val="tx1"/>
          </a:solidFill>
          <a:latin typeface="+mn-lt"/>
          <a:ea typeface="+mn-ea"/>
          <a:cs typeface="+mn-cs"/>
        </a:defRPr>
      </a:lvl4pPr>
      <a:lvl5pPr marL="1371600" algn="l" defTabSz="685800" rtl="0" eaLnBrk="1" latinLnBrk="0" hangingPunct="1">
        <a:defRPr sz="1600" kern="1200">
          <a:solidFill>
            <a:schemeClr val="tx1"/>
          </a:solidFill>
          <a:latin typeface="+mn-lt"/>
          <a:ea typeface="+mn-ea"/>
          <a:cs typeface="+mn-cs"/>
        </a:defRPr>
      </a:lvl5pPr>
      <a:lvl6pPr marL="1714500" algn="l" defTabSz="685800" rtl="0" eaLnBrk="1" latinLnBrk="0" hangingPunct="1">
        <a:defRPr sz="1600" kern="1200">
          <a:solidFill>
            <a:schemeClr val="tx1"/>
          </a:solidFill>
          <a:latin typeface="+mn-lt"/>
          <a:ea typeface="+mn-ea"/>
          <a:cs typeface="+mn-cs"/>
        </a:defRPr>
      </a:lvl6pPr>
      <a:lvl7pPr marL="2057400" algn="l" defTabSz="685800" rtl="0" eaLnBrk="1" latinLnBrk="0" hangingPunct="1">
        <a:defRPr sz="1600" kern="1200">
          <a:solidFill>
            <a:schemeClr val="tx1"/>
          </a:solidFill>
          <a:latin typeface="+mn-lt"/>
          <a:ea typeface="+mn-ea"/>
          <a:cs typeface="+mn-cs"/>
        </a:defRPr>
      </a:lvl7pPr>
      <a:lvl8pPr marL="2400300" algn="l" defTabSz="685800" rtl="0" eaLnBrk="1" latinLnBrk="0" hangingPunct="1">
        <a:defRPr sz="1600" kern="1200">
          <a:solidFill>
            <a:schemeClr val="tx1"/>
          </a:solidFill>
          <a:latin typeface="+mn-lt"/>
          <a:ea typeface="+mn-ea"/>
          <a:cs typeface="+mn-cs"/>
        </a:defRPr>
      </a:lvl8pPr>
      <a:lvl9pPr marL="2743200" algn="l" defTabSz="685800"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p15:clr>
            <a:srgbClr val="F26B43"/>
          </p15:clr>
        </p15:guide>
        <p15:guide id="2" pos="230">
          <p15:clr>
            <a:srgbClr val="F26B43"/>
          </p15:clr>
        </p15:guide>
        <p15:guide id="3" pos="5530">
          <p15:clr>
            <a:srgbClr val="F26B43"/>
          </p15:clr>
        </p15:guide>
        <p15:guide id="4" orient="horz" pos="1008">
          <p15:clr>
            <a:srgbClr val="F26B43"/>
          </p15:clr>
        </p15:guide>
        <p15:guide id="5"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EF5521F-5C5A-4C48-8B35-7AA5E0604784}"/>
              </a:ext>
            </a:extLst>
          </p:cNvPr>
          <p:cNvSpPr>
            <a:spLocks noGrp="1"/>
          </p:cNvSpPr>
          <p:nvPr>
            <p:ph type="title"/>
          </p:nvPr>
        </p:nvSpPr>
        <p:spPr>
          <a:xfrm>
            <a:off x="342900" y="457200"/>
            <a:ext cx="8458200" cy="914400"/>
          </a:xfrm>
          <a:prstGeom prst="rect">
            <a:avLst/>
          </a:prstGeom>
        </p:spPr>
        <p:txBody>
          <a:bodyPr vert="horz" lIns="0" tIns="0" rIns="0" bIns="0" rtlCol="0" anchor="t" anchorCtr="0">
            <a:noAutofit/>
          </a:bodyPr>
          <a:lstStyle/>
          <a:p>
            <a:r>
              <a:rPr lang="en-US" dirty="0"/>
              <a:t>[Slide title]</a:t>
            </a:r>
          </a:p>
        </p:txBody>
      </p:sp>
      <p:sp>
        <p:nvSpPr>
          <p:cNvPr id="3" name="Text Placeholder">
            <a:extLst>
              <a:ext uri="{FF2B5EF4-FFF2-40B4-BE49-F238E27FC236}">
                <a16:creationId xmlns:a16="http://schemas.microsoft.com/office/drawing/2014/main" id="{48CBF009-1B9F-4150-8EC1-2D97F9BB499C}"/>
              </a:ext>
            </a:extLst>
          </p:cNvPr>
          <p:cNvSpPr>
            <a:spLocks noGrp="1"/>
          </p:cNvSpPr>
          <p:nvPr>
            <p:ph type="body" idx="1"/>
          </p:nvPr>
        </p:nvSpPr>
        <p:spPr>
          <a:xfrm>
            <a:off x="342900" y="1600200"/>
            <a:ext cx="8455914" cy="4572000"/>
          </a:xfrm>
          <a:prstGeom prst="rect">
            <a:avLst/>
          </a:prstGeom>
        </p:spPr>
        <p:txBody>
          <a:bodyPr vert="horz" lIns="0" tIns="0" rIns="0" bIns="0" spcCol="4572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Slide Number">
            <a:extLst>
              <a:ext uri="{FF2B5EF4-FFF2-40B4-BE49-F238E27FC236}">
                <a16:creationId xmlns:a16="http://schemas.microsoft.com/office/drawing/2014/main" id="{3B92F20D-48D7-2E43-BCAC-BA410B21DF1A}"/>
              </a:ext>
            </a:extLst>
          </p:cNvPr>
          <p:cNvSpPr>
            <a:spLocks noGrp="1"/>
          </p:cNvSpPr>
          <p:nvPr>
            <p:ph type="sldNum" sz="quarter" idx="4"/>
          </p:nvPr>
        </p:nvSpPr>
        <p:spPr>
          <a:xfrm>
            <a:off x="8458200" y="6400800"/>
            <a:ext cx="342900" cy="228600"/>
          </a:xfrm>
          <a:prstGeom prst="rect">
            <a:avLst/>
          </a:prstGeom>
        </p:spPr>
        <p:txBody>
          <a:bodyPr vert="horz" lIns="0" tIns="0" rIns="0" bIns="0" rtlCol="0" anchor="b" anchorCtr="0"/>
          <a:lstStyle>
            <a:lvl1pPr algn="r">
              <a:defRPr sz="600">
                <a:solidFill>
                  <a:schemeClr val="tx1"/>
                </a:solidFill>
              </a:defRPr>
            </a:lvl1p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62395979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900"/>
        </a:spcBef>
        <a:spcAft>
          <a:spcPts val="0"/>
        </a:spcAft>
        <a:buFont typeface="Wells Fargo Sans" panose="020B0503020203020204" pitchFamily="34" charset="0"/>
        <a:buChar char="•"/>
        <a:defRPr sz="1350" kern="1200">
          <a:solidFill>
            <a:schemeClr val="tx1"/>
          </a:solidFill>
          <a:latin typeface="+mn-lt"/>
          <a:ea typeface="+mn-ea"/>
          <a:cs typeface="+mn-cs"/>
        </a:defRPr>
      </a:lvl1pPr>
      <a:lvl2pPr marL="342900" indent="-171450" algn="l" defTabSz="685800" rtl="0" eaLnBrk="1" latinLnBrk="0" hangingPunct="1">
        <a:lnSpc>
          <a:spcPct val="100000"/>
        </a:lnSpc>
        <a:spcBef>
          <a:spcPts val="225"/>
        </a:spcBef>
        <a:spcAft>
          <a:spcPts val="0"/>
        </a:spcAft>
        <a:buFont typeface="Wells Fargo Sans" panose="020B0503020203020204" pitchFamily="34" charset="0"/>
        <a:buChar char="–"/>
        <a:defRPr sz="1350" kern="1200">
          <a:solidFill>
            <a:schemeClr val="tx1"/>
          </a:solidFill>
          <a:latin typeface="+mn-lt"/>
          <a:ea typeface="+mn-ea"/>
          <a:cs typeface="+mn-cs"/>
        </a:defRPr>
      </a:lvl2pPr>
      <a:lvl3pPr marL="514350" indent="-171450" algn="l" defTabSz="685800" rtl="0" eaLnBrk="1" latinLnBrk="0" hangingPunct="1">
        <a:lnSpc>
          <a:spcPct val="100000"/>
        </a:lnSpc>
        <a:spcBef>
          <a:spcPts val="225"/>
        </a:spcBef>
        <a:spcAft>
          <a:spcPts val="0"/>
        </a:spcAft>
        <a:buFont typeface="Wells Fargo Sans" panose="020B0503020203020204" pitchFamily="34" charset="0"/>
        <a:buChar char="–"/>
        <a:defRPr sz="1350" kern="1200">
          <a:solidFill>
            <a:schemeClr val="tx1"/>
          </a:solidFill>
          <a:latin typeface="+mn-lt"/>
          <a:ea typeface="+mn-ea"/>
          <a:cs typeface="+mn-cs"/>
        </a:defRPr>
      </a:lvl3pPr>
      <a:lvl4pPr marL="685800" indent="-171450" algn="l" defTabSz="685800" rtl="0" eaLnBrk="1" latinLnBrk="0" hangingPunct="1">
        <a:lnSpc>
          <a:spcPct val="100000"/>
        </a:lnSpc>
        <a:spcBef>
          <a:spcPts val="225"/>
        </a:spcBef>
        <a:spcAft>
          <a:spcPts val="0"/>
        </a:spcAft>
        <a:buFont typeface="Wells Fargo Sans" panose="020B0503020203020204" pitchFamily="34" charset="0"/>
        <a:buChar char="–"/>
        <a:defRPr sz="1350" kern="1200">
          <a:solidFill>
            <a:schemeClr val="tx1"/>
          </a:solidFill>
          <a:latin typeface="+mn-lt"/>
          <a:ea typeface="+mn-ea"/>
          <a:cs typeface="+mn-cs"/>
        </a:defRPr>
      </a:lvl4pPr>
      <a:lvl5pPr marL="857250" indent="-171450" algn="l" defTabSz="685800" rtl="0" eaLnBrk="1" latinLnBrk="0" hangingPunct="1">
        <a:lnSpc>
          <a:spcPct val="100000"/>
        </a:lnSpc>
        <a:spcBef>
          <a:spcPts val="225"/>
        </a:spcBef>
        <a:spcAft>
          <a:spcPts val="0"/>
        </a:spcAft>
        <a:buFont typeface="Wells Fargo Sans" panose="020B0503020203020204" pitchFamily="34" charset="0"/>
        <a:buChar char="–"/>
        <a:defRPr sz="1350" kern="1200">
          <a:solidFill>
            <a:schemeClr val="tx1"/>
          </a:solidFill>
          <a:latin typeface="+mn-lt"/>
          <a:ea typeface="+mn-ea"/>
          <a:cs typeface="+mn-cs"/>
        </a:defRPr>
      </a:lvl5pPr>
      <a:lvl6pPr marL="1028700" indent="-171450" algn="l" defTabSz="685800" rtl="0" eaLnBrk="1" latinLnBrk="0" hangingPunct="1">
        <a:lnSpc>
          <a:spcPct val="100000"/>
        </a:lnSpc>
        <a:spcBef>
          <a:spcPts val="225"/>
        </a:spcBef>
        <a:spcAft>
          <a:spcPts val="0"/>
        </a:spcAft>
        <a:buFont typeface="Wells Fargo Sans" panose="020B0503020203020204" pitchFamily="34" charset="0"/>
        <a:buChar char="–"/>
        <a:defRPr sz="1350" kern="1200">
          <a:solidFill>
            <a:schemeClr val="tx1"/>
          </a:solidFill>
          <a:latin typeface="+mn-lt"/>
          <a:ea typeface="+mn-ea"/>
          <a:cs typeface="+mn-cs"/>
        </a:defRPr>
      </a:lvl6pPr>
      <a:lvl7pPr marL="1200150" indent="-171450" algn="l" defTabSz="685800" rtl="0" eaLnBrk="1" latinLnBrk="0" hangingPunct="1">
        <a:lnSpc>
          <a:spcPct val="100000"/>
        </a:lnSpc>
        <a:spcBef>
          <a:spcPts val="225"/>
        </a:spcBef>
        <a:spcAft>
          <a:spcPts val="0"/>
        </a:spcAft>
        <a:buFont typeface="Wells Fargo Sans" panose="020B0503020203020204" pitchFamily="34" charset="0"/>
        <a:buChar char="–"/>
        <a:defRPr sz="1350" kern="1200">
          <a:solidFill>
            <a:schemeClr val="tx1"/>
          </a:solidFill>
          <a:latin typeface="+mn-lt"/>
          <a:ea typeface="+mn-ea"/>
          <a:cs typeface="+mn-cs"/>
        </a:defRPr>
      </a:lvl7pPr>
      <a:lvl8pPr marL="1371600" indent="-171450" algn="l" defTabSz="685800" rtl="0" eaLnBrk="1" latinLnBrk="0" hangingPunct="1">
        <a:lnSpc>
          <a:spcPct val="100000"/>
        </a:lnSpc>
        <a:spcBef>
          <a:spcPts val="225"/>
        </a:spcBef>
        <a:spcAft>
          <a:spcPts val="0"/>
        </a:spcAft>
        <a:buFont typeface="Wells Fargo Sans" panose="020B0503020203020204" pitchFamily="34" charset="0"/>
        <a:buChar char="–"/>
        <a:defRPr sz="1350" kern="1200">
          <a:solidFill>
            <a:schemeClr val="tx1"/>
          </a:solidFill>
          <a:latin typeface="+mn-lt"/>
          <a:ea typeface="+mn-ea"/>
          <a:cs typeface="+mn-cs"/>
        </a:defRPr>
      </a:lvl8pPr>
      <a:lvl9pPr marL="1543050" indent="-171450" algn="l" defTabSz="685800" rtl="0" eaLnBrk="1" latinLnBrk="0" hangingPunct="1">
        <a:lnSpc>
          <a:spcPct val="100000"/>
        </a:lnSpc>
        <a:spcBef>
          <a:spcPts val="225"/>
        </a:spcBef>
        <a:spcAft>
          <a:spcPts val="0"/>
        </a:spcAft>
        <a:buFont typeface="Wells Fargo Sans" panose="020B0503020203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pos="7392">
          <p15:clr>
            <a:srgbClr val="F26B43"/>
          </p15:clr>
        </p15:guide>
        <p15:guide id="4" orient="horz" pos="1008">
          <p15:clr>
            <a:srgbClr val="F26B43"/>
          </p15:clr>
        </p15:guide>
        <p15:guide id="5" orient="horz" pos="3888">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2DA22B-0666-1647-8A12-A6F6D00A5D21}"/>
              </a:ext>
            </a:extLst>
          </p:cNvPr>
          <p:cNvSpPr>
            <a:spLocks noGrp="1"/>
          </p:cNvSpPr>
          <p:nvPr>
            <p:ph type="ctrTitle"/>
          </p:nvPr>
        </p:nvSpPr>
        <p:spPr>
          <a:xfrm>
            <a:off x="343636" y="4114800"/>
            <a:ext cx="8413115" cy="1143000"/>
          </a:xfrm>
        </p:spPr>
        <p:txBody>
          <a:bodyPr/>
          <a:lstStyle/>
          <a:p>
            <a:r>
              <a:rPr lang="en-US" dirty="0" smtClean="0"/>
              <a:t>Increasing Housing Access with a Racial Equity Lens</a:t>
            </a:r>
            <a:r>
              <a:rPr lang="en-US" dirty="0" smtClean="0"/>
              <a:t/>
            </a:r>
            <a:br>
              <a:rPr lang="en-US" dirty="0" smtClean="0"/>
            </a:br>
            <a:endParaRPr lang="en-US" dirty="0"/>
          </a:p>
        </p:txBody>
      </p:sp>
      <p:sp>
        <p:nvSpPr>
          <p:cNvPr id="7" name="Subtitle">
            <a:extLst>
              <a:ext uri="{FF2B5EF4-FFF2-40B4-BE49-F238E27FC236}">
                <a16:creationId xmlns:a16="http://schemas.microsoft.com/office/drawing/2014/main" id="{E78B65EB-C98D-4048-A9B2-C88B4A957C09}"/>
              </a:ext>
            </a:extLst>
          </p:cNvPr>
          <p:cNvSpPr>
            <a:spLocks noGrp="1"/>
          </p:cNvSpPr>
          <p:nvPr>
            <p:ph type="subTitle" idx="1"/>
          </p:nvPr>
        </p:nvSpPr>
        <p:spPr>
          <a:xfrm>
            <a:off x="365759" y="5577839"/>
            <a:ext cx="4358641" cy="594357"/>
          </a:xfrm>
        </p:spPr>
        <p:txBody>
          <a:bodyPr/>
          <a:lstStyle/>
          <a:p>
            <a:r>
              <a:rPr lang="en-US" b="1" dirty="0" smtClean="0"/>
              <a:t>Machelle Maner  - </a:t>
            </a:r>
            <a:r>
              <a:rPr lang="en-US" dirty="0" smtClean="0"/>
              <a:t>Community </a:t>
            </a:r>
            <a:r>
              <a:rPr lang="en-US" dirty="0"/>
              <a:t>Relations Officer </a:t>
            </a:r>
            <a:endParaRPr lang="en-US" dirty="0" smtClean="0"/>
          </a:p>
          <a:p>
            <a:r>
              <a:rPr lang="en-US" b="1" dirty="0" smtClean="0"/>
              <a:t>Connie </a:t>
            </a:r>
            <a:r>
              <a:rPr lang="en-US" b="1" dirty="0" smtClean="0"/>
              <a:t>Wright - </a:t>
            </a:r>
            <a:r>
              <a:rPr lang="en-US" dirty="0" smtClean="0"/>
              <a:t>Housing Affordability Philanthropy</a:t>
            </a:r>
            <a:endParaRPr lang="en-US" dirty="0" smtClean="0"/>
          </a:p>
          <a:p>
            <a:r>
              <a:rPr lang="en-US" b="1" dirty="0" smtClean="0"/>
              <a:t>Rulon Washington - </a:t>
            </a:r>
            <a:r>
              <a:rPr lang="en-US" dirty="0" smtClean="0"/>
              <a:t>Mortgage Outreach </a:t>
            </a:r>
          </a:p>
          <a:p>
            <a:endParaRPr lang="en-US" dirty="0"/>
          </a:p>
          <a:p>
            <a:endParaRPr lang="en-US" dirty="0" smtClean="0"/>
          </a:p>
          <a:p>
            <a:r>
              <a:rPr lang="en-US" sz="900" dirty="0"/>
              <a:t>© 2021 Wells Fargo Bank, N.A. All rights reserved. For public use</a:t>
            </a:r>
            <a:r>
              <a:rPr lang="en-US" dirty="0"/>
              <a:t>.</a:t>
            </a:r>
            <a:endParaRPr lang="en-US" dirty="0"/>
          </a:p>
          <a:p>
            <a:endParaRPr lang="en-US" dirty="0" smtClean="0"/>
          </a:p>
          <a:p>
            <a:endParaRPr lang="en-US" dirty="0" smtClean="0"/>
          </a:p>
        </p:txBody>
      </p:sp>
    </p:spTree>
    <p:extLst>
      <p:ext uri="{BB962C8B-B14F-4D97-AF65-F5344CB8AC3E}">
        <p14:creationId xmlns:p14="http://schemas.microsoft.com/office/powerpoint/2010/main" val="2984274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0F85C7-EC28-5C4D-9577-C5634B07539F}" type="slidenum">
              <a:rPr lang="en-US" smtClean="0"/>
              <a:pPr/>
              <a:t>10</a:t>
            </a:fld>
            <a:endParaRPr lang="en-US" dirty="0"/>
          </a:p>
        </p:txBody>
      </p:sp>
      <p:grpSp>
        <p:nvGrpSpPr>
          <p:cNvPr id="6" name="Group 4"/>
          <p:cNvGrpSpPr>
            <a:grpSpLocks noChangeAspect="1"/>
          </p:cNvGrpSpPr>
          <p:nvPr/>
        </p:nvGrpSpPr>
        <p:grpSpPr bwMode="auto">
          <a:xfrm>
            <a:off x="533400" y="380999"/>
            <a:ext cx="6629400" cy="6257409"/>
            <a:chOff x="336" y="240"/>
            <a:chExt cx="3992" cy="3768"/>
          </a:xfrm>
        </p:grpSpPr>
        <p:sp>
          <p:nvSpPr>
            <p:cNvPr id="7" name="AutoShape 3"/>
            <p:cNvSpPr>
              <a:spLocks noChangeAspect="1" noChangeArrowheads="1" noTextEdit="1"/>
            </p:cNvSpPr>
            <p:nvPr/>
          </p:nvSpPr>
          <p:spPr bwMode="auto">
            <a:xfrm>
              <a:off x="336" y="240"/>
              <a:ext cx="3992" cy="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240"/>
              <a:ext cx="3994"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8636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218198"/>
            <a:ext cx="8526780" cy="4244165"/>
          </a:xfrm>
          <a:solidFill>
            <a:srgbClr val="D71E28"/>
          </a:solidFill>
        </p:spPr>
        <p:txBody>
          <a:bodyPr anchor="ctr"/>
          <a:lstStyle/>
          <a:p>
            <a:pPr marL="0" indent="0" algn="ctr">
              <a:buNone/>
            </a:pPr>
            <a:r>
              <a:rPr lang="en-US" sz="2700" dirty="0" smtClean="0">
                <a:solidFill>
                  <a:schemeClr val="bg1"/>
                </a:solidFill>
              </a:rPr>
              <a:t>Questions? </a:t>
            </a:r>
            <a:endParaRPr lang="en-US" sz="2700" dirty="0">
              <a:solidFill>
                <a:schemeClr val="bg1"/>
              </a:solidFill>
            </a:endParaRPr>
          </a:p>
        </p:txBody>
      </p:sp>
      <p:sp>
        <p:nvSpPr>
          <p:cNvPr id="4" name="Slide Number Placeholder 3"/>
          <p:cNvSpPr>
            <a:spLocks noGrp="1"/>
          </p:cNvSpPr>
          <p:nvPr>
            <p:ph type="sldNum" sz="quarter" idx="10"/>
          </p:nvPr>
        </p:nvSpPr>
        <p:spPr/>
        <p:txBody>
          <a:bodyPr/>
          <a:lstStyle/>
          <a:p>
            <a:pPr defTabSz="685800"/>
            <a:fld id="{000F85C7-EC28-5C4D-9577-C5634B07539F}" type="slidenum">
              <a:rPr lang="en-US">
                <a:solidFill>
                  <a:srgbClr val="141414"/>
                </a:solidFill>
                <a:latin typeface="Wells Fargo Sans" panose="020B0503020203020204" pitchFamily="34" charset="0"/>
              </a:rPr>
              <a:pPr defTabSz="685800"/>
              <a:t>11</a:t>
            </a:fld>
            <a:endParaRPr lang="en-US" dirty="0">
              <a:solidFill>
                <a:srgbClr val="141414"/>
              </a:solidFill>
              <a:latin typeface="Wells Fargo Sans" panose="020B0503020203020204" pitchFamily="34" charset="0"/>
            </a:endParaRPr>
          </a:p>
        </p:txBody>
      </p:sp>
    </p:spTree>
    <p:extLst>
      <p:ext uri="{BB962C8B-B14F-4D97-AF65-F5344CB8AC3E}">
        <p14:creationId xmlns:p14="http://schemas.microsoft.com/office/powerpoint/2010/main" val="3783283530"/>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775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r>
            <a:br>
              <a:rPr lang="en-US" dirty="0"/>
            </a:br>
            <a:r>
              <a:rPr lang="en-US" dirty="0"/>
              <a:t> </a:t>
            </a:r>
            <a:r>
              <a:rPr lang="en-US" sz="3600" dirty="0" smtClean="0"/>
              <a:t>Housing </a:t>
            </a:r>
            <a:r>
              <a:rPr lang="en-US" sz="3600" dirty="0"/>
              <a:t>Affordability Philanthropy </a:t>
            </a:r>
            <a:endParaRPr lang="en-US" sz="3600" dirty="0"/>
          </a:p>
        </p:txBody>
      </p:sp>
      <p:sp>
        <p:nvSpPr>
          <p:cNvPr id="7" name="Content Placeholder 6"/>
          <p:cNvSpPr>
            <a:spLocks noGrp="1"/>
          </p:cNvSpPr>
          <p:nvPr>
            <p:ph idx="1"/>
          </p:nvPr>
        </p:nvSpPr>
        <p:spPr>
          <a:xfrm>
            <a:off x="365760" y="1828800"/>
            <a:ext cx="8244840" cy="4340224"/>
          </a:xfrm>
        </p:spPr>
        <p:txBody>
          <a:bodyPr>
            <a:normAutofit/>
          </a:bodyPr>
          <a:lstStyle/>
          <a:p>
            <a:pPr marL="0" indent="0">
              <a:buNone/>
            </a:pPr>
            <a:r>
              <a:rPr lang="en-US" sz="1800" dirty="0" smtClean="0">
                <a:solidFill>
                  <a:srgbClr val="000000"/>
                </a:solidFill>
              </a:rPr>
              <a:t>The </a:t>
            </a:r>
            <a:r>
              <a:rPr lang="en-US" sz="1800" dirty="0">
                <a:solidFill>
                  <a:srgbClr val="000000"/>
                </a:solidFill>
              </a:rPr>
              <a:t>Wells Fargo Foundation has made a $</a:t>
            </a:r>
            <a:r>
              <a:rPr lang="en-US" sz="1800" dirty="0" smtClean="0">
                <a:solidFill>
                  <a:srgbClr val="000000"/>
                </a:solidFill>
              </a:rPr>
              <a:t>1 billion </a:t>
            </a:r>
            <a:r>
              <a:rPr lang="en-US" sz="1800" dirty="0">
                <a:solidFill>
                  <a:srgbClr val="000000"/>
                </a:solidFill>
              </a:rPr>
              <a:t>philanthropic commitment to address housing affordability solutions. By combining its business expertise and financial capital, the Wells Fargo Foundation is focused on creating pathways to affordable, safe and quality homes with a focus four key strategies: </a:t>
            </a:r>
            <a:endParaRPr lang="en-US" sz="1800" dirty="0" smtClean="0">
              <a:solidFill>
                <a:srgbClr val="000000"/>
              </a:solidFill>
            </a:endParaRPr>
          </a:p>
          <a:p>
            <a:pPr marL="0" indent="0">
              <a:buNone/>
            </a:pPr>
            <a:endParaRPr lang="en-US" sz="1800" dirty="0" smtClean="0">
              <a:solidFill>
                <a:srgbClr val="000000"/>
              </a:solidFill>
            </a:endParaRPr>
          </a:p>
          <a:p>
            <a:pPr lvl="1">
              <a:spcBef>
                <a:spcPts val="0"/>
              </a:spcBef>
              <a:buClr>
                <a:srgbClr val="D71E28"/>
              </a:buClr>
              <a:buFont typeface="Wingdings" panose="05000000000000000000" pitchFamily="2" charset="2"/>
              <a:buChar char="§"/>
            </a:pPr>
            <a:r>
              <a:rPr lang="en-US" sz="1800" dirty="0" smtClean="0">
                <a:solidFill>
                  <a:srgbClr val="000000"/>
                </a:solidFill>
              </a:rPr>
              <a:t>   Driving </a:t>
            </a:r>
            <a:r>
              <a:rPr lang="en-US" sz="1800" dirty="0">
                <a:solidFill>
                  <a:srgbClr val="000000"/>
                </a:solidFill>
              </a:rPr>
              <a:t>Transformation and Innovation on the Ground in Local Communities </a:t>
            </a:r>
            <a:endParaRPr lang="en-US" sz="1800" dirty="0" smtClean="0">
              <a:solidFill>
                <a:srgbClr val="000000"/>
              </a:solidFill>
            </a:endParaRPr>
          </a:p>
          <a:p>
            <a:pPr marL="457200" lvl="2" indent="-285750">
              <a:spcBef>
                <a:spcPts val="0"/>
              </a:spcBef>
              <a:buClr>
                <a:srgbClr val="D71E28"/>
              </a:buClr>
              <a:buFont typeface="Wingdings" panose="05000000000000000000" pitchFamily="2" charset="2"/>
              <a:buChar char="§"/>
            </a:pPr>
            <a:endParaRPr lang="en-US" sz="1800" dirty="0" smtClean="0">
              <a:solidFill>
                <a:srgbClr val="000000"/>
              </a:solidFill>
            </a:endParaRPr>
          </a:p>
          <a:p>
            <a:pPr marL="457200" lvl="2" indent="-285750">
              <a:spcBef>
                <a:spcPts val="0"/>
              </a:spcBef>
              <a:buClr>
                <a:srgbClr val="D71E28"/>
              </a:buClr>
              <a:buFont typeface="Wingdings" panose="05000000000000000000" pitchFamily="2" charset="2"/>
              <a:buChar char="§"/>
            </a:pPr>
            <a:r>
              <a:rPr lang="en-US" sz="1800" dirty="0" smtClean="0">
                <a:solidFill>
                  <a:srgbClr val="000000"/>
                </a:solidFill>
              </a:rPr>
              <a:t>Housing </a:t>
            </a:r>
            <a:r>
              <a:rPr lang="en-US" sz="1800" dirty="0">
                <a:solidFill>
                  <a:srgbClr val="000000"/>
                </a:solidFill>
              </a:rPr>
              <a:t>Stability </a:t>
            </a:r>
            <a:endParaRPr lang="en-US" sz="1800" dirty="0" smtClean="0">
              <a:solidFill>
                <a:srgbClr val="000000"/>
              </a:solidFill>
            </a:endParaRPr>
          </a:p>
          <a:p>
            <a:pPr marL="457200" lvl="2" indent="-285750">
              <a:spcBef>
                <a:spcPts val="0"/>
              </a:spcBef>
              <a:buClr>
                <a:srgbClr val="D71E28"/>
              </a:buClr>
              <a:buFont typeface="Wingdings" panose="05000000000000000000" pitchFamily="2" charset="2"/>
              <a:buChar char="§"/>
            </a:pPr>
            <a:endParaRPr lang="en-US" sz="1800" dirty="0" smtClean="0">
              <a:solidFill>
                <a:srgbClr val="000000"/>
              </a:solidFill>
            </a:endParaRPr>
          </a:p>
          <a:p>
            <a:pPr marL="457200" lvl="2" indent="-285750">
              <a:spcBef>
                <a:spcPts val="0"/>
              </a:spcBef>
              <a:buClr>
                <a:srgbClr val="D71E28"/>
              </a:buClr>
              <a:buFont typeface="Wingdings" panose="05000000000000000000" pitchFamily="2" charset="2"/>
              <a:buChar char="§"/>
            </a:pPr>
            <a:r>
              <a:rPr lang="en-US" sz="1800" dirty="0" smtClean="0">
                <a:solidFill>
                  <a:srgbClr val="000000"/>
                </a:solidFill>
              </a:rPr>
              <a:t>Increasing </a:t>
            </a:r>
            <a:r>
              <a:rPr lang="en-US" sz="1800" dirty="0">
                <a:solidFill>
                  <a:srgbClr val="000000"/>
                </a:solidFill>
              </a:rPr>
              <a:t>Supply of Affordable Homes </a:t>
            </a:r>
            <a:endParaRPr lang="en-US" sz="1800" dirty="0" smtClean="0">
              <a:solidFill>
                <a:srgbClr val="000000"/>
              </a:solidFill>
            </a:endParaRPr>
          </a:p>
          <a:p>
            <a:pPr marL="457200" lvl="2" indent="-285750">
              <a:spcBef>
                <a:spcPts val="0"/>
              </a:spcBef>
              <a:buClr>
                <a:srgbClr val="D71E28"/>
              </a:buClr>
              <a:buFont typeface="Wingdings" panose="05000000000000000000" pitchFamily="2" charset="2"/>
              <a:buChar char="§"/>
            </a:pPr>
            <a:endParaRPr lang="en-US" sz="1800" dirty="0" smtClean="0">
              <a:solidFill>
                <a:srgbClr val="000000"/>
              </a:solidFill>
            </a:endParaRPr>
          </a:p>
          <a:p>
            <a:pPr marL="457200" lvl="2" indent="-285750">
              <a:spcBef>
                <a:spcPts val="0"/>
              </a:spcBef>
              <a:buClr>
                <a:srgbClr val="D71E28"/>
              </a:buClr>
              <a:buFont typeface="Wingdings" panose="05000000000000000000" pitchFamily="2" charset="2"/>
              <a:buChar char="§"/>
            </a:pPr>
            <a:r>
              <a:rPr lang="en-US" sz="1800" dirty="0" smtClean="0">
                <a:solidFill>
                  <a:srgbClr val="000000"/>
                </a:solidFill>
              </a:rPr>
              <a:t>Expanding </a:t>
            </a:r>
            <a:r>
              <a:rPr lang="en-US" sz="1800" dirty="0">
                <a:solidFill>
                  <a:srgbClr val="000000"/>
                </a:solidFill>
              </a:rPr>
              <a:t>Homeownership Opportunities including among people of color to narrow the homeownership gap </a:t>
            </a:r>
          </a:p>
        </p:txBody>
      </p:sp>
      <p:sp>
        <p:nvSpPr>
          <p:cNvPr id="4" name="Slide Number Placeholder 3"/>
          <p:cNvSpPr>
            <a:spLocks noGrp="1"/>
          </p:cNvSpPr>
          <p:nvPr>
            <p:ph type="sldNum" sz="quarter" idx="10"/>
          </p:nvPr>
        </p:nvSpPr>
        <p:spPr/>
        <p:txBody>
          <a:bodyPr/>
          <a:lstStyle/>
          <a:p>
            <a:fld id="{000F85C7-EC28-5C4D-9577-C5634B07539F}" type="slidenum">
              <a:rPr lang="en-US" smtClean="0"/>
              <a:pPr/>
              <a:t>2</a:t>
            </a:fld>
            <a:endParaRPr lang="en-US" dirty="0"/>
          </a:p>
        </p:txBody>
      </p:sp>
    </p:spTree>
    <p:extLst>
      <p:ext uri="{BB962C8B-B14F-4D97-AF65-F5344CB8AC3E}">
        <p14:creationId xmlns:p14="http://schemas.microsoft.com/office/powerpoint/2010/main" val="381926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Driving </a:t>
            </a:r>
            <a:r>
              <a:rPr lang="en-US" sz="3600" dirty="0"/>
              <a:t>transformation and Innovation in Local Communities </a:t>
            </a:r>
            <a:endParaRPr lang="en-US" sz="3600" dirty="0"/>
          </a:p>
        </p:txBody>
      </p:sp>
      <p:sp>
        <p:nvSpPr>
          <p:cNvPr id="7" name="Content Placeholder 6"/>
          <p:cNvSpPr>
            <a:spLocks noGrp="1"/>
          </p:cNvSpPr>
          <p:nvPr>
            <p:ph idx="1"/>
          </p:nvPr>
        </p:nvSpPr>
        <p:spPr>
          <a:xfrm>
            <a:off x="365760" y="1828800"/>
            <a:ext cx="8244840" cy="4340224"/>
          </a:xfrm>
        </p:spPr>
        <p:txBody>
          <a:bodyPr>
            <a:normAutofit/>
          </a:bodyPr>
          <a:lstStyle/>
          <a:p>
            <a:pPr marL="0" indent="0">
              <a:buNone/>
            </a:pPr>
            <a:r>
              <a:rPr lang="en-US" sz="1800" dirty="0" smtClean="0"/>
              <a:t>Transforming </a:t>
            </a:r>
            <a:r>
              <a:rPr lang="en-US" sz="1800" dirty="0"/>
              <a:t>on-the-ground municipal and nonprofit capacity and approaches to improve housing affordability; Foster innovation in production, development and systems change. Examples include: </a:t>
            </a:r>
            <a:endParaRPr lang="en-US" sz="1800" dirty="0" smtClean="0"/>
          </a:p>
          <a:p>
            <a:pPr marL="0" indent="0">
              <a:buNone/>
            </a:pPr>
            <a:endParaRPr lang="en-US" sz="1800" dirty="0"/>
          </a:p>
          <a:p>
            <a:pPr marL="342900" lvl="2" indent="0">
              <a:buClr>
                <a:srgbClr val="C00000"/>
              </a:buClr>
              <a:buNone/>
            </a:pPr>
            <a:r>
              <a:rPr lang="en-US" sz="1800" b="1" dirty="0" smtClean="0">
                <a:solidFill>
                  <a:srgbClr val="C00000"/>
                </a:solidFill>
              </a:rPr>
              <a:t>Housing </a:t>
            </a:r>
            <a:r>
              <a:rPr lang="en-US" sz="1800" b="1" dirty="0">
                <a:solidFill>
                  <a:srgbClr val="C00000"/>
                </a:solidFill>
              </a:rPr>
              <a:t>Affordability Breakthrough Challenge: </a:t>
            </a:r>
            <a:r>
              <a:rPr lang="en-US" sz="1800" dirty="0"/>
              <a:t>Wells Fargo and nonprofit Enterprise Community Partners launched a $20 million housing affordability challenge to uncover new, more rapid ways to increase the availability and sustainability of scalable housing affordability solutions. In 2020, the challenge awarded six winners with grants of $2 million each to turn concepts into real housing affordability solutions. </a:t>
            </a:r>
          </a:p>
        </p:txBody>
      </p:sp>
      <p:sp>
        <p:nvSpPr>
          <p:cNvPr id="4" name="Slide Number Placeholder 3"/>
          <p:cNvSpPr>
            <a:spLocks noGrp="1"/>
          </p:cNvSpPr>
          <p:nvPr>
            <p:ph type="sldNum" sz="quarter" idx="10"/>
          </p:nvPr>
        </p:nvSpPr>
        <p:spPr/>
        <p:txBody>
          <a:bodyPr/>
          <a:lstStyle/>
          <a:p>
            <a:fld id="{000F85C7-EC28-5C4D-9577-C5634B07539F}" type="slidenum">
              <a:rPr lang="en-US" smtClean="0"/>
              <a:pPr/>
              <a:t>3</a:t>
            </a:fld>
            <a:endParaRPr lang="en-US" dirty="0"/>
          </a:p>
        </p:txBody>
      </p:sp>
    </p:spTree>
    <p:extLst>
      <p:ext uri="{BB962C8B-B14F-4D97-AF65-F5344CB8AC3E}">
        <p14:creationId xmlns:p14="http://schemas.microsoft.com/office/powerpoint/2010/main" val="203141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760" y="304800"/>
            <a:ext cx="8412480" cy="1005840"/>
          </a:xfrm>
        </p:spPr>
        <p:txBody>
          <a:bodyPr/>
          <a:lstStyle/>
          <a:p>
            <a:pPr>
              <a:lnSpc>
                <a:spcPct val="200000"/>
              </a:lnSpc>
            </a:pPr>
            <a:r>
              <a:rPr lang="en-US" sz="3600" dirty="0" smtClean="0"/>
              <a:t>Housing Stability (Covid Update)  </a:t>
            </a:r>
            <a:endParaRPr lang="en-US" sz="3600" dirty="0"/>
          </a:p>
        </p:txBody>
      </p:sp>
      <p:sp>
        <p:nvSpPr>
          <p:cNvPr id="7" name="Content Placeholder 6"/>
          <p:cNvSpPr>
            <a:spLocks noGrp="1"/>
          </p:cNvSpPr>
          <p:nvPr>
            <p:ph idx="1"/>
          </p:nvPr>
        </p:nvSpPr>
        <p:spPr>
          <a:xfrm>
            <a:off x="365760" y="1828800"/>
            <a:ext cx="8244840" cy="4340224"/>
          </a:xfrm>
        </p:spPr>
        <p:txBody>
          <a:bodyPr>
            <a:noAutofit/>
          </a:bodyPr>
          <a:lstStyle/>
          <a:p>
            <a:pPr marL="0" indent="0">
              <a:spcBef>
                <a:spcPts val="0"/>
              </a:spcBef>
              <a:buNone/>
            </a:pPr>
            <a:r>
              <a:rPr lang="en-US" sz="1800" dirty="0"/>
              <a:t>In the wake of the COVID-19 pandemic, Wells Fargo provided </a:t>
            </a:r>
            <a:r>
              <a:rPr lang="en-US" sz="1800" dirty="0" smtClean="0"/>
              <a:t>more </a:t>
            </a:r>
            <a:r>
              <a:rPr lang="en-US" sz="1800" dirty="0"/>
              <a:t>than </a:t>
            </a:r>
            <a:r>
              <a:rPr lang="en-US" sz="1800" b="1" dirty="0">
                <a:solidFill>
                  <a:srgbClr val="C00000"/>
                </a:solidFill>
              </a:rPr>
              <a:t>$160 million in philanthropic grant funding</a:t>
            </a:r>
            <a:r>
              <a:rPr lang="en-US" sz="1800" b="1" dirty="0"/>
              <a:t> </a:t>
            </a:r>
            <a:r>
              <a:rPr lang="en-US" sz="1800" dirty="0"/>
              <a:t>to address community needs related to housing. Initiatives currently include: </a:t>
            </a:r>
            <a:endParaRPr lang="en-US" sz="1800" dirty="0" smtClean="0"/>
          </a:p>
          <a:p>
            <a:pPr marL="0" indent="0">
              <a:spcBef>
                <a:spcPts val="0"/>
              </a:spcBef>
              <a:buNone/>
            </a:pPr>
            <a:endParaRPr lang="en-US" sz="1800" dirty="0"/>
          </a:p>
          <a:p>
            <a:pPr marL="514350" lvl="5" indent="0">
              <a:spcBef>
                <a:spcPts val="0"/>
              </a:spcBef>
              <a:buNone/>
            </a:pPr>
            <a:r>
              <a:rPr lang="en-US" b="1" dirty="0" smtClean="0">
                <a:solidFill>
                  <a:srgbClr val="C00000"/>
                </a:solidFill>
              </a:rPr>
              <a:t>Keeping </a:t>
            </a:r>
            <a:r>
              <a:rPr lang="en-US" b="1" dirty="0">
                <a:solidFill>
                  <a:srgbClr val="C00000"/>
                </a:solidFill>
              </a:rPr>
              <a:t>more than 200,000 people housed: </a:t>
            </a:r>
            <a:r>
              <a:rPr lang="en-US" dirty="0"/>
              <a:t>helped renters and homeowners stay in their homes through more than $26 million in grants to nonprofits that offer eviction and foreclosure prevention assistance, rental assistance and financial counseling. </a:t>
            </a:r>
            <a:endParaRPr lang="en-US" dirty="0" smtClean="0"/>
          </a:p>
          <a:p>
            <a:pPr lvl="2" indent="0">
              <a:spcBef>
                <a:spcPts val="0"/>
              </a:spcBef>
              <a:buNone/>
            </a:pPr>
            <a:endParaRPr lang="en-US" dirty="0"/>
          </a:p>
          <a:p>
            <a:pPr lvl="2" indent="0">
              <a:spcBef>
                <a:spcPts val="0"/>
              </a:spcBef>
              <a:buNone/>
            </a:pPr>
            <a:r>
              <a:rPr lang="en-US" b="1" dirty="0" smtClean="0">
                <a:solidFill>
                  <a:srgbClr val="C00000"/>
                </a:solidFill>
              </a:rPr>
              <a:t>Legal </a:t>
            </a:r>
            <a:r>
              <a:rPr lang="en-US" b="1" dirty="0">
                <a:solidFill>
                  <a:srgbClr val="C00000"/>
                </a:solidFill>
              </a:rPr>
              <a:t>assistance for renters to mitigate eviction</a:t>
            </a:r>
            <a:r>
              <a:rPr lang="en-US" b="1" dirty="0"/>
              <a:t>: </a:t>
            </a:r>
            <a:r>
              <a:rPr lang="en-US" dirty="0"/>
              <a:t>Wells Fargo Foundation expanded COVID relief by donating more than $8 million to 26 organizations that provide free or low-cost legal assistance and representation for renters, particularly vulnerable people disproportionately impacted by the COVID-19 in low-income communities. </a:t>
            </a:r>
            <a:endParaRPr lang="en-US" dirty="0" smtClean="0"/>
          </a:p>
          <a:p>
            <a:pPr lvl="2" indent="0">
              <a:spcBef>
                <a:spcPts val="0"/>
              </a:spcBef>
              <a:buNone/>
            </a:pPr>
            <a:endParaRPr lang="en-US" dirty="0"/>
          </a:p>
          <a:p>
            <a:pPr lvl="2" indent="0">
              <a:spcBef>
                <a:spcPts val="0"/>
              </a:spcBef>
              <a:buNone/>
            </a:pPr>
            <a:r>
              <a:rPr lang="en-US" b="1" dirty="0" smtClean="0">
                <a:solidFill>
                  <a:srgbClr val="C00000"/>
                </a:solidFill>
              </a:rPr>
              <a:t>Rural </a:t>
            </a:r>
            <a:r>
              <a:rPr lang="en-US" b="1" dirty="0">
                <a:solidFill>
                  <a:srgbClr val="C00000"/>
                </a:solidFill>
              </a:rPr>
              <a:t>initiative in collaboration with Community Development Financial Institutions (CDFIs): </a:t>
            </a:r>
            <a:r>
              <a:rPr lang="en-US" dirty="0"/>
              <a:t>funded grants for CDFIs serving rural, persistently poor communities to support capacity building; advancing policy; and providing access to capital for Black Americans, farm workers and Hispanics in areas of persistent poverty, including Appalachia, the Deep South, Native American lands, the U.S./Mexico border, and the south/central U.S. </a:t>
            </a:r>
          </a:p>
        </p:txBody>
      </p:sp>
      <p:sp>
        <p:nvSpPr>
          <p:cNvPr id="4" name="Slide Number Placeholder 3"/>
          <p:cNvSpPr>
            <a:spLocks noGrp="1"/>
          </p:cNvSpPr>
          <p:nvPr>
            <p:ph type="sldNum" sz="quarter" idx="10"/>
          </p:nvPr>
        </p:nvSpPr>
        <p:spPr/>
        <p:txBody>
          <a:bodyPr/>
          <a:lstStyle/>
          <a:p>
            <a:fld id="{000F85C7-EC28-5C4D-9577-C5634B07539F}" type="slidenum">
              <a:rPr lang="en-US" smtClean="0"/>
              <a:pPr/>
              <a:t>4</a:t>
            </a:fld>
            <a:endParaRPr lang="en-US" dirty="0"/>
          </a:p>
        </p:txBody>
      </p:sp>
    </p:spTree>
    <p:extLst>
      <p:ext uri="{BB962C8B-B14F-4D97-AF65-F5344CB8AC3E}">
        <p14:creationId xmlns:p14="http://schemas.microsoft.com/office/powerpoint/2010/main" val="74862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a:r>
            <a:br>
              <a:rPr lang="en-US" dirty="0" smtClean="0"/>
            </a:br>
            <a:r>
              <a:rPr lang="en-US" sz="3600" dirty="0" smtClean="0"/>
              <a:t>Increasing </a:t>
            </a:r>
            <a:r>
              <a:rPr lang="en-US" sz="3600" dirty="0"/>
              <a:t>Supply of Affordable Homes </a:t>
            </a:r>
            <a:endParaRPr lang="en-US" sz="3600" dirty="0"/>
          </a:p>
        </p:txBody>
      </p:sp>
      <p:sp>
        <p:nvSpPr>
          <p:cNvPr id="7" name="Content Placeholder 6"/>
          <p:cNvSpPr>
            <a:spLocks noGrp="1"/>
          </p:cNvSpPr>
          <p:nvPr>
            <p:ph idx="1"/>
          </p:nvPr>
        </p:nvSpPr>
        <p:spPr>
          <a:xfrm>
            <a:off x="365760" y="1828800"/>
            <a:ext cx="8244840" cy="4340224"/>
          </a:xfrm>
        </p:spPr>
        <p:txBody>
          <a:bodyPr>
            <a:normAutofit/>
          </a:bodyPr>
          <a:lstStyle/>
          <a:p>
            <a:pPr marL="0" indent="0">
              <a:buNone/>
            </a:pPr>
            <a:r>
              <a:rPr lang="en-US" sz="1800" dirty="0" smtClean="0"/>
              <a:t>Increasing </a:t>
            </a:r>
            <a:r>
              <a:rPr lang="en-US" sz="1800" dirty="0"/>
              <a:t>supply and preservation of quality affordable homes for renters and homeowners. </a:t>
            </a:r>
          </a:p>
          <a:p>
            <a:pPr marL="0" indent="0">
              <a:buNone/>
            </a:pPr>
            <a:r>
              <a:rPr lang="en-US" sz="1800" b="1" dirty="0" smtClean="0"/>
              <a:t>Wells </a:t>
            </a:r>
            <a:r>
              <a:rPr lang="en-US" sz="1800" b="1" dirty="0"/>
              <a:t>Fargo Builds</a:t>
            </a:r>
            <a:r>
              <a:rPr lang="en-US" sz="1800" dirty="0"/>
              <a:t>: Wells Fargo committed $9 million in 2021 to nonprofits Habitat for Humanity International and Rebuilding Together to help build, renovate, paint, or repair homes for low-to-moderate income families through this program. </a:t>
            </a:r>
            <a:endParaRPr lang="en-US" sz="1800" dirty="0" smtClean="0"/>
          </a:p>
          <a:p>
            <a:pPr marL="0" indent="0">
              <a:spcBef>
                <a:spcPts val="0"/>
              </a:spcBef>
              <a:buNone/>
            </a:pPr>
            <a:endParaRPr lang="en-US" sz="1800" dirty="0"/>
          </a:p>
          <a:p>
            <a:pPr marL="514350" lvl="5" indent="0">
              <a:spcBef>
                <a:spcPts val="0"/>
              </a:spcBef>
              <a:buNone/>
            </a:pPr>
            <a:r>
              <a:rPr lang="en-US" sz="1800" b="1" dirty="0" smtClean="0"/>
              <a:t>Impact</a:t>
            </a:r>
            <a:r>
              <a:rPr lang="en-US" sz="1800" dirty="0"/>
              <a:t>: In 2020, Wells Fargo supported building, repairs and improvements for </a:t>
            </a:r>
            <a:r>
              <a:rPr lang="en-US" sz="1800" b="1" dirty="0">
                <a:solidFill>
                  <a:srgbClr val="C00000"/>
                </a:solidFill>
              </a:rPr>
              <a:t>484 </a:t>
            </a:r>
            <a:r>
              <a:rPr lang="en-US" sz="1800" dirty="0"/>
              <a:t>homes across the U.S. through Wells Fargo Builds, an employee driven volunteer initiative. </a:t>
            </a:r>
          </a:p>
        </p:txBody>
      </p:sp>
      <p:sp>
        <p:nvSpPr>
          <p:cNvPr id="4" name="Slide Number Placeholder 3"/>
          <p:cNvSpPr>
            <a:spLocks noGrp="1"/>
          </p:cNvSpPr>
          <p:nvPr>
            <p:ph type="sldNum" sz="quarter" idx="10"/>
          </p:nvPr>
        </p:nvSpPr>
        <p:spPr/>
        <p:txBody>
          <a:bodyPr/>
          <a:lstStyle/>
          <a:p>
            <a:fld id="{000F85C7-EC28-5C4D-9577-C5634B07539F}" type="slidenum">
              <a:rPr lang="en-US" smtClean="0"/>
              <a:pPr/>
              <a:t>5</a:t>
            </a:fld>
            <a:endParaRPr lang="en-US" dirty="0"/>
          </a:p>
        </p:txBody>
      </p:sp>
    </p:spTree>
    <p:extLst>
      <p:ext uri="{BB962C8B-B14F-4D97-AF65-F5344CB8AC3E}">
        <p14:creationId xmlns:p14="http://schemas.microsoft.com/office/powerpoint/2010/main" val="21844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r>
            <a:br>
              <a:rPr lang="en-US" dirty="0"/>
            </a:br>
            <a:r>
              <a:rPr lang="en-US" dirty="0"/>
              <a:t> </a:t>
            </a:r>
            <a:r>
              <a:rPr lang="en-US" sz="3600" dirty="0"/>
              <a:t>Expanding Homeownership Opportunities </a:t>
            </a:r>
            <a:endParaRPr lang="en-US" sz="3600" dirty="0"/>
          </a:p>
        </p:txBody>
      </p:sp>
      <p:sp>
        <p:nvSpPr>
          <p:cNvPr id="7" name="Content Placeholder 6"/>
          <p:cNvSpPr>
            <a:spLocks noGrp="1"/>
          </p:cNvSpPr>
          <p:nvPr>
            <p:ph idx="1"/>
          </p:nvPr>
        </p:nvSpPr>
        <p:spPr>
          <a:xfrm>
            <a:off x="365760" y="1761808"/>
            <a:ext cx="8412480" cy="4340224"/>
          </a:xfrm>
        </p:spPr>
        <p:txBody>
          <a:bodyPr>
            <a:noAutofit/>
          </a:bodyPr>
          <a:lstStyle/>
          <a:p>
            <a:pPr marL="0" indent="0">
              <a:spcBef>
                <a:spcPts val="0"/>
              </a:spcBef>
              <a:buNone/>
            </a:pPr>
            <a:r>
              <a:rPr lang="en-US" dirty="0" smtClean="0"/>
              <a:t>Expanding </a:t>
            </a:r>
            <a:r>
              <a:rPr lang="en-US" dirty="0"/>
              <a:t>access to homeownership opportunities with a focus on </a:t>
            </a:r>
            <a:r>
              <a:rPr lang="en-US" b="1" dirty="0"/>
              <a:t>reducing the racial equity gap</a:t>
            </a:r>
            <a:r>
              <a:rPr lang="en-US" dirty="0"/>
              <a:t>. </a:t>
            </a:r>
            <a:endParaRPr lang="en-US" dirty="0" smtClean="0"/>
          </a:p>
          <a:p>
            <a:pPr marL="0" indent="0">
              <a:spcBef>
                <a:spcPts val="0"/>
              </a:spcBef>
              <a:buNone/>
            </a:pPr>
            <a:endParaRPr lang="en-US" sz="1800" dirty="0"/>
          </a:p>
          <a:p>
            <a:pPr marL="0" indent="0">
              <a:spcBef>
                <a:spcPts val="0"/>
              </a:spcBef>
              <a:buNone/>
            </a:pPr>
            <a:r>
              <a:rPr lang="en-US" b="1" dirty="0" smtClean="0"/>
              <a:t>NeighborhoodLIFT</a:t>
            </a:r>
            <a:r>
              <a:rPr lang="en-US" dirty="0"/>
              <a:t>: A collaboration with NeighborWorks® America and its network members, provide down payment assistance and offer HUD-approved homebuyer education for low- and moderate-income families. </a:t>
            </a:r>
            <a:endParaRPr lang="en-US" dirty="0" smtClean="0"/>
          </a:p>
          <a:p>
            <a:pPr marL="0" indent="0">
              <a:spcBef>
                <a:spcPts val="0"/>
              </a:spcBef>
              <a:buNone/>
            </a:pPr>
            <a:endParaRPr lang="en-US" dirty="0" smtClean="0"/>
          </a:p>
          <a:p>
            <a:pPr marL="285750" lvl="2" indent="-285750">
              <a:spcBef>
                <a:spcPts val="0"/>
              </a:spcBef>
              <a:buFont typeface="Wingdings" panose="05000000000000000000" pitchFamily="2" charset="2"/>
              <a:buChar char="§"/>
            </a:pPr>
            <a:r>
              <a:rPr lang="en-US" b="1" dirty="0" smtClean="0">
                <a:solidFill>
                  <a:srgbClr val="C00000"/>
                </a:solidFill>
              </a:rPr>
              <a:t>Impact</a:t>
            </a:r>
            <a:r>
              <a:rPr lang="en-US" b="1" dirty="0">
                <a:solidFill>
                  <a:srgbClr val="C00000"/>
                </a:solidFill>
              </a:rPr>
              <a:t>: </a:t>
            </a:r>
            <a:r>
              <a:rPr lang="en-US" dirty="0"/>
              <a:t>Since 2012, Wells Fargo has invested $521 million in NeighborhoodLIFT and other LIFT programs to help 24,979 Americans become homeowners through the purchase of more than $4.86 billion in real estate on an aggregate basis. While LIFT programs is focused on serving low- and moderate-income families regardless of race or ethnicity, the majority of LIFT homeowners represent people of color with 25% of all LIFT down payment assistance recipients identifying as Black homeowners and 29% representing Hispanic households. </a:t>
            </a:r>
            <a:endParaRPr lang="en-US" dirty="0"/>
          </a:p>
          <a:p>
            <a:pPr marL="285750" lvl="2" indent="-285750">
              <a:spcBef>
                <a:spcPts val="0"/>
              </a:spcBef>
              <a:buClr>
                <a:srgbClr val="C00000"/>
              </a:buClr>
              <a:buFont typeface="Wingdings" panose="05000000000000000000" pitchFamily="2" charset="2"/>
              <a:buChar char="§"/>
            </a:pPr>
            <a:r>
              <a:rPr lang="en-US" dirty="0" smtClean="0"/>
              <a:t>Aligned </a:t>
            </a:r>
            <a:r>
              <a:rPr lang="en-US" dirty="0"/>
              <a:t>with the Office of Comptroller of Currency’s Project REACh, NeighborhoodLIFT recently expanded to Minneapolis and St. Paul and in six Bay Area counties. The down payment assistance in particular can have a big impact on helping families achieve homeownership, since lack of funds for a down payment or closing costs is one of the most significant barriers to homeownership. </a:t>
            </a:r>
          </a:p>
        </p:txBody>
      </p:sp>
      <p:sp>
        <p:nvSpPr>
          <p:cNvPr id="4" name="Slide Number Placeholder 3"/>
          <p:cNvSpPr>
            <a:spLocks noGrp="1"/>
          </p:cNvSpPr>
          <p:nvPr>
            <p:ph type="sldNum" sz="quarter" idx="10"/>
          </p:nvPr>
        </p:nvSpPr>
        <p:spPr/>
        <p:txBody>
          <a:bodyPr/>
          <a:lstStyle/>
          <a:p>
            <a:fld id="{000F85C7-EC28-5C4D-9577-C5634B07539F}" type="slidenum">
              <a:rPr lang="en-US" smtClean="0"/>
              <a:pPr/>
              <a:t>6</a:t>
            </a:fld>
            <a:endParaRPr lang="en-US" dirty="0"/>
          </a:p>
        </p:txBody>
      </p:sp>
    </p:spTree>
    <p:extLst>
      <p:ext uri="{BB962C8B-B14F-4D97-AF65-F5344CB8AC3E}">
        <p14:creationId xmlns:p14="http://schemas.microsoft.com/office/powerpoint/2010/main" val="268770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r>
            <a:br>
              <a:rPr lang="en-US" dirty="0"/>
            </a:br>
            <a:r>
              <a:rPr lang="en-US" dirty="0"/>
              <a:t> </a:t>
            </a:r>
            <a:r>
              <a:rPr lang="en-US" sz="3600" dirty="0"/>
              <a:t>Expanding Homeownership </a:t>
            </a:r>
            <a:r>
              <a:rPr lang="en-US" sz="3600" dirty="0" smtClean="0"/>
              <a:t>Opportunities</a:t>
            </a:r>
            <a:endParaRPr lang="en-US" sz="3600" dirty="0"/>
          </a:p>
        </p:txBody>
      </p:sp>
      <p:sp>
        <p:nvSpPr>
          <p:cNvPr id="7" name="Content Placeholder 6"/>
          <p:cNvSpPr>
            <a:spLocks noGrp="1"/>
          </p:cNvSpPr>
          <p:nvPr>
            <p:ph idx="1"/>
          </p:nvPr>
        </p:nvSpPr>
        <p:spPr>
          <a:xfrm>
            <a:off x="365760" y="1828800"/>
            <a:ext cx="8244840" cy="4340224"/>
          </a:xfrm>
        </p:spPr>
        <p:txBody>
          <a:bodyPr>
            <a:normAutofit/>
          </a:bodyPr>
          <a:lstStyle/>
          <a:p>
            <a:pPr marL="0" indent="0">
              <a:spcBef>
                <a:spcPts val="0"/>
              </a:spcBef>
              <a:buNone/>
            </a:pPr>
            <a:r>
              <a:rPr lang="en-US" sz="1800" b="1" dirty="0" smtClean="0"/>
              <a:t>Veteran </a:t>
            </a:r>
            <a:r>
              <a:rPr lang="en-US" sz="1800" b="1" dirty="0"/>
              <a:t>Housing</a:t>
            </a:r>
            <a:r>
              <a:rPr lang="en-US" sz="1800" dirty="0"/>
              <a:t>: Since 2015, the Wells Fargo Foundation has provided more than $36 million in grants to support sustainable housing and homeownership for veterans. </a:t>
            </a:r>
            <a:endParaRPr lang="en-US" sz="1800" dirty="0" smtClean="0"/>
          </a:p>
          <a:p>
            <a:pPr marL="0" indent="0">
              <a:spcBef>
                <a:spcPts val="0"/>
              </a:spcBef>
              <a:buNone/>
            </a:pPr>
            <a:endParaRPr lang="en-US" sz="1800" dirty="0"/>
          </a:p>
          <a:p>
            <a:pPr marL="514350" lvl="5">
              <a:spcBef>
                <a:spcPts val="0"/>
              </a:spcBef>
              <a:buClr>
                <a:srgbClr val="C00000"/>
              </a:buClr>
              <a:buFont typeface="Wingdings" panose="05000000000000000000" pitchFamily="2" charset="2"/>
              <a:buChar char="§"/>
            </a:pPr>
            <a:r>
              <a:rPr lang="en-US" sz="1800" dirty="0" smtClean="0"/>
              <a:t>To </a:t>
            </a:r>
            <a:r>
              <a:rPr lang="en-US" sz="1800" dirty="0"/>
              <a:t>date, over $7 million in grant assistance has resulted in more than 525 veterans having purchased a home through NeighborhoodLIFT. </a:t>
            </a:r>
            <a:endParaRPr lang="en-US" sz="1800" dirty="0" smtClean="0"/>
          </a:p>
          <a:p>
            <a:pPr marL="342900" lvl="5" indent="0">
              <a:spcBef>
                <a:spcPts val="0"/>
              </a:spcBef>
              <a:buClr>
                <a:srgbClr val="C00000"/>
              </a:buClr>
              <a:buNone/>
            </a:pPr>
            <a:endParaRPr lang="en-US" sz="1800" dirty="0" smtClean="0"/>
          </a:p>
          <a:p>
            <a:pPr lvl="2">
              <a:buClr>
                <a:srgbClr val="C00000"/>
              </a:buClr>
              <a:buFont typeface="Wingdings" panose="05000000000000000000" pitchFamily="2" charset="2"/>
              <a:buChar char="§"/>
            </a:pPr>
            <a:r>
              <a:rPr lang="en-US" sz="1800" dirty="0" smtClean="0"/>
              <a:t>In </a:t>
            </a:r>
            <a:r>
              <a:rPr lang="en-US" sz="1800" dirty="0"/>
              <a:t>collaboration with the Military Warriors Support Foundation, Wells Fargo donates homes and vehicles to wounded veterans, who also receive financial mentoring. Since 2012, Wells Fargo has donated more than 400 homes valued at over $60 million to support veterans and their families in all 50 states. </a:t>
            </a:r>
          </a:p>
        </p:txBody>
      </p:sp>
      <p:sp>
        <p:nvSpPr>
          <p:cNvPr id="4" name="Slide Number Placeholder 3"/>
          <p:cNvSpPr>
            <a:spLocks noGrp="1"/>
          </p:cNvSpPr>
          <p:nvPr>
            <p:ph type="sldNum" sz="quarter" idx="10"/>
          </p:nvPr>
        </p:nvSpPr>
        <p:spPr/>
        <p:txBody>
          <a:bodyPr/>
          <a:lstStyle/>
          <a:p>
            <a:fld id="{000F85C7-EC28-5C4D-9577-C5634B07539F}" type="slidenum">
              <a:rPr lang="en-US" smtClean="0"/>
              <a:pPr/>
              <a:t>7</a:t>
            </a:fld>
            <a:endParaRPr lang="en-US" dirty="0"/>
          </a:p>
        </p:txBody>
      </p:sp>
    </p:spTree>
    <p:extLst>
      <p:ext uri="{BB962C8B-B14F-4D97-AF65-F5344CB8AC3E}">
        <p14:creationId xmlns:p14="http://schemas.microsoft.com/office/powerpoint/2010/main" val="224296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752600" y="457200"/>
            <a:ext cx="5487036" cy="5714999"/>
          </a:xfrm>
        </p:spPr>
        <p:txBody>
          <a:bodyPr/>
          <a:lstStyle/>
          <a:p>
            <a:endParaRPr lang="en-US" dirty="0"/>
          </a:p>
        </p:txBody>
      </p:sp>
      <p:sp>
        <p:nvSpPr>
          <p:cNvPr id="4" name="Slide Number Placeholder 3"/>
          <p:cNvSpPr>
            <a:spLocks noGrp="1"/>
          </p:cNvSpPr>
          <p:nvPr>
            <p:ph type="sldNum" sz="quarter" idx="10"/>
          </p:nvPr>
        </p:nvSpPr>
        <p:spPr/>
        <p:txBody>
          <a:bodyPr/>
          <a:lstStyle/>
          <a:p>
            <a:fld id="{000F85C7-EC28-5C4D-9577-C5634B07539F}" type="slidenum">
              <a:rPr lang="en-US" smtClean="0"/>
              <a:pPr/>
              <a:t>8</a:t>
            </a:fld>
            <a:endParaRPr lang="en-US" dirty="0"/>
          </a:p>
        </p:txBody>
      </p:sp>
      <p:pic>
        <p:nvPicPr>
          <p:cNvPr id="8" name="Picture 7" descr="DreamPlanHome mortgage Fact Sheet (002).pdf - Adobe Acrobat Reader 2020"/>
          <p:cNvPicPr>
            <a:picLocks noChangeAspect="1"/>
          </p:cNvPicPr>
          <p:nvPr/>
        </p:nvPicPr>
        <p:blipFill rotWithShape="1">
          <a:blip r:embed="rId2">
            <a:extLst>
              <a:ext uri="{28A0092B-C50C-407E-A947-70E740481C1C}">
                <a14:useLocalDpi xmlns:a14="http://schemas.microsoft.com/office/drawing/2010/main" val="0"/>
              </a:ext>
            </a:extLst>
          </a:blip>
          <a:srcRect l="21666" t="16805" r="25834" b="8334"/>
          <a:stretch/>
        </p:blipFill>
        <p:spPr>
          <a:xfrm>
            <a:off x="381000" y="28575"/>
            <a:ext cx="8549639" cy="6649719"/>
          </a:xfrm>
          <a:prstGeom prst="rect">
            <a:avLst/>
          </a:prstGeom>
        </p:spPr>
      </p:pic>
    </p:spTree>
    <p:extLst>
      <p:ext uri="{BB962C8B-B14F-4D97-AF65-F5344CB8AC3E}">
        <p14:creationId xmlns:p14="http://schemas.microsoft.com/office/powerpoint/2010/main" val="6766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0F85C7-EC28-5C4D-9577-C5634B07539F}" type="slidenum">
              <a:rPr lang="en-US" smtClean="0"/>
              <a:pPr/>
              <a:t>9</a:t>
            </a:fld>
            <a:endParaRPr lang="en-US" dirty="0"/>
          </a:p>
        </p:txBody>
      </p:sp>
      <p:grpSp>
        <p:nvGrpSpPr>
          <p:cNvPr id="7" name="Group 4"/>
          <p:cNvGrpSpPr>
            <a:grpSpLocks noChangeAspect="1"/>
          </p:cNvGrpSpPr>
          <p:nvPr/>
        </p:nvGrpSpPr>
        <p:grpSpPr bwMode="auto">
          <a:xfrm>
            <a:off x="542924" y="381000"/>
            <a:ext cx="6619875" cy="6097588"/>
            <a:chOff x="342" y="240"/>
            <a:chExt cx="4044" cy="3841"/>
          </a:xfrm>
        </p:grpSpPr>
        <p:sp>
          <p:nvSpPr>
            <p:cNvPr id="8" name="AutoShape 3"/>
            <p:cNvSpPr>
              <a:spLocks noChangeAspect="1" noChangeArrowheads="1" noTextEdit="1"/>
            </p:cNvSpPr>
            <p:nvPr/>
          </p:nvSpPr>
          <p:spPr bwMode="auto">
            <a:xfrm>
              <a:off x="342" y="240"/>
              <a:ext cx="4044" cy="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 y="240"/>
              <a:ext cx="4049" cy="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42026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Wells Fargo 2019">
  <a:themeElements>
    <a:clrScheme name="Wells Fargo 2019 Colors">
      <a:dk1>
        <a:srgbClr val="141414"/>
      </a:dk1>
      <a:lt1>
        <a:srgbClr val="FFFFFF"/>
      </a:lt1>
      <a:dk2>
        <a:srgbClr val="D71E28"/>
      </a:dk2>
      <a:lt2>
        <a:srgbClr val="F4F0ED"/>
      </a:lt2>
      <a:accent1>
        <a:srgbClr val="EB691E"/>
      </a:accent1>
      <a:accent2>
        <a:srgbClr val="D73F26"/>
      </a:accent2>
      <a:accent3>
        <a:srgbClr val="C83255"/>
      </a:accent3>
      <a:accent4>
        <a:srgbClr val="AA1E87"/>
      </a:accent4>
      <a:accent5>
        <a:srgbClr val="823291"/>
      </a:accent5>
      <a:accent6>
        <a:srgbClr val="5A469B"/>
      </a:accent6>
      <a:hlink>
        <a:srgbClr val="5A469B"/>
      </a:hlink>
      <a:folHlink>
        <a:srgbClr val="5A469B"/>
      </a:folHlink>
    </a:clrScheme>
    <a:fontScheme name="Wells Fargo 2019 Fonts">
      <a:majorFont>
        <a:latin typeface="Wells Fargo Sans Display" panose="020B0503020203020204" pitchFamily="34" charset="0"/>
        <a:ea typeface=""/>
        <a:cs typeface=""/>
      </a:majorFont>
      <a:minorFont>
        <a:latin typeface="Wells Fargo Sans" panose="020B0503020203020204" pitchFamily="34" charset="0"/>
        <a:ea typeface=""/>
        <a:cs typeface=""/>
      </a:minorFont>
    </a:fontScheme>
    <a:fmtScheme name="Wells Fargo 2019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rgbClr val="787070"/>
        </a:lnRef>
        <a:fillRef idx="1">
          <a:schemeClr val="accent1"/>
        </a:fillRef>
        <a:effectRef idx="0">
          <a:schemeClr val="dk1"/>
        </a:effectRef>
        <a:fontRef idx="minor">
          <a:schemeClr val="lt1"/>
        </a:fontRef>
      </a:style>
    </a:spDef>
    <a:lnDef>
      <a:spPr>
        <a:ln w="12700" cap="sq"/>
      </a:spPr>
      <a:bodyPr/>
      <a:lstStyle/>
      <a:style>
        <a:lnRef idx="1">
          <a:srgbClr val="787070"/>
        </a:lnRef>
        <a:fillRef idx="0">
          <a:schemeClr val="accent1"/>
        </a:fillRef>
        <a:effectRef idx="0">
          <a:schemeClr val="dk1"/>
        </a:effectRef>
        <a:fontRef idx="minor">
          <a:schemeClr val="lt1"/>
        </a:fontRef>
      </a:style>
    </a:lnDef>
    <a:txDef>
      <a:spPr>
        <a:noFill/>
      </a:spPr>
      <a:bodyPr wrap="square" lIns="0" tIns="0" rIns="0" bIns="0" rtlCol="0"/>
      <a:lstStyle>
        <a:defPPr marL="171450" indent="-171450">
          <a:lnSpc>
            <a:spcPct val="100000"/>
          </a:lnSpc>
          <a:spcBef>
            <a:spcPts val="1200"/>
          </a:spcBef>
          <a:buSzPct val="100000"/>
          <a:buFont typeface="Wells Fargo Sans"/>
          <a:buChar char="•"/>
          <a:defRPr sz="1600"/>
        </a:defPPr>
      </a:lstStyle>
    </a:txDef>
  </a:objectDefaults>
  <a:extraClrSchemeLst/>
  <a:custClrLst>
    <a:custClr name="WF Red">
      <a:srgbClr val="D71E28"/>
    </a:custClr>
    <a:custClr name="WF Yellow">
      <a:srgbClr val="FFCD41"/>
    </a:custClr>
    <a:custClr name="WF Yellow Tint 1">
      <a:srgbClr val="FFDC78"/>
    </a:custClr>
    <a:custClr name="WF Yellow Tint 2">
      <a:srgbClr val="FFE6A0"/>
    </a:custClr>
    <a:custClr name="WF Yellow Tint 3">
      <a:srgbClr val="FFF0C8"/>
    </a:custClr>
    <a:custClr name="WF Yellow Tint 4">
      <a:srgbClr val="FFF7E2"/>
    </a:custClr>
    <a:custClr name="WF Gray 1">
      <a:srgbClr val="3B3331"/>
    </a:custClr>
    <a:custClr name="WF Gray 2">
      <a:srgbClr val="787070"/>
    </a:custClr>
    <a:custClr name="WF Gray 3">
      <a:srgbClr val="B5ADAD"/>
    </a:custClr>
    <a:custClr name="WF Gray 4">
      <a:srgbClr val="F4F0ED"/>
    </a:custClr>
    <a:custClr name="WF Orange Dark 2">
      <a:srgbClr val="873100"/>
    </a:custClr>
    <a:custClr name="WF Orange Dark 1">
      <a:srgbClr val="A93E00"/>
    </a:custClr>
    <a:custClr name="WF Orange">
      <a:srgbClr val="EB691E"/>
    </a:custClr>
    <a:custClr name="WF Orange Light 1">
      <a:srgbClr val="FF9657"/>
    </a:custClr>
    <a:custClr name="WF Orange Light 1">
      <a:srgbClr val="FFC5A3"/>
    </a:custClr>
    <a:custClr name="WF Coral Dark 2">
      <a:srgbClr val="87190A"/>
    </a:custClr>
    <a:custClr name="WF Coral Dark 1">
      <a:srgbClr val="B42D19"/>
    </a:custClr>
    <a:custClr name="WF Coral">
      <a:srgbClr val="D73F26"/>
    </a:custClr>
    <a:custClr name="WF Coral Light 1">
      <a:srgbClr val="FF755E"/>
    </a:custClr>
    <a:custClr name="WF Coral Light 1">
      <a:srgbClr val="FFB1A6"/>
    </a:custClr>
    <a:custClr name="WF Pink Dark 2">
      <a:srgbClr val="6E142D"/>
    </a:custClr>
    <a:custClr name="WF Pink Dark 1">
      <a:srgbClr val="9B2341"/>
    </a:custClr>
    <a:custClr name="WF Pink">
      <a:srgbClr val="C83255"/>
    </a:custClr>
    <a:custClr name="WF Pink Light 1">
      <a:srgbClr val="F26D91"/>
    </a:custClr>
    <a:custClr name="WF Pink Light 1">
      <a:srgbClr val="FFA6BE"/>
    </a:custClr>
    <a:custClr name="WF Purple Dark 2">
      <a:srgbClr val="640A4B"/>
    </a:custClr>
    <a:custClr name="WF Purple Dark 1">
      <a:srgbClr val="871469"/>
    </a:custClr>
    <a:custClr name="WF Purple">
      <a:srgbClr val="AA1E87"/>
    </a:custClr>
    <a:custClr name="WF Purple Light 1">
      <a:srgbClr val="D169B8"/>
    </a:custClr>
    <a:custClr name="WF Purple Light 1">
      <a:srgbClr val="F2A5DC"/>
    </a:custClr>
    <a:custClr name="WF Violet Dark 2">
      <a:srgbClr val="5A1E64"/>
    </a:custClr>
    <a:custClr name="WF Violet Dark 1">
      <a:srgbClr val="64287D"/>
    </a:custClr>
    <a:custClr name="WF Violet">
      <a:srgbClr val="823291"/>
    </a:custClr>
    <a:custClr name="WF Violet Light 1">
      <a:srgbClr val="BB70CC"/>
    </a:custClr>
    <a:custClr name="WF Violet Light 1">
      <a:srgbClr val="E5A2F2"/>
    </a:custClr>
    <a:custClr name="WF Indigo Dark 2">
      <a:srgbClr val="352B6B"/>
    </a:custClr>
    <a:custClr name="WF Indigo Dark 1">
      <a:srgbClr val="463782"/>
    </a:custClr>
    <a:custClr name="WF Indigo">
      <a:srgbClr val="5A469B"/>
    </a:custClr>
    <a:custClr name="WF Indigo Light 1">
      <a:srgbClr val="9A89D9"/>
    </a:custClr>
    <a:custClr name="WF Indigo Light 1">
      <a:srgbClr val="BFB3F2"/>
    </a:custClr>
  </a:custClrLst>
  <a:extLst>
    <a:ext uri="{05A4C25C-085E-4340-85A3-A5531E510DB2}">
      <thm15:themeFamily xmlns:thm15="http://schemas.microsoft.com/office/thememl/2012/main" name="WF 4x3 WFSans Embedded PowerPoint 14Jan2019" id="{37235440-38E2-4781-A1D6-A9CBFAD5DBC4}" vid="{EC9BF043-F230-4E7C-8BC9-60E3895A762D}"/>
    </a:ext>
  </a:extLst>
</a:theme>
</file>

<file path=ppt/theme/theme2.xml><?xml version="1.0" encoding="utf-8"?>
<a:theme xmlns:a="http://schemas.openxmlformats.org/drawingml/2006/main" name="Wells Fargo 2020">
  <a:themeElements>
    <a:clrScheme name="Wells Fargo 2020 Colors">
      <a:dk1>
        <a:srgbClr val="141414"/>
      </a:dk1>
      <a:lt1>
        <a:srgbClr val="FFFFFF"/>
      </a:lt1>
      <a:dk2>
        <a:srgbClr val="D71E28"/>
      </a:dk2>
      <a:lt2>
        <a:srgbClr val="F4F0ED"/>
      </a:lt2>
      <a:accent1>
        <a:srgbClr val="D73F26"/>
      </a:accent1>
      <a:accent2>
        <a:srgbClr val="AA1E87"/>
      </a:accent2>
      <a:accent3>
        <a:srgbClr val="EB691E"/>
      </a:accent3>
      <a:accent4>
        <a:srgbClr val="5A469B"/>
      </a:accent4>
      <a:accent5>
        <a:srgbClr val="C83255"/>
      </a:accent5>
      <a:accent6>
        <a:srgbClr val="823291"/>
      </a:accent6>
      <a:hlink>
        <a:srgbClr val="5A469B"/>
      </a:hlink>
      <a:folHlink>
        <a:srgbClr val="5A469B"/>
      </a:folHlink>
    </a:clrScheme>
    <a:fontScheme name="Wells Fargo 2020 Fonts">
      <a:majorFont>
        <a:latin typeface="Wells Fargo Sans Display" panose="020B0503020203020204" pitchFamily="34" charset="0"/>
        <a:ea typeface=""/>
        <a:cs typeface=""/>
      </a:majorFont>
      <a:minorFont>
        <a:latin typeface="Wells Fargo Sans" panose="020B0503020203020204" pitchFamily="34" charset="0"/>
        <a:ea typeface=""/>
        <a:cs typeface=""/>
      </a:minorFont>
    </a:fontScheme>
    <a:fmtScheme name="Wells Fargo 2020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800"/>
        </a:defPPr>
      </a:lstStyle>
      <a:style>
        <a:lnRef idx="0">
          <a:srgbClr val="787070"/>
        </a:lnRef>
        <a:fillRef idx="1">
          <a:schemeClr val="accent1"/>
        </a:fillRef>
        <a:effectRef idx="0">
          <a:schemeClr val="dk1"/>
        </a:effectRef>
        <a:fontRef idx="minor">
          <a:schemeClr val="lt1"/>
        </a:fontRef>
      </a:style>
    </a:spDef>
    <a:lnDef>
      <a:spPr>
        <a:ln w="12700" cap="sq"/>
      </a:spPr>
      <a:bodyPr/>
      <a:lstStyle/>
      <a:style>
        <a:lnRef idx="1">
          <a:srgbClr val="787070"/>
        </a:lnRef>
        <a:fillRef idx="0">
          <a:schemeClr val="accent1"/>
        </a:fillRef>
        <a:effectRef idx="0">
          <a:schemeClr val="dk1"/>
        </a:effectRef>
        <a:fontRef idx="minor">
          <a:schemeClr val="lt1"/>
        </a:fontRef>
      </a:style>
    </a:lnDef>
    <a:txDef>
      <a:spPr>
        <a:noFill/>
      </a:spPr>
      <a:bodyPr wrap="square" lIns="0" tIns="0" rIns="0" bIns="0" rtlCol="0">
        <a:noAutofit/>
      </a:bodyPr>
      <a:lstStyle>
        <a:defPPr marL="228600" indent="-228600">
          <a:lnSpc>
            <a:spcPct val="100000"/>
          </a:lnSpc>
          <a:spcBef>
            <a:spcPts val="1200"/>
          </a:spcBef>
          <a:buSzPct val="100000"/>
          <a:buFont typeface="Wells Fargo Sans"/>
          <a:buChar char="•"/>
          <a:defRPr sz="1800"/>
        </a:defPPr>
      </a:lstStyle>
    </a:txDef>
  </a:objectDefaults>
  <a:extraClrSchemeLst/>
  <a:custClrLst>
    <a:custClr name="WF Red">
      <a:srgbClr val="D71E28"/>
    </a:custClr>
    <a:custClr name="WF Yellow">
      <a:srgbClr val="FFD100"/>
    </a:custClr>
    <a:custClr name="WF Yellow Tint 1">
      <a:srgbClr val="FFDF4C"/>
    </a:custClr>
    <a:custClr name="WF Yellow Tint 2">
      <a:srgbClr val="FFE87F"/>
    </a:custClr>
    <a:custClr name="WF Yellow Tint 3">
      <a:srgbClr val="FFF1B2"/>
    </a:custClr>
    <a:custClr name="WF Yellow Tint 4">
      <a:srgbClr val="FFF8D9"/>
    </a:custClr>
    <a:custClr name="WF Gray 1">
      <a:srgbClr val="3B3331"/>
    </a:custClr>
    <a:custClr name="WF Gray 2">
      <a:srgbClr val="787070"/>
    </a:custClr>
    <a:custClr name="WF Gray 3">
      <a:srgbClr val="B5ADAD"/>
    </a:custClr>
    <a:custClr name="WF Gray 4">
      <a:srgbClr val="F4F0ED"/>
    </a:custClr>
    <a:custClr name="WF Coral Dark 2">
      <a:srgbClr val="87190A"/>
    </a:custClr>
    <a:custClr name="WF Coral Dark 1">
      <a:srgbClr val="B42D19"/>
    </a:custClr>
    <a:custClr name="WF Coral">
      <a:srgbClr val="D73F26"/>
    </a:custClr>
    <a:custClr name="WF Coral Light 1">
      <a:srgbClr val="FF755E"/>
    </a:custClr>
    <a:custClr name="WF Coral Light 2">
      <a:srgbClr val="FFB1A6"/>
    </a:custClr>
    <a:custClr name="WF Purple Dark 2">
      <a:srgbClr val="640A4B"/>
    </a:custClr>
    <a:custClr name="WF Purple Dark 1">
      <a:srgbClr val="871469"/>
    </a:custClr>
    <a:custClr name="WF Purple">
      <a:srgbClr val="AA1E87"/>
    </a:custClr>
    <a:custClr name="WF Purple Light 1">
      <a:srgbClr val="D169B8"/>
    </a:custClr>
    <a:custClr name="WF Purple Light 2">
      <a:srgbClr val="F2A5DC"/>
    </a:custClr>
    <a:custClr name="WF Orange Dark 2">
      <a:srgbClr val="873100"/>
    </a:custClr>
    <a:custClr name="WF Orange Dark 1">
      <a:srgbClr val="A93E00"/>
    </a:custClr>
    <a:custClr name="WF Orange">
      <a:srgbClr val="EB691E"/>
    </a:custClr>
    <a:custClr name="WF Orange Light 1">
      <a:srgbClr val="FF9657"/>
    </a:custClr>
    <a:custClr name="WF Orange Light 2">
      <a:srgbClr val="FFC5A3"/>
    </a:custClr>
    <a:custClr name="WF Indigo Dark 2">
      <a:srgbClr val="352B6B"/>
    </a:custClr>
    <a:custClr name="WF Indigo Dark 1">
      <a:srgbClr val="463782"/>
    </a:custClr>
    <a:custClr name="WF Indigo">
      <a:srgbClr val="5A469B"/>
    </a:custClr>
    <a:custClr name="WF Indigo Light 1">
      <a:srgbClr val="9A89D9"/>
    </a:custClr>
    <a:custClr name="WF Indigo Light 2">
      <a:srgbClr val="BFB3F2"/>
    </a:custClr>
    <a:custClr name="WF Pink Dark 2">
      <a:srgbClr val="6E142D"/>
    </a:custClr>
    <a:custClr name="WF Pink Dark 1">
      <a:srgbClr val="9B2341"/>
    </a:custClr>
    <a:custClr name="WF Pink">
      <a:srgbClr val="C83255"/>
    </a:custClr>
    <a:custClr name="WF Pink Light 1">
      <a:srgbClr val="F26D91"/>
    </a:custClr>
    <a:custClr name="WF Pink Light 2">
      <a:srgbClr val="FFA6BE"/>
    </a:custClr>
    <a:custClr name="WF Violet Dark 2">
      <a:srgbClr val="5A1E64"/>
    </a:custClr>
    <a:custClr name="WF Violet Dark 1">
      <a:srgbClr val="64287D"/>
    </a:custClr>
    <a:custClr name="WF Violet">
      <a:srgbClr val="823291"/>
    </a:custClr>
    <a:custClr name="WF Violet Light 1">
      <a:srgbClr val="BB70CC"/>
    </a:custClr>
    <a:custClr name="WF Violet Light 2">
      <a:srgbClr val="E5A2F2"/>
    </a:custClr>
    <a:custClr name="Indicator Green">
      <a:srgbClr val="178757"/>
    </a:custClr>
  </a:custClrLst>
  <a:extLst>
    <a:ext uri="{05A4C25C-085E-4340-85A3-A5531E510DB2}">
      <thm15:themeFamily xmlns:thm15="http://schemas.microsoft.com/office/thememl/2012/main" name="WF_PowerPoint_16x9_WFSans_F3" id="{67035D2D-212F-4867-B584-671B3AD01EE8}" vid="{86013E00-FECB-4F02-8995-0C39891C5C33}"/>
    </a:ext>
  </a:extLst>
</a:theme>
</file>

<file path=ppt/theme/theme3.xml><?xml version="1.0" encoding="utf-8"?>
<a:theme xmlns:a="http://schemas.openxmlformats.org/drawingml/2006/main" name="Wells Fargo 2019">
  <a:themeElements>
    <a:clrScheme name="Wells Fargo 2019 Colors">
      <a:dk1>
        <a:srgbClr val="141414"/>
      </a:dk1>
      <a:lt1>
        <a:srgbClr val="FFFFFF"/>
      </a:lt1>
      <a:dk2>
        <a:srgbClr val="D71E28"/>
      </a:dk2>
      <a:lt2>
        <a:srgbClr val="F4F0ED"/>
      </a:lt2>
      <a:accent1>
        <a:srgbClr val="EB691E"/>
      </a:accent1>
      <a:accent2>
        <a:srgbClr val="D73F26"/>
      </a:accent2>
      <a:accent3>
        <a:srgbClr val="C83255"/>
      </a:accent3>
      <a:accent4>
        <a:srgbClr val="AA1E87"/>
      </a:accent4>
      <a:accent5>
        <a:srgbClr val="823291"/>
      </a:accent5>
      <a:accent6>
        <a:srgbClr val="5A469B"/>
      </a:accent6>
      <a:hlink>
        <a:srgbClr val="5A469B"/>
      </a:hlink>
      <a:folHlink>
        <a:srgbClr val="5A469B"/>
      </a:folHlink>
    </a:clrScheme>
    <a:fontScheme name="Wells Fargo 2019 Fonts">
      <a:majorFont>
        <a:latin typeface="Wells Fargo Sans Display" panose="020B0503020203020204" pitchFamily="34" charset="0"/>
        <a:ea typeface=""/>
        <a:cs typeface=""/>
      </a:majorFont>
      <a:minorFont>
        <a:latin typeface="Wells Fargo Sans" panose="020B0503020203020204" pitchFamily="34" charset="0"/>
        <a:ea typeface=""/>
        <a:cs typeface=""/>
      </a:minorFont>
    </a:fontScheme>
    <a:fmtScheme name="Wells Fargo 2019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rgbClr val="787070"/>
        </a:lnRef>
        <a:fillRef idx="1">
          <a:schemeClr val="accent1"/>
        </a:fillRef>
        <a:effectRef idx="0">
          <a:schemeClr val="dk1"/>
        </a:effectRef>
        <a:fontRef idx="minor">
          <a:schemeClr val="lt1"/>
        </a:fontRef>
      </a:style>
    </a:spDef>
    <a:lnDef>
      <a:spPr>
        <a:ln w="12700" cap="sq"/>
      </a:spPr>
      <a:bodyPr/>
      <a:lstStyle/>
      <a:style>
        <a:lnRef idx="1">
          <a:srgbClr val="787070"/>
        </a:lnRef>
        <a:fillRef idx="0">
          <a:schemeClr val="accent1"/>
        </a:fillRef>
        <a:effectRef idx="0">
          <a:schemeClr val="dk1"/>
        </a:effectRef>
        <a:fontRef idx="minor">
          <a:schemeClr val="lt1"/>
        </a:fontRef>
      </a:style>
    </a:lnDef>
    <a:txDef>
      <a:spPr>
        <a:noFill/>
      </a:spPr>
      <a:bodyPr wrap="square" lIns="0" tIns="0" rIns="0" bIns="0" rtlCol="0"/>
      <a:lstStyle>
        <a:defPPr marL="171450" indent="-171450">
          <a:lnSpc>
            <a:spcPct val="100000"/>
          </a:lnSpc>
          <a:spcBef>
            <a:spcPts val="1200"/>
          </a:spcBef>
          <a:buSzPct val="100000"/>
          <a:buFont typeface="Wells Fargo Sans"/>
          <a:buChar char="•"/>
          <a:defRPr sz="1600"/>
        </a:defPPr>
      </a:lstStyle>
    </a:txDef>
  </a:objectDefaults>
  <a:extraClrSchemeLst/>
  <a:custClrLst>
    <a:custClr name="WF Red">
      <a:srgbClr val="D71E28"/>
    </a:custClr>
    <a:custClr name="WF Yellow">
      <a:srgbClr val="FFCD41"/>
    </a:custClr>
    <a:custClr name="WF Yellow Tint 1">
      <a:srgbClr val="FFDC78"/>
    </a:custClr>
    <a:custClr name="WF Yellow Tint 2">
      <a:srgbClr val="FFE6A0"/>
    </a:custClr>
    <a:custClr name="WF Yellow Tint 3">
      <a:srgbClr val="FFF0C8"/>
    </a:custClr>
    <a:custClr name="WF Yellow Tint 4">
      <a:srgbClr val="FFF7E2"/>
    </a:custClr>
    <a:custClr name="WF Gray 1">
      <a:srgbClr val="3B3331"/>
    </a:custClr>
    <a:custClr name="WF Gray 2">
      <a:srgbClr val="787070"/>
    </a:custClr>
    <a:custClr name="WF Gray 3">
      <a:srgbClr val="B5ADAD"/>
    </a:custClr>
    <a:custClr name="WF Gray 4">
      <a:srgbClr val="F4F0ED"/>
    </a:custClr>
    <a:custClr name="WF Orange Dark 2">
      <a:srgbClr val="873100"/>
    </a:custClr>
    <a:custClr name="WF Orange Dark 1">
      <a:srgbClr val="A93E00"/>
    </a:custClr>
    <a:custClr name="WF Orange">
      <a:srgbClr val="EB691E"/>
    </a:custClr>
    <a:custClr name="WF Orange Light 1">
      <a:srgbClr val="FF9657"/>
    </a:custClr>
    <a:custClr name="WF Orange Light 1">
      <a:srgbClr val="FFC5A3"/>
    </a:custClr>
    <a:custClr name="WF Coral Dark 2">
      <a:srgbClr val="87190A"/>
    </a:custClr>
    <a:custClr name="WF Coral Dark 1">
      <a:srgbClr val="B42D19"/>
    </a:custClr>
    <a:custClr name="WF Coral">
      <a:srgbClr val="D73F26"/>
    </a:custClr>
    <a:custClr name="WF Coral Light 1">
      <a:srgbClr val="FF755E"/>
    </a:custClr>
    <a:custClr name="WF Coral Light 1">
      <a:srgbClr val="FFB1A6"/>
    </a:custClr>
    <a:custClr name="WF Pink Dark 2">
      <a:srgbClr val="6E142D"/>
    </a:custClr>
    <a:custClr name="WF Pink Dark 1">
      <a:srgbClr val="9B2341"/>
    </a:custClr>
    <a:custClr name="WF Pink">
      <a:srgbClr val="C83255"/>
    </a:custClr>
    <a:custClr name="WF Pink Light 1">
      <a:srgbClr val="F26D91"/>
    </a:custClr>
    <a:custClr name="WF Pink Light 1">
      <a:srgbClr val="FFA6BE"/>
    </a:custClr>
    <a:custClr name="WF Purple Dark 2">
      <a:srgbClr val="640A4B"/>
    </a:custClr>
    <a:custClr name="WF Purple Dark 1">
      <a:srgbClr val="871469"/>
    </a:custClr>
    <a:custClr name="WF Purple">
      <a:srgbClr val="AA1E87"/>
    </a:custClr>
    <a:custClr name="WF Purple Light 1">
      <a:srgbClr val="D169B8"/>
    </a:custClr>
    <a:custClr name="WF Purple Light 1">
      <a:srgbClr val="F2A5DC"/>
    </a:custClr>
    <a:custClr name="WF Violet Dark 2">
      <a:srgbClr val="5A1E64"/>
    </a:custClr>
    <a:custClr name="WF Violet Dark 1">
      <a:srgbClr val="64287D"/>
    </a:custClr>
    <a:custClr name="WF Violet">
      <a:srgbClr val="823291"/>
    </a:custClr>
    <a:custClr name="WF Violet Light 1">
      <a:srgbClr val="BB70CC"/>
    </a:custClr>
    <a:custClr name="WF Violet Light 1">
      <a:srgbClr val="E5A2F2"/>
    </a:custClr>
    <a:custClr name="WF Indigo Dark 2">
      <a:srgbClr val="352B6B"/>
    </a:custClr>
    <a:custClr name="WF Indigo Dark 1">
      <a:srgbClr val="463782"/>
    </a:custClr>
    <a:custClr name="WF Indigo">
      <a:srgbClr val="5A469B"/>
    </a:custClr>
    <a:custClr name="WF Indigo Light 1">
      <a:srgbClr val="9A89D9"/>
    </a:custClr>
    <a:custClr name="WF Indigo Light 1">
      <a:srgbClr val="BFB3F2"/>
    </a:custClr>
  </a:custClrLst>
</a:theme>
</file>

<file path=ppt/theme/theme4.xml><?xml version="1.0" encoding="utf-8"?>
<a:theme xmlns:a="http://schemas.openxmlformats.org/drawingml/2006/main" name="Wells Fargo 2019">
  <a:themeElements>
    <a:clrScheme name="Wells Fargo 2019 Colors">
      <a:dk1>
        <a:srgbClr val="141414"/>
      </a:dk1>
      <a:lt1>
        <a:srgbClr val="FFFFFF"/>
      </a:lt1>
      <a:dk2>
        <a:srgbClr val="D71E28"/>
      </a:dk2>
      <a:lt2>
        <a:srgbClr val="F4F0ED"/>
      </a:lt2>
      <a:accent1>
        <a:srgbClr val="EB691E"/>
      </a:accent1>
      <a:accent2>
        <a:srgbClr val="D73F26"/>
      </a:accent2>
      <a:accent3>
        <a:srgbClr val="C83255"/>
      </a:accent3>
      <a:accent4>
        <a:srgbClr val="AA1E87"/>
      </a:accent4>
      <a:accent5>
        <a:srgbClr val="823291"/>
      </a:accent5>
      <a:accent6>
        <a:srgbClr val="5A469B"/>
      </a:accent6>
      <a:hlink>
        <a:srgbClr val="5A469B"/>
      </a:hlink>
      <a:folHlink>
        <a:srgbClr val="5A469B"/>
      </a:folHlink>
    </a:clrScheme>
    <a:fontScheme name="Wells Fargo 2019 Fonts">
      <a:majorFont>
        <a:latin typeface="Wells Fargo Sans Display" panose="020B0503020203020204" pitchFamily="34" charset="0"/>
        <a:ea typeface=""/>
        <a:cs typeface=""/>
      </a:majorFont>
      <a:minorFont>
        <a:latin typeface="Wells Fargo Sans" panose="020B0503020203020204" pitchFamily="34" charset="0"/>
        <a:ea typeface=""/>
        <a:cs typeface=""/>
      </a:minorFont>
    </a:fontScheme>
    <a:fmtScheme name="Wells Fargo 2019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rgbClr val="787070"/>
        </a:lnRef>
        <a:fillRef idx="1">
          <a:schemeClr val="accent1"/>
        </a:fillRef>
        <a:effectRef idx="0">
          <a:schemeClr val="dk1"/>
        </a:effectRef>
        <a:fontRef idx="minor">
          <a:schemeClr val="lt1"/>
        </a:fontRef>
      </a:style>
    </a:spDef>
    <a:lnDef>
      <a:spPr>
        <a:ln w="12700" cap="sq"/>
      </a:spPr>
      <a:bodyPr/>
      <a:lstStyle/>
      <a:style>
        <a:lnRef idx="1">
          <a:srgbClr val="787070"/>
        </a:lnRef>
        <a:fillRef idx="0">
          <a:schemeClr val="accent1"/>
        </a:fillRef>
        <a:effectRef idx="0">
          <a:schemeClr val="dk1"/>
        </a:effectRef>
        <a:fontRef idx="minor">
          <a:schemeClr val="lt1"/>
        </a:fontRef>
      </a:style>
    </a:lnDef>
    <a:txDef>
      <a:spPr>
        <a:noFill/>
      </a:spPr>
      <a:bodyPr wrap="square" lIns="0" tIns="0" rIns="0" bIns="0" rtlCol="0"/>
      <a:lstStyle>
        <a:defPPr marL="171450" indent="-171450">
          <a:lnSpc>
            <a:spcPct val="100000"/>
          </a:lnSpc>
          <a:spcBef>
            <a:spcPts val="1200"/>
          </a:spcBef>
          <a:buSzPct val="100000"/>
          <a:buFont typeface="Wells Fargo Sans"/>
          <a:buChar char="•"/>
          <a:defRPr sz="1600"/>
        </a:defPPr>
      </a:lstStyle>
    </a:txDef>
  </a:objectDefaults>
  <a:extraClrSchemeLst/>
  <a:custClrLst>
    <a:custClr name="WF Red">
      <a:srgbClr val="D71E28"/>
    </a:custClr>
    <a:custClr name="WF Yellow">
      <a:srgbClr val="FFCD41"/>
    </a:custClr>
    <a:custClr name="WF Yellow Tint 1">
      <a:srgbClr val="FFDC78"/>
    </a:custClr>
    <a:custClr name="WF Yellow Tint 2">
      <a:srgbClr val="FFE6A0"/>
    </a:custClr>
    <a:custClr name="WF Yellow Tint 3">
      <a:srgbClr val="FFF0C8"/>
    </a:custClr>
    <a:custClr name="WF Yellow Tint 4">
      <a:srgbClr val="FFF7E2"/>
    </a:custClr>
    <a:custClr name="WF Gray 1">
      <a:srgbClr val="3B3331"/>
    </a:custClr>
    <a:custClr name="WF Gray 2">
      <a:srgbClr val="787070"/>
    </a:custClr>
    <a:custClr name="WF Gray 3">
      <a:srgbClr val="B5ADAD"/>
    </a:custClr>
    <a:custClr name="WF Gray 4">
      <a:srgbClr val="F4F0ED"/>
    </a:custClr>
    <a:custClr name="WF Orange Dark 2">
      <a:srgbClr val="873100"/>
    </a:custClr>
    <a:custClr name="WF Orange Dark 1">
      <a:srgbClr val="A93E00"/>
    </a:custClr>
    <a:custClr name="WF Orange">
      <a:srgbClr val="EB691E"/>
    </a:custClr>
    <a:custClr name="WF Orange Light 1">
      <a:srgbClr val="FF9657"/>
    </a:custClr>
    <a:custClr name="WF Orange Light 1">
      <a:srgbClr val="FFC5A3"/>
    </a:custClr>
    <a:custClr name="WF Coral Dark 2">
      <a:srgbClr val="87190A"/>
    </a:custClr>
    <a:custClr name="WF Coral Dark 1">
      <a:srgbClr val="B42D19"/>
    </a:custClr>
    <a:custClr name="WF Coral">
      <a:srgbClr val="D73F26"/>
    </a:custClr>
    <a:custClr name="WF Coral Light 1">
      <a:srgbClr val="FF755E"/>
    </a:custClr>
    <a:custClr name="WF Coral Light 1">
      <a:srgbClr val="FFB1A6"/>
    </a:custClr>
    <a:custClr name="WF Pink Dark 2">
      <a:srgbClr val="6E142D"/>
    </a:custClr>
    <a:custClr name="WF Pink Dark 1">
      <a:srgbClr val="9B2341"/>
    </a:custClr>
    <a:custClr name="WF Pink">
      <a:srgbClr val="C83255"/>
    </a:custClr>
    <a:custClr name="WF Pink Light 1">
      <a:srgbClr val="F26D91"/>
    </a:custClr>
    <a:custClr name="WF Pink Light 1">
      <a:srgbClr val="FFA6BE"/>
    </a:custClr>
    <a:custClr name="WF Purple Dark 2">
      <a:srgbClr val="640A4B"/>
    </a:custClr>
    <a:custClr name="WF Purple Dark 1">
      <a:srgbClr val="871469"/>
    </a:custClr>
    <a:custClr name="WF Purple">
      <a:srgbClr val="AA1E87"/>
    </a:custClr>
    <a:custClr name="WF Purple Light 1">
      <a:srgbClr val="D169B8"/>
    </a:custClr>
    <a:custClr name="WF Purple Light 1">
      <a:srgbClr val="F2A5DC"/>
    </a:custClr>
    <a:custClr name="WF Violet Dark 2">
      <a:srgbClr val="5A1E64"/>
    </a:custClr>
    <a:custClr name="WF Violet Dark 1">
      <a:srgbClr val="64287D"/>
    </a:custClr>
    <a:custClr name="WF Violet">
      <a:srgbClr val="823291"/>
    </a:custClr>
    <a:custClr name="WF Violet Light 1">
      <a:srgbClr val="BB70CC"/>
    </a:custClr>
    <a:custClr name="WF Violet Light 1">
      <a:srgbClr val="E5A2F2"/>
    </a:custClr>
    <a:custClr name="WF Indigo Dark 2">
      <a:srgbClr val="352B6B"/>
    </a:custClr>
    <a:custClr name="WF Indigo Dark 1">
      <a:srgbClr val="463782"/>
    </a:custClr>
    <a:custClr name="WF Indigo">
      <a:srgbClr val="5A469B"/>
    </a:custClr>
    <a:custClr name="WF Indigo Light 1">
      <a:srgbClr val="9A89D9"/>
    </a:custClr>
    <a:custClr name="WF Indigo Light 1">
      <a:srgbClr val="BFB3F2"/>
    </a:custClr>
  </a:custClrLst>
</a:theme>
</file>

<file path=docProps/app.xml><?xml version="1.0" encoding="utf-8"?>
<Properties xmlns="http://schemas.openxmlformats.org/officeDocument/2006/extended-properties" xmlns:vt="http://schemas.openxmlformats.org/officeDocument/2006/docPropsVTypes">
  <Template>WF 4x3 WFSans Embedded PowerPoint 14Jan2019</Template>
  <TotalTime>0</TotalTime>
  <Words>833</Words>
  <Application>Microsoft Office PowerPoint</Application>
  <PresentationFormat>On-screen Show (4:3)</PresentationFormat>
  <Paragraphs>58</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Wells Fargo Sans Display</vt:lpstr>
      <vt:lpstr>Wingdings</vt:lpstr>
      <vt:lpstr>Wells Fargo Sans</vt:lpstr>
      <vt:lpstr>1_Wells Fargo 2019</vt:lpstr>
      <vt:lpstr>Wells Fargo 2020</vt:lpstr>
      <vt:lpstr>Increasing Housing Access with a Racial Equity Lens </vt:lpstr>
      <vt:lpstr>  Housing Affordability Philanthropy </vt:lpstr>
      <vt:lpstr>Driving transformation and Innovation in Local Communities </vt:lpstr>
      <vt:lpstr>Housing Stability (Covid Update)  </vt:lpstr>
      <vt:lpstr> Increasing Supply of Affordable Homes </vt:lpstr>
      <vt:lpstr>  Expanding Homeownership Opportunities </vt:lpstr>
      <vt:lpstr>  Expanding Homeownership Opportunities</vt:lpstr>
      <vt:lpstr>PowerPoint Presentation</vt:lpstr>
      <vt:lpstr>PowerPoint Presentation</vt:lpstr>
      <vt:lpstr>PowerPoint Presentation</vt:lpstr>
      <vt:lpstr>PowerPoint Presentation</vt:lpstr>
      <vt:lpstr>PowerPoint Presentation</vt:lpstr>
    </vt:vector>
  </TitlesOfParts>
  <Manager/>
  <Company>Wells Fargo N.A.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Wells Fargo  4x3 PowerPoint template</dc:title>
  <dc:subject/>
  <dc:creator>Stein, Stephanie</dc:creator>
  <cp:keywords/>
  <dc:description/>
  <cp:lastModifiedBy>Washington, Rulon K.</cp:lastModifiedBy>
  <cp:revision>503</cp:revision>
  <cp:lastPrinted>2018-10-13T23:11:53Z</cp:lastPrinted>
  <dcterms:created xsi:type="dcterms:W3CDTF">2019-01-16T17:53:25Z</dcterms:created>
  <dcterms:modified xsi:type="dcterms:W3CDTF">2021-09-27T20:51:59Z</dcterms:modified>
  <cp:category/>
</cp:coreProperties>
</file>