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handoutMasterIdLst>
    <p:handoutMasterId r:id="rId10"/>
  </p:handoutMasterIdLst>
  <p:sldIdLst>
    <p:sldId id="256" r:id="rId2"/>
    <p:sldId id="274" r:id="rId3"/>
    <p:sldId id="272" r:id="rId4"/>
    <p:sldId id="275" r:id="rId5"/>
    <p:sldId id="269" r:id="rId6"/>
    <p:sldId id="276"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00FF"/>
    <a:srgbClr val="00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ED45D-D5F9-4FB7-9B33-935DE9078EC2}" v="54" dt="2023-09-28T16:09:16.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1" autoAdjust="0"/>
    <p:restoredTop sz="92597" autoAdjust="0"/>
  </p:normalViewPr>
  <p:slideViewPr>
    <p:cSldViewPr snapToGrid="0" snapToObjects="1" showGuides="1">
      <p:cViewPr varScale="1">
        <p:scale>
          <a:sx n="103" d="100"/>
          <a:sy n="103" d="100"/>
        </p:scale>
        <p:origin x="6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McPartlen" userId="d41f9dd6-6459-4133-ac30-467934bbcb43" providerId="ADAL" clId="{9ACED45D-D5F9-4FB7-9B33-935DE9078EC2}"/>
    <pc:docChg chg="undo custSel addSld delSld modSld">
      <pc:chgData name="Jack McPartlen" userId="d41f9dd6-6459-4133-ac30-467934bbcb43" providerId="ADAL" clId="{9ACED45D-D5F9-4FB7-9B33-935DE9078EC2}" dt="2023-09-28T16:13:30.335" v="1411" actId="20577"/>
      <pc:docMkLst>
        <pc:docMk/>
      </pc:docMkLst>
      <pc:sldChg chg="modSp add mod">
        <pc:chgData name="Jack McPartlen" userId="d41f9dd6-6459-4133-ac30-467934bbcb43" providerId="ADAL" clId="{9ACED45D-D5F9-4FB7-9B33-935DE9078EC2}" dt="2023-09-28T14:32:05.992" v="74" actId="20577"/>
        <pc:sldMkLst>
          <pc:docMk/>
          <pc:sldMk cId="0" sldId="256"/>
        </pc:sldMkLst>
        <pc:spChg chg="mod">
          <ac:chgData name="Jack McPartlen" userId="d41f9dd6-6459-4133-ac30-467934bbcb43" providerId="ADAL" clId="{9ACED45D-D5F9-4FB7-9B33-935DE9078EC2}" dt="2023-09-28T14:32:05.992" v="74" actId="20577"/>
          <ac:spMkLst>
            <pc:docMk/>
            <pc:sldMk cId="0" sldId="256"/>
            <ac:spMk id="292" creationId="{00000000-0000-0000-0000-000000000000}"/>
          </ac:spMkLst>
        </pc:spChg>
      </pc:sldChg>
      <pc:sldChg chg="del">
        <pc:chgData name="Jack McPartlen" userId="d41f9dd6-6459-4133-ac30-467934bbcb43" providerId="ADAL" clId="{9ACED45D-D5F9-4FB7-9B33-935DE9078EC2}" dt="2023-09-28T14:29:56.160" v="54" actId="47"/>
        <pc:sldMkLst>
          <pc:docMk/>
          <pc:sldMk cId="1357394599" sldId="256"/>
        </pc:sldMkLst>
      </pc:sldChg>
      <pc:sldChg chg="del">
        <pc:chgData name="Jack McPartlen" userId="d41f9dd6-6459-4133-ac30-467934bbcb43" providerId="ADAL" clId="{9ACED45D-D5F9-4FB7-9B33-935DE9078EC2}" dt="2023-09-28T14:32:36.936" v="78" actId="47"/>
        <pc:sldMkLst>
          <pc:docMk/>
          <pc:sldMk cId="1461913255" sldId="257"/>
        </pc:sldMkLst>
      </pc:sldChg>
      <pc:sldChg chg="del">
        <pc:chgData name="Jack McPartlen" userId="d41f9dd6-6459-4133-ac30-467934bbcb43" providerId="ADAL" clId="{9ACED45D-D5F9-4FB7-9B33-935DE9078EC2}" dt="2023-09-28T14:32:42.742" v="84" actId="47"/>
        <pc:sldMkLst>
          <pc:docMk/>
          <pc:sldMk cId="3186153995" sldId="258"/>
        </pc:sldMkLst>
      </pc:sldChg>
      <pc:sldChg chg="addSp delSp add del mod">
        <pc:chgData name="Jack McPartlen" userId="d41f9dd6-6459-4133-ac30-467934bbcb43" providerId="ADAL" clId="{9ACED45D-D5F9-4FB7-9B33-935DE9078EC2}" dt="2023-09-28T14:46:23.633" v="236" actId="47"/>
        <pc:sldMkLst>
          <pc:docMk/>
          <pc:sldMk cId="0" sldId="259"/>
        </pc:sldMkLst>
        <pc:spChg chg="del">
          <ac:chgData name="Jack McPartlen" userId="d41f9dd6-6459-4133-ac30-467934bbcb43" providerId="ADAL" clId="{9ACED45D-D5F9-4FB7-9B33-935DE9078EC2}" dt="2023-09-28T14:33:13.174" v="93" actId="478"/>
          <ac:spMkLst>
            <pc:docMk/>
            <pc:sldMk cId="0" sldId="259"/>
            <ac:spMk id="330" creationId="{00000000-0000-0000-0000-000000000000}"/>
          </ac:spMkLst>
        </pc:spChg>
        <pc:spChg chg="del">
          <ac:chgData name="Jack McPartlen" userId="d41f9dd6-6459-4133-ac30-467934bbcb43" providerId="ADAL" clId="{9ACED45D-D5F9-4FB7-9B33-935DE9078EC2}" dt="2023-09-28T14:33:11.509" v="92" actId="478"/>
          <ac:spMkLst>
            <pc:docMk/>
            <pc:sldMk cId="0" sldId="259"/>
            <ac:spMk id="332" creationId="{00000000-0000-0000-0000-000000000000}"/>
          </ac:spMkLst>
        </pc:spChg>
        <pc:graphicFrameChg chg="del">
          <ac:chgData name="Jack McPartlen" userId="d41f9dd6-6459-4133-ac30-467934bbcb43" providerId="ADAL" clId="{9ACED45D-D5F9-4FB7-9B33-935DE9078EC2}" dt="2023-09-28T14:33:10.006" v="91" actId="478"/>
          <ac:graphicFrameMkLst>
            <pc:docMk/>
            <pc:sldMk cId="0" sldId="259"/>
            <ac:graphicFrameMk id="331" creationId="{00000000-0000-0000-0000-000000000000}"/>
          </ac:graphicFrameMkLst>
        </pc:graphicFrameChg>
        <pc:picChg chg="add">
          <ac:chgData name="Jack McPartlen" userId="d41f9dd6-6459-4133-ac30-467934bbcb43" providerId="ADAL" clId="{9ACED45D-D5F9-4FB7-9B33-935DE9078EC2}" dt="2023-09-28T14:33:59.356" v="94" actId="22"/>
          <ac:picMkLst>
            <pc:docMk/>
            <pc:sldMk cId="0" sldId="259"/>
            <ac:picMk id="3" creationId="{5658030F-38F6-D108-0F76-0FCE85FA3654}"/>
          </ac:picMkLst>
        </pc:picChg>
      </pc:sldChg>
      <pc:sldChg chg="del">
        <pc:chgData name="Jack McPartlen" userId="d41f9dd6-6459-4133-ac30-467934bbcb43" providerId="ADAL" clId="{9ACED45D-D5F9-4FB7-9B33-935DE9078EC2}" dt="2023-09-28T14:32:43.523" v="85" actId="47"/>
        <pc:sldMkLst>
          <pc:docMk/>
          <pc:sldMk cId="4090070687" sldId="259"/>
        </pc:sldMkLst>
      </pc:sldChg>
      <pc:sldChg chg="del">
        <pc:chgData name="Jack McPartlen" userId="d41f9dd6-6459-4133-ac30-467934bbcb43" providerId="ADAL" clId="{9ACED45D-D5F9-4FB7-9B33-935DE9078EC2}" dt="2023-09-28T14:32:35.998" v="77" actId="47"/>
        <pc:sldMkLst>
          <pc:docMk/>
          <pc:sldMk cId="3485754926" sldId="260"/>
        </pc:sldMkLst>
      </pc:sldChg>
      <pc:sldChg chg="del">
        <pc:chgData name="Jack McPartlen" userId="d41f9dd6-6459-4133-ac30-467934bbcb43" providerId="ADAL" clId="{9ACED45D-D5F9-4FB7-9B33-935DE9078EC2}" dt="2023-09-28T14:32:40.397" v="82" actId="47"/>
        <pc:sldMkLst>
          <pc:docMk/>
          <pc:sldMk cId="2652888533" sldId="261"/>
        </pc:sldMkLst>
      </pc:sldChg>
      <pc:sldChg chg="del">
        <pc:chgData name="Jack McPartlen" userId="d41f9dd6-6459-4133-ac30-467934bbcb43" providerId="ADAL" clId="{9ACED45D-D5F9-4FB7-9B33-935DE9078EC2}" dt="2023-09-28T14:32:37.861" v="79" actId="47"/>
        <pc:sldMkLst>
          <pc:docMk/>
          <pc:sldMk cId="3165381259" sldId="262"/>
        </pc:sldMkLst>
      </pc:sldChg>
      <pc:sldChg chg="del">
        <pc:chgData name="Jack McPartlen" userId="d41f9dd6-6459-4133-ac30-467934bbcb43" providerId="ADAL" clId="{9ACED45D-D5F9-4FB7-9B33-935DE9078EC2}" dt="2023-09-28T14:32:38.685" v="80" actId="47"/>
        <pc:sldMkLst>
          <pc:docMk/>
          <pc:sldMk cId="4287170357" sldId="263"/>
        </pc:sldMkLst>
      </pc:sldChg>
      <pc:sldChg chg="del">
        <pc:chgData name="Jack McPartlen" userId="d41f9dd6-6459-4133-ac30-467934bbcb43" providerId="ADAL" clId="{9ACED45D-D5F9-4FB7-9B33-935DE9078EC2}" dt="2023-09-28T14:32:44.301" v="86" actId="47"/>
        <pc:sldMkLst>
          <pc:docMk/>
          <pc:sldMk cId="2352992776" sldId="264"/>
        </pc:sldMkLst>
      </pc:sldChg>
      <pc:sldChg chg="del">
        <pc:chgData name="Jack McPartlen" userId="d41f9dd6-6459-4133-ac30-467934bbcb43" providerId="ADAL" clId="{9ACED45D-D5F9-4FB7-9B33-935DE9078EC2}" dt="2023-09-28T14:32:45.324" v="87" actId="47"/>
        <pc:sldMkLst>
          <pc:docMk/>
          <pc:sldMk cId="2136443684" sldId="265"/>
        </pc:sldMkLst>
      </pc:sldChg>
      <pc:sldChg chg="del">
        <pc:chgData name="Jack McPartlen" userId="d41f9dd6-6459-4133-ac30-467934bbcb43" providerId="ADAL" clId="{9ACED45D-D5F9-4FB7-9B33-935DE9078EC2}" dt="2023-09-28T14:32:49.680" v="89" actId="47"/>
        <pc:sldMkLst>
          <pc:docMk/>
          <pc:sldMk cId="307340341" sldId="266"/>
        </pc:sldMkLst>
      </pc:sldChg>
      <pc:sldChg chg="del">
        <pc:chgData name="Jack McPartlen" userId="d41f9dd6-6459-4133-ac30-467934bbcb43" providerId="ADAL" clId="{9ACED45D-D5F9-4FB7-9B33-935DE9078EC2}" dt="2023-09-28T14:32:39.538" v="81" actId="47"/>
        <pc:sldMkLst>
          <pc:docMk/>
          <pc:sldMk cId="1143567839" sldId="268"/>
        </pc:sldMkLst>
      </pc:sldChg>
      <pc:sldChg chg="modSp add mod">
        <pc:chgData name="Jack McPartlen" userId="d41f9dd6-6459-4133-ac30-467934bbcb43" providerId="ADAL" clId="{9ACED45D-D5F9-4FB7-9B33-935DE9078EC2}" dt="2023-09-28T16:13:30.335" v="1411" actId="20577"/>
        <pc:sldMkLst>
          <pc:docMk/>
          <pc:sldMk cId="0" sldId="269"/>
        </pc:sldMkLst>
        <pc:spChg chg="mod">
          <ac:chgData name="Jack McPartlen" userId="d41f9dd6-6459-4133-ac30-467934bbcb43" providerId="ADAL" clId="{9ACED45D-D5F9-4FB7-9B33-935DE9078EC2}" dt="2023-09-28T16:13:30.335" v="1411" actId="20577"/>
          <ac:spMkLst>
            <pc:docMk/>
            <pc:sldMk cId="0" sldId="269"/>
            <ac:spMk id="695" creationId="{00000000-0000-0000-0000-000000000000}"/>
          </ac:spMkLst>
        </pc:spChg>
        <pc:spChg chg="mod">
          <ac:chgData name="Jack McPartlen" userId="d41f9dd6-6459-4133-ac30-467934bbcb43" providerId="ADAL" clId="{9ACED45D-D5F9-4FB7-9B33-935DE9078EC2}" dt="2023-09-28T14:51:00.712" v="271" actId="20577"/>
          <ac:spMkLst>
            <pc:docMk/>
            <pc:sldMk cId="0" sldId="269"/>
            <ac:spMk id="696" creationId="{00000000-0000-0000-0000-000000000000}"/>
          </ac:spMkLst>
        </pc:spChg>
      </pc:sldChg>
      <pc:sldChg chg="del">
        <pc:chgData name="Jack McPartlen" userId="d41f9dd6-6459-4133-ac30-467934bbcb43" providerId="ADAL" clId="{9ACED45D-D5F9-4FB7-9B33-935DE9078EC2}" dt="2023-09-28T14:32:41.376" v="83" actId="47"/>
        <pc:sldMkLst>
          <pc:docMk/>
          <pc:sldMk cId="2890812323" sldId="269"/>
        </pc:sldMkLst>
      </pc:sldChg>
      <pc:sldChg chg="del">
        <pc:chgData name="Jack McPartlen" userId="d41f9dd6-6459-4133-ac30-467934bbcb43" providerId="ADAL" clId="{9ACED45D-D5F9-4FB7-9B33-935DE9078EC2}" dt="2023-09-28T14:32:46.857" v="88" actId="47"/>
        <pc:sldMkLst>
          <pc:docMk/>
          <pc:sldMk cId="3265817085" sldId="270"/>
        </pc:sldMkLst>
      </pc:sldChg>
      <pc:sldChg chg="addSp delSp modSp mod modAnim">
        <pc:chgData name="Jack McPartlen" userId="d41f9dd6-6459-4133-ac30-467934bbcb43" providerId="ADAL" clId="{9ACED45D-D5F9-4FB7-9B33-935DE9078EC2}" dt="2023-09-28T14:37:05.253" v="235" actId="22"/>
        <pc:sldMkLst>
          <pc:docMk/>
          <pc:sldMk cId="2658856629" sldId="272"/>
        </pc:sldMkLst>
        <pc:spChg chg="mod">
          <ac:chgData name="Jack McPartlen" userId="d41f9dd6-6459-4133-ac30-467934bbcb43" providerId="ADAL" clId="{9ACED45D-D5F9-4FB7-9B33-935DE9078EC2}" dt="2023-09-28T14:29:42.631" v="53" actId="20577"/>
          <ac:spMkLst>
            <pc:docMk/>
            <pc:sldMk cId="2658856629" sldId="272"/>
            <ac:spMk id="2" creationId="{E33A4D61-F8DD-4D49-B5F4-8F9093A804D6}"/>
          </ac:spMkLst>
        </pc:spChg>
        <pc:picChg chg="add del">
          <ac:chgData name="Jack McPartlen" userId="d41f9dd6-6459-4133-ac30-467934bbcb43" providerId="ADAL" clId="{9ACED45D-D5F9-4FB7-9B33-935DE9078EC2}" dt="2023-09-28T14:37:05.253" v="235" actId="22"/>
          <ac:picMkLst>
            <pc:docMk/>
            <pc:sldMk cId="2658856629" sldId="272"/>
            <ac:picMk id="4" creationId="{411D3A48-3DA8-8D50-259C-93BD292D6403}"/>
          </ac:picMkLst>
        </pc:picChg>
        <pc:picChg chg="del">
          <ac:chgData name="Jack McPartlen" userId="d41f9dd6-6459-4133-ac30-467934bbcb43" providerId="ADAL" clId="{9ACED45D-D5F9-4FB7-9B33-935DE9078EC2}" dt="2023-09-28T14:29:04.755" v="41" actId="478"/>
          <ac:picMkLst>
            <pc:docMk/>
            <pc:sldMk cId="2658856629" sldId="272"/>
            <ac:picMk id="11" creationId="{23DEBD29-F96B-42C6-8913-AB3265CF5252}"/>
          </ac:picMkLst>
        </pc:picChg>
        <pc:picChg chg="mod">
          <ac:chgData name="Jack McPartlen" userId="d41f9dd6-6459-4133-ac30-467934bbcb43" providerId="ADAL" clId="{9ACED45D-D5F9-4FB7-9B33-935DE9078EC2}" dt="2023-09-28T14:29:15.996" v="43" actId="1076"/>
          <ac:picMkLst>
            <pc:docMk/>
            <pc:sldMk cId="2658856629" sldId="272"/>
            <ac:picMk id="13" creationId="{ED6BD13A-F450-4472-BB54-36DF0B6D38B2}"/>
          </ac:picMkLst>
        </pc:picChg>
        <pc:picChg chg="mod">
          <ac:chgData name="Jack McPartlen" userId="d41f9dd6-6459-4133-ac30-467934bbcb43" providerId="ADAL" clId="{9ACED45D-D5F9-4FB7-9B33-935DE9078EC2}" dt="2023-09-28T14:29:26.144" v="46" actId="1076"/>
          <ac:picMkLst>
            <pc:docMk/>
            <pc:sldMk cId="2658856629" sldId="272"/>
            <ac:picMk id="32" creationId="{DF106E74-AEB0-478C-917E-D0EA740755A0}"/>
          </ac:picMkLst>
        </pc:picChg>
      </pc:sldChg>
      <pc:sldChg chg="new del">
        <pc:chgData name="Jack McPartlen" userId="d41f9dd6-6459-4133-ac30-467934bbcb43" providerId="ADAL" clId="{9ACED45D-D5F9-4FB7-9B33-935DE9078EC2}" dt="2023-09-28T14:32:32.888" v="76" actId="47"/>
        <pc:sldMkLst>
          <pc:docMk/>
          <pc:sldMk cId="4097151942" sldId="273"/>
        </pc:sldMkLst>
      </pc:sldChg>
      <pc:sldChg chg="modSp add mod">
        <pc:chgData name="Jack McPartlen" userId="d41f9dd6-6459-4133-ac30-467934bbcb43" providerId="ADAL" clId="{9ACED45D-D5F9-4FB7-9B33-935DE9078EC2}" dt="2023-09-28T16:01:00.941" v="1300" actId="20577"/>
        <pc:sldMkLst>
          <pc:docMk/>
          <pc:sldMk cId="0" sldId="274"/>
        </pc:sldMkLst>
        <pc:spChg chg="mod">
          <ac:chgData name="Jack McPartlen" userId="d41f9dd6-6459-4133-ac30-467934bbcb43" providerId="ADAL" clId="{9ACED45D-D5F9-4FB7-9B33-935DE9078EC2}" dt="2023-09-28T16:01:00.941" v="1300" actId="20577"/>
          <ac:spMkLst>
            <pc:docMk/>
            <pc:sldMk cId="0" sldId="274"/>
            <ac:spMk id="301" creationId="{00000000-0000-0000-0000-000000000000}"/>
          </ac:spMkLst>
        </pc:spChg>
      </pc:sldChg>
      <pc:sldChg chg="addSp new mod">
        <pc:chgData name="Jack McPartlen" userId="d41f9dd6-6459-4133-ac30-467934bbcb43" providerId="ADAL" clId="{9ACED45D-D5F9-4FB7-9B33-935DE9078EC2}" dt="2023-09-28T14:46:41.150" v="238" actId="22"/>
        <pc:sldMkLst>
          <pc:docMk/>
          <pc:sldMk cId="4108106172" sldId="275"/>
        </pc:sldMkLst>
        <pc:picChg chg="add">
          <ac:chgData name="Jack McPartlen" userId="d41f9dd6-6459-4133-ac30-467934bbcb43" providerId="ADAL" clId="{9ACED45D-D5F9-4FB7-9B33-935DE9078EC2}" dt="2023-09-28T14:46:41.150" v="238" actId="22"/>
          <ac:picMkLst>
            <pc:docMk/>
            <pc:sldMk cId="4108106172" sldId="275"/>
            <ac:picMk id="5" creationId="{D177E2E9-0E07-E7CD-A5FC-F65126F4E1A9}"/>
          </ac:picMkLst>
        </pc:picChg>
      </pc:sldChg>
      <pc:sldChg chg="addSp modSp add mod">
        <pc:chgData name="Jack McPartlen" userId="d41f9dd6-6459-4133-ac30-467934bbcb43" providerId="ADAL" clId="{9ACED45D-D5F9-4FB7-9B33-935DE9078EC2}" dt="2023-09-28T16:11:38.985" v="1410" actId="207"/>
        <pc:sldMkLst>
          <pc:docMk/>
          <pc:sldMk cId="0" sldId="276"/>
        </pc:sldMkLst>
        <pc:spChg chg="add mod">
          <ac:chgData name="Jack McPartlen" userId="d41f9dd6-6459-4133-ac30-467934bbcb43" providerId="ADAL" clId="{9ACED45D-D5F9-4FB7-9B33-935DE9078EC2}" dt="2023-09-28T16:11:38.985" v="1410" actId="207"/>
          <ac:spMkLst>
            <pc:docMk/>
            <pc:sldMk cId="0" sldId="276"/>
            <ac:spMk id="2" creationId="{8C6D0B97-5BF8-C3CA-EC5A-9091F6390C40}"/>
          </ac:spMkLst>
        </pc:spChg>
        <pc:spChg chg="mod">
          <ac:chgData name="Jack McPartlen" userId="d41f9dd6-6459-4133-ac30-467934bbcb43" providerId="ADAL" clId="{9ACED45D-D5F9-4FB7-9B33-935DE9078EC2}" dt="2023-09-28T15:45:44.066" v="864" actId="20577"/>
          <ac:spMkLst>
            <pc:docMk/>
            <pc:sldMk cId="0" sldId="276"/>
            <ac:spMk id="695" creationId="{00000000-0000-0000-0000-000000000000}"/>
          </ac:spMkLst>
        </pc:spChg>
        <pc:spChg chg="mod">
          <ac:chgData name="Jack McPartlen" userId="d41f9dd6-6459-4133-ac30-467934bbcb43" providerId="ADAL" clId="{9ACED45D-D5F9-4FB7-9B33-935DE9078EC2}" dt="2023-09-28T15:45:33.297" v="848" actId="20577"/>
          <ac:spMkLst>
            <pc:docMk/>
            <pc:sldMk cId="0" sldId="276"/>
            <ac:spMk id="696" creationId="{00000000-0000-0000-0000-000000000000}"/>
          </ac:spMkLst>
        </pc:spChg>
      </pc:sldChg>
      <pc:sldChg chg="addSp modSp add mod">
        <pc:chgData name="Jack McPartlen" userId="d41f9dd6-6459-4133-ac30-467934bbcb43" providerId="ADAL" clId="{9ACED45D-D5F9-4FB7-9B33-935DE9078EC2}" dt="2023-09-28T16:10:34.743" v="1408" actId="113"/>
        <pc:sldMkLst>
          <pc:docMk/>
          <pc:sldMk cId="3353835580" sldId="277"/>
        </pc:sldMkLst>
        <pc:spChg chg="mod">
          <ac:chgData name="Jack McPartlen" userId="d41f9dd6-6459-4133-ac30-467934bbcb43" providerId="ADAL" clId="{9ACED45D-D5F9-4FB7-9B33-935DE9078EC2}" dt="2023-09-28T15:52:40.616" v="1297" actId="20577"/>
          <ac:spMkLst>
            <pc:docMk/>
            <pc:sldMk cId="3353835580" sldId="277"/>
            <ac:spMk id="2" creationId="{8C6D0B97-5BF8-C3CA-EC5A-9091F6390C40}"/>
          </ac:spMkLst>
        </pc:spChg>
        <pc:spChg chg="add mod">
          <ac:chgData name="Jack McPartlen" userId="d41f9dd6-6459-4133-ac30-467934bbcb43" providerId="ADAL" clId="{9ACED45D-D5F9-4FB7-9B33-935DE9078EC2}" dt="2023-09-28T16:10:05.584" v="1407" actId="122"/>
          <ac:spMkLst>
            <pc:docMk/>
            <pc:sldMk cId="3353835580" sldId="277"/>
            <ac:spMk id="3" creationId="{8EF74C95-B7F3-FEA9-C9C6-7F0A0EDF95B7}"/>
          </ac:spMkLst>
        </pc:spChg>
        <pc:spChg chg="mod">
          <ac:chgData name="Jack McPartlen" userId="d41f9dd6-6459-4133-ac30-467934bbcb43" providerId="ADAL" clId="{9ACED45D-D5F9-4FB7-9B33-935DE9078EC2}" dt="2023-09-28T16:10:34.743" v="1408" actId="113"/>
          <ac:spMkLst>
            <pc:docMk/>
            <pc:sldMk cId="3353835580" sldId="277"/>
            <ac:spMk id="696" creationId="{00000000-0000-0000-0000-000000000000}"/>
          </ac:spMkLst>
        </pc:spChg>
      </pc:sldChg>
      <pc:sldMasterChg chg="delSldLayout">
        <pc:chgData name="Jack McPartlen" userId="d41f9dd6-6459-4133-ac30-467934bbcb43" providerId="ADAL" clId="{9ACED45D-D5F9-4FB7-9B33-935DE9078EC2}" dt="2023-09-28T14:46:23.633" v="236" actId="47"/>
        <pc:sldMasterMkLst>
          <pc:docMk/>
          <pc:sldMasterMk cId="2967287800" sldId="2147483660"/>
        </pc:sldMasterMkLst>
        <pc:sldLayoutChg chg="del">
          <pc:chgData name="Jack McPartlen" userId="d41f9dd6-6459-4133-ac30-467934bbcb43" providerId="ADAL" clId="{9ACED45D-D5F9-4FB7-9B33-935DE9078EC2}" dt="2023-09-28T14:46:23.633" v="236" actId="47"/>
          <pc:sldLayoutMkLst>
            <pc:docMk/>
            <pc:sldMasterMk cId="2967287800" sldId="2147483660"/>
            <pc:sldLayoutMk cId="4257399049"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9F17D5-296B-4862-9579-89C0BF3FA5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6990A9-668B-43E7-9841-B74B7A2D8E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1824D4-993F-4107-9652-8E3B8517BF61}" type="datetimeFigureOut">
              <a:rPr lang="en-US" smtClean="0"/>
              <a:t>9/28/2023</a:t>
            </a:fld>
            <a:endParaRPr lang="en-US"/>
          </a:p>
        </p:txBody>
      </p:sp>
      <p:sp>
        <p:nvSpPr>
          <p:cNvPr id="4" name="Footer Placeholder 3">
            <a:extLst>
              <a:ext uri="{FF2B5EF4-FFF2-40B4-BE49-F238E27FC236}">
                <a16:creationId xmlns:a16="http://schemas.microsoft.com/office/drawing/2014/main" id="{5165BEE0-5F55-4622-ADCD-2BD14C36D4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2E2B07-BD25-4FC0-82EE-9DF119153E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2DF631-99B1-4596-9196-715930D81644}" type="slidenum">
              <a:rPr lang="en-US" smtClean="0"/>
              <a:t>‹#›</a:t>
            </a:fld>
            <a:endParaRPr lang="en-US"/>
          </a:p>
        </p:txBody>
      </p:sp>
    </p:spTree>
    <p:extLst>
      <p:ext uri="{BB962C8B-B14F-4D97-AF65-F5344CB8AC3E}">
        <p14:creationId xmlns:p14="http://schemas.microsoft.com/office/powerpoint/2010/main" val="29838151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27978-8F6F-4BBC-9187-CCA34416B0EF}"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2A757-5873-4062-B964-F6A385D64F3F}" type="slidenum">
              <a:rPr lang="en-US" smtClean="0"/>
              <a:t>‹#›</a:t>
            </a:fld>
            <a:endParaRPr lang="en-US"/>
          </a:p>
        </p:txBody>
      </p:sp>
    </p:spTree>
    <p:extLst>
      <p:ext uri="{BB962C8B-B14F-4D97-AF65-F5344CB8AC3E}">
        <p14:creationId xmlns:p14="http://schemas.microsoft.com/office/powerpoint/2010/main" val="15689441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presentation/d/1Ep8aFWEVeIPT-K5KUKxSSAJ-SRLXCVKBp1jvpTx5K5o/edit#slide=id.ga445603bfe_0_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ac7526c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aac7526c4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af29bd859a_0_2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af29bd859a_0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Revamp ‘Who We Are’ and ‘Our Business Model’</a:t>
            </a:r>
            <a:endParaRPr/>
          </a:p>
          <a:p>
            <a:pPr marL="457200" lvl="0" indent="-298450" algn="l" rtl="0">
              <a:spcBef>
                <a:spcPts val="0"/>
              </a:spcBef>
              <a:spcAft>
                <a:spcPts val="0"/>
              </a:spcAft>
              <a:buSzPts val="1100"/>
              <a:buChar char="-"/>
            </a:pPr>
            <a:r>
              <a:rPr lang="en"/>
              <a:t>Breaking Boundaries</a:t>
            </a:r>
            <a:endParaRPr/>
          </a:p>
          <a:p>
            <a:pPr marL="457200" lvl="0" indent="-298450" algn="l" rtl="0">
              <a:spcBef>
                <a:spcPts val="0"/>
              </a:spcBef>
              <a:spcAft>
                <a:spcPts val="0"/>
              </a:spcAft>
              <a:buSzPts val="1100"/>
              <a:buChar char="-"/>
            </a:pPr>
            <a:r>
              <a:rPr lang="en"/>
              <a:t>The three C’s </a:t>
            </a:r>
            <a:endParaRPr/>
          </a:p>
          <a:p>
            <a:pPr marL="457200" lvl="0" indent="-298450" algn="l" rtl="0">
              <a:spcBef>
                <a:spcPts val="0"/>
              </a:spcBef>
              <a:spcAft>
                <a:spcPts val="0"/>
              </a:spcAft>
              <a:buSzPts val="1100"/>
              <a:buChar char="-"/>
            </a:pPr>
            <a:r>
              <a:rPr lang="en" u="sng">
                <a:solidFill>
                  <a:schemeClr val="hlink"/>
                </a:solidFill>
                <a:hlinkClick r:id="rId3"/>
              </a:rPr>
              <a:t>https://docs.google.com/presentation/d/1Ep8aFWEVeIPT-K5KUKxSSAJ-SRLXCVKBp1jvpTx5K5o/edit#slide=id.ga445603bfe_0_7</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ac752756a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ac752756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ac752756a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ac752756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ac752756a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ac752756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689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6.png"/><Relationship Id="rId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6.png"/><Relationship Id="rId4" Type="http://schemas.microsoft.com/office/2007/relationships/hdphoto" Target="../media/hdphoto4.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09F0C38A-F466-D84F-99B9-99856C5AE57C}"/>
              </a:ext>
            </a:extLst>
          </p:cNvPr>
          <p:cNvPicPr>
            <a:picLocks noChangeAspect="1"/>
          </p:cNvPicPr>
          <p:nvPr userDrawn="1"/>
        </p:nvPicPr>
        <p:blipFill>
          <a:blip r:embed="rId3"/>
          <a:stretch>
            <a:fillRect/>
          </a:stretch>
        </p:blipFill>
        <p:spPr>
          <a:xfrm>
            <a:off x="5609223" y="4648203"/>
            <a:ext cx="973559" cy="1259375"/>
          </a:xfrm>
          <a:prstGeom prst="rect">
            <a:avLst/>
          </a:prstGeom>
        </p:spPr>
      </p:pic>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spTree>
    <p:extLst>
      <p:ext uri="{BB962C8B-B14F-4D97-AF65-F5344CB8AC3E}">
        <p14:creationId xmlns:p14="http://schemas.microsoft.com/office/powerpoint/2010/main" val="196027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st+Callout">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4906083"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5147923"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0" y="457200"/>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6565900" y="1889597"/>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6565900" y="3328345"/>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8242302" y="457202"/>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8242302" y="1882590"/>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8242302" y="3334871"/>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3" name="Slide Number Placeholder 5">
            <a:extLst>
              <a:ext uri="{FF2B5EF4-FFF2-40B4-BE49-F238E27FC236}">
                <a16:creationId xmlns:a16="http://schemas.microsoft.com/office/drawing/2014/main" id="{DD75867F-2F5B-AB40-8B0B-B0861743F98F}"/>
              </a:ext>
            </a:extLst>
          </p:cNvPr>
          <p:cNvSpPr txBox="1">
            <a:spLocks/>
          </p:cNvSpPr>
          <p:nvPr userDrawn="1"/>
        </p:nvSpPr>
        <p:spPr>
          <a:xfrm>
            <a:off x="6565900"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a:solidFill>
                <a:schemeClr val="bg1"/>
              </a:solidFill>
            </a:endParaRPr>
          </a:p>
        </p:txBody>
      </p:sp>
    </p:spTree>
    <p:extLst>
      <p:ext uri="{BB962C8B-B14F-4D97-AF65-F5344CB8AC3E}">
        <p14:creationId xmlns:p14="http://schemas.microsoft.com/office/powerpoint/2010/main" val="5671593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p:nvPr userDrawn="1"/>
        </p:nvCxnSpPr>
        <p:spPr>
          <a:xfrm>
            <a:off x="4065495" y="1116107"/>
            <a:ext cx="0" cy="46257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p:nvPr userDrawn="1"/>
        </p:nvCxnSpPr>
        <p:spPr>
          <a:xfrm>
            <a:off x="8130988" y="1116107"/>
            <a:ext cx="0" cy="46257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pic>
        <p:nvPicPr>
          <p:cNvPr id="23" name="Picture 22" descr="A picture containing drawing&#10;&#10;Description automatically generated">
            <a:extLst>
              <a:ext uri="{FF2B5EF4-FFF2-40B4-BE49-F238E27FC236}">
                <a16:creationId xmlns:a16="http://schemas.microsoft.com/office/drawing/2014/main" id="{E70B2211-D0EE-9242-A492-B173E1BB3C8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327676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er and 1List">
    <p:bg>
      <p:bgRef idx="1001">
        <a:schemeClr val="bg1"/>
      </p:bgRef>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userDrawn="1"/>
        </p:nvPicPr>
        <p:blipFill rotWithShape="1">
          <a:blip r:embed="rId2"/>
          <a:srcRect l="62478" t="-91" r="2" b="-1"/>
          <a:stretch/>
        </p:blipFill>
        <p:spPr>
          <a:xfrm>
            <a:off x="7615825" y="0"/>
            <a:ext cx="4569825" cy="6851649"/>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6489011"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a:t>Click icon to add picture</a:t>
            </a:r>
          </a:p>
        </p:txBody>
      </p:sp>
      <p:sp>
        <p:nvSpPr>
          <p:cNvPr id="8" name="Slide Number Placeholder 5">
            <a:extLst>
              <a:ext uri="{FF2B5EF4-FFF2-40B4-BE49-F238E27FC236}">
                <a16:creationId xmlns:a16="http://schemas.microsoft.com/office/drawing/2014/main" id="{C912222B-BFE5-F645-BAC0-77A21CE824EF}"/>
              </a:ext>
            </a:extLst>
          </p:cNvPr>
          <p:cNvSpPr txBox="1">
            <a:spLocks/>
          </p:cNvSpPr>
          <p:nvPr userDrawn="1"/>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a:solidFill>
                <a:schemeClr val="bg1"/>
              </a:solidFill>
            </a:endParaRPr>
          </a:p>
        </p:txBody>
      </p:sp>
    </p:spTree>
    <p:extLst>
      <p:ext uri="{BB962C8B-B14F-4D97-AF65-F5344CB8AC3E}">
        <p14:creationId xmlns:p14="http://schemas.microsoft.com/office/powerpoint/2010/main" val="4244212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65763" y="548641"/>
            <a:ext cx="2842766" cy="2988993"/>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pic>
        <p:nvPicPr>
          <p:cNvPr id="7" name="Picture 6" descr="A picture containing drawing&#10;&#10;Description automatically generated">
            <a:extLst>
              <a:ext uri="{FF2B5EF4-FFF2-40B4-BE49-F238E27FC236}">
                <a16:creationId xmlns:a16="http://schemas.microsoft.com/office/drawing/2014/main" id="{955E9647-C285-F549-B4CC-166DC3F7A5A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7201" y="5490276"/>
            <a:ext cx="710339" cy="910525"/>
          </a:xfrm>
          <a:prstGeom prst="rect">
            <a:avLst/>
          </a:prstGeom>
        </p:spPr>
      </p:pic>
      <p:sp>
        <p:nvSpPr>
          <p:cNvPr id="5" name="Triangle 4">
            <a:extLst>
              <a:ext uri="{FF2B5EF4-FFF2-40B4-BE49-F238E27FC236}">
                <a16:creationId xmlns:a16="http://schemas.microsoft.com/office/drawing/2014/main" id="{12E805CD-2B62-1D49-9D46-8BDAF2BFA49B}"/>
              </a:ext>
            </a:extLst>
          </p:cNvPr>
          <p:cNvSpPr/>
          <p:nvPr userDrawn="1"/>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3"/>
              </a:solidFill>
            </a:endParaRPr>
          </a:p>
        </p:txBody>
      </p:sp>
    </p:spTree>
    <p:extLst>
      <p:ext uri="{BB962C8B-B14F-4D97-AF65-F5344CB8AC3E}">
        <p14:creationId xmlns:p14="http://schemas.microsoft.com/office/powerpoint/2010/main" val="231133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73285" r="50001" b="-1"/>
          <a:stretch/>
        </p:blipFill>
        <p:spPr>
          <a:xfrm>
            <a:off x="1" y="5022848"/>
            <a:ext cx="6095997" cy="1828801"/>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1878585" y="5486401"/>
            <a:ext cx="3272536" cy="910525"/>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pic>
        <p:nvPicPr>
          <p:cNvPr id="7" name="Picture 6" descr="A picture containing drawing&#10;&#10;Description automatically generated">
            <a:extLst>
              <a:ext uri="{FF2B5EF4-FFF2-40B4-BE49-F238E27FC236}">
                <a16:creationId xmlns:a16="http://schemas.microsoft.com/office/drawing/2014/main" id="{955E9647-C285-F549-B4CC-166DC3F7A5A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7201" y="5486401"/>
            <a:ext cx="710339" cy="910525"/>
          </a:xfrm>
          <a:prstGeom prst="rect">
            <a:avLst/>
          </a:prstGeom>
        </p:spPr>
      </p:pic>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89498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551924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a:t>Click icon to add picture</a:t>
            </a:r>
          </a:p>
        </p:txBody>
      </p:sp>
    </p:spTree>
    <p:extLst>
      <p:ext uri="{BB962C8B-B14F-4D97-AF65-F5344CB8AC3E}">
        <p14:creationId xmlns:p14="http://schemas.microsoft.com/office/powerpoint/2010/main" val="405520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2List">
    <p:bg>
      <p:bgPr>
        <a:solidFill>
          <a:schemeClr val="bg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userDrawn="1"/>
        </p:nvPicPr>
        <p:blipFill rotWithShape="1">
          <a:blip r:embed="rId2"/>
          <a:srcRect l="-309" t="-91" r="2" b="75532"/>
          <a:stretch/>
        </p:blipFill>
        <p:spPr>
          <a:xfrm>
            <a:off x="-31401" y="0"/>
            <a:ext cx="12217051" cy="1681163"/>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681163"/>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505075"/>
            <a:ext cx="5540375" cy="351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681163"/>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505075"/>
            <a:ext cx="5402981" cy="351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C8672CB-F25A-8243-920C-A4CEC6DADDE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416436"/>
            <a:ext cx="710339" cy="910525"/>
          </a:xfrm>
          <a:prstGeom prst="rect">
            <a:avLst/>
          </a:prstGeom>
        </p:spPr>
      </p:pic>
      <p:sp>
        <p:nvSpPr>
          <p:cNvPr id="13" name="Slide Number Placeholder 5">
            <a:extLst>
              <a:ext uri="{FF2B5EF4-FFF2-40B4-BE49-F238E27FC236}">
                <a16:creationId xmlns:a16="http://schemas.microsoft.com/office/drawing/2014/main" id="{1AEB2932-8116-6A40-A3AE-8ADD55E9AC45}"/>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245570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Header and 2List">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7F736E2-93B9-0A43-8C89-DBF115D31CE8}"/>
              </a:ext>
            </a:extLst>
          </p:cNvPr>
          <p:cNvPicPr>
            <a:picLocks noChangeAspect="1"/>
          </p:cNvPicPr>
          <p:nvPr userDrawn="1"/>
        </p:nvPicPr>
        <p:blipFill rotWithShape="1">
          <a:blip r:embed="rId2"/>
          <a:srcRect l="-309" t="-91" r="2" b="75532"/>
          <a:stretch/>
        </p:blipFill>
        <p:spPr>
          <a:xfrm>
            <a:off x="-31401" y="0"/>
            <a:ext cx="12217051" cy="1681163"/>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950103"/>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841251"/>
            <a:ext cx="3563471"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C8672CB-F25A-8243-920C-A4CEC6DADDE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416436"/>
            <a:ext cx="710339" cy="910525"/>
          </a:xfrm>
          <a:prstGeom prst="rect">
            <a:avLst/>
          </a:prstGeom>
        </p:spPr>
      </p:pic>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950103"/>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841251"/>
            <a:ext cx="3563468"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950103"/>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841251"/>
            <a:ext cx="3563469"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3FE75866-C199-8042-840D-BA95EB17D157}"/>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2117515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and 2Li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681163"/>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505076"/>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681163"/>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505076"/>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7D28D5CA-94BA-F04A-9D12-4BC6D5FCC2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217511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MostlyBlank">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FA5F-C52E-364D-85CE-D10910100134}"/>
              </a:ext>
            </a:extLst>
          </p:cNvPr>
          <p:cNvSpPr>
            <a:spLocks noGrp="1"/>
          </p:cNvSpPr>
          <p:nvPr>
            <p:ph type="title"/>
          </p:nvPr>
        </p:nvSpPr>
        <p:spPr>
          <a:xfrm>
            <a:off x="457200" y="363540"/>
            <a:ext cx="10896600" cy="1325563"/>
          </a:xfrm>
          <a:prstGeom prst="rect">
            <a:avLst/>
          </a:prstGeom>
        </p:spPr>
        <p:txBody>
          <a:body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8BCA5FC5-CA85-1D4F-BB51-71D608EFF7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316543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MostlyBlank">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FA5F-C52E-364D-85CE-D10910100134}"/>
              </a:ext>
            </a:extLst>
          </p:cNvPr>
          <p:cNvSpPr>
            <a:spLocks noGrp="1"/>
          </p:cNvSpPr>
          <p:nvPr>
            <p:ph type="title"/>
          </p:nvPr>
        </p:nvSpPr>
        <p:spPr>
          <a:xfrm>
            <a:off x="457200" y="363540"/>
            <a:ext cx="10896600" cy="1325563"/>
          </a:xfrm>
          <a:prstGeom prst="rect">
            <a:avLst/>
          </a:prstGeom>
        </p:spPr>
        <p:txBody>
          <a:body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8BCA5FC5-CA85-1D4F-BB51-71D608EFF7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9225" y="571058"/>
            <a:ext cx="710339" cy="910525"/>
          </a:xfrm>
          <a:prstGeom prst="rect">
            <a:avLst/>
          </a:prstGeom>
        </p:spPr>
      </p:pic>
      <p:sp>
        <p:nvSpPr>
          <p:cNvPr id="5" name="Slide Number Placeholder 5">
            <a:extLst>
              <a:ext uri="{FF2B5EF4-FFF2-40B4-BE49-F238E27FC236}">
                <a16:creationId xmlns:a16="http://schemas.microsoft.com/office/drawing/2014/main" id="{9E5ABF42-3E0B-0D45-9069-B2B7CCB54ED2}"/>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047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499448"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pic>
        <p:nvPicPr>
          <p:cNvPr id="6" name="Picture 5">
            <a:extLst>
              <a:ext uri="{FF2B5EF4-FFF2-40B4-BE49-F238E27FC236}">
                <a16:creationId xmlns:a16="http://schemas.microsoft.com/office/drawing/2014/main" id="{F61D26AB-564E-334B-AAC7-EAA68B943F53}"/>
              </a:ext>
            </a:extLst>
          </p:cNvPr>
          <p:cNvPicPr>
            <a:picLocks noChangeAspect="1"/>
          </p:cNvPicPr>
          <p:nvPr userDrawn="1"/>
        </p:nvPicPr>
        <p:blipFill>
          <a:blip r:embed="rId3"/>
          <a:stretch>
            <a:fillRect/>
          </a:stretch>
        </p:blipFill>
        <p:spPr>
          <a:xfrm>
            <a:off x="460641" y="5479757"/>
            <a:ext cx="711583" cy="920487"/>
          </a:xfrm>
          <a:prstGeom prst="rect">
            <a:avLst/>
          </a:prstGeom>
        </p:spPr>
      </p:pic>
      <p:sp>
        <p:nvSpPr>
          <p:cNvPr id="7" name="Slide Number Placeholder 5">
            <a:extLst>
              <a:ext uri="{FF2B5EF4-FFF2-40B4-BE49-F238E27FC236}">
                <a16:creationId xmlns:a16="http://schemas.microsoft.com/office/drawing/2014/main" id="{9F716103-B16D-A04C-8864-10DE367B1113}"/>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77781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457200"/>
            <a:ext cx="4314825" cy="1429352"/>
          </a:xfrm>
          <a:prstGeom prst="rect">
            <a:avLst/>
          </a:prstGeom>
        </p:spPr>
        <p:txBody>
          <a:bodyPr anchor="b"/>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183190" y="457201"/>
            <a:ext cx="6391993"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2057400"/>
            <a:ext cx="4314825" cy="2938112"/>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2EAAAC8-05BE-3D47-BE46-7025DC5A85D1}"/>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08710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a:t>Click icon to add picture</a:t>
            </a:r>
          </a:p>
        </p:txBody>
      </p:sp>
      <p:sp>
        <p:nvSpPr>
          <p:cNvPr id="3" name="Slide Number Placeholder 5">
            <a:extLst>
              <a:ext uri="{FF2B5EF4-FFF2-40B4-BE49-F238E27FC236}">
                <a16:creationId xmlns:a16="http://schemas.microsoft.com/office/drawing/2014/main" id="{B002CA63-DFFB-BF4A-92E0-A2060865DA04}"/>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54406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94531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1143000"/>
          </a:xfrm>
          <a:prstGeom prst="rect">
            <a:avLst/>
          </a:prstGeom>
        </p:spPr>
        <p:txBody>
          <a:bodyPr vert="horz" lIns="91440" tIns="45720" rIns="91440" bIns="45720" rtlCol="0" anchor="ctr">
            <a:normAutofit/>
          </a:bodyPr>
          <a:lstStyle/>
          <a:p>
            <a:r>
              <a:rPr lang="en-US"/>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D93A154C-5E8F-A541-AA2B-50959EA7FB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4999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0294C-8379-344C-BCA1-8CC8D30A1BF2}"/>
              </a:ext>
            </a:extLst>
          </p:cNvPr>
          <p:cNvSpPr>
            <a:spLocks noGrp="1"/>
          </p:cNvSpPr>
          <p:nvPr>
            <p:ph type="dt" sz="half" idx="10"/>
          </p:nvPr>
        </p:nvSpPr>
        <p:spPr/>
        <p:txBody>
          <a:bodyPr/>
          <a:lstStyle/>
          <a:p>
            <a:endParaRPr lang="en-US" dirty="0"/>
          </a:p>
        </p:txBody>
      </p:sp>
      <p:sp>
        <p:nvSpPr>
          <p:cNvPr id="5" name="Slide Number Placeholder 5">
            <a:extLst>
              <a:ext uri="{FF2B5EF4-FFF2-40B4-BE49-F238E27FC236}">
                <a16:creationId xmlns:a16="http://schemas.microsoft.com/office/drawing/2014/main" id="{74CBF7F2-D404-0A49-AC8D-48A9E0D74770}"/>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09125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Header and 1Lis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11123843" cy="316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drawing&#10;&#10;Description automatically generated">
            <a:extLst>
              <a:ext uri="{FF2B5EF4-FFF2-40B4-BE49-F238E27FC236}">
                <a16:creationId xmlns:a16="http://schemas.microsoft.com/office/drawing/2014/main" id="{CD910578-811B-3C4A-A133-DF9AB64AA2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3283481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a:t>Click icon to add picture</a:t>
            </a:r>
          </a:p>
        </p:txBody>
      </p:sp>
      <p:pic>
        <p:nvPicPr>
          <p:cNvPr id="3" name="Picture 2" descr="A picture containing drawing&#10;&#10;Description automatically generated">
            <a:extLst>
              <a:ext uri="{FF2B5EF4-FFF2-40B4-BE49-F238E27FC236}">
                <a16:creationId xmlns:a16="http://schemas.microsoft.com/office/drawing/2014/main" id="{E3F4657C-C48B-954C-B18F-13AD8E08A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4179849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0294C-8379-344C-BCA1-8CC8D30A1BF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78B1737-B936-6042-A59A-95AD4D1DE6CC}"/>
              </a:ext>
            </a:extLst>
          </p:cNvPr>
          <p:cNvSpPr>
            <a:spLocks noGrp="1"/>
          </p:cNvSpPr>
          <p:nvPr>
            <p:ph type="ftr" sz="quarter" idx="11"/>
          </p:nvPr>
        </p:nvSpPr>
        <p:spPr/>
        <p:txBody>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2D83940B-173C-A944-8045-19982A9C3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70411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1143000"/>
          </a:xfrm>
          <a:prstGeom prst="rect">
            <a:avLst/>
          </a:prstGeom>
        </p:spPr>
        <p:txBody>
          <a:bodyPr vert="horz" lIns="91440" tIns="45720" rIns="91440" bIns="45720" rtlCol="0" anchor="ctr">
            <a:normAutofit/>
          </a:bodyPr>
          <a:lstStyle/>
          <a:p>
            <a:r>
              <a:rPr lang="en-US"/>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140106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91052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274637"/>
            <a:ext cx="710339" cy="910525"/>
          </a:xfrm>
          <a:prstGeom prst="rect">
            <a:avLst/>
          </a:prstGeom>
        </p:spPr>
      </p:pic>
      <p:sp>
        <p:nvSpPr>
          <p:cNvPr id="2" name="Rectangle 1">
            <a:extLst>
              <a:ext uri="{FF2B5EF4-FFF2-40B4-BE49-F238E27FC236}">
                <a16:creationId xmlns:a16="http://schemas.microsoft.com/office/drawing/2014/main" id="{C87D8CA0-1A3E-DD4D-A2F5-96FBBF5E8A18}"/>
              </a:ext>
            </a:extLst>
          </p:cNvPr>
          <p:cNvSpPr/>
          <p:nvPr userDrawn="1"/>
        </p:nvSpPr>
        <p:spPr>
          <a:xfrm>
            <a:off x="3698240" y="1381760"/>
            <a:ext cx="9144"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2C3D73-10F0-6E46-A524-9EF7FB09F1D1}"/>
              </a:ext>
            </a:extLst>
          </p:cNvPr>
          <p:cNvSpPr txBox="1"/>
          <p:nvPr userDrawn="1"/>
        </p:nvSpPr>
        <p:spPr>
          <a:xfrm>
            <a:off x="3850640" y="1381760"/>
            <a:ext cx="2113280" cy="276999"/>
          </a:xfrm>
          <a:prstGeom prst="rect">
            <a:avLst/>
          </a:prstGeom>
          <a:noFill/>
        </p:spPr>
        <p:txBody>
          <a:bodyPr wrap="square" rtlCol="0">
            <a:spAutoFit/>
          </a:bodyPr>
          <a:lstStyle/>
          <a:p>
            <a:r>
              <a:rPr lang="en-US" sz="1200" b="1" i="0" spc="200" baseline="0" dirty="0">
                <a:latin typeface="Arial Black" panose="020B0604020202020204" pitchFamily="34" charset="0"/>
                <a:cs typeface="Arial Black" panose="020B0604020202020204" pitchFamily="34" charset="0"/>
              </a:rPr>
              <a:t>AFTER</a:t>
            </a:r>
          </a:p>
        </p:txBody>
      </p:sp>
      <p:sp>
        <p:nvSpPr>
          <p:cNvPr id="6" name="TextBox 5">
            <a:extLst>
              <a:ext uri="{FF2B5EF4-FFF2-40B4-BE49-F238E27FC236}">
                <a16:creationId xmlns:a16="http://schemas.microsoft.com/office/drawing/2014/main" id="{507D855D-8018-974D-A081-9CBB6AECD7A8}"/>
              </a:ext>
            </a:extLst>
          </p:cNvPr>
          <p:cNvSpPr txBox="1"/>
          <p:nvPr userDrawn="1"/>
        </p:nvSpPr>
        <p:spPr>
          <a:xfrm>
            <a:off x="1441704" y="1381760"/>
            <a:ext cx="2113280" cy="276999"/>
          </a:xfrm>
          <a:prstGeom prst="rect">
            <a:avLst/>
          </a:prstGeom>
          <a:noFill/>
        </p:spPr>
        <p:txBody>
          <a:bodyPr wrap="square" rtlCol="0">
            <a:spAutoFit/>
          </a:bodyPr>
          <a:lstStyle/>
          <a:p>
            <a:pPr algn="r"/>
            <a:r>
              <a:rPr lang="en-US" sz="1200" b="1" i="0" spc="200" baseline="0" dirty="0">
                <a:latin typeface="Arial Black" panose="020B0604020202020204" pitchFamily="34" charset="0"/>
                <a:cs typeface="Arial Black" panose="020B0604020202020204" pitchFamily="34" charset="0"/>
              </a:rPr>
              <a:t>BEFORE</a:t>
            </a:r>
          </a:p>
        </p:txBody>
      </p:sp>
      <p:sp>
        <p:nvSpPr>
          <p:cNvPr id="8" name="Slide Number Placeholder 5">
            <a:extLst>
              <a:ext uri="{FF2B5EF4-FFF2-40B4-BE49-F238E27FC236}">
                <a16:creationId xmlns:a16="http://schemas.microsoft.com/office/drawing/2014/main" id="{C86C5BF0-AC72-084E-8E32-B4DE54C385CE}"/>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90725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1D26AB-564E-334B-AAC7-EAA68B943F53}"/>
              </a:ext>
            </a:extLst>
          </p:cNvPr>
          <p:cNvPicPr>
            <a:picLocks noChangeAspect="1"/>
          </p:cNvPicPr>
          <p:nvPr userDrawn="1"/>
        </p:nvPicPr>
        <p:blipFill>
          <a:blip r:embed="rId3"/>
          <a:stretch>
            <a:fillRect/>
          </a:stretch>
        </p:blipFill>
        <p:spPr>
          <a:xfrm>
            <a:off x="10863598" y="5479757"/>
            <a:ext cx="711583" cy="920487"/>
          </a:xfrm>
          <a:prstGeom prst="rect">
            <a:avLst/>
          </a:prstGeom>
        </p:spPr>
      </p:pic>
    </p:spTree>
    <p:extLst>
      <p:ext uri="{BB962C8B-B14F-4D97-AF65-F5344CB8AC3E}">
        <p14:creationId xmlns:p14="http://schemas.microsoft.com/office/powerpoint/2010/main" val="2299338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91052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225" y="274637"/>
            <a:ext cx="710339" cy="910525"/>
          </a:xfrm>
          <a:prstGeom prst="rect">
            <a:avLst/>
          </a:prstGeom>
        </p:spPr>
      </p:pic>
      <p:sp>
        <p:nvSpPr>
          <p:cNvPr id="4" name="Slide Number Placeholder 5">
            <a:extLst>
              <a:ext uri="{FF2B5EF4-FFF2-40B4-BE49-F238E27FC236}">
                <a16:creationId xmlns:a16="http://schemas.microsoft.com/office/drawing/2014/main" id="{052AD02B-6DC2-EA42-9DC8-5FED22431270}"/>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902714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6"/>
            <a:ext cx="9144000" cy="72933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09F0C38A-F466-D84F-99B9-99856C5AE57C}"/>
              </a:ext>
            </a:extLst>
          </p:cNvPr>
          <p:cNvPicPr>
            <a:picLocks noChangeAspect="1"/>
          </p:cNvPicPr>
          <p:nvPr userDrawn="1"/>
        </p:nvPicPr>
        <p:blipFill>
          <a:blip r:embed="rId3"/>
          <a:stretch>
            <a:fillRect/>
          </a:stretch>
        </p:blipFill>
        <p:spPr>
          <a:xfrm>
            <a:off x="5609221" y="4648200"/>
            <a:ext cx="973559" cy="1259375"/>
          </a:xfrm>
          <a:prstGeom prst="rect">
            <a:avLst/>
          </a:prstGeom>
        </p:spPr>
      </p:pic>
    </p:spTree>
    <p:extLst>
      <p:ext uri="{BB962C8B-B14F-4D97-AF65-F5344CB8AC3E}">
        <p14:creationId xmlns:p14="http://schemas.microsoft.com/office/powerpoint/2010/main" val="269498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51"/>
        <p:cNvGrpSpPr/>
        <p:nvPr/>
      </p:nvGrpSpPr>
      <p:grpSpPr>
        <a:xfrm>
          <a:off x="0" y="0"/>
          <a:ext cx="0" cy="0"/>
          <a:chOff x="0" y="0"/>
          <a:chExt cx="0" cy="0"/>
        </a:xfrm>
      </p:grpSpPr>
      <p:pic>
        <p:nvPicPr>
          <p:cNvPr id="52" name="Google Shape;52;p14"/>
          <p:cNvPicPr preferRelativeResize="0"/>
          <p:nvPr/>
        </p:nvPicPr>
        <p:blipFill>
          <a:blip r:embed="rId2">
            <a:alphaModFix/>
          </a:blip>
          <a:stretch>
            <a:fillRect/>
          </a:stretch>
        </p:blipFill>
        <p:spPr>
          <a:xfrm>
            <a:off x="0" y="0"/>
            <a:ext cx="12192000" cy="6858007"/>
          </a:xfrm>
          <a:prstGeom prst="rect">
            <a:avLst/>
          </a:prstGeom>
          <a:noFill/>
          <a:ln>
            <a:noFill/>
          </a:ln>
        </p:spPr>
      </p:pic>
    </p:spTree>
    <p:extLst>
      <p:ext uri="{BB962C8B-B14F-4D97-AF65-F5344CB8AC3E}">
        <p14:creationId xmlns:p14="http://schemas.microsoft.com/office/powerpoint/2010/main" val="2188846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3"/>
        <p:cNvGrpSpPr/>
        <p:nvPr/>
      </p:nvGrpSpPr>
      <p:grpSpPr>
        <a:xfrm>
          <a:off x="0" y="0"/>
          <a:ext cx="0" cy="0"/>
          <a:chOff x="0" y="0"/>
          <a:chExt cx="0" cy="0"/>
        </a:xfrm>
      </p:grpSpPr>
      <p:pic>
        <p:nvPicPr>
          <p:cNvPr id="54" name="Google Shape;54;p15"/>
          <p:cNvPicPr preferRelativeResize="0"/>
          <p:nvPr/>
        </p:nvPicPr>
        <p:blipFill rotWithShape="1">
          <a:blip r:embed="rId2">
            <a:alphaModFix/>
          </a:blip>
          <a:srcRect l="4048" t="16770" r="45282" b="24794"/>
          <a:stretch/>
        </p:blipFill>
        <p:spPr>
          <a:xfrm>
            <a:off x="3180001" y="1"/>
            <a:ext cx="9011860" cy="6857999"/>
          </a:xfrm>
          <a:prstGeom prst="rect">
            <a:avLst/>
          </a:prstGeom>
          <a:noFill/>
          <a:ln>
            <a:noFill/>
          </a:ln>
        </p:spPr>
      </p:pic>
      <p:pic>
        <p:nvPicPr>
          <p:cNvPr id="55" name="Google Shape;55;p15"/>
          <p:cNvPicPr preferRelativeResize="0"/>
          <p:nvPr/>
        </p:nvPicPr>
        <p:blipFill rotWithShape="1">
          <a:blip r:embed="rId3">
            <a:alphaModFix/>
          </a:blip>
          <a:srcRect r="19185"/>
          <a:stretch/>
        </p:blipFill>
        <p:spPr>
          <a:xfrm>
            <a:off x="1801" y="1"/>
            <a:ext cx="9850200" cy="6858001"/>
          </a:xfrm>
          <a:prstGeom prst="rect">
            <a:avLst/>
          </a:prstGeom>
          <a:noFill/>
          <a:ln>
            <a:noFill/>
          </a:ln>
        </p:spPr>
      </p:pic>
      <p:pic>
        <p:nvPicPr>
          <p:cNvPr id="56" name="Google Shape;56;p15"/>
          <p:cNvPicPr preferRelativeResize="0"/>
          <p:nvPr/>
        </p:nvPicPr>
        <p:blipFill rotWithShape="1">
          <a:blip r:embed="rId4">
            <a:alphaModFix/>
          </a:blip>
          <a:srcRect t="19" b="29"/>
          <a:stretch/>
        </p:blipFill>
        <p:spPr>
          <a:xfrm>
            <a:off x="10667993" y="5892867"/>
            <a:ext cx="1271801" cy="660335"/>
          </a:xfrm>
          <a:prstGeom prst="rect">
            <a:avLst/>
          </a:prstGeom>
          <a:noFill/>
          <a:ln>
            <a:noFill/>
          </a:ln>
        </p:spPr>
      </p:pic>
    </p:spTree>
    <p:extLst>
      <p:ext uri="{BB962C8B-B14F-4D97-AF65-F5344CB8AC3E}">
        <p14:creationId xmlns:p14="http://schemas.microsoft.com/office/powerpoint/2010/main" val="1256031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ody Slide: B 1 1 1">
  <p:cSld name="Body Slide: B 1 1 1">
    <p:spTree>
      <p:nvGrpSpPr>
        <p:cNvPr id="1" name="Shape 153"/>
        <p:cNvGrpSpPr/>
        <p:nvPr/>
      </p:nvGrpSpPr>
      <p:grpSpPr>
        <a:xfrm>
          <a:off x="0" y="0"/>
          <a:ext cx="0" cy="0"/>
          <a:chOff x="0" y="0"/>
          <a:chExt cx="0" cy="0"/>
        </a:xfrm>
      </p:grpSpPr>
      <p:sp>
        <p:nvSpPr>
          <p:cNvPr id="154" name="Google Shape;154;p38"/>
          <p:cNvSpPr/>
          <p:nvPr/>
        </p:nvSpPr>
        <p:spPr>
          <a:xfrm>
            <a:off x="4776434" y="-9300"/>
            <a:ext cx="3122333" cy="2081567"/>
          </a:xfrm>
          <a:custGeom>
            <a:avLst/>
            <a:gdLst/>
            <a:ahLst/>
            <a:cxnLst/>
            <a:rect l="l" t="t" r="r" b="b"/>
            <a:pathLst>
              <a:path w="93670" h="62447" extrusionOk="0">
                <a:moveTo>
                  <a:pt x="0" y="279"/>
                </a:moveTo>
                <a:lnTo>
                  <a:pt x="45999" y="62447"/>
                </a:lnTo>
                <a:lnTo>
                  <a:pt x="93670" y="0"/>
                </a:lnTo>
                <a:close/>
              </a:path>
            </a:pathLst>
          </a:custGeom>
          <a:solidFill>
            <a:srgbClr val="E2E3E4">
              <a:alpha val="44690"/>
            </a:srgbClr>
          </a:solidFill>
          <a:ln>
            <a:noFill/>
          </a:ln>
        </p:spPr>
      </p:sp>
      <p:sp>
        <p:nvSpPr>
          <p:cNvPr id="155" name="Google Shape;155;p38"/>
          <p:cNvSpPr/>
          <p:nvPr/>
        </p:nvSpPr>
        <p:spPr>
          <a:xfrm>
            <a:off x="4609168" y="9301"/>
            <a:ext cx="7601433" cy="6848700"/>
          </a:xfrm>
          <a:custGeom>
            <a:avLst/>
            <a:gdLst/>
            <a:ahLst/>
            <a:cxnLst/>
            <a:rect l="l" t="t" r="r" b="b"/>
            <a:pathLst>
              <a:path w="228043" h="205461" extrusionOk="0">
                <a:moveTo>
                  <a:pt x="155838" y="0"/>
                </a:moveTo>
                <a:lnTo>
                  <a:pt x="0" y="204903"/>
                </a:lnTo>
                <a:lnTo>
                  <a:pt x="119318" y="205182"/>
                </a:lnTo>
                <a:lnTo>
                  <a:pt x="139669" y="177304"/>
                </a:lnTo>
                <a:lnTo>
                  <a:pt x="160856" y="205461"/>
                </a:lnTo>
                <a:lnTo>
                  <a:pt x="228043" y="205461"/>
                </a:lnTo>
                <a:lnTo>
                  <a:pt x="227764" y="134930"/>
                </a:lnTo>
                <a:lnTo>
                  <a:pt x="200165" y="99246"/>
                </a:lnTo>
                <a:lnTo>
                  <a:pt x="227764" y="62447"/>
                </a:lnTo>
                <a:lnTo>
                  <a:pt x="228043" y="0"/>
                </a:lnTo>
                <a:close/>
              </a:path>
            </a:pathLst>
          </a:custGeom>
          <a:solidFill>
            <a:srgbClr val="E2E3E4">
              <a:alpha val="44690"/>
            </a:srgbClr>
          </a:solidFill>
          <a:ln>
            <a:noFill/>
          </a:ln>
        </p:spPr>
      </p:sp>
      <p:pic>
        <p:nvPicPr>
          <p:cNvPr id="156" name="Google Shape;156;p38"/>
          <p:cNvPicPr preferRelativeResize="0"/>
          <p:nvPr/>
        </p:nvPicPr>
        <p:blipFill rotWithShape="1">
          <a:blip r:embed="rId2">
            <a:alphaModFix/>
          </a:blip>
          <a:srcRect t="19" b="29"/>
          <a:stretch/>
        </p:blipFill>
        <p:spPr>
          <a:xfrm>
            <a:off x="10667993" y="5892867"/>
            <a:ext cx="1271801" cy="660333"/>
          </a:xfrm>
          <a:prstGeom prst="rect">
            <a:avLst/>
          </a:prstGeom>
          <a:noFill/>
          <a:ln>
            <a:noFill/>
          </a:ln>
        </p:spPr>
      </p:pic>
    </p:spTree>
    <p:extLst>
      <p:ext uri="{BB962C8B-B14F-4D97-AF65-F5344CB8AC3E}">
        <p14:creationId xmlns:p14="http://schemas.microsoft.com/office/powerpoint/2010/main" val="198086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1D26AB-564E-334B-AAC7-EAA68B943F53}"/>
              </a:ext>
            </a:extLst>
          </p:cNvPr>
          <p:cNvPicPr>
            <a:picLocks noChangeAspect="1"/>
          </p:cNvPicPr>
          <p:nvPr userDrawn="1"/>
        </p:nvPicPr>
        <p:blipFill>
          <a:blip r:embed="rId3"/>
          <a:stretch>
            <a:fillRect/>
          </a:stretch>
        </p:blipFill>
        <p:spPr>
          <a:xfrm>
            <a:off x="460641" y="5479757"/>
            <a:ext cx="711583" cy="920487"/>
          </a:xfrm>
          <a:prstGeom prst="rect">
            <a:avLst/>
          </a:prstGeom>
        </p:spPr>
      </p:pic>
      <p:sp>
        <p:nvSpPr>
          <p:cNvPr id="3" name="TextBox 2">
            <a:extLst>
              <a:ext uri="{FF2B5EF4-FFF2-40B4-BE49-F238E27FC236}">
                <a16:creationId xmlns:a16="http://schemas.microsoft.com/office/drawing/2014/main" id="{763E24DA-1CB1-1247-9A4B-C5936F5034A4}"/>
              </a:ext>
            </a:extLst>
          </p:cNvPr>
          <p:cNvSpPr txBox="1"/>
          <p:nvPr userDrawn="1"/>
        </p:nvSpPr>
        <p:spPr>
          <a:xfrm>
            <a:off x="358816" y="45776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38626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27336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sp>
        <p:nvSpPr>
          <p:cNvPr id="9" name="Slide Number Placeholder 5">
            <a:extLst>
              <a:ext uri="{FF2B5EF4-FFF2-40B4-BE49-F238E27FC236}">
                <a16:creationId xmlns:a16="http://schemas.microsoft.com/office/drawing/2014/main" id="{6285734C-5CCD-B84A-90C0-C65665C081AC}"/>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30906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1172224" y="127336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pic>
        <p:nvPicPr>
          <p:cNvPr id="6" name="Picture 5">
            <a:extLst>
              <a:ext uri="{FF2B5EF4-FFF2-40B4-BE49-F238E27FC236}">
                <a16:creationId xmlns:a16="http://schemas.microsoft.com/office/drawing/2014/main" id="{F61D26AB-564E-334B-AAC7-EAA68B943F53}"/>
              </a:ext>
            </a:extLst>
          </p:cNvPr>
          <p:cNvPicPr>
            <a:picLocks noChangeAspect="1"/>
          </p:cNvPicPr>
          <p:nvPr userDrawn="1"/>
        </p:nvPicPr>
        <p:blipFill>
          <a:blip r:embed="rId3"/>
          <a:stretch>
            <a:fillRect/>
          </a:stretch>
        </p:blipFill>
        <p:spPr>
          <a:xfrm>
            <a:off x="460641" y="5479757"/>
            <a:ext cx="711583" cy="920487"/>
          </a:xfrm>
          <a:prstGeom prst="rect">
            <a:avLst/>
          </a:prstGeom>
        </p:spPr>
      </p:pic>
      <p:sp>
        <p:nvSpPr>
          <p:cNvPr id="3" name="TextBox 2">
            <a:extLst>
              <a:ext uri="{FF2B5EF4-FFF2-40B4-BE49-F238E27FC236}">
                <a16:creationId xmlns:a16="http://schemas.microsoft.com/office/drawing/2014/main" id="{763E24DA-1CB1-1247-9A4B-C5936F5034A4}"/>
              </a:ext>
            </a:extLst>
          </p:cNvPr>
          <p:cNvSpPr txBox="1"/>
          <p:nvPr userDrawn="1"/>
        </p:nvSpPr>
        <p:spPr>
          <a:xfrm>
            <a:off x="358816" y="45776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38626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Slide Number Placeholder 5">
            <a:extLst>
              <a:ext uri="{FF2B5EF4-FFF2-40B4-BE49-F238E27FC236}">
                <a16:creationId xmlns:a16="http://schemas.microsoft.com/office/drawing/2014/main" id="{46D000FB-E786-EA4B-9D92-DE4D0C944AA4}"/>
              </a:ext>
            </a:extLst>
          </p:cNvPr>
          <p:cNvSpPr txBox="1">
            <a:spLocks/>
          </p:cNvSpPr>
          <p:nvPr userDrawn="1"/>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16573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userDrawn="1"/>
        </p:nvSpPr>
        <p:spPr>
          <a:xfrm>
            <a:off x="9455150" y="-1"/>
            <a:ext cx="2736850"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userDrawn="1"/>
        </p:nvPicPr>
        <p:blipFill rotWithShape="1">
          <a:blip r:embed="rId3"/>
          <a:srcRect l="77529" t="69899"/>
          <a:stretch/>
        </p:blipFill>
        <p:spPr>
          <a:xfrm>
            <a:off x="9455150" y="4797467"/>
            <a:ext cx="2736850"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3936819"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9448800" y="1"/>
            <a:ext cx="2743200" cy="4797468"/>
          </a:xfrm>
        </p:spPr>
        <p:txBody>
          <a:bodyPr/>
          <a:lstStyle/>
          <a:p>
            <a:r>
              <a:rPr lang="en-US"/>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4914573" y="1825628"/>
            <a:ext cx="3936819"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366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userDrawn="1"/>
        </p:nvPicPr>
        <p:blipFill rotWithShape="1">
          <a:blip r:embed="rId3"/>
          <a:srcRect l="62513" t="69899"/>
          <a:stretch/>
        </p:blipFill>
        <p:spPr>
          <a:xfrm>
            <a:off x="7620001" y="4791116"/>
            <a:ext cx="4565649"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397005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1" name="Slide Number Placeholder 5">
            <a:extLst>
              <a:ext uri="{FF2B5EF4-FFF2-40B4-BE49-F238E27FC236}">
                <a16:creationId xmlns:a16="http://schemas.microsoft.com/office/drawing/2014/main" id="{0DBE0CFE-AAC2-B743-B771-46DC9F4B9897}"/>
              </a:ext>
            </a:extLst>
          </p:cNvPr>
          <p:cNvSpPr txBox="1">
            <a:spLocks/>
          </p:cNvSpPr>
          <p:nvPr userDrawn="1"/>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a:solidFill>
                <a:schemeClr val="bg1"/>
              </a:solidFill>
            </a:endParaRPr>
          </a:p>
        </p:txBody>
      </p:sp>
    </p:spTree>
    <p:extLst>
      <p:ext uri="{BB962C8B-B14F-4D97-AF65-F5344CB8AC3E}">
        <p14:creationId xmlns:p14="http://schemas.microsoft.com/office/powerpoint/2010/main" val="30476971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Photo+Short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userDrawn="1"/>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userDrawn="1"/>
        </p:nvPicPr>
        <p:blipFill rotWithShape="1">
          <a:blip r:embed="rId3"/>
          <a:srcRect l="62513" t="60019"/>
          <a:stretch/>
        </p:blipFill>
        <p:spPr>
          <a:xfrm>
            <a:off x="7620001" y="4114800"/>
            <a:ext cx="4565649" cy="2736849"/>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6489011"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910527"/>
          </a:xfrm>
        </p:spPr>
        <p:txBody>
          <a:bodyPr>
            <a:normAutofit/>
          </a:bodyPr>
          <a:lstStyle>
            <a:lvl1pPr marL="0" indent="0">
              <a:buNone/>
              <a:defRPr sz="1800">
                <a:solidFill>
                  <a:schemeClr val="bg1"/>
                </a:solidFill>
              </a:defRPr>
            </a:lvl1pPr>
          </a:lstStyle>
          <a:p>
            <a:pPr lvl="0"/>
            <a:r>
              <a:rPr lang="en-US" dirty="0"/>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userDrawn="1"/>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Slide Number Placeholder 5">
            <a:extLst>
              <a:ext uri="{FF2B5EF4-FFF2-40B4-BE49-F238E27FC236}">
                <a16:creationId xmlns:a16="http://schemas.microsoft.com/office/drawing/2014/main" id="{95748B05-323F-6442-B539-7D8C4C87C98C}"/>
              </a:ext>
            </a:extLst>
          </p:cNvPr>
          <p:cNvSpPr txBox="1">
            <a:spLocks/>
          </p:cNvSpPr>
          <p:nvPr userDrawn="1"/>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a:solidFill>
                <a:schemeClr val="bg1"/>
              </a:solidFill>
            </a:endParaRPr>
          </a:p>
        </p:txBody>
      </p:sp>
    </p:spTree>
    <p:extLst>
      <p:ext uri="{BB962C8B-B14F-4D97-AF65-F5344CB8AC3E}">
        <p14:creationId xmlns:p14="http://schemas.microsoft.com/office/powerpoint/2010/main" val="972299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490608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5147923"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buNone/>
              <a:defRPr sz="44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Callout goes here click to edit text lorem ipsum</a:t>
            </a:r>
          </a:p>
        </p:txBody>
      </p:sp>
      <p:sp>
        <p:nvSpPr>
          <p:cNvPr id="11" name="Slide Number Placeholder 5">
            <a:extLst>
              <a:ext uri="{FF2B5EF4-FFF2-40B4-BE49-F238E27FC236}">
                <a16:creationId xmlns:a16="http://schemas.microsoft.com/office/drawing/2014/main" id="{9D665C7E-A117-004C-B46F-3CDD89974B8B}"/>
              </a:ext>
            </a:extLst>
          </p:cNvPr>
          <p:cNvSpPr txBox="1">
            <a:spLocks/>
          </p:cNvSpPr>
          <p:nvPr userDrawn="1"/>
        </p:nvSpPr>
        <p:spPr>
          <a:xfrm>
            <a:off x="6565902"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a:solidFill>
                <a:schemeClr val="bg1"/>
              </a:solidFill>
            </a:endParaRPr>
          </a:p>
        </p:txBody>
      </p:sp>
    </p:spTree>
    <p:extLst>
      <p:ext uri="{BB962C8B-B14F-4D97-AF65-F5344CB8AC3E}">
        <p14:creationId xmlns:p14="http://schemas.microsoft.com/office/powerpoint/2010/main" val="41068980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363540"/>
            <a:ext cx="10896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8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dt="0"/>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4"/>
          <p:cNvSpPr/>
          <p:nvPr/>
        </p:nvSpPr>
        <p:spPr>
          <a:xfrm>
            <a:off x="536333" y="2577100"/>
            <a:ext cx="5634800" cy="1847200"/>
          </a:xfrm>
          <a:prstGeom prst="rect">
            <a:avLst/>
          </a:prstGeom>
          <a:noFill/>
          <a:ln>
            <a:noFill/>
          </a:ln>
        </p:spPr>
        <p:txBody>
          <a:bodyPr spcFirstLastPara="1" wrap="square" lIns="91433" tIns="45700" rIns="91433" bIns="45700" anchor="t" anchorCtr="0">
            <a:noAutofit/>
          </a:bodyPr>
          <a:lstStyle/>
          <a:p>
            <a:r>
              <a:rPr lang="en" sz="6000" b="1" dirty="0">
                <a:solidFill>
                  <a:srgbClr val="FFFFFF"/>
                </a:solidFill>
                <a:latin typeface="Roboto"/>
                <a:ea typeface="Roboto"/>
                <a:cs typeface="Roboto"/>
                <a:sym typeface="Roboto"/>
              </a:rPr>
              <a:t>Team Building</a:t>
            </a:r>
            <a:endParaRPr sz="2800" dirty="0">
              <a:solidFill>
                <a:srgbClr val="FFFFFF"/>
              </a:solidFill>
              <a:latin typeface="Roboto Light"/>
              <a:ea typeface="Roboto Light"/>
              <a:cs typeface="Roboto Light"/>
              <a:sym typeface="Roboto Light"/>
            </a:endParaRPr>
          </a:p>
        </p:txBody>
      </p:sp>
      <p:pic>
        <p:nvPicPr>
          <p:cNvPr id="293" name="Google Shape;293;p54"/>
          <p:cNvPicPr preferRelativeResize="0"/>
          <p:nvPr/>
        </p:nvPicPr>
        <p:blipFill rotWithShape="1">
          <a:blip r:embed="rId3">
            <a:alphaModFix/>
          </a:blip>
          <a:srcRect l="11580" t="2534" r="39223" b="2525"/>
          <a:stretch/>
        </p:blipFill>
        <p:spPr>
          <a:xfrm>
            <a:off x="662333" y="4630767"/>
            <a:ext cx="380400" cy="386800"/>
          </a:xfrm>
          <a:prstGeom prst="ellipse">
            <a:avLst/>
          </a:prstGeom>
          <a:noFill/>
          <a:ln w="9525" cap="flat" cmpd="sng">
            <a:solidFill>
              <a:srgbClr val="FFFFFF"/>
            </a:solidFill>
            <a:prstDash val="solid"/>
            <a:round/>
            <a:headEnd type="none" w="sm" len="sm"/>
            <a:tailEnd type="none" w="sm" len="sm"/>
          </a:ln>
        </p:spPr>
      </p:pic>
      <p:pic>
        <p:nvPicPr>
          <p:cNvPr id="294" name="Google Shape;294;p54"/>
          <p:cNvPicPr preferRelativeResize="0"/>
          <p:nvPr/>
        </p:nvPicPr>
        <p:blipFill rotWithShape="1">
          <a:blip r:embed="rId4">
            <a:alphaModFix/>
          </a:blip>
          <a:srcRect t="19" b="19"/>
          <a:stretch/>
        </p:blipFill>
        <p:spPr>
          <a:xfrm>
            <a:off x="642333" y="681801"/>
            <a:ext cx="2592432" cy="1346033"/>
          </a:xfrm>
          <a:prstGeom prst="rect">
            <a:avLst/>
          </a:prstGeom>
          <a:noFill/>
          <a:ln>
            <a:noFill/>
          </a:ln>
        </p:spPr>
      </p:pic>
      <p:sp>
        <p:nvSpPr>
          <p:cNvPr id="295" name="Google Shape;295;p54"/>
          <p:cNvSpPr txBox="1"/>
          <p:nvPr/>
        </p:nvSpPr>
        <p:spPr>
          <a:xfrm>
            <a:off x="1119629" y="4515961"/>
            <a:ext cx="4930800" cy="594000"/>
          </a:xfrm>
          <a:prstGeom prst="rect">
            <a:avLst/>
          </a:prstGeom>
          <a:noFill/>
          <a:ln>
            <a:noFill/>
          </a:ln>
        </p:spPr>
        <p:txBody>
          <a:bodyPr spcFirstLastPara="1" wrap="square" lIns="121900" tIns="121900" rIns="121900" bIns="121900" anchor="t" anchorCtr="0">
            <a:noAutofit/>
          </a:bodyPr>
          <a:lstStyle/>
          <a:p>
            <a:pPr>
              <a:buClr>
                <a:schemeClr val="dk1"/>
              </a:buClr>
            </a:pPr>
            <a:r>
              <a:rPr lang="en" sz="2800" dirty="0">
                <a:solidFill>
                  <a:schemeClr val="lt1"/>
                </a:solidFill>
                <a:latin typeface="Roboto Light"/>
                <a:ea typeface="Roboto Light"/>
                <a:cs typeface="Roboto Light"/>
                <a:sym typeface="Roboto Light"/>
              </a:rPr>
              <a:t>By Jack McPartlen</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5"/>
          <p:cNvSpPr/>
          <p:nvPr/>
        </p:nvSpPr>
        <p:spPr>
          <a:xfrm>
            <a:off x="541117" y="676733"/>
            <a:ext cx="6023600" cy="660400"/>
          </a:xfrm>
          <a:prstGeom prst="rect">
            <a:avLst/>
          </a:prstGeom>
          <a:noFill/>
          <a:ln>
            <a:noFill/>
          </a:ln>
        </p:spPr>
        <p:txBody>
          <a:bodyPr spcFirstLastPara="1" wrap="square" lIns="91433" tIns="45700" rIns="91433" bIns="45700" anchor="t" anchorCtr="0">
            <a:noAutofit/>
          </a:bodyPr>
          <a:lstStyle/>
          <a:p>
            <a:pPr>
              <a:buClr>
                <a:srgbClr val="000000"/>
              </a:buClr>
              <a:buSzPts val="3000"/>
            </a:pPr>
            <a:r>
              <a:rPr lang="en" sz="4000" b="1">
                <a:solidFill>
                  <a:srgbClr val="19469D"/>
                </a:solidFill>
                <a:latin typeface="Roboto"/>
                <a:ea typeface="Roboto"/>
                <a:cs typeface="Roboto"/>
                <a:sym typeface="Roboto"/>
              </a:rPr>
              <a:t>What We Will Cover</a:t>
            </a:r>
            <a:endParaRPr sz="4000" b="1">
              <a:solidFill>
                <a:srgbClr val="19469D"/>
              </a:solidFill>
              <a:latin typeface="Roboto"/>
              <a:ea typeface="Roboto"/>
              <a:cs typeface="Roboto"/>
              <a:sym typeface="Roboto"/>
            </a:endParaRPr>
          </a:p>
        </p:txBody>
      </p:sp>
      <p:sp>
        <p:nvSpPr>
          <p:cNvPr id="301" name="Google Shape;301;p55"/>
          <p:cNvSpPr txBox="1"/>
          <p:nvPr/>
        </p:nvSpPr>
        <p:spPr>
          <a:xfrm>
            <a:off x="1305733" y="1458403"/>
            <a:ext cx="6288000" cy="4480267"/>
          </a:xfrm>
          <a:prstGeom prst="rect">
            <a:avLst/>
          </a:prstGeom>
          <a:noFill/>
          <a:ln>
            <a:noFill/>
          </a:ln>
        </p:spPr>
        <p:txBody>
          <a:bodyPr spcFirstLastPara="1" wrap="square" lIns="91433" tIns="45700" rIns="91433" bIns="45700" anchor="t" anchorCtr="0">
            <a:noAutofit/>
          </a:bodyPr>
          <a:lstStyle/>
          <a:p>
            <a:pPr>
              <a:lnSpc>
                <a:spcPct val="240000"/>
              </a:lnSpc>
            </a:pPr>
            <a:r>
              <a:rPr lang="en" sz="2400" dirty="0">
                <a:solidFill>
                  <a:srgbClr val="19469D"/>
                </a:solidFill>
                <a:latin typeface="Roboto Light"/>
                <a:ea typeface="Roboto Light"/>
                <a:cs typeface="Roboto Light"/>
                <a:sym typeface="Roboto Light"/>
              </a:rPr>
              <a:t>Team Building Topics</a:t>
            </a:r>
            <a:endParaRPr sz="2400" dirty="0">
              <a:solidFill>
                <a:srgbClr val="19469D"/>
              </a:solidFill>
              <a:latin typeface="Roboto Light"/>
              <a:ea typeface="Roboto Light"/>
              <a:cs typeface="Roboto Light"/>
              <a:sym typeface="Roboto Light"/>
            </a:endParaRPr>
          </a:p>
          <a:p>
            <a:pPr>
              <a:lnSpc>
                <a:spcPct val="140000"/>
              </a:lnSpc>
            </a:pPr>
            <a:r>
              <a:rPr lang="en" sz="2400" dirty="0">
                <a:solidFill>
                  <a:srgbClr val="19469D"/>
                </a:solidFill>
                <a:latin typeface="Roboto Light"/>
                <a:ea typeface="Roboto Light"/>
                <a:cs typeface="Roboto Light"/>
                <a:sym typeface="Roboto Light"/>
              </a:rPr>
              <a:t>	What is your Why?</a:t>
            </a:r>
          </a:p>
          <a:p>
            <a:pPr>
              <a:lnSpc>
                <a:spcPct val="140000"/>
              </a:lnSpc>
            </a:pPr>
            <a:r>
              <a:rPr lang="en" sz="2400" dirty="0">
                <a:solidFill>
                  <a:srgbClr val="19469D"/>
                </a:solidFill>
                <a:latin typeface="Roboto Light"/>
                <a:ea typeface="Roboto Light"/>
                <a:cs typeface="Roboto Light"/>
                <a:sym typeface="Roboto Light"/>
              </a:rPr>
              <a:t>	Do you have a Vision Board?</a:t>
            </a:r>
          </a:p>
          <a:p>
            <a:pPr>
              <a:lnSpc>
                <a:spcPct val="140000"/>
              </a:lnSpc>
            </a:pPr>
            <a:r>
              <a:rPr lang="en" sz="2400" dirty="0">
                <a:solidFill>
                  <a:srgbClr val="19469D"/>
                </a:solidFill>
                <a:latin typeface="Roboto Light"/>
                <a:ea typeface="Roboto Light"/>
                <a:cs typeface="Roboto Light"/>
                <a:sym typeface="Roboto Light"/>
              </a:rPr>
              <a:t>	Networking examples</a:t>
            </a:r>
          </a:p>
          <a:p>
            <a:pPr>
              <a:lnSpc>
                <a:spcPct val="140000"/>
              </a:lnSpc>
            </a:pPr>
            <a:endParaRPr lang="en" sz="2400" dirty="0">
              <a:solidFill>
                <a:srgbClr val="19469D"/>
              </a:solidFill>
              <a:latin typeface="Roboto Light"/>
              <a:ea typeface="Roboto Light"/>
              <a:cs typeface="Roboto Light"/>
              <a:sym typeface="Roboto Light"/>
            </a:endParaRPr>
          </a:p>
          <a:p>
            <a:pPr>
              <a:lnSpc>
                <a:spcPct val="140000"/>
              </a:lnSpc>
            </a:pPr>
            <a:endParaRPr sz="2400" dirty="0">
              <a:solidFill>
                <a:srgbClr val="19469D"/>
              </a:solidFill>
              <a:latin typeface="Roboto Light"/>
              <a:ea typeface="Roboto Light"/>
              <a:cs typeface="Roboto Light"/>
              <a:sym typeface="Roboto Light"/>
            </a:endParaRPr>
          </a:p>
          <a:p>
            <a:r>
              <a:rPr lang="en" sz="2400" dirty="0">
                <a:solidFill>
                  <a:srgbClr val="19469D"/>
                </a:solidFill>
                <a:latin typeface="Roboto Light"/>
                <a:ea typeface="Roboto Light"/>
                <a:cs typeface="Roboto Light"/>
                <a:sym typeface="Roboto Light"/>
              </a:rPr>
              <a:t>Join the team that’s </a:t>
            </a:r>
            <a:endParaRPr sz="2400" dirty="0">
              <a:solidFill>
                <a:srgbClr val="19469D"/>
              </a:solidFill>
              <a:latin typeface="Roboto Light"/>
              <a:ea typeface="Roboto Light"/>
              <a:cs typeface="Roboto Light"/>
              <a:sym typeface="Roboto Light"/>
            </a:endParaRPr>
          </a:p>
          <a:p>
            <a:r>
              <a:rPr lang="en" sz="2400" dirty="0">
                <a:solidFill>
                  <a:srgbClr val="19469D"/>
                </a:solidFill>
                <a:latin typeface="Roboto Light"/>
                <a:ea typeface="Roboto Light"/>
                <a:cs typeface="Roboto Light"/>
                <a:sym typeface="Roboto Light"/>
              </a:rPr>
              <a:t>breaking down boundaries</a:t>
            </a:r>
            <a:endParaRPr sz="2400" dirty="0">
              <a:solidFill>
                <a:srgbClr val="19469D"/>
              </a:solidFill>
              <a:latin typeface="Roboto Light"/>
              <a:ea typeface="Roboto Light"/>
              <a:cs typeface="Roboto Light"/>
              <a:sym typeface="Roboto Light"/>
            </a:endParaRPr>
          </a:p>
          <a:p>
            <a:pPr>
              <a:lnSpc>
                <a:spcPct val="240000"/>
              </a:lnSpc>
            </a:pPr>
            <a:endParaRPr sz="2400" dirty="0">
              <a:solidFill>
                <a:srgbClr val="19469D"/>
              </a:solidFill>
              <a:latin typeface="Roboto Light"/>
              <a:ea typeface="Roboto Light"/>
              <a:cs typeface="Roboto Light"/>
              <a:sym typeface="Roboto Light"/>
            </a:endParaRPr>
          </a:p>
        </p:txBody>
      </p:sp>
      <p:grpSp>
        <p:nvGrpSpPr>
          <p:cNvPr id="302" name="Google Shape;302;p55"/>
          <p:cNvGrpSpPr/>
          <p:nvPr/>
        </p:nvGrpSpPr>
        <p:grpSpPr>
          <a:xfrm>
            <a:off x="648533" y="1670067"/>
            <a:ext cx="554800" cy="554800"/>
            <a:chOff x="486400" y="1252550"/>
            <a:chExt cx="416100" cy="416100"/>
          </a:xfrm>
        </p:grpSpPr>
        <p:sp>
          <p:nvSpPr>
            <p:cNvPr id="303" name="Google Shape;303;p55"/>
            <p:cNvSpPr/>
            <p:nvPr/>
          </p:nvSpPr>
          <p:spPr>
            <a:xfrm>
              <a:off x="486400" y="1252550"/>
              <a:ext cx="416100" cy="416100"/>
            </a:xfrm>
            <a:prstGeom prst="ellipse">
              <a:avLst/>
            </a:prstGeom>
            <a:solidFill>
              <a:srgbClr val="19469D"/>
            </a:solidFill>
            <a:ln>
              <a:noFill/>
            </a:ln>
          </p:spPr>
          <p:txBody>
            <a:bodyPr spcFirstLastPara="1" wrap="square" lIns="121900" tIns="121900" rIns="121900" bIns="121900" anchor="ctr" anchorCtr="0">
              <a:noAutofit/>
            </a:bodyPr>
            <a:lstStyle/>
            <a:p>
              <a:endParaRPr sz="2400"/>
            </a:p>
          </p:txBody>
        </p:sp>
        <p:sp>
          <p:nvSpPr>
            <p:cNvPr id="304" name="Google Shape;304;p55"/>
            <p:cNvSpPr/>
            <p:nvPr/>
          </p:nvSpPr>
          <p:spPr>
            <a:xfrm>
              <a:off x="617272" y="1349214"/>
              <a:ext cx="153420" cy="223206"/>
            </a:xfrm>
            <a:custGeom>
              <a:avLst/>
              <a:gdLst/>
              <a:ahLst/>
              <a:cxnLst/>
              <a:rect l="l" t="t" r="r" b="b"/>
              <a:pathLst>
                <a:path w="144056" h="209583" extrusionOk="0">
                  <a:moveTo>
                    <a:pt x="72208" y="0"/>
                  </a:moveTo>
                  <a:lnTo>
                    <a:pt x="69162" y="33"/>
                  </a:lnTo>
                  <a:lnTo>
                    <a:pt x="63301" y="327"/>
                  </a:lnTo>
                  <a:lnTo>
                    <a:pt x="57701" y="950"/>
                  </a:lnTo>
                  <a:lnTo>
                    <a:pt x="52330" y="1867"/>
                  </a:lnTo>
                  <a:lnTo>
                    <a:pt x="47222" y="3111"/>
                  </a:lnTo>
                  <a:lnTo>
                    <a:pt x="42310" y="4617"/>
                  </a:lnTo>
                  <a:lnTo>
                    <a:pt x="37627" y="6418"/>
                  </a:lnTo>
                  <a:lnTo>
                    <a:pt x="33140" y="8514"/>
                  </a:lnTo>
                  <a:lnTo>
                    <a:pt x="28850" y="10872"/>
                  </a:lnTo>
                  <a:lnTo>
                    <a:pt x="24724" y="13525"/>
                  </a:lnTo>
                  <a:lnTo>
                    <a:pt x="20795" y="16472"/>
                  </a:lnTo>
                  <a:lnTo>
                    <a:pt x="17029" y="19648"/>
                  </a:lnTo>
                  <a:lnTo>
                    <a:pt x="13394" y="23120"/>
                  </a:lnTo>
                  <a:lnTo>
                    <a:pt x="9923" y="26853"/>
                  </a:lnTo>
                  <a:lnTo>
                    <a:pt x="6550" y="30815"/>
                  </a:lnTo>
                  <a:lnTo>
                    <a:pt x="3340" y="35040"/>
                  </a:lnTo>
                  <a:lnTo>
                    <a:pt x="1768" y="37266"/>
                  </a:lnTo>
                  <a:lnTo>
                    <a:pt x="1245" y="38085"/>
                  </a:lnTo>
                  <a:lnTo>
                    <a:pt x="459" y="39821"/>
                  </a:lnTo>
                  <a:lnTo>
                    <a:pt x="66" y="41655"/>
                  </a:lnTo>
                  <a:lnTo>
                    <a:pt x="0" y="43488"/>
                  </a:lnTo>
                  <a:lnTo>
                    <a:pt x="295" y="45322"/>
                  </a:lnTo>
                  <a:lnTo>
                    <a:pt x="917" y="47058"/>
                  </a:lnTo>
                  <a:lnTo>
                    <a:pt x="1867" y="48662"/>
                  </a:lnTo>
                  <a:lnTo>
                    <a:pt x="3111" y="50103"/>
                  </a:lnTo>
                  <a:lnTo>
                    <a:pt x="3897" y="50726"/>
                  </a:lnTo>
                  <a:lnTo>
                    <a:pt x="21548" y="64119"/>
                  </a:lnTo>
                  <a:lnTo>
                    <a:pt x="22366" y="64676"/>
                  </a:lnTo>
                  <a:lnTo>
                    <a:pt x="24102" y="65527"/>
                  </a:lnTo>
                  <a:lnTo>
                    <a:pt x="25903" y="65986"/>
                  </a:lnTo>
                  <a:lnTo>
                    <a:pt x="27770" y="66117"/>
                  </a:lnTo>
                  <a:lnTo>
                    <a:pt x="29604" y="65888"/>
                  </a:lnTo>
                  <a:lnTo>
                    <a:pt x="31372" y="65298"/>
                  </a:lnTo>
                  <a:lnTo>
                    <a:pt x="33042" y="64414"/>
                  </a:lnTo>
                  <a:lnTo>
                    <a:pt x="34516" y="63170"/>
                  </a:lnTo>
                  <a:lnTo>
                    <a:pt x="35171" y="62416"/>
                  </a:lnTo>
                  <a:lnTo>
                    <a:pt x="37070" y="60059"/>
                  </a:lnTo>
                  <a:lnTo>
                    <a:pt x="40705" y="55736"/>
                  </a:lnTo>
                  <a:lnTo>
                    <a:pt x="44340" y="52003"/>
                  </a:lnTo>
                  <a:lnTo>
                    <a:pt x="48008" y="48826"/>
                  </a:lnTo>
                  <a:lnTo>
                    <a:pt x="50922" y="46829"/>
                  </a:lnTo>
                  <a:lnTo>
                    <a:pt x="52920" y="45682"/>
                  </a:lnTo>
                  <a:lnTo>
                    <a:pt x="55048" y="44700"/>
                  </a:lnTo>
                  <a:lnTo>
                    <a:pt x="57275" y="43881"/>
                  </a:lnTo>
                  <a:lnTo>
                    <a:pt x="59600" y="43194"/>
                  </a:lnTo>
                  <a:lnTo>
                    <a:pt x="62089" y="42702"/>
                  </a:lnTo>
                  <a:lnTo>
                    <a:pt x="64741" y="42342"/>
                  </a:lnTo>
                  <a:lnTo>
                    <a:pt x="67558" y="42179"/>
                  </a:lnTo>
                  <a:lnTo>
                    <a:pt x="70210" y="42179"/>
                  </a:lnTo>
                  <a:lnTo>
                    <a:pt x="72634" y="42375"/>
                  </a:lnTo>
                  <a:lnTo>
                    <a:pt x="75090" y="42735"/>
                  </a:lnTo>
                  <a:lnTo>
                    <a:pt x="77546" y="43292"/>
                  </a:lnTo>
                  <a:lnTo>
                    <a:pt x="79969" y="43980"/>
                  </a:lnTo>
                  <a:lnTo>
                    <a:pt x="82327" y="44864"/>
                  </a:lnTo>
                  <a:lnTo>
                    <a:pt x="84619" y="45912"/>
                  </a:lnTo>
                  <a:lnTo>
                    <a:pt x="86813" y="47091"/>
                  </a:lnTo>
                  <a:lnTo>
                    <a:pt x="88843" y="48433"/>
                  </a:lnTo>
                  <a:lnTo>
                    <a:pt x="90743" y="49907"/>
                  </a:lnTo>
                  <a:lnTo>
                    <a:pt x="92446" y="51512"/>
                  </a:lnTo>
                  <a:lnTo>
                    <a:pt x="93919" y="53247"/>
                  </a:lnTo>
                  <a:lnTo>
                    <a:pt x="95164" y="55081"/>
                  </a:lnTo>
                  <a:lnTo>
                    <a:pt x="96146" y="57079"/>
                  </a:lnTo>
                  <a:lnTo>
                    <a:pt x="96834" y="59142"/>
                  </a:lnTo>
                  <a:lnTo>
                    <a:pt x="97161" y="61336"/>
                  </a:lnTo>
                  <a:lnTo>
                    <a:pt x="97194" y="62482"/>
                  </a:lnTo>
                  <a:lnTo>
                    <a:pt x="97194" y="63333"/>
                  </a:lnTo>
                  <a:lnTo>
                    <a:pt x="96997" y="64971"/>
                  </a:lnTo>
                  <a:lnTo>
                    <a:pt x="96670" y="66510"/>
                  </a:lnTo>
                  <a:lnTo>
                    <a:pt x="96146" y="67983"/>
                  </a:lnTo>
                  <a:lnTo>
                    <a:pt x="95458" y="69359"/>
                  </a:lnTo>
                  <a:lnTo>
                    <a:pt x="94607" y="70701"/>
                  </a:lnTo>
                  <a:lnTo>
                    <a:pt x="93101" y="72601"/>
                  </a:lnTo>
                  <a:lnTo>
                    <a:pt x="90481" y="74991"/>
                  </a:lnTo>
                  <a:lnTo>
                    <a:pt x="87337" y="77349"/>
                  </a:lnTo>
                  <a:lnTo>
                    <a:pt x="81672" y="80886"/>
                  </a:lnTo>
                  <a:lnTo>
                    <a:pt x="77153" y="83440"/>
                  </a:lnTo>
                  <a:lnTo>
                    <a:pt x="74402" y="84979"/>
                  </a:lnTo>
                  <a:lnTo>
                    <a:pt x="68638" y="88287"/>
                  </a:lnTo>
                  <a:lnTo>
                    <a:pt x="64316" y="91038"/>
                  </a:lnTo>
                  <a:lnTo>
                    <a:pt x="61499" y="93035"/>
                  </a:lnTo>
                  <a:lnTo>
                    <a:pt x="58749" y="95196"/>
                  </a:lnTo>
                  <a:lnTo>
                    <a:pt x="56129" y="97521"/>
                  </a:lnTo>
                  <a:lnTo>
                    <a:pt x="53640" y="100043"/>
                  </a:lnTo>
                  <a:lnTo>
                    <a:pt x="51348" y="102761"/>
                  </a:lnTo>
                  <a:lnTo>
                    <a:pt x="49285" y="105708"/>
                  </a:lnTo>
                  <a:lnTo>
                    <a:pt x="47484" y="108918"/>
                  </a:lnTo>
                  <a:lnTo>
                    <a:pt x="45944" y="112389"/>
                  </a:lnTo>
                  <a:lnTo>
                    <a:pt x="44766" y="116155"/>
                  </a:lnTo>
                  <a:lnTo>
                    <a:pt x="43914" y="120248"/>
                  </a:lnTo>
                  <a:lnTo>
                    <a:pt x="43488" y="124636"/>
                  </a:lnTo>
                  <a:lnTo>
                    <a:pt x="43456" y="126994"/>
                  </a:lnTo>
                  <a:lnTo>
                    <a:pt x="43456" y="130989"/>
                  </a:lnTo>
                  <a:lnTo>
                    <a:pt x="43488" y="132004"/>
                  </a:lnTo>
                  <a:lnTo>
                    <a:pt x="43881" y="133904"/>
                  </a:lnTo>
                  <a:lnTo>
                    <a:pt x="44635" y="135672"/>
                  </a:lnTo>
                  <a:lnTo>
                    <a:pt x="45683" y="137244"/>
                  </a:lnTo>
                  <a:lnTo>
                    <a:pt x="47025" y="138587"/>
                  </a:lnTo>
                  <a:lnTo>
                    <a:pt x="48597" y="139635"/>
                  </a:lnTo>
                  <a:lnTo>
                    <a:pt x="50365" y="140388"/>
                  </a:lnTo>
                  <a:lnTo>
                    <a:pt x="52265" y="140781"/>
                  </a:lnTo>
                  <a:lnTo>
                    <a:pt x="53280" y="140813"/>
                  </a:lnTo>
                  <a:lnTo>
                    <a:pt x="82949" y="140813"/>
                  </a:lnTo>
                  <a:lnTo>
                    <a:pt x="83964" y="140781"/>
                  </a:lnTo>
                  <a:lnTo>
                    <a:pt x="85863" y="140388"/>
                  </a:lnTo>
                  <a:lnTo>
                    <a:pt x="87632" y="139635"/>
                  </a:lnTo>
                  <a:lnTo>
                    <a:pt x="89204" y="138587"/>
                  </a:lnTo>
                  <a:lnTo>
                    <a:pt x="90546" y="137244"/>
                  </a:lnTo>
                  <a:lnTo>
                    <a:pt x="91594" y="135672"/>
                  </a:lnTo>
                  <a:lnTo>
                    <a:pt x="92347" y="133904"/>
                  </a:lnTo>
                  <a:lnTo>
                    <a:pt x="92740" y="132004"/>
                  </a:lnTo>
                  <a:lnTo>
                    <a:pt x="92773" y="130989"/>
                  </a:lnTo>
                  <a:lnTo>
                    <a:pt x="92773" y="128631"/>
                  </a:lnTo>
                  <a:lnTo>
                    <a:pt x="92806" y="127813"/>
                  </a:lnTo>
                  <a:lnTo>
                    <a:pt x="93101" y="126274"/>
                  </a:lnTo>
                  <a:lnTo>
                    <a:pt x="93657" y="124800"/>
                  </a:lnTo>
                  <a:lnTo>
                    <a:pt x="94476" y="123392"/>
                  </a:lnTo>
                  <a:lnTo>
                    <a:pt x="95524" y="122049"/>
                  </a:lnTo>
                  <a:lnTo>
                    <a:pt x="96801" y="120739"/>
                  </a:lnTo>
                  <a:lnTo>
                    <a:pt x="99028" y="118873"/>
                  </a:lnTo>
                  <a:lnTo>
                    <a:pt x="102630" y="116384"/>
                  </a:lnTo>
                  <a:lnTo>
                    <a:pt x="106756" y="113928"/>
                  </a:lnTo>
                  <a:lnTo>
                    <a:pt x="113600" y="109965"/>
                  </a:lnTo>
                  <a:lnTo>
                    <a:pt x="120805" y="105381"/>
                  </a:lnTo>
                  <a:lnTo>
                    <a:pt x="125553" y="101877"/>
                  </a:lnTo>
                  <a:lnTo>
                    <a:pt x="128959" y="98897"/>
                  </a:lnTo>
                  <a:lnTo>
                    <a:pt x="131120" y="96768"/>
                  </a:lnTo>
                  <a:lnTo>
                    <a:pt x="133183" y="94476"/>
                  </a:lnTo>
                  <a:lnTo>
                    <a:pt x="135115" y="92020"/>
                  </a:lnTo>
                  <a:lnTo>
                    <a:pt x="136916" y="89367"/>
                  </a:lnTo>
                  <a:lnTo>
                    <a:pt x="138554" y="86551"/>
                  </a:lnTo>
                  <a:lnTo>
                    <a:pt x="140027" y="83538"/>
                  </a:lnTo>
                  <a:lnTo>
                    <a:pt x="141304" y="80329"/>
                  </a:lnTo>
                  <a:lnTo>
                    <a:pt x="142352" y="76858"/>
                  </a:lnTo>
                  <a:lnTo>
                    <a:pt x="143171" y="73190"/>
                  </a:lnTo>
                  <a:lnTo>
                    <a:pt x="143728" y="69261"/>
                  </a:lnTo>
                  <a:lnTo>
                    <a:pt x="144022" y="65069"/>
                  </a:lnTo>
                  <a:lnTo>
                    <a:pt x="144055" y="62875"/>
                  </a:lnTo>
                  <a:lnTo>
                    <a:pt x="144022" y="61205"/>
                  </a:lnTo>
                  <a:lnTo>
                    <a:pt x="143826" y="57897"/>
                  </a:lnTo>
                  <a:lnTo>
                    <a:pt x="143400" y="54655"/>
                  </a:lnTo>
                  <a:lnTo>
                    <a:pt x="142778" y="51479"/>
                  </a:lnTo>
                  <a:lnTo>
                    <a:pt x="141959" y="48368"/>
                  </a:lnTo>
                  <a:lnTo>
                    <a:pt x="140977" y="45290"/>
                  </a:lnTo>
                  <a:lnTo>
                    <a:pt x="139798" y="42310"/>
                  </a:lnTo>
                  <a:lnTo>
                    <a:pt x="138455" y="39395"/>
                  </a:lnTo>
                  <a:lnTo>
                    <a:pt x="136949" y="36546"/>
                  </a:lnTo>
                  <a:lnTo>
                    <a:pt x="135279" y="33795"/>
                  </a:lnTo>
                  <a:lnTo>
                    <a:pt x="133478" y="31110"/>
                  </a:lnTo>
                  <a:lnTo>
                    <a:pt x="131513" y="28523"/>
                  </a:lnTo>
                  <a:lnTo>
                    <a:pt x="129417" y="26034"/>
                  </a:lnTo>
                  <a:lnTo>
                    <a:pt x="127223" y="23611"/>
                  </a:lnTo>
                  <a:lnTo>
                    <a:pt x="123686" y="20172"/>
                  </a:lnTo>
                  <a:lnTo>
                    <a:pt x="118578" y="15948"/>
                  </a:lnTo>
                  <a:lnTo>
                    <a:pt x="113076" y="12182"/>
                  </a:lnTo>
                  <a:lnTo>
                    <a:pt x="107280" y="8842"/>
                  </a:lnTo>
                  <a:lnTo>
                    <a:pt x="101222" y="5993"/>
                  </a:lnTo>
                  <a:lnTo>
                    <a:pt x="94934" y="3668"/>
                  </a:lnTo>
                  <a:lnTo>
                    <a:pt x="88516" y="1899"/>
                  </a:lnTo>
                  <a:lnTo>
                    <a:pt x="82032" y="688"/>
                  </a:lnTo>
                  <a:lnTo>
                    <a:pt x="77120" y="164"/>
                  </a:lnTo>
                  <a:lnTo>
                    <a:pt x="73845" y="0"/>
                  </a:lnTo>
                  <a:close/>
                  <a:moveTo>
                    <a:pt x="68114" y="152864"/>
                  </a:moveTo>
                  <a:lnTo>
                    <a:pt x="66641" y="152897"/>
                  </a:lnTo>
                  <a:lnTo>
                    <a:pt x="63792" y="153192"/>
                  </a:lnTo>
                  <a:lnTo>
                    <a:pt x="61041" y="153749"/>
                  </a:lnTo>
                  <a:lnTo>
                    <a:pt x="58356" y="154600"/>
                  </a:lnTo>
                  <a:lnTo>
                    <a:pt x="55834" y="155648"/>
                  </a:lnTo>
                  <a:lnTo>
                    <a:pt x="53411" y="156958"/>
                  </a:lnTo>
                  <a:lnTo>
                    <a:pt x="51151" y="158497"/>
                  </a:lnTo>
                  <a:lnTo>
                    <a:pt x="49055" y="160233"/>
                  </a:lnTo>
                  <a:lnTo>
                    <a:pt x="47123" y="162165"/>
                  </a:lnTo>
                  <a:lnTo>
                    <a:pt x="45388" y="164260"/>
                  </a:lnTo>
                  <a:lnTo>
                    <a:pt x="43849" y="166520"/>
                  </a:lnTo>
                  <a:lnTo>
                    <a:pt x="42539" y="168943"/>
                  </a:lnTo>
                  <a:lnTo>
                    <a:pt x="41458" y="171498"/>
                  </a:lnTo>
                  <a:lnTo>
                    <a:pt x="40639" y="174150"/>
                  </a:lnTo>
                  <a:lnTo>
                    <a:pt x="40083" y="176901"/>
                  </a:lnTo>
                  <a:lnTo>
                    <a:pt x="39788" y="179783"/>
                  </a:lnTo>
                  <a:lnTo>
                    <a:pt x="39755" y="181224"/>
                  </a:lnTo>
                  <a:lnTo>
                    <a:pt x="39788" y="182697"/>
                  </a:lnTo>
                  <a:lnTo>
                    <a:pt x="40083" y="185546"/>
                  </a:lnTo>
                  <a:lnTo>
                    <a:pt x="40639" y="188297"/>
                  </a:lnTo>
                  <a:lnTo>
                    <a:pt x="41458" y="190982"/>
                  </a:lnTo>
                  <a:lnTo>
                    <a:pt x="42539" y="193504"/>
                  </a:lnTo>
                  <a:lnTo>
                    <a:pt x="43849" y="195927"/>
                  </a:lnTo>
                  <a:lnTo>
                    <a:pt x="45388" y="198187"/>
                  </a:lnTo>
                  <a:lnTo>
                    <a:pt x="47123" y="200283"/>
                  </a:lnTo>
                  <a:lnTo>
                    <a:pt x="49055" y="202215"/>
                  </a:lnTo>
                  <a:lnTo>
                    <a:pt x="51151" y="203950"/>
                  </a:lnTo>
                  <a:lnTo>
                    <a:pt x="53411" y="205489"/>
                  </a:lnTo>
                  <a:lnTo>
                    <a:pt x="55834" y="206799"/>
                  </a:lnTo>
                  <a:lnTo>
                    <a:pt x="58356" y="207880"/>
                  </a:lnTo>
                  <a:lnTo>
                    <a:pt x="61041" y="208699"/>
                  </a:lnTo>
                  <a:lnTo>
                    <a:pt x="63792" y="209255"/>
                  </a:lnTo>
                  <a:lnTo>
                    <a:pt x="66641" y="209550"/>
                  </a:lnTo>
                  <a:lnTo>
                    <a:pt x="68114" y="209583"/>
                  </a:lnTo>
                  <a:lnTo>
                    <a:pt x="69588" y="209550"/>
                  </a:lnTo>
                  <a:lnTo>
                    <a:pt x="72437" y="209255"/>
                  </a:lnTo>
                  <a:lnTo>
                    <a:pt x="75188" y="208699"/>
                  </a:lnTo>
                  <a:lnTo>
                    <a:pt x="77873" y="207880"/>
                  </a:lnTo>
                  <a:lnTo>
                    <a:pt x="80395" y="206799"/>
                  </a:lnTo>
                  <a:lnTo>
                    <a:pt x="82818" y="205489"/>
                  </a:lnTo>
                  <a:lnTo>
                    <a:pt x="85077" y="203950"/>
                  </a:lnTo>
                  <a:lnTo>
                    <a:pt x="87173" y="202215"/>
                  </a:lnTo>
                  <a:lnTo>
                    <a:pt x="89105" y="200283"/>
                  </a:lnTo>
                  <a:lnTo>
                    <a:pt x="90841" y="198187"/>
                  </a:lnTo>
                  <a:lnTo>
                    <a:pt x="92380" y="195927"/>
                  </a:lnTo>
                  <a:lnTo>
                    <a:pt x="93690" y="193504"/>
                  </a:lnTo>
                  <a:lnTo>
                    <a:pt x="94771" y="190982"/>
                  </a:lnTo>
                  <a:lnTo>
                    <a:pt x="95589" y="188297"/>
                  </a:lnTo>
                  <a:lnTo>
                    <a:pt x="96146" y="185546"/>
                  </a:lnTo>
                  <a:lnTo>
                    <a:pt x="96441" y="182697"/>
                  </a:lnTo>
                  <a:lnTo>
                    <a:pt x="96473" y="181224"/>
                  </a:lnTo>
                  <a:lnTo>
                    <a:pt x="96441" y="179783"/>
                  </a:lnTo>
                  <a:lnTo>
                    <a:pt x="96146" y="176901"/>
                  </a:lnTo>
                  <a:lnTo>
                    <a:pt x="95589" y="174150"/>
                  </a:lnTo>
                  <a:lnTo>
                    <a:pt x="94771" y="171498"/>
                  </a:lnTo>
                  <a:lnTo>
                    <a:pt x="93690" y="168943"/>
                  </a:lnTo>
                  <a:lnTo>
                    <a:pt x="92380" y="166520"/>
                  </a:lnTo>
                  <a:lnTo>
                    <a:pt x="90841" y="164260"/>
                  </a:lnTo>
                  <a:lnTo>
                    <a:pt x="89105" y="162165"/>
                  </a:lnTo>
                  <a:lnTo>
                    <a:pt x="87173" y="160233"/>
                  </a:lnTo>
                  <a:lnTo>
                    <a:pt x="85077" y="158497"/>
                  </a:lnTo>
                  <a:lnTo>
                    <a:pt x="82818" y="156958"/>
                  </a:lnTo>
                  <a:lnTo>
                    <a:pt x="80395" y="155648"/>
                  </a:lnTo>
                  <a:lnTo>
                    <a:pt x="77873" y="154600"/>
                  </a:lnTo>
                  <a:lnTo>
                    <a:pt x="75188" y="153749"/>
                  </a:lnTo>
                  <a:lnTo>
                    <a:pt x="72437" y="153192"/>
                  </a:lnTo>
                  <a:lnTo>
                    <a:pt x="69588" y="152897"/>
                  </a:lnTo>
                  <a:lnTo>
                    <a:pt x="68114" y="152864"/>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305" name="Google Shape;305;p55"/>
          <p:cNvSpPr/>
          <p:nvPr/>
        </p:nvSpPr>
        <p:spPr>
          <a:xfrm>
            <a:off x="648533" y="4914160"/>
            <a:ext cx="554800" cy="554800"/>
          </a:xfrm>
          <a:prstGeom prst="ellipse">
            <a:avLst/>
          </a:prstGeom>
          <a:solidFill>
            <a:srgbClr val="19469D"/>
          </a:solidFill>
          <a:ln>
            <a:noFill/>
          </a:ln>
        </p:spPr>
        <p:txBody>
          <a:bodyPr spcFirstLastPara="1" wrap="square" lIns="121900" tIns="121900" rIns="121900" bIns="121900" anchor="ctr" anchorCtr="0">
            <a:noAutofit/>
          </a:bodyPr>
          <a:lstStyle/>
          <a:p>
            <a:endParaRPr sz="2400"/>
          </a:p>
        </p:txBody>
      </p:sp>
      <p:grpSp>
        <p:nvGrpSpPr>
          <p:cNvPr id="306" name="Google Shape;306;p55"/>
          <p:cNvGrpSpPr/>
          <p:nvPr/>
        </p:nvGrpSpPr>
        <p:grpSpPr>
          <a:xfrm>
            <a:off x="728969" y="5059877"/>
            <a:ext cx="393923" cy="263385"/>
            <a:chOff x="1324575" y="1338850"/>
            <a:chExt cx="4973775" cy="3325575"/>
          </a:xfrm>
        </p:grpSpPr>
        <p:sp>
          <p:nvSpPr>
            <p:cNvPr id="307" name="Google Shape;307;p55"/>
            <p:cNvSpPr/>
            <p:nvPr/>
          </p:nvSpPr>
          <p:spPr>
            <a:xfrm>
              <a:off x="2617500" y="3158875"/>
              <a:ext cx="2323850" cy="1505550"/>
            </a:xfrm>
            <a:custGeom>
              <a:avLst/>
              <a:gdLst/>
              <a:ahLst/>
              <a:cxnLst/>
              <a:rect l="l" t="t" r="r" b="b"/>
              <a:pathLst>
                <a:path w="92954" h="60222" extrusionOk="0">
                  <a:moveTo>
                    <a:pt x="31917" y="1"/>
                  </a:moveTo>
                  <a:lnTo>
                    <a:pt x="30985" y="117"/>
                  </a:lnTo>
                  <a:lnTo>
                    <a:pt x="23763" y="1865"/>
                  </a:lnTo>
                  <a:lnTo>
                    <a:pt x="16425" y="4194"/>
                  </a:lnTo>
                  <a:lnTo>
                    <a:pt x="13396" y="5359"/>
                  </a:lnTo>
                  <a:lnTo>
                    <a:pt x="8388" y="8737"/>
                  </a:lnTo>
                  <a:lnTo>
                    <a:pt x="4660" y="13280"/>
                  </a:lnTo>
                  <a:lnTo>
                    <a:pt x="2331" y="18871"/>
                  </a:lnTo>
                  <a:lnTo>
                    <a:pt x="1748" y="22132"/>
                  </a:lnTo>
                  <a:lnTo>
                    <a:pt x="700" y="32616"/>
                  </a:lnTo>
                  <a:lnTo>
                    <a:pt x="1" y="43332"/>
                  </a:lnTo>
                  <a:lnTo>
                    <a:pt x="1" y="45312"/>
                  </a:lnTo>
                  <a:lnTo>
                    <a:pt x="1399" y="48341"/>
                  </a:lnTo>
                  <a:lnTo>
                    <a:pt x="2796" y="49622"/>
                  </a:lnTo>
                  <a:lnTo>
                    <a:pt x="5592" y="51835"/>
                  </a:lnTo>
                  <a:lnTo>
                    <a:pt x="11882" y="55213"/>
                  </a:lnTo>
                  <a:lnTo>
                    <a:pt x="15260" y="56261"/>
                  </a:lnTo>
                  <a:lnTo>
                    <a:pt x="19104" y="57310"/>
                  </a:lnTo>
                  <a:lnTo>
                    <a:pt x="26908" y="58824"/>
                  </a:lnTo>
                  <a:lnTo>
                    <a:pt x="39838" y="59989"/>
                  </a:lnTo>
                  <a:lnTo>
                    <a:pt x="49971" y="60222"/>
                  </a:lnTo>
                  <a:lnTo>
                    <a:pt x="58707" y="59406"/>
                  </a:lnTo>
                  <a:lnTo>
                    <a:pt x="70938" y="57776"/>
                  </a:lnTo>
                  <a:lnTo>
                    <a:pt x="73501" y="57310"/>
                  </a:lnTo>
                  <a:lnTo>
                    <a:pt x="78509" y="56028"/>
                  </a:lnTo>
                  <a:lnTo>
                    <a:pt x="83285" y="54048"/>
                  </a:lnTo>
                  <a:lnTo>
                    <a:pt x="87711" y="51369"/>
                  </a:lnTo>
                  <a:lnTo>
                    <a:pt x="89808" y="49738"/>
                  </a:lnTo>
                  <a:lnTo>
                    <a:pt x="91322" y="48341"/>
                  </a:lnTo>
                  <a:lnTo>
                    <a:pt x="92604" y="46011"/>
                  </a:lnTo>
                  <a:lnTo>
                    <a:pt x="92953" y="44147"/>
                  </a:lnTo>
                  <a:lnTo>
                    <a:pt x="92953" y="43099"/>
                  </a:lnTo>
                  <a:lnTo>
                    <a:pt x="92371" y="33431"/>
                  </a:lnTo>
                  <a:lnTo>
                    <a:pt x="91555" y="23880"/>
                  </a:lnTo>
                  <a:lnTo>
                    <a:pt x="91089" y="20152"/>
                  </a:lnTo>
                  <a:lnTo>
                    <a:pt x="88643" y="13862"/>
                  </a:lnTo>
                  <a:lnTo>
                    <a:pt x="84566" y="8737"/>
                  </a:lnTo>
                  <a:lnTo>
                    <a:pt x="78975" y="5010"/>
                  </a:lnTo>
                  <a:lnTo>
                    <a:pt x="75481" y="3728"/>
                  </a:lnTo>
                  <a:lnTo>
                    <a:pt x="69657" y="1981"/>
                  </a:lnTo>
                  <a:lnTo>
                    <a:pt x="63600" y="350"/>
                  </a:lnTo>
                  <a:lnTo>
                    <a:pt x="62085" y="1"/>
                  </a:lnTo>
                  <a:lnTo>
                    <a:pt x="59057" y="583"/>
                  </a:lnTo>
                  <a:lnTo>
                    <a:pt x="57659" y="1399"/>
                  </a:lnTo>
                  <a:lnTo>
                    <a:pt x="54980" y="2913"/>
                  </a:lnTo>
                  <a:lnTo>
                    <a:pt x="52185" y="4078"/>
                  </a:lnTo>
                  <a:lnTo>
                    <a:pt x="49855" y="4777"/>
                  </a:lnTo>
                  <a:lnTo>
                    <a:pt x="45429" y="5010"/>
                  </a:lnTo>
                  <a:lnTo>
                    <a:pt x="41119" y="4194"/>
                  </a:lnTo>
                  <a:lnTo>
                    <a:pt x="36925" y="2447"/>
                  </a:lnTo>
                  <a:lnTo>
                    <a:pt x="34945" y="1282"/>
                  </a:lnTo>
                  <a:lnTo>
                    <a:pt x="34013" y="700"/>
                  </a:lnTo>
                  <a:lnTo>
                    <a:pt x="31917" y="1"/>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8" name="Google Shape;308;p55"/>
            <p:cNvSpPr/>
            <p:nvPr/>
          </p:nvSpPr>
          <p:spPr>
            <a:xfrm>
              <a:off x="4335600" y="2710425"/>
              <a:ext cx="1962750" cy="1295875"/>
            </a:xfrm>
            <a:custGeom>
              <a:avLst/>
              <a:gdLst/>
              <a:ahLst/>
              <a:cxnLst/>
              <a:rect l="l" t="t" r="r" b="b"/>
              <a:pathLst>
                <a:path w="78510" h="51835" extrusionOk="0">
                  <a:moveTo>
                    <a:pt x="25044" y="1"/>
                  </a:moveTo>
                  <a:lnTo>
                    <a:pt x="17939" y="1748"/>
                  </a:lnTo>
                  <a:lnTo>
                    <a:pt x="10950" y="4078"/>
                  </a:lnTo>
                  <a:lnTo>
                    <a:pt x="8853" y="4893"/>
                  </a:lnTo>
                  <a:lnTo>
                    <a:pt x="5359" y="7339"/>
                  </a:lnTo>
                  <a:lnTo>
                    <a:pt x="2680" y="10600"/>
                  </a:lnTo>
                  <a:lnTo>
                    <a:pt x="700" y="14444"/>
                  </a:lnTo>
                  <a:lnTo>
                    <a:pt x="1" y="16774"/>
                  </a:lnTo>
                  <a:lnTo>
                    <a:pt x="3845" y="17822"/>
                  </a:lnTo>
                  <a:lnTo>
                    <a:pt x="7572" y="19220"/>
                  </a:lnTo>
                  <a:lnTo>
                    <a:pt x="11300" y="20618"/>
                  </a:lnTo>
                  <a:lnTo>
                    <a:pt x="17473" y="24462"/>
                  </a:lnTo>
                  <a:lnTo>
                    <a:pt x="21899" y="29703"/>
                  </a:lnTo>
                  <a:lnTo>
                    <a:pt x="24695" y="36343"/>
                  </a:lnTo>
                  <a:lnTo>
                    <a:pt x="25510" y="40303"/>
                  </a:lnTo>
                  <a:lnTo>
                    <a:pt x="26209" y="45778"/>
                  </a:lnTo>
                  <a:lnTo>
                    <a:pt x="26792" y="51253"/>
                  </a:lnTo>
                  <a:lnTo>
                    <a:pt x="27258" y="51253"/>
                  </a:lnTo>
                  <a:lnTo>
                    <a:pt x="27491" y="51369"/>
                  </a:lnTo>
                  <a:lnTo>
                    <a:pt x="35528" y="51835"/>
                  </a:lnTo>
                  <a:lnTo>
                    <a:pt x="51369" y="51253"/>
                  </a:lnTo>
                  <a:lnTo>
                    <a:pt x="59290" y="50088"/>
                  </a:lnTo>
                  <a:lnTo>
                    <a:pt x="63833" y="49039"/>
                  </a:lnTo>
                  <a:lnTo>
                    <a:pt x="70123" y="46710"/>
                  </a:lnTo>
                  <a:lnTo>
                    <a:pt x="74083" y="44380"/>
                  </a:lnTo>
                  <a:lnTo>
                    <a:pt x="75830" y="42982"/>
                  </a:lnTo>
                  <a:lnTo>
                    <a:pt x="77112" y="41818"/>
                  </a:lnTo>
                  <a:lnTo>
                    <a:pt x="78393" y="39022"/>
                  </a:lnTo>
                  <a:lnTo>
                    <a:pt x="78509" y="37275"/>
                  </a:lnTo>
                  <a:lnTo>
                    <a:pt x="77927" y="28422"/>
                  </a:lnTo>
                  <a:lnTo>
                    <a:pt x="77228" y="19686"/>
                  </a:lnTo>
                  <a:lnTo>
                    <a:pt x="76762" y="16890"/>
                  </a:lnTo>
                  <a:lnTo>
                    <a:pt x="74898" y="11998"/>
                  </a:lnTo>
                  <a:lnTo>
                    <a:pt x="71870" y="7921"/>
                  </a:lnTo>
                  <a:lnTo>
                    <a:pt x="67560" y="4893"/>
                  </a:lnTo>
                  <a:lnTo>
                    <a:pt x="64998" y="3728"/>
                  </a:lnTo>
                  <a:lnTo>
                    <a:pt x="58358" y="1631"/>
                  </a:lnTo>
                  <a:lnTo>
                    <a:pt x="51719" y="1"/>
                  </a:lnTo>
                  <a:lnTo>
                    <a:pt x="50204" y="1"/>
                  </a:lnTo>
                  <a:lnTo>
                    <a:pt x="48923" y="583"/>
                  </a:lnTo>
                  <a:lnTo>
                    <a:pt x="46244" y="2214"/>
                  </a:lnTo>
                  <a:lnTo>
                    <a:pt x="40886" y="4078"/>
                  </a:lnTo>
                  <a:lnTo>
                    <a:pt x="35644" y="4078"/>
                  </a:lnTo>
                  <a:lnTo>
                    <a:pt x="30286" y="2214"/>
                  </a:lnTo>
                  <a:lnTo>
                    <a:pt x="27723" y="583"/>
                  </a:lnTo>
                  <a:lnTo>
                    <a:pt x="26442" y="1"/>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9" name="Google Shape;309;p55"/>
            <p:cNvSpPr/>
            <p:nvPr/>
          </p:nvSpPr>
          <p:spPr>
            <a:xfrm>
              <a:off x="1324575" y="2701700"/>
              <a:ext cx="1959825" cy="1301700"/>
            </a:xfrm>
            <a:custGeom>
              <a:avLst/>
              <a:gdLst/>
              <a:ahLst/>
              <a:cxnLst/>
              <a:rect l="l" t="t" r="r" b="b"/>
              <a:pathLst>
                <a:path w="78393" h="52068" extrusionOk="0">
                  <a:moveTo>
                    <a:pt x="27490" y="0"/>
                  </a:moveTo>
                  <a:lnTo>
                    <a:pt x="26791" y="233"/>
                  </a:lnTo>
                  <a:lnTo>
                    <a:pt x="20035" y="1980"/>
                  </a:lnTo>
                  <a:lnTo>
                    <a:pt x="13279" y="4077"/>
                  </a:lnTo>
                  <a:lnTo>
                    <a:pt x="10949" y="5009"/>
                  </a:lnTo>
                  <a:lnTo>
                    <a:pt x="7106" y="7688"/>
                  </a:lnTo>
                  <a:lnTo>
                    <a:pt x="4077" y="11182"/>
                  </a:lnTo>
                  <a:lnTo>
                    <a:pt x="2213" y="15492"/>
                  </a:lnTo>
                  <a:lnTo>
                    <a:pt x="1747" y="17938"/>
                  </a:lnTo>
                  <a:lnTo>
                    <a:pt x="699" y="27723"/>
                  </a:lnTo>
                  <a:lnTo>
                    <a:pt x="0" y="37624"/>
                  </a:lnTo>
                  <a:lnTo>
                    <a:pt x="117" y="39254"/>
                  </a:lnTo>
                  <a:lnTo>
                    <a:pt x="1398" y="41817"/>
                  </a:lnTo>
                  <a:lnTo>
                    <a:pt x="2563" y="42982"/>
                  </a:lnTo>
                  <a:lnTo>
                    <a:pt x="5125" y="45079"/>
                  </a:lnTo>
                  <a:lnTo>
                    <a:pt x="11066" y="48107"/>
                  </a:lnTo>
                  <a:lnTo>
                    <a:pt x="14327" y="48922"/>
                  </a:lnTo>
                  <a:lnTo>
                    <a:pt x="24345" y="50670"/>
                  </a:lnTo>
                  <a:lnTo>
                    <a:pt x="34362" y="51718"/>
                  </a:lnTo>
                  <a:lnTo>
                    <a:pt x="41584" y="52067"/>
                  </a:lnTo>
                  <a:lnTo>
                    <a:pt x="48922" y="51834"/>
                  </a:lnTo>
                  <a:lnTo>
                    <a:pt x="49388" y="47292"/>
                  </a:lnTo>
                  <a:lnTo>
                    <a:pt x="49854" y="42982"/>
                  </a:lnTo>
                  <a:lnTo>
                    <a:pt x="50087" y="40652"/>
                  </a:lnTo>
                  <a:lnTo>
                    <a:pt x="51019" y="36459"/>
                  </a:lnTo>
                  <a:lnTo>
                    <a:pt x="52417" y="32615"/>
                  </a:lnTo>
                  <a:lnTo>
                    <a:pt x="54280" y="29237"/>
                  </a:lnTo>
                  <a:lnTo>
                    <a:pt x="56727" y="26209"/>
                  </a:lnTo>
                  <a:lnTo>
                    <a:pt x="59522" y="23646"/>
                  </a:lnTo>
                  <a:lnTo>
                    <a:pt x="63017" y="21433"/>
                  </a:lnTo>
                  <a:lnTo>
                    <a:pt x="66860" y="19686"/>
                  </a:lnTo>
                  <a:lnTo>
                    <a:pt x="69074" y="18987"/>
                  </a:lnTo>
                  <a:lnTo>
                    <a:pt x="73616" y="17705"/>
                  </a:lnTo>
                  <a:lnTo>
                    <a:pt x="78392" y="16308"/>
                  </a:lnTo>
                  <a:lnTo>
                    <a:pt x="77577" y="14094"/>
                  </a:lnTo>
                  <a:lnTo>
                    <a:pt x="75364" y="10251"/>
                  </a:lnTo>
                  <a:lnTo>
                    <a:pt x="72452" y="7106"/>
                  </a:lnTo>
                  <a:lnTo>
                    <a:pt x="68724" y="4660"/>
                  </a:lnTo>
                  <a:lnTo>
                    <a:pt x="66627" y="3844"/>
                  </a:lnTo>
                  <a:lnTo>
                    <a:pt x="60221" y="1747"/>
                  </a:lnTo>
                  <a:lnTo>
                    <a:pt x="53582" y="233"/>
                  </a:lnTo>
                  <a:lnTo>
                    <a:pt x="52766" y="0"/>
                  </a:lnTo>
                  <a:lnTo>
                    <a:pt x="51135" y="466"/>
                  </a:lnTo>
                  <a:lnTo>
                    <a:pt x="50437" y="932"/>
                  </a:lnTo>
                  <a:lnTo>
                    <a:pt x="47874" y="2446"/>
                  </a:lnTo>
                  <a:lnTo>
                    <a:pt x="42749" y="4194"/>
                  </a:lnTo>
                  <a:lnTo>
                    <a:pt x="37624" y="4194"/>
                  </a:lnTo>
                  <a:lnTo>
                    <a:pt x="32498" y="2446"/>
                  </a:lnTo>
                  <a:lnTo>
                    <a:pt x="29936" y="932"/>
                  </a:lnTo>
                  <a:lnTo>
                    <a:pt x="29120" y="466"/>
                  </a:lnTo>
                  <a:lnTo>
                    <a:pt x="27490" y="0"/>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0" name="Google Shape;310;p55"/>
            <p:cNvSpPr/>
            <p:nvPr/>
          </p:nvSpPr>
          <p:spPr>
            <a:xfrm>
              <a:off x="3150400" y="1577650"/>
              <a:ext cx="1255125" cy="1502625"/>
            </a:xfrm>
            <a:custGeom>
              <a:avLst/>
              <a:gdLst/>
              <a:ahLst/>
              <a:cxnLst/>
              <a:rect l="l" t="t" r="r" b="b"/>
              <a:pathLst>
                <a:path w="50205" h="60105" extrusionOk="0">
                  <a:moveTo>
                    <a:pt x="22831" y="0"/>
                  </a:moveTo>
                  <a:lnTo>
                    <a:pt x="20851" y="117"/>
                  </a:lnTo>
                  <a:lnTo>
                    <a:pt x="17240" y="816"/>
                  </a:lnTo>
                  <a:lnTo>
                    <a:pt x="13862" y="1981"/>
                  </a:lnTo>
                  <a:lnTo>
                    <a:pt x="10717" y="3611"/>
                  </a:lnTo>
                  <a:lnTo>
                    <a:pt x="8038" y="5708"/>
                  </a:lnTo>
                  <a:lnTo>
                    <a:pt x="5592" y="8271"/>
                  </a:lnTo>
                  <a:lnTo>
                    <a:pt x="3612" y="11183"/>
                  </a:lnTo>
                  <a:lnTo>
                    <a:pt x="2214" y="14444"/>
                  </a:lnTo>
                  <a:lnTo>
                    <a:pt x="1748" y="16191"/>
                  </a:lnTo>
                  <a:lnTo>
                    <a:pt x="1049" y="18637"/>
                  </a:lnTo>
                  <a:lnTo>
                    <a:pt x="234" y="23879"/>
                  </a:lnTo>
                  <a:lnTo>
                    <a:pt x="117" y="26558"/>
                  </a:lnTo>
                  <a:lnTo>
                    <a:pt x="1" y="29936"/>
                  </a:lnTo>
                  <a:lnTo>
                    <a:pt x="700" y="36692"/>
                  </a:lnTo>
                  <a:lnTo>
                    <a:pt x="2447" y="43099"/>
                  </a:lnTo>
                  <a:lnTo>
                    <a:pt x="5592" y="49039"/>
                  </a:lnTo>
                  <a:lnTo>
                    <a:pt x="7689" y="51835"/>
                  </a:lnTo>
                  <a:lnTo>
                    <a:pt x="9552" y="54164"/>
                  </a:lnTo>
                  <a:lnTo>
                    <a:pt x="13979" y="57426"/>
                  </a:lnTo>
                  <a:lnTo>
                    <a:pt x="18987" y="59406"/>
                  </a:lnTo>
                  <a:lnTo>
                    <a:pt x="24462" y="60105"/>
                  </a:lnTo>
                  <a:lnTo>
                    <a:pt x="27491" y="59872"/>
                  </a:lnTo>
                  <a:lnTo>
                    <a:pt x="30752" y="59406"/>
                  </a:lnTo>
                  <a:lnTo>
                    <a:pt x="36227" y="57076"/>
                  </a:lnTo>
                  <a:lnTo>
                    <a:pt x="40769" y="53465"/>
                  </a:lnTo>
                  <a:lnTo>
                    <a:pt x="44497" y="48690"/>
                  </a:lnTo>
                  <a:lnTo>
                    <a:pt x="46011" y="45894"/>
                  </a:lnTo>
                  <a:lnTo>
                    <a:pt x="47758" y="41817"/>
                  </a:lnTo>
                  <a:lnTo>
                    <a:pt x="49739" y="33314"/>
                  </a:lnTo>
                  <a:lnTo>
                    <a:pt x="50204" y="28888"/>
                  </a:lnTo>
                  <a:lnTo>
                    <a:pt x="49855" y="23996"/>
                  </a:lnTo>
                  <a:lnTo>
                    <a:pt x="49156" y="19336"/>
                  </a:lnTo>
                  <a:lnTo>
                    <a:pt x="48457" y="15958"/>
                  </a:lnTo>
                  <a:lnTo>
                    <a:pt x="45895" y="10018"/>
                  </a:lnTo>
                  <a:lnTo>
                    <a:pt x="41934" y="5359"/>
                  </a:lnTo>
                  <a:lnTo>
                    <a:pt x="36460" y="1981"/>
                  </a:lnTo>
                  <a:lnTo>
                    <a:pt x="32965" y="1049"/>
                  </a:lnTo>
                  <a:lnTo>
                    <a:pt x="30519" y="466"/>
                  </a:lnTo>
                  <a:lnTo>
                    <a:pt x="25277" y="0"/>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1" name="Google Shape;311;p55"/>
            <p:cNvSpPr/>
            <p:nvPr/>
          </p:nvSpPr>
          <p:spPr>
            <a:xfrm>
              <a:off x="1784675" y="1338850"/>
              <a:ext cx="1083300" cy="1301725"/>
            </a:xfrm>
            <a:custGeom>
              <a:avLst/>
              <a:gdLst/>
              <a:ahLst/>
              <a:cxnLst/>
              <a:rect l="l" t="t" r="r" b="b"/>
              <a:pathLst>
                <a:path w="43332" h="52069" extrusionOk="0">
                  <a:moveTo>
                    <a:pt x="22248" y="1"/>
                  </a:moveTo>
                  <a:lnTo>
                    <a:pt x="19919" y="117"/>
                  </a:lnTo>
                  <a:lnTo>
                    <a:pt x="16774" y="350"/>
                  </a:lnTo>
                  <a:lnTo>
                    <a:pt x="11066" y="2098"/>
                  </a:lnTo>
                  <a:lnTo>
                    <a:pt x="6407" y="5476"/>
                  </a:lnTo>
                  <a:lnTo>
                    <a:pt x="3029" y="10135"/>
                  </a:lnTo>
                  <a:lnTo>
                    <a:pt x="1980" y="12930"/>
                  </a:lnTo>
                  <a:lnTo>
                    <a:pt x="932" y="16541"/>
                  </a:lnTo>
                  <a:lnTo>
                    <a:pt x="0" y="23880"/>
                  </a:lnTo>
                  <a:lnTo>
                    <a:pt x="583" y="31101"/>
                  </a:lnTo>
                  <a:lnTo>
                    <a:pt x="2679" y="38090"/>
                  </a:lnTo>
                  <a:lnTo>
                    <a:pt x="4543" y="41585"/>
                  </a:lnTo>
                  <a:lnTo>
                    <a:pt x="6057" y="44031"/>
                  </a:lnTo>
                  <a:lnTo>
                    <a:pt x="9785" y="47991"/>
                  </a:lnTo>
                  <a:lnTo>
                    <a:pt x="14094" y="50670"/>
                  </a:lnTo>
                  <a:lnTo>
                    <a:pt x="18870" y="51952"/>
                  </a:lnTo>
                  <a:lnTo>
                    <a:pt x="23762" y="52068"/>
                  </a:lnTo>
                  <a:lnTo>
                    <a:pt x="28538" y="50903"/>
                  </a:lnTo>
                  <a:lnTo>
                    <a:pt x="32964" y="48341"/>
                  </a:lnTo>
                  <a:lnTo>
                    <a:pt x="36925" y="44613"/>
                  </a:lnTo>
                  <a:lnTo>
                    <a:pt x="38556" y="42167"/>
                  </a:lnTo>
                  <a:lnTo>
                    <a:pt x="39837" y="40071"/>
                  </a:lnTo>
                  <a:lnTo>
                    <a:pt x="41584" y="35528"/>
                  </a:lnTo>
                  <a:lnTo>
                    <a:pt x="43098" y="28422"/>
                  </a:lnTo>
                  <a:lnTo>
                    <a:pt x="43331" y="23297"/>
                  </a:lnTo>
                  <a:lnTo>
                    <a:pt x="43331" y="21084"/>
                  </a:lnTo>
                  <a:lnTo>
                    <a:pt x="43098" y="18405"/>
                  </a:lnTo>
                  <a:lnTo>
                    <a:pt x="42516" y="15144"/>
                  </a:lnTo>
                  <a:lnTo>
                    <a:pt x="40303" y="9319"/>
                  </a:lnTo>
                  <a:lnTo>
                    <a:pt x="36808" y="4893"/>
                  </a:lnTo>
                  <a:lnTo>
                    <a:pt x="32033" y="1865"/>
                  </a:lnTo>
                  <a:lnTo>
                    <a:pt x="29121" y="933"/>
                  </a:lnTo>
                  <a:lnTo>
                    <a:pt x="26907" y="467"/>
                  </a:lnTo>
                  <a:lnTo>
                    <a:pt x="22248" y="1"/>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2" name="Google Shape;312;p55"/>
            <p:cNvSpPr/>
            <p:nvPr/>
          </p:nvSpPr>
          <p:spPr>
            <a:xfrm>
              <a:off x="4752025" y="1338850"/>
              <a:ext cx="1083300" cy="1301725"/>
            </a:xfrm>
            <a:custGeom>
              <a:avLst/>
              <a:gdLst/>
              <a:ahLst/>
              <a:cxnLst/>
              <a:rect l="l" t="t" r="r" b="b"/>
              <a:pathLst>
                <a:path w="43332" h="52069" extrusionOk="0">
                  <a:moveTo>
                    <a:pt x="21899" y="1"/>
                  </a:moveTo>
                  <a:lnTo>
                    <a:pt x="19570" y="117"/>
                  </a:lnTo>
                  <a:lnTo>
                    <a:pt x="16425" y="350"/>
                  </a:lnTo>
                  <a:lnTo>
                    <a:pt x="10834" y="2214"/>
                  </a:lnTo>
                  <a:lnTo>
                    <a:pt x="6174" y="5592"/>
                  </a:lnTo>
                  <a:lnTo>
                    <a:pt x="2913" y="10251"/>
                  </a:lnTo>
                  <a:lnTo>
                    <a:pt x="1864" y="13047"/>
                  </a:lnTo>
                  <a:lnTo>
                    <a:pt x="816" y="16541"/>
                  </a:lnTo>
                  <a:lnTo>
                    <a:pt x="1" y="23647"/>
                  </a:lnTo>
                  <a:lnTo>
                    <a:pt x="467" y="30636"/>
                  </a:lnTo>
                  <a:lnTo>
                    <a:pt x="2447" y="37624"/>
                  </a:lnTo>
                  <a:lnTo>
                    <a:pt x="4078" y="41002"/>
                  </a:lnTo>
                  <a:lnTo>
                    <a:pt x="5475" y="43565"/>
                  </a:lnTo>
                  <a:lnTo>
                    <a:pt x="9086" y="47642"/>
                  </a:lnTo>
                  <a:lnTo>
                    <a:pt x="13396" y="50437"/>
                  </a:lnTo>
                  <a:lnTo>
                    <a:pt x="18521" y="51952"/>
                  </a:lnTo>
                  <a:lnTo>
                    <a:pt x="21550" y="52068"/>
                  </a:lnTo>
                  <a:lnTo>
                    <a:pt x="24345" y="51952"/>
                  </a:lnTo>
                  <a:lnTo>
                    <a:pt x="29471" y="50670"/>
                  </a:lnTo>
                  <a:lnTo>
                    <a:pt x="33664" y="47991"/>
                  </a:lnTo>
                  <a:lnTo>
                    <a:pt x="37275" y="44147"/>
                  </a:lnTo>
                  <a:lnTo>
                    <a:pt x="38789" y="41701"/>
                  </a:lnTo>
                  <a:lnTo>
                    <a:pt x="39954" y="39605"/>
                  </a:lnTo>
                  <a:lnTo>
                    <a:pt x="41585" y="35295"/>
                  </a:lnTo>
                  <a:lnTo>
                    <a:pt x="42982" y="28306"/>
                  </a:lnTo>
                  <a:lnTo>
                    <a:pt x="43332" y="23297"/>
                  </a:lnTo>
                  <a:lnTo>
                    <a:pt x="43099" y="20968"/>
                  </a:lnTo>
                  <a:lnTo>
                    <a:pt x="42749" y="18405"/>
                  </a:lnTo>
                  <a:lnTo>
                    <a:pt x="42167" y="15377"/>
                  </a:lnTo>
                  <a:lnTo>
                    <a:pt x="40187" y="9785"/>
                  </a:lnTo>
                  <a:lnTo>
                    <a:pt x="36809" y="5359"/>
                  </a:lnTo>
                  <a:lnTo>
                    <a:pt x="32033" y="2098"/>
                  </a:lnTo>
                  <a:lnTo>
                    <a:pt x="28888" y="1166"/>
                  </a:lnTo>
                  <a:lnTo>
                    <a:pt x="26675" y="583"/>
                  </a:lnTo>
                  <a:lnTo>
                    <a:pt x="21899" y="1"/>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313" name="Google Shape;313;p55"/>
          <p:cNvGrpSpPr/>
          <p:nvPr/>
        </p:nvGrpSpPr>
        <p:grpSpPr>
          <a:xfrm>
            <a:off x="648533" y="2536196"/>
            <a:ext cx="554800" cy="554800"/>
            <a:chOff x="486400" y="1920947"/>
            <a:chExt cx="416100" cy="416100"/>
          </a:xfrm>
        </p:grpSpPr>
        <p:sp>
          <p:nvSpPr>
            <p:cNvPr id="314" name="Google Shape;314;p55"/>
            <p:cNvSpPr/>
            <p:nvPr/>
          </p:nvSpPr>
          <p:spPr>
            <a:xfrm>
              <a:off x="486400" y="1920947"/>
              <a:ext cx="416100" cy="416100"/>
            </a:xfrm>
            <a:prstGeom prst="ellipse">
              <a:avLst/>
            </a:prstGeom>
            <a:solidFill>
              <a:srgbClr val="19469D"/>
            </a:solidFill>
            <a:ln>
              <a:noFill/>
            </a:ln>
          </p:spPr>
          <p:txBody>
            <a:bodyPr spcFirstLastPara="1" wrap="square" lIns="121900" tIns="121900" rIns="121900" bIns="121900" anchor="ctr" anchorCtr="0">
              <a:noAutofit/>
            </a:bodyPr>
            <a:lstStyle/>
            <a:p>
              <a:endParaRPr sz="2400"/>
            </a:p>
          </p:txBody>
        </p:sp>
        <p:grpSp>
          <p:nvGrpSpPr>
            <p:cNvPr id="315" name="Google Shape;315;p55"/>
            <p:cNvGrpSpPr/>
            <p:nvPr/>
          </p:nvGrpSpPr>
          <p:grpSpPr>
            <a:xfrm>
              <a:off x="548299" y="2016300"/>
              <a:ext cx="287579" cy="226632"/>
              <a:chOff x="1381650" y="942850"/>
              <a:chExt cx="4857750" cy="3828250"/>
            </a:xfrm>
          </p:grpSpPr>
          <p:sp>
            <p:nvSpPr>
              <p:cNvPr id="316" name="Google Shape;316;p55"/>
              <p:cNvSpPr/>
              <p:nvPr/>
            </p:nvSpPr>
            <p:spPr>
              <a:xfrm>
                <a:off x="4291825" y="942850"/>
                <a:ext cx="1947575" cy="1837175"/>
              </a:xfrm>
              <a:custGeom>
                <a:avLst/>
                <a:gdLst/>
                <a:ahLst/>
                <a:cxnLst/>
                <a:rect l="l" t="t" r="r" b="b"/>
                <a:pathLst>
                  <a:path w="77903" h="73487" extrusionOk="0">
                    <a:moveTo>
                      <a:pt x="39185" y="23774"/>
                    </a:moveTo>
                    <a:lnTo>
                      <a:pt x="40459" y="23816"/>
                    </a:lnTo>
                    <a:lnTo>
                      <a:pt x="42921" y="24368"/>
                    </a:lnTo>
                    <a:lnTo>
                      <a:pt x="45214" y="25387"/>
                    </a:lnTo>
                    <a:lnTo>
                      <a:pt x="47251" y="26831"/>
                    </a:lnTo>
                    <a:lnTo>
                      <a:pt x="49034" y="28614"/>
                    </a:lnTo>
                    <a:lnTo>
                      <a:pt x="50393" y="30694"/>
                    </a:lnTo>
                    <a:lnTo>
                      <a:pt x="51369" y="32986"/>
                    </a:lnTo>
                    <a:lnTo>
                      <a:pt x="51879" y="35491"/>
                    </a:lnTo>
                    <a:lnTo>
                      <a:pt x="51921" y="36765"/>
                    </a:lnTo>
                    <a:lnTo>
                      <a:pt x="51836" y="38081"/>
                    </a:lnTo>
                    <a:lnTo>
                      <a:pt x="51284" y="40543"/>
                    </a:lnTo>
                    <a:lnTo>
                      <a:pt x="50266" y="42836"/>
                    </a:lnTo>
                    <a:lnTo>
                      <a:pt x="48865" y="44873"/>
                    </a:lnTo>
                    <a:lnTo>
                      <a:pt x="47082" y="46614"/>
                    </a:lnTo>
                    <a:lnTo>
                      <a:pt x="45001" y="48015"/>
                    </a:lnTo>
                    <a:lnTo>
                      <a:pt x="42709" y="48991"/>
                    </a:lnTo>
                    <a:lnTo>
                      <a:pt x="40204" y="49501"/>
                    </a:lnTo>
                    <a:lnTo>
                      <a:pt x="38930" y="49543"/>
                    </a:lnTo>
                    <a:lnTo>
                      <a:pt x="37614" y="49501"/>
                    </a:lnTo>
                    <a:lnTo>
                      <a:pt x="35110" y="48949"/>
                    </a:lnTo>
                    <a:lnTo>
                      <a:pt x="32817" y="47930"/>
                    </a:lnTo>
                    <a:lnTo>
                      <a:pt x="30779" y="46487"/>
                    </a:lnTo>
                    <a:lnTo>
                      <a:pt x="29039" y="44746"/>
                    </a:lnTo>
                    <a:lnTo>
                      <a:pt x="27680" y="42666"/>
                    </a:lnTo>
                    <a:lnTo>
                      <a:pt x="26704" y="40373"/>
                    </a:lnTo>
                    <a:lnTo>
                      <a:pt x="26194" y="37868"/>
                    </a:lnTo>
                    <a:lnTo>
                      <a:pt x="26194" y="36552"/>
                    </a:lnTo>
                    <a:lnTo>
                      <a:pt x="26237" y="35236"/>
                    </a:lnTo>
                    <a:lnTo>
                      <a:pt x="26789" y="32774"/>
                    </a:lnTo>
                    <a:lnTo>
                      <a:pt x="27808" y="30482"/>
                    </a:lnTo>
                    <a:lnTo>
                      <a:pt x="29251" y="28444"/>
                    </a:lnTo>
                    <a:lnTo>
                      <a:pt x="31034" y="26703"/>
                    </a:lnTo>
                    <a:lnTo>
                      <a:pt x="33114" y="25302"/>
                    </a:lnTo>
                    <a:lnTo>
                      <a:pt x="35407" y="24326"/>
                    </a:lnTo>
                    <a:lnTo>
                      <a:pt x="37869" y="23816"/>
                    </a:lnTo>
                    <a:lnTo>
                      <a:pt x="39185" y="23774"/>
                    </a:lnTo>
                    <a:close/>
                    <a:moveTo>
                      <a:pt x="25982" y="0"/>
                    </a:moveTo>
                    <a:lnTo>
                      <a:pt x="24963" y="43"/>
                    </a:lnTo>
                    <a:lnTo>
                      <a:pt x="23308" y="594"/>
                    </a:lnTo>
                    <a:lnTo>
                      <a:pt x="21992" y="1316"/>
                    </a:lnTo>
                    <a:lnTo>
                      <a:pt x="18638" y="3354"/>
                    </a:lnTo>
                    <a:lnTo>
                      <a:pt x="15496" y="5604"/>
                    </a:lnTo>
                    <a:lnTo>
                      <a:pt x="14308" y="7005"/>
                    </a:lnTo>
                    <a:lnTo>
                      <a:pt x="13756" y="8491"/>
                    </a:lnTo>
                    <a:lnTo>
                      <a:pt x="13883" y="10359"/>
                    </a:lnTo>
                    <a:lnTo>
                      <a:pt x="15114" y="14010"/>
                    </a:lnTo>
                    <a:lnTo>
                      <a:pt x="16685" y="17661"/>
                    </a:lnTo>
                    <a:lnTo>
                      <a:pt x="17025" y="18552"/>
                    </a:lnTo>
                    <a:lnTo>
                      <a:pt x="17449" y="20250"/>
                    </a:lnTo>
                    <a:lnTo>
                      <a:pt x="17449" y="21779"/>
                    </a:lnTo>
                    <a:lnTo>
                      <a:pt x="17152" y="23180"/>
                    </a:lnTo>
                    <a:lnTo>
                      <a:pt x="16473" y="24368"/>
                    </a:lnTo>
                    <a:lnTo>
                      <a:pt x="15454" y="25345"/>
                    </a:lnTo>
                    <a:lnTo>
                      <a:pt x="14138" y="26066"/>
                    </a:lnTo>
                    <a:lnTo>
                      <a:pt x="12525" y="26576"/>
                    </a:lnTo>
                    <a:lnTo>
                      <a:pt x="11591" y="26746"/>
                    </a:lnTo>
                    <a:lnTo>
                      <a:pt x="8322" y="27255"/>
                    </a:lnTo>
                    <a:lnTo>
                      <a:pt x="5138" y="27595"/>
                    </a:lnTo>
                    <a:lnTo>
                      <a:pt x="4416" y="27637"/>
                    </a:lnTo>
                    <a:lnTo>
                      <a:pt x="3100" y="27849"/>
                    </a:lnTo>
                    <a:lnTo>
                      <a:pt x="2081" y="28274"/>
                    </a:lnTo>
                    <a:lnTo>
                      <a:pt x="1274" y="28868"/>
                    </a:lnTo>
                    <a:lnTo>
                      <a:pt x="680" y="29675"/>
                    </a:lnTo>
                    <a:lnTo>
                      <a:pt x="298" y="30651"/>
                    </a:lnTo>
                    <a:lnTo>
                      <a:pt x="1" y="32392"/>
                    </a:lnTo>
                    <a:lnTo>
                      <a:pt x="1" y="33835"/>
                    </a:lnTo>
                    <a:lnTo>
                      <a:pt x="86" y="37699"/>
                    </a:lnTo>
                    <a:lnTo>
                      <a:pt x="468" y="41519"/>
                    </a:lnTo>
                    <a:lnTo>
                      <a:pt x="1062" y="43218"/>
                    </a:lnTo>
                    <a:lnTo>
                      <a:pt x="2081" y="44406"/>
                    </a:lnTo>
                    <a:lnTo>
                      <a:pt x="3694" y="45213"/>
                    </a:lnTo>
                    <a:lnTo>
                      <a:pt x="7430" y="45977"/>
                    </a:lnTo>
                    <a:lnTo>
                      <a:pt x="11251" y="46444"/>
                    </a:lnTo>
                    <a:lnTo>
                      <a:pt x="12270" y="46571"/>
                    </a:lnTo>
                    <a:lnTo>
                      <a:pt x="13968" y="47081"/>
                    </a:lnTo>
                    <a:lnTo>
                      <a:pt x="15369" y="47803"/>
                    </a:lnTo>
                    <a:lnTo>
                      <a:pt x="16388" y="48779"/>
                    </a:lnTo>
                    <a:lnTo>
                      <a:pt x="17109" y="49968"/>
                    </a:lnTo>
                    <a:lnTo>
                      <a:pt x="17407" y="51326"/>
                    </a:lnTo>
                    <a:lnTo>
                      <a:pt x="17364" y="52897"/>
                    </a:lnTo>
                    <a:lnTo>
                      <a:pt x="16940" y="54680"/>
                    </a:lnTo>
                    <a:lnTo>
                      <a:pt x="16558" y="55614"/>
                    </a:lnTo>
                    <a:lnTo>
                      <a:pt x="15411" y="58671"/>
                    </a:lnTo>
                    <a:lnTo>
                      <a:pt x="14138" y="61600"/>
                    </a:lnTo>
                    <a:lnTo>
                      <a:pt x="13586" y="62831"/>
                    </a:lnTo>
                    <a:lnTo>
                      <a:pt x="13289" y="64444"/>
                    </a:lnTo>
                    <a:lnTo>
                      <a:pt x="13416" y="65378"/>
                    </a:lnTo>
                    <a:lnTo>
                      <a:pt x="13756" y="66270"/>
                    </a:lnTo>
                    <a:lnTo>
                      <a:pt x="14308" y="67076"/>
                    </a:lnTo>
                    <a:lnTo>
                      <a:pt x="15624" y="68223"/>
                    </a:lnTo>
                    <a:lnTo>
                      <a:pt x="16812" y="68944"/>
                    </a:lnTo>
                    <a:lnTo>
                      <a:pt x="20251" y="70812"/>
                    </a:lnTo>
                    <a:lnTo>
                      <a:pt x="23775" y="72383"/>
                    </a:lnTo>
                    <a:lnTo>
                      <a:pt x="25600" y="72765"/>
                    </a:lnTo>
                    <a:lnTo>
                      <a:pt x="27171" y="72468"/>
                    </a:lnTo>
                    <a:lnTo>
                      <a:pt x="28699" y="71449"/>
                    </a:lnTo>
                    <a:lnTo>
                      <a:pt x="31331" y="68605"/>
                    </a:lnTo>
                    <a:lnTo>
                      <a:pt x="33709" y="65548"/>
                    </a:lnTo>
                    <a:lnTo>
                      <a:pt x="34346" y="64742"/>
                    </a:lnTo>
                    <a:lnTo>
                      <a:pt x="35662" y="63510"/>
                    </a:lnTo>
                    <a:lnTo>
                      <a:pt x="36978" y="62661"/>
                    </a:lnTo>
                    <a:lnTo>
                      <a:pt x="38336" y="62279"/>
                    </a:lnTo>
                    <a:lnTo>
                      <a:pt x="39695" y="62279"/>
                    </a:lnTo>
                    <a:lnTo>
                      <a:pt x="41053" y="62704"/>
                    </a:lnTo>
                    <a:lnTo>
                      <a:pt x="42369" y="63510"/>
                    </a:lnTo>
                    <a:lnTo>
                      <a:pt x="43685" y="64742"/>
                    </a:lnTo>
                    <a:lnTo>
                      <a:pt x="44322" y="65548"/>
                    </a:lnTo>
                    <a:lnTo>
                      <a:pt x="46869" y="68647"/>
                    </a:lnTo>
                    <a:lnTo>
                      <a:pt x="49416" y="71789"/>
                    </a:lnTo>
                    <a:lnTo>
                      <a:pt x="49968" y="72468"/>
                    </a:lnTo>
                    <a:lnTo>
                      <a:pt x="51072" y="73275"/>
                    </a:lnTo>
                    <a:lnTo>
                      <a:pt x="52303" y="73487"/>
                    </a:lnTo>
                    <a:lnTo>
                      <a:pt x="53704" y="73105"/>
                    </a:lnTo>
                    <a:lnTo>
                      <a:pt x="54511" y="72680"/>
                    </a:lnTo>
                    <a:lnTo>
                      <a:pt x="58374" y="70558"/>
                    </a:lnTo>
                    <a:lnTo>
                      <a:pt x="61983" y="68138"/>
                    </a:lnTo>
                    <a:lnTo>
                      <a:pt x="63341" y="66609"/>
                    </a:lnTo>
                    <a:lnTo>
                      <a:pt x="63978" y="64911"/>
                    </a:lnTo>
                    <a:lnTo>
                      <a:pt x="63851" y="62831"/>
                    </a:lnTo>
                    <a:lnTo>
                      <a:pt x="62535" y="58628"/>
                    </a:lnTo>
                    <a:lnTo>
                      <a:pt x="60879" y="54510"/>
                    </a:lnTo>
                    <a:lnTo>
                      <a:pt x="60667" y="53873"/>
                    </a:lnTo>
                    <a:lnTo>
                      <a:pt x="60454" y="52600"/>
                    </a:lnTo>
                    <a:lnTo>
                      <a:pt x="60582" y="51326"/>
                    </a:lnTo>
                    <a:lnTo>
                      <a:pt x="60921" y="50095"/>
                    </a:lnTo>
                    <a:lnTo>
                      <a:pt x="61516" y="48991"/>
                    </a:lnTo>
                    <a:lnTo>
                      <a:pt x="62322" y="48057"/>
                    </a:lnTo>
                    <a:lnTo>
                      <a:pt x="63341" y="47293"/>
                    </a:lnTo>
                    <a:lnTo>
                      <a:pt x="64487" y="46784"/>
                    </a:lnTo>
                    <a:lnTo>
                      <a:pt x="65124" y="46656"/>
                    </a:lnTo>
                    <a:lnTo>
                      <a:pt x="71492" y="45595"/>
                    </a:lnTo>
                    <a:lnTo>
                      <a:pt x="77860" y="44661"/>
                    </a:lnTo>
                    <a:lnTo>
                      <a:pt x="77860" y="36595"/>
                    </a:lnTo>
                    <a:lnTo>
                      <a:pt x="77903" y="28486"/>
                    </a:lnTo>
                    <a:lnTo>
                      <a:pt x="72341" y="27595"/>
                    </a:lnTo>
                    <a:lnTo>
                      <a:pt x="66780" y="26788"/>
                    </a:lnTo>
                    <a:lnTo>
                      <a:pt x="65761" y="26618"/>
                    </a:lnTo>
                    <a:lnTo>
                      <a:pt x="64020" y="26109"/>
                    </a:lnTo>
                    <a:lnTo>
                      <a:pt x="62619" y="25345"/>
                    </a:lnTo>
                    <a:lnTo>
                      <a:pt x="61601" y="24368"/>
                    </a:lnTo>
                    <a:lnTo>
                      <a:pt x="60879" y="23180"/>
                    </a:lnTo>
                    <a:lnTo>
                      <a:pt x="60582" y="21821"/>
                    </a:lnTo>
                    <a:lnTo>
                      <a:pt x="60624" y="20250"/>
                    </a:lnTo>
                    <a:lnTo>
                      <a:pt x="61049" y="18510"/>
                    </a:lnTo>
                    <a:lnTo>
                      <a:pt x="61431" y="17576"/>
                    </a:lnTo>
                    <a:lnTo>
                      <a:pt x="62704" y="14349"/>
                    </a:lnTo>
                    <a:lnTo>
                      <a:pt x="64020" y="11208"/>
                    </a:lnTo>
                    <a:lnTo>
                      <a:pt x="64487" y="10062"/>
                    </a:lnTo>
                    <a:lnTo>
                      <a:pt x="64742" y="8576"/>
                    </a:lnTo>
                    <a:lnTo>
                      <a:pt x="64657" y="7727"/>
                    </a:lnTo>
                    <a:lnTo>
                      <a:pt x="64360" y="6920"/>
                    </a:lnTo>
                    <a:lnTo>
                      <a:pt x="63851" y="6156"/>
                    </a:lnTo>
                    <a:lnTo>
                      <a:pt x="62704" y="5094"/>
                    </a:lnTo>
                    <a:lnTo>
                      <a:pt x="61558" y="4458"/>
                    </a:lnTo>
                    <a:lnTo>
                      <a:pt x="57992" y="2505"/>
                    </a:lnTo>
                    <a:lnTo>
                      <a:pt x="54341" y="849"/>
                    </a:lnTo>
                    <a:lnTo>
                      <a:pt x="52431" y="467"/>
                    </a:lnTo>
                    <a:lnTo>
                      <a:pt x="50817" y="807"/>
                    </a:lnTo>
                    <a:lnTo>
                      <a:pt x="49247" y="1826"/>
                    </a:lnTo>
                    <a:lnTo>
                      <a:pt x="46530" y="4797"/>
                    </a:lnTo>
                    <a:lnTo>
                      <a:pt x="44067" y="8024"/>
                    </a:lnTo>
                    <a:lnTo>
                      <a:pt x="43473" y="8703"/>
                    </a:lnTo>
                    <a:lnTo>
                      <a:pt x="42284" y="9764"/>
                    </a:lnTo>
                    <a:lnTo>
                      <a:pt x="40968" y="10486"/>
                    </a:lnTo>
                    <a:lnTo>
                      <a:pt x="39652" y="10868"/>
                    </a:lnTo>
                    <a:lnTo>
                      <a:pt x="38336" y="10826"/>
                    </a:lnTo>
                    <a:lnTo>
                      <a:pt x="37020" y="10444"/>
                    </a:lnTo>
                    <a:lnTo>
                      <a:pt x="35746" y="9722"/>
                    </a:lnTo>
                    <a:lnTo>
                      <a:pt x="34515" y="8618"/>
                    </a:lnTo>
                    <a:lnTo>
                      <a:pt x="33921" y="7896"/>
                    </a:lnTo>
                    <a:lnTo>
                      <a:pt x="31841" y="5434"/>
                    </a:lnTo>
                    <a:lnTo>
                      <a:pt x="29888" y="2844"/>
                    </a:lnTo>
                    <a:lnTo>
                      <a:pt x="29081" y="1741"/>
                    </a:lnTo>
                    <a:lnTo>
                      <a:pt x="27808" y="594"/>
                    </a:lnTo>
                    <a:lnTo>
                      <a:pt x="26916" y="170"/>
                    </a:lnTo>
                    <a:lnTo>
                      <a:pt x="25982"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7" name="Google Shape;317;p55"/>
              <p:cNvSpPr/>
              <p:nvPr/>
            </p:nvSpPr>
            <p:spPr>
              <a:xfrm>
                <a:off x="1381650" y="1532950"/>
                <a:ext cx="3241350" cy="3238150"/>
              </a:xfrm>
              <a:custGeom>
                <a:avLst/>
                <a:gdLst/>
                <a:ahLst/>
                <a:cxnLst/>
                <a:rect l="l" t="t" r="r" b="b"/>
                <a:pathLst>
                  <a:path w="129654" h="129526" extrusionOk="0">
                    <a:moveTo>
                      <a:pt x="66270" y="38972"/>
                    </a:moveTo>
                    <a:lnTo>
                      <a:pt x="68860" y="39270"/>
                    </a:lnTo>
                    <a:lnTo>
                      <a:pt x="71365" y="39779"/>
                    </a:lnTo>
                    <a:lnTo>
                      <a:pt x="73785" y="40543"/>
                    </a:lnTo>
                    <a:lnTo>
                      <a:pt x="76077" y="41562"/>
                    </a:lnTo>
                    <a:lnTo>
                      <a:pt x="78242" y="42751"/>
                    </a:lnTo>
                    <a:lnTo>
                      <a:pt x="80323" y="44152"/>
                    </a:lnTo>
                    <a:lnTo>
                      <a:pt x="82233" y="45722"/>
                    </a:lnTo>
                    <a:lnTo>
                      <a:pt x="83973" y="47463"/>
                    </a:lnTo>
                    <a:lnTo>
                      <a:pt x="85544" y="49373"/>
                    </a:lnTo>
                    <a:lnTo>
                      <a:pt x="86903" y="51411"/>
                    </a:lnTo>
                    <a:lnTo>
                      <a:pt x="88091" y="53619"/>
                    </a:lnTo>
                    <a:lnTo>
                      <a:pt x="89068" y="55911"/>
                    </a:lnTo>
                    <a:lnTo>
                      <a:pt x="89832" y="58331"/>
                    </a:lnTo>
                    <a:lnTo>
                      <a:pt x="90341" y="60836"/>
                    </a:lnTo>
                    <a:lnTo>
                      <a:pt x="90596" y="63426"/>
                    </a:lnTo>
                    <a:lnTo>
                      <a:pt x="90639" y="64742"/>
                    </a:lnTo>
                    <a:lnTo>
                      <a:pt x="90596" y="66100"/>
                    </a:lnTo>
                    <a:lnTo>
                      <a:pt x="90341" y="68690"/>
                    </a:lnTo>
                    <a:lnTo>
                      <a:pt x="89832" y="71237"/>
                    </a:lnTo>
                    <a:lnTo>
                      <a:pt x="89068" y="73657"/>
                    </a:lnTo>
                    <a:lnTo>
                      <a:pt x="88049" y="75992"/>
                    </a:lnTo>
                    <a:lnTo>
                      <a:pt x="86860" y="78199"/>
                    </a:lnTo>
                    <a:lnTo>
                      <a:pt x="85459" y="80280"/>
                    </a:lnTo>
                    <a:lnTo>
                      <a:pt x="83846" y="82190"/>
                    </a:lnTo>
                    <a:lnTo>
                      <a:pt x="82063" y="83973"/>
                    </a:lnTo>
                    <a:lnTo>
                      <a:pt x="80153" y="85544"/>
                    </a:lnTo>
                    <a:lnTo>
                      <a:pt x="78072" y="86945"/>
                    </a:lnTo>
                    <a:lnTo>
                      <a:pt x="75865" y="88133"/>
                    </a:lnTo>
                    <a:lnTo>
                      <a:pt x="73530" y="89110"/>
                    </a:lnTo>
                    <a:lnTo>
                      <a:pt x="71110" y="89832"/>
                    </a:lnTo>
                    <a:lnTo>
                      <a:pt x="68563" y="90341"/>
                    </a:lnTo>
                    <a:lnTo>
                      <a:pt x="65973" y="90596"/>
                    </a:lnTo>
                    <a:lnTo>
                      <a:pt x="64615" y="90596"/>
                    </a:lnTo>
                    <a:lnTo>
                      <a:pt x="63299" y="90553"/>
                    </a:lnTo>
                    <a:lnTo>
                      <a:pt x="60709" y="90256"/>
                    </a:lnTo>
                    <a:lnTo>
                      <a:pt x="58204" y="89747"/>
                    </a:lnTo>
                    <a:lnTo>
                      <a:pt x="55784" y="88982"/>
                    </a:lnTo>
                    <a:lnTo>
                      <a:pt x="53492" y="88006"/>
                    </a:lnTo>
                    <a:lnTo>
                      <a:pt x="51327" y="86775"/>
                    </a:lnTo>
                    <a:lnTo>
                      <a:pt x="49247" y="85416"/>
                    </a:lnTo>
                    <a:lnTo>
                      <a:pt x="47336" y="83803"/>
                    </a:lnTo>
                    <a:lnTo>
                      <a:pt x="45596" y="82063"/>
                    </a:lnTo>
                    <a:lnTo>
                      <a:pt x="44025" y="80152"/>
                    </a:lnTo>
                    <a:lnTo>
                      <a:pt x="42666" y="78114"/>
                    </a:lnTo>
                    <a:lnTo>
                      <a:pt x="41478" y="75949"/>
                    </a:lnTo>
                    <a:lnTo>
                      <a:pt x="40501" y="73614"/>
                    </a:lnTo>
                    <a:lnTo>
                      <a:pt x="39737" y="71195"/>
                    </a:lnTo>
                    <a:lnTo>
                      <a:pt x="39228" y="68690"/>
                    </a:lnTo>
                    <a:lnTo>
                      <a:pt x="38973" y="66100"/>
                    </a:lnTo>
                    <a:lnTo>
                      <a:pt x="38931" y="64784"/>
                    </a:lnTo>
                    <a:lnTo>
                      <a:pt x="38973" y="63468"/>
                    </a:lnTo>
                    <a:lnTo>
                      <a:pt x="39228" y="60836"/>
                    </a:lnTo>
                    <a:lnTo>
                      <a:pt x="39737" y="58289"/>
                    </a:lnTo>
                    <a:lnTo>
                      <a:pt x="40501" y="55869"/>
                    </a:lnTo>
                    <a:lnTo>
                      <a:pt x="41520" y="53534"/>
                    </a:lnTo>
                    <a:lnTo>
                      <a:pt x="42709" y="51326"/>
                    </a:lnTo>
                    <a:lnTo>
                      <a:pt x="44110" y="49289"/>
                    </a:lnTo>
                    <a:lnTo>
                      <a:pt x="45681" y="47336"/>
                    </a:lnTo>
                    <a:lnTo>
                      <a:pt x="47464" y="45595"/>
                    </a:lnTo>
                    <a:lnTo>
                      <a:pt x="49374" y="44024"/>
                    </a:lnTo>
                    <a:lnTo>
                      <a:pt x="51454" y="42623"/>
                    </a:lnTo>
                    <a:lnTo>
                      <a:pt x="53662" y="41435"/>
                    </a:lnTo>
                    <a:lnTo>
                      <a:pt x="55997" y="40458"/>
                    </a:lnTo>
                    <a:lnTo>
                      <a:pt x="58459" y="39737"/>
                    </a:lnTo>
                    <a:lnTo>
                      <a:pt x="61006" y="39227"/>
                    </a:lnTo>
                    <a:lnTo>
                      <a:pt x="63596" y="38972"/>
                    </a:lnTo>
                    <a:close/>
                    <a:moveTo>
                      <a:pt x="55487" y="0"/>
                    </a:moveTo>
                    <a:lnTo>
                      <a:pt x="53959" y="425"/>
                    </a:lnTo>
                    <a:lnTo>
                      <a:pt x="52855" y="1316"/>
                    </a:lnTo>
                    <a:lnTo>
                      <a:pt x="52176" y="2717"/>
                    </a:lnTo>
                    <a:lnTo>
                      <a:pt x="52006" y="3609"/>
                    </a:lnTo>
                    <a:lnTo>
                      <a:pt x="51539" y="6411"/>
                    </a:lnTo>
                    <a:lnTo>
                      <a:pt x="50605" y="11972"/>
                    </a:lnTo>
                    <a:lnTo>
                      <a:pt x="50350" y="14816"/>
                    </a:lnTo>
                    <a:lnTo>
                      <a:pt x="50266" y="15665"/>
                    </a:lnTo>
                    <a:lnTo>
                      <a:pt x="49756" y="16939"/>
                    </a:lnTo>
                    <a:lnTo>
                      <a:pt x="48950" y="17915"/>
                    </a:lnTo>
                    <a:lnTo>
                      <a:pt x="47761" y="18765"/>
                    </a:lnTo>
                    <a:lnTo>
                      <a:pt x="47082" y="19147"/>
                    </a:lnTo>
                    <a:lnTo>
                      <a:pt x="45723" y="19826"/>
                    </a:lnTo>
                    <a:lnTo>
                      <a:pt x="43855" y="20335"/>
                    </a:lnTo>
                    <a:lnTo>
                      <a:pt x="42709" y="20378"/>
                    </a:lnTo>
                    <a:lnTo>
                      <a:pt x="41563" y="20208"/>
                    </a:lnTo>
                    <a:lnTo>
                      <a:pt x="40459" y="19826"/>
                    </a:lnTo>
                    <a:lnTo>
                      <a:pt x="38888" y="18849"/>
                    </a:lnTo>
                    <a:lnTo>
                      <a:pt x="37827" y="17831"/>
                    </a:lnTo>
                    <a:lnTo>
                      <a:pt x="36426" y="16515"/>
                    </a:lnTo>
                    <a:lnTo>
                      <a:pt x="33327" y="14222"/>
                    </a:lnTo>
                    <a:lnTo>
                      <a:pt x="31841" y="12991"/>
                    </a:lnTo>
                    <a:lnTo>
                      <a:pt x="31034" y="12354"/>
                    </a:lnTo>
                    <a:lnTo>
                      <a:pt x="29379" y="11590"/>
                    </a:lnTo>
                    <a:lnTo>
                      <a:pt x="27765" y="11590"/>
                    </a:lnTo>
                    <a:lnTo>
                      <a:pt x="26195" y="12312"/>
                    </a:lnTo>
                    <a:lnTo>
                      <a:pt x="25430" y="12991"/>
                    </a:lnTo>
                    <a:lnTo>
                      <a:pt x="19105" y="19232"/>
                    </a:lnTo>
                    <a:lnTo>
                      <a:pt x="12822" y="25515"/>
                    </a:lnTo>
                    <a:lnTo>
                      <a:pt x="12143" y="26279"/>
                    </a:lnTo>
                    <a:lnTo>
                      <a:pt x="11506" y="27765"/>
                    </a:lnTo>
                    <a:lnTo>
                      <a:pt x="11633" y="29293"/>
                    </a:lnTo>
                    <a:lnTo>
                      <a:pt x="12397" y="30821"/>
                    </a:lnTo>
                    <a:lnTo>
                      <a:pt x="12992" y="31585"/>
                    </a:lnTo>
                    <a:lnTo>
                      <a:pt x="15963" y="35152"/>
                    </a:lnTo>
                    <a:lnTo>
                      <a:pt x="18765" y="38845"/>
                    </a:lnTo>
                    <a:lnTo>
                      <a:pt x="19360" y="39694"/>
                    </a:lnTo>
                    <a:lnTo>
                      <a:pt x="20081" y="41520"/>
                    </a:lnTo>
                    <a:lnTo>
                      <a:pt x="20336" y="43345"/>
                    </a:lnTo>
                    <a:lnTo>
                      <a:pt x="20081" y="45086"/>
                    </a:lnTo>
                    <a:lnTo>
                      <a:pt x="19402" y="46741"/>
                    </a:lnTo>
                    <a:lnTo>
                      <a:pt x="18341" y="48185"/>
                    </a:lnTo>
                    <a:lnTo>
                      <a:pt x="16897" y="49331"/>
                    </a:lnTo>
                    <a:lnTo>
                      <a:pt x="15114" y="50138"/>
                    </a:lnTo>
                    <a:lnTo>
                      <a:pt x="14095" y="50350"/>
                    </a:lnTo>
                    <a:lnTo>
                      <a:pt x="10572" y="51029"/>
                    </a:lnTo>
                    <a:lnTo>
                      <a:pt x="3524" y="52642"/>
                    </a:lnTo>
                    <a:lnTo>
                      <a:pt x="43" y="53449"/>
                    </a:lnTo>
                    <a:lnTo>
                      <a:pt x="43" y="64784"/>
                    </a:lnTo>
                    <a:lnTo>
                      <a:pt x="1" y="76077"/>
                    </a:lnTo>
                    <a:lnTo>
                      <a:pt x="7727" y="77563"/>
                    </a:lnTo>
                    <a:lnTo>
                      <a:pt x="15369" y="79133"/>
                    </a:lnTo>
                    <a:lnTo>
                      <a:pt x="16091" y="79303"/>
                    </a:lnTo>
                    <a:lnTo>
                      <a:pt x="17364" y="80110"/>
                    </a:lnTo>
                    <a:lnTo>
                      <a:pt x="18468" y="81341"/>
                    </a:lnTo>
                    <a:lnTo>
                      <a:pt x="19360" y="82869"/>
                    </a:lnTo>
                    <a:lnTo>
                      <a:pt x="19996" y="84525"/>
                    </a:lnTo>
                    <a:lnTo>
                      <a:pt x="20294" y="86265"/>
                    </a:lnTo>
                    <a:lnTo>
                      <a:pt x="20294" y="87879"/>
                    </a:lnTo>
                    <a:lnTo>
                      <a:pt x="19869" y="89365"/>
                    </a:lnTo>
                    <a:lnTo>
                      <a:pt x="19444" y="89959"/>
                    </a:lnTo>
                    <a:lnTo>
                      <a:pt x="18086" y="91827"/>
                    </a:lnTo>
                    <a:lnTo>
                      <a:pt x="15242" y="95520"/>
                    </a:lnTo>
                    <a:lnTo>
                      <a:pt x="13713" y="97261"/>
                    </a:lnTo>
                    <a:lnTo>
                      <a:pt x="12864" y="98280"/>
                    </a:lnTo>
                    <a:lnTo>
                      <a:pt x="12143" y="99766"/>
                    </a:lnTo>
                    <a:lnTo>
                      <a:pt x="11973" y="100742"/>
                    </a:lnTo>
                    <a:lnTo>
                      <a:pt x="12015" y="101676"/>
                    </a:lnTo>
                    <a:lnTo>
                      <a:pt x="12312" y="102610"/>
                    </a:lnTo>
                    <a:lnTo>
                      <a:pt x="13119" y="104011"/>
                    </a:lnTo>
                    <a:lnTo>
                      <a:pt x="14010" y="104945"/>
                    </a:lnTo>
                    <a:lnTo>
                      <a:pt x="17194" y="108384"/>
                    </a:lnTo>
                    <a:lnTo>
                      <a:pt x="20421" y="111695"/>
                    </a:lnTo>
                    <a:lnTo>
                      <a:pt x="23478" y="114709"/>
                    </a:lnTo>
                    <a:lnTo>
                      <a:pt x="26364" y="117299"/>
                    </a:lnTo>
                    <a:lnTo>
                      <a:pt x="27765" y="118106"/>
                    </a:lnTo>
                    <a:lnTo>
                      <a:pt x="29081" y="118148"/>
                    </a:lnTo>
                    <a:lnTo>
                      <a:pt x="30525" y="117469"/>
                    </a:lnTo>
                    <a:lnTo>
                      <a:pt x="33412" y="115304"/>
                    </a:lnTo>
                    <a:lnTo>
                      <a:pt x="36553" y="112926"/>
                    </a:lnTo>
                    <a:lnTo>
                      <a:pt x="37360" y="112332"/>
                    </a:lnTo>
                    <a:lnTo>
                      <a:pt x="38124" y="111695"/>
                    </a:lnTo>
                    <a:lnTo>
                      <a:pt x="39143" y="110719"/>
                    </a:lnTo>
                    <a:lnTo>
                      <a:pt x="40629" y="109742"/>
                    </a:lnTo>
                    <a:lnTo>
                      <a:pt x="41690" y="109360"/>
                    </a:lnTo>
                    <a:lnTo>
                      <a:pt x="42794" y="109190"/>
                    </a:lnTo>
                    <a:lnTo>
                      <a:pt x="43940" y="109275"/>
                    </a:lnTo>
                    <a:lnTo>
                      <a:pt x="45723" y="109742"/>
                    </a:lnTo>
                    <a:lnTo>
                      <a:pt x="46997" y="110421"/>
                    </a:lnTo>
                    <a:lnTo>
                      <a:pt x="47718" y="110846"/>
                    </a:lnTo>
                    <a:lnTo>
                      <a:pt x="48907" y="111653"/>
                    </a:lnTo>
                    <a:lnTo>
                      <a:pt x="49799" y="112587"/>
                    </a:lnTo>
                    <a:lnTo>
                      <a:pt x="50308" y="113860"/>
                    </a:lnTo>
                    <a:lnTo>
                      <a:pt x="50393" y="114709"/>
                    </a:lnTo>
                    <a:lnTo>
                      <a:pt x="50648" y="117426"/>
                    </a:lnTo>
                    <a:lnTo>
                      <a:pt x="51539" y="122818"/>
                    </a:lnTo>
                    <a:lnTo>
                      <a:pt x="51921" y="125492"/>
                    </a:lnTo>
                    <a:lnTo>
                      <a:pt x="52091" y="126469"/>
                    </a:lnTo>
                    <a:lnTo>
                      <a:pt x="52770" y="127997"/>
                    </a:lnTo>
                    <a:lnTo>
                      <a:pt x="53832" y="129016"/>
                    </a:lnTo>
                    <a:lnTo>
                      <a:pt x="55445" y="129525"/>
                    </a:lnTo>
                    <a:lnTo>
                      <a:pt x="56464" y="129525"/>
                    </a:lnTo>
                    <a:lnTo>
                      <a:pt x="64785" y="129398"/>
                    </a:lnTo>
                    <a:lnTo>
                      <a:pt x="73063" y="129525"/>
                    </a:lnTo>
                    <a:lnTo>
                      <a:pt x="74124" y="129525"/>
                    </a:lnTo>
                    <a:lnTo>
                      <a:pt x="75738" y="129059"/>
                    </a:lnTo>
                    <a:lnTo>
                      <a:pt x="76841" y="128082"/>
                    </a:lnTo>
                    <a:lnTo>
                      <a:pt x="77521" y="126554"/>
                    </a:lnTo>
                    <a:lnTo>
                      <a:pt x="77690" y="125620"/>
                    </a:lnTo>
                    <a:lnTo>
                      <a:pt x="78539" y="120016"/>
                    </a:lnTo>
                    <a:lnTo>
                      <a:pt x="79304" y="114412"/>
                    </a:lnTo>
                    <a:lnTo>
                      <a:pt x="79473" y="113690"/>
                    </a:lnTo>
                    <a:lnTo>
                      <a:pt x="80153" y="112332"/>
                    </a:lnTo>
                    <a:lnTo>
                      <a:pt x="81214" y="111186"/>
                    </a:lnTo>
                    <a:lnTo>
                      <a:pt x="82615" y="110209"/>
                    </a:lnTo>
                    <a:lnTo>
                      <a:pt x="84143" y="109487"/>
                    </a:lnTo>
                    <a:lnTo>
                      <a:pt x="85757" y="109105"/>
                    </a:lnTo>
                    <a:lnTo>
                      <a:pt x="87327" y="109105"/>
                    </a:lnTo>
                    <a:lnTo>
                      <a:pt x="88771" y="109487"/>
                    </a:lnTo>
                    <a:lnTo>
                      <a:pt x="89365" y="109912"/>
                    </a:lnTo>
                    <a:lnTo>
                      <a:pt x="93568" y="113096"/>
                    </a:lnTo>
                    <a:lnTo>
                      <a:pt x="97643" y="116450"/>
                    </a:lnTo>
                    <a:lnTo>
                      <a:pt x="98535" y="117129"/>
                    </a:lnTo>
                    <a:lnTo>
                      <a:pt x="100276" y="117893"/>
                    </a:lnTo>
                    <a:lnTo>
                      <a:pt x="101931" y="117893"/>
                    </a:lnTo>
                    <a:lnTo>
                      <a:pt x="103587" y="117087"/>
                    </a:lnTo>
                    <a:lnTo>
                      <a:pt x="104436" y="116365"/>
                    </a:lnTo>
                    <a:lnTo>
                      <a:pt x="109530" y="111483"/>
                    </a:lnTo>
                    <a:lnTo>
                      <a:pt x="114497" y="106473"/>
                    </a:lnTo>
                    <a:lnTo>
                      <a:pt x="116196" y="104690"/>
                    </a:lnTo>
                    <a:lnTo>
                      <a:pt x="117681" y="102780"/>
                    </a:lnTo>
                    <a:lnTo>
                      <a:pt x="118148" y="101719"/>
                    </a:lnTo>
                    <a:lnTo>
                      <a:pt x="118148" y="100742"/>
                    </a:lnTo>
                    <a:lnTo>
                      <a:pt x="117766" y="99638"/>
                    </a:lnTo>
                    <a:lnTo>
                      <a:pt x="116450" y="97685"/>
                    </a:lnTo>
                    <a:lnTo>
                      <a:pt x="114922" y="95860"/>
                    </a:lnTo>
                    <a:lnTo>
                      <a:pt x="113351" y="93737"/>
                    </a:lnTo>
                    <a:lnTo>
                      <a:pt x="111653" y="91742"/>
                    </a:lnTo>
                    <a:lnTo>
                      <a:pt x="110677" y="90723"/>
                    </a:lnTo>
                    <a:lnTo>
                      <a:pt x="109743" y="89195"/>
                    </a:lnTo>
                    <a:lnTo>
                      <a:pt x="109361" y="88133"/>
                    </a:lnTo>
                    <a:lnTo>
                      <a:pt x="109191" y="87030"/>
                    </a:lnTo>
                    <a:lnTo>
                      <a:pt x="109233" y="85926"/>
                    </a:lnTo>
                    <a:lnTo>
                      <a:pt x="109743" y="84143"/>
                    </a:lnTo>
                    <a:lnTo>
                      <a:pt x="110379" y="82827"/>
                    </a:lnTo>
                    <a:lnTo>
                      <a:pt x="110804" y="82063"/>
                    </a:lnTo>
                    <a:lnTo>
                      <a:pt x="111695" y="80789"/>
                    </a:lnTo>
                    <a:lnTo>
                      <a:pt x="112714" y="79855"/>
                    </a:lnTo>
                    <a:lnTo>
                      <a:pt x="114115" y="79303"/>
                    </a:lnTo>
                    <a:lnTo>
                      <a:pt x="115049" y="79176"/>
                    </a:lnTo>
                    <a:lnTo>
                      <a:pt x="117639" y="78879"/>
                    </a:lnTo>
                    <a:lnTo>
                      <a:pt x="122818" y="77987"/>
                    </a:lnTo>
                    <a:lnTo>
                      <a:pt x="125450" y="77647"/>
                    </a:lnTo>
                    <a:lnTo>
                      <a:pt x="126512" y="77478"/>
                    </a:lnTo>
                    <a:lnTo>
                      <a:pt x="128125" y="76841"/>
                    </a:lnTo>
                    <a:lnTo>
                      <a:pt x="129144" y="75695"/>
                    </a:lnTo>
                    <a:lnTo>
                      <a:pt x="129611" y="73996"/>
                    </a:lnTo>
                    <a:lnTo>
                      <a:pt x="129653" y="72935"/>
                    </a:lnTo>
                    <a:lnTo>
                      <a:pt x="129526" y="64827"/>
                    </a:lnTo>
                    <a:lnTo>
                      <a:pt x="129653" y="56718"/>
                    </a:lnTo>
                    <a:lnTo>
                      <a:pt x="129611" y="55699"/>
                    </a:lnTo>
                    <a:lnTo>
                      <a:pt x="129144" y="54128"/>
                    </a:lnTo>
                    <a:lnTo>
                      <a:pt x="128210" y="52982"/>
                    </a:lnTo>
                    <a:lnTo>
                      <a:pt x="126724" y="52303"/>
                    </a:lnTo>
                    <a:lnTo>
                      <a:pt x="125748" y="52133"/>
                    </a:lnTo>
                    <a:lnTo>
                      <a:pt x="120398" y="51199"/>
                    </a:lnTo>
                    <a:lnTo>
                      <a:pt x="114964" y="50520"/>
                    </a:lnTo>
                    <a:lnTo>
                      <a:pt x="114158" y="50392"/>
                    </a:lnTo>
                    <a:lnTo>
                      <a:pt x="112884" y="49883"/>
                    </a:lnTo>
                    <a:lnTo>
                      <a:pt x="111908" y="49034"/>
                    </a:lnTo>
                    <a:lnTo>
                      <a:pt x="111101" y="47888"/>
                    </a:lnTo>
                    <a:lnTo>
                      <a:pt x="110677" y="47166"/>
                    </a:lnTo>
                    <a:lnTo>
                      <a:pt x="110252" y="46444"/>
                    </a:lnTo>
                    <a:lnTo>
                      <a:pt x="109658" y="45001"/>
                    </a:lnTo>
                    <a:lnTo>
                      <a:pt x="109318" y="43642"/>
                    </a:lnTo>
                    <a:lnTo>
                      <a:pt x="109276" y="42326"/>
                    </a:lnTo>
                    <a:lnTo>
                      <a:pt x="109445" y="41053"/>
                    </a:lnTo>
                    <a:lnTo>
                      <a:pt x="109912" y="39864"/>
                    </a:lnTo>
                    <a:lnTo>
                      <a:pt x="111016" y="38038"/>
                    </a:lnTo>
                    <a:lnTo>
                      <a:pt x="112120" y="36892"/>
                    </a:lnTo>
                    <a:lnTo>
                      <a:pt x="113266" y="35619"/>
                    </a:lnTo>
                    <a:lnTo>
                      <a:pt x="115304" y="32859"/>
                    </a:lnTo>
                    <a:lnTo>
                      <a:pt x="116408" y="31543"/>
                    </a:lnTo>
                    <a:lnTo>
                      <a:pt x="117045" y="30736"/>
                    </a:lnTo>
                    <a:lnTo>
                      <a:pt x="117724" y="29166"/>
                    </a:lnTo>
                    <a:lnTo>
                      <a:pt x="117724" y="27637"/>
                    </a:lnTo>
                    <a:lnTo>
                      <a:pt x="117002" y="26151"/>
                    </a:lnTo>
                    <a:lnTo>
                      <a:pt x="116365" y="25430"/>
                    </a:lnTo>
                    <a:lnTo>
                      <a:pt x="111695" y="20378"/>
                    </a:lnTo>
                    <a:lnTo>
                      <a:pt x="106856" y="15496"/>
                    </a:lnTo>
                    <a:lnTo>
                      <a:pt x="105030" y="13713"/>
                    </a:lnTo>
                    <a:lnTo>
                      <a:pt x="103035" y="12057"/>
                    </a:lnTo>
                    <a:lnTo>
                      <a:pt x="101931" y="11547"/>
                    </a:lnTo>
                    <a:lnTo>
                      <a:pt x="100870" y="11463"/>
                    </a:lnTo>
                    <a:lnTo>
                      <a:pt x="99724" y="11845"/>
                    </a:lnTo>
                    <a:lnTo>
                      <a:pt x="97643" y="13203"/>
                    </a:lnTo>
                    <a:lnTo>
                      <a:pt x="95606" y="14689"/>
                    </a:lnTo>
                    <a:lnTo>
                      <a:pt x="94290" y="15623"/>
                    </a:lnTo>
                    <a:lnTo>
                      <a:pt x="91658" y="17533"/>
                    </a:lnTo>
                    <a:lnTo>
                      <a:pt x="90469" y="18637"/>
                    </a:lnTo>
                    <a:lnTo>
                      <a:pt x="89662" y="19359"/>
                    </a:lnTo>
                    <a:lnTo>
                      <a:pt x="88091" y="20166"/>
                    </a:lnTo>
                    <a:lnTo>
                      <a:pt x="86436" y="20335"/>
                    </a:lnTo>
                    <a:lnTo>
                      <a:pt x="84610" y="19953"/>
                    </a:lnTo>
                    <a:lnTo>
                      <a:pt x="83634" y="19571"/>
                    </a:lnTo>
                    <a:lnTo>
                      <a:pt x="82530" y="19104"/>
                    </a:lnTo>
                    <a:lnTo>
                      <a:pt x="80832" y="18000"/>
                    </a:lnTo>
                    <a:lnTo>
                      <a:pt x="79728" y="16599"/>
                    </a:lnTo>
                    <a:lnTo>
                      <a:pt x="79091" y="14731"/>
                    </a:lnTo>
                    <a:lnTo>
                      <a:pt x="79006" y="13543"/>
                    </a:lnTo>
                    <a:lnTo>
                      <a:pt x="78794" y="11123"/>
                    </a:lnTo>
                    <a:lnTo>
                      <a:pt x="77988" y="6326"/>
                    </a:lnTo>
                    <a:lnTo>
                      <a:pt x="77648" y="3948"/>
                    </a:lnTo>
                    <a:lnTo>
                      <a:pt x="77478" y="2972"/>
                    </a:lnTo>
                    <a:lnTo>
                      <a:pt x="76799" y="1444"/>
                    </a:lnTo>
                    <a:lnTo>
                      <a:pt x="75695" y="467"/>
                    </a:lnTo>
                    <a:lnTo>
                      <a:pt x="74082" y="43"/>
                    </a:lnTo>
                    <a:lnTo>
                      <a:pt x="73063" y="0"/>
                    </a:lnTo>
                    <a:lnTo>
                      <a:pt x="64742" y="128"/>
                    </a:lnTo>
                    <a:lnTo>
                      <a:pt x="56464"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4D61-F8DD-4D49-B5F4-8F9093A804D6}"/>
              </a:ext>
            </a:extLst>
          </p:cNvPr>
          <p:cNvSpPr>
            <a:spLocks noGrp="1"/>
          </p:cNvSpPr>
          <p:nvPr>
            <p:ph type="title"/>
          </p:nvPr>
        </p:nvSpPr>
        <p:spPr>
          <a:xfrm>
            <a:off x="241491" y="261259"/>
            <a:ext cx="2842766" cy="1418251"/>
          </a:xfrm>
        </p:spPr>
        <p:txBody>
          <a:bodyPr>
            <a:normAutofit/>
          </a:bodyPr>
          <a:lstStyle/>
          <a:p>
            <a:pPr algn="ctr"/>
            <a:r>
              <a:rPr lang="en-US" sz="4000" dirty="0"/>
              <a:t>My Why</a:t>
            </a:r>
          </a:p>
        </p:txBody>
      </p:sp>
      <p:pic>
        <p:nvPicPr>
          <p:cNvPr id="13" name="Picture 12" descr="A group of people sitting at a table with drinks&#10;&#10;Description automatically generated with medium confidence">
            <a:extLst>
              <a:ext uri="{FF2B5EF4-FFF2-40B4-BE49-F238E27FC236}">
                <a16:creationId xmlns:a16="http://schemas.microsoft.com/office/drawing/2014/main" id="{ED6BD13A-F450-4472-BB54-36DF0B6D38B2}"/>
              </a:ext>
            </a:extLst>
          </p:cNvPr>
          <p:cNvPicPr>
            <a:picLocks noChangeAspect="1"/>
          </p:cNvPicPr>
          <p:nvPr/>
        </p:nvPicPr>
        <p:blipFill>
          <a:blip r:embed="rId2"/>
          <a:stretch>
            <a:fillRect/>
          </a:stretch>
        </p:blipFill>
        <p:spPr>
          <a:xfrm>
            <a:off x="577436" y="2295473"/>
            <a:ext cx="3748627" cy="2811470"/>
          </a:xfrm>
          <a:prstGeom prst="rect">
            <a:avLst/>
          </a:prstGeom>
        </p:spPr>
      </p:pic>
      <p:pic>
        <p:nvPicPr>
          <p:cNvPr id="15" name="Picture 14" descr="Diagram&#10;&#10;Description automatically generated">
            <a:extLst>
              <a:ext uri="{FF2B5EF4-FFF2-40B4-BE49-F238E27FC236}">
                <a16:creationId xmlns:a16="http://schemas.microsoft.com/office/drawing/2014/main" id="{17297746-0FB8-4CA9-996D-4EF41A8ECA05}"/>
              </a:ext>
            </a:extLst>
          </p:cNvPr>
          <p:cNvPicPr>
            <a:picLocks noChangeAspect="1"/>
          </p:cNvPicPr>
          <p:nvPr/>
        </p:nvPicPr>
        <p:blipFill>
          <a:blip r:embed="rId3"/>
          <a:stretch>
            <a:fillRect/>
          </a:stretch>
        </p:blipFill>
        <p:spPr>
          <a:xfrm rot="5400000">
            <a:off x="8302763" y="3703294"/>
            <a:ext cx="3662656" cy="2583083"/>
          </a:xfrm>
          <a:prstGeom prst="rect">
            <a:avLst/>
          </a:prstGeom>
        </p:spPr>
      </p:pic>
      <p:pic>
        <p:nvPicPr>
          <p:cNvPr id="17" name="Picture 16" descr="A dog lying on a wood floor&#10;&#10;Description automatically generated with medium confidence">
            <a:extLst>
              <a:ext uri="{FF2B5EF4-FFF2-40B4-BE49-F238E27FC236}">
                <a16:creationId xmlns:a16="http://schemas.microsoft.com/office/drawing/2014/main" id="{D4A11177-0E0D-4C83-BD7A-357B2BF15063}"/>
              </a:ext>
            </a:extLst>
          </p:cNvPr>
          <p:cNvPicPr>
            <a:picLocks noChangeAspect="1"/>
          </p:cNvPicPr>
          <p:nvPr/>
        </p:nvPicPr>
        <p:blipFill>
          <a:blip r:embed="rId4"/>
          <a:stretch>
            <a:fillRect/>
          </a:stretch>
        </p:blipFill>
        <p:spPr>
          <a:xfrm rot="5400000">
            <a:off x="5783132" y="3835170"/>
            <a:ext cx="3668202" cy="2313788"/>
          </a:xfrm>
          <a:prstGeom prst="rect">
            <a:avLst/>
          </a:prstGeom>
        </p:spPr>
      </p:pic>
      <p:pic>
        <p:nvPicPr>
          <p:cNvPr id="20" name="Picture 19" descr="A person and person sitting on a couch with a dog&#10;&#10;Description automatically generated with medium confidence">
            <a:extLst>
              <a:ext uri="{FF2B5EF4-FFF2-40B4-BE49-F238E27FC236}">
                <a16:creationId xmlns:a16="http://schemas.microsoft.com/office/drawing/2014/main" id="{98D8A1BE-8AFA-4E43-9F1B-97CD59E37894}"/>
              </a:ext>
            </a:extLst>
          </p:cNvPr>
          <p:cNvPicPr>
            <a:picLocks noChangeAspect="1"/>
          </p:cNvPicPr>
          <p:nvPr/>
        </p:nvPicPr>
        <p:blipFill>
          <a:blip r:embed="rId5"/>
          <a:stretch>
            <a:fillRect/>
          </a:stretch>
        </p:blipFill>
        <p:spPr>
          <a:xfrm>
            <a:off x="2510912" y="5106943"/>
            <a:ext cx="2365242" cy="1719220"/>
          </a:xfrm>
          <a:prstGeom prst="rect">
            <a:avLst/>
          </a:prstGeom>
        </p:spPr>
      </p:pic>
      <p:pic>
        <p:nvPicPr>
          <p:cNvPr id="24" name="Picture 23" descr="A group of people wearing clothing&#10;&#10;Description automatically generated with medium confidence">
            <a:extLst>
              <a:ext uri="{FF2B5EF4-FFF2-40B4-BE49-F238E27FC236}">
                <a16:creationId xmlns:a16="http://schemas.microsoft.com/office/drawing/2014/main" id="{0C5B4EBA-904C-45E4-94EF-E75BDC4E067E}"/>
              </a:ext>
            </a:extLst>
          </p:cNvPr>
          <p:cNvPicPr>
            <a:picLocks noChangeAspect="1"/>
          </p:cNvPicPr>
          <p:nvPr/>
        </p:nvPicPr>
        <p:blipFill>
          <a:blip r:embed="rId6"/>
          <a:stretch>
            <a:fillRect/>
          </a:stretch>
        </p:blipFill>
        <p:spPr>
          <a:xfrm>
            <a:off x="8734744" y="99945"/>
            <a:ext cx="3060143" cy="3058018"/>
          </a:xfrm>
          <a:prstGeom prst="rect">
            <a:avLst/>
          </a:prstGeom>
        </p:spPr>
      </p:pic>
      <p:pic>
        <p:nvPicPr>
          <p:cNvPr id="28" name="Picture 27" descr="A group of people sitting in a room&#10;&#10;Description automatically generated with medium confidence">
            <a:extLst>
              <a:ext uri="{FF2B5EF4-FFF2-40B4-BE49-F238E27FC236}">
                <a16:creationId xmlns:a16="http://schemas.microsoft.com/office/drawing/2014/main" id="{6996A140-C493-407B-9BF8-39D7BB291DB4}"/>
              </a:ext>
            </a:extLst>
          </p:cNvPr>
          <p:cNvPicPr>
            <a:picLocks noChangeAspect="1"/>
          </p:cNvPicPr>
          <p:nvPr/>
        </p:nvPicPr>
        <p:blipFill>
          <a:blip r:embed="rId7"/>
          <a:stretch>
            <a:fillRect/>
          </a:stretch>
        </p:blipFill>
        <p:spPr>
          <a:xfrm>
            <a:off x="4690750" y="130821"/>
            <a:ext cx="3943050" cy="2957288"/>
          </a:xfrm>
          <a:prstGeom prst="rect">
            <a:avLst/>
          </a:prstGeom>
        </p:spPr>
      </p:pic>
      <p:pic>
        <p:nvPicPr>
          <p:cNvPr id="32" name="Picture 31" descr="A group of people taking a selfie&#10;&#10;Description automatically generated">
            <a:extLst>
              <a:ext uri="{FF2B5EF4-FFF2-40B4-BE49-F238E27FC236}">
                <a16:creationId xmlns:a16="http://schemas.microsoft.com/office/drawing/2014/main" id="{DF106E74-AEB0-478C-917E-D0EA740755A0}"/>
              </a:ext>
            </a:extLst>
          </p:cNvPr>
          <p:cNvPicPr>
            <a:picLocks noChangeAspect="1"/>
          </p:cNvPicPr>
          <p:nvPr/>
        </p:nvPicPr>
        <p:blipFill>
          <a:blip r:embed="rId8"/>
          <a:stretch>
            <a:fillRect/>
          </a:stretch>
        </p:blipFill>
        <p:spPr>
          <a:xfrm>
            <a:off x="4690750" y="2982228"/>
            <a:ext cx="1542276" cy="2047836"/>
          </a:xfrm>
          <a:prstGeom prst="rect">
            <a:avLst/>
          </a:prstGeom>
        </p:spPr>
      </p:pic>
      <p:pic>
        <p:nvPicPr>
          <p:cNvPr id="34" name="Picture 33" descr="A group of people posing for a photo&#10;&#10;Description automatically generated with medium confidence">
            <a:extLst>
              <a:ext uri="{FF2B5EF4-FFF2-40B4-BE49-F238E27FC236}">
                <a16:creationId xmlns:a16="http://schemas.microsoft.com/office/drawing/2014/main" id="{4EEDC06D-FF5F-4140-A4E0-730A07F2ECB7}"/>
              </a:ext>
            </a:extLst>
          </p:cNvPr>
          <p:cNvPicPr>
            <a:picLocks noChangeAspect="1"/>
          </p:cNvPicPr>
          <p:nvPr/>
        </p:nvPicPr>
        <p:blipFill>
          <a:blip r:embed="rId9"/>
          <a:stretch>
            <a:fillRect/>
          </a:stretch>
        </p:blipFill>
        <p:spPr>
          <a:xfrm rot="5400000">
            <a:off x="4789377" y="5255850"/>
            <a:ext cx="1806289" cy="1354717"/>
          </a:xfrm>
          <a:prstGeom prst="rect">
            <a:avLst/>
          </a:prstGeom>
        </p:spPr>
      </p:pic>
      <p:pic>
        <p:nvPicPr>
          <p:cNvPr id="36" name="Picture 35" descr="A group of kids in red uniforms holding a flag&#10;&#10;Description automatically generated with low confidence">
            <a:extLst>
              <a:ext uri="{FF2B5EF4-FFF2-40B4-BE49-F238E27FC236}">
                <a16:creationId xmlns:a16="http://schemas.microsoft.com/office/drawing/2014/main" id="{8C1F5D0B-8ED7-466F-8A2B-E3C8461F49E1}"/>
              </a:ext>
            </a:extLst>
          </p:cNvPr>
          <p:cNvPicPr>
            <a:picLocks noChangeAspect="1"/>
          </p:cNvPicPr>
          <p:nvPr/>
        </p:nvPicPr>
        <p:blipFill>
          <a:blip r:embed="rId10"/>
          <a:stretch>
            <a:fillRect/>
          </a:stretch>
        </p:blipFill>
        <p:spPr>
          <a:xfrm>
            <a:off x="335353" y="5232399"/>
            <a:ext cx="1997331" cy="1625601"/>
          </a:xfrm>
          <a:prstGeom prst="rect">
            <a:avLst/>
          </a:prstGeom>
        </p:spPr>
      </p:pic>
    </p:spTree>
    <p:extLst>
      <p:ext uri="{BB962C8B-B14F-4D97-AF65-F5344CB8AC3E}">
        <p14:creationId xmlns:p14="http://schemas.microsoft.com/office/powerpoint/2010/main" val="26588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AF0-DD79-A7F6-D6F9-8125C0590586}"/>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3B7506CD-545E-7535-10D0-57FC4FC674AE}"/>
              </a:ext>
            </a:extLst>
          </p:cNvPr>
          <p:cNvSpPr>
            <a:spLocks noGrp="1"/>
          </p:cNvSpPr>
          <p:nvPr>
            <p:ph type="pic" idx="1"/>
          </p:nvPr>
        </p:nvSpPr>
        <p:spPr/>
      </p:sp>
      <p:pic>
        <p:nvPicPr>
          <p:cNvPr id="5" name="Picture 4">
            <a:extLst>
              <a:ext uri="{FF2B5EF4-FFF2-40B4-BE49-F238E27FC236}">
                <a16:creationId xmlns:a16="http://schemas.microsoft.com/office/drawing/2014/main" id="{D177E2E9-0E07-E7CD-A5FC-F65126F4E1A9}"/>
              </a:ext>
            </a:extLst>
          </p:cNvPr>
          <p:cNvPicPr>
            <a:picLocks noChangeAspect="1"/>
          </p:cNvPicPr>
          <p:nvPr/>
        </p:nvPicPr>
        <p:blipFill>
          <a:blip r:embed="rId2"/>
          <a:stretch>
            <a:fillRect/>
          </a:stretch>
        </p:blipFill>
        <p:spPr>
          <a:xfrm>
            <a:off x="70419" y="0"/>
            <a:ext cx="12051161" cy="6858000"/>
          </a:xfrm>
          <a:prstGeom prst="rect">
            <a:avLst/>
          </a:prstGeom>
        </p:spPr>
      </p:pic>
    </p:spTree>
    <p:extLst>
      <p:ext uri="{BB962C8B-B14F-4D97-AF65-F5344CB8AC3E}">
        <p14:creationId xmlns:p14="http://schemas.microsoft.com/office/powerpoint/2010/main" val="41081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7"/>
          <p:cNvSpPr/>
          <p:nvPr/>
        </p:nvSpPr>
        <p:spPr>
          <a:xfrm>
            <a:off x="608467" y="1429200"/>
            <a:ext cx="10661200" cy="4558800"/>
          </a:xfrm>
          <a:prstGeom prst="rect">
            <a:avLst/>
          </a:prstGeom>
          <a:noFill/>
          <a:ln>
            <a:noFill/>
          </a:ln>
        </p:spPr>
        <p:txBody>
          <a:bodyPr spcFirstLastPara="1" wrap="square" lIns="0" tIns="45700" rIns="91433" bIns="45700" anchor="t" anchorCtr="0">
            <a:noAutofit/>
          </a:bodyPr>
          <a:lstStyle/>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Network, Network</a:t>
            </a:r>
            <a:r>
              <a:rPr lang="en-US" sz="2000">
                <a:solidFill>
                  <a:srgbClr val="005DA2"/>
                </a:solidFill>
                <a:latin typeface="Roboto"/>
                <a:ea typeface="Roboto"/>
                <a:cs typeface="Roboto"/>
                <a:sym typeface="Roboto"/>
              </a:rPr>
              <a:t>, Network </a:t>
            </a:r>
            <a:endParaRPr lang="en-US" sz="2000" dirty="0">
              <a:solidFill>
                <a:srgbClr val="005DA2"/>
              </a:solidFill>
              <a:latin typeface="Roboto"/>
              <a:ea typeface="Roboto"/>
              <a:cs typeface="Roboto"/>
              <a:sym typeface="Roboto"/>
            </a:endParaRP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What I’ve learned and present as a team message, we can all be more successful as a unit vs. working independently</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Even with message of sharing best practices</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Initial conversation ex., I’m looking to connect with like minded team achievers. Are you open to learning and leveraging from best practices?   This may lead into, What are your goals this year, How are you being supported now?</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Even better if you have a like activity or common interest, for me it’s football and coaching</a:t>
            </a:r>
            <a:endParaRPr sz="2000" dirty="0">
              <a:solidFill>
                <a:srgbClr val="005DA2"/>
              </a:solidFill>
              <a:latin typeface="Roboto"/>
              <a:ea typeface="Roboto"/>
              <a:cs typeface="Roboto"/>
              <a:sym typeface="Roboto"/>
            </a:endParaRPr>
          </a:p>
          <a:p>
            <a:pPr>
              <a:lnSpc>
                <a:spcPct val="115000"/>
              </a:lnSpc>
              <a:spcBef>
                <a:spcPts val="2533"/>
              </a:spcBef>
              <a:buClr>
                <a:schemeClr val="dk1"/>
              </a:buClr>
              <a:buSzPts val="1100"/>
            </a:pPr>
            <a:endParaRPr sz="2000" dirty="0">
              <a:solidFill>
                <a:srgbClr val="005DA2"/>
              </a:solidFill>
              <a:latin typeface="Roboto"/>
              <a:ea typeface="Roboto"/>
              <a:cs typeface="Roboto"/>
              <a:sym typeface="Roboto"/>
            </a:endParaRPr>
          </a:p>
          <a:p>
            <a:pPr>
              <a:lnSpc>
                <a:spcPct val="115000"/>
              </a:lnSpc>
              <a:spcBef>
                <a:spcPts val="2533"/>
              </a:spcBef>
              <a:buClr>
                <a:schemeClr val="dk1"/>
              </a:buClr>
              <a:buSzPts val="1100"/>
            </a:pPr>
            <a:endParaRPr sz="2400" dirty="0">
              <a:solidFill>
                <a:srgbClr val="005DA2"/>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
        <p:nvSpPr>
          <p:cNvPr id="696" name="Google Shape;696;p67"/>
          <p:cNvSpPr/>
          <p:nvPr/>
        </p:nvSpPr>
        <p:spPr>
          <a:xfrm>
            <a:off x="490700" y="336967"/>
            <a:ext cx="8125600" cy="708000"/>
          </a:xfrm>
          <a:prstGeom prst="rect">
            <a:avLst/>
          </a:prstGeom>
          <a:noFill/>
          <a:ln>
            <a:noFill/>
          </a:ln>
        </p:spPr>
        <p:txBody>
          <a:bodyPr spcFirstLastPara="1" wrap="square" lIns="91433" tIns="45700" rIns="91433" bIns="45700" anchor="t" anchorCtr="0">
            <a:noAutofit/>
          </a:bodyPr>
          <a:lstStyle/>
          <a:p>
            <a:r>
              <a:rPr lang="en" sz="4000" b="1" dirty="0">
                <a:solidFill>
                  <a:srgbClr val="19469D"/>
                </a:solidFill>
                <a:latin typeface="Roboto"/>
                <a:ea typeface="Roboto"/>
                <a:cs typeface="Roboto"/>
                <a:sym typeface="Roboto"/>
              </a:rPr>
              <a:t>Team Building</a:t>
            </a:r>
            <a:endParaRPr sz="4000" b="1" dirty="0">
              <a:solidFill>
                <a:srgbClr val="19469D"/>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7"/>
          <p:cNvSpPr/>
          <p:nvPr/>
        </p:nvSpPr>
        <p:spPr>
          <a:xfrm>
            <a:off x="608467" y="1429200"/>
            <a:ext cx="10661200" cy="4558800"/>
          </a:xfrm>
          <a:prstGeom prst="rect">
            <a:avLst/>
          </a:prstGeom>
          <a:noFill/>
          <a:ln>
            <a:noFill/>
          </a:ln>
        </p:spPr>
        <p:txBody>
          <a:bodyPr spcFirstLastPara="1" wrap="square" lIns="0" tIns="45700" rIns="91433" bIns="45700" anchor="t" anchorCtr="0">
            <a:noAutofit/>
          </a:bodyPr>
          <a:lstStyle/>
          <a:p>
            <a:pPr>
              <a:lnSpc>
                <a:spcPct val="115000"/>
              </a:lnSpc>
              <a:buClr>
                <a:schemeClr val="dk1"/>
              </a:buClr>
              <a:buSzPts val="1100"/>
            </a:pPr>
            <a:endParaRPr sz="2000" dirty="0">
              <a:solidFill>
                <a:srgbClr val="313233"/>
              </a:solidFill>
              <a:latin typeface="Roboto"/>
              <a:ea typeface="Roboto"/>
              <a:cs typeface="Roboto"/>
              <a:sym typeface="Roboto"/>
            </a:endParaRPr>
          </a:p>
          <a:p>
            <a:pPr>
              <a:lnSpc>
                <a:spcPct val="115000"/>
              </a:lnSpc>
              <a:spcBef>
                <a:spcPts val="2533"/>
              </a:spcBef>
              <a:buClr>
                <a:schemeClr val="dk1"/>
              </a:buClr>
              <a:buSzPts val="1100"/>
            </a:pPr>
            <a:endParaRPr sz="2000" dirty="0">
              <a:solidFill>
                <a:srgbClr val="313233"/>
              </a:solidFill>
              <a:latin typeface="Roboto"/>
              <a:ea typeface="Roboto"/>
              <a:cs typeface="Roboto"/>
              <a:sym typeface="Roboto"/>
            </a:endParaRPr>
          </a:p>
          <a:p>
            <a:pPr>
              <a:lnSpc>
                <a:spcPct val="115000"/>
              </a:lnSpc>
              <a:spcBef>
                <a:spcPts val="2533"/>
              </a:spcBef>
              <a:buClr>
                <a:schemeClr val="dk1"/>
              </a:buClr>
              <a:buSzPts val="1100"/>
            </a:pPr>
            <a:endParaRPr sz="2400" dirty="0">
              <a:solidFill>
                <a:srgbClr val="3C4043"/>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
        <p:nvSpPr>
          <p:cNvPr id="696" name="Google Shape;696;p67"/>
          <p:cNvSpPr/>
          <p:nvPr/>
        </p:nvSpPr>
        <p:spPr>
          <a:xfrm>
            <a:off x="490700" y="336967"/>
            <a:ext cx="8125600" cy="708000"/>
          </a:xfrm>
          <a:prstGeom prst="rect">
            <a:avLst/>
          </a:prstGeom>
          <a:noFill/>
          <a:ln>
            <a:noFill/>
          </a:ln>
        </p:spPr>
        <p:txBody>
          <a:bodyPr spcFirstLastPara="1" wrap="square" lIns="91433" tIns="45700" rIns="91433" bIns="45700" anchor="t" anchorCtr="0">
            <a:noAutofit/>
          </a:bodyPr>
          <a:lstStyle/>
          <a:p>
            <a:r>
              <a:rPr lang="en" sz="4000" b="1" dirty="0">
                <a:solidFill>
                  <a:srgbClr val="19469D"/>
                </a:solidFill>
                <a:latin typeface="Roboto"/>
                <a:ea typeface="Roboto"/>
                <a:cs typeface="Roboto"/>
                <a:sym typeface="Roboto"/>
              </a:rPr>
              <a:t>Team Building Cont.,</a:t>
            </a:r>
            <a:endParaRPr sz="4000" b="1" dirty="0">
              <a:solidFill>
                <a:srgbClr val="19469D"/>
              </a:solidFill>
              <a:latin typeface="Roboto"/>
              <a:ea typeface="Roboto"/>
              <a:cs typeface="Roboto"/>
              <a:sym typeface="Roboto"/>
            </a:endParaRPr>
          </a:p>
        </p:txBody>
      </p:sp>
      <p:sp>
        <p:nvSpPr>
          <p:cNvPr id="2" name="Google Shape;695;p67">
            <a:extLst>
              <a:ext uri="{FF2B5EF4-FFF2-40B4-BE49-F238E27FC236}">
                <a16:creationId xmlns:a16="http://schemas.microsoft.com/office/drawing/2014/main" id="{8C6D0B97-5BF8-C3CA-EC5A-9091F6390C40}"/>
              </a:ext>
            </a:extLst>
          </p:cNvPr>
          <p:cNvSpPr/>
          <p:nvPr/>
        </p:nvSpPr>
        <p:spPr>
          <a:xfrm>
            <a:off x="760867" y="1581600"/>
            <a:ext cx="10661200" cy="4558800"/>
          </a:xfrm>
          <a:prstGeom prst="rect">
            <a:avLst/>
          </a:prstGeom>
          <a:noFill/>
          <a:ln>
            <a:noFill/>
          </a:ln>
        </p:spPr>
        <p:txBody>
          <a:bodyPr spcFirstLastPara="1" wrap="square" lIns="0" tIns="45700" rIns="91433" bIns="45700" anchor="t" anchorCtr="0">
            <a:noAutofit/>
          </a:bodyPr>
          <a:lstStyle/>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Build your network and do it each day</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Use all the awesome </a:t>
            </a:r>
            <a:r>
              <a:rPr lang="en-US" sz="2000" dirty="0" err="1">
                <a:solidFill>
                  <a:srgbClr val="005DA2"/>
                </a:solidFill>
                <a:latin typeface="Roboto"/>
                <a:ea typeface="Roboto"/>
                <a:cs typeface="Roboto"/>
                <a:sym typeface="Roboto"/>
              </a:rPr>
              <a:t>eXp</a:t>
            </a:r>
            <a:r>
              <a:rPr lang="en-US" sz="2000" dirty="0">
                <a:solidFill>
                  <a:srgbClr val="005DA2"/>
                </a:solidFill>
                <a:latin typeface="Roboto"/>
                <a:ea typeface="Roboto"/>
                <a:cs typeface="Roboto"/>
                <a:sym typeface="Roboto"/>
              </a:rPr>
              <a:t> resources around us, including 3 way calls!  It works!</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Be sincere and get to know your new business partner</a:t>
            </a:r>
          </a:p>
          <a:p>
            <a:pPr>
              <a:lnSpc>
                <a:spcPct val="115000"/>
              </a:lnSpc>
              <a:spcBef>
                <a:spcPts val="2533"/>
              </a:spcBef>
              <a:buClr>
                <a:schemeClr val="dk1"/>
              </a:buClr>
              <a:buSzPts val="1100"/>
            </a:pPr>
            <a:r>
              <a:rPr lang="en-US" sz="2000" dirty="0">
                <a:solidFill>
                  <a:srgbClr val="005DA2"/>
                </a:solidFill>
                <a:latin typeface="Roboto"/>
                <a:ea typeface="Roboto"/>
                <a:cs typeface="Roboto"/>
                <a:sym typeface="Roboto"/>
              </a:rPr>
              <a:t>Message of I am here to help first, lead with giving first, and just like BNI theme, givers gain</a:t>
            </a:r>
          </a:p>
          <a:p>
            <a:pPr>
              <a:lnSpc>
                <a:spcPct val="115000"/>
              </a:lnSpc>
              <a:spcBef>
                <a:spcPts val="2533"/>
              </a:spcBef>
              <a:buClr>
                <a:schemeClr val="dk1"/>
              </a:buClr>
              <a:buSzPts val="1100"/>
            </a:pPr>
            <a:endParaRPr sz="2000" dirty="0">
              <a:solidFill>
                <a:srgbClr val="005DA2"/>
              </a:solidFill>
              <a:latin typeface="Roboto"/>
              <a:ea typeface="Roboto"/>
              <a:cs typeface="Roboto"/>
              <a:sym typeface="Roboto"/>
            </a:endParaRPr>
          </a:p>
          <a:p>
            <a:pPr>
              <a:lnSpc>
                <a:spcPct val="115000"/>
              </a:lnSpc>
              <a:spcBef>
                <a:spcPts val="2533"/>
              </a:spcBef>
              <a:buClr>
                <a:schemeClr val="dk1"/>
              </a:buClr>
              <a:buSzPts val="1100"/>
            </a:pPr>
            <a:endParaRPr sz="2400" dirty="0">
              <a:solidFill>
                <a:srgbClr val="3C4043"/>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7"/>
          <p:cNvSpPr/>
          <p:nvPr/>
        </p:nvSpPr>
        <p:spPr>
          <a:xfrm>
            <a:off x="608467" y="1429200"/>
            <a:ext cx="10661200" cy="4558800"/>
          </a:xfrm>
          <a:prstGeom prst="rect">
            <a:avLst/>
          </a:prstGeom>
          <a:noFill/>
          <a:ln>
            <a:noFill/>
          </a:ln>
        </p:spPr>
        <p:txBody>
          <a:bodyPr spcFirstLastPara="1" wrap="square" lIns="0" tIns="45700" rIns="91433" bIns="45700" anchor="t" anchorCtr="0">
            <a:noAutofit/>
          </a:bodyPr>
          <a:lstStyle/>
          <a:p>
            <a:pPr>
              <a:lnSpc>
                <a:spcPct val="115000"/>
              </a:lnSpc>
              <a:buClr>
                <a:schemeClr val="dk1"/>
              </a:buClr>
              <a:buSzPts val="1100"/>
            </a:pPr>
            <a:endParaRPr sz="2000" dirty="0">
              <a:solidFill>
                <a:srgbClr val="313233"/>
              </a:solidFill>
              <a:latin typeface="Roboto"/>
              <a:ea typeface="Roboto"/>
              <a:cs typeface="Roboto"/>
              <a:sym typeface="Roboto"/>
            </a:endParaRPr>
          </a:p>
          <a:p>
            <a:pPr>
              <a:lnSpc>
                <a:spcPct val="115000"/>
              </a:lnSpc>
              <a:spcBef>
                <a:spcPts val="2533"/>
              </a:spcBef>
              <a:buClr>
                <a:schemeClr val="dk1"/>
              </a:buClr>
              <a:buSzPts val="1100"/>
            </a:pPr>
            <a:endParaRPr sz="2000" dirty="0">
              <a:solidFill>
                <a:srgbClr val="313233"/>
              </a:solidFill>
              <a:latin typeface="Roboto"/>
              <a:ea typeface="Roboto"/>
              <a:cs typeface="Roboto"/>
              <a:sym typeface="Roboto"/>
            </a:endParaRPr>
          </a:p>
          <a:p>
            <a:pPr>
              <a:lnSpc>
                <a:spcPct val="115000"/>
              </a:lnSpc>
              <a:spcBef>
                <a:spcPts val="2533"/>
              </a:spcBef>
              <a:buClr>
                <a:schemeClr val="dk1"/>
              </a:buClr>
              <a:buSzPts val="1100"/>
            </a:pPr>
            <a:endParaRPr sz="2400" dirty="0">
              <a:solidFill>
                <a:srgbClr val="3C4043"/>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
        <p:nvSpPr>
          <p:cNvPr id="696" name="Google Shape;696;p67"/>
          <p:cNvSpPr/>
          <p:nvPr/>
        </p:nvSpPr>
        <p:spPr>
          <a:xfrm>
            <a:off x="490699" y="336967"/>
            <a:ext cx="11200557" cy="708000"/>
          </a:xfrm>
          <a:prstGeom prst="rect">
            <a:avLst/>
          </a:prstGeom>
          <a:noFill/>
          <a:ln>
            <a:noFill/>
          </a:ln>
        </p:spPr>
        <p:txBody>
          <a:bodyPr spcFirstLastPara="1" wrap="square" lIns="91433" tIns="45700" rIns="91433" bIns="45700" anchor="t" anchorCtr="0">
            <a:noAutofit/>
          </a:bodyPr>
          <a:lstStyle/>
          <a:p>
            <a:r>
              <a:rPr lang="en-US" sz="4000" b="1" dirty="0">
                <a:solidFill>
                  <a:srgbClr val="19469D"/>
                </a:solidFill>
                <a:latin typeface="Roboto Light"/>
                <a:ea typeface="Roboto Light"/>
                <a:cs typeface="Roboto Light"/>
                <a:sym typeface="Roboto Light"/>
              </a:rPr>
              <a:t>Join The Team That’s Breaking Down Boundaries</a:t>
            </a:r>
          </a:p>
          <a:p>
            <a:endParaRPr sz="4000" b="1" dirty="0">
              <a:solidFill>
                <a:srgbClr val="19469D"/>
              </a:solidFill>
              <a:latin typeface="Roboto"/>
              <a:ea typeface="Roboto"/>
              <a:cs typeface="Roboto"/>
              <a:sym typeface="Roboto"/>
            </a:endParaRPr>
          </a:p>
        </p:txBody>
      </p:sp>
      <p:sp>
        <p:nvSpPr>
          <p:cNvPr id="2" name="Google Shape;695;p67">
            <a:extLst>
              <a:ext uri="{FF2B5EF4-FFF2-40B4-BE49-F238E27FC236}">
                <a16:creationId xmlns:a16="http://schemas.microsoft.com/office/drawing/2014/main" id="{8C6D0B97-5BF8-C3CA-EC5A-9091F6390C40}"/>
              </a:ext>
            </a:extLst>
          </p:cNvPr>
          <p:cNvSpPr/>
          <p:nvPr/>
        </p:nvSpPr>
        <p:spPr>
          <a:xfrm>
            <a:off x="760867" y="1581600"/>
            <a:ext cx="10661200" cy="4558800"/>
          </a:xfrm>
          <a:prstGeom prst="rect">
            <a:avLst/>
          </a:prstGeom>
          <a:noFill/>
          <a:ln>
            <a:noFill/>
          </a:ln>
        </p:spPr>
        <p:txBody>
          <a:bodyPr spcFirstLastPara="1" wrap="square" lIns="0" tIns="45700" rIns="91433" bIns="45700" anchor="t" anchorCtr="0">
            <a:noAutofit/>
          </a:bodyPr>
          <a:lstStyle/>
          <a:p>
            <a:pPr>
              <a:lnSpc>
                <a:spcPct val="115000"/>
              </a:lnSpc>
              <a:spcBef>
                <a:spcPts val="2533"/>
              </a:spcBef>
              <a:buClr>
                <a:schemeClr val="dk1"/>
              </a:buClr>
              <a:buSzPts val="1100"/>
            </a:pPr>
            <a:endParaRPr sz="2000" dirty="0">
              <a:solidFill>
                <a:srgbClr val="313233"/>
              </a:solidFill>
              <a:latin typeface="Roboto"/>
              <a:ea typeface="Roboto"/>
              <a:cs typeface="Roboto"/>
              <a:sym typeface="Roboto"/>
            </a:endParaRPr>
          </a:p>
          <a:p>
            <a:pPr>
              <a:lnSpc>
                <a:spcPct val="115000"/>
              </a:lnSpc>
              <a:spcBef>
                <a:spcPts val="2533"/>
              </a:spcBef>
              <a:buClr>
                <a:schemeClr val="dk1"/>
              </a:buClr>
              <a:buSzPts val="1100"/>
            </a:pPr>
            <a:endParaRPr sz="2400" dirty="0">
              <a:solidFill>
                <a:srgbClr val="3C4043"/>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
        <p:nvSpPr>
          <p:cNvPr id="3" name="Google Shape;695;p67">
            <a:extLst>
              <a:ext uri="{FF2B5EF4-FFF2-40B4-BE49-F238E27FC236}">
                <a16:creationId xmlns:a16="http://schemas.microsoft.com/office/drawing/2014/main" id="{8EF74C95-B7F3-FEA9-C9C6-7F0A0EDF95B7}"/>
              </a:ext>
            </a:extLst>
          </p:cNvPr>
          <p:cNvSpPr/>
          <p:nvPr/>
        </p:nvSpPr>
        <p:spPr>
          <a:xfrm>
            <a:off x="913267" y="1734000"/>
            <a:ext cx="10661200" cy="4558800"/>
          </a:xfrm>
          <a:prstGeom prst="rect">
            <a:avLst/>
          </a:prstGeom>
          <a:noFill/>
          <a:ln>
            <a:noFill/>
          </a:ln>
        </p:spPr>
        <p:txBody>
          <a:bodyPr spcFirstLastPara="1" wrap="square" lIns="0" tIns="45700" rIns="91433" bIns="45700" anchor="t" anchorCtr="0">
            <a:noAutofit/>
          </a:bodyPr>
          <a:lstStyle/>
          <a:p>
            <a:pPr algn="ctr">
              <a:lnSpc>
                <a:spcPct val="115000"/>
              </a:lnSpc>
              <a:spcBef>
                <a:spcPts val="2533"/>
              </a:spcBef>
              <a:buClr>
                <a:schemeClr val="dk1"/>
              </a:buClr>
              <a:buSzPts val="1100"/>
            </a:pPr>
            <a:r>
              <a:rPr lang="en-US" sz="4000" dirty="0">
                <a:solidFill>
                  <a:srgbClr val="005DA2"/>
                </a:solidFill>
                <a:latin typeface="Roboto"/>
                <a:ea typeface="Roboto"/>
                <a:cs typeface="Roboto"/>
                <a:sym typeface="Roboto"/>
              </a:rPr>
              <a:t>What will your success story be?</a:t>
            </a:r>
            <a:endParaRPr sz="4000" dirty="0">
              <a:solidFill>
                <a:srgbClr val="005DA2"/>
              </a:solidFill>
              <a:latin typeface="Roboto"/>
              <a:ea typeface="Roboto"/>
              <a:cs typeface="Roboto"/>
              <a:sym typeface="Roboto"/>
            </a:endParaRPr>
          </a:p>
          <a:p>
            <a:pPr>
              <a:lnSpc>
                <a:spcPct val="115000"/>
              </a:lnSpc>
              <a:buClr>
                <a:schemeClr val="dk1"/>
              </a:buClr>
              <a:buSzPts val="1100"/>
            </a:pPr>
            <a:endParaRPr sz="2133" dirty="0">
              <a:solidFill>
                <a:srgbClr val="353A42"/>
              </a:solidFill>
              <a:highlight>
                <a:srgbClr val="FFFFFF"/>
              </a:highlight>
              <a:latin typeface="Roboto Light"/>
              <a:ea typeface="Roboto Light"/>
              <a:cs typeface="Roboto Light"/>
              <a:sym typeface="Roboto Light"/>
            </a:endParaRPr>
          </a:p>
          <a:p>
            <a:pPr algn="ct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chemeClr val="dk1"/>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2133" dirty="0">
              <a:solidFill>
                <a:srgbClr val="353A42"/>
              </a:solidFill>
              <a:latin typeface="Roboto Light"/>
              <a:ea typeface="Roboto Light"/>
              <a:cs typeface="Roboto Light"/>
              <a:sym typeface="Roboto Light"/>
            </a:endParaRPr>
          </a:p>
          <a:p>
            <a:pPr>
              <a:lnSpc>
                <a:spcPct val="115000"/>
              </a:lnSpc>
              <a:buClr>
                <a:srgbClr val="000000"/>
              </a:buClr>
              <a:buSzPts val="1100"/>
            </a:pPr>
            <a:endParaRPr sz="1600" dirty="0">
              <a:solidFill>
                <a:srgbClr val="353A42"/>
              </a:solidFill>
              <a:latin typeface="Roboto Light"/>
              <a:ea typeface="Roboto Light"/>
              <a:cs typeface="Roboto Light"/>
              <a:sym typeface="Roboto Light"/>
            </a:endParaRPr>
          </a:p>
        </p:txBody>
      </p:sp>
    </p:spTree>
    <p:extLst>
      <p:ext uri="{BB962C8B-B14F-4D97-AF65-F5344CB8AC3E}">
        <p14:creationId xmlns:p14="http://schemas.microsoft.com/office/powerpoint/2010/main" val="3353835580"/>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34E28FF-F8FD-2B42-B4E0-82A017F1FDDE}" vid="{19214E82-9ABE-2C43-8524-10F102EBE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10156</TotalTime>
  <Words>252</Words>
  <Application>Microsoft Office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Georgia</vt:lpstr>
      <vt:lpstr>Roboto</vt:lpstr>
      <vt:lpstr>Roboto Light</vt:lpstr>
      <vt:lpstr>2_Standard</vt:lpstr>
      <vt:lpstr>PowerPoint Presentation</vt:lpstr>
      <vt:lpstr>PowerPoint Presentation</vt:lpstr>
      <vt:lpstr>My Why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 Fundamentals</dc:title>
  <dc:creator>Pinard, Francesca</dc:creator>
  <cp:lastModifiedBy>Jack McPartlen</cp:lastModifiedBy>
  <cp:revision>22</cp:revision>
  <dcterms:created xsi:type="dcterms:W3CDTF">2021-04-28T15:47:21Z</dcterms:created>
  <dcterms:modified xsi:type="dcterms:W3CDTF">2023-09-28T16:13:39Z</dcterms:modified>
</cp:coreProperties>
</file>