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notesMasterIdLst>
    <p:notesMasterId r:id="rId13"/>
  </p:notesMasterIdLst>
  <p:sldSz cx="13030200" cy="7315200"/>
  <p:notesSz cx="7315200" cy="130302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3998211/1485647466/46763/slide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302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3998211/1485647466/46763/slide1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302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3998211/1485647466/46763/slide1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302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3998211/1485647466/46763/slide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302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3998211/1485647466/46763/slide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302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3998211/1485647466/46763/slide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302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3998211/1485647466/46763/slide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302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3998211/1485647466/46763/slide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302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3998211/1485647466/46763/slide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302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3998211/1485647466/46763/slide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302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3998211/1485647466/46763/slide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30200" cy="7315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subject>PptxGenJS Presentation</dc:subject>
  <dc:creator>Visme User</dc:creator>
  <cp:lastModifiedBy>Visme User</cp:lastModifiedBy>
  <cp:revision>1</cp:revision>
  <dcterms:created xsi:type="dcterms:W3CDTF">2022-12-22T17:52:57Z</dcterms:created>
  <dcterms:modified xsi:type="dcterms:W3CDTF">2022-12-22T17:52:57Z</dcterms:modified>
</cp:coreProperties>
</file>