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8" r:id="rId3"/>
    <p:sldId id="265" r:id="rId4"/>
    <p:sldId id="269" r:id="rId5"/>
    <p:sldId id="271" r:id="rId6"/>
    <p:sldId id="270" r:id="rId7"/>
    <p:sldId id="272" r:id="rId8"/>
    <p:sldId id="273" r:id="rId9"/>
    <p:sldId id="275" r:id="rId10"/>
    <p:sldId id="276" r:id="rId11"/>
    <p:sldId id="284" r:id="rId12"/>
    <p:sldId id="279" r:id="rId13"/>
    <p:sldId id="277" r:id="rId14"/>
    <p:sldId id="278" r:id="rId15"/>
    <p:sldId id="280" r:id="rId16"/>
    <p:sldId id="281" r:id="rId17"/>
    <p:sldId id="282" r:id="rId18"/>
    <p:sldId id="28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64231" autoAdjust="0"/>
  </p:normalViewPr>
  <p:slideViewPr>
    <p:cSldViewPr>
      <p:cViewPr varScale="1">
        <p:scale>
          <a:sx n="68" d="100"/>
          <a:sy n="68" d="100"/>
        </p:scale>
        <p:origin x="10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5F720-5719-43B2-806F-54359BBB79E9}" type="doc">
      <dgm:prSet loTypeId="urn:microsoft.com/office/officeart/2016/7/layout/LinearBlockProcessNumbered" loCatId="process" qsTypeId="urn:microsoft.com/office/officeart/2005/8/quickstyle/simple4" qsCatId="simple" csTypeId="urn:microsoft.com/office/officeart/2005/8/colors/colorful1" csCatId="colorful" phldr="1"/>
      <dgm:spPr/>
      <dgm:t>
        <a:bodyPr/>
        <a:lstStyle/>
        <a:p>
          <a:endParaRPr lang="en-US"/>
        </a:p>
      </dgm:t>
    </dgm:pt>
    <dgm:pt modelId="{EFF94763-51D5-4B97-A1A7-B622EC2BCAD7}">
      <dgm:prSet/>
      <dgm:spPr/>
      <dgm:t>
        <a:bodyPr/>
        <a:lstStyle/>
        <a:p>
          <a:r>
            <a:rPr lang="en-CA" dirty="0"/>
            <a:t>Understand what is the purpose of a Field Note and of an ITAR</a:t>
          </a:r>
          <a:endParaRPr lang="en-US" dirty="0"/>
        </a:p>
      </dgm:t>
    </dgm:pt>
    <dgm:pt modelId="{3E93628E-9138-4E88-8E81-50AD9F249146}" type="parTrans" cxnId="{F04DF0B6-9B8E-47D4-A02F-F759AC5331C4}">
      <dgm:prSet/>
      <dgm:spPr/>
      <dgm:t>
        <a:bodyPr/>
        <a:lstStyle/>
        <a:p>
          <a:endParaRPr lang="en-US"/>
        </a:p>
      </dgm:t>
    </dgm:pt>
    <dgm:pt modelId="{A85AC4EB-A5D8-4C15-A1BE-34067E9D96CE}" type="sibTrans" cxnId="{F04DF0B6-9B8E-47D4-A02F-F759AC5331C4}">
      <dgm:prSet phldrT="01" phldr="0"/>
      <dgm:spPr/>
      <dgm:t>
        <a:bodyPr/>
        <a:lstStyle/>
        <a:p>
          <a:r>
            <a:rPr lang="en-US"/>
            <a:t>01</a:t>
          </a:r>
        </a:p>
      </dgm:t>
    </dgm:pt>
    <dgm:pt modelId="{257618F4-E6B0-425B-B6FA-07088A677F10}">
      <dgm:prSet/>
      <dgm:spPr/>
      <dgm:t>
        <a:bodyPr/>
        <a:lstStyle/>
        <a:p>
          <a:r>
            <a:rPr lang="en-CA" dirty="0"/>
            <a:t>Discuss common barriers and questions about </a:t>
          </a:r>
          <a:r>
            <a:rPr lang="en-CA" dirty="0" err="1"/>
            <a:t>FieldNotes</a:t>
          </a:r>
          <a:r>
            <a:rPr lang="en-CA" dirty="0"/>
            <a:t> and ITARs</a:t>
          </a:r>
          <a:endParaRPr lang="en-US" dirty="0"/>
        </a:p>
      </dgm:t>
    </dgm:pt>
    <dgm:pt modelId="{8489D69B-F09A-4E59-9EC2-2D811D205366}" type="parTrans" cxnId="{970958AF-80A9-449E-BC71-ABEF4DD24E66}">
      <dgm:prSet/>
      <dgm:spPr/>
      <dgm:t>
        <a:bodyPr/>
        <a:lstStyle/>
        <a:p>
          <a:endParaRPr lang="en-US"/>
        </a:p>
      </dgm:t>
    </dgm:pt>
    <dgm:pt modelId="{CA820F98-633B-48D6-BD6A-51620F4CEBDB}" type="sibTrans" cxnId="{970958AF-80A9-449E-BC71-ABEF4DD24E66}">
      <dgm:prSet phldrT="02" phldr="0"/>
      <dgm:spPr/>
      <dgm:t>
        <a:bodyPr/>
        <a:lstStyle/>
        <a:p>
          <a:r>
            <a:rPr lang="en-US"/>
            <a:t>02</a:t>
          </a:r>
        </a:p>
      </dgm:t>
    </dgm:pt>
    <dgm:pt modelId="{B2BC324D-2B1B-4DA9-BDC4-BD0BFBFF91FF}">
      <dgm:prSet/>
      <dgm:spPr/>
      <dgm:t>
        <a:bodyPr/>
        <a:lstStyle/>
        <a:p>
          <a:r>
            <a:rPr lang="en-CA"/>
            <a:t>Learn strategies to complete Field Notes more easily</a:t>
          </a:r>
          <a:endParaRPr lang="en-US"/>
        </a:p>
      </dgm:t>
    </dgm:pt>
    <dgm:pt modelId="{0481DDB0-995B-4476-9CF8-3884FE7C7640}" type="parTrans" cxnId="{43A09327-295D-4E25-92DD-64B5FC931DCA}">
      <dgm:prSet/>
      <dgm:spPr/>
      <dgm:t>
        <a:bodyPr/>
        <a:lstStyle/>
        <a:p>
          <a:endParaRPr lang="en-US"/>
        </a:p>
      </dgm:t>
    </dgm:pt>
    <dgm:pt modelId="{1341629B-FA90-425C-96DC-43DA819B4A5C}" type="sibTrans" cxnId="{43A09327-295D-4E25-92DD-64B5FC931DCA}">
      <dgm:prSet phldrT="03" phldr="0"/>
      <dgm:spPr/>
      <dgm:t>
        <a:bodyPr/>
        <a:lstStyle/>
        <a:p>
          <a:r>
            <a:rPr lang="en-US"/>
            <a:t>03</a:t>
          </a:r>
        </a:p>
      </dgm:t>
    </dgm:pt>
    <dgm:pt modelId="{00A2C3EF-5419-48BA-900B-4A275350C5AF}" type="pres">
      <dgm:prSet presAssocID="{78D5F720-5719-43B2-806F-54359BBB79E9}" presName="Name0" presStyleCnt="0">
        <dgm:presLayoutVars>
          <dgm:animLvl val="lvl"/>
          <dgm:resizeHandles val="exact"/>
        </dgm:presLayoutVars>
      </dgm:prSet>
      <dgm:spPr/>
    </dgm:pt>
    <dgm:pt modelId="{10E40FFC-1B1A-44FA-8231-414317411997}" type="pres">
      <dgm:prSet presAssocID="{EFF94763-51D5-4B97-A1A7-B622EC2BCAD7}" presName="compositeNode" presStyleCnt="0">
        <dgm:presLayoutVars>
          <dgm:bulletEnabled val="1"/>
        </dgm:presLayoutVars>
      </dgm:prSet>
      <dgm:spPr/>
    </dgm:pt>
    <dgm:pt modelId="{6E6685AD-47BB-4E7A-89EF-1D965CC4022A}" type="pres">
      <dgm:prSet presAssocID="{EFF94763-51D5-4B97-A1A7-B622EC2BCAD7}" presName="bgRect" presStyleLbl="alignNode1" presStyleIdx="0" presStyleCnt="3"/>
      <dgm:spPr/>
    </dgm:pt>
    <dgm:pt modelId="{CFDFE45C-37F6-408F-AB24-B5E57A8F80F5}" type="pres">
      <dgm:prSet presAssocID="{A85AC4EB-A5D8-4C15-A1BE-34067E9D96CE}" presName="sibTransNodeRect" presStyleLbl="alignNode1" presStyleIdx="0" presStyleCnt="3">
        <dgm:presLayoutVars>
          <dgm:chMax val="0"/>
          <dgm:bulletEnabled val="1"/>
        </dgm:presLayoutVars>
      </dgm:prSet>
      <dgm:spPr/>
    </dgm:pt>
    <dgm:pt modelId="{A755D21B-052E-4725-8030-2578ABCA28DE}" type="pres">
      <dgm:prSet presAssocID="{EFF94763-51D5-4B97-A1A7-B622EC2BCAD7}" presName="nodeRect" presStyleLbl="alignNode1" presStyleIdx="0" presStyleCnt="3">
        <dgm:presLayoutVars>
          <dgm:bulletEnabled val="1"/>
        </dgm:presLayoutVars>
      </dgm:prSet>
      <dgm:spPr/>
    </dgm:pt>
    <dgm:pt modelId="{A9D7FA3E-0DCD-48CF-AB73-C88B5554B76D}" type="pres">
      <dgm:prSet presAssocID="{A85AC4EB-A5D8-4C15-A1BE-34067E9D96CE}" presName="sibTrans" presStyleCnt="0"/>
      <dgm:spPr/>
    </dgm:pt>
    <dgm:pt modelId="{78FF58E7-3EE2-49B6-9FC0-1EDFAEC7D357}" type="pres">
      <dgm:prSet presAssocID="{257618F4-E6B0-425B-B6FA-07088A677F10}" presName="compositeNode" presStyleCnt="0">
        <dgm:presLayoutVars>
          <dgm:bulletEnabled val="1"/>
        </dgm:presLayoutVars>
      </dgm:prSet>
      <dgm:spPr/>
    </dgm:pt>
    <dgm:pt modelId="{1B7B2F8C-FE48-4B12-9A72-6F4CEFA72394}" type="pres">
      <dgm:prSet presAssocID="{257618F4-E6B0-425B-B6FA-07088A677F10}" presName="bgRect" presStyleLbl="alignNode1" presStyleIdx="1" presStyleCnt="3"/>
      <dgm:spPr/>
    </dgm:pt>
    <dgm:pt modelId="{C622C3E2-0B32-4F42-BC60-A8434C66A60D}" type="pres">
      <dgm:prSet presAssocID="{CA820F98-633B-48D6-BD6A-51620F4CEBDB}" presName="sibTransNodeRect" presStyleLbl="alignNode1" presStyleIdx="1" presStyleCnt="3">
        <dgm:presLayoutVars>
          <dgm:chMax val="0"/>
          <dgm:bulletEnabled val="1"/>
        </dgm:presLayoutVars>
      </dgm:prSet>
      <dgm:spPr/>
    </dgm:pt>
    <dgm:pt modelId="{03A8F975-27B9-4232-BD18-0379CC9D25FA}" type="pres">
      <dgm:prSet presAssocID="{257618F4-E6B0-425B-B6FA-07088A677F10}" presName="nodeRect" presStyleLbl="alignNode1" presStyleIdx="1" presStyleCnt="3">
        <dgm:presLayoutVars>
          <dgm:bulletEnabled val="1"/>
        </dgm:presLayoutVars>
      </dgm:prSet>
      <dgm:spPr/>
    </dgm:pt>
    <dgm:pt modelId="{26884497-FD00-4365-AFA7-2ED511C679E7}" type="pres">
      <dgm:prSet presAssocID="{CA820F98-633B-48D6-BD6A-51620F4CEBDB}" presName="sibTrans" presStyleCnt="0"/>
      <dgm:spPr/>
    </dgm:pt>
    <dgm:pt modelId="{32129F8D-31D7-4D96-922A-ED38948312BD}" type="pres">
      <dgm:prSet presAssocID="{B2BC324D-2B1B-4DA9-BDC4-BD0BFBFF91FF}" presName="compositeNode" presStyleCnt="0">
        <dgm:presLayoutVars>
          <dgm:bulletEnabled val="1"/>
        </dgm:presLayoutVars>
      </dgm:prSet>
      <dgm:spPr/>
    </dgm:pt>
    <dgm:pt modelId="{EDB68B32-3E5B-4899-A097-F5CC07A367BF}" type="pres">
      <dgm:prSet presAssocID="{B2BC324D-2B1B-4DA9-BDC4-BD0BFBFF91FF}" presName="bgRect" presStyleLbl="alignNode1" presStyleIdx="2" presStyleCnt="3"/>
      <dgm:spPr/>
    </dgm:pt>
    <dgm:pt modelId="{D3AF25E2-F54C-4952-A55F-4326CE45F42B}" type="pres">
      <dgm:prSet presAssocID="{1341629B-FA90-425C-96DC-43DA819B4A5C}" presName="sibTransNodeRect" presStyleLbl="alignNode1" presStyleIdx="2" presStyleCnt="3">
        <dgm:presLayoutVars>
          <dgm:chMax val="0"/>
          <dgm:bulletEnabled val="1"/>
        </dgm:presLayoutVars>
      </dgm:prSet>
      <dgm:spPr/>
    </dgm:pt>
    <dgm:pt modelId="{4FCA8BC7-A3F7-4A57-A28A-1A4E660B3C56}" type="pres">
      <dgm:prSet presAssocID="{B2BC324D-2B1B-4DA9-BDC4-BD0BFBFF91FF}" presName="nodeRect" presStyleLbl="alignNode1" presStyleIdx="2" presStyleCnt="3">
        <dgm:presLayoutVars>
          <dgm:bulletEnabled val="1"/>
        </dgm:presLayoutVars>
      </dgm:prSet>
      <dgm:spPr/>
    </dgm:pt>
  </dgm:ptLst>
  <dgm:cxnLst>
    <dgm:cxn modelId="{99D5140B-F8C4-4BAE-841B-D9FAE0DCB875}" type="presOf" srcId="{78D5F720-5719-43B2-806F-54359BBB79E9}" destId="{00A2C3EF-5419-48BA-900B-4A275350C5AF}" srcOrd="0" destOrd="0" presId="urn:microsoft.com/office/officeart/2016/7/layout/LinearBlockProcessNumbered"/>
    <dgm:cxn modelId="{1A948510-F1E6-4747-AA8D-90D744E32E51}" type="presOf" srcId="{1341629B-FA90-425C-96DC-43DA819B4A5C}" destId="{D3AF25E2-F54C-4952-A55F-4326CE45F42B}" srcOrd="0" destOrd="0" presId="urn:microsoft.com/office/officeart/2016/7/layout/LinearBlockProcessNumbered"/>
    <dgm:cxn modelId="{8D14BA1E-0BB1-4FE4-B296-8C708A3A9795}" type="presOf" srcId="{257618F4-E6B0-425B-B6FA-07088A677F10}" destId="{1B7B2F8C-FE48-4B12-9A72-6F4CEFA72394}" srcOrd="0" destOrd="0" presId="urn:microsoft.com/office/officeart/2016/7/layout/LinearBlockProcessNumbered"/>
    <dgm:cxn modelId="{43A09327-295D-4E25-92DD-64B5FC931DCA}" srcId="{78D5F720-5719-43B2-806F-54359BBB79E9}" destId="{B2BC324D-2B1B-4DA9-BDC4-BD0BFBFF91FF}" srcOrd="2" destOrd="0" parTransId="{0481DDB0-995B-4476-9CF8-3884FE7C7640}" sibTransId="{1341629B-FA90-425C-96DC-43DA819B4A5C}"/>
    <dgm:cxn modelId="{6C18FC32-75FD-466A-9BDC-A205658A11B3}" type="presOf" srcId="{EFF94763-51D5-4B97-A1A7-B622EC2BCAD7}" destId="{A755D21B-052E-4725-8030-2578ABCA28DE}" srcOrd="1" destOrd="0" presId="urn:microsoft.com/office/officeart/2016/7/layout/LinearBlockProcessNumbered"/>
    <dgm:cxn modelId="{9331A068-7D57-4DFE-9B9C-2F333914A947}" type="presOf" srcId="{B2BC324D-2B1B-4DA9-BDC4-BD0BFBFF91FF}" destId="{4FCA8BC7-A3F7-4A57-A28A-1A4E660B3C56}" srcOrd="1" destOrd="0" presId="urn:microsoft.com/office/officeart/2016/7/layout/LinearBlockProcessNumbered"/>
    <dgm:cxn modelId="{62F43776-B103-4FCC-9292-E9575A889C37}" type="presOf" srcId="{CA820F98-633B-48D6-BD6A-51620F4CEBDB}" destId="{C622C3E2-0B32-4F42-BC60-A8434C66A60D}" srcOrd="0" destOrd="0" presId="urn:microsoft.com/office/officeart/2016/7/layout/LinearBlockProcessNumbered"/>
    <dgm:cxn modelId="{AEFAE689-EAA8-4FF2-839E-9D5E1542A88E}" type="presOf" srcId="{257618F4-E6B0-425B-B6FA-07088A677F10}" destId="{03A8F975-27B9-4232-BD18-0379CC9D25FA}" srcOrd="1" destOrd="0" presId="urn:microsoft.com/office/officeart/2016/7/layout/LinearBlockProcessNumbered"/>
    <dgm:cxn modelId="{2D50F59E-D656-4BEA-844A-BA18F3D70378}" type="presOf" srcId="{A85AC4EB-A5D8-4C15-A1BE-34067E9D96CE}" destId="{CFDFE45C-37F6-408F-AB24-B5E57A8F80F5}" srcOrd="0" destOrd="0" presId="urn:microsoft.com/office/officeart/2016/7/layout/LinearBlockProcessNumbered"/>
    <dgm:cxn modelId="{970958AF-80A9-449E-BC71-ABEF4DD24E66}" srcId="{78D5F720-5719-43B2-806F-54359BBB79E9}" destId="{257618F4-E6B0-425B-B6FA-07088A677F10}" srcOrd="1" destOrd="0" parTransId="{8489D69B-F09A-4E59-9EC2-2D811D205366}" sibTransId="{CA820F98-633B-48D6-BD6A-51620F4CEBDB}"/>
    <dgm:cxn modelId="{F04DF0B6-9B8E-47D4-A02F-F759AC5331C4}" srcId="{78D5F720-5719-43B2-806F-54359BBB79E9}" destId="{EFF94763-51D5-4B97-A1A7-B622EC2BCAD7}" srcOrd="0" destOrd="0" parTransId="{3E93628E-9138-4E88-8E81-50AD9F249146}" sibTransId="{A85AC4EB-A5D8-4C15-A1BE-34067E9D96CE}"/>
    <dgm:cxn modelId="{AC9E84CA-61DF-4B1C-BEB6-908CF8D6EF05}" type="presOf" srcId="{B2BC324D-2B1B-4DA9-BDC4-BD0BFBFF91FF}" destId="{EDB68B32-3E5B-4899-A097-F5CC07A367BF}" srcOrd="0" destOrd="0" presId="urn:microsoft.com/office/officeart/2016/7/layout/LinearBlockProcessNumbered"/>
    <dgm:cxn modelId="{12A69FD9-A201-4BCB-A913-E1E48518D156}" type="presOf" srcId="{EFF94763-51D5-4B97-A1A7-B622EC2BCAD7}" destId="{6E6685AD-47BB-4E7A-89EF-1D965CC4022A}" srcOrd="0" destOrd="0" presId="urn:microsoft.com/office/officeart/2016/7/layout/LinearBlockProcessNumbered"/>
    <dgm:cxn modelId="{CE4944BD-C979-475C-89FE-5CFB30FCC79F}" type="presParOf" srcId="{00A2C3EF-5419-48BA-900B-4A275350C5AF}" destId="{10E40FFC-1B1A-44FA-8231-414317411997}" srcOrd="0" destOrd="0" presId="urn:microsoft.com/office/officeart/2016/7/layout/LinearBlockProcessNumbered"/>
    <dgm:cxn modelId="{98651ED1-9CE4-412A-92A2-72383856254A}" type="presParOf" srcId="{10E40FFC-1B1A-44FA-8231-414317411997}" destId="{6E6685AD-47BB-4E7A-89EF-1D965CC4022A}" srcOrd="0" destOrd="0" presId="urn:microsoft.com/office/officeart/2016/7/layout/LinearBlockProcessNumbered"/>
    <dgm:cxn modelId="{A3059E90-A3D8-474B-B134-F2A1369D676C}" type="presParOf" srcId="{10E40FFC-1B1A-44FA-8231-414317411997}" destId="{CFDFE45C-37F6-408F-AB24-B5E57A8F80F5}" srcOrd="1" destOrd="0" presId="urn:microsoft.com/office/officeart/2016/7/layout/LinearBlockProcessNumbered"/>
    <dgm:cxn modelId="{F65E9F4F-4FD3-4F70-9812-57B6E3668647}" type="presParOf" srcId="{10E40FFC-1B1A-44FA-8231-414317411997}" destId="{A755D21B-052E-4725-8030-2578ABCA28DE}" srcOrd="2" destOrd="0" presId="urn:microsoft.com/office/officeart/2016/7/layout/LinearBlockProcessNumbered"/>
    <dgm:cxn modelId="{E926F97E-E5AC-4F60-8AD2-99BE95E127DC}" type="presParOf" srcId="{00A2C3EF-5419-48BA-900B-4A275350C5AF}" destId="{A9D7FA3E-0DCD-48CF-AB73-C88B5554B76D}" srcOrd="1" destOrd="0" presId="urn:microsoft.com/office/officeart/2016/7/layout/LinearBlockProcessNumbered"/>
    <dgm:cxn modelId="{A7D7663B-1267-4EA0-9168-F3B82854970B}" type="presParOf" srcId="{00A2C3EF-5419-48BA-900B-4A275350C5AF}" destId="{78FF58E7-3EE2-49B6-9FC0-1EDFAEC7D357}" srcOrd="2" destOrd="0" presId="urn:microsoft.com/office/officeart/2016/7/layout/LinearBlockProcessNumbered"/>
    <dgm:cxn modelId="{8D3CDD37-FB1E-480F-BE10-6ADD30003FDD}" type="presParOf" srcId="{78FF58E7-3EE2-49B6-9FC0-1EDFAEC7D357}" destId="{1B7B2F8C-FE48-4B12-9A72-6F4CEFA72394}" srcOrd="0" destOrd="0" presId="urn:microsoft.com/office/officeart/2016/7/layout/LinearBlockProcessNumbered"/>
    <dgm:cxn modelId="{FC98B88E-D1F4-4398-88ED-1312F2674496}" type="presParOf" srcId="{78FF58E7-3EE2-49B6-9FC0-1EDFAEC7D357}" destId="{C622C3E2-0B32-4F42-BC60-A8434C66A60D}" srcOrd="1" destOrd="0" presId="urn:microsoft.com/office/officeart/2016/7/layout/LinearBlockProcessNumbered"/>
    <dgm:cxn modelId="{3A668367-38DE-438B-8E2A-DB6E093B3B26}" type="presParOf" srcId="{78FF58E7-3EE2-49B6-9FC0-1EDFAEC7D357}" destId="{03A8F975-27B9-4232-BD18-0379CC9D25FA}" srcOrd="2" destOrd="0" presId="urn:microsoft.com/office/officeart/2016/7/layout/LinearBlockProcessNumbered"/>
    <dgm:cxn modelId="{15A525F2-F4BF-4A21-B5E0-59EBF5C9CF07}" type="presParOf" srcId="{00A2C3EF-5419-48BA-900B-4A275350C5AF}" destId="{26884497-FD00-4365-AFA7-2ED511C679E7}" srcOrd="3" destOrd="0" presId="urn:microsoft.com/office/officeart/2016/7/layout/LinearBlockProcessNumbered"/>
    <dgm:cxn modelId="{9D15AE96-FC14-4D9C-896E-69CF05FAEB14}" type="presParOf" srcId="{00A2C3EF-5419-48BA-900B-4A275350C5AF}" destId="{32129F8D-31D7-4D96-922A-ED38948312BD}" srcOrd="4" destOrd="0" presId="urn:microsoft.com/office/officeart/2016/7/layout/LinearBlockProcessNumbered"/>
    <dgm:cxn modelId="{9CFB9BBF-BF45-4444-8401-EA8A2ECE5577}" type="presParOf" srcId="{32129F8D-31D7-4D96-922A-ED38948312BD}" destId="{EDB68B32-3E5B-4899-A097-F5CC07A367BF}" srcOrd="0" destOrd="0" presId="urn:microsoft.com/office/officeart/2016/7/layout/LinearBlockProcessNumbered"/>
    <dgm:cxn modelId="{5F476A85-6934-46D4-A2B1-2F70308CA3E9}" type="presParOf" srcId="{32129F8D-31D7-4D96-922A-ED38948312BD}" destId="{D3AF25E2-F54C-4952-A55F-4326CE45F42B}" srcOrd="1" destOrd="0" presId="urn:microsoft.com/office/officeart/2016/7/layout/LinearBlockProcessNumbered"/>
    <dgm:cxn modelId="{4D91D30C-7725-40C3-9831-B491836D7BCD}" type="presParOf" srcId="{32129F8D-31D7-4D96-922A-ED38948312BD}" destId="{4FCA8BC7-A3F7-4A57-A28A-1A4E660B3C5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81378-AE9A-43CD-B319-B6C33E2C1049}"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309A673-F91C-435A-A5B2-08E02E7721FD}">
      <dgm:prSet/>
      <dgm:spPr/>
      <dgm:t>
        <a:bodyPr/>
        <a:lstStyle/>
        <a:p>
          <a:r>
            <a:rPr lang="en-CA" dirty="0"/>
            <a:t>Is specific</a:t>
          </a:r>
          <a:endParaRPr lang="en-US" dirty="0"/>
        </a:p>
      </dgm:t>
    </dgm:pt>
    <dgm:pt modelId="{1EBE12F3-1EBD-49FD-874C-A0B8804F6AF5}" type="parTrans" cxnId="{641BB1FF-2F70-418B-BE04-D8607484A332}">
      <dgm:prSet/>
      <dgm:spPr/>
      <dgm:t>
        <a:bodyPr/>
        <a:lstStyle/>
        <a:p>
          <a:endParaRPr lang="en-US"/>
        </a:p>
      </dgm:t>
    </dgm:pt>
    <dgm:pt modelId="{79D510EB-4ABE-4264-A9F7-5EB10EBB8306}" type="sibTrans" cxnId="{641BB1FF-2F70-418B-BE04-D8607484A332}">
      <dgm:prSet/>
      <dgm:spPr/>
      <dgm:t>
        <a:bodyPr/>
        <a:lstStyle/>
        <a:p>
          <a:endParaRPr lang="en-US"/>
        </a:p>
      </dgm:t>
    </dgm:pt>
    <dgm:pt modelId="{F02D0A14-A74D-4BC7-A92F-D98C1DF7AA57}">
      <dgm:prSet/>
      <dgm:spPr/>
      <dgm:t>
        <a:bodyPr/>
        <a:lstStyle/>
        <a:p>
          <a:r>
            <a:rPr lang="en-CA" dirty="0"/>
            <a:t>Includes enough detail to provide context</a:t>
          </a:r>
          <a:endParaRPr lang="en-US" dirty="0"/>
        </a:p>
      </dgm:t>
    </dgm:pt>
    <dgm:pt modelId="{7512F2CC-2398-4EAE-97E0-0A6A45EDECBF}" type="parTrans" cxnId="{35A49A16-F8AB-4106-89EB-47DE9881443A}">
      <dgm:prSet/>
      <dgm:spPr/>
      <dgm:t>
        <a:bodyPr/>
        <a:lstStyle/>
        <a:p>
          <a:endParaRPr lang="en-US"/>
        </a:p>
      </dgm:t>
    </dgm:pt>
    <dgm:pt modelId="{FB995712-E823-4424-8105-561CAB94EF9C}" type="sibTrans" cxnId="{35A49A16-F8AB-4106-89EB-47DE9881443A}">
      <dgm:prSet/>
      <dgm:spPr/>
      <dgm:t>
        <a:bodyPr/>
        <a:lstStyle/>
        <a:p>
          <a:endParaRPr lang="en-US"/>
        </a:p>
      </dgm:t>
    </dgm:pt>
    <dgm:pt modelId="{0A0A7EE5-4D78-443C-BC25-4401CA00EADB}">
      <dgm:prSet/>
      <dgm:spPr/>
      <dgm:t>
        <a:bodyPr/>
        <a:lstStyle/>
        <a:p>
          <a:r>
            <a:rPr lang="en-CA" dirty="0"/>
            <a:t>Can use innovative sources</a:t>
          </a:r>
        </a:p>
      </dgm:t>
    </dgm:pt>
    <dgm:pt modelId="{3FF17761-85AB-4DB3-956E-E793163E6E9C}" type="parTrans" cxnId="{D1A95041-04B0-4B99-A9DD-9A2171354BD6}">
      <dgm:prSet/>
      <dgm:spPr/>
      <dgm:t>
        <a:bodyPr/>
        <a:lstStyle/>
        <a:p>
          <a:endParaRPr lang="en-US"/>
        </a:p>
      </dgm:t>
    </dgm:pt>
    <dgm:pt modelId="{087454EA-FC36-47D9-BD5C-29F4F63CCF63}" type="sibTrans" cxnId="{D1A95041-04B0-4B99-A9DD-9A2171354BD6}">
      <dgm:prSet/>
      <dgm:spPr/>
      <dgm:t>
        <a:bodyPr/>
        <a:lstStyle/>
        <a:p>
          <a:endParaRPr lang="en-US"/>
        </a:p>
      </dgm:t>
    </dgm:pt>
    <dgm:pt modelId="{9672658E-AA55-4CCA-B46C-7EE85DA0AB52}" type="pres">
      <dgm:prSet presAssocID="{49D81378-AE9A-43CD-B319-B6C33E2C1049}" presName="vert0" presStyleCnt="0">
        <dgm:presLayoutVars>
          <dgm:dir/>
          <dgm:animOne val="branch"/>
          <dgm:animLvl val="lvl"/>
        </dgm:presLayoutVars>
      </dgm:prSet>
      <dgm:spPr/>
    </dgm:pt>
    <dgm:pt modelId="{B0FE3A14-9DDE-4289-8757-C524D5828C0C}" type="pres">
      <dgm:prSet presAssocID="{7309A673-F91C-435A-A5B2-08E02E7721FD}" presName="thickLine" presStyleLbl="alignNode1" presStyleIdx="0" presStyleCnt="3"/>
      <dgm:spPr/>
    </dgm:pt>
    <dgm:pt modelId="{4D1D5CA3-3A10-43DC-999A-B9A326AC51FD}" type="pres">
      <dgm:prSet presAssocID="{7309A673-F91C-435A-A5B2-08E02E7721FD}" presName="horz1" presStyleCnt="0"/>
      <dgm:spPr/>
    </dgm:pt>
    <dgm:pt modelId="{214B2C07-CB18-4DE8-8ADE-A8A2F0786EF2}" type="pres">
      <dgm:prSet presAssocID="{7309A673-F91C-435A-A5B2-08E02E7721FD}" presName="tx1" presStyleLbl="revTx" presStyleIdx="0" presStyleCnt="3"/>
      <dgm:spPr/>
    </dgm:pt>
    <dgm:pt modelId="{E408C49C-6975-4EBB-96ED-08168F9DA475}" type="pres">
      <dgm:prSet presAssocID="{7309A673-F91C-435A-A5B2-08E02E7721FD}" presName="vert1" presStyleCnt="0"/>
      <dgm:spPr/>
    </dgm:pt>
    <dgm:pt modelId="{7B2A68D5-E8F9-4ACB-BA58-A780F729728E}" type="pres">
      <dgm:prSet presAssocID="{F02D0A14-A74D-4BC7-A92F-D98C1DF7AA57}" presName="thickLine" presStyleLbl="alignNode1" presStyleIdx="1" presStyleCnt="3"/>
      <dgm:spPr/>
    </dgm:pt>
    <dgm:pt modelId="{E70BC026-D86C-42A9-9C08-FBE1A0746C3A}" type="pres">
      <dgm:prSet presAssocID="{F02D0A14-A74D-4BC7-A92F-D98C1DF7AA57}" presName="horz1" presStyleCnt="0"/>
      <dgm:spPr/>
    </dgm:pt>
    <dgm:pt modelId="{777994DD-B460-4B19-A01A-D3C603D9FD4E}" type="pres">
      <dgm:prSet presAssocID="{F02D0A14-A74D-4BC7-A92F-D98C1DF7AA57}" presName="tx1" presStyleLbl="revTx" presStyleIdx="1" presStyleCnt="3"/>
      <dgm:spPr/>
    </dgm:pt>
    <dgm:pt modelId="{8F7E0091-16EF-4110-B58A-7EF1E76E7848}" type="pres">
      <dgm:prSet presAssocID="{F02D0A14-A74D-4BC7-A92F-D98C1DF7AA57}" presName="vert1" presStyleCnt="0"/>
      <dgm:spPr/>
    </dgm:pt>
    <dgm:pt modelId="{368DF3B7-36C5-49F0-98C9-9B4FEFE2DCC6}" type="pres">
      <dgm:prSet presAssocID="{0A0A7EE5-4D78-443C-BC25-4401CA00EADB}" presName="thickLine" presStyleLbl="alignNode1" presStyleIdx="2" presStyleCnt="3"/>
      <dgm:spPr/>
    </dgm:pt>
    <dgm:pt modelId="{8735DA84-162D-41EC-BB3A-E5FD076EF157}" type="pres">
      <dgm:prSet presAssocID="{0A0A7EE5-4D78-443C-BC25-4401CA00EADB}" presName="horz1" presStyleCnt="0"/>
      <dgm:spPr/>
    </dgm:pt>
    <dgm:pt modelId="{D6C6127A-B37D-4ACD-88C4-979246A5447D}" type="pres">
      <dgm:prSet presAssocID="{0A0A7EE5-4D78-443C-BC25-4401CA00EADB}" presName="tx1" presStyleLbl="revTx" presStyleIdx="2" presStyleCnt="3"/>
      <dgm:spPr/>
    </dgm:pt>
    <dgm:pt modelId="{8FBBEDD1-03C5-4CC3-9CBC-72F2345BCA96}" type="pres">
      <dgm:prSet presAssocID="{0A0A7EE5-4D78-443C-BC25-4401CA00EADB}" presName="vert1" presStyleCnt="0"/>
      <dgm:spPr/>
    </dgm:pt>
  </dgm:ptLst>
  <dgm:cxnLst>
    <dgm:cxn modelId="{6F849106-E630-42EC-969B-3A08E5613A5E}" type="presOf" srcId="{7309A673-F91C-435A-A5B2-08E02E7721FD}" destId="{214B2C07-CB18-4DE8-8ADE-A8A2F0786EF2}" srcOrd="0" destOrd="0" presId="urn:microsoft.com/office/officeart/2008/layout/LinedList"/>
    <dgm:cxn modelId="{35A49A16-F8AB-4106-89EB-47DE9881443A}" srcId="{49D81378-AE9A-43CD-B319-B6C33E2C1049}" destId="{F02D0A14-A74D-4BC7-A92F-D98C1DF7AA57}" srcOrd="1" destOrd="0" parTransId="{7512F2CC-2398-4EAE-97E0-0A6A45EDECBF}" sibTransId="{FB995712-E823-4424-8105-561CAB94EF9C}"/>
    <dgm:cxn modelId="{D1A95041-04B0-4B99-A9DD-9A2171354BD6}" srcId="{49D81378-AE9A-43CD-B319-B6C33E2C1049}" destId="{0A0A7EE5-4D78-443C-BC25-4401CA00EADB}" srcOrd="2" destOrd="0" parTransId="{3FF17761-85AB-4DB3-956E-E793163E6E9C}" sibTransId="{087454EA-FC36-47D9-BD5C-29F4F63CCF63}"/>
    <dgm:cxn modelId="{4636AF81-DDB9-41AB-90C8-52DFE35B7327}" type="presOf" srcId="{0A0A7EE5-4D78-443C-BC25-4401CA00EADB}" destId="{D6C6127A-B37D-4ACD-88C4-979246A5447D}" srcOrd="0" destOrd="0" presId="urn:microsoft.com/office/officeart/2008/layout/LinedList"/>
    <dgm:cxn modelId="{EC4ABF99-1F92-4C0F-A91C-3AA429CB1800}" type="presOf" srcId="{49D81378-AE9A-43CD-B319-B6C33E2C1049}" destId="{9672658E-AA55-4CCA-B46C-7EE85DA0AB52}" srcOrd="0" destOrd="0" presId="urn:microsoft.com/office/officeart/2008/layout/LinedList"/>
    <dgm:cxn modelId="{AB65F4F0-2BF9-43E0-975C-32656FF9168B}" type="presOf" srcId="{F02D0A14-A74D-4BC7-A92F-D98C1DF7AA57}" destId="{777994DD-B460-4B19-A01A-D3C603D9FD4E}" srcOrd="0" destOrd="0" presId="urn:microsoft.com/office/officeart/2008/layout/LinedList"/>
    <dgm:cxn modelId="{641BB1FF-2F70-418B-BE04-D8607484A332}" srcId="{49D81378-AE9A-43CD-B319-B6C33E2C1049}" destId="{7309A673-F91C-435A-A5B2-08E02E7721FD}" srcOrd="0" destOrd="0" parTransId="{1EBE12F3-1EBD-49FD-874C-A0B8804F6AF5}" sibTransId="{79D510EB-4ABE-4264-A9F7-5EB10EBB8306}"/>
    <dgm:cxn modelId="{5C30FD7C-41CF-410A-8931-C6523D192882}" type="presParOf" srcId="{9672658E-AA55-4CCA-B46C-7EE85DA0AB52}" destId="{B0FE3A14-9DDE-4289-8757-C524D5828C0C}" srcOrd="0" destOrd="0" presId="urn:microsoft.com/office/officeart/2008/layout/LinedList"/>
    <dgm:cxn modelId="{026A9E2F-6617-4FF8-8A49-46DA8D7D83A7}" type="presParOf" srcId="{9672658E-AA55-4CCA-B46C-7EE85DA0AB52}" destId="{4D1D5CA3-3A10-43DC-999A-B9A326AC51FD}" srcOrd="1" destOrd="0" presId="urn:microsoft.com/office/officeart/2008/layout/LinedList"/>
    <dgm:cxn modelId="{D9E2F91A-028D-4BE2-B881-8FDFF3AB94BD}" type="presParOf" srcId="{4D1D5CA3-3A10-43DC-999A-B9A326AC51FD}" destId="{214B2C07-CB18-4DE8-8ADE-A8A2F0786EF2}" srcOrd="0" destOrd="0" presId="urn:microsoft.com/office/officeart/2008/layout/LinedList"/>
    <dgm:cxn modelId="{968A5754-2ACF-4817-8F13-9BEC4E4AA2E6}" type="presParOf" srcId="{4D1D5CA3-3A10-43DC-999A-B9A326AC51FD}" destId="{E408C49C-6975-4EBB-96ED-08168F9DA475}" srcOrd="1" destOrd="0" presId="urn:microsoft.com/office/officeart/2008/layout/LinedList"/>
    <dgm:cxn modelId="{D472629C-ACF1-40F1-83D5-B19EFA1D8B27}" type="presParOf" srcId="{9672658E-AA55-4CCA-B46C-7EE85DA0AB52}" destId="{7B2A68D5-E8F9-4ACB-BA58-A780F729728E}" srcOrd="2" destOrd="0" presId="urn:microsoft.com/office/officeart/2008/layout/LinedList"/>
    <dgm:cxn modelId="{1C14B521-E69E-42DB-BD1E-61EE21BB9BE1}" type="presParOf" srcId="{9672658E-AA55-4CCA-B46C-7EE85DA0AB52}" destId="{E70BC026-D86C-42A9-9C08-FBE1A0746C3A}" srcOrd="3" destOrd="0" presId="urn:microsoft.com/office/officeart/2008/layout/LinedList"/>
    <dgm:cxn modelId="{1AE5A22F-08F2-4A02-B245-8477E8DE7E0F}" type="presParOf" srcId="{E70BC026-D86C-42A9-9C08-FBE1A0746C3A}" destId="{777994DD-B460-4B19-A01A-D3C603D9FD4E}" srcOrd="0" destOrd="0" presId="urn:microsoft.com/office/officeart/2008/layout/LinedList"/>
    <dgm:cxn modelId="{784F5B02-7BB4-4173-A6EC-4DFDFB7824E6}" type="presParOf" srcId="{E70BC026-D86C-42A9-9C08-FBE1A0746C3A}" destId="{8F7E0091-16EF-4110-B58A-7EF1E76E7848}" srcOrd="1" destOrd="0" presId="urn:microsoft.com/office/officeart/2008/layout/LinedList"/>
    <dgm:cxn modelId="{8CE6F8DA-3C4B-4707-9E10-59962CD13576}" type="presParOf" srcId="{9672658E-AA55-4CCA-B46C-7EE85DA0AB52}" destId="{368DF3B7-36C5-49F0-98C9-9B4FEFE2DCC6}" srcOrd="4" destOrd="0" presId="urn:microsoft.com/office/officeart/2008/layout/LinedList"/>
    <dgm:cxn modelId="{0FEC3F1B-8354-4232-A0EA-2C06A4A46433}" type="presParOf" srcId="{9672658E-AA55-4CCA-B46C-7EE85DA0AB52}" destId="{8735DA84-162D-41EC-BB3A-E5FD076EF157}" srcOrd="5" destOrd="0" presId="urn:microsoft.com/office/officeart/2008/layout/LinedList"/>
    <dgm:cxn modelId="{C6EC3BAE-E1E7-4E21-B199-42DAD4B9ECC8}" type="presParOf" srcId="{8735DA84-162D-41EC-BB3A-E5FD076EF157}" destId="{D6C6127A-B37D-4ACD-88C4-979246A5447D}" srcOrd="0" destOrd="0" presId="urn:microsoft.com/office/officeart/2008/layout/LinedList"/>
    <dgm:cxn modelId="{8521C571-0C0C-49E8-B361-0B8E833F1274}" type="presParOf" srcId="{8735DA84-162D-41EC-BB3A-E5FD076EF157}" destId="{8FBBEDD1-03C5-4CC3-9CBC-72F2345BCA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DCF25-9FC3-48C1-80AA-3D25CE1704EA}" type="doc">
      <dgm:prSet loTypeId="urn:microsoft.com/office/officeart/2008/layout/LinedList" loCatId="list" qsTypeId="urn:microsoft.com/office/officeart/2005/8/quickstyle/simple4" qsCatId="simple" csTypeId="urn:microsoft.com/office/officeart/2005/8/colors/accent5_4" csCatId="accent5" phldr="1"/>
      <dgm:spPr/>
      <dgm:t>
        <a:bodyPr/>
        <a:lstStyle/>
        <a:p>
          <a:endParaRPr lang="en-US"/>
        </a:p>
      </dgm:t>
    </dgm:pt>
    <dgm:pt modelId="{4C5A0583-7849-4314-819D-FF5C50E41E3F}">
      <dgm:prSet/>
      <dgm:spPr/>
      <dgm:t>
        <a:bodyPr/>
        <a:lstStyle/>
        <a:p>
          <a:r>
            <a:rPr lang="en-CA"/>
            <a:t>Summative, overarching statement(s)</a:t>
          </a:r>
          <a:endParaRPr lang="en-US"/>
        </a:p>
      </dgm:t>
    </dgm:pt>
    <dgm:pt modelId="{5F2B5935-4DCF-4134-94EE-B3D3C303A8DF}" type="parTrans" cxnId="{ABB2C6C4-5852-4B0E-A0E4-CC93C1ED5906}">
      <dgm:prSet/>
      <dgm:spPr/>
      <dgm:t>
        <a:bodyPr/>
        <a:lstStyle/>
        <a:p>
          <a:endParaRPr lang="en-US"/>
        </a:p>
      </dgm:t>
    </dgm:pt>
    <dgm:pt modelId="{C9CB7D9F-9A7F-4AC7-BB90-282458997166}" type="sibTrans" cxnId="{ABB2C6C4-5852-4B0E-A0E4-CC93C1ED5906}">
      <dgm:prSet/>
      <dgm:spPr/>
      <dgm:t>
        <a:bodyPr/>
        <a:lstStyle/>
        <a:p>
          <a:endParaRPr lang="en-US"/>
        </a:p>
      </dgm:t>
    </dgm:pt>
    <dgm:pt modelId="{9055FDDE-2EBC-4E00-92F4-1A9EA584A000}">
      <dgm:prSet/>
      <dgm:spPr/>
      <dgm:t>
        <a:bodyPr/>
        <a:lstStyle/>
        <a:p>
          <a:r>
            <a:rPr lang="en-CA"/>
            <a:t>Use field notes as examples/evidence</a:t>
          </a:r>
          <a:endParaRPr lang="en-US"/>
        </a:p>
      </dgm:t>
    </dgm:pt>
    <dgm:pt modelId="{6A18A874-10E5-449E-9C1B-EDE814A610F9}" type="parTrans" cxnId="{C45BFF20-B3A8-4674-AB18-ABD6AEC028BD}">
      <dgm:prSet/>
      <dgm:spPr/>
      <dgm:t>
        <a:bodyPr/>
        <a:lstStyle/>
        <a:p>
          <a:endParaRPr lang="en-US"/>
        </a:p>
      </dgm:t>
    </dgm:pt>
    <dgm:pt modelId="{80ADF680-3BE8-439D-B797-B2EF310703F5}" type="sibTrans" cxnId="{C45BFF20-B3A8-4674-AB18-ABD6AEC028BD}">
      <dgm:prSet/>
      <dgm:spPr/>
      <dgm:t>
        <a:bodyPr/>
        <a:lstStyle/>
        <a:p>
          <a:endParaRPr lang="en-US"/>
        </a:p>
      </dgm:t>
    </dgm:pt>
    <dgm:pt modelId="{CCFB5C5C-5B88-4C1A-A05F-42483F04457E}">
      <dgm:prSet/>
      <dgm:spPr/>
      <dgm:t>
        <a:bodyPr/>
        <a:lstStyle/>
        <a:p>
          <a:r>
            <a:rPr lang="en-CA" dirty="0"/>
            <a:t>Input from team</a:t>
          </a:r>
          <a:endParaRPr lang="en-US" dirty="0"/>
        </a:p>
      </dgm:t>
    </dgm:pt>
    <dgm:pt modelId="{6182002E-549D-4DDB-8E7D-4237161C09F9}" type="parTrans" cxnId="{7922347D-8456-4DE1-BAF4-A4C038FAC585}">
      <dgm:prSet/>
      <dgm:spPr/>
      <dgm:t>
        <a:bodyPr/>
        <a:lstStyle/>
        <a:p>
          <a:endParaRPr lang="en-US"/>
        </a:p>
      </dgm:t>
    </dgm:pt>
    <dgm:pt modelId="{52622182-3801-4855-A9C2-F3A8420B2F36}" type="sibTrans" cxnId="{7922347D-8456-4DE1-BAF4-A4C038FAC585}">
      <dgm:prSet/>
      <dgm:spPr/>
      <dgm:t>
        <a:bodyPr/>
        <a:lstStyle/>
        <a:p>
          <a:endParaRPr lang="en-US"/>
        </a:p>
      </dgm:t>
    </dgm:pt>
    <dgm:pt modelId="{BA93B708-348C-44B4-86E0-744E4DBC5273}">
      <dgm:prSet/>
      <dgm:spPr/>
      <dgm:t>
        <a:bodyPr/>
        <a:lstStyle/>
        <a:p>
          <a:r>
            <a:rPr lang="en-CA" dirty="0"/>
            <a:t>Patient feedback</a:t>
          </a:r>
          <a:endParaRPr lang="en-US" dirty="0"/>
        </a:p>
      </dgm:t>
    </dgm:pt>
    <dgm:pt modelId="{3DD4EFB7-0430-498E-9C06-8D18AE99B771}" type="parTrans" cxnId="{FE280841-077F-4427-BAF1-408D8E52FFE1}">
      <dgm:prSet/>
      <dgm:spPr/>
      <dgm:t>
        <a:bodyPr/>
        <a:lstStyle/>
        <a:p>
          <a:endParaRPr lang="en-US"/>
        </a:p>
      </dgm:t>
    </dgm:pt>
    <dgm:pt modelId="{F0089753-00A4-4086-8895-A1B626B95C06}" type="sibTrans" cxnId="{FE280841-077F-4427-BAF1-408D8E52FFE1}">
      <dgm:prSet/>
      <dgm:spPr/>
      <dgm:t>
        <a:bodyPr/>
        <a:lstStyle/>
        <a:p>
          <a:endParaRPr lang="en-US"/>
        </a:p>
      </dgm:t>
    </dgm:pt>
    <dgm:pt modelId="{986A5329-1A25-4535-BCCA-361FE5B77595}" type="pres">
      <dgm:prSet presAssocID="{360DCF25-9FC3-48C1-80AA-3D25CE1704EA}" presName="vert0" presStyleCnt="0">
        <dgm:presLayoutVars>
          <dgm:dir/>
          <dgm:animOne val="branch"/>
          <dgm:animLvl val="lvl"/>
        </dgm:presLayoutVars>
      </dgm:prSet>
      <dgm:spPr/>
    </dgm:pt>
    <dgm:pt modelId="{C3EE73B5-725D-41AD-8331-D361749C0A22}" type="pres">
      <dgm:prSet presAssocID="{4C5A0583-7849-4314-819D-FF5C50E41E3F}" presName="thickLine" presStyleLbl="alignNode1" presStyleIdx="0" presStyleCnt="4"/>
      <dgm:spPr/>
    </dgm:pt>
    <dgm:pt modelId="{DE897E18-8910-49F6-A640-9945F5DC0887}" type="pres">
      <dgm:prSet presAssocID="{4C5A0583-7849-4314-819D-FF5C50E41E3F}" presName="horz1" presStyleCnt="0"/>
      <dgm:spPr/>
    </dgm:pt>
    <dgm:pt modelId="{01F19952-9528-45CD-8643-E85F40F0C090}" type="pres">
      <dgm:prSet presAssocID="{4C5A0583-7849-4314-819D-FF5C50E41E3F}" presName="tx1" presStyleLbl="revTx" presStyleIdx="0" presStyleCnt="4"/>
      <dgm:spPr/>
    </dgm:pt>
    <dgm:pt modelId="{395C54A0-36C6-47A1-8148-38E5A4581712}" type="pres">
      <dgm:prSet presAssocID="{4C5A0583-7849-4314-819D-FF5C50E41E3F}" presName="vert1" presStyleCnt="0"/>
      <dgm:spPr/>
    </dgm:pt>
    <dgm:pt modelId="{7106A625-A975-460A-B4BC-5817493FE8E5}" type="pres">
      <dgm:prSet presAssocID="{9055FDDE-2EBC-4E00-92F4-1A9EA584A000}" presName="thickLine" presStyleLbl="alignNode1" presStyleIdx="1" presStyleCnt="4"/>
      <dgm:spPr/>
    </dgm:pt>
    <dgm:pt modelId="{44D9E02C-C108-409F-B5B4-90A26744ED24}" type="pres">
      <dgm:prSet presAssocID="{9055FDDE-2EBC-4E00-92F4-1A9EA584A000}" presName="horz1" presStyleCnt="0"/>
      <dgm:spPr/>
    </dgm:pt>
    <dgm:pt modelId="{CFC88A56-F2A6-43D9-ABB5-24D1DB3B9315}" type="pres">
      <dgm:prSet presAssocID="{9055FDDE-2EBC-4E00-92F4-1A9EA584A000}" presName="tx1" presStyleLbl="revTx" presStyleIdx="1" presStyleCnt="4"/>
      <dgm:spPr/>
    </dgm:pt>
    <dgm:pt modelId="{1751D3B4-DB6A-4851-8DFD-0C2A7DF0E7A2}" type="pres">
      <dgm:prSet presAssocID="{9055FDDE-2EBC-4E00-92F4-1A9EA584A000}" presName="vert1" presStyleCnt="0"/>
      <dgm:spPr/>
    </dgm:pt>
    <dgm:pt modelId="{DB298EF5-9C85-44AB-B32B-5E652C1BB213}" type="pres">
      <dgm:prSet presAssocID="{CCFB5C5C-5B88-4C1A-A05F-42483F04457E}" presName="thickLine" presStyleLbl="alignNode1" presStyleIdx="2" presStyleCnt="4"/>
      <dgm:spPr/>
    </dgm:pt>
    <dgm:pt modelId="{E16D1A5D-C88E-4F48-A76C-C3CB3A4DB883}" type="pres">
      <dgm:prSet presAssocID="{CCFB5C5C-5B88-4C1A-A05F-42483F04457E}" presName="horz1" presStyleCnt="0"/>
      <dgm:spPr/>
    </dgm:pt>
    <dgm:pt modelId="{7D159F33-13B7-4801-AB94-5710C50AF759}" type="pres">
      <dgm:prSet presAssocID="{CCFB5C5C-5B88-4C1A-A05F-42483F04457E}" presName="tx1" presStyleLbl="revTx" presStyleIdx="2" presStyleCnt="4"/>
      <dgm:spPr/>
    </dgm:pt>
    <dgm:pt modelId="{DF24A8E5-E51E-4145-9F83-E18A9AA1B553}" type="pres">
      <dgm:prSet presAssocID="{CCFB5C5C-5B88-4C1A-A05F-42483F04457E}" presName="vert1" presStyleCnt="0"/>
      <dgm:spPr/>
    </dgm:pt>
    <dgm:pt modelId="{17ADCDA3-6BA6-4241-B6FF-668DE2CDF043}" type="pres">
      <dgm:prSet presAssocID="{BA93B708-348C-44B4-86E0-744E4DBC5273}" presName="thickLine" presStyleLbl="alignNode1" presStyleIdx="3" presStyleCnt="4"/>
      <dgm:spPr/>
    </dgm:pt>
    <dgm:pt modelId="{4F0C0941-DF07-4A0A-8067-867D0A0F04E9}" type="pres">
      <dgm:prSet presAssocID="{BA93B708-348C-44B4-86E0-744E4DBC5273}" presName="horz1" presStyleCnt="0"/>
      <dgm:spPr/>
    </dgm:pt>
    <dgm:pt modelId="{A142DF70-626E-4169-93D5-C3A1709550B2}" type="pres">
      <dgm:prSet presAssocID="{BA93B708-348C-44B4-86E0-744E4DBC5273}" presName="tx1" presStyleLbl="revTx" presStyleIdx="3" presStyleCnt="4"/>
      <dgm:spPr/>
    </dgm:pt>
    <dgm:pt modelId="{E3E65A20-9864-4C47-8B6D-F70717E3E286}" type="pres">
      <dgm:prSet presAssocID="{BA93B708-348C-44B4-86E0-744E4DBC5273}" presName="vert1" presStyleCnt="0"/>
      <dgm:spPr/>
    </dgm:pt>
  </dgm:ptLst>
  <dgm:cxnLst>
    <dgm:cxn modelId="{36CEA31C-6B2A-4165-BF28-C1B7ED57D75D}" type="presOf" srcId="{360DCF25-9FC3-48C1-80AA-3D25CE1704EA}" destId="{986A5329-1A25-4535-BCCA-361FE5B77595}" srcOrd="0" destOrd="0" presId="urn:microsoft.com/office/officeart/2008/layout/LinedList"/>
    <dgm:cxn modelId="{FD2F1E1D-2ACC-4A24-8BF7-2AC9EDE3A4B1}" type="presOf" srcId="{CCFB5C5C-5B88-4C1A-A05F-42483F04457E}" destId="{7D159F33-13B7-4801-AB94-5710C50AF759}" srcOrd="0" destOrd="0" presId="urn:microsoft.com/office/officeart/2008/layout/LinedList"/>
    <dgm:cxn modelId="{C45BFF20-B3A8-4674-AB18-ABD6AEC028BD}" srcId="{360DCF25-9FC3-48C1-80AA-3D25CE1704EA}" destId="{9055FDDE-2EBC-4E00-92F4-1A9EA584A000}" srcOrd="1" destOrd="0" parTransId="{6A18A874-10E5-449E-9C1B-EDE814A610F9}" sibTransId="{80ADF680-3BE8-439D-B797-B2EF310703F5}"/>
    <dgm:cxn modelId="{FB318B3B-2E9C-49D1-AE9C-4A709989A32A}" type="presOf" srcId="{BA93B708-348C-44B4-86E0-744E4DBC5273}" destId="{A142DF70-626E-4169-93D5-C3A1709550B2}" srcOrd="0" destOrd="0" presId="urn:microsoft.com/office/officeart/2008/layout/LinedList"/>
    <dgm:cxn modelId="{FE280841-077F-4427-BAF1-408D8E52FFE1}" srcId="{360DCF25-9FC3-48C1-80AA-3D25CE1704EA}" destId="{BA93B708-348C-44B4-86E0-744E4DBC5273}" srcOrd="3" destOrd="0" parTransId="{3DD4EFB7-0430-498E-9C06-8D18AE99B771}" sibTransId="{F0089753-00A4-4086-8895-A1B626B95C06}"/>
    <dgm:cxn modelId="{7922347D-8456-4DE1-BAF4-A4C038FAC585}" srcId="{360DCF25-9FC3-48C1-80AA-3D25CE1704EA}" destId="{CCFB5C5C-5B88-4C1A-A05F-42483F04457E}" srcOrd="2" destOrd="0" parTransId="{6182002E-549D-4DDB-8E7D-4237161C09F9}" sibTransId="{52622182-3801-4855-A9C2-F3A8420B2F36}"/>
    <dgm:cxn modelId="{BB88DF87-1E03-4B25-A4CD-71E0AE93DEB8}" type="presOf" srcId="{9055FDDE-2EBC-4E00-92F4-1A9EA584A000}" destId="{CFC88A56-F2A6-43D9-ABB5-24D1DB3B9315}" srcOrd="0" destOrd="0" presId="urn:microsoft.com/office/officeart/2008/layout/LinedList"/>
    <dgm:cxn modelId="{ABB2C6C4-5852-4B0E-A0E4-CC93C1ED5906}" srcId="{360DCF25-9FC3-48C1-80AA-3D25CE1704EA}" destId="{4C5A0583-7849-4314-819D-FF5C50E41E3F}" srcOrd="0" destOrd="0" parTransId="{5F2B5935-4DCF-4134-94EE-B3D3C303A8DF}" sibTransId="{C9CB7D9F-9A7F-4AC7-BB90-282458997166}"/>
    <dgm:cxn modelId="{6AD74ECE-CBC3-45A6-93D8-9C9007DFD2C3}" type="presOf" srcId="{4C5A0583-7849-4314-819D-FF5C50E41E3F}" destId="{01F19952-9528-45CD-8643-E85F40F0C090}" srcOrd="0" destOrd="0" presId="urn:microsoft.com/office/officeart/2008/layout/LinedList"/>
    <dgm:cxn modelId="{4A487ABF-B00A-4DCF-9AD3-A05BE430375D}" type="presParOf" srcId="{986A5329-1A25-4535-BCCA-361FE5B77595}" destId="{C3EE73B5-725D-41AD-8331-D361749C0A22}" srcOrd="0" destOrd="0" presId="urn:microsoft.com/office/officeart/2008/layout/LinedList"/>
    <dgm:cxn modelId="{ECAB7FBB-EDA7-4681-9C80-3CA8703623E4}" type="presParOf" srcId="{986A5329-1A25-4535-BCCA-361FE5B77595}" destId="{DE897E18-8910-49F6-A640-9945F5DC0887}" srcOrd="1" destOrd="0" presId="urn:microsoft.com/office/officeart/2008/layout/LinedList"/>
    <dgm:cxn modelId="{170851F9-DA46-44E0-ACD1-FF09460CF2DA}" type="presParOf" srcId="{DE897E18-8910-49F6-A640-9945F5DC0887}" destId="{01F19952-9528-45CD-8643-E85F40F0C090}" srcOrd="0" destOrd="0" presId="urn:microsoft.com/office/officeart/2008/layout/LinedList"/>
    <dgm:cxn modelId="{29E0815F-DA80-4DBC-84AF-0386B1AB2DAF}" type="presParOf" srcId="{DE897E18-8910-49F6-A640-9945F5DC0887}" destId="{395C54A0-36C6-47A1-8148-38E5A4581712}" srcOrd="1" destOrd="0" presId="urn:microsoft.com/office/officeart/2008/layout/LinedList"/>
    <dgm:cxn modelId="{F14B1AE5-4C42-42C1-945D-5C267AE720C6}" type="presParOf" srcId="{986A5329-1A25-4535-BCCA-361FE5B77595}" destId="{7106A625-A975-460A-B4BC-5817493FE8E5}" srcOrd="2" destOrd="0" presId="urn:microsoft.com/office/officeart/2008/layout/LinedList"/>
    <dgm:cxn modelId="{53A650A8-9F23-4040-B563-E8D356474DFD}" type="presParOf" srcId="{986A5329-1A25-4535-BCCA-361FE5B77595}" destId="{44D9E02C-C108-409F-B5B4-90A26744ED24}" srcOrd="3" destOrd="0" presId="urn:microsoft.com/office/officeart/2008/layout/LinedList"/>
    <dgm:cxn modelId="{26A80416-7D97-4560-B26A-3137967057B5}" type="presParOf" srcId="{44D9E02C-C108-409F-B5B4-90A26744ED24}" destId="{CFC88A56-F2A6-43D9-ABB5-24D1DB3B9315}" srcOrd="0" destOrd="0" presId="urn:microsoft.com/office/officeart/2008/layout/LinedList"/>
    <dgm:cxn modelId="{B5B962B2-CE55-43A1-8D18-E958909A6020}" type="presParOf" srcId="{44D9E02C-C108-409F-B5B4-90A26744ED24}" destId="{1751D3B4-DB6A-4851-8DFD-0C2A7DF0E7A2}" srcOrd="1" destOrd="0" presId="urn:microsoft.com/office/officeart/2008/layout/LinedList"/>
    <dgm:cxn modelId="{10A56749-53FD-4826-ADC3-B8315F2EC3A8}" type="presParOf" srcId="{986A5329-1A25-4535-BCCA-361FE5B77595}" destId="{DB298EF5-9C85-44AB-B32B-5E652C1BB213}" srcOrd="4" destOrd="0" presId="urn:microsoft.com/office/officeart/2008/layout/LinedList"/>
    <dgm:cxn modelId="{3BB9B295-C693-47D5-A3BB-61CA0E2D64FA}" type="presParOf" srcId="{986A5329-1A25-4535-BCCA-361FE5B77595}" destId="{E16D1A5D-C88E-4F48-A76C-C3CB3A4DB883}" srcOrd="5" destOrd="0" presId="urn:microsoft.com/office/officeart/2008/layout/LinedList"/>
    <dgm:cxn modelId="{CDE1E0EB-3F18-4D8D-A797-0A0E85A10CF7}" type="presParOf" srcId="{E16D1A5D-C88E-4F48-A76C-C3CB3A4DB883}" destId="{7D159F33-13B7-4801-AB94-5710C50AF759}" srcOrd="0" destOrd="0" presId="urn:microsoft.com/office/officeart/2008/layout/LinedList"/>
    <dgm:cxn modelId="{72CEE0A7-03EF-4448-BA82-AFB557ABEBD1}" type="presParOf" srcId="{E16D1A5D-C88E-4F48-A76C-C3CB3A4DB883}" destId="{DF24A8E5-E51E-4145-9F83-E18A9AA1B553}" srcOrd="1" destOrd="0" presId="urn:microsoft.com/office/officeart/2008/layout/LinedList"/>
    <dgm:cxn modelId="{A28F894B-0114-4498-AC5C-ADD33267CD5A}" type="presParOf" srcId="{986A5329-1A25-4535-BCCA-361FE5B77595}" destId="{17ADCDA3-6BA6-4241-B6FF-668DE2CDF043}" srcOrd="6" destOrd="0" presId="urn:microsoft.com/office/officeart/2008/layout/LinedList"/>
    <dgm:cxn modelId="{13704CBA-ECC2-410E-A242-CC64DD4E7A46}" type="presParOf" srcId="{986A5329-1A25-4535-BCCA-361FE5B77595}" destId="{4F0C0941-DF07-4A0A-8067-867D0A0F04E9}" srcOrd="7" destOrd="0" presId="urn:microsoft.com/office/officeart/2008/layout/LinedList"/>
    <dgm:cxn modelId="{DB287574-9D0A-4EB0-969F-172867A7E5D1}" type="presParOf" srcId="{4F0C0941-DF07-4A0A-8067-867D0A0F04E9}" destId="{A142DF70-626E-4169-93D5-C3A1709550B2}" srcOrd="0" destOrd="0" presId="urn:microsoft.com/office/officeart/2008/layout/LinedList"/>
    <dgm:cxn modelId="{319F8290-75C2-45E7-AABF-3F822F255C87}" type="presParOf" srcId="{4F0C0941-DF07-4A0A-8067-867D0A0F04E9}" destId="{E3E65A20-9864-4C47-8B6D-F70717E3E2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685AD-47BB-4E7A-89EF-1D965CC4022A}">
      <dsp:nvSpPr>
        <dsp:cNvPr id="0" name=""/>
        <dsp:cNvSpPr/>
      </dsp:nvSpPr>
      <dsp:spPr>
        <a:xfrm>
          <a:off x="589" y="460896"/>
          <a:ext cx="2386905" cy="286428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5773" tIns="0" rIns="235773" bIns="330200" numCol="1" spcCol="1270" anchor="t" anchorCtr="0">
          <a:noAutofit/>
        </a:bodyPr>
        <a:lstStyle/>
        <a:p>
          <a:pPr marL="0" lvl="0" indent="0" algn="l" defTabSz="844550">
            <a:lnSpc>
              <a:spcPct val="90000"/>
            </a:lnSpc>
            <a:spcBef>
              <a:spcPct val="0"/>
            </a:spcBef>
            <a:spcAft>
              <a:spcPct val="35000"/>
            </a:spcAft>
            <a:buNone/>
          </a:pPr>
          <a:r>
            <a:rPr lang="en-CA" sz="1900" kern="1200" dirty="0"/>
            <a:t>Understand what is the purpose of a Field Note and of an ITAR</a:t>
          </a:r>
          <a:endParaRPr lang="en-US" sz="1900" kern="1200" dirty="0"/>
        </a:p>
      </dsp:txBody>
      <dsp:txXfrm>
        <a:off x="589" y="1606611"/>
        <a:ext cx="2386905" cy="1718571"/>
      </dsp:txXfrm>
    </dsp:sp>
    <dsp:sp modelId="{CFDFE45C-37F6-408F-AB24-B5E57A8F80F5}">
      <dsp:nvSpPr>
        <dsp:cNvPr id="0" name=""/>
        <dsp:cNvSpPr/>
      </dsp:nvSpPr>
      <dsp:spPr>
        <a:xfrm>
          <a:off x="589" y="460896"/>
          <a:ext cx="2386905" cy="11457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35773" tIns="165100" rIns="235773" bIns="165100" numCol="1" spcCol="1270" anchor="ctr" anchorCtr="0">
          <a:noAutofit/>
        </a:bodyPr>
        <a:lstStyle/>
        <a:p>
          <a:pPr marL="0" lvl="0" indent="0" algn="l" defTabSz="2578100">
            <a:lnSpc>
              <a:spcPct val="90000"/>
            </a:lnSpc>
            <a:spcBef>
              <a:spcPct val="0"/>
            </a:spcBef>
            <a:spcAft>
              <a:spcPct val="35000"/>
            </a:spcAft>
            <a:buNone/>
          </a:pPr>
          <a:r>
            <a:rPr lang="en-US" sz="5800" kern="1200"/>
            <a:t>01</a:t>
          </a:r>
        </a:p>
      </dsp:txBody>
      <dsp:txXfrm>
        <a:off x="589" y="460896"/>
        <a:ext cx="2386905" cy="1145714"/>
      </dsp:txXfrm>
    </dsp:sp>
    <dsp:sp modelId="{1B7B2F8C-FE48-4B12-9A72-6F4CEFA72394}">
      <dsp:nvSpPr>
        <dsp:cNvPr id="0" name=""/>
        <dsp:cNvSpPr/>
      </dsp:nvSpPr>
      <dsp:spPr>
        <a:xfrm>
          <a:off x="2578447" y="460896"/>
          <a:ext cx="2386905" cy="2864286"/>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5773" tIns="0" rIns="235773" bIns="330200" numCol="1" spcCol="1270" anchor="t" anchorCtr="0">
          <a:noAutofit/>
        </a:bodyPr>
        <a:lstStyle/>
        <a:p>
          <a:pPr marL="0" lvl="0" indent="0" algn="l" defTabSz="844550">
            <a:lnSpc>
              <a:spcPct val="90000"/>
            </a:lnSpc>
            <a:spcBef>
              <a:spcPct val="0"/>
            </a:spcBef>
            <a:spcAft>
              <a:spcPct val="35000"/>
            </a:spcAft>
            <a:buNone/>
          </a:pPr>
          <a:r>
            <a:rPr lang="en-CA" sz="1900" kern="1200" dirty="0"/>
            <a:t>Discuss common barriers and questions about </a:t>
          </a:r>
          <a:r>
            <a:rPr lang="en-CA" sz="1900" kern="1200" dirty="0" err="1"/>
            <a:t>FieldNotes</a:t>
          </a:r>
          <a:r>
            <a:rPr lang="en-CA" sz="1900" kern="1200" dirty="0"/>
            <a:t> and ITARs</a:t>
          </a:r>
          <a:endParaRPr lang="en-US" sz="1900" kern="1200" dirty="0"/>
        </a:p>
      </dsp:txBody>
      <dsp:txXfrm>
        <a:off x="2578447" y="1606611"/>
        <a:ext cx="2386905" cy="1718571"/>
      </dsp:txXfrm>
    </dsp:sp>
    <dsp:sp modelId="{C622C3E2-0B32-4F42-BC60-A8434C66A60D}">
      <dsp:nvSpPr>
        <dsp:cNvPr id="0" name=""/>
        <dsp:cNvSpPr/>
      </dsp:nvSpPr>
      <dsp:spPr>
        <a:xfrm>
          <a:off x="2578447" y="460896"/>
          <a:ext cx="2386905" cy="11457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35773" tIns="165100" rIns="235773" bIns="165100" numCol="1" spcCol="1270" anchor="ctr" anchorCtr="0">
          <a:noAutofit/>
        </a:bodyPr>
        <a:lstStyle/>
        <a:p>
          <a:pPr marL="0" lvl="0" indent="0" algn="l" defTabSz="2578100">
            <a:lnSpc>
              <a:spcPct val="90000"/>
            </a:lnSpc>
            <a:spcBef>
              <a:spcPct val="0"/>
            </a:spcBef>
            <a:spcAft>
              <a:spcPct val="35000"/>
            </a:spcAft>
            <a:buNone/>
          </a:pPr>
          <a:r>
            <a:rPr lang="en-US" sz="5800" kern="1200"/>
            <a:t>02</a:t>
          </a:r>
        </a:p>
      </dsp:txBody>
      <dsp:txXfrm>
        <a:off x="2578447" y="460896"/>
        <a:ext cx="2386905" cy="1145714"/>
      </dsp:txXfrm>
    </dsp:sp>
    <dsp:sp modelId="{EDB68B32-3E5B-4899-A097-F5CC07A367BF}">
      <dsp:nvSpPr>
        <dsp:cNvPr id="0" name=""/>
        <dsp:cNvSpPr/>
      </dsp:nvSpPr>
      <dsp:spPr>
        <a:xfrm>
          <a:off x="5156305" y="460896"/>
          <a:ext cx="2386905" cy="2864286"/>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5773" tIns="0" rIns="235773" bIns="330200" numCol="1" spcCol="1270" anchor="t" anchorCtr="0">
          <a:noAutofit/>
        </a:bodyPr>
        <a:lstStyle/>
        <a:p>
          <a:pPr marL="0" lvl="0" indent="0" algn="l" defTabSz="844550">
            <a:lnSpc>
              <a:spcPct val="90000"/>
            </a:lnSpc>
            <a:spcBef>
              <a:spcPct val="0"/>
            </a:spcBef>
            <a:spcAft>
              <a:spcPct val="35000"/>
            </a:spcAft>
            <a:buNone/>
          </a:pPr>
          <a:r>
            <a:rPr lang="en-CA" sz="1900" kern="1200"/>
            <a:t>Learn strategies to complete Field Notes more easily</a:t>
          </a:r>
          <a:endParaRPr lang="en-US" sz="1900" kern="1200"/>
        </a:p>
      </dsp:txBody>
      <dsp:txXfrm>
        <a:off x="5156305" y="1606611"/>
        <a:ext cx="2386905" cy="1718571"/>
      </dsp:txXfrm>
    </dsp:sp>
    <dsp:sp modelId="{D3AF25E2-F54C-4952-A55F-4326CE45F42B}">
      <dsp:nvSpPr>
        <dsp:cNvPr id="0" name=""/>
        <dsp:cNvSpPr/>
      </dsp:nvSpPr>
      <dsp:spPr>
        <a:xfrm>
          <a:off x="5156305" y="460896"/>
          <a:ext cx="2386905" cy="11457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35773" tIns="165100" rIns="235773" bIns="165100" numCol="1" spcCol="1270" anchor="ctr" anchorCtr="0">
          <a:noAutofit/>
        </a:bodyPr>
        <a:lstStyle/>
        <a:p>
          <a:pPr marL="0" lvl="0" indent="0" algn="l" defTabSz="2578100">
            <a:lnSpc>
              <a:spcPct val="90000"/>
            </a:lnSpc>
            <a:spcBef>
              <a:spcPct val="0"/>
            </a:spcBef>
            <a:spcAft>
              <a:spcPct val="35000"/>
            </a:spcAft>
            <a:buNone/>
          </a:pPr>
          <a:r>
            <a:rPr lang="en-US" sz="5800" kern="1200"/>
            <a:t>03</a:t>
          </a:r>
        </a:p>
      </dsp:txBody>
      <dsp:txXfrm>
        <a:off x="5156305" y="460896"/>
        <a:ext cx="2386905" cy="1145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E3A14-9DDE-4289-8757-C524D5828C0C}">
      <dsp:nvSpPr>
        <dsp:cNvPr id="0" name=""/>
        <dsp:cNvSpPr/>
      </dsp:nvSpPr>
      <dsp:spPr>
        <a:xfrm>
          <a:off x="0" y="2758"/>
          <a:ext cx="5098256" cy="0"/>
        </a:xfrm>
        <a:prstGeom prst="lin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14B2C07-CB18-4DE8-8ADE-A8A2F0786EF2}">
      <dsp:nvSpPr>
        <dsp:cNvPr id="0" name=""/>
        <dsp:cNvSpPr/>
      </dsp:nvSpPr>
      <dsp:spPr>
        <a:xfrm>
          <a:off x="0" y="275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CA" sz="4100" kern="1200" dirty="0"/>
            <a:t>Is specific</a:t>
          </a:r>
          <a:endParaRPr lang="en-US" sz="4100" kern="1200" dirty="0"/>
        </a:p>
      </dsp:txBody>
      <dsp:txXfrm>
        <a:off x="0" y="2758"/>
        <a:ext cx="5098256" cy="1881464"/>
      </dsp:txXfrm>
    </dsp:sp>
    <dsp:sp modelId="{7B2A68D5-E8F9-4ACB-BA58-A780F729728E}">
      <dsp:nvSpPr>
        <dsp:cNvPr id="0" name=""/>
        <dsp:cNvSpPr/>
      </dsp:nvSpPr>
      <dsp:spPr>
        <a:xfrm>
          <a:off x="0" y="1884223"/>
          <a:ext cx="5098256" cy="0"/>
        </a:xfrm>
        <a:prstGeom prst="line">
          <a:avLst/>
        </a:prstGeom>
        <a:gradFill rotWithShape="0">
          <a:gsLst>
            <a:gs pos="0">
              <a:schemeClr val="accent5">
                <a:hueOff val="1063560"/>
                <a:satOff val="-11946"/>
                <a:lumOff val="-2549"/>
                <a:alphaOff val="0"/>
                <a:shade val="85000"/>
                <a:satMod val="130000"/>
              </a:schemeClr>
            </a:gs>
            <a:gs pos="34000">
              <a:schemeClr val="accent5">
                <a:hueOff val="1063560"/>
                <a:satOff val="-11946"/>
                <a:lumOff val="-2549"/>
                <a:alphaOff val="0"/>
                <a:shade val="87000"/>
                <a:satMod val="125000"/>
              </a:schemeClr>
            </a:gs>
            <a:gs pos="70000">
              <a:schemeClr val="accent5">
                <a:hueOff val="1063560"/>
                <a:satOff val="-11946"/>
                <a:lumOff val="-2549"/>
                <a:alphaOff val="0"/>
                <a:tint val="100000"/>
                <a:shade val="90000"/>
                <a:satMod val="130000"/>
              </a:schemeClr>
            </a:gs>
            <a:gs pos="100000">
              <a:schemeClr val="accent5">
                <a:hueOff val="1063560"/>
                <a:satOff val="-11946"/>
                <a:lumOff val="-2549"/>
                <a:alphaOff val="0"/>
                <a:tint val="100000"/>
                <a:shade val="100000"/>
                <a:satMod val="110000"/>
              </a:schemeClr>
            </a:gs>
          </a:gsLst>
          <a:path path="circle">
            <a:fillToRect l="100000" t="100000" r="100000" b="100000"/>
          </a:path>
        </a:gradFill>
        <a:ln w="12700" cap="flat" cmpd="sng" algn="ctr">
          <a:solidFill>
            <a:schemeClr val="accent5">
              <a:hueOff val="1063560"/>
              <a:satOff val="-11946"/>
              <a:lumOff val="-254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77994DD-B460-4B19-A01A-D3C603D9FD4E}">
      <dsp:nvSpPr>
        <dsp:cNvPr id="0" name=""/>
        <dsp:cNvSpPr/>
      </dsp:nvSpPr>
      <dsp:spPr>
        <a:xfrm>
          <a:off x="0" y="1884223"/>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CA" sz="4100" kern="1200" dirty="0"/>
            <a:t>Includes enough detail to provide context</a:t>
          </a:r>
          <a:endParaRPr lang="en-US" sz="4100" kern="1200" dirty="0"/>
        </a:p>
      </dsp:txBody>
      <dsp:txXfrm>
        <a:off x="0" y="1884223"/>
        <a:ext cx="5098256" cy="1881464"/>
      </dsp:txXfrm>
    </dsp:sp>
    <dsp:sp modelId="{368DF3B7-36C5-49F0-98C9-9B4FEFE2DCC6}">
      <dsp:nvSpPr>
        <dsp:cNvPr id="0" name=""/>
        <dsp:cNvSpPr/>
      </dsp:nvSpPr>
      <dsp:spPr>
        <a:xfrm>
          <a:off x="0" y="3765688"/>
          <a:ext cx="5098256" cy="0"/>
        </a:xfrm>
        <a:prstGeom prst="line">
          <a:avLst/>
        </a:prstGeom>
        <a:gradFill rotWithShape="0">
          <a:gsLst>
            <a:gs pos="0">
              <a:schemeClr val="accent5">
                <a:hueOff val="2127120"/>
                <a:satOff val="-23891"/>
                <a:lumOff val="-5098"/>
                <a:alphaOff val="0"/>
                <a:shade val="85000"/>
                <a:satMod val="130000"/>
              </a:schemeClr>
            </a:gs>
            <a:gs pos="34000">
              <a:schemeClr val="accent5">
                <a:hueOff val="2127120"/>
                <a:satOff val="-23891"/>
                <a:lumOff val="-5098"/>
                <a:alphaOff val="0"/>
                <a:shade val="87000"/>
                <a:satMod val="125000"/>
              </a:schemeClr>
            </a:gs>
            <a:gs pos="70000">
              <a:schemeClr val="accent5">
                <a:hueOff val="2127120"/>
                <a:satOff val="-23891"/>
                <a:lumOff val="-5098"/>
                <a:alphaOff val="0"/>
                <a:tint val="100000"/>
                <a:shade val="90000"/>
                <a:satMod val="130000"/>
              </a:schemeClr>
            </a:gs>
            <a:gs pos="100000">
              <a:schemeClr val="accent5">
                <a:hueOff val="2127120"/>
                <a:satOff val="-23891"/>
                <a:lumOff val="-5098"/>
                <a:alphaOff val="0"/>
                <a:tint val="100000"/>
                <a:shade val="100000"/>
                <a:satMod val="110000"/>
              </a:schemeClr>
            </a:gs>
          </a:gsLst>
          <a:path path="circle">
            <a:fillToRect l="100000" t="100000" r="100000" b="100000"/>
          </a:path>
        </a:gradFill>
        <a:ln w="12700" cap="flat" cmpd="sng" algn="ctr">
          <a:solidFill>
            <a:schemeClr val="accent5">
              <a:hueOff val="2127120"/>
              <a:satOff val="-23891"/>
              <a:lumOff val="-5098"/>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6C6127A-B37D-4ACD-88C4-979246A5447D}">
      <dsp:nvSpPr>
        <dsp:cNvPr id="0" name=""/>
        <dsp:cNvSpPr/>
      </dsp:nvSpPr>
      <dsp:spPr>
        <a:xfrm>
          <a:off x="0" y="376568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CA" sz="4100" kern="1200" dirty="0"/>
            <a:t>Can use innovative sources</a:t>
          </a:r>
        </a:p>
      </dsp:txBody>
      <dsp:txXfrm>
        <a:off x="0" y="3765688"/>
        <a:ext cx="5098256" cy="188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E73B5-725D-41AD-8331-D361749C0A22}">
      <dsp:nvSpPr>
        <dsp:cNvPr id="0" name=""/>
        <dsp:cNvSpPr/>
      </dsp:nvSpPr>
      <dsp:spPr>
        <a:xfrm>
          <a:off x="0" y="0"/>
          <a:ext cx="5098256" cy="0"/>
        </a:xfrm>
        <a:prstGeom prst="line">
          <a:avLst/>
        </a:prstGeom>
        <a:gradFill rotWithShape="0">
          <a:gsLst>
            <a:gs pos="0">
              <a:schemeClr val="accent5">
                <a:shade val="50000"/>
                <a:hueOff val="0"/>
                <a:satOff val="0"/>
                <a:lumOff val="0"/>
                <a:alphaOff val="0"/>
                <a:shade val="85000"/>
                <a:satMod val="130000"/>
              </a:schemeClr>
            </a:gs>
            <a:gs pos="34000">
              <a:schemeClr val="accent5">
                <a:shade val="50000"/>
                <a:hueOff val="0"/>
                <a:satOff val="0"/>
                <a:lumOff val="0"/>
                <a:alphaOff val="0"/>
                <a:shade val="87000"/>
                <a:satMod val="125000"/>
              </a:schemeClr>
            </a:gs>
            <a:gs pos="70000">
              <a:schemeClr val="accent5">
                <a:shade val="50000"/>
                <a:hueOff val="0"/>
                <a:satOff val="0"/>
                <a:lumOff val="0"/>
                <a:alphaOff val="0"/>
                <a:tint val="100000"/>
                <a:shade val="90000"/>
                <a:satMod val="130000"/>
              </a:schemeClr>
            </a:gs>
            <a:gs pos="100000">
              <a:schemeClr val="accent5">
                <a:shade val="50000"/>
                <a:hueOff val="0"/>
                <a:satOff val="0"/>
                <a:lumOff val="0"/>
                <a:alphaOff val="0"/>
                <a:tint val="100000"/>
                <a:shade val="100000"/>
                <a:satMod val="110000"/>
              </a:schemeClr>
            </a:gs>
          </a:gsLst>
          <a:path path="circle">
            <a:fillToRect l="100000" t="100000" r="100000" b="100000"/>
          </a:path>
        </a:gradFill>
        <a:ln w="12700" cap="flat" cmpd="sng" algn="ctr">
          <a:solidFill>
            <a:schemeClr val="accent5">
              <a:shade val="5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1F19952-9528-45CD-8643-E85F40F0C090}">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CA" sz="3800" kern="1200"/>
            <a:t>Summative, overarching statement(s)</a:t>
          </a:r>
          <a:endParaRPr lang="en-US" sz="3800" kern="1200"/>
        </a:p>
      </dsp:txBody>
      <dsp:txXfrm>
        <a:off x="0" y="0"/>
        <a:ext cx="5098256" cy="1412477"/>
      </dsp:txXfrm>
    </dsp:sp>
    <dsp:sp modelId="{7106A625-A975-460A-B4BC-5817493FE8E5}">
      <dsp:nvSpPr>
        <dsp:cNvPr id="0" name=""/>
        <dsp:cNvSpPr/>
      </dsp:nvSpPr>
      <dsp:spPr>
        <a:xfrm>
          <a:off x="0" y="1412478"/>
          <a:ext cx="5098256" cy="0"/>
        </a:xfrm>
        <a:prstGeom prst="line">
          <a:avLst/>
        </a:prstGeom>
        <a:gradFill rotWithShape="0">
          <a:gsLst>
            <a:gs pos="0">
              <a:schemeClr val="accent5">
                <a:shade val="50000"/>
                <a:hueOff val="-26253"/>
                <a:satOff val="4092"/>
                <a:lumOff val="18491"/>
                <a:alphaOff val="0"/>
                <a:shade val="85000"/>
                <a:satMod val="130000"/>
              </a:schemeClr>
            </a:gs>
            <a:gs pos="34000">
              <a:schemeClr val="accent5">
                <a:shade val="50000"/>
                <a:hueOff val="-26253"/>
                <a:satOff val="4092"/>
                <a:lumOff val="18491"/>
                <a:alphaOff val="0"/>
                <a:shade val="87000"/>
                <a:satMod val="125000"/>
              </a:schemeClr>
            </a:gs>
            <a:gs pos="70000">
              <a:schemeClr val="accent5">
                <a:shade val="50000"/>
                <a:hueOff val="-26253"/>
                <a:satOff val="4092"/>
                <a:lumOff val="18491"/>
                <a:alphaOff val="0"/>
                <a:tint val="100000"/>
                <a:shade val="90000"/>
                <a:satMod val="130000"/>
              </a:schemeClr>
            </a:gs>
            <a:gs pos="100000">
              <a:schemeClr val="accent5">
                <a:shade val="50000"/>
                <a:hueOff val="-26253"/>
                <a:satOff val="4092"/>
                <a:lumOff val="18491"/>
                <a:alphaOff val="0"/>
                <a:tint val="100000"/>
                <a:shade val="100000"/>
                <a:satMod val="110000"/>
              </a:schemeClr>
            </a:gs>
          </a:gsLst>
          <a:path path="circle">
            <a:fillToRect l="100000" t="100000" r="100000" b="100000"/>
          </a:path>
        </a:gradFill>
        <a:ln w="12700" cap="flat" cmpd="sng" algn="ctr">
          <a:solidFill>
            <a:schemeClr val="accent5">
              <a:shade val="50000"/>
              <a:hueOff val="-26253"/>
              <a:satOff val="4092"/>
              <a:lumOff val="1849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C88A56-F2A6-43D9-ABB5-24D1DB3B9315}">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CA" sz="3800" kern="1200"/>
            <a:t>Use field notes as examples/evidence</a:t>
          </a:r>
          <a:endParaRPr lang="en-US" sz="3800" kern="1200"/>
        </a:p>
      </dsp:txBody>
      <dsp:txXfrm>
        <a:off x="0" y="1412477"/>
        <a:ext cx="5098256" cy="1412477"/>
      </dsp:txXfrm>
    </dsp:sp>
    <dsp:sp modelId="{DB298EF5-9C85-44AB-B32B-5E652C1BB213}">
      <dsp:nvSpPr>
        <dsp:cNvPr id="0" name=""/>
        <dsp:cNvSpPr/>
      </dsp:nvSpPr>
      <dsp:spPr>
        <a:xfrm>
          <a:off x="0" y="2824956"/>
          <a:ext cx="5098256" cy="0"/>
        </a:xfrm>
        <a:prstGeom prst="line">
          <a:avLst/>
        </a:prstGeom>
        <a:gradFill rotWithShape="0">
          <a:gsLst>
            <a:gs pos="0">
              <a:schemeClr val="accent5">
                <a:shade val="50000"/>
                <a:hueOff val="-52505"/>
                <a:satOff val="8185"/>
                <a:lumOff val="36982"/>
                <a:alphaOff val="0"/>
                <a:shade val="85000"/>
                <a:satMod val="130000"/>
              </a:schemeClr>
            </a:gs>
            <a:gs pos="34000">
              <a:schemeClr val="accent5">
                <a:shade val="50000"/>
                <a:hueOff val="-52505"/>
                <a:satOff val="8185"/>
                <a:lumOff val="36982"/>
                <a:alphaOff val="0"/>
                <a:shade val="87000"/>
                <a:satMod val="125000"/>
              </a:schemeClr>
            </a:gs>
            <a:gs pos="70000">
              <a:schemeClr val="accent5">
                <a:shade val="50000"/>
                <a:hueOff val="-52505"/>
                <a:satOff val="8185"/>
                <a:lumOff val="36982"/>
                <a:alphaOff val="0"/>
                <a:tint val="100000"/>
                <a:shade val="90000"/>
                <a:satMod val="130000"/>
              </a:schemeClr>
            </a:gs>
            <a:gs pos="100000">
              <a:schemeClr val="accent5">
                <a:shade val="50000"/>
                <a:hueOff val="-52505"/>
                <a:satOff val="8185"/>
                <a:lumOff val="36982"/>
                <a:alphaOff val="0"/>
                <a:tint val="100000"/>
                <a:shade val="100000"/>
                <a:satMod val="110000"/>
              </a:schemeClr>
            </a:gs>
          </a:gsLst>
          <a:path path="circle">
            <a:fillToRect l="100000" t="100000" r="100000" b="100000"/>
          </a:path>
        </a:gradFill>
        <a:ln w="12700" cap="flat" cmpd="sng" algn="ctr">
          <a:solidFill>
            <a:schemeClr val="accent5">
              <a:shade val="50000"/>
              <a:hueOff val="-52505"/>
              <a:satOff val="8185"/>
              <a:lumOff val="36982"/>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D159F33-13B7-4801-AB94-5710C50AF759}">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CA" sz="3800" kern="1200" dirty="0"/>
            <a:t>Input from team</a:t>
          </a:r>
          <a:endParaRPr lang="en-US" sz="3800" kern="1200" dirty="0"/>
        </a:p>
      </dsp:txBody>
      <dsp:txXfrm>
        <a:off x="0" y="2824955"/>
        <a:ext cx="5098256" cy="1412477"/>
      </dsp:txXfrm>
    </dsp:sp>
    <dsp:sp modelId="{17ADCDA3-6BA6-4241-B6FF-668DE2CDF043}">
      <dsp:nvSpPr>
        <dsp:cNvPr id="0" name=""/>
        <dsp:cNvSpPr/>
      </dsp:nvSpPr>
      <dsp:spPr>
        <a:xfrm>
          <a:off x="0" y="4237434"/>
          <a:ext cx="5098256" cy="0"/>
        </a:xfrm>
        <a:prstGeom prst="line">
          <a:avLst/>
        </a:prstGeom>
        <a:gradFill rotWithShape="0">
          <a:gsLst>
            <a:gs pos="0">
              <a:schemeClr val="accent5">
                <a:shade val="50000"/>
                <a:hueOff val="-26253"/>
                <a:satOff val="4092"/>
                <a:lumOff val="18491"/>
                <a:alphaOff val="0"/>
                <a:shade val="85000"/>
                <a:satMod val="130000"/>
              </a:schemeClr>
            </a:gs>
            <a:gs pos="34000">
              <a:schemeClr val="accent5">
                <a:shade val="50000"/>
                <a:hueOff val="-26253"/>
                <a:satOff val="4092"/>
                <a:lumOff val="18491"/>
                <a:alphaOff val="0"/>
                <a:shade val="87000"/>
                <a:satMod val="125000"/>
              </a:schemeClr>
            </a:gs>
            <a:gs pos="70000">
              <a:schemeClr val="accent5">
                <a:shade val="50000"/>
                <a:hueOff val="-26253"/>
                <a:satOff val="4092"/>
                <a:lumOff val="18491"/>
                <a:alphaOff val="0"/>
                <a:tint val="100000"/>
                <a:shade val="90000"/>
                <a:satMod val="130000"/>
              </a:schemeClr>
            </a:gs>
            <a:gs pos="100000">
              <a:schemeClr val="accent5">
                <a:shade val="50000"/>
                <a:hueOff val="-26253"/>
                <a:satOff val="4092"/>
                <a:lumOff val="18491"/>
                <a:alphaOff val="0"/>
                <a:tint val="100000"/>
                <a:shade val="100000"/>
                <a:satMod val="110000"/>
              </a:schemeClr>
            </a:gs>
          </a:gsLst>
          <a:path path="circle">
            <a:fillToRect l="100000" t="100000" r="100000" b="100000"/>
          </a:path>
        </a:gradFill>
        <a:ln w="12700" cap="flat" cmpd="sng" algn="ctr">
          <a:solidFill>
            <a:schemeClr val="accent5">
              <a:shade val="50000"/>
              <a:hueOff val="-26253"/>
              <a:satOff val="4092"/>
              <a:lumOff val="1849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142DF70-626E-4169-93D5-C3A1709550B2}">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CA" sz="3800" kern="1200" dirty="0"/>
            <a:t>Patient feedback</a:t>
          </a:r>
          <a:endParaRPr lang="en-US" sz="3800" kern="1200" dirty="0"/>
        </a:p>
      </dsp:txBody>
      <dsp:txXfrm>
        <a:off x="0" y="4237433"/>
        <a:ext cx="5098256" cy="141247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BCAE3-CC63-4149-83CF-0A5E9CC5D160}" type="datetimeFigureOut">
              <a:rPr lang="en-CA" smtClean="0"/>
              <a:t>2018-04-03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51F9B-1338-4ACC-8631-723223FB6D05}"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cine.dal.ca/content/dam/dalhousie/pdf/faculty/medicine/departments/department-sites/family/Education%20Documents/resident_resources/general/Field%20Notes%20-%20Use%20Easy%20to%20follow%20Instruction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normAutofit lnSpcReduction="1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CA" altLang="en-US" dirty="0"/>
              <a:t>Field note definition: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CA" altLang="en-US" dirty="0"/>
              <a:t>A brief document on a prescription-sized note pad used in a clinical setting to provide and document specific behaviour-based feedback.</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CA" altLang="en-US" dirty="0"/>
          </a:p>
          <a:p>
            <a:r>
              <a:rPr lang="en-CA" dirty="0"/>
              <a:t>During </a:t>
            </a:r>
            <a:r>
              <a:rPr lang="en-CA" b="1" dirty="0"/>
              <a:t>daily</a:t>
            </a:r>
            <a:r>
              <a:rPr lang="en-CA" dirty="0"/>
              <a:t> clinical work, encourage the gathering and </a:t>
            </a:r>
            <a:r>
              <a:rPr lang="en-CA" sz="3600" b="1" dirty="0"/>
              <a:t>documentation</a:t>
            </a:r>
            <a:r>
              <a:rPr lang="en-CA" sz="3600" dirty="0"/>
              <a:t> </a:t>
            </a:r>
            <a:r>
              <a:rPr lang="en-CA" dirty="0"/>
              <a:t>of case-specific comments and </a:t>
            </a:r>
            <a:r>
              <a:rPr lang="en-CA" b="1" dirty="0"/>
              <a:t>feedback</a:t>
            </a:r>
            <a:r>
              <a:rPr lang="en-CA" dirty="0"/>
              <a:t> with reflection and </a:t>
            </a:r>
            <a:r>
              <a:rPr lang="en-CA" b="1" dirty="0"/>
              <a:t>coaching</a:t>
            </a:r>
            <a:r>
              <a:rPr lang="en-CA" dirty="0"/>
              <a:t> from preceptors to residents. </a:t>
            </a:r>
          </a:p>
          <a:p>
            <a:r>
              <a:rPr lang="en-CA" dirty="0"/>
              <a:t>Improvement in assessing </a:t>
            </a:r>
            <a:r>
              <a:rPr lang="en-CA" b="1" dirty="0"/>
              <a:t>competence</a:t>
            </a:r>
            <a:r>
              <a:rPr lang="en-CA" dirty="0"/>
              <a:t>: </a:t>
            </a:r>
          </a:p>
          <a:p>
            <a:pPr lvl="1"/>
            <a:r>
              <a:rPr lang="en-CA" dirty="0"/>
              <a:t>based on performance through a wide spectrum of skills</a:t>
            </a:r>
          </a:p>
          <a:p>
            <a:pPr lvl="1"/>
            <a:r>
              <a:rPr lang="en-CA" dirty="0"/>
              <a:t>linked to the CFPC Evaluation Objectives </a:t>
            </a:r>
          </a:p>
          <a:p>
            <a:r>
              <a:rPr lang="en-CA" dirty="0"/>
              <a:t> A guide to teachers and learners, and evidence that competence is developing by: </a:t>
            </a:r>
          </a:p>
          <a:p>
            <a:pPr lvl="1"/>
            <a:r>
              <a:rPr lang="en-CA" b="1" dirty="0"/>
              <a:t>helping inform ITARs</a:t>
            </a:r>
            <a:r>
              <a:rPr lang="en-CA" dirty="0"/>
              <a:t>, periodic reports, performance reviews</a:t>
            </a:r>
          </a:p>
          <a:p>
            <a:pPr lvl="1"/>
            <a:r>
              <a:rPr lang="en-CA" dirty="0"/>
              <a:t>acting as an aide-mémoire for periodic discussions on resident progress</a:t>
            </a:r>
          </a:p>
          <a:p>
            <a:pPr lvl="1"/>
            <a:endParaRPr lang="en-CA" dirty="0"/>
          </a:p>
          <a:p>
            <a:pPr algn="r">
              <a:buNone/>
            </a:pPr>
            <a:r>
              <a:rPr lang="en-CA" sz="1700" dirty="0"/>
              <a:t>https://medicine.dal.ca/content/dam/dalhousie/pdf/faculty/medicine/departments/department-sites/family/Education%20Documents/resident_resources/general/Field%20Notes%20-%20Use%20Easy%20to%20follow%20Instructions.pdf</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CA" altLang="en-US" dirty="0"/>
          </a:p>
          <a:p>
            <a:pPr eaLnBrk="1" hangingPunct="1"/>
            <a:endParaRPr lang="en-CA" altLang="en-US" dirty="0">
              <a:latin typeface="Arial" pitchFamily="34" charset="0"/>
            </a:endParaRPr>
          </a:p>
        </p:txBody>
      </p:sp>
      <p:sp>
        <p:nvSpPr>
          <p:cNvPr id="1095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372B772-2637-4E05-BF96-91B657202452}" type="slidenum">
              <a:rPr lang="en-US" altLang="en-US" sz="1200" baseline="0">
                <a:latin typeface="Arial" pitchFamily="34" charset="0"/>
              </a:rPr>
              <a:pPr algn="r" eaLnBrk="1" hangingPunct="1"/>
              <a:t>3</a:t>
            </a:fld>
            <a:endParaRPr lang="en-US" altLang="en-US" sz="1200" baseline="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t>6</a:t>
            </a:fld>
            <a:endParaRPr lang="en-CA"/>
          </a:p>
        </p:txBody>
      </p:sp>
    </p:spTree>
    <p:extLst>
      <p:ext uri="{BB962C8B-B14F-4D97-AF65-F5344CB8AC3E}">
        <p14:creationId xmlns:p14="http://schemas.microsoft.com/office/powerpoint/2010/main" val="344029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Observe an encounter, part of an encounter or simply discuss the case with the resident as close to the time of the encounter as possible</a:t>
            </a:r>
          </a:p>
          <a:p>
            <a:r>
              <a:rPr lang="en-CA" sz="1200" dirty="0"/>
              <a:t>It is very important that both the preceptor and the resident are engaged in the discussion reflecting on the clinical situation. This requires face to face dialogue with input from both partners during completion. </a:t>
            </a:r>
          </a:p>
          <a:p>
            <a:r>
              <a:rPr lang="en-CA" sz="1200" dirty="0"/>
              <a:t>Often it is helpful to have the resident do some or all of the writing, noting the demographic information, the problem/situation discussed, and the feedback given.</a:t>
            </a:r>
          </a:p>
          <a:p>
            <a:r>
              <a:rPr lang="en-CA" sz="1200" dirty="0"/>
              <a:t>Indicate on the note if a direct observation has been involved.</a:t>
            </a:r>
          </a:p>
          <a:p>
            <a:r>
              <a:rPr lang="en-CA" sz="1200" dirty="0"/>
              <a:t>Use the “Guide to the CFPC Evaluation Objectives” found on the duplicate field note pad to choose one phase of the encounter, one competency of one skill and appropriate domains of clinical care to be discussed. This encourages specific feedback to reinforce the take home message. </a:t>
            </a:r>
          </a:p>
          <a:p>
            <a:r>
              <a:rPr lang="en-CA" sz="1200" dirty="0"/>
              <a:t>The responsibility to initiate the discussion should be shared between faculty and resident </a:t>
            </a:r>
          </a:p>
          <a:p>
            <a:pPr>
              <a:buNone/>
            </a:pPr>
            <a:endParaRPr lang="en-CA" sz="1000" dirty="0"/>
          </a:p>
          <a:p>
            <a:pPr>
              <a:buNone/>
            </a:pPr>
            <a:endParaRPr lang="en-CA" dirty="0"/>
          </a:p>
          <a:p>
            <a:pPr algn="r">
              <a:buNone/>
            </a:pPr>
            <a:r>
              <a:rPr lang="en-CA" sz="800" dirty="0">
                <a:hlinkClick r:id="rId3"/>
              </a:rPr>
              <a:t>https://medicine.dal.ca/content/dam/dalhousie/pdf/faculty/medicine/departments/department-sites/family/Education%20Documents/resident_resources/general/Field%20Notes%20-%20Use%20Easy%20to%20follow%20Instructions.pdf</a:t>
            </a:r>
            <a:endParaRPr lang="en-CA" sz="800" dirty="0"/>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t>7</a:t>
            </a:fld>
            <a:endParaRPr lang="en-CA"/>
          </a:p>
        </p:txBody>
      </p:sp>
    </p:spTree>
    <p:extLst>
      <p:ext uri="{BB962C8B-B14F-4D97-AF65-F5344CB8AC3E}">
        <p14:creationId xmlns:p14="http://schemas.microsoft.com/office/powerpoint/2010/main" val="235581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Priority: Date, your initials?</a:t>
            </a:r>
          </a:p>
        </p:txBody>
      </p:sp>
      <p:sp>
        <p:nvSpPr>
          <p:cNvPr id="4" name="Slide Number Placeholder 3"/>
          <p:cNvSpPr>
            <a:spLocks noGrp="1"/>
          </p:cNvSpPr>
          <p:nvPr>
            <p:ph type="sldNum" sz="quarter" idx="10"/>
          </p:nvPr>
        </p:nvSpPr>
        <p:spPr/>
        <p:txBody>
          <a:bodyPr/>
          <a:lstStyle/>
          <a:p>
            <a:fld id="{71751F9B-1338-4ACC-8631-723223FB6D05}" type="slidenum">
              <a:rPr lang="en-CA" smtClean="0"/>
              <a:t>10</a:t>
            </a:fld>
            <a:endParaRPr lang="en-CA"/>
          </a:p>
        </p:txBody>
      </p:sp>
    </p:spTree>
    <p:extLst>
      <p:ext uri="{BB962C8B-B14F-4D97-AF65-F5344CB8AC3E}">
        <p14:creationId xmlns:p14="http://schemas.microsoft.com/office/powerpoint/2010/main" val="2533768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Priority: Date, your initials?</a:t>
            </a:r>
          </a:p>
        </p:txBody>
      </p:sp>
      <p:sp>
        <p:nvSpPr>
          <p:cNvPr id="4" name="Slide Number Placeholder 3"/>
          <p:cNvSpPr>
            <a:spLocks noGrp="1"/>
          </p:cNvSpPr>
          <p:nvPr>
            <p:ph type="sldNum" sz="quarter" idx="10"/>
          </p:nvPr>
        </p:nvSpPr>
        <p:spPr/>
        <p:txBody>
          <a:bodyPr/>
          <a:lstStyle/>
          <a:p>
            <a:fld id="{71751F9B-1338-4ACC-8631-723223FB6D05}" type="slidenum">
              <a:rPr lang="en-CA" smtClean="0"/>
              <a:t>12</a:t>
            </a:fld>
            <a:endParaRPr lang="en-CA"/>
          </a:p>
        </p:txBody>
      </p:sp>
    </p:spTree>
    <p:extLst>
      <p:ext uri="{BB962C8B-B14F-4D97-AF65-F5344CB8AC3E}">
        <p14:creationId xmlns:p14="http://schemas.microsoft.com/office/powerpoint/2010/main" val="348765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6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411626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92454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38311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15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414019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134059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214837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282256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203BB51-2E7C-4D89-8710-1B9AE46C0C01}" type="datetimeFigureOut">
              <a:rPr lang="en-CA" smtClean="0"/>
              <a:pPr/>
              <a:t>2018-04-03</a:t>
            </a:fld>
            <a:endParaRPr lang="en-C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27DF2E-EDF7-450F-8221-D7F52A309A33}" type="slidenum">
              <a:rPr lang="en-CA" smtClean="0"/>
              <a:pPr/>
              <a:t>‹#›</a:t>
            </a:fld>
            <a:endParaRPr lang="en-CA"/>
          </a:p>
        </p:txBody>
      </p:sp>
    </p:spTree>
    <p:extLst>
      <p:ext uri="{BB962C8B-B14F-4D97-AF65-F5344CB8AC3E}">
        <p14:creationId xmlns:p14="http://schemas.microsoft.com/office/powerpoint/2010/main" val="154022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03BB51-2E7C-4D89-8710-1B9AE46C0C01}" type="datetimeFigureOut">
              <a:rPr lang="en-CA" smtClean="0"/>
              <a:pPr/>
              <a:t>2018-04-03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27DF2E-EDF7-450F-8221-D7F52A309A33}" type="slidenum">
              <a:rPr lang="en-CA" smtClean="0"/>
              <a:pPr/>
              <a:t>‹#›</a:t>
            </a:fld>
            <a:endParaRPr lang="en-CA"/>
          </a:p>
        </p:txBody>
      </p:sp>
    </p:spTree>
    <p:extLst>
      <p:ext uri="{BB962C8B-B14F-4D97-AF65-F5344CB8AC3E}">
        <p14:creationId xmlns:p14="http://schemas.microsoft.com/office/powerpoint/2010/main" val="231905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203BB51-2E7C-4D89-8710-1B9AE46C0C01}" type="datetimeFigureOut">
              <a:rPr lang="en-CA" smtClean="0"/>
              <a:pPr/>
              <a:t>2018-04-03</a:t>
            </a:fld>
            <a:endParaRPr lang="en-C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927DF2E-EDF7-450F-8221-D7F52A309A33}" type="slidenum">
              <a:rPr lang="en-CA" smtClean="0"/>
              <a:pPr/>
              <a:t>‹#›</a:t>
            </a:fld>
            <a:endParaRPr lang="en-C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343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FBDCECDC-EEE3-4128-AA5E-82A8C08796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6">
            <a:extLst>
              <a:ext uri="{FF2B5EF4-FFF2-40B4-BE49-F238E27FC236}">
                <a16:creationId xmlns:a16="http://schemas.microsoft.com/office/drawing/2014/main" id="{4260EDE0-989C-4E16-AF94-F652294D82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8">
            <a:extLst>
              <a:ext uri="{FF2B5EF4-FFF2-40B4-BE49-F238E27FC236}">
                <a16:creationId xmlns:a16="http://schemas.microsoft.com/office/drawing/2014/main" id="{1F3985C0-E548-44D2-B30E-F3E42DADE1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892168"/>
          </a:xfrm>
        </p:spPr>
        <p:txBody>
          <a:bodyPr>
            <a:normAutofit/>
          </a:bodyPr>
          <a:lstStyle/>
          <a:p>
            <a:r>
              <a:rPr lang="en-CA" dirty="0"/>
              <a:t>ITARs and </a:t>
            </a:r>
            <a:r>
              <a:rPr lang="en-CA" dirty="0" err="1"/>
              <a:t>FieldNotes</a:t>
            </a:r>
            <a:endParaRPr lang="en-CA" dirty="0"/>
          </a:p>
        </p:txBody>
      </p:sp>
      <p:sp>
        <p:nvSpPr>
          <p:cNvPr id="3" name="Subtitle 2"/>
          <p:cNvSpPr>
            <a:spLocks noGrp="1"/>
          </p:cNvSpPr>
          <p:nvPr>
            <p:ph type="subTitle" idx="1"/>
          </p:nvPr>
        </p:nvSpPr>
        <p:spPr>
          <a:xfrm>
            <a:off x="825038" y="5225240"/>
            <a:ext cx="7543800" cy="1143000"/>
          </a:xfrm>
        </p:spPr>
        <p:txBody>
          <a:bodyPr>
            <a:normAutofit fontScale="85000" lnSpcReduction="20000"/>
          </a:bodyPr>
          <a:lstStyle/>
          <a:p>
            <a:r>
              <a:rPr lang="en-CA" dirty="0">
                <a:solidFill>
                  <a:srgbClr val="FFFFFF"/>
                </a:solidFill>
              </a:rPr>
              <a:t>Dalhousie Family Medicine</a:t>
            </a:r>
          </a:p>
          <a:p>
            <a:r>
              <a:rPr lang="en-CA" dirty="0">
                <a:solidFill>
                  <a:srgbClr val="FFFFFF"/>
                </a:solidFill>
              </a:rPr>
              <a:t>Faculty Development April 3, 2018</a:t>
            </a:r>
          </a:p>
          <a:p>
            <a:r>
              <a:rPr lang="en-CA" dirty="0">
                <a:solidFill>
                  <a:srgbClr val="FFFFFF"/>
                </a:solidFill>
              </a:rPr>
              <a:t>Alethea Lacas, MD CCFP (COE)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5A1B47C8-47A0-4A88-8830-6DEA3B5DE3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3" name="Content Placeholder 8">
            <a:extLst>
              <a:ext uri="{FF2B5EF4-FFF2-40B4-BE49-F238E27FC236}">
                <a16:creationId xmlns:a16="http://schemas.microsoft.com/office/drawing/2014/main" id="{A4A7F289-3F83-40DD-943A-138FBCD16F8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rot="5400000">
            <a:off x="39954" y="1337310"/>
            <a:ext cx="5577840" cy="4183380"/>
          </a:xfrm>
          <a:prstGeom prst="rect">
            <a:avLst/>
          </a:prstGeom>
        </p:spPr>
      </p:pic>
      <p:sp>
        <p:nvSpPr>
          <p:cNvPr id="44" name="Rectangle 43">
            <a:extLst>
              <a:ext uri="{FF2B5EF4-FFF2-40B4-BE49-F238E27FC236}">
                <a16:creationId xmlns:a16="http://schemas.microsoft.com/office/drawing/2014/main" id="{984BBFDD-E720-4805-A9C8-129FBBF6DD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5AC4BE46-4A77-42FE-9D15-065CDB2F84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8DBA6-974F-4A6F-A9A9-B7A41923A0B8}"/>
              </a:ext>
            </a:extLst>
          </p:cNvPr>
          <p:cNvSpPr>
            <a:spLocks noGrp="1"/>
          </p:cNvSpPr>
          <p:nvPr>
            <p:ph type="title"/>
          </p:nvPr>
        </p:nvSpPr>
        <p:spPr>
          <a:xfrm>
            <a:off x="6072663" y="640080"/>
            <a:ext cx="2744435" cy="2926080"/>
          </a:xfrm>
        </p:spPr>
        <p:txBody>
          <a:bodyPr vert="horz" lIns="91440" tIns="45720" rIns="91440" bIns="45720" rtlCol="0" anchor="b">
            <a:normAutofit/>
          </a:bodyPr>
          <a:lstStyle/>
          <a:p>
            <a:r>
              <a:rPr lang="en-US" sz="3800">
                <a:solidFill>
                  <a:srgbClr val="FFFFFF"/>
                </a:solidFill>
              </a:rPr>
              <a:t>What are all the different fields and do I need to fill them in?</a:t>
            </a:r>
          </a:p>
        </p:txBody>
      </p:sp>
    </p:spTree>
    <p:extLst>
      <p:ext uri="{BB962C8B-B14F-4D97-AF65-F5344CB8AC3E}">
        <p14:creationId xmlns:p14="http://schemas.microsoft.com/office/powerpoint/2010/main" val="90163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379B4B50-921D-4088-B8FC-D0D1C00F019D}"/>
              </a:ext>
            </a:extLst>
          </p:cNvPr>
          <p:cNvSpPr>
            <a:spLocks noGrp="1"/>
          </p:cNvSpPr>
          <p:nvPr>
            <p:ph type="title"/>
          </p:nvPr>
        </p:nvSpPr>
        <p:spPr>
          <a:xfrm>
            <a:off x="369277" y="516835"/>
            <a:ext cx="2313633" cy="5772840"/>
          </a:xfrm>
        </p:spPr>
        <p:txBody>
          <a:bodyPr anchor="ctr">
            <a:normAutofit/>
          </a:bodyPr>
          <a:lstStyle/>
          <a:p>
            <a:r>
              <a:rPr lang="en-CA" sz="3100" dirty="0">
                <a:solidFill>
                  <a:srgbClr val="FFFFFF"/>
                </a:solidFill>
              </a:rPr>
              <a:t>A high quality Field Note</a:t>
            </a:r>
            <a:br>
              <a:rPr lang="en-CA" sz="3100" dirty="0">
                <a:solidFill>
                  <a:srgbClr val="FFFFFF"/>
                </a:solidFill>
              </a:rPr>
            </a:br>
            <a:endParaRPr lang="en-CA" sz="3100" dirty="0">
              <a:solidFill>
                <a:srgbClr val="FFFFFF"/>
              </a:solidFill>
            </a:endParaRPr>
          </a:p>
        </p:txBody>
      </p:sp>
      <p:graphicFrame>
        <p:nvGraphicFramePr>
          <p:cNvPr id="8" name="Content Placeholder 5">
            <a:extLst>
              <a:ext uri="{FF2B5EF4-FFF2-40B4-BE49-F238E27FC236}">
                <a16:creationId xmlns:a16="http://schemas.microsoft.com/office/drawing/2014/main" id="{019BA1E6-895B-41D7-8B32-9A7969A0A618}"/>
              </a:ext>
            </a:extLst>
          </p:cNvPr>
          <p:cNvGraphicFramePr>
            <a:graphicFrameLocks noGrp="1"/>
          </p:cNvGraphicFramePr>
          <p:nvPr>
            <p:ph idx="1"/>
            <p:extLst>
              <p:ext uri="{D42A27DB-BD31-4B8C-83A1-F6EECF244321}">
                <p14:modId xmlns:p14="http://schemas.microsoft.com/office/powerpoint/2010/main" val="64546779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11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63" name="Rectangle 50">
            <a:extLst>
              <a:ext uri="{FF2B5EF4-FFF2-40B4-BE49-F238E27FC236}">
                <a16:creationId xmlns:a16="http://schemas.microsoft.com/office/drawing/2014/main" id="{E54CE3AD-C754-4F1E-A76F-1EDDF71796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342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2">
            <a:extLst>
              <a:ext uri="{FF2B5EF4-FFF2-40B4-BE49-F238E27FC236}">
                <a16:creationId xmlns:a16="http://schemas.microsoft.com/office/drawing/2014/main" id="{D238B743-4443-4735-BFC2-B514F64099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34229" y="0"/>
            <a:ext cx="57097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8DBA6-974F-4A6F-A9A9-B7A41923A0B8}"/>
              </a:ext>
            </a:extLst>
          </p:cNvPr>
          <p:cNvSpPr>
            <a:spLocks noGrp="1"/>
          </p:cNvSpPr>
          <p:nvPr>
            <p:ph type="title"/>
          </p:nvPr>
        </p:nvSpPr>
        <p:spPr>
          <a:xfrm>
            <a:off x="586407" y="643467"/>
            <a:ext cx="2600677" cy="5571066"/>
          </a:xfrm>
        </p:spPr>
        <p:txBody>
          <a:bodyPr vert="horz" lIns="91440" tIns="45720" rIns="91440" bIns="45720" rtlCol="0" anchor="ctr">
            <a:normAutofit/>
          </a:bodyPr>
          <a:lstStyle/>
          <a:p>
            <a:r>
              <a:rPr lang="en-US" sz="3500">
                <a:solidFill>
                  <a:srgbClr val="FFFFFF"/>
                </a:solidFill>
              </a:rPr>
              <a:t>The idea is that by sampling across all phases, skills and domains you will have a better sense of competency.</a:t>
            </a:r>
          </a:p>
        </p:txBody>
      </p:sp>
      <p:pic>
        <p:nvPicPr>
          <p:cNvPr id="5" name="Content Placeholder 4">
            <a:extLst>
              <a:ext uri="{FF2B5EF4-FFF2-40B4-BE49-F238E27FC236}">
                <a16:creationId xmlns:a16="http://schemas.microsoft.com/office/drawing/2014/main" id="{64A9FEAE-4A91-40CD-BA29-24EBF5281F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346450" y="1339455"/>
            <a:ext cx="5572124" cy="4179093"/>
          </a:xfrm>
        </p:spPr>
      </p:pic>
    </p:spTree>
    <p:extLst>
      <p:ext uri="{BB962C8B-B14F-4D97-AF65-F5344CB8AC3E}">
        <p14:creationId xmlns:p14="http://schemas.microsoft.com/office/powerpoint/2010/main" val="69737227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8DBA6-974F-4A6F-A9A9-B7A41923A0B8}"/>
              </a:ext>
            </a:extLst>
          </p:cNvPr>
          <p:cNvSpPr>
            <a:spLocks noGrp="1"/>
          </p:cNvSpPr>
          <p:nvPr>
            <p:ph type="title"/>
          </p:nvPr>
        </p:nvSpPr>
        <p:spPr>
          <a:xfrm>
            <a:off x="369277" y="605896"/>
            <a:ext cx="2313633" cy="5646208"/>
          </a:xfrm>
        </p:spPr>
        <p:txBody>
          <a:bodyPr anchor="ctr">
            <a:normAutofit/>
          </a:bodyPr>
          <a:lstStyle/>
          <a:p>
            <a:r>
              <a:rPr lang="en-CA" sz="3100" dirty="0">
                <a:solidFill>
                  <a:srgbClr val="FFFFFF"/>
                </a:solidFill>
              </a:rPr>
              <a:t>Do we have to talk about what is written down?</a:t>
            </a:r>
          </a:p>
        </p:txBody>
      </p:sp>
      <p:sp>
        <p:nvSpPr>
          <p:cNvPr id="3" name="Content Placeholder 2">
            <a:extLst>
              <a:ext uri="{FF2B5EF4-FFF2-40B4-BE49-F238E27FC236}">
                <a16:creationId xmlns:a16="http://schemas.microsoft.com/office/drawing/2014/main" id="{37512132-75EA-4229-BC91-31F51083F227}"/>
              </a:ext>
            </a:extLst>
          </p:cNvPr>
          <p:cNvSpPr>
            <a:spLocks noGrp="1"/>
          </p:cNvSpPr>
          <p:nvPr>
            <p:ph idx="1"/>
          </p:nvPr>
        </p:nvSpPr>
        <p:spPr>
          <a:xfrm>
            <a:off x="3556512" y="605896"/>
            <a:ext cx="4810247" cy="5646208"/>
          </a:xfrm>
        </p:spPr>
        <p:txBody>
          <a:bodyPr anchor="ctr">
            <a:normAutofit/>
          </a:bodyPr>
          <a:lstStyle/>
          <a:p>
            <a:pPr marL="0" indent="0">
              <a:buNone/>
            </a:pPr>
            <a:r>
              <a:rPr lang="en-CA" sz="3200" dirty="0"/>
              <a:t>Ideally.</a:t>
            </a:r>
          </a:p>
          <a:p>
            <a:pPr marL="0" indent="0">
              <a:buNone/>
            </a:pPr>
            <a:r>
              <a:rPr lang="en-CA" sz="3200" dirty="0"/>
              <a:t>What is written is a documentation of verbal feedback.</a:t>
            </a:r>
          </a:p>
          <a:p>
            <a:pPr marL="0" indent="0">
              <a:buNone/>
            </a:pPr>
            <a:r>
              <a:rPr lang="en-CA" sz="3200" dirty="0"/>
              <a:t>The process of completing the Field Note is a reflective discussion.</a:t>
            </a:r>
          </a:p>
          <a:p>
            <a:pPr marL="457200" indent="-457200">
              <a:buFont typeface="+mj-lt"/>
              <a:buAutoNum type="arabicPeriod"/>
            </a:pPr>
            <a:endParaRPr lang="en-CA" dirty="0"/>
          </a:p>
        </p:txBody>
      </p:sp>
    </p:spTree>
    <p:extLst>
      <p:ext uri="{BB962C8B-B14F-4D97-AF65-F5344CB8AC3E}">
        <p14:creationId xmlns:p14="http://schemas.microsoft.com/office/powerpoint/2010/main" val="25125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9E63D-5817-4EDD-B480-80EA704FD52A}"/>
              </a:ext>
            </a:extLst>
          </p:cNvPr>
          <p:cNvSpPr>
            <a:spLocks noGrp="1"/>
          </p:cNvSpPr>
          <p:nvPr>
            <p:ph type="title"/>
          </p:nvPr>
        </p:nvSpPr>
        <p:spPr/>
        <p:txBody>
          <a:bodyPr/>
          <a:lstStyle/>
          <a:p>
            <a:r>
              <a:rPr lang="en-CA" dirty="0"/>
              <a:t>ITAR</a:t>
            </a:r>
          </a:p>
        </p:txBody>
      </p:sp>
      <p:sp>
        <p:nvSpPr>
          <p:cNvPr id="5" name="Text Placeholder 4">
            <a:extLst>
              <a:ext uri="{FF2B5EF4-FFF2-40B4-BE49-F238E27FC236}">
                <a16:creationId xmlns:a16="http://schemas.microsoft.com/office/drawing/2014/main" id="{98012996-A1C4-4D2D-BB7F-EED10FA54468}"/>
              </a:ext>
            </a:extLst>
          </p:cNvPr>
          <p:cNvSpPr>
            <a:spLocks noGrp="1"/>
          </p:cNvSpPr>
          <p:nvPr>
            <p:ph type="body" idx="1"/>
          </p:nvPr>
        </p:nvSpPr>
        <p:spPr/>
        <p:txBody>
          <a:bodyPr/>
          <a:lstStyle/>
          <a:p>
            <a:r>
              <a:rPr lang="en-CA" dirty="0"/>
              <a:t>In Training Resident assessment</a:t>
            </a:r>
          </a:p>
        </p:txBody>
      </p:sp>
    </p:spTree>
    <p:extLst>
      <p:ext uri="{BB962C8B-B14F-4D97-AF65-F5344CB8AC3E}">
        <p14:creationId xmlns:p14="http://schemas.microsoft.com/office/powerpoint/2010/main" val="244647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3D2AC-20F2-40AC-9DB3-13EF605135A8}"/>
              </a:ext>
            </a:extLst>
          </p:cNvPr>
          <p:cNvSpPr>
            <a:spLocks noGrp="1"/>
          </p:cNvSpPr>
          <p:nvPr>
            <p:ph type="title"/>
          </p:nvPr>
        </p:nvSpPr>
        <p:spPr/>
        <p:txBody>
          <a:bodyPr/>
          <a:lstStyle/>
          <a:p>
            <a:r>
              <a:rPr lang="en-CA" dirty="0"/>
              <a:t>ITAR – what is the purpose?</a:t>
            </a:r>
          </a:p>
        </p:txBody>
      </p:sp>
      <p:sp>
        <p:nvSpPr>
          <p:cNvPr id="5" name="Content Placeholder 4">
            <a:extLst>
              <a:ext uri="{FF2B5EF4-FFF2-40B4-BE49-F238E27FC236}">
                <a16:creationId xmlns:a16="http://schemas.microsoft.com/office/drawing/2014/main" id="{80425023-BB81-47E6-B3BB-5F2504971569}"/>
              </a:ext>
            </a:extLst>
          </p:cNvPr>
          <p:cNvSpPr>
            <a:spLocks noGrp="1"/>
          </p:cNvSpPr>
          <p:nvPr>
            <p:ph idx="1"/>
          </p:nvPr>
        </p:nvSpPr>
        <p:spPr/>
        <p:txBody>
          <a:bodyPr/>
          <a:lstStyle/>
          <a:p>
            <a:pPr>
              <a:buFont typeface="Arial" panose="020B0604020202020204" pitchFamily="34" charset="0"/>
              <a:buChar char="•"/>
            </a:pPr>
            <a:r>
              <a:rPr lang="en-CA" dirty="0"/>
              <a:t>Evaluation document</a:t>
            </a:r>
          </a:p>
          <a:p>
            <a:pPr>
              <a:buFont typeface="Arial" panose="020B0604020202020204" pitchFamily="34" charset="0"/>
              <a:buChar char="•"/>
            </a:pPr>
            <a:r>
              <a:rPr lang="en-CA" dirty="0"/>
              <a:t>Did the resident meet the competencies for this rotation?</a:t>
            </a:r>
          </a:p>
          <a:p>
            <a:pPr>
              <a:buFont typeface="Arial" panose="020B0604020202020204" pitchFamily="34" charset="0"/>
              <a:buChar char="•"/>
            </a:pPr>
            <a:r>
              <a:rPr lang="en-CA" dirty="0"/>
              <a:t>Narrative </a:t>
            </a:r>
          </a:p>
          <a:p>
            <a:pPr>
              <a:buFont typeface="Arial" panose="020B0604020202020204" pitchFamily="34" charset="0"/>
              <a:buChar char="•"/>
            </a:pPr>
            <a:r>
              <a:rPr lang="en-CA" dirty="0"/>
              <a:t>Uses credible evidence (from field notes)</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368070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6C1285-F1E0-4A33-9CCA-4470897CC463}"/>
              </a:ext>
            </a:extLst>
          </p:cNvPr>
          <p:cNvSpPr>
            <a:spLocks noGrp="1"/>
          </p:cNvSpPr>
          <p:nvPr>
            <p:ph type="title"/>
          </p:nvPr>
        </p:nvSpPr>
        <p:spPr>
          <a:xfrm>
            <a:off x="369277" y="516835"/>
            <a:ext cx="2313633" cy="5772840"/>
          </a:xfrm>
        </p:spPr>
        <p:txBody>
          <a:bodyPr anchor="ctr">
            <a:normAutofit/>
          </a:bodyPr>
          <a:lstStyle/>
          <a:p>
            <a:r>
              <a:rPr lang="en-CA" sz="3100">
                <a:solidFill>
                  <a:srgbClr val="FFFFFF"/>
                </a:solidFill>
              </a:rPr>
              <a:t>What goes in an ITAR?</a:t>
            </a:r>
          </a:p>
        </p:txBody>
      </p:sp>
      <p:graphicFrame>
        <p:nvGraphicFramePr>
          <p:cNvPr id="5" name="Content Placeholder 2">
            <a:extLst>
              <a:ext uri="{FF2B5EF4-FFF2-40B4-BE49-F238E27FC236}">
                <a16:creationId xmlns:a16="http://schemas.microsoft.com/office/drawing/2014/main" id="{4D8AC48E-659C-45B3-9A28-6AAE0A6481D0}"/>
              </a:ext>
            </a:extLst>
          </p:cNvPr>
          <p:cNvGraphicFramePr>
            <a:graphicFrameLocks noGrp="1"/>
          </p:cNvGraphicFramePr>
          <p:nvPr>
            <p:ph idx="1"/>
            <p:extLst>
              <p:ext uri="{D42A27DB-BD31-4B8C-83A1-F6EECF244321}">
                <p14:modId xmlns:p14="http://schemas.microsoft.com/office/powerpoint/2010/main" val="47364943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01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D6517-AFD7-4FE5-BE48-C10C095CBEAF}"/>
              </a:ext>
            </a:extLst>
          </p:cNvPr>
          <p:cNvSpPr/>
          <p:nvPr/>
        </p:nvSpPr>
        <p:spPr>
          <a:xfrm>
            <a:off x="899592" y="1916831"/>
            <a:ext cx="7344816" cy="86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3" name="Content Placeholder 2">
            <a:extLst>
              <a:ext uri="{FF2B5EF4-FFF2-40B4-BE49-F238E27FC236}">
                <a16:creationId xmlns:a16="http://schemas.microsoft.com/office/drawing/2014/main" id="{487308FD-2569-441F-9D50-4CB6A523A3E8}"/>
              </a:ext>
            </a:extLst>
          </p:cNvPr>
          <p:cNvSpPr>
            <a:spLocks noGrp="1"/>
          </p:cNvSpPr>
          <p:nvPr>
            <p:ph idx="1"/>
          </p:nvPr>
        </p:nvSpPr>
        <p:spPr>
          <a:xfrm>
            <a:off x="822959" y="1845734"/>
            <a:ext cx="7543801" cy="4104000"/>
          </a:xfrm>
        </p:spPr>
        <p:txBody>
          <a:bodyPr/>
          <a:lstStyle/>
          <a:p>
            <a:pPr>
              <a:lnSpc>
                <a:spcPct val="100000"/>
              </a:lnSpc>
              <a:spcBef>
                <a:spcPts val="0"/>
              </a:spcBef>
              <a:spcAft>
                <a:spcPts val="0"/>
              </a:spcAft>
            </a:pPr>
            <a:r>
              <a:rPr lang="en-CA" b="1" dirty="0"/>
              <a:t> </a:t>
            </a:r>
          </a:p>
          <a:p>
            <a:pPr>
              <a:lnSpc>
                <a:spcPct val="100000"/>
              </a:lnSpc>
              <a:spcBef>
                <a:spcPts val="0"/>
              </a:spcBef>
              <a:spcAft>
                <a:spcPts val="0"/>
              </a:spcAft>
            </a:pPr>
            <a:r>
              <a:rPr lang="en-CA" b="1" dirty="0"/>
              <a:t>   ITAR must be complete and submitted for the resident to graduate.</a:t>
            </a:r>
          </a:p>
          <a:p>
            <a:endParaRPr lang="en-CA" dirty="0"/>
          </a:p>
          <a:p>
            <a:pPr>
              <a:buFont typeface="Arial" panose="020B0604020202020204" pitchFamily="34" charset="0"/>
              <a:buChar char="•"/>
            </a:pPr>
            <a:r>
              <a:rPr lang="en-CA" dirty="0"/>
              <a:t>Make time before the end of the rotation.</a:t>
            </a:r>
          </a:p>
          <a:p>
            <a:pPr>
              <a:buFont typeface="Arial" panose="020B0604020202020204" pitchFamily="34" charset="0"/>
              <a:buChar char="•"/>
            </a:pPr>
            <a:r>
              <a:rPr lang="en-CA" dirty="0"/>
              <a:t>Resident should organize their field notes and give to you.</a:t>
            </a:r>
          </a:p>
          <a:p>
            <a:pPr>
              <a:buFont typeface="Arial" panose="020B0604020202020204" pitchFamily="34" charset="0"/>
              <a:buChar char="•"/>
            </a:pPr>
            <a:r>
              <a:rPr lang="en-CA" dirty="0"/>
              <a:t>It is okay to meet remotely to complete and submit to one45.</a:t>
            </a:r>
          </a:p>
          <a:p>
            <a:br>
              <a:rPr lang="en-CA" dirty="0"/>
            </a:br>
            <a:endParaRPr lang="en-CA" dirty="0"/>
          </a:p>
          <a:p>
            <a:pPr algn="ctr"/>
            <a:r>
              <a:rPr lang="en-CA" sz="2800" b="1" dirty="0">
                <a:solidFill>
                  <a:schemeClr val="accent2"/>
                </a:solidFill>
              </a:rPr>
              <a:t>SUMBIT the completed ITAR</a:t>
            </a:r>
          </a:p>
        </p:txBody>
      </p:sp>
      <p:sp>
        <p:nvSpPr>
          <p:cNvPr id="2" name="Title 1">
            <a:extLst>
              <a:ext uri="{FF2B5EF4-FFF2-40B4-BE49-F238E27FC236}">
                <a16:creationId xmlns:a16="http://schemas.microsoft.com/office/drawing/2014/main" id="{64D75D72-1C70-46E6-9023-38A9344420C5}"/>
              </a:ext>
            </a:extLst>
          </p:cNvPr>
          <p:cNvSpPr>
            <a:spLocks noGrp="1"/>
          </p:cNvSpPr>
          <p:nvPr>
            <p:ph type="title"/>
          </p:nvPr>
        </p:nvSpPr>
        <p:spPr/>
        <p:txBody>
          <a:bodyPr/>
          <a:lstStyle/>
          <a:p>
            <a:r>
              <a:rPr lang="en-CA" dirty="0"/>
              <a:t>Completing the ITAR</a:t>
            </a:r>
          </a:p>
        </p:txBody>
      </p:sp>
    </p:spTree>
    <p:extLst>
      <p:ext uri="{BB962C8B-B14F-4D97-AF65-F5344CB8AC3E}">
        <p14:creationId xmlns:p14="http://schemas.microsoft.com/office/powerpoint/2010/main" val="159286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125CA9C-619E-4859-B3B1-FD12DC948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592" y="640080"/>
            <a:ext cx="3602736" cy="3602736"/>
          </a:xfrm>
          <a:prstGeom prst="rect">
            <a:avLst/>
          </a:prstGeom>
        </p:spPr>
      </p:pic>
      <p:sp>
        <p:nvSpPr>
          <p:cNvPr id="4" name="Title 3">
            <a:extLst>
              <a:ext uri="{FF2B5EF4-FFF2-40B4-BE49-F238E27FC236}">
                <a16:creationId xmlns:a16="http://schemas.microsoft.com/office/drawing/2014/main" id="{AFC61C65-5509-40E7-8C46-074E2680FC12}"/>
              </a:ext>
            </a:extLst>
          </p:cNvPr>
          <p:cNvSpPr>
            <a:spLocks noGrp="1"/>
          </p:cNvSpPr>
          <p:nvPr>
            <p:ph type="title"/>
          </p:nvPr>
        </p:nvSpPr>
        <p:spPr>
          <a:xfrm>
            <a:off x="475499" y="4550229"/>
            <a:ext cx="8181805" cy="1057655"/>
          </a:xfrm>
        </p:spPr>
        <p:txBody>
          <a:bodyPr vert="horz" lIns="91440" tIns="45720" rIns="91440" bIns="45720" rtlCol="0" anchor="b">
            <a:normAutofit/>
          </a:bodyPr>
          <a:lstStyle/>
          <a:p>
            <a:r>
              <a:rPr lang="en-US" sz="5200"/>
              <a:t>Questions?</a:t>
            </a:r>
          </a:p>
        </p:txBody>
      </p:sp>
      <p:sp>
        <p:nvSpPr>
          <p:cNvPr id="5" name="Text Placeholder 4">
            <a:extLst>
              <a:ext uri="{FF2B5EF4-FFF2-40B4-BE49-F238E27FC236}">
                <a16:creationId xmlns:a16="http://schemas.microsoft.com/office/drawing/2014/main" id="{170E474C-D2A1-4FFA-B803-A1518F91B3D9}"/>
              </a:ext>
            </a:extLst>
          </p:cNvPr>
          <p:cNvSpPr>
            <a:spLocks noGrp="1"/>
          </p:cNvSpPr>
          <p:nvPr>
            <p:ph type="body" idx="1"/>
          </p:nvPr>
        </p:nvSpPr>
        <p:spPr>
          <a:xfrm>
            <a:off x="475499" y="5727515"/>
            <a:ext cx="8193826" cy="515477"/>
          </a:xfrm>
        </p:spPr>
        <p:txBody>
          <a:bodyPr vert="horz" lIns="91440" tIns="45720" rIns="91440" bIns="45720" rtlCol="0">
            <a:normAutofit/>
          </a:bodyPr>
          <a:lstStyle/>
          <a:p>
            <a:endParaRPr lang="en-US" sz="1700">
              <a:solidFill>
                <a:schemeClr val="tx1">
                  <a:lumMod val="85000"/>
                  <a:lumOff val="15000"/>
                </a:schemeClr>
              </a:solidFill>
            </a:endParaRPr>
          </a:p>
        </p:txBody>
      </p:sp>
    </p:spTree>
    <p:extLst>
      <p:ext uri="{BB962C8B-B14F-4D97-AF65-F5344CB8AC3E}">
        <p14:creationId xmlns:p14="http://schemas.microsoft.com/office/powerpoint/2010/main" val="380734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9AE9-D476-4507-9A2E-84B3147D6CA9}"/>
              </a:ext>
            </a:extLst>
          </p:cNvPr>
          <p:cNvSpPr>
            <a:spLocks noGrp="1"/>
          </p:cNvSpPr>
          <p:nvPr>
            <p:ph type="title"/>
          </p:nvPr>
        </p:nvSpPr>
        <p:spPr>
          <a:xfrm>
            <a:off x="822960" y="286603"/>
            <a:ext cx="7543800" cy="1450757"/>
          </a:xfrm>
        </p:spPr>
        <p:txBody>
          <a:bodyPr>
            <a:normAutofit/>
          </a:bodyPr>
          <a:lstStyle/>
          <a:p>
            <a:r>
              <a:rPr lang="en-CA" dirty="0"/>
              <a:t>Objectives</a:t>
            </a:r>
          </a:p>
        </p:txBody>
      </p:sp>
      <p:graphicFrame>
        <p:nvGraphicFramePr>
          <p:cNvPr id="5" name="Content Placeholder 2">
            <a:extLst>
              <a:ext uri="{FF2B5EF4-FFF2-40B4-BE49-F238E27FC236}">
                <a16:creationId xmlns:a16="http://schemas.microsoft.com/office/drawing/2014/main" id="{0240635E-D557-4B94-A191-A876837D449B}"/>
              </a:ext>
            </a:extLst>
          </p:cNvPr>
          <p:cNvGraphicFramePr>
            <a:graphicFrameLocks noGrp="1"/>
          </p:cNvGraphicFramePr>
          <p:nvPr>
            <p:ph idx="1"/>
            <p:extLst>
              <p:ext uri="{D42A27DB-BD31-4B8C-83A1-F6EECF244321}">
                <p14:modId xmlns:p14="http://schemas.microsoft.com/office/powerpoint/2010/main" val="3431352971"/>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59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D11A23F-AF72-476E-A288-41F61BB20AFB}"/>
              </a:ext>
            </a:extLst>
          </p:cNvPr>
          <p:cNvSpPr/>
          <p:nvPr/>
        </p:nvSpPr>
        <p:spPr>
          <a:xfrm>
            <a:off x="251520" y="1737360"/>
            <a:ext cx="8115240" cy="2051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938" name="Rectangle 2"/>
          <p:cNvSpPr>
            <a:spLocks noGrp="1" noChangeArrowheads="1"/>
          </p:cNvSpPr>
          <p:nvPr>
            <p:ph type="title"/>
          </p:nvPr>
        </p:nvSpPr>
        <p:spPr>
          <a:xfrm>
            <a:off x="822960" y="286604"/>
            <a:ext cx="7543800" cy="1450757"/>
          </a:xfrm>
        </p:spPr>
        <p:txBody>
          <a:bodyPr/>
          <a:lstStyle/>
          <a:p>
            <a:r>
              <a:rPr lang="en-CA"/>
              <a:t>What is a field note?</a:t>
            </a:r>
            <a:endParaRPr lang="en-US" altLang="en-US" dirty="0">
              <a:solidFill>
                <a:srgbClr val="FFCC00"/>
              </a:solidFill>
              <a:cs typeface="Arial" pitchFamily="34" charset="0"/>
            </a:endParaRPr>
          </a:p>
        </p:txBody>
      </p:sp>
      <p:sp>
        <p:nvSpPr>
          <p:cNvPr id="39939" name="Rectangle 4"/>
          <p:cNvSpPr>
            <a:spLocks noGrp="1" noChangeArrowheads="1"/>
          </p:cNvSpPr>
          <p:nvPr>
            <p:ph idx="1"/>
          </p:nvPr>
        </p:nvSpPr>
        <p:spPr>
          <a:noFill/>
        </p:spPr>
        <p:txBody>
          <a:bodyPr>
            <a:normAutofit fontScale="92500"/>
          </a:bodyPr>
          <a:lstStyle/>
          <a:p>
            <a:endParaRPr lang="en-US" altLang="en-US" sz="2800" dirty="0"/>
          </a:p>
          <a:p>
            <a:r>
              <a:rPr lang="en-US" altLang="en-US" sz="2800" dirty="0"/>
              <a:t>A </a:t>
            </a:r>
            <a:r>
              <a:rPr lang="en-CA" altLang="en-US" sz="2800" dirty="0"/>
              <a:t>brief document used in a clinical setting to provide and document specific behaviour-based feedback.</a:t>
            </a:r>
            <a:endParaRPr lang="en-US" altLang="en-US" sz="2800" dirty="0"/>
          </a:p>
          <a:p>
            <a:pPr eaLnBrk="1" hangingPunct="1"/>
            <a:endParaRPr lang="en-US" altLang="en-US" sz="2800" dirty="0"/>
          </a:p>
          <a:p>
            <a:pPr eaLnBrk="1" hangingPunct="1"/>
            <a:r>
              <a:rPr lang="en-US" altLang="en-US" sz="2800" dirty="0"/>
              <a:t>Intended to precipitate structured timely sharing of your experience with common reflection. </a:t>
            </a:r>
          </a:p>
          <a:p>
            <a:pPr eaLnBrk="1" hangingPunct="1"/>
            <a:r>
              <a:rPr lang="en-US" altLang="en-US" sz="2800" dirty="0"/>
              <a:t>Provides documentation </a:t>
            </a:r>
          </a:p>
          <a:p>
            <a:pPr lvl="1" eaLnBrk="1" hangingPunct="1">
              <a:buFont typeface="Wingdings" pitchFamily="2" charset="2"/>
              <a:buChar char="Ø"/>
            </a:pPr>
            <a:r>
              <a:rPr lang="en-US" altLang="en-US" dirty="0"/>
              <a:t>This encourages feedback on a wider spectrum of essential skills</a:t>
            </a:r>
          </a:p>
          <a:p>
            <a:pPr lvl="1" eaLnBrk="1" hangingPunct="1">
              <a:buFont typeface="Wingdings" pitchFamily="2" charset="2"/>
              <a:buChar char="Ø"/>
            </a:pPr>
            <a:r>
              <a:rPr lang="en-US" altLang="en-US" dirty="0"/>
              <a:t>Improvement in assessing competence</a:t>
            </a:r>
          </a:p>
          <a:p>
            <a:pPr eaLnBrk="1" hangingPunct="1"/>
            <a:endParaRPr lang="en-US" altLang="en-US" sz="2800" dirty="0"/>
          </a:p>
          <a:p>
            <a:pPr eaLnBrk="1" hangingPunct="1"/>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23">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5">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27">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29">
            <a:extLst>
              <a:ext uri="{FF2B5EF4-FFF2-40B4-BE49-F238E27FC236}">
                <a16:creationId xmlns:a16="http://schemas.microsoft.com/office/drawing/2014/main" id="{FBDCECDC-EEE3-4128-AA5E-82A8C08796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4260EDE0-989C-4E16-AF94-F652294D82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3">
            <a:extLst>
              <a:ext uri="{FF2B5EF4-FFF2-40B4-BE49-F238E27FC236}">
                <a16:creationId xmlns:a16="http://schemas.microsoft.com/office/drawing/2014/main" id="{1F3985C0-E548-44D2-B30E-F3E42DADE1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6248EB8-73B6-491E-97BF-143B0A8DA858}"/>
              </a:ext>
            </a:extLst>
          </p:cNvPr>
          <p:cNvSpPr>
            <a:spLocks noGrp="1"/>
          </p:cNvSpPr>
          <p:nvPr>
            <p:ph type="title" idx="4294967295"/>
          </p:nvPr>
        </p:nvSpPr>
        <p:spPr>
          <a:xfrm>
            <a:off x="822960" y="758952"/>
            <a:ext cx="7543800" cy="3892168"/>
          </a:xfrm>
        </p:spPr>
        <p:txBody>
          <a:bodyPr vert="horz" lIns="91440" tIns="45720" rIns="91440" bIns="45720" rtlCol="0" anchor="b">
            <a:normAutofit/>
          </a:bodyPr>
          <a:lstStyle/>
          <a:p>
            <a:r>
              <a:rPr lang="en-US" sz="5600">
                <a:solidFill>
                  <a:srgbClr val="FFFFFF"/>
                </a:solidFill>
              </a:rPr>
              <a:t>Think of a field note as a way to document the feedback you are already giving verbally throughout the day.</a:t>
            </a:r>
            <a:endParaRPr lang="en-US" sz="5600" dirty="0">
              <a:solidFill>
                <a:srgbClr val="FFFFFF"/>
              </a:solidFill>
            </a:endParaRPr>
          </a:p>
        </p:txBody>
      </p:sp>
    </p:spTree>
    <p:extLst>
      <p:ext uri="{BB962C8B-B14F-4D97-AF65-F5344CB8AC3E}">
        <p14:creationId xmlns:p14="http://schemas.microsoft.com/office/powerpoint/2010/main" val="36379365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49">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8C6E698C-8155-4B8B-BDC9-B7299772B5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EEF5601-A8BC-411D-AA64-3E79320BA1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33209156-242F-4B26-8D07-CEB2B68A9F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57054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6248EB8-73B6-491E-97BF-143B0A8DA858}"/>
              </a:ext>
            </a:extLst>
          </p:cNvPr>
          <p:cNvSpPr>
            <a:spLocks noGrp="1"/>
          </p:cNvSpPr>
          <p:nvPr>
            <p:ph type="title" idx="4294967295"/>
          </p:nvPr>
        </p:nvSpPr>
        <p:spPr>
          <a:xfrm>
            <a:off x="3915696" y="965200"/>
            <a:ext cx="4499251" cy="4927600"/>
          </a:xfrm>
        </p:spPr>
        <p:txBody>
          <a:bodyPr vert="horz" lIns="91440" tIns="45720" rIns="91440" bIns="45720" rtlCol="0" anchor="ctr">
            <a:normAutofit/>
          </a:bodyPr>
          <a:lstStyle/>
          <a:p>
            <a:r>
              <a:rPr lang="en-US" sz="8000">
                <a:solidFill>
                  <a:srgbClr val="FFFFFF"/>
                </a:solidFill>
              </a:rPr>
              <a:t>Field Notes Inform ITARS</a:t>
            </a:r>
          </a:p>
        </p:txBody>
      </p:sp>
    </p:spTree>
    <p:extLst>
      <p:ext uri="{BB962C8B-B14F-4D97-AF65-F5344CB8AC3E}">
        <p14:creationId xmlns:p14="http://schemas.microsoft.com/office/powerpoint/2010/main" val="36232636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5C8D2C1-DA83-420D-9635-D52CE066B5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34F74C9-6A0B-409E-AD1C-45B58BE91B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F5486A9D-1265-4B57-91E6-68E666B978B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text on a white background&#10;&#10;Description generated with very high confidence">
            <a:extLst>
              <a:ext uri="{FF2B5EF4-FFF2-40B4-BE49-F238E27FC236}">
                <a16:creationId xmlns:a16="http://schemas.microsoft.com/office/drawing/2014/main" id="{BD16C8B6-C549-48F6-A92E-3AA690C49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93" r="2" b="2"/>
          <a:stretch/>
        </p:blipFill>
        <p:spPr>
          <a:xfrm rot="5400000">
            <a:off x="2882899" y="596900"/>
            <a:ext cx="6858000" cy="5664200"/>
          </a:xfrm>
          <a:prstGeom prst="rect">
            <a:avLst/>
          </a:prstGeom>
        </p:spPr>
      </p:pic>
      <p:sp>
        <p:nvSpPr>
          <p:cNvPr id="32" name="Rectangle 31">
            <a:extLst>
              <a:ext uri="{FF2B5EF4-FFF2-40B4-BE49-F238E27FC236}">
                <a16:creationId xmlns:a16="http://schemas.microsoft.com/office/drawing/2014/main" id="{90AA6468-80AC-4DDF-9CFB-C7A9507E20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B900CC-5074-4746-A1A4-AF640455BD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2CABF12-2C6E-4E7C-842B-76D40FA7FFA6}"/>
              </a:ext>
            </a:extLst>
          </p:cNvPr>
          <p:cNvSpPr>
            <a:spLocks noGrp="1"/>
          </p:cNvSpPr>
          <p:nvPr>
            <p:ph type="title"/>
          </p:nvPr>
        </p:nvSpPr>
        <p:spPr>
          <a:xfrm>
            <a:off x="342900" y="640080"/>
            <a:ext cx="2744434" cy="4309088"/>
          </a:xfrm>
        </p:spPr>
        <p:txBody>
          <a:bodyPr vert="horz" lIns="91440" tIns="45720" rIns="91440" bIns="45720" rtlCol="0" anchor="b">
            <a:normAutofit/>
          </a:bodyPr>
          <a:lstStyle/>
          <a:p>
            <a:r>
              <a:rPr lang="en-US" sz="3800" b="1" dirty="0">
                <a:solidFill>
                  <a:schemeClr val="tx1"/>
                </a:solidFill>
              </a:rPr>
              <a:t>FIELD NOTES The How To</a:t>
            </a:r>
          </a:p>
        </p:txBody>
      </p:sp>
      <p:sp>
        <p:nvSpPr>
          <p:cNvPr id="6" name="Text Placeholder 5">
            <a:extLst>
              <a:ext uri="{FF2B5EF4-FFF2-40B4-BE49-F238E27FC236}">
                <a16:creationId xmlns:a16="http://schemas.microsoft.com/office/drawing/2014/main" id="{0EFF4397-45E2-4958-8217-EF35022D710F}"/>
              </a:ext>
            </a:extLst>
          </p:cNvPr>
          <p:cNvSpPr>
            <a:spLocks noGrp="1"/>
          </p:cNvSpPr>
          <p:nvPr>
            <p:ph type="body" sz="half" idx="2"/>
          </p:nvPr>
        </p:nvSpPr>
        <p:spPr>
          <a:xfrm flipV="1">
            <a:off x="369278" y="5989318"/>
            <a:ext cx="2313633" cy="244867"/>
          </a:xfrm>
        </p:spPr>
        <p:txBody>
          <a:bodyPr vert="horz" lIns="0" tIns="45720" rIns="0" bIns="45720" rtlCol="0">
            <a:normAutofit fontScale="92500" lnSpcReduction="10000"/>
          </a:bodyPr>
          <a:lstStyle/>
          <a:p>
            <a:endParaRPr lang="en-US" sz="1300" dirty="0"/>
          </a:p>
        </p:txBody>
      </p:sp>
    </p:spTree>
    <p:extLst>
      <p:ext uri="{BB962C8B-B14F-4D97-AF65-F5344CB8AC3E}">
        <p14:creationId xmlns:p14="http://schemas.microsoft.com/office/powerpoint/2010/main" val="414583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DBA6-974F-4A6F-A9A9-B7A41923A0B8}"/>
              </a:ext>
            </a:extLst>
          </p:cNvPr>
          <p:cNvSpPr>
            <a:spLocks noGrp="1"/>
          </p:cNvSpPr>
          <p:nvPr>
            <p:ph type="title"/>
          </p:nvPr>
        </p:nvSpPr>
        <p:spPr/>
        <p:txBody>
          <a:bodyPr/>
          <a:lstStyle/>
          <a:p>
            <a:r>
              <a:rPr lang="en-CA" dirty="0"/>
              <a:t>Common Questions</a:t>
            </a:r>
          </a:p>
        </p:txBody>
      </p:sp>
      <p:sp>
        <p:nvSpPr>
          <p:cNvPr id="3" name="Content Placeholder 2">
            <a:extLst>
              <a:ext uri="{FF2B5EF4-FFF2-40B4-BE49-F238E27FC236}">
                <a16:creationId xmlns:a16="http://schemas.microsoft.com/office/drawing/2014/main" id="{37512132-75EA-4229-BC91-31F51083F227}"/>
              </a:ext>
            </a:extLst>
          </p:cNvPr>
          <p:cNvSpPr>
            <a:spLocks noGrp="1"/>
          </p:cNvSpPr>
          <p:nvPr>
            <p:ph idx="1"/>
          </p:nvPr>
        </p:nvSpPr>
        <p:spPr/>
        <p:txBody>
          <a:bodyPr/>
          <a:lstStyle/>
          <a:p>
            <a:pPr marL="457200" indent="-457200">
              <a:buFont typeface="+mj-lt"/>
              <a:buAutoNum type="arabicPeriod"/>
            </a:pPr>
            <a:r>
              <a:rPr lang="en-CA" dirty="0"/>
              <a:t>Whose responsibility is it to initiate completing the field note?</a:t>
            </a:r>
          </a:p>
          <a:p>
            <a:pPr marL="457200" indent="-457200">
              <a:buFont typeface="+mj-lt"/>
              <a:buAutoNum type="arabicPeriod"/>
            </a:pPr>
            <a:r>
              <a:rPr lang="en-CA" dirty="0"/>
              <a:t>Who writes in the field note?</a:t>
            </a:r>
          </a:p>
          <a:p>
            <a:pPr marL="457200" indent="-457200">
              <a:buFont typeface="+mj-lt"/>
              <a:buAutoNum type="arabicPeriod"/>
            </a:pPr>
            <a:r>
              <a:rPr lang="en-CA" dirty="0"/>
              <a:t>What are all the different fields and do I need to fill them in?</a:t>
            </a:r>
          </a:p>
          <a:p>
            <a:pPr marL="457200" indent="-457200">
              <a:buFont typeface="+mj-lt"/>
              <a:buAutoNum type="arabicPeriod"/>
            </a:pPr>
            <a:r>
              <a:rPr lang="en-CA" dirty="0"/>
              <a:t>What do I choose as a topic to discuss?</a:t>
            </a:r>
          </a:p>
          <a:p>
            <a:pPr marL="457200" indent="-457200">
              <a:buFont typeface="+mj-lt"/>
              <a:buAutoNum type="arabicPeriod"/>
            </a:pPr>
            <a:endParaRPr lang="en-CA" dirty="0"/>
          </a:p>
        </p:txBody>
      </p:sp>
    </p:spTree>
    <p:extLst>
      <p:ext uri="{BB962C8B-B14F-4D97-AF65-F5344CB8AC3E}">
        <p14:creationId xmlns:p14="http://schemas.microsoft.com/office/powerpoint/2010/main" val="109601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8DBA6-974F-4A6F-A9A9-B7A41923A0B8}"/>
              </a:ext>
            </a:extLst>
          </p:cNvPr>
          <p:cNvSpPr>
            <a:spLocks noGrp="1"/>
          </p:cNvSpPr>
          <p:nvPr>
            <p:ph type="title"/>
          </p:nvPr>
        </p:nvSpPr>
        <p:spPr>
          <a:xfrm>
            <a:off x="369277" y="605896"/>
            <a:ext cx="2313633" cy="5646208"/>
          </a:xfrm>
        </p:spPr>
        <p:txBody>
          <a:bodyPr anchor="ctr">
            <a:normAutofit/>
          </a:bodyPr>
          <a:lstStyle/>
          <a:p>
            <a:r>
              <a:rPr lang="en-CA" sz="3100" dirty="0">
                <a:solidFill>
                  <a:srgbClr val="FFFFFF"/>
                </a:solidFill>
              </a:rPr>
              <a:t>Whose responsibility is it to initiate completing the field note?</a:t>
            </a:r>
          </a:p>
        </p:txBody>
      </p:sp>
      <p:sp>
        <p:nvSpPr>
          <p:cNvPr id="3" name="Content Placeholder 2">
            <a:extLst>
              <a:ext uri="{FF2B5EF4-FFF2-40B4-BE49-F238E27FC236}">
                <a16:creationId xmlns:a16="http://schemas.microsoft.com/office/drawing/2014/main" id="{37512132-75EA-4229-BC91-31F51083F227}"/>
              </a:ext>
            </a:extLst>
          </p:cNvPr>
          <p:cNvSpPr>
            <a:spLocks noGrp="1"/>
          </p:cNvSpPr>
          <p:nvPr>
            <p:ph idx="1"/>
          </p:nvPr>
        </p:nvSpPr>
        <p:spPr>
          <a:xfrm>
            <a:off x="3556512" y="605896"/>
            <a:ext cx="4810247" cy="5646208"/>
          </a:xfrm>
        </p:spPr>
        <p:txBody>
          <a:bodyPr anchor="ctr">
            <a:normAutofit/>
          </a:bodyPr>
          <a:lstStyle/>
          <a:p>
            <a:pPr marL="0" indent="0">
              <a:buNone/>
            </a:pPr>
            <a:r>
              <a:rPr lang="en-CA" sz="3200" dirty="0"/>
              <a:t>It is a shared responsibility</a:t>
            </a:r>
          </a:p>
          <a:p>
            <a:pPr marL="457200" indent="-457200">
              <a:buFont typeface="+mj-lt"/>
              <a:buAutoNum type="arabicPeriod"/>
            </a:pPr>
            <a:endParaRPr lang="en-CA" dirty="0"/>
          </a:p>
        </p:txBody>
      </p:sp>
    </p:spTree>
    <p:extLst>
      <p:ext uri="{BB962C8B-B14F-4D97-AF65-F5344CB8AC3E}">
        <p14:creationId xmlns:p14="http://schemas.microsoft.com/office/powerpoint/2010/main" val="266982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9">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1">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3">
            <a:extLst>
              <a:ext uri="{FF2B5EF4-FFF2-40B4-BE49-F238E27FC236}">
                <a16:creationId xmlns:a16="http://schemas.microsoft.com/office/drawing/2014/main" id="{8C6E698C-8155-4B8B-BDC9-B7299772B5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0EEF5601-A8BC-411D-AA64-3E79320BA1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7">
            <a:extLst>
              <a:ext uri="{FF2B5EF4-FFF2-40B4-BE49-F238E27FC236}">
                <a16:creationId xmlns:a16="http://schemas.microsoft.com/office/drawing/2014/main" id="{33209156-242F-4B26-8D07-CEB2B68A9F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B8DBA6-974F-4A6F-A9A9-B7A41923A0B8}"/>
              </a:ext>
            </a:extLst>
          </p:cNvPr>
          <p:cNvSpPr>
            <a:spLocks noGrp="1"/>
          </p:cNvSpPr>
          <p:nvPr>
            <p:ph type="title"/>
          </p:nvPr>
        </p:nvSpPr>
        <p:spPr>
          <a:xfrm>
            <a:off x="3915696" y="965200"/>
            <a:ext cx="4499251" cy="4927600"/>
          </a:xfrm>
        </p:spPr>
        <p:txBody>
          <a:bodyPr vert="horz" lIns="91440" tIns="45720" rIns="91440" bIns="45720" rtlCol="0" anchor="ctr">
            <a:noAutofit/>
          </a:bodyPr>
          <a:lstStyle/>
          <a:p>
            <a:r>
              <a:rPr lang="en-US" sz="6000" dirty="0">
                <a:solidFill>
                  <a:schemeClr val="tx2"/>
                </a:solidFill>
              </a:rPr>
              <a:t>It can be either.  </a:t>
            </a:r>
            <a:br>
              <a:rPr lang="en-US" sz="6000" dirty="0">
                <a:solidFill>
                  <a:schemeClr val="tx2"/>
                </a:solidFill>
              </a:rPr>
            </a:br>
            <a:r>
              <a:rPr lang="en-US" sz="6000" dirty="0">
                <a:solidFill>
                  <a:schemeClr val="tx2"/>
                </a:solidFill>
              </a:rPr>
              <a:t>Do what is most efficient for you.</a:t>
            </a:r>
          </a:p>
        </p:txBody>
      </p:sp>
      <p:sp>
        <p:nvSpPr>
          <p:cNvPr id="3" name="Content Placeholder 2">
            <a:extLst>
              <a:ext uri="{FF2B5EF4-FFF2-40B4-BE49-F238E27FC236}">
                <a16:creationId xmlns:a16="http://schemas.microsoft.com/office/drawing/2014/main" id="{37512132-75EA-4229-BC91-31F51083F227}"/>
              </a:ext>
            </a:extLst>
          </p:cNvPr>
          <p:cNvSpPr>
            <a:spLocks noGrp="1"/>
          </p:cNvSpPr>
          <p:nvPr>
            <p:ph idx="1"/>
          </p:nvPr>
        </p:nvSpPr>
        <p:spPr>
          <a:xfrm>
            <a:off x="617517" y="1159565"/>
            <a:ext cx="2203516" cy="4439055"/>
          </a:xfrm>
        </p:spPr>
        <p:txBody>
          <a:bodyPr vert="horz" lIns="91440" tIns="45720" rIns="91440" bIns="45720" rtlCol="0" anchor="ctr">
            <a:normAutofit/>
          </a:bodyPr>
          <a:lstStyle/>
          <a:p>
            <a:pPr marL="0" indent="0">
              <a:buNone/>
            </a:pPr>
            <a:r>
              <a:rPr lang="en-US" sz="2400" cap="all" spc="200" dirty="0">
                <a:solidFill>
                  <a:srgbClr val="FFFFFF"/>
                </a:solidFill>
                <a:latin typeface="+mj-lt"/>
              </a:rPr>
              <a:t>Who writes in the field note?</a:t>
            </a:r>
          </a:p>
        </p:txBody>
      </p:sp>
    </p:spTree>
    <p:extLst>
      <p:ext uri="{BB962C8B-B14F-4D97-AF65-F5344CB8AC3E}">
        <p14:creationId xmlns:p14="http://schemas.microsoft.com/office/powerpoint/2010/main" val="30284656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948</TotalTime>
  <Words>806</Words>
  <Application>Microsoft Office PowerPoint</Application>
  <PresentationFormat>On-screen Show (4:3)</PresentationFormat>
  <Paragraphs>91</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Retrospect</vt:lpstr>
      <vt:lpstr>ITARs and FieldNotes</vt:lpstr>
      <vt:lpstr>Objectives</vt:lpstr>
      <vt:lpstr>What is a field note?</vt:lpstr>
      <vt:lpstr>Think of a field note as a way to document the feedback you are already giving verbally throughout the day.</vt:lpstr>
      <vt:lpstr>Field Notes Inform ITARS</vt:lpstr>
      <vt:lpstr>FIELD NOTES The How To</vt:lpstr>
      <vt:lpstr>Common Questions</vt:lpstr>
      <vt:lpstr>Whose responsibility is it to initiate completing the field note?</vt:lpstr>
      <vt:lpstr>It can be either.   Do what is most efficient for you.</vt:lpstr>
      <vt:lpstr>What are all the different fields and do I need to fill them in?</vt:lpstr>
      <vt:lpstr>A high quality Field Note </vt:lpstr>
      <vt:lpstr>The idea is that by sampling across all phases, skills and domains you will have a better sense of competency.</vt:lpstr>
      <vt:lpstr>Do we have to talk about what is written down?</vt:lpstr>
      <vt:lpstr>ITAR</vt:lpstr>
      <vt:lpstr>ITAR – what is the purpose?</vt:lpstr>
      <vt:lpstr>What goes in an ITAR?</vt:lpstr>
      <vt:lpstr>Completing the ITAR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 ITARS and FieldNotes</dc:title>
  <dc:creator>Alethea Lacas</dc:creator>
  <cp:lastModifiedBy>Alethea Lacas</cp:lastModifiedBy>
  <cp:revision>51</cp:revision>
  <dcterms:created xsi:type="dcterms:W3CDTF">2016-04-21T15:30:53Z</dcterms:created>
  <dcterms:modified xsi:type="dcterms:W3CDTF">2018-04-03T10:56:34Z</dcterms:modified>
</cp:coreProperties>
</file>