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Lst>
  <p:notesMasterIdLst>
    <p:notesMasterId r:id="rId39"/>
  </p:notesMasterIdLst>
  <p:sldIdLst>
    <p:sldId id="256" r:id="rId6"/>
    <p:sldId id="257" r:id="rId7"/>
    <p:sldId id="262" r:id="rId8"/>
    <p:sldId id="263" r:id="rId9"/>
    <p:sldId id="264" r:id="rId10"/>
    <p:sldId id="265" r:id="rId11"/>
    <p:sldId id="266" r:id="rId12"/>
    <p:sldId id="269" r:id="rId13"/>
    <p:sldId id="272" r:id="rId14"/>
    <p:sldId id="270" r:id="rId15"/>
    <p:sldId id="273" r:id="rId16"/>
    <p:sldId id="267" r:id="rId17"/>
    <p:sldId id="274" r:id="rId18"/>
    <p:sldId id="276" r:id="rId19"/>
    <p:sldId id="271"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2" r:id="rId34"/>
    <p:sldId id="290" r:id="rId35"/>
    <p:sldId id="291" r:id="rId36"/>
    <p:sldId id="293"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93547-8D59-EEFF-F418-9495DCA9DD63}" v="1227" dt="2020-07-17T00:59:48.722"/>
    <p1510:client id="{B748857F-56D6-490E-B2AF-413A3210826D}" v="43" dt="2020-07-10T21:14:54.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3" d="100"/>
          <a:sy n="43" d="100"/>
        </p:scale>
        <p:origin x="2148" y="1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thea Lacas" userId="S::alacas@dal.ca::2508461a-65d6-494b-b5cf-3068588cfa0e" providerId="AD" clId="Web-{11F93547-8D59-EEFF-F418-9495DCA9DD63}"/>
    <pc:docChg chg="addSld delSld modSld sldOrd">
      <pc:chgData name="Alethea Lacas" userId="S::alacas@dal.ca::2508461a-65d6-494b-b5cf-3068588cfa0e" providerId="AD" clId="Web-{11F93547-8D59-EEFF-F418-9495DCA9DD63}" dt="2020-07-17T00:59:48.722" v="1196" actId="20577"/>
      <pc:docMkLst>
        <pc:docMk/>
      </pc:docMkLst>
      <pc:sldChg chg="modSp">
        <pc:chgData name="Alethea Lacas" userId="S::alacas@dal.ca::2508461a-65d6-494b-b5cf-3068588cfa0e" providerId="AD" clId="Web-{11F93547-8D59-EEFF-F418-9495DCA9DD63}" dt="2020-07-17T00:59:48.706" v="1195" actId="20577"/>
        <pc:sldMkLst>
          <pc:docMk/>
          <pc:sldMk cId="1426925188" sldId="257"/>
        </pc:sldMkLst>
        <pc:spChg chg="mod">
          <ac:chgData name="Alethea Lacas" userId="S::alacas@dal.ca::2508461a-65d6-494b-b5cf-3068588cfa0e" providerId="AD" clId="Web-{11F93547-8D59-EEFF-F418-9495DCA9DD63}" dt="2020-07-17T00:59:48.706" v="1195" actId="20577"/>
          <ac:spMkLst>
            <pc:docMk/>
            <pc:sldMk cId="1426925188" sldId="257"/>
            <ac:spMk id="3" creationId="{0BA16033-19F6-4834-AC3F-F743140EFA6F}"/>
          </ac:spMkLst>
        </pc:spChg>
      </pc:sldChg>
      <pc:sldChg chg="del">
        <pc:chgData name="Alethea Lacas" userId="S::alacas@dal.ca::2508461a-65d6-494b-b5cf-3068588cfa0e" providerId="AD" clId="Web-{11F93547-8D59-EEFF-F418-9495DCA9DD63}" dt="2020-07-16T23:39:45.044" v="92"/>
        <pc:sldMkLst>
          <pc:docMk/>
          <pc:sldMk cId="3541327190" sldId="268"/>
        </pc:sldMkLst>
      </pc:sldChg>
      <pc:sldChg chg="modSp">
        <pc:chgData name="Alethea Lacas" userId="S::alacas@dal.ca::2508461a-65d6-494b-b5cf-3068588cfa0e" providerId="AD" clId="Web-{11F93547-8D59-EEFF-F418-9495DCA9DD63}" dt="2020-07-16T23:53:39.895" v="135" actId="20577"/>
        <pc:sldMkLst>
          <pc:docMk/>
          <pc:sldMk cId="3271525792" sldId="271"/>
        </pc:sldMkLst>
        <pc:spChg chg="mod">
          <ac:chgData name="Alethea Lacas" userId="S::alacas@dal.ca::2508461a-65d6-494b-b5cf-3068588cfa0e" providerId="AD" clId="Web-{11F93547-8D59-EEFF-F418-9495DCA9DD63}" dt="2020-07-16T23:53:39.895" v="135" actId="20577"/>
          <ac:spMkLst>
            <pc:docMk/>
            <pc:sldMk cId="3271525792" sldId="271"/>
            <ac:spMk id="9" creationId="{8C754537-29DA-4BCD-8F57-949152560EC4}"/>
          </ac:spMkLst>
        </pc:spChg>
        <pc:spChg chg="mod">
          <ac:chgData name="Alethea Lacas" userId="S::alacas@dal.ca::2508461a-65d6-494b-b5cf-3068588cfa0e" providerId="AD" clId="Web-{11F93547-8D59-EEFF-F418-9495DCA9DD63}" dt="2020-07-16T23:39:52.388" v="93" actId="14100"/>
          <ac:spMkLst>
            <pc:docMk/>
            <pc:sldMk cId="3271525792" sldId="271"/>
            <ac:spMk id="10" creationId="{B646D65C-3B65-4753-9809-7348FDC98068}"/>
          </ac:spMkLst>
        </pc:spChg>
      </pc:sldChg>
      <pc:sldChg chg="modSp">
        <pc:chgData name="Alethea Lacas" userId="S::alacas@dal.ca::2508461a-65d6-494b-b5cf-3068588cfa0e" providerId="AD" clId="Web-{11F93547-8D59-EEFF-F418-9495DCA9DD63}" dt="2020-07-16T23:38:18.822" v="62" actId="20577"/>
        <pc:sldMkLst>
          <pc:docMk/>
          <pc:sldMk cId="55721045" sldId="273"/>
        </pc:sldMkLst>
        <pc:spChg chg="mod">
          <ac:chgData name="Alethea Lacas" userId="S::alacas@dal.ca::2508461a-65d6-494b-b5cf-3068588cfa0e" providerId="AD" clId="Web-{11F93547-8D59-EEFF-F418-9495DCA9DD63}" dt="2020-07-16T23:38:18.822" v="62" actId="20577"/>
          <ac:spMkLst>
            <pc:docMk/>
            <pc:sldMk cId="55721045" sldId="273"/>
            <ac:spMk id="10" creationId="{B646D65C-3B65-4753-9809-7348FDC98068}"/>
          </ac:spMkLst>
        </pc:spChg>
      </pc:sldChg>
      <pc:sldChg chg="addSp delSp modSp">
        <pc:chgData name="Alethea Lacas" userId="S::alacas@dal.ca::2508461a-65d6-494b-b5cf-3068588cfa0e" providerId="AD" clId="Web-{11F93547-8D59-EEFF-F418-9495DCA9DD63}" dt="2020-07-16T23:36:33.083" v="7" actId="14100"/>
        <pc:sldMkLst>
          <pc:docMk/>
          <pc:sldMk cId="197702731" sldId="274"/>
        </pc:sldMkLst>
        <pc:spChg chg="del">
          <ac:chgData name="Alethea Lacas" userId="S::alacas@dal.ca::2508461a-65d6-494b-b5cf-3068588cfa0e" providerId="AD" clId="Web-{11F93547-8D59-EEFF-F418-9495DCA9DD63}" dt="2020-07-16T23:35:30.346" v="0"/>
          <ac:spMkLst>
            <pc:docMk/>
            <pc:sldMk cId="197702731" sldId="274"/>
            <ac:spMk id="3" creationId="{2644B4B0-F132-4383-BDC6-09F1E9657BD0}"/>
          </ac:spMkLst>
        </pc:spChg>
        <pc:picChg chg="add mod ord">
          <ac:chgData name="Alethea Lacas" userId="S::alacas@dal.ca::2508461a-65d6-494b-b5cf-3068588cfa0e" providerId="AD" clId="Web-{11F93547-8D59-EEFF-F418-9495DCA9DD63}" dt="2020-07-16T23:35:41.347" v="2" actId="14100"/>
          <ac:picMkLst>
            <pc:docMk/>
            <pc:sldMk cId="197702731" sldId="274"/>
            <ac:picMk id="6" creationId="{402AA1FE-768F-41F4-AFD4-5A50EB2E89F2}"/>
          </ac:picMkLst>
        </pc:picChg>
        <pc:picChg chg="add mod">
          <ac:chgData name="Alethea Lacas" userId="S::alacas@dal.ca::2508461a-65d6-494b-b5cf-3068588cfa0e" providerId="AD" clId="Web-{11F93547-8D59-EEFF-F418-9495DCA9DD63}" dt="2020-07-16T23:36:33.083" v="7" actId="14100"/>
          <ac:picMkLst>
            <pc:docMk/>
            <pc:sldMk cId="197702731" sldId="274"/>
            <ac:picMk id="7" creationId="{23D901E1-133F-48CD-8589-5113E698F3E4}"/>
          </ac:picMkLst>
        </pc:picChg>
      </pc:sldChg>
      <pc:sldChg chg="delSp modSp">
        <pc:chgData name="Alethea Lacas" userId="S::alacas@dal.ca::2508461a-65d6-494b-b5cf-3068588cfa0e" providerId="AD" clId="Web-{11F93547-8D59-EEFF-F418-9495DCA9DD63}" dt="2020-07-16T23:37:26.632" v="51"/>
        <pc:sldMkLst>
          <pc:docMk/>
          <pc:sldMk cId="3758593869" sldId="276"/>
        </pc:sldMkLst>
        <pc:spChg chg="mod">
          <ac:chgData name="Alethea Lacas" userId="S::alacas@dal.ca::2508461a-65d6-494b-b5cf-3068588cfa0e" providerId="AD" clId="Web-{11F93547-8D59-EEFF-F418-9495DCA9DD63}" dt="2020-07-16T23:37:26.632" v="51"/>
          <ac:spMkLst>
            <pc:docMk/>
            <pc:sldMk cId="3758593869" sldId="276"/>
            <ac:spMk id="2" creationId="{74586819-A6F0-4F28-A6F6-270B2D140645}"/>
          </ac:spMkLst>
        </pc:spChg>
        <pc:spChg chg="del">
          <ac:chgData name="Alethea Lacas" userId="S::alacas@dal.ca::2508461a-65d6-494b-b5cf-3068588cfa0e" providerId="AD" clId="Web-{11F93547-8D59-EEFF-F418-9495DCA9DD63}" dt="2020-07-16T23:37:26.632" v="51"/>
          <ac:spMkLst>
            <pc:docMk/>
            <pc:sldMk cId="3758593869" sldId="276"/>
            <ac:spMk id="3" creationId="{547879FF-D54B-4376-96FF-373A44E71941}"/>
          </ac:spMkLst>
        </pc:spChg>
        <pc:spChg chg="mod">
          <ac:chgData name="Alethea Lacas" userId="S::alacas@dal.ca::2508461a-65d6-494b-b5cf-3068588cfa0e" providerId="AD" clId="Web-{11F93547-8D59-EEFF-F418-9495DCA9DD63}" dt="2020-07-16T23:37:26.632" v="51"/>
          <ac:spMkLst>
            <pc:docMk/>
            <pc:sldMk cId="3758593869" sldId="276"/>
            <ac:spMk id="4" creationId="{CAB50F22-C440-45F6-9F8F-5D7008814637}"/>
          </ac:spMkLst>
        </pc:spChg>
        <pc:spChg chg="mod">
          <ac:chgData name="Alethea Lacas" userId="S::alacas@dal.ca::2508461a-65d6-494b-b5cf-3068588cfa0e" providerId="AD" clId="Web-{11F93547-8D59-EEFF-F418-9495DCA9DD63}" dt="2020-07-16T23:37:26.632" v="51"/>
          <ac:spMkLst>
            <pc:docMk/>
            <pc:sldMk cId="3758593869" sldId="276"/>
            <ac:spMk id="5" creationId="{D53D4977-BDFD-46F2-9AC4-F468402A5055}"/>
          </ac:spMkLst>
        </pc:spChg>
        <pc:picChg chg="mod ord">
          <ac:chgData name="Alethea Lacas" userId="S::alacas@dal.ca::2508461a-65d6-494b-b5cf-3068588cfa0e" providerId="AD" clId="Web-{11F93547-8D59-EEFF-F418-9495DCA9DD63}" dt="2020-07-16T23:37:26.632" v="51"/>
          <ac:picMkLst>
            <pc:docMk/>
            <pc:sldMk cId="3758593869" sldId="276"/>
            <ac:picMk id="7" creationId="{DB070276-DB80-4265-A74B-46D8433C67C0}"/>
          </ac:picMkLst>
        </pc:picChg>
      </pc:sldChg>
      <pc:sldChg chg="modSp add replId">
        <pc:chgData name="Alethea Lacas" userId="S::alacas@dal.ca::2508461a-65d6-494b-b5cf-3068588cfa0e" providerId="AD" clId="Web-{11F93547-8D59-EEFF-F418-9495DCA9DD63}" dt="2020-07-16T23:54:12.430" v="140" actId="20577"/>
        <pc:sldMkLst>
          <pc:docMk/>
          <pc:sldMk cId="1604224572" sldId="277"/>
        </pc:sldMkLst>
        <pc:spChg chg="mod">
          <ac:chgData name="Alethea Lacas" userId="S::alacas@dal.ca::2508461a-65d6-494b-b5cf-3068588cfa0e" providerId="AD" clId="Web-{11F93547-8D59-EEFF-F418-9495DCA9DD63}" dt="2020-07-16T23:54:12.430" v="140" actId="20577"/>
          <ac:spMkLst>
            <pc:docMk/>
            <pc:sldMk cId="1604224572" sldId="277"/>
            <ac:spMk id="9" creationId="{8C754537-29DA-4BCD-8F57-949152560EC4}"/>
          </ac:spMkLst>
        </pc:spChg>
        <pc:spChg chg="mod">
          <ac:chgData name="Alethea Lacas" userId="S::alacas@dal.ca::2508461a-65d6-494b-b5cf-3068588cfa0e" providerId="AD" clId="Web-{11F93547-8D59-EEFF-F418-9495DCA9DD63}" dt="2020-07-16T23:40:36.171" v="100" actId="20577"/>
          <ac:spMkLst>
            <pc:docMk/>
            <pc:sldMk cId="1604224572" sldId="277"/>
            <ac:spMk id="10" creationId="{B646D65C-3B65-4753-9809-7348FDC98068}"/>
          </ac:spMkLst>
        </pc:spChg>
      </pc:sldChg>
      <pc:sldChg chg="modSp add replId">
        <pc:chgData name="Alethea Lacas" userId="S::alacas@dal.ca::2508461a-65d6-494b-b5cf-3068588cfa0e" providerId="AD" clId="Web-{11F93547-8D59-EEFF-F418-9495DCA9DD63}" dt="2020-07-16T23:41:58.443" v="120" actId="20577"/>
        <pc:sldMkLst>
          <pc:docMk/>
          <pc:sldMk cId="4181823478" sldId="278"/>
        </pc:sldMkLst>
        <pc:spChg chg="mod">
          <ac:chgData name="Alethea Lacas" userId="S::alacas@dal.ca::2508461a-65d6-494b-b5cf-3068588cfa0e" providerId="AD" clId="Web-{11F93547-8D59-EEFF-F418-9495DCA9DD63}" dt="2020-07-16T23:41:12.050" v="109" actId="20577"/>
          <ac:spMkLst>
            <pc:docMk/>
            <pc:sldMk cId="4181823478" sldId="278"/>
            <ac:spMk id="2" creationId="{86E7D7A0-64A8-4BE3-8981-24D508A3FF3F}"/>
          </ac:spMkLst>
        </pc:spChg>
        <pc:spChg chg="mod">
          <ac:chgData name="Alethea Lacas" userId="S::alacas@dal.ca::2508461a-65d6-494b-b5cf-3068588cfa0e" providerId="AD" clId="Web-{11F93547-8D59-EEFF-F418-9495DCA9DD63}" dt="2020-07-16T23:41:58.443" v="120" actId="20577"/>
          <ac:spMkLst>
            <pc:docMk/>
            <pc:sldMk cId="4181823478" sldId="278"/>
            <ac:spMk id="3" creationId="{B1A56298-8B35-4F91-B10E-2089363F5201}"/>
          </ac:spMkLst>
        </pc:spChg>
      </pc:sldChg>
      <pc:sldChg chg="modSp add ord replId">
        <pc:chgData name="Alethea Lacas" userId="S::alacas@dal.ca::2508461a-65d6-494b-b5cf-3068588cfa0e" providerId="AD" clId="Web-{11F93547-8D59-EEFF-F418-9495DCA9DD63}" dt="2020-07-16T23:54:19.930" v="145" actId="20577"/>
        <pc:sldMkLst>
          <pc:docMk/>
          <pc:sldMk cId="3902861869" sldId="279"/>
        </pc:sldMkLst>
        <pc:spChg chg="mod">
          <ac:chgData name="Alethea Lacas" userId="S::alacas@dal.ca::2508461a-65d6-494b-b5cf-3068588cfa0e" providerId="AD" clId="Web-{11F93547-8D59-EEFF-F418-9495DCA9DD63}" dt="2020-07-16T23:54:16.648" v="142" actId="20577"/>
          <ac:spMkLst>
            <pc:docMk/>
            <pc:sldMk cId="3902861869" sldId="279"/>
            <ac:spMk id="9" creationId="{8C754537-29DA-4BCD-8F57-949152560EC4}"/>
          </ac:spMkLst>
        </pc:spChg>
        <pc:spChg chg="mod">
          <ac:chgData name="Alethea Lacas" userId="S::alacas@dal.ca::2508461a-65d6-494b-b5cf-3068588cfa0e" providerId="AD" clId="Web-{11F93547-8D59-EEFF-F418-9495DCA9DD63}" dt="2020-07-16T23:54:19.930" v="145" actId="20577"/>
          <ac:spMkLst>
            <pc:docMk/>
            <pc:sldMk cId="3902861869" sldId="279"/>
            <ac:spMk id="10" creationId="{B646D65C-3B65-4753-9809-7348FDC98068}"/>
          </ac:spMkLst>
        </pc:spChg>
      </pc:sldChg>
      <pc:sldChg chg="modSp add ord replId">
        <pc:chgData name="Alethea Lacas" userId="S::alacas@dal.ca::2508461a-65d6-494b-b5cf-3068588cfa0e" providerId="AD" clId="Web-{11F93547-8D59-EEFF-F418-9495DCA9DD63}" dt="2020-07-16T23:56:40.827" v="373" actId="20577"/>
        <pc:sldMkLst>
          <pc:docMk/>
          <pc:sldMk cId="797185565" sldId="280"/>
        </pc:sldMkLst>
        <pc:spChg chg="mod">
          <ac:chgData name="Alethea Lacas" userId="S::alacas@dal.ca::2508461a-65d6-494b-b5cf-3068588cfa0e" providerId="AD" clId="Web-{11F93547-8D59-EEFF-F418-9495DCA9DD63}" dt="2020-07-16T23:55:11.338" v="162" actId="20577"/>
          <ac:spMkLst>
            <pc:docMk/>
            <pc:sldMk cId="797185565" sldId="280"/>
            <ac:spMk id="9" creationId="{8C754537-29DA-4BCD-8F57-949152560EC4}"/>
          </ac:spMkLst>
        </pc:spChg>
        <pc:spChg chg="mod">
          <ac:chgData name="Alethea Lacas" userId="S::alacas@dal.ca::2508461a-65d6-494b-b5cf-3068588cfa0e" providerId="AD" clId="Web-{11F93547-8D59-EEFF-F418-9495DCA9DD63}" dt="2020-07-16T23:56:40.827" v="373" actId="20577"/>
          <ac:spMkLst>
            <pc:docMk/>
            <pc:sldMk cId="797185565" sldId="280"/>
            <ac:spMk id="10" creationId="{B646D65C-3B65-4753-9809-7348FDC98068}"/>
          </ac:spMkLst>
        </pc:spChg>
      </pc:sldChg>
      <pc:sldChg chg="modSp add ord replId">
        <pc:chgData name="Alethea Lacas" userId="S::alacas@dal.ca::2508461a-65d6-494b-b5cf-3068588cfa0e" providerId="AD" clId="Web-{11F93547-8D59-EEFF-F418-9495DCA9DD63}" dt="2020-07-16T23:57:08.953" v="392" actId="14100"/>
        <pc:sldMkLst>
          <pc:docMk/>
          <pc:sldMk cId="2758984597" sldId="281"/>
        </pc:sldMkLst>
        <pc:spChg chg="mod">
          <ac:chgData name="Alethea Lacas" userId="S::alacas@dal.ca::2508461a-65d6-494b-b5cf-3068588cfa0e" providerId="AD" clId="Web-{11F93547-8D59-EEFF-F418-9495DCA9DD63}" dt="2020-07-16T23:56:57.719" v="381" actId="20577"/>
          <ac:spMkLst>
            <pc:docMk/>
            <pc:sldMk cId="2758984597" sldId="281"/>
            <ac:spMk id="9" creationId="{8C754537-29DA-4BCD-8F57-949152560EC4}"/>
          </ac:spMkLst>
        </pc:spChg>
        <pc:spChg chg="mod">
          <ac:chgData name="Alethea Lacas" userId="S::alacas@dal.ca::2508461a-65d6-494b-b5cf-3068588cfa0e" providerId="AD" clId="Web-{11F93547-8D59-EEFF-F418-9495DCA9DD63}" dt="2020-07-16T23:57:08.953" v="392" actId="14100"/>
          <ac:spMkLst>
            <pc:docMk/>
            <pc:sldMk cId="2758984597" sldId="281"/>
            <ac:spMk id="10" creationId="{B646D65C-3B65-4753-9809-7348FDC98068}"/>
          </ac:spMkLst>
        </pc:spChg>
      </pc:sldChg>
      <pc:sldChg chg="modSp add ord replId">
        <pc:chgData name="Alethea Lacas" userId="S::alacas@dal.ca::2508461a-65d6-494b-b5cf-3068588cfa0e" providerId="AD" clId="Web-{11F93547-8D59-EEFF-F418-9495DCA9DD63}" dt="2020-07-16T23:58:28.801" v="407" actId="20577"/>
        <pc:sldMkLst>
          <pc:docMk/>
          <pc:sldMk cId="3925936048" sldId="282"/>
        </pc:sldMkLst>
        <pc:spChg chg="mod">
          <ac:chgData name="Alethea Lacas" userId="S::alacas@dal.ca::2508461a-65d6-494b-b5cf-3068588cfa0e" providerId="AD" clId="Web-{11F93547-8D59-EEFF-F418-9495DCA9DD63}" dt="2020-07-16T23:57:43.345" v="402" actId="20577"/>
          <ac:spMkLst>
            <pc:docMk/>
            <pc:sldMk cId="3925936048" sldId="282"/>
            <ac:spMk id="9" creationId="{8C754537-29DA-4BCD-8F57-949152560EC4}"/>
          </ac:spMkLst>
        </pc:spChg>
        <pc:spChg chg="mod">
          <ac:chgData name="Alethea Lacas" userId="S::alacas@dal.ca::2508461a-65d6-494b-b5cf-3068588cfa0e" providerId="AD" clId="Web-{11F93547-8D59-EEFF-F418-9495DCA9DD63}" dt="2020-07-16T23:58:28.801" v="407" actId="20577"/>
          <ac:spMkLst>
            <pc:docMk/>
            <pc:sldMk cId="3925936048" sldId="282"/>
            <ac:spMk id="10" creationId="{B646D65C-3B65-4753-9809-7348FDC98068}"/>
          </ac:spMkLst>
        </pc:spChg>
      </pc:sldChg>
      <pc:sldChg chg="addSp delSp modSp new mod modClrScheme chgLayout">
        <pc:chgData name="Alethea Lacas" userId="S::alacas@dal.ca::2508461a-65d6-494b-b5cf-3068588cfa0e" providerId="AD" clId="Web-{11F93547-8D59-EEFF-F418-9495DCA9DD63}" dt="2020-07-17T00:10:31.830" v="478" actId="20577"/>
        <pc:sldMkLst>
          <pc:docMk/>
          <pc:sldMk cId="1257042956" sldId="283"/>
        </pc:sldMkLst>
        <pc:spChg chg="mod ord">
          <ac:chgData name="Alethea Lacas" userId="S::alacas@dal.ca::2508461a-65d6-494b-b5cf-3068588cfa0e" providerId="AD" clId="Web-{11F93547-8D59-EEFF-F418-9495DCA9DD63}" dt="2020-07-17T00:00:00.476" v="418"/>
          <ac:spMkLst>
            <pc:docMk/>
            <pc:sldMk cId="1257042956" sldId="283"/>
            <ac:spMk id="2" creationId="{9847EB7F-E570-415F-94DB-F1DB9573D55B}"/>
          </ac:spMkLst>
        </pc:spChg>
        <pc:spChg chg="del">
          <ac:chgData name="Alethea Lacas" userId="S::alacas@dal.ca::2508461a-65d6-494b-b5cf-3068588cfa0e" providerId="AD" clId="Web-{11F93547-8D59-EEFF-F418-9495DCA9DD63}" dt="2020-07-16T23:59:39.178" v="413"/>
          <ac:spMkLst>
            <pc:docMk/>
            <pc:sldMk cId="1257042956" sldId="283"/>
            <ac:spMk id="3" creationId="{29A58084-93C0-493D-A49D-0EA8C469ECAC}"/>
          </ac:spMkLst>
        </pc:spChg>
        <pc:spChg chg="add del">
          <ac:chgData name="Alethea Lacas" userId="S::alacas@dal.ca::2508461a-65d6-494b-b5cf-3068588cfa0e" providerId="AD" clId="Web-{11F93547-8D59-EEFF-F418-9495DCA9DD63}" dt="2020-07-17T00:00:00.476" v="418"/>
          <ac:spMkLst>
            <pc:docMk/>
            <pc:sldMk cId="1257042956" sldId="283"/>
            <ac:spMk id="4" creationId="{3162EF4B-5791-4450-A011-5348A1BFB1AB}"/>
          </ac:spMkLst>
        </pc:spChg>
        <pc:spChg chg="mod">
          <ac:chgData name="Alethea Lacas" userId="S::alacas@dal.ca::2508461a-65d6-494b-b5cf-3068588cfa0e" providerId="AD" clId="Web-{11F93547-8D59-EEFF-F418-9495DCA9DD63}" dt="2020-07-17T00:10:22.861" v="476"/>
          <ac:spMkLst>
            <pc:docMk/>
            <pc:sldMk cId="1257042956" sldId="283"/>
            <ac:spMk id="5" creationId="{D240E1E0-3F19-4FA2-988B-DA9BD4937D33}"/>
          </ac:spMkLst>
        </pc:spChg>
        <pc:spChg chg="mod">
          <ac:chgData name="Alethea Lacas" userId="S::alacas@dal.ca::2508461a-65d6-494b-b5cf-3068588cfa0e" providerId="AD" clId="Web-{11F93547-8D59-EEFF-F418-9495DCA9DD63}" dt="2020-07-17T00:00:00.476" v="418"/>
          <ac:spMkLst>
            <pc:docMk/>
            <pc:sldMk cId="1257042956" sldId="283"/>
            <ac:spMk id="6" creationId="{3A08B3E6-F46E-47B6-B681-8A4B16DA5D3B}"/>
          </ac:spMkLst>
        </pc:spChg>
        <pc:spChg chg="add mod">
          <ac:chgData name="Alethea Lacas" userId="S::alacas@dal.ca::2508461a-65d6-494b-b5cf-3068588cfa0e" providerId="AD" clId="Web-{11F93547-8D59-EEFF-F418-9495DCA9DD63}" dt="2020-07-17T00:07:38.417" v="463" actId="14100"/>
          <ac:spMkLst>
            <pc:docMk/>
            <pc:sldMk cId="1257042956" sldId="283"/>
            <ac:spMk id="9" creationId="{679E6E04-5509-4481-BE7F-0897F243DFDE}"/>
          </ac:spMkLst>
        </pc:spChg>
        <pc:spChg chg="add del mod">
          <ac:chgData name="Alethea Lacas" userId="S::alacas@dal.ca::2508461a-65d6-494b-b5cf-3068588cfa0e" providerId="AD" clId="Web-{11F93547-8D59-EEFF-F418-9495DCA9DD63}" dt="2020-07-17T00:00:53.244" v="426"/>
          <ac:spMkLst>
            <pc:docMk/>
            <pc:sldMk cId="1257042956" sldId="283"/>
            <ac:spMk id="10" creationId="{3816A94E-9167-4ED6-82C7-96AE644EBD7E}"/>
          </ac:spMkLst>
        </pc:spChg>
        <pc:spChg chg="add del mod">
          <ac:chgData name="Alethea Lacas" userId="S::alacas@dal.ca::2508461a-65d6-494b-b5cf-3068588cfa0e" providerId="AD" clId="Web-{11F93547-8D59-EEFF-F418-9495DCA9DD63}" dt="2020-07-16T23:59:50.101" v="415"/>
          <ac:spMkLst>
            <pc:docMk/>
            <pc:sldMk cId="1257042956" sldId="283"/>
            <ac:spMk id="12" creationId="{1EE407CB-2D0A-41A1-B519-58FBDCAF3E59}"/>
          </ac:spMkLst>
        </pc:spChg>
        <pc:spChg chg="add del mod">
          <ac:chgData name="Alethea Lacas" userId="S::alacas@dal.ca::2508461a-65d6-494b-b5cf-3068588cfa0e" providerId="AD" clId="Web-{11F93547-8D59-EEFF-F418-9495DCA9DD63}" dt="2020-07-17T00:03:39.235" v="443"/>
          <ac:spMkLst>
            <pc:docMk/>
            <pc:sldMk cId="1257042956" sldId="283"/>
            <ac:spMk id="15" creationId="{457B1488-CD41-460E-89C2-DA49649E3EBB}"/>
          </ac:spMkLst>
        </pc:spChg>
        <pc:spChg chg="add del mod">
          <ac:chgData name="Alethea Lacas" userId="S::alacas@dal.ca::2508461a-65d6-494b-b5cf-3068588cfa0e" providerId="AD" clId="Web-{11F93547-8D59-EEFF-F418-9495DCA9DD63}" dt="2020-07-17T00:04:44.269" v="451"/>
          <ac:spMkLst>
            <pc:docMk/>
            <pc:sldMk cId="1257042956" sldId="283"/>
            <ac:spMk id="19" creationId="{60A47011-A1B9-4F51-A4A3-4B85D2115750}"/>
          </ac:spMkLst>
        </pc:spChg>
        <pc:spChg chg="add del mod">
          <ac:chgData name="Alethea Lacas" userId="S::alacas@dal.ca::2508461a-65d6-494b-b5cf-3068588cfa0e" providerId="AD" clId="Web-{11F93547-8D59-EEFF-F418-9495DCA9DD63}" dt="2020-07-17T00:05:12.098" v="455"/>
          <ac:spMkLst>
            <pc:docMk/>
            <pc:sldMk cId="1257042956" sldId="283"/>
            <ac:spMk id="22" creationId="{BEB974AD-3508-494C-A31E-8696692BAAD2}"/>
          </ac:spMkLst>
        </pc:spChg>
        <pc:spChg chg="add del mod">
          <ac:chgData name="Alethea Lacas" userId="S::alacas@dal.ca::2508461a-65d6-494b-b5cf-3068588cfa0e" providerId="AD" clId="Web-{11F93547-8D59-EEFF-F418-9495DCA9DD63}" dt="2020-07-17T00:05:33.959" v="458"/>
          <ac:spMkLst>
            <pc:docMk/>
            <pc:sldMk cId="1257042956" sldId="283"/>
            <ac:spMk id="25" creationId="{189701E7-2865-486C-914D-E71B3F62B0E7}"/>
          </ac:spMkLst>
        </pc:spChg>
        <pc:spChg chg="add del mod">
          <ac:chgData name="Alethea Lacas" userId="S::alacas@dal.ca::2508461a-65d6-494b-b5cf-3068588cfa0e" providerId="AD" clId="Web-{11F93547-8D59-EEFF-F418-9495DCA9DD63}" dt="2020-07-17T00:06:17.367" v="460"/>
          <ac:spMkLst>
            <pc:docMk/>
            <pc:sldMk cId="1257042956" sldId="283"/>
            <ac:spMk id="28" creationId="{072355BF-7750-4A01-BCD6-31FD805CDF3B}"/>
          </ac:spMkLst>
        </pc:spChg>
        <pc:spChg chg="add mod">
          <ac:chgData name="Alethea Lacas" userId="S::alacas@dal.ca::2508461a-65d6-494b-b5cf-3068588cfa0e" providerId="AD" clId="Web-{11F93547-8D59-EEFF-F418-9495DCA9DD63}" dt="2020-07-17T00:10:31.830" v="478" actId="20577"/>
          <ac:spMkLst>
            <pc:docMk/>
            <pc:sldMk cId="1257042956" sldId="283"/>
            <ac:spMk id="31" creationId="{122E6BA0-2ACD-47FC-90FE-6B20E329CC4F}"/>
          </ac:spMkLst>
        </pc:spChg>
        <pc:picChg chg="add del mod ord modCrop">
          <ac:chgData name="Alethea Lacas" userId="S::alacas@dal.ca::2508461a-65d6-494b-b5cf-3068588cfa0e" providerId="AD" clId="Web-{11F93547-8D59-EEFF-F418-9495DCA9DD63}" dt="2020-07-17T00:00:33.806" v="424"/>
          <ac:picMkLst>
            <pc:docMk/>
            <pc:sldMk cId="1257042956" sldId="283"/>
            <ac:picMk id="7" creationId="{4A5300BB-C2BF-4A35-946F-D1A2899E2ED1}"/>
          </ac:picMkLst>
        </pc:picChg>
        <pc:picChg chg="add del mod ord modCrop">
          <ac:chgData name="Alethea Lacas" userId="S::alacas@dal.ca::2508461a-65d6-494b-b5cf-3068588cfa0e" providerId="AD" clId="Web-{11F93547-8D59-EEFF-F418-9495DCA9DD63}" dt="2020-07-17T00:02:47.092" v="437"/>
          <ac:picMkLst>
            <pc:docMk/>
            <pc:sldMk cId="1257042956" sldId="283"/>
            <ac:picMk id="11" creationId="{B4188577-F4AE-458F-ADC4-37868487B457}"/>
          </ac:picMkLst>
        </pc:picChg>
        <pc:picChg chg="add del mod ord">
          <ac:chgData name="Alethea Lacas" userId="S::alacas@dal.ca::2508461a-65d6-494b-b5cf-3068588cfa0e" providerId="AD" clId="Web-{11F93547-8D59-EEFF-F418-9495DCA9DD63}" dt="2020-07-17T00:07:40.683" v="464"/>
          <ac:picMkLst>
            <pc:docMk/>
            <pc:sldMk cId="1257042956" sldId="283"/>
            <ac:picMk id="13" creationId="{E769F128-F46B-4E8E-B58A-479ED9F96A01}"/>
          </ac:picMkLst>
        </pc:picChg>
        <pc:picChg chg="add del mod ord modCrop">
          <ac:chgData name="Alethea Lacas" userId="S::alacas@dal.ca::2508461a-65d6-494b-b5cf-3068588cfa0e" providerId="AD" clId="Web-{11F93547-8D59-EEFF-F418-9495DCA9DD63}" dt="2020-07-17T00:03:28.829" v="441"/>
          <ac:picMkLst>
            <pc:docMk/>
            <pc:sldMk cId="1257042956" sldId="283"/>
            <ac:picMk id="16" creationId="{F05136D4-F158-451D-97A7-C9F197996FC6}"/>
          </ac:picMkLst>
        </pc:picChg>
        <pc:picChg chg="add del mod ord modCrop">
          <ac:chgData name="Alethea Lacas" userId="S::alacas@dal.ca::2508461a-65d6-494b-b5cf-3068588cfa0e" providerId="AD" clId="Web-{11F93547-8D59-EEFF-F418-9495DCA9DD63}" dt="2020-07-17T00:04:29.331" v="450"/>
          <ac:picMkLst>
            <pc:docMk/>
            <pc:sldMk cId="1257042956" sldId="283"/>
            <ac:picMk id="17" creationId="{F74D0307-3673-4903-A63C-6DC49A9EC91A}"/>
          </ac:picMkLst>
        </pc:picChg>
        <pc:picChg chg="add del mod ord modCrop">
          <ac:chgData name="Alethea Lacas" userId="S::alacas@dal.ca::2508461a-65d6-494b-b5cf-3068588cfa0e" providerId="AD" clId="Web-{11F93547-8D59-EEFF-F418-9495DCA9DD63}" dt="2020-07-17T00:05:01.067" v="453"/>
          <ac:picMkLst>
            <pc:docMk/>
            <pc:sldMk cId="1257042956" sldId="283"/>
            <ac:picMk id="20" creationId="{D0EFEA8A-1310-406B-B855-E744C2BBF484}"/>
          </ac:picMkLst>
        </pc:picChg>
        <pc:picChg chg="add del mod ord modCrop">
          <ac:chgData name="Alethea Lacas" userId="S::alacas@dal.ca::2508461a-65d6-494b-b5cf-3068588cfa0e" providerId="AD" clId="Web-{11F93547-8D59-EEFF-F418-9495DCA9DD63}" dt="2020-07-17T00:05:21.286" v="457"/>
          <ac:picMkLst>
            <pc:docMk/>
            <pc:sldMk cId="1257042956" sldId="283"/>
            <ac:picMk id="23" creationId="{61FCFD21-93D1-4265-B1CA-F8BA9807F6DD}"/>
          </ac:picMkLst>
        </pc:picChg>
        <pc:picChg chg="add del mod ord modCrop">
          <ac:chgData name="Alethea Lacas" userId="S::alacas@dal.ca::2508461a-65d6-494b-b5cf-3068588cfa0e" providerId="AD" clId="Web-{11F93547-8D59-EEFF-F418-9495DCA9DD63}" dt="2020-07-17T00:06:00.163" v="459"/>
          <ac:picMkLst>
            <pc:docMk/>
            <pc:sldMk cId="1257042956" sldId="283"/>
            <ac:picMk id="26" creationId="{7250BBC2-88E9-47E8-A89B-44B8BEE39381}"/>
          </ac:picMkLst>
        </pc:picChg>
        <pc:picChg chg="add mod ord modCrop">
          <ac:chgData name="Alethea Lacas" userId="S::alacas@dal.ca::2508461a-65d6-494b-b5cf-3068588cfa0e" providerId="AD" clId="Web-{11F93547-8D59-EEFF-F418-9495DCA9DD63}" dt="2020-07-17T00:08:11.871" v="470" actId="1076"/>
          <ac:picMkLst>
            <pc:docMk/>
            <pc:sldMk cId="1257042956" sldId="283"/>
            <ac:picMk id="29" creationId="{50C5ADFF-5FAA-495A-9CA0-E2B30FC30A48}"/>
          </ac:picMkLst>
        </pc:picChg>
        <pc:picChg chg="add mod">
          <ac:chgData name="Alethea Lacas" userId="S::alacas@dal.ca::2508461a-65d6-494b-b5cf-3068588cfa0e" providerId="AD" clId="Web-{11F93547-8D59-EEFF-F418-9495DCA9DD63}" dt="2020-07-17T00:07:59.168" v="469" actId="1076"/>
          <ac:picMkLst>
            <pc:docMk/>
            <pc:sldMk cId="1257042956" sldId="283"/>
            <ac:picMk id="30" creationId="{A7A6A95D-B927-4BA9-BDAC-C48C14077DAB}"/>
          </ac:picMkLst>
        </pc:picChg>
      </pc:sldChg>
      <pc:sldChg chg="addSp delSp modSp add ord replId">
        <pc:chgData name="Alethea Lacas" userId="S::alacas@dal.ca::2508461a-65d6-494b-b5cf-3068588cfa0e" providerId="AD" clId="Web-{11F93547-8D59-EEFF-F418-9495DCA9DD63}" dt="2020-07-17T00:11:44.115" v="492" actId="20577"/>
        <pc:sldMkLst>
          <pc:docMk/>
          <pc:sldMk cId="2623368502" sldId="284"/>
        </pc:sldMkLst>
        <pc:spChg chg="mod">
          <ac:chgData name="Alethea Lacas" userId="S::alacas@dal.ca::2508461a-65d6-494b-b5cf-3068588cfa0e" providerId="AD" clId="Web-{11F93547-8D59-EEFF-F418-9495DCA9DD63}" dt="2020-07-17T00:11:12.676" v="486" actId="20577"/>
          <ac:spMkLst>
            <pc:docMk/>
            <pc:sldMk cId="2623368502" sldId="284"/>
            <ac:spMk id="9" creationId="{8C754537-29DA-4BCD-8F57-949152560EC4}"/>
          </ac:spMkLst>
        </pc:spChg>
        <pc:spChg chg="mod">
          <ac:chgData name="Alethea Lacas" userId="S::alacas@dal.ca::2508461a-65d6-494b-b5cf-3068588cfa0e" providerId="AD" clId="Web-{11F93547-8D59-EEFF-F418-9495DCA9DD63}" dt="2020-07-17T00:11:44.115" v="492" actId="20577"/>
          <ac:spMkLst>
            <pc:docMk/>
            <pc:sldMk cId="2623368502" sldId="284"/>
            <ac:spMk id="10" creationId="{B646D65C-3B65-4753-9809-7348FDC98068}"/>
          </ac:spMkLst>
        </pc:spChg>
        <pc:picChg chg="add del mod">
          <ac:chgData name="Alethea Lacas" userId="S::alacas@dal.ca::2508461a-65d6-494b-b5cf-3068588cfa0e" providerId="AD" clId="Web-{11F93547-8D59-EEFF-F418-9495DCA9DD63}" dt="2020-07-17T00:11:19.348" v="489"/>
          <ac:picMkLst>
            <pc:docMk/>
            <pc:sldMk cId="2623368502" sldId="284"/>
            <ac:picMk id="2" creationId="{EB6CD9D5-007B-4ACF-9E07-47670EA4E0E4}"/>
          </ac:picMkLst>
        </pc:picChg>
      </pc:sldChg>
      <pc:sldChg chg="modSp add ord replId">
        <pc:chgData name="Alethea Lacas" userId="S::alacas@dal.ca::2508461a-65d6-494b-b5cf-3068588cfa0e" providerId="AD" clId="Web-{11F93547-8D59-EEFF-F418-9495DCA9DD63}" dt="2020-07-17T00:30:35.492" v="914" actId="20577"/>
        <pc:sldMkLst>
          <pc:docMk/>
          <pc:sldMk cId="1330129002" sldId="285"/>
        </pc:sldMkLst>
        <pc:spChg chg="mod">
          <ac:chgData name="Alethea Lacas" userId="S::alacas@dal.ca::2508461a-65d6-494b-b5cf-3068588cfa0e" providerId="AD" clId="Web-{11F93547-8D59-EEFF-F418-9495DCA9DD63}" dt="2020-07-17T00:30:35.492" v="914" actId="20577"/>
          <ac:spMkLst>
            <pc:docMk/>
            <pc:sldMk cId="1330129002" sldId="285"/>
            <ac:spMk id="9" creationId="{8C754537-29DA-4BCD-8F57-949152560EC4}"/>
          </ac:spMkLst>
        </pc:spChg>
        <pc:spChg chg="mod">
          <ac:chgData name="Alethea Lacas" userId="S::alacas@dal.ca::2508461a-65d6-494b-b5cf-3068588cfa0e" providerId="AD" clId="Web-{11F93547-8D59-EEFF-F418-9495DCA9DD63}" dt="2020-07-17T00:13:34.166" v="530" actId="20577"/>
          <ac:spMkLst>
            <pc:docMk/>
            <pc:sldMk cId="1330129002" sldId="285"/>
            <ac:spMk id="10" creationId="{B646D65C-3B65-4753-9809-7348FDC98068}"/>
          </ac:spMkLst>
        </pc:spChg>
      </pc:sldChg>
      <pc:sldChg chg="addSp modSp new">
        <pc:chgData name="Alethea Lacas" userId="S::alacas@dal.ca::2508461a-65d6-494b-b5cf-3068588cfa0e" providerId="AD" clId="Web-{11F93547-8D59-EEFF-F418-9495DCA9DD63}" dt="2020-07-17T00:33:28.609" v="937" actId="14100"/>
        <pc:sldMkLst>
          <pc:docMk/>
          <pc:sldMk cId="4231409623" sldId="286"/>
        </pc:sldMkLst>
        <pc:spChg chg="mod">
          <ac:chgData name="Alethea Lacas" userId="S::alacas@dal.ca::2508461a-65d6-494b-b5cf-3068588cfa0e" providerId="AD" clId="Web-{11F93547-8D59-EEFF-F418-9495DCA9DD63}" dt="2020-07-17T00:14:02.886" v="537" actId="20577"/>
          <ac:spMkLst>
            <pc:docMk/>
            <pc:sldMk cId="4231409623" sldId="286"/>
            <ac:spMk id="2" creationId="{681DB567-4DC2-4282-BB28-53F1AF5FB156}"/>
          </ac:spMkLst>
        </pc:spChg>
        <pc:spChg chg="mod">
          <ac:chgData name="Alethea Lacas" userId="S::alacas@dal.ca::2508461a-65d6-494b-b5cf-3068588cfa0e" providerId="AD" clId="Web-{11F93547-8D59-EEFF-F418-9495DCA9DD63}" dt="2020-07-17T00:33:18.687" v="934" actId="14100"/>
          <ac:spMkLst>
            <pc:docMk/>
            <pc:sldMk cId="4231409623" sldId="286"/>
            <ac:spMk id="3" creationId="{234D51AD-FD89-4DDD-B763-86996BC369B5}"/>
          </ac:spMkLst>
        </pc:spChg>
        <pc:spChg chg="mod">
          <ac:chgData name="Alethea Lacas" userId="S::alacas@dal.ca::2508461a-65d6-494b-b5cf-3068588cfa0e" providerId="AD" clId="Web-{11F93547-8D59-EEFF-F418-9495DCA9DD63}" dt="2020-07-17T00:31:53.027" v="926" actId="14100"/>
          <ac:spMkLst>
            <pc:docMk/>
            <pc:sldMk cId="4231409623" sldId="286"/>
            <ac:spMk id="4" creationId="{72537CD2-D8C5-4628-A8F2-71EC3B001C42}"/>
          </ac:spMkLst>
        </pc:spChg>
        <pc:picChg chg="add mod">
          <ac:chgData name="Alethea Lacas" userId="S::alacas@dal.ca::2508461a-65d6-494b-b5cf-3068588cfa0e" providerId="AD" clId="Web-{11F93547-8D59-EEFF-F418-9495DCA9DD63}" dt="2020-07-17T00:33:28.609" v="937" actId="14100"/>
          <ac:picMkLst>
            <pc:docMk/>
            <pc:sldMk cId="4231409623" sldId="286"/>
            <ac:picMk id="6" creationId="{550B8E7E-CD8B-476C-9AAC-3F333A0F61BB}"/>
          </ac:picMkLst>
        </pc:picChg>
      </pc:sldChg>
      <pc:sldChg chg="addSp modSp new">
        <pc:chgData name="Alethea Lacas" userId="S::alacas@dal.ca::2508461a-65d6-494b-b5cf-3068588cfa0e" providerId="AD" clId="Web-{11F93547-8D59-EEFF-F418-9495DCA9DD63}" dt="2020-07-17T00:15:43.531" v="548" actId="14100"/>
        <pc:sldMkLst>
          <pc:docMk/>
          <pc:sldMk cId="1375401422" sldId="287"/>
        </pc:sldMkLst>
        <pc:spChg chg="mod">
          <ac:chgData name="Alethea Lacas" userId="S::alacas@dal.ca::2508461a-65d6-494b-b5cf-3068588cfa0e" providerId="AD" clId="Web-{11F93547-8D59-EEFF-F418-9495DCA9DD63}" dt="2020-07-17T00:14:21.981" v="543" actId="20577"/>
          <ac:spMkLst>
            <pc:docMk/>
            <pc:sldMk cId="1375401422" sldId="287"/>
            <ac:spMk id="2" creationId="{CB9C9A4C-1764-4185-A5C8-8FB2CE4A7D14}"/>
          </ac:spMkLst>
        </pc:spChg>
        <pc:spChg chg="mod">
          <ac:chgData name="Alethea Lacas" userId="S::alacas@dal.ca::2508461a-65d6-494b-b5cf-3068588cfa0e" providerId="AD" clId="Web-{11F93547-8D59-EEFF-F418-9495DCA9DD63}" dt="2020-07-17T00:14:26.621" v="544" actId="20577"/>
          <ac:spMkLst>
            <pc:docMk/>
            <pc:sldMk cId="1375401422" sldId="287"/>
            <ac:spMk id="3" creationId="{1CE808B0-BF65-43B5-9B30-67AA238E3D32}"/>
          </ac:spMkLst>
        </pc:spChg>
        <pc:spChg chg="mod">
          <ac:chgData name="Alethea Lacas" userId="S::alacas@dal.ca::2508461a-65d6-494b-b5cf-3068588cfa0e" providerId="AD" clId="Web-{11F93547-8D59-EEFF-F418-9495DCA9DD63}" dt="2020-07-17T00:14:31.247" v="545" actId="20577"/>
          <ac:spMkLst>
            <pc:docMk/>
            <pc:sldMk cId="1375401422" sldId="287"/>
            <ac:spMk id="4" creationId="{B897069B-6F6D-4B50-B1BF-A9BA1089A933}"/>
          </ac:spMkLst>
        </pc:spChg>
        <pc:picChg chg="add mod">
          <ac:chgData name="Alethea Lacas" userId="S::alacas@dal.ca::2508461a-65d6-494b-b5cf-3068588cfa0e" providerId="AD" clId="Web-{11F93547-8D59-EEFF-F418-9495DCA9DD63}" dt="2020-07-17T00:15:43.531" v="548" actId="14100"/>
          <ac:picMkLst>
            <pc:docMk/>
            <pc:sldMk cId="1375401422" sldId="287"/>
            <ac:picMk id="6" creationId="{8F0C30D6-616B-4384-B30C-AF781FB3AE62}"/>
          </ac:picMkLst>
        </pc:picChg>
      </pc:sldChg>
      <pc:sldChg chg="modSp add ord replId">
        <pc:chgData name="Alethea Lacas" userId="S::alacas@dal.ca::2508461a-65d6-494b-b5cf-3068588cfa0e" providerId="AD" clId="Web-{11F93547-8D59-EEFF-F418-9495DCA9DD63}" dt="2020-07-17T00:16:23.595" v="560" actId="14100"/>
        <pc:sldMkLst>
          <pc:docMk/>
          <pc:sldMk cId="3584063079" sldId="288"/>
        </pc:sldMkLst>
        <pc:spChg chg="mod">
          <ac:chgData name="Alethea Lacas" userId="S::alacas@dal.ca::2508461a-65d6-494b-b5cf-3068588cfa0e" providerId="AD" clId="Web-{11F93547-8D59-EEFF-F418-9495DCA9DD63}" dt="2020-07-17T00:16:17.298" v="553" actId="20577"/>
          <ac:spMkLst>
            <pc:docMk/>
            <pc:sldMk cId="3584063079" sldId="288"/>
            <ac:spMk id="9" creationId="{8C754537-29DA-4BCD-8F57-949152560EC4}"/>
          </ac:spMkLst>
        </pc:spChg>
        <pc:spChg chg="mod">
          <ac:chgData name="Alethea Lacas" userId="S::alacas@dal.ca::2508461a-65d6-494b-b5cf-3068588cfa0e" providerId="AD" clId="Web-{11F93547-8D59-EEFF-F418-9495DCA9DD63}" dt="2020-07-17T00:16:23.595" v="560" actId="14100"/>
          <ac:spMkLst>
            <pc:docMk/>
            <pc:sldMk cId="3584063079" sldId="288"/>
            <ac:spMk id="10" creationId="{B646D65C-3B65-4753-9809-7348FDC98068}"/>
          </ac:spMkLst>
        </pc:spChg>
      </pc:sldChg>
      <pc:sldChg chg="modSp add ord replId">
        <pc:chgData name="Alethea Lacas" userId="S::alacas@dal.ca::2508461a-65d6-494b-b5cf-3068588cfa0e" providerId="AD" clId="Web-{11F93547-8D59-EEFF-F418-9495DCA9DD63}" dt="2020-07-17T00:34:19.361" v="939" actId="20577"/>
        <pc:sldMkLst>
          <pc:docMk/>
          <pc:sldMk cId="2972341902" sldId="289"/>
        </pc:sldMkLst>
        <pc:spChg chg="mod">
          <ac:chgData name="Alethea Lacas" userId="S::alacas@dal.ca::2508461a-65d6-494b-b5cf-3068588cfa0e" providerId="AD" clId="Web-{11F93547-8D59-EEFF-F418-9495DCA9DD63}" dt="2020-07-17T00:34:19.361" v="939" actId="20577"/>
          <ac:spMkLst>
            <pc:docMk/>
            <pc:sldMk cId="2972341902" sldId="289"/>
            <ac:spMk id="9" creationId="{8C754537-29DA-4BCD-8F57-949152560EC4}"/>
          </ac:spMkLst>
        </pc:spChg>
        <pc:spChg chg="mod">
          <ac:chgData name="Alethea Lacas" userId="S::alacas@dal.ca::2508461a-65d6-494b-b5cf-3068588cfa0e" providerId="AD" clId="Web-{11F93547-8D59-EEFF-F418-9495DCA9DD63}" dt="2020-07-17T00:17:48.461" v="573" actId="20577"/>
          <ac:spMkLst>
            <pc:docMk/>
            <pc:sldMk cId="2972341902" sldId="289"/>
            <ac:spMk id="10" creationId="{B646D65C-3B65-4753-9809-7348FDC98068}"/>
          </ac:spMkLst>
        </pc:spChg>
      </pc:sldChg>
      <pc:sldChg chg="modSp add ord replId">
        <pc:chgData name="Alethea Lacas" userId="S::alacas@dal.ca::2508461a-65d6-494b-b5cf-3068588cfa0e" providerId="AD" clId="Web-{11F93547-8D59-EEFF-F418-9495DCA9DD63}" dt="2020-07-17T00:18:30.978" v="584" actId="20577"/>
        <pc:sldMkLst>
          <pc:docMk/>
          <pc:sldMk cId="3750931920" sldId="290"/>
        </pc:sldMkLst>
        <pc:spChg chg="mod">
          <ac:chgData name="Alethea Lacas" userId="S::alacas@dal.ca::2508461a-65d6-494b-b5cf-3068588cfa0e" providerId="AD" clId="Web-{11F93547-8D59-EEFF-F418-9495DCA9DD63}" dt="2020-07-17T00:18:24.697" v="579" actId="20577"/>
          <ac:spMkLst>
            <pc:docMk/>
            <pc:sldMk cId="3750931920" sldId="290"/>
            <ac:spMk id="9" creationId="{8C754537-29DA-4BCD-8F57-949152560EC4}"/>
          </ac:spMkLst>
        </pc:spChg>
        <pc:spChg chg="mod">
          <ac:chgData name="Alethea Lacas" userId="S::alacas@dal.ca::2508461a-65d6-494b-b5cf-3068588cfa0e" providerId="AD" clId="Web-{11F93547-8D59-EEFF-F418-9495DCA9DD63}" dt="2020-07-17T00:18:30.978" v="584" actId="20577"/>
          <ac:spMkLst>
            <pc:docMk/>
            <pc:sldMk cId="3750931920" sldId="290"/>
            <ac:spMk id="10" creationId="{B646D65C-3B65-4753-9809-7348FDC98068}"/>
          </ac:spMkLst>
        </pc:spChg>
      </pc:sldChg>
      <pc:sldChg chg="modSp add ord replId">
        <pc:chgData name="Alethea Lacas" userId="S::alacas@dal.ca::2508461a-65d6-494b-b5cf-3068588cfa0e" providerId="AD" clId="Web-{11F93547-8D59-EEFF-F418-9495DCA9DD63}" dt="2020-07-17T00:20:04.076" v="601" actId="20577"/>
        <pc:sldMkLst>
          <pc:docMk/>
          <pc:sldMk cId="1358515728" sldId="291"/>
        </pc:sldMkLst>
        <pc:spChg chg="mod">
          <ac:chgData name="Alethea Lacas" userId="S::alacas@dal.ca::2508461a-65d6-494b-b5cf-3068588cfa0e" providerId="AD" clId="Web-{11F93547-8D59-EEFF-F418-9495DCA9DD63}" dt="2020-07-17T00:19:03.198" v="597" actId="20577"/>
          <ac:spMkLst>
            <pc:docMk/>
            <pc:sldMk cId="1358515728" sldId="291"/>
            <ac:spMk id="9" creationId="{8C754537-29DA-4BCD-8F57-949152560EC4}"/>
          </ac:spMkLst>
        </pc:spChg>
        <pc:spChg chg="mod">
          <ac:chgData name="Alethea Lacas" userId="S::alacas@dal.ca::2508461a-65d6-494b-b5cf-3068588cfa0e" providerId="AD" clId="Web-{11F93547-8D59-EEFF-F418-9495DCA9DD63}" dt="2020-07-17T00:20:04.076" v="601" actId="20577"/>
          <ac:spMkLst>
            <pc:docMk/>
            <pc:sldMk cId="1358515728" sldId="291"/>
            <ac:spMk id="10" creationId="{B646D65C-3B65-4753-9809-7348FDC98068}"/>
          </ac:spMkLst>
        </pc:spChg>
      </pc:sldChg>
      <pc:sldChg chg="addSp delSp modSp new mod ord modClrScheme chgLayout">
        <pc:chgData name="Alethea Lacas" userId="S::alacas@dal.ca::2508461a-65d6-494b-b5cf-3068588cfa0e" providerId="AD" clId="Web-{11F93547-8D59-EEFF-F418-9495DCA9DD63}" dt="2020-07-17T00:23:26.443" v="619"/>
        <pc:sldMkLst>
          <pc:docMk/>
          <pc:sldMk cId="3913063639" sldId="292"/>
        </pc:sldMkLst>
        <pc:spChg chg="mod ord">
          <ac:chgData name="Alethea Lacas" userId="S::alacas@dal.ca::2508461a-65d6-494b-b5cf-3068588cfa0e" providerId="AD" clId="Web-{11F93547-8D59-EEFF-F418-9495DCA9DD63}" dt="2020-07-17T00:23:26.443" v="619"/>
          <ac:spMkLst>
            <pc:docMk/>
            <pc:sldMk cId="3913063639" sldId="292"/>
            <ac:spMk id="2" creationId="{1E3FBEDA-886C-4A28-BECF-303D7852374C}"/>
          </ac:spMkLst>
        </pc:spChg>
        <pc:spChg chg="mod ord">
          <ac:chgData name="Alethea Lacas" userId="S::alacas@dal.ca::2508461a-65d6-494b-b5cf-3068588cfa0e" providerId="AD" clId="Web-{11F93547-8D59-EEFF-F418-9495DCA9DD63}" dt="2020-07-17T00:23:26.443" v="619"/>
          <ac:spMkLst>
            <pc:docMk/>
            <pc:sldMk cId="3913063639" sldId="292"/>
            <ac:spMk id="3" creationId="{E077ED8B-5A16-4352-B7C0-2944C6897D89}"/>
          </ac:spMkLst>
        </pc:spChg>
        <pc:spChg chg="add del mod ord">
          <ac:chgData name="Alethea Lacas" userId="S::alacas@dal.ca::2508461a-65d6-494b-b5cf-3068588cfa0e" providerId="AD" clId="Web-{11F93547-8D59-EEFF-F418-9495DCA9DD63}" dt="2020-07-17T00:23:26.443" v="619"/>
          <ac:spMkLst>
            <pc:docMk/>
            <pc:sldMk cId="3913063639" sldId="292"/>
            <ac:spMk id="6" creationId="{FA22B3D3-DB91-4DD4-BDD6-26DE11CBD49E}"/>
          </ac:spMkLst>
        </pc:spChg>
        <pc:spChg chg="add del mod ord">
          <ac:chgData name="Alethea Lacas" userId="S::alacas@dal.ca::2508461a-65d6-494b-b5cf-3068588cfa0e" providerId="AD" clId="Web-{11F93547-8D59-EEFF-F418-9495DCA9DD63}" dt="2020-07-17T00:23:26.443" v="619"/>
          <ac:spMkLst>
            <pc:docMk/>
            <pc:sldMk cId="3913063639" sldId="292"/>
            <ac:spMk id="7" creationId="{6D02D378-4575-40B7-AF88-3B680DE48CC9}"/>
          </ac:spMkLst>
        </pc:spChg>
        <pc:picChg chg="add mod">
          <ac:chgData name="Alethea Lacas" userId="S::alacas@dal.ca::2508461a-65d6-494b-b5cf-3068588cfa0e" providerId="AD" clId="Web-{11F93547-8D59-EEFF-F418-9495DCA9DD63}" dt="2020-07-17T00:23:00.864" v="617" actId="1076"/>
          <ac:picMkLst>
            <pc:docMk/>
            <pc:sldMk cId="3913063639" sldId="292"/>
            <ac:picMk id="4" creationId="{70452565-2E2B-4E57-AF9A-B475BB33A60C}"/>
          </ac:picMkLst>
        </pc:picChg>
        <pc:picChg chg="add mod">
          <ac:chgData name="Alethea Lacas" userId="S::alacas@dal.ca::2508461a-65d6-494b-b5cf-3068588cfa0e" providerId="AD" clId="Web-{11F93547-8D59-EEFF-F418-9495DCA9DD63}" dt="2020-07-17T00:22:49.520" v="615" actId="1076"/>
          <ac:picMkLst>
            <pc:docMk/>
            <pc:sldMk cId="3913063639" sldId="292"/>
            <ac:picMk id="5" creationId="{53DB989F-FA2B-435C-836D-AB51B4A1843C}"/>
          </ac:picMkLst>
        </pc:picChg>
      </pc:sldChg>
      <pc:sldChg chg="modSp new">
        <pc:chgData name="Alethea Lacas" userId="S::alacas@dal.ca::2508461a-65d6-494b-b5cf-3068588cfa0e" providerId="AD" clId="Web-{11F93547-8D59-EEFF-F418-9495DCA9DD63}" dt="2020-07-17T00:25:04.151" v="639" actId="20577"/>
        <pc:sldMkLst>
          <pc:docMk/>
          <pc:sldMk cId="251370366" sldId="293"/>
        </pc:sldMkLst>
        <pc:spChg chg="mod">
          <ac:chgData name="Alethea Lacas" userId="S::alacas@dal.ca::2508461a-65d6-494b-b5cf-3068588cfa0e" providerId="AD" clId="Web-{11F93547-8D59-EEFF-F418-9495DCA9DD63}" dt="2020-07-17T00:24:45.572" v="636" actId="20577"/>
          <ac:spMkLst>
            <pc:docMk/>
            <pc:sldMk cId="251370366" sldId="293"/>
            <ac:spMk id="2" creationId="{6FD9B549-BDB1-482F-BB28-94F73FBE0B4B}"/>
          </ac:spMkLst>
        </pc:spChg>
        <pc:spChg chg="mod">
          <ac:chgData name="Alethea Lacas" userId="S::alacas@dal.ca::2508461a-65d6-494b-b5cf-3068588cfa0e" providerId="AD" clId="Web-{11F93547-8D59-EEFF-F418-9495DCA9DD63}" dt="2020-07-17T00:25:04.151" v="639" actId="20577"/>
          <ac:spMkLst>
            <pc:docMk/>
            <pc:sldMk cId="251370366" sldId="293"/>
            <ac:spMk id="3" creationId="{2B964CDC-1180-4B70-8CD2-F0C3E5E5914D}"/>
          </ac:spMkLst>
        </pc:spChg>
      </pc:sldChg>
      <pc:sldChg chg="modSp new mod modClrScheme chgLayout">
        <pc:chgData name="Alethea Lacas" userId="S::alacas@dal.ca::2508461a-65d6-494b-b5cf-3068588cfa0e" providerId="AD" clId="Web-{11F93547-8D59-EEFF-F418-9495DCA9DD63}" dt="2020-07-17T00:29:27.427" v="908" actId="20577"/>
        <pc:sldMkLst>
          <pc:docMk/>
          <pc:sldMk cId="1066857875" sldId="294"/>
        </pc:sldMkLst>
        <pc:spChg chg="mod ord">
          <ac:chgData name="Alethea Lacas" userId="S::alacas@dal.ca::2508461a-65d6-494b-b5cf-3068588cfa0e" providerId="AD" clId="Web-{11F93547-8D59-EEFF-F418-9495DCA9DD63}" dt="2020-07-17T00:27:21.187" v="746" actId="14100"/>
          <ac:spMkLst>
            <pc:docMk/>
            <pc:sldMk cId="1066857875" sldId="294"/>
            <ac:spMk id="2" creationId="{39628573-3999-4D7A-BC20-01BAE90775DF}"/>
          </ac:spMkLst>
        </pc:spChg>
        <pc:spChg chg="mod ord">
          <ac:chgData name="Alethea Lacas" userId="S::alacas@dal.ca::2508461a-65d6-494b-b5cf-3068588cfa0e" providerId="AD" clId="Web-{11F93547-8D59-EEFF-F418-9495DCA9DD63}" dt="2020-07-17T00:29:27.427" v="908" actId="20577"/>
          <ac:spMkLst>
            <pc:docMk/>
            <pc:sldMk cId="1066857875" sldId="294"/>
            <ac:spMk id="3" creationId="{E2BB5ECB-739F-46C0-B603-FA239CEC5988}"/>
          </ac:spMkLst>
        </pc:spChg>
        <pc:spChg chg="mod ord">
          <ac:chgData name="Alethea Lacas" userId="S::alacas@dal.ca::2508461a-65d6-494b-b5cf-3068588cfa0e" providerId="AD" clId="Web-{11F93547-8D59-EEFF-F418-9495DCA9DD63}" dt="2020-07-17T00:28:49.519" v="867" actId="14100"/>
          <ac:spMkLst>
            <pc:docMk/>
            <pc:sldMk cId="1066857875" sldId="294"/>
            <ac:spMk id="4" creationId="{84C66DD7-D39C-4759-A7F1-E66734D09EFE}"/>
          </ac:spMkLst>
        </pc:spChg>
        <pc:spChg chg="mod">
          <ac:chgData name="Alethea Lacas" userId="S::alacas@dal.ca::2508461a-65d6-494b-b5cf-3068588cfa0e" providerId="AD" clId="Web-{11F93547-8D59-EEFF-F418-9495DCA9DD63}" dt="2020-07-17T00:25:54.184" v="674"/>
          <ac:spMkLst>
            <pc:docMk/>
            <pc:sldMk cId="1066857875" sldId="294"/>
            <ac:spMk id="5" creationId="{73A39FD5-B3ED-4D2B-8A2B-2CDDB0C53F6B}"/>
          </ac:spMkLst>
        </pc:spChg>
      </pc:sldChg>
    </pc:docChg>
  </pc:docChgLst>
  <pc:docChgLst>
    <pc:chgData name="Alethea Lacas" userId="2508461a-65d6-494b-b5cf-3068588cfa0e" providerId="ADAL" clId="{B748857F-56D6-490E-B2AF-413A3210826D}"/>
    <pc:docChg chg="undo custSel mod addSld delSld modSld sldOrd">
      <pc:chgData name="Alethea Lacas" userId="2508461a-65d6-494b-b5cf-3068588cfa0e" providerId="ADAL" clId="{B748857F-56D6-490E-B2AF-413A3210826D}" dt="2020-07-10T21:22:15.099" v="1172" actId="2696"/>
      <pc:docMkLst>
        <pc:docMk/>
      </pc:docMkLst>
      <pc:sldChg chg="addSp modSp mod">
        <pc:chgData name="Alethea Lacas" userId="2508461a-65d6-494b-b5cf-3068588cfa0e" providerId="ADAL" clId="{B748857F-56D6-490E-B2AF-413A3210826D}" dt="2020-07-10T18:56:23.620" v="255"/>
        <pc:sldMkLst>
          <pc:docMk/>
          <pc:sldMk cId="3001256143" sldId="256"/>
        </pc:sldMkLst>
        <pc:spChg chg="mod">
          <ac:chgData name="Alethea Lacas" userId="2508461a-65d6-494b-b5cf-3068588cfa0e" providerId="ADAL" clId="{B748857F-56D6-490E-B2AF-413A3210826D}" dt="2020-07-10T18:56:23.620" v="255"/>
          <ac:spMkLst>
            <pc:docMk/>
            <pc:sldMk cId="3001256143" sldId="256"/>
            <ac:spMk id="2" creationId="{08DAD9DD-9318-45BD-93F2-FA5ADD36D60A}"/>
          </ac:spMkLst>
        </pc:spChg>
        <pc:spChg chg="mod">
          <ac:chgData name="Alethea Lacas" userId="2508461a-65d6-494b-b5cf-3068588cfa0e" providerId="ADAL" clId="{B748857F-56D6-490E-B2AF-413A3210826D}" dt="2020-07-10T18:56:23.620" v="255"/>
          <ac:spMkLst>
            <pc:docMk/>
            <pc:sldMk cId="3001256143" sldId="256"/>
            <ac:spMk id="3" creationId="{8C8E74F4-607F-48B6-8E34-3B1A7DFBED83}"/>
          </ac:spMkLst>
        </pc:spChg>
        <pc:spChg chg="add mod">
          <ac:chgData name="Alethea Lacas" userId="2508461a-65d6-494b-b5cf-3068588cfa0e" providerId="ADAL" clId="{B748857F-56D6-490E-B2AF-413A3210826D}" dt="2020-07-10T18:54:29.378" v="251" actId="1076"/>
          <ac:spMkLst>
            <pc:docMk/>
            <pc:sldMk cId="3001256143" sldId="256"/>
            <ac:spMk id="4" creationId="{35FF8C40-6CA2-401E-ACD7-78BD1AF0CAD6}"/>
          </ac:spMkLst>
        </pc:spChg>
      </pc:sldChg>
      <pc:sldChg chg="modSp new mod ord">
        <pc:chgData name="Alethea Lacas" userId="2508461a-65d6-494b-b5cf-3068588cfa0e" providerId="ADAL" clId="{B748857F-56D6-490E-B2AF-413A3210826D}" dt="2020-07-10T19:12:01.535" v="761"/>
        <pc:sldMkLst>
          <pc:docMk/>
          <pc:sldMk cId="1426925188" sldId="257"/>
        </pc:sldMkLst>
        <pc:spChg chg="mod">
          <ac:chgData name="Alethea Lacas" userId="2508461a-65d6-494b-b5cf-3068588cfa0e" providerId="ADAL" clId="{B748857F-56D6-490E-B2AF-413A3210826D}" dt="2020-07-10T19:00:50.388" v="332" actId="20577"/>
          <ac:spMkLst>
            <pc:docMk/>
            <pc:sldMk cId="1426925188" sldId="257"/>
            <ac:spMk id="2" creationId="{AAC3B3B2-49B6-4389-9664-6ED058469FE1}"/>
          </ac:spMkLst>
        </pc:spChg>
        <pc:spChg chg="mod">
          <ac:chgData name="Alethea Lacas" userId="2508461a-65d6-494b-b5cf-3068588cfa0e" providerId="ADAL" clId="{B748857F-56D6-490E-B2AF-413A3210826D}" dt="2020-07-10T19:07:18.698" v="602" actId="20577"/>
          <ac:spMkLst>
            <pc:docMk/>
            <pc:sldMk cId="1426925188" sldId="257"/>
            <ac:spMk id="3" creationId="{0BA16033-19F6-4834-AC3F-F743140EFA6F}"/>
          </ac:spMkLst>
        </pc:spChg>
      </pc:sldChg>
      <pc:sldChg chg="modSp add del mod">
        <pc:chgData name="Alethea Lacas" userId="2508461a-65d6-494b-b5cf-3068588cfa0e" providerId="ADAL" clId="{B748857F-56D6-490E-B2AF-413A3210826D}" dt="2020-07-10T18:57:18.213" v="284" actId="2696"/>
        <pc:sldMkLst>
          <pc:docMk/>
          <pc:sldMk cId="3918627817" sldId="261"/>
        </pc:sldMkLst>
        <pc:spChg chg="mod">
          <ac:chgData name="Alethea Lacas" userId="2508461a-65d6-494b-b5cf-3068588cfa0e" providerId="ADAL" clId="{B748857F-56D6-490E-B2AF-413A3210826D}" dt="2020-07-10T18:56:23.620" v="255"/>
          <ac:spMkLst>
            <pc:docMk/>
            <pc:sldMk cId="3918627817" sldId="261"/>
            <ac:spMk id="3" creationId="{059A0661-0D3D-4F92-B75E-D23BF7AB01E7}"/>
          </ac:spMkLst>
        </pc:spChg>
        <pc:spChg chg="mod">
          <ac:chgData name="Alethea Lacas" userId="2508461a-65d6-494b-b5cf-3068588cfa0e" providerId="ADAL" clId="{B748857F-56D6-490E-B2AF-413A3210826D}" dt="2020-07-10T18:56:23.620" v="255"/>
          <ac:spMkLst>
            <pc:docMk/>
            <pc:sldMk cId="3918627817" sldId="261"/>
            <ac:spMk id="4" creationId="{4D44F568-5913-4DC5-8531-D0429EF20C7E}"/>
          </ac:spMkLst>
        </pc:spChg>
        <pc:spChg chg="mod">
          <ac:chgData name="Alethea Lacas" userId="2508461a-65d6-494b-b5cf-3068588cfa0e" providerId="ADAL" clId="{B748857F-56D6-490E-B2AF-413A3210826D}" dt="2020-07-10T18:56:48.668" v="283" actId="20577"/>
          <ac:spMkLst>
            <pc:docMk/>
            <pc:sldMk cId="3918627817" sldId="261"/>
            <ac:spMk id="5" creationId="{02A292F6-A898-43C4-8F14-DE7D0FC702EB}"/>
          </ac:spMkLst>
        </pc:spChg>
        <pc:spChg chg="mod">
          <ac:chgData name="Alethea Lacas" userId="2508461a-65d6-494b-b5cf-3068588cfa0e" providerId="ADAL" clId="{B748857F-56D6-490E-B2AF-413A3210826D}" dt="2020-07-10T18:56:23.620" v="255"/>
          <ac:spMkLst>
            <pc:docMk/>
            <pc:sldMk cId="3918627817" sldId="261"/>
            <ac:spMk id="6" creationId="{76A7BC83-A402-403B-8F38-82535BE43A04}"/>
          </ac:spMkLst>
        </pc:spChg>
        <pc:picChg chg="mod">
          <ac:chgData name="Alethea Lacas" userId="2508461a-65d6-494b-b5cf-3068588cfa0e" providerId="ADAL" clId="{B748857F-56D6-490E-B2AF-413A3210826D}" dt="2020-07-10T18:56:23.620" v="255"/>
          <ac:picMkLst>
            <pc:docMk/>
            <pc:sldMk cId="3918627817" sldId="261"/>
            <ac:picMk id="1026" creationId="{20B8F9C4-2F6F-49C2-803E-65D9C75779BC}"/>
          </ac:picMkLst>
        </pc:picChg>
      </pc:sldChg>
      <pc:sldChg chg="modSp mod">
        <pc:chgData name="Alethea Lacas" userId="2508461a-65d6-494b-b5cf-3068588cfa0e" providerId="ADAL" clId="{B748857F-56D6-490E-B2AF-413A3210826D}" dt="2020-07-10T18:58:06.223" v="318" actId="20577"/>
        <pc:sldMkLst>
          <pc:docMk/>
          <pc:sldMk cId="2737211590" sldId="262"/>
        </pc:sldMkLst>
        <pc:spChg chg="mod">
          <ac:chgData name="Alethea Lacas" userId="2508461a-65d6-494b-b5cf-3068588cfa0e" providerId="ADAL" clId="{B748857F-56D6-490E-B2AF-413A3210826D}" dt="2020-07-10T18:58:06.223" v="318" actId="20577"/>
          <ac:spMkLst>
            <pc:docMk/>
            <pc:sldMk cId="2737211590" sldId="262"/>
            <ac:spMk id="5" creationId="{02A292F6-A898-43C4-8F14-DE7D0FC702EB}"/>
          </ac:spMkLst>
        </pc:spChg>
      </pc:sldChg>
      <pc:sldChg chg="modSp add mod">
        <pc:chgData name="Alethea Lacas" userId="2508461a-65d6-494b-b5cf-3068588cfa0e" providerId="ADAL" clId="{B748857F-56D6-490E-B2AF-413A3210826D}" dt="2020-07-10T19:11:16.865" v="759"/>
        <pc:sldMkLst>
          <pc:docMk/>
          <pc:sldMk cId="3056864320" sldId="263"/>
        </pc:sldMkLst>
        <pc:spChg chg="mod">
          <ac:chgData name="Alethea Lacas" userId="2508461a-65d6-494b-b5cf-3068588cfa0e" providerId="ADAL" clId="{B748857F-56D6-490E-B2AF-413A3210826D}" dt="2020-07-10T19:11:06.023" v="755" actId="27636"/>
          <ac:spMkLst>
            <pc:docMk/>
            <pc:sldMk cId="3056864320" sldId="263"/>
            <ac:spMk id="2" creationId="{AAC3B3B2-49B6-4389-9664-6ED058469FE1}"/>
          </ac:spMkLst>
        </pc:spChg>
        <pc:spChg chg="mod">
          <ac:chgData name="Alethea Lacas" userId="2508461a-65d6-494b-b5cf-3068588cfa0e" providerId="ADAL" clId="{B748857F-56D6-490E-B2AF-413A3210826D}" dt="2020-07-10T19:11:16.865" v="759"/>
          <ac:spMkLst>
            <pc:docMk/>
            <pc:sldMk cId="3056864320" sldId="263"/>
            <ac:spMk id="3" creationId="{0BA16033-19F6-4834-AC3F-F743140EFA6F}"/>
          </ac:spMkLst>
        </pc:spChg>
      </pc:sldChg>
      <pc:sldChg chg="modSp new mod">
        <pc:chgData name="Alethea Lacas" userId="2508461a-65d6-494b-b5cf-3068588cfa0e" providerId="ADAL" clId="{B748857F-56D6-490E-B2AF-413A3210826D}" dt="2020-07-10T19:16:27.807" v="812" actId="20577"/>
        <pc:sldMkLst>
          <pc:docMk/>
          <pc:sldMk cId="3111810761" sldId="264"/>
        </pc:sldMkLst>
        <pc:spChg chg="mod">
          <ac:chgData name="Alethea Lacas" userId="2508461a-65d6-494b-b5cf-3068588cfa0e" providerId="ADAL" clId="{B748857F-56D6-490E-B2AF-413A3210826D}" dt="2020-07-10T19:15:57.414" v="805" actId="20577"/>
          <ac:spMkLst>
            <pc:docMk/>
            <pc:sldMk cId="3111810761" sldId="264"/>
            <ac:spMk id="2" creationId="{86E7D7A0-64A8-4BE3-8981-24D508A3FF3F}"/>
          </ac:spMkLst>
        </pc:spChg>
        <pc:spChg chg="mod">
          <ac:chgData name="Alethea Lacas" userId="2508461a-65d6-494b-b5cf-3068588cfa0e" providerId="ADAL" clId="{B748857F-56D6-490E-B2AF-413A3210826D}" dt="2020-07-10T19:16:27.807" v="812" actId="20577"/>
          <ac:spMkLst>
            <pc:docMk/>
            <pc:sldMk cId="3111810761" sldId="264"/>
            <ac:spMk id="3" creationId="{B1A56298-8B35-4F91-B10E-2089363F5201}"/>
          </ac:spMkLst>
        </pc:spChg>
      </pc:sldChg>
      <pc:sldChg chg="addSp delSp modSp new mod modClrScheme chgLayout">
        <pc:chgData name="Alethea Lacas" userId="2508461a-65d6-494b-b5cf-3068588cfa0e" providerId="ADAL" clId="{B748857F-56D6-490E-B2AF-413A3210826D}" dt="2020-07-10T19:22:28.303" v="859" actId="21"/>
        <pc:sldMkLst>
          <pc:docMk/>
          <pc:sldMk cId="2410429171" sldId="265"/>
        </pc:sldMkLst>
        <pc:spChg chg="del mod ord">
          <ac:chgData name="Alethea Lacas" userId="2508461a-65d6-494b-b5cf-3068588cfa0e" providerId="ADAL" clId="{B748857F-56D6-490E-B2AF-413A3210826D}" dt="2020-07-10T19:16:58.483" v="814" actId="700"/>
          <ac:spMkLst>
            <pc:docMk/>
            <pc:sldMk cId="2410429171" sldId="265"/>
            <ac:spMk id="2" creationId="{89B32FAD-0815-4A23-9D47-ED66C3928011}"/>
          </ac:spMkLst>
        </pc:spChg>
        <pc:spChg chg="del mod ord">
          <ac:chgData name="Alethea Lacas" userId="2508461a-65d6-494b-b5cf-3068588cfa0e" providerId="ADAL" clId="{B748857F-56D6-490E-B2AF-413A3210826D}" dt="2020-07-10T19:16:58.483" v="814" actId="700"/>
          <ac:spMkLst>
            <pc:docMk/>
            <pc:sldMk cId="2410429171" sldId="265"/>
            <ac:spMk id="3" creationId="{FDCCA677-74C2-4FE9-9EC6-33BD41273480}"/>
          </ac:spMkLst>
        </pc:spChg>
        <pc:spChg chg="add del mod ord">
          <ac:chgData name="Alethea Lacas" userId="2508461a-65d6-494b-b5cf-3068588cfa0e" providerId="ADAL" clId="{B748857F-56D6-490E-B2AF-413A3210826D}" dt="2020-07-10T19:17:17.633" v="815" actId="700"/>
          <ac:spMkLst>
            <pc:docMk/>
            <pc:sldMk cId="2410429171" sldId="265"/>
            <ac:spMk id="4" creationId="{13A6EE09-E2FA-4446-BD3A-FAEFA03187E4}"/>
          </ac:spMkLst>
        </pc:spChg>
        <pc:spChg chg="add del mod ord">
          <ac:chgData name="Alethea Lacas" userId="2508461a-65d6-494b-b5cf-3068588cfa0e" providerId="ADAL" clId="{B748857F-56D6-490E-B2AF-413A3210826D}" dt="2020-07-10T19:17:17.633" v="815" actId="700"/>
          <ac:spMkLst>
            <pc:docMk/>
            <pc:sldMk cId="2410429171" sldId="265"/>
            <ac:spMk id="5" creationId="{7C4DB669-C551-43E3-B095-8C299B9B656C}"/>
          </ac:spMkLst>
        </pc:spChg>
        <pc:spChg chg="add del mod ord">
          <ac:chgData name="Alethea Lacas" userId="2508461a-65d6-494b-b5cf-3068588cfa0e" providerId="ADAL" clId="{B748857F-56D6-490E-B2AF-413A3210826D}" dt="2020-07-10T19:17:17.633" v="815" actId="700"/>
          <ac:spMkLst>
            <pc:docMk/>
            <pc:sldMk cId="2410429171" sldId="265"/>
            <ac:spMk id="6" creationId="{8C5A5407-1F68-4A42-B4B2-8E7B4B6BEFAE}"/>
          </ac:spMkLst>
        </pc:spChg>
        <pc:spChg chg="add del mod ord">
          <ac:chgData name="Alethea Lacas" userId="2508461a-65d6-494b-b5cf-3068588cfa0e" providerId="ADAL" clId="{B748857F-56D6-490E-B2AF-413A3210826D}" dt="2020-07-10T19:17:27.125" v="816" actId="700"/>
          <ac:spMkLst>
            <pc:docMk/>
            <pc:sldMk cId="2410429171" sldId="265"/>
            <ac:spMk id="7" creationId="{AA4E995E-9EF3-4313-A50E-774C4031F097}"/>
          </ac:spMkLst>
        </pc:spChg>
        <pc:spChg chg="add del mod ord">
          <ac:chgData name="Alethea Lacas" userId="2508461a-65d6-494b-b5cf-3068588cfa0e" providerId="ADAL" clId="{B748857F-56D6-490E-B2AF-413A3210826D}" dt="2020-07-10T19:17:27.125" v="816" actId="700"/>
          <ac:spMkLst>
            <pc:docMk/>
            <pc:sldMk cId="2410429171" sldId="265"/>
            <ac:spMk id="8" creationId="{20087414-A604-40B1-BDDA-E502A06C99BB}"/>
          </ac:spMkLst>
        </pc:spChg>
        <pc:spChg chg="add mod ord">
          <ac:chgData name="Alethea Lacas" userId="2508461a-65d6-494b-b5cf-3068588cfa0e" providerId="ADAL" clId="{B748857F-56D6-490E-B2AF-413A3210826D}" dt="2020-07-10T19:18:04.819" v="837" actId="26606"/>
          <ac:spMkLst>
            <pc:docMk/>
            <pc:sldMk cId="2410429171" sldId="265"/>
            <ac:spMk id="9" creationId="{8C754537-29DA-4BCD-8F57-949152560EC4}"/>
          </ac:spMkLst>
        </pc:spChg>
        <pc:spChg chg="add mod ord">
          <ac:chgData name="Alethea Lacas" userId="2508461a-65d6-494b-b5cf-3068588cfa0e" providerId="ADAL" clId="{B748857F-56D6-490E-B2AF-413A3210826D}" dt="2020-07-10T19:18:04.819" v="837" actId="26606"/>
          <ac:spMkLst>
            <pc:docMk/>
            <pc:sldMk cId="2410429171" sldId="265"/>
            <ac:spMk id="10" creationId="{B646D65C-3B65-4753-9809-7348FDC98068}"/>
          </ac:spMkLst>
        </pc:spChg>
        <pc:spChg chg="add del mod">
          <ac:chgData name="Alethea Lacas" userId="2508461a-65d6-494b-b5cf-3068588cfa0e" providerId="ADAL" clId="{B748857F-56D6-490E-B2AF-413A3210826D}" dt="2020-07-10T19:22:28.303" v="859" actId="21"/>
          <ac:spMkLst>
            <pc:docMk/>
            <pc:sldMk cId="2410429171" sldId="265"/>
            <ac:spMk id="14" creationId="{38237985-AC46-493A-A79A-3796CAF24479}"/>
          </ac:spMkLst>
        </pc:spChg>
        <pc:spChg chg="add del mod">
          <ac:chgData name="Alethea Lacas" userId="2508461a-65d6-494b-b5cf-3068588cfa0e" providerId="ADAL" clId="{B748857F-56D6-490E-B2AF-413A3210826D}" dt="2020-07-10T19:18:04.787" v="836" actId="26606"/>
          <ac:spMkLst>
            <pc:docMk/>
            <pc:sldMk cId="2410429171" sldId="265"/>
            <ac:spMk id="15" creationId="{79E0A393-90B9-452D-85D2-232B87C49424}"/>
          </ac:spMkLst>
        </pc:spChg>
        <pc:spChg chg="add del mod">
          <ac:chgData name="Alethea Lacas" userId="2508461a-65d6-494b-b5cf-3068588cfa0e" providerId="ADAL" clId="{B748857F-56D6-490E-B2AF-413A3210826D}" dt="2020-07-10T19:18:04.787" v="836" actId="26606"/>
          <ac:spMkLst>
            <pc:docMk/>
            <pc:sldMk cId="2410429171" sldId="265"/>
            <ac:spMk id="17" creationId="{EF964EDD-FFDE-48AE-9A54-A63E72A9BB89}"/>
          </ac:spMkLst>
        </pc:spChg>
        <pc:spChg chg="add del mod">
          <ac:chgData name="Alethea Lacas" userId="2508461a-65d6-494b-b5cf-3068588cfa0e" providerId="ADAL" clId="{B748857F-56D6-490E-B2AF-413A3210826D}" dt="2020-07-10T19:18:04.787" v="836" actId="26606"/>
          <ac:spMkLst>
            <pc:docMk/>
            <pc:sldMk cId="2410429171" sldId="265"/>
            <ac:spMk id="19" creationId="{82BFCA85-173B-4412-8134-DFB97F9F445F}"/>
          </ac:spMkLst>
        </pc:spChg>
        <pc:spChg chg="add del mod">
          <ac:chgData name="Alethea Lacas" userId="2508461a-65d6-494b-b5cf-3068588cfa0e" providerId="ADAL" clId="{B748857F-56D6-490E-B2AF-413A3210826D}" dt="2020-07-10T19:21:53.611" v="855" actId="931"/>
          <ac:spMkLst>
            <pc:docMk/>
            <pc:sldMk cId="2410429171" sldId="265"/>
            <ac:spMk id="21" creationId="{180BED78-FE46-4C42-9EC8-73306E6F4B3F}"/>
          </ac:spMkLst>
        </pc:spChg>
        <pc:spChg chg="add mod">
          <ac:chgData name="Alethea Lacas" userId="2508461a-65d6-494b-b5cf-3068588cfa0e" providerId="ADAL" clId="{B748857F-56D6-490E-B2AF-413A3210826D}" dt="2020-07-10T19:18:37.976" v="854" actId="20577"/>
          <ac:spMkLst>
            <pc:docMk/>
            <pc:sldMk cId="2410429171" sldId="265"/>
            <ac:spMk id="22" creationId="{EB395497-D3E9-4BD8-BE8B-B78C2EFE6788}"/>
          </ac:spMkLst>
        </pc:spChg>
        <pc:spChg chg="add mod">
          <ac:chgData name="Alethea Lacas" userId="2508461a-65d6-494b-b5cf-3068588cfa0e" providerId="ADAL" clId="{B748857F-56D6-490E-B2AF-413A3210826D}" dt="2020-07-10T19:18:04.819" v="837" actId="26606"/>
          <ac:spMkLst>
            <pc:docMk/>
            <pc:sldMk cId="2410429171" sldId="265"/>
            <ac:spMk id="23" creationId="{1F6114B8-8AA6-4947-9A9E-67452F872F55}"/>
          </ac:spMkLst>
        </pc:spChg>
        <pc:picChg chg="add del mod">
          <ac:chgData name="Alethea Lacas" userId="2508461a-65d6-494b-b5cf-3068588cfa0e" providerId="ADAL" clId="{B748857F-56D6-490E-B2AF-413A3210826D}" dt="2020-07-10T19:22:22.622" v="858" actId="478"/>
          <ac:picMkLst>
            <pc:docMk/>
            <pc:sldMk cId="2410429171" sldId="265"/>
            <ac:picMk id="12" creationId="{EBE0ACE0-C570-4054-B7E3-93EDA0697725}"/>
          </ac:picMkLst>
        </pc:picChg>
      </pc:sldChg>
      <pc:sldChg chg="modSp add mod">
        <pc:chgData name="Alethea Lacas" userId="2508461a-65d6-494b-b5cf-3068588cfa0e" providerId="ADAL" clId="{B748857F-56D6-490E-B2AF-413A3210826D}" dt="2020-07-10T21:02:22.949" v="911" actId="27636"/>
        <pc:sldMkLst>
          <pc:docMk/>
          <pc:sldMk cId="3740827061" sldId="266"/>
        </pc:sldMkLst>
        <pc:spChg chg="mod">
          <ac:chgData name="Alethea Lacas" userId="2508461a-65d6-494b-b5cf-3068588cfa0e" providerId="ADAL" clId="{B748857F-56D6-490E-B2AF-413A3210826D}" dt="2020-07-10T19:23:30.712" v="878" actId="404"/>
          <ac:spMkLst>
            <pc:docMk/>
            <pc:sldMk cId="3740827061" sldId="266"/>
            <ac:spMk id="9" creationId="{8C754537-29DA-4BCD-8F57-949152560EC4}"/>
          </ac:spMkLst>
        </pc:spChg>
        <pc:spChg chg="mod">
          <ac:chgData name="Alethea Lacas" userId="2508461a-65d6-494b-b5cf-3068588cfa0e" providerId="ADAL" clId="{B748857F-56D6-490E-B2AF-413A3210826D}" dt="2020-07-10T21:02:22.949" v="911" actId="27636"/>
          <ac:spMkLst>
            <pc:docMk/>
            <pc:sldMk cId="3740827061" sldId="266"/>
            <ac:spMk id="10" creationId="{B646D65C-3B65-4753-9809-7348FDC98068}"/>
          </ac:spMkLst>
        </pc:spChg>
      </pc:sldChg>
      <pc:sldChg chg="addSp delSp modSp new mod ord modClrScheme chgLayout">
        <pc:chgData name="Alethea Lacas" userId="2508461a-65d6-494b-b5cf-3068588cfa0e" providerId="ADAL" clId="{B748857F-56D6-490E-B2AF-413A3210826D}" dt="2020-07-10T21:12:15.320" v="1028"/>
        <pc:sldMkLst>
          <pc:docMk/>
          <pc:sldMk cId="4037986403" sldId="267"/>
        </pc:sldMkLst>
        <pc:spChg chg="mod ord">
          <ac:chgData name="Alethea Lacas" userId="2508461a-65d6-494b-b5cf-3068588cfa0e" providerId="ADAL" clId="{B748857F-56D6-490E-B2AF-413A3210826D}" dt="2020-07-10T21:06:46.084" v="946" actId="700"/>
          <ac:spMkLst>
            <pc:docMk/>
            <pc:sldMk cId="4037986403" sldId="267"/>
            <ac:spMk id="2" creationId="{2CF6F44B-AAA8-4C44-BF21-F26A679F2490}"/>
          </ac:spMkLst>
        </pc:spChg>
        <pc:spChg chg="mod ord">
          <ac:chgData name="Alethea Lacas" userId="2508461a-65d6-494b-b5cf-3068588cfa0e" providerId="ADAL" clId="{B748857F-56D6-490E-B2AF-413A3210826D}" dt="2020-07-10T21:06:46.084" v="946" actId="700"/>
          <ac:spMkLst>
            <pc:docMk/>
            <pc:sldMk cId="4037986403" sldId="267"/>
            <ac:spMk id="3" creationId="{66DAD788-0476-423B-B2DD-23615C3AF305}"/>
          </ac:spMkLst>
        </pc:spChg>
        <pc:spChg chg="add del mod ord">
          <ac:chgData name="Alethea Lacas" userId="2508461a-65d6-494b-b5cf-3068588cfa0e" providerId="ADAL" clId="{B748857F-56D6-490E-B2AF-413A3210826D}" dt="2020-07-10T21:02:50.725" v="915" actId="700"/>
          <ac:spMkLst>
            <pc:docMk/>
            <pc:sldMk cId="4037986403" sldId="267"/>
            <ac:spMk id="8" creationId="{E1F1349E-D3FB-413A-8E52-AE51E028EC3D}"/>
          </ac:spMkLst>
        </pc:spChg>
        <pc:spChg chg="add del mod ord">
          <ac:chgData name="Alethea Lacas" userId="2508461a-65d6-494b-b5cf-3068588cfa0e" providerId="ADAL" clId="{B748857F-56D6-490E-B2AF-413A3210826D}" dt="2020-07-10T21:02:50.725" v="915" actId="700"/>
          <ac:spMkLst>
            <pc:docMk/>
            <pc:sldMk cId="4037986403" sldId="267"/>
            <ac:spMk id="9" creationId="{A75AAFF4-D467-47EE-BCE0-487678ADE07C}"/>
          </ac:spMkLst>
        </pc:spChg>
        <pc:spChg chg="add del mod ord">
          <ac:chgData name="Alethea Lacas" userId="2508461a-65d6-494b-b5cf-3068588cfa0e" providerId="ADAL" clId="{B748857F-56D6-490E-B2AF-413A3210826D}" dt="2020-07-10T21:04:59.025" v="942" actId="700"/>
          <ac:spMkLst>
            <pc:docMk/>
            <pc:sldMk cId="4037986403" sldId="267"/>
            <ac:spMk id="10" creationId="{15791F9C-C462-4897-BD4D-7E6477411714}"/>
          </ac:spMkLst>
        </pc:spChg>
        <pc:spChg chg="add del mod ord">
          <ac:chgData name="Alethea Lacas" userId="2508461a-65d6-494b-b5cf-3068588cfa0e" providerId="ADAL" clId="{B748857F-56D6-490E-B2AF-413A3210826D}" dt="2020-07-10T21:04:59.025" v="942" actId="700"/>
          <ac:spMkLst>
            <pc:docMk/>
            <pc:sldMk cId="4037986403" sldId="267"/>
            <ac:spMk id="11" creationId="{05F8C970-7900-4EA8-B9EA-105E688B86A0}"/>
          </ac:spMkLst>
        </pc:spChg>
        <pc:spChg chg="add del mod ord">
          <ac:chgData name="Alethea Lacas" userId="2508461a-65d6-494b-b5cf-3068588cfa0e" providerId="ADAL" clId="{B748857F-56D6-490E-B2AF-413A3210826D}" dt="2020-07-10T21:04:59.025" v="942" actId="700"/>
          <ac:spMkLst>
            <pc:docMk/>
            <pc:sldMk cId="4037986403" sldId="267"/>
            <ac:spMk id="12" creationId="{A0E65993-918E-4E9C-A150-554280246287}"/>
          </ac:spMkLst>
        </pc:spChg>
        <pc:spChg chg="add del mod ord">
          <ac:chgData name="Alethea Lacas" userId="2508461a-65d6-494b-b5cf-3068588cfa0e" providerId="ADAL" clId="{B748857F-56D6-490E-B2AF-413A3210826D}" dt="2020-07-10T21:04:59.025" v="942" actId="700"/>
          <ac:spMkLst>
            <pc:docMk/>
            <pc:sldMk cId="4037986403" sldId="267"/>
            <ac:spMk id="13" creationId="{379ED7C7-F938-4FAE-9B95-C3025F948697}"/>
          </ac:spMkLst>
        </pc:spChg>
        <pc:spChg chg="add del mod">
          <ac:chgData name="Alethea Lacas" userId="2508461a-65d6-494b-b5cf-3068588cfa0e" providerId="ADAL" clId="{B748857F-56D6-490E-B2AF-413A3210826D}" dt="2020-07-10T21:03:44.310" v="930"/>
          <ac:spMkLst>
            <pc:docMk/>
            <pc:sldMk cId="4037986403" sldId="267"/>
            <ac:spMk id="14" creationId="{0DDB0F68-E1EC-4B2D-9E43-A4589A7BCB66}"/>
          </ac:spMkLst>
        </pc:spChg>
        <pc:spChg chg="add del mod ord">
          <ac:chgData name="Alethea Lacas" userId="2508461a-65d6-494b-b5cf-3068588cfa0e" providerId="ADAL" clId="{B748857F-56D6-490E-B2AF-413A3210826D}" dt="2020-07-10T21:05:09.128" v="943" actId="700"/>
          <ac:spMkLst>
            <pc:docMk/>
            <pc:sldMk cId="4037986403" sldId="267"/>
            <ac:spMk id="15" creationId="{867EE9C3-D659-4F85-81C4-9C1A323510CC}"/>
          </ac:spMkLst>
        </pc:spChg>
        <pc:spChg chg="add del mod ord">
          <ac:chgData name="Alethea Lacas" userId="2508461a-65d6-494b-b5cf-3068588cfa0e" providerId="ADAL" clId="{B748857F-56D6-490E-B2AF-413A3210826D}" dt="2020-07-10T21:05:09.128" v="943" actId="700"/>
          <ac:spMkLst>
            <pc:docMk/>
            <pc:sldMk cId="4037986403" sldId="267"/>
            <ac:spMk id="16" creationId="{230F7DD1-87E5-4408-B6C3-5F9B4926B11A}"/>
          </ac:spMkLst>
        </pc:spChg>
        <pc:spChg chg="add del mod ord">
          <ac:chgData name="Alethea Lacas" userId="2508461a-65d6-494b-b5cf-3068588cfa0e" providerId="ADAL" clId="{B748857F-56D6-490E-B2AF-413A3210826D}" dt="2020-07-10T21:05:09.128" v="943" actId="700"/>
          <ac:spMkLst>
            <pc:docMk/>
            <pc:sldMk cId="4037986403" sldId="267"/>
            <ac:spMk id="17" creationId="{B4ED5B5F-BFDA-49DD-824A-55B97ADD1757}"/>
          </ac:spMkLst>
        </pc:spChg>
        <pc:spChg chg="add del mod ord">
          <ac:chgData name="Alethea Lacas" userId="2508461a-65d6-494b-b5cf-3068588cfa0e" providerId="ADAL" clId="{B748857F-56D6-490E-B2AF-413A3210826D}" dt="2020-07-10T21:05:16.390" v="944" actId="700"/>
          <ac:spMkLst>
            <pc:docMk/>
            <pc:sldMk cId="4037986403" sldId="267"/>
            <ac:spMk id="18" creationId="{8FC59238-ADA7-4495-A6CB-43F1E7B8848D}"/>
          </ac:spMkLst>
        </pc:spChg>
        <pc:spChg chg="add del mod ord">
          <ac:chgData name="Alethea Lacas" userId="2508461a-65d6-494b-b5cf-3068588cfa0e" providerId="ADAL" clId="{B748857F-56D6-490E-B2AF-413A3210826D}" dt="2020-07-10T21:05:16.390" v="944" actId="700"/>
          <ac:spMkLst>
            <pc:docMk/>
            <pc:sldMk cId="4037986403" sldId="267"/>
            <ac:spMk id="19" creationId="{DE2540CC-0B7F-425B-9A8B-72163CF4549D}"/>
          </ac:spMkLst>
        </pc:spChg>
        <pc:spChg chg="add del mod ord">
          <ac:chgData name="Alethea Lacas" userId="2508461a-65d6-494b-b5cf-3068588cfa0e" providerId="ADAL" clId="{B748857F-56D6-490E-B2AF-413A3210826D}" dt="2020-07-10T21:05:16.390" v="944" actId="700"/>
          <ac:spMkLst>
            <pc:docMk/>
            <pc:sldMk cId="4037986403" sldId="267"/>
            <ac:spMk id="20" creationId="{A8589917-5879-4DE1-BB81-2B620ADB4548}"/>
          </ac:spMkLst>
        </pc:spChg>
        <pc:spChg chg="add del mod ord">
          <ac:chgData name="Alethea Lacas" userId="2508461a-65d6-494b-b5cf-3068588cfa0e" providerId="ADAL" clId="{B748857F-56D6-490E-B2AF-413A3210826D}" dt="2020-07-10T21:06:42.690" v="945" actId="700"/>
          <ac:spMkLst>
            <pc:docMk/>
            <pc:sldMk cId="4037986403" sldId="267"/>
            <ac:spMk id="21" creationId="{02934CC5-CA5E-4339-879D-8DD5BB279623}"/>
          </ac:spMkLst>
        </pc:spChg>
        <pc:spChg chg="add del mod ord">
          <ac:chgData name="Alethea Lacas" userId="2508461a-65d6-494b-b5cf-3068588cfa0e" providerId="ADAL" clId="{B748857F-56D6-490E-B2AF-413A3210826D}" dt="2020-07-10T21:06:42.690" v="945" actId="700"/>
          <ac:spMkLst>
            <pc:docMk/>
            <pc:sldMk cId="4037986403" sldId="267"/>
            <ac:spMk id="22" creationId="{280CC36E-C454-4287-A4C8-80C016F857B2}"/>
          </ac:spMkLst>
        </pc:spChg>
        <pc:spChg chg="add del mod ord">
          <ac:chgData name="Alethea Lacas" userId="2508461a-65d6-494b-b5cf-3068588cfa0e" providerId="ADAL" clId="{B748857F-56D6-490E-B2AF-413A3210826D}" dt="2020-07-10T21:06:42.690" v="945" actId="700"/>
          <ac:spMkLst>
            <pc:docMk/>
            <pc:sldMk cId="4037986403" sldId="267"/>
            <ac:spMk id="23" creationId="{051894CE-B97C-4CF3-95FB-F4DA2E1DDDF8}"/>
          </ac:spMkLst>
        </pc:spChg>
        <pc:spChg chg="add del mod ord">
          <ac:chgData name="Alethea Lacas" userId="2508461a-65d6-494b-b5cf-3068588cfa0e" providerId="ADAL" clId="{B748857F-56D6-490E-B2AF-413A3210826D}" dt="2020-07-10T21:06:46.084" v="946" actId="700"/>
          <ac:spMkLst>
            <pc:docMk/>
            <pc:sldMk cId="4037986403" sldId="267"/>
            <ac:spMk id="24" creationId="{E99A9AE0-96A6-4188-A4B7-4A5993434D35}"/>
          </ac:spMkLst>
        </pc:spChg>
        <pc:spChg chg="add del mod ord">
          <ac:chgData name="Alethea Lacas" userId="2508461a-65d6-494b-b5cf-3068588cfa0e" providerId="ADAL" clId="{B748857F-56D6-490E-B2AF-413A3210826D}" dt="2020-07-10T21:06:46.084" v="946" actId="700"/>
          <ac:spMkLst>
            <pc:docMk/>
            <pc:sldMk cId="4037986403" sldId="267"/>
            <ac:spMk id="25" creationId="{BECE4D65-6FD5-4AC1-BEFB-54BECBB14BAB}"/>
          </ac:spMkLst>
        </pc:spChg>
        <pc:spChg chg="add del mod ord">
          <ac:chgData name="Alethea Lacas" userId="2508461a-65d6-494b-b5cf-3068588cfa0e" providerId="ADAL" clId="{B748857F-56D6-490E-B2AF-413A3210826D}" dt="2020-07-10T21:06:46.084" v="946" actId="700"/>
          <ac:spMkLst>
            <pc:docMk/>
            <pc:sldMk cId="4037986403" sldId="267"/>
            <ac:spMk id="26" creationId="{3EA6CFFE-2BEB-4C13-9646-A1AD2EEC39E5}"/>
          </ac:spMkLst>
        </pc:spChg>
        <pc:spChg chg="add mod ord">
          <ac:chgData name="Alethea Lacas" userId="2508461a-65d6-494b-b5cf-3068588cfa0e" providerId="ADAL" clId="{B748857F-56D6-490E-B2AF-413A3210826D}" dt="2020-07-10T21:07:38.340" v="972" actId="20577"/>
          <ac:spMkLst>
            <pc:docMk/>
            <pc:sldMk cId="4037986403" sldId="267"/>
            <ac:spMk id="27" creationId="{6B46439F-5067-4098-A7B5-888A95247622}"/>
          </ac:spMkLst>
        </pc:spChg>
        <pc:spChg chg="add mod ord">
          <ac:chgData name="Alethea Lacas" userId="2508461a-65d6-494b-b5cf-3068588cfa0e" providerId="ADAL" clId="{B748857F-56D6-490E-B2AF-413A3210826D}" dt="2020-07-10T21:06:46.084" v="946" actId="700"/>
          <ac:spMkLst>
            <pc:docMk/>
            <pc:sldMk cId="4037986403" sldId="267"/>
            <ac:spMk id="28" creationId="{D106E3AA-034F-44F6-A814-3997B60BFB99}"/>
          </ac:spMkLst>
        </pc:spChg>
        <pc:picChg chg="add mod">
          <ac:chgData name="Alethea Lacas" userId="2508461a-65d6-494b-b5cf-3068588cfa0e" providerId="ADAL" clId="{B748857F-56D6-490E-B2AF-413A3210826D}" dt="2020-07-10T21:07:29.317" v="956" actId="1076"/>
          <ac:picMkLst>
            <pc:docMk/>
            <pc:sldMk cId="4037986403" sldId="267"/>
            <ac:picMk id="5" creationId="{97344D27-12D1-4AD3-81DA-1A5BB406338E}"/>
          </ac:picMkLst>
        </pc:picChg>
        <pc:picChg chg="add mod">
          <ac:chgData name="Alethea Lacas" userId="2508461a-65d6-494b-b5cf-3068588cfa0e" providerId="ADAL" clId="{B748857F-56D6-490E-B2AF-413A3210826D}" dt="2020-07-10T21:07:23.388" v="955" actId="1076"/>
          <ac:picMkLst>
            <pc:docMk/>
            <pc:sldMk cId="4037986403" sldId="267"/>
            <ac:picMk id="7" creationId="{D474E4C9-FD9D-495B-AABC-38F9B15088D3}"/>
          </ac:picMkLst>
        </pc:picChg>
      </pc:sldChg>
      <pc:sldChg chg="new">
        <pc:chgData name="Alethea Lacas" userId="2508461a-65d6-494b-b5cf-3068588cfa0e" providerId="ADAL" clId="{B748857F-56D6-490E-B2AF-413A3210826D}" dt="2020-07-10T21:07:44.156" v="973" actId="680"/>
        <pc:sldMkLst>
          <pc:docMk/>
          <pc:sldMk cId="3541327190" sldId="268"/>
        </pc:sldMkLst>
      </pc:sldChg>
      <pc:sldChg chg="modSp add mod ord">
        <pc:chgData name="Alethea Lacas" userId="2508461a-65d6-494b-b5cf-3068588cfa0e" providerId="ADAL" clId="{B748857F-56D6-490E-B2AF-413A3210826D}" dt="2020-07-10T21:08:34.676" v="983" actId="20577"/>
        <pc:sldMkLst>
          <pc:docMk/>
          <pc:sldMk cId="2293217487" sldId="269"/>
        </pc:sldMkLst>
        <pc:spChg chg="mod">
          <ac:chgData name="Alethea Lacas" userId="2508461a-65d6-494b-b5cf-3068588cfa0e" providerId="ADAL" clId="{B748857F-56D6-490E-B2AF-413A3210826D}" dt="2020-07-10T21:08:25.284" v="978" actId="20577"/>
          <ac:spMkLst>
            <pc:docMk/>
            <pc:sldMk cId="2293217487" sldId="269"/>
            <ac:spMk id="9" creationId="{8C754537-29DA-4BCD-8F57-949152560EC4}"/>
          </ac:spMkLst>
        </pc:spChg>
        <pc:spChg chg="mod">
          <ac:chgData name="Alethea Lacas" userId="2508461a-65d6-494b-b5cf-3068588cfa0e" providerId="ADAL" clId="{B748857F-56D6-490E-B2AF-413A3210826D}" dt="2020-07-10T21:08:34.676" v="983" actId="20577"/>
          <ac:spMkLst>
            <pc:docMk/>
            <pc:sldMk cId="2293217487" sldId="269"/>
            <ac:spMk id="10" creationId="{B646D65C-3B65-4753-9809-7348FDC98068}"/>
          </ac:spMkLst>
        </pc:spChg>
      </pc:sldChg>
      <pc:sldChg chg="add del">
        <pc:chgData name="Alethea Lacas" userId="2508461a-65d6-494b-b5cf-3068588cfa0e" providerId="ADAL" clId="{B748857F-56D6-490E-B2AF-413A3210826D}" dt="2020-07-10T21:08:48.373" v="985"/>
        <pc:sldMkLst>
          <pc:docMk/>
          <pc:sldMk cId="1181520243" sldId="270"/>
        </pc:sldMkLst>
      </pc:sldChg>
      <pc:sldChg chg="modSp add mod">
        <pc:chgData name="Alethea Lacas" userId="2508461a-65d6-494b-b5cf-3068588cfa0e" providerId="ADAL" clId="{B748857F-56D6-490E-B2AF-413A3210826D}" dt="2020-07-10T21:12:06.938" v="1026" actId="14100"/>
        <pc:sldMkLst>
          <pc:docMk/>
          <pc:sldMk cId="2644188711" sldId="270"/>
        </pc:sldMkLst>
        <pc:spChg chg="mod">
          <ac:chgData name="Alethea Lacas" userId="2508461a-65d6-494b-b5cf-3068588cfa0e" providerId="ADAL" clId="{B748857F-56D6-490E-B2AF-413A3210826D}" dt="2020-07-10T21:10:14.459" v="1003" actId="20577"/>
          <ac:spMkLst>
            <pc:docMk/>
            <pc:sldMk cId="2644188711" sldId="270"/>
            <ac:spMk id="9" creationId="{8C754537-29DA-4BCD-8F57-949152560EC4}"/>
          </ac:spMkLst>
        </pc:spChg>
        <pc:spChg chg="mod">
          <ac:chgData name="Alethea Lacas" userId="2508461a-65d6-494b-b5cf-3068588cfa0e" providerId="ADAL" clId="{B748857F-56D6-490E-B2AF-413A3210826D}" dt="2020-07-10T21:12:06.938" v="1026" actId="14100"/>
          <ac:spMkLst>
            <pc:docMk/>
            <pc:sldMk cId="2644188711" sldId="270"/>
            <ac:spMk id="10" creationId="{B646D65C-3B65-4753-9809-7348FDC98068}"/>
          </ac:spMkLst>
        </pc:spChg>
      </pc:sldChg>
      <pc:sldChg chg="add">
        <pc:chgData name="Alethea Lacas" userId="2508461a-65d6-494b-b5cf-3068588cfa0e" providerId="ADAL" clId="{B748857F-56D6-490E-B2AF-413A3210826D}" dt="2020-07-10T21:08:53.603" v="987"/>
        <pc:sldMkLst>
          <pc:docMk/>
          <pc:sldMk cId="3271525792" sldId="271"/>
        </pc:sldMkLst>
      </pc:sldChg>
      <pc:sldChg chg="modSp add mod">
        <pc:chgData name="Alethea Lacas" userId="2508461a-65d6-494b-b5cf-3068588cfa0e" providerId="ADAL" clId="{B748857F-56D6-490E-B2AF-413A3210826D}" dt="2020-07-10T21:11:34.015" v="1025" actId="14100"/>
        <pc:sldMkLst>
          <pc:docMk/>
          <pc:sldMk cId="1336358326" sldId="272"/>
        </pc:sldMkLst>
        <pc:spChg chg="mod">
          <ac:chgData name="Alethea Lacas" userId="2508461a-65d6-494b-b5cf-3068588cfa0e" providerId="ADAL" clId="{B748857F-56D6-490E-B2AF-413A3210826D}" dt="2020-07-10T21:09:26.499" v="999" actId="113"/>
          <ac:spMkLst>
            <pc:docMk/>
            <pc:sldMk cId="1336358326" sldId="272"/>
            <ac:spMk id="9" creationId="{8C754537-29DA-4BCD-8F57-949152560EC4}"/>
          </ac:spMkLst>
        </pc:spChg>
        <pc:spChg chg="mod">
          <ac:chgData name="Alethea Lacas" userId="2508461a-65d6-494b-b5cf-3068588cfa0e" providerId="ADAL" clId="{B748857F-56D6-490E-B2AF-413A3210826D}" dt="2020-07-10T21:11:34.015" v="1025" actId="14100"/>
          <ac:spMkLst>
            <pc:docMk/>
            <pc:sldMk cId="1336358326" sldId="272"/>
            <ac:spMk id="10" creationId="{B646D65C-3B65-4753-9809-7348FDC98068}"/>
          </ac:spMkLst>
        </pc:spChg>
      </pc:sldChg>
      <pc:sldChg chg="modSp add mod ord">
        <pc:chgData name="Alethea Lacas" userId="2508461a-65d6-494b-b5cf-3068588cfa0e" providerId="ADAL" clId="{B748857F-56D6-490E-B2AF-413A3210826D}" dt="2020-07-10T21:11:23.927" v="1024" actId="14100"/>
        <pc:sldMkLst>
          <pc:docMk/>
          <pc:sldMk cId="55721045" sldId="273"/>
        </pc:sldMkLst>
        <pc:spChg chg="mod">
          <ac:chgData name="Alethea Lacas" userId="2508461a-65d6-494b-b5cf-3068588cfa0e" providerId="ADAL" clId="{B748857F-56D6-490E-B2AF-413A3210826D}" dt="2020-07-10T21:11:10.724" v="1022" actId="20577"/>
          <ac:spMkLst>
            <pc:docMk/>
            <pc:sldMk cId="55721045" sldId="273"/>
            <ac:spMk id="9" creationId="{8C754537-29DA-4BCD-8F57-949152560EC4}"/>
          </ac:spMkLst>
        </pc:spChg>
        <pc:spChg chg="mod">
          <ac:chgData name="Alethea Lacas" userId="2508461a-65d6-494b-b5cf-3068588cfa0e" providerId="ADAL" clId="{B748857F-56D6-490E-B2AF-413A3210826D}" dt="2020-07-10T21:11:23.927" v="1024" actId="14100"/>
          <ac:spMkLst>
            <pc:docMk/>
            <pc:sldMk cId="55721045" sldId="273"/>
            <ac:spMk id="10" creationId="{B646D65C-3B65-4753-9809-7348FDC98068}"/>
          </ac:spMkLst>
        </pc:spChg>
      </pc:sldChg>
      <pc:sldChg chg="modSp new mod">
        <pc:chgData name="Alethea Lacas" userId="2508461a-65d6-494b-b5cf-3068588cfa0e" providerId="ADAL" clId="{B748857F-56D6-490E-B2AF-413A3210826D}" dt="2020-07-10T21:16:04.432" v="1140" actId="20577"/>
        <pc:sldMkLst>
          <pc:docMk/>
          <pc:sldMk cId="197702731" sldId="274"/>
        </pc:sldMkLst>
        <pc:spChg chg="mod">
          <ac:chgData name="Alethea Lacas" userId="2508461a-65d6-494b-b5cf-3068588cfa0e" providerId="ADAL" clId="{B748857F-56D6-490E-B2AF-413A3210826D}" dt="2020-07-10T21:16:04.432" v="1140" actId="20577"/>
          <ac:spMkLst>
            <pc:docMk/>
            <pc:sldMk cId="197702731" sldId="274"/>
            <ac:spMk id="2" creationId="{ACAC2B0A-5480-4F40-95C6-85ECB8264440}"/>
          </ac:spMkLst>
        </pc:spChg>
        <pc:spChg chg="mod">
          <ac:chgData name="Alethea Lacas" userId="2508461a-65d6-494b-b5cf-3068588cfa0e" providerId="ADAL" clId="{B748857F-56D6-490E-B2AF-413A3210826D}" dt="2020-07-10T21:15:28.881" v="1096" actId="20577"/>
          <ac:spMkLst>
            <pc:docMk/>
            <pc:sldMk cId="197702731" sldId="274"/>
            <ac:spMk id="3" creationId="{2644B4B0-F132-4383-BDC6-09F1E9657BD0}"/>
          </ac:spMkLst>
        </pc:spChg>
        <pc:spChg chg="mod">
          <ac:chgData name="Alethea Lacas" userId="2508461a-65d6-494b-b5cf-3068588cfa0e" providerId="ADAL" clId="{B748857F-56D6-490E-B2AF-413A3210826D}" dt="2020-07-10T21:14:07.309" v="1055" actId="6549"/>
          <ac:spMkLst>
            <pc:docMk/>
            <pc:sldMk cId="197702731" sldId="274"/>
            <ac:spMk id="4" creationId="{0EAAC909-0C60-4A3B-8E30-61C88578BBE1}"/>
          </ac:spMkLst>
        </pc:spChg>
      </pc:sldChg>
      <pc:sldChg chg="addSp delSp modSp new del mod modClrScheme chgLayout">
        <pc:chgData name="Alethea Lacas" userId="2508461a-65d6-494b-b5cf-3068588cfa0e" providerId="ADAL" clId="{B748857F-56D6-490E-B2AF-413A3210826D}" dt="2020-07-10T21:22:15.099" v="1172" actId="2696"/>
        <pc:sldMkLst>
          <pc:docMk/>
          <pc:sldMk cId="3164979488" sldId="275"/>
        </pc:sldMkLst>
        <pc:spChg chg="del">
          <ac:chgData name="Alethea Lacas" userId="2508461a-65d6-494b-b5cf-3068588cfa0e" providerId="ADAL" clId="{B748857F-56D6-490E-B2AF-413A3210826D}" dt="2020-07-10T21:16:46.529" v="1142" actId="700"/>
          <ac:spMkLst>
            <pc:docMk/>
            <pc:sldMk cId="3164979488" sldId="275"/>
            <ac:spMk id="2" creationId="{08907160-9038-44AA-8FA3-274C025529BA}"/>
          </ac:spMkLst>
        </pc:spChg>
        <pc:spChg chg="del">
          <ac:chgData name="Alethea Lacas" userId="2508461a-65d6-494b-b5cf-3068588cfa0e" providerId="ADAL" clId="{B748857F-56D6-490E-B2AF-413A3210826D}" dt="2020-07-10T21:16:46.529" v="1142" actId="700"/>
          <ac:spMkLst>
            <pc:docMk/>
            <pc:sldMk cId="3164979488" sldId="275"/>
            <ac:spMk id="3" creationId="{94B95714-A1F8-42C2-ACA3-BFA30A45296C}"/>
          </ac:spMkLst>
        </pc:spChg>
        <pc:spChg chg="mod ord">
          <ac:chgData name="Alethea Lacas" userId="2508461a-65d6-494b-b5cf-3068588cfa0e" providerId="ADAL" clId="{B748857F-56D6-490E-B2AF-413A3210826D}" dt="2020-07-10T21:17:30.500" v="1148" actId="26606"/>
          <ac:spMkLst>
            <pc:docMk/>
            <pc:sldMk cId="3164979488" sldId="275"/>
            <ac:spMk id="4" creationId="{DA08F531-05B3-4618-A53C-15B7D0979897}"/>
          </ac:spMkLst>
        </pc:spChg>
        <pc:spChg chg="mod ord modVis">
          <ac:chgData name="Alethea Lacas" userId="2508461a-65d6-494b-b5cf-3068588cfa0e" providerId="ADAL" clId="{B748857F-56D6-490E-B2AF-413A3210826D}" dt="2020-07-10T21:17:30.500" v="1148" actId="26606"/>
          <ac:spMkLst>
            <pc:docMk/>
            <pc:sldMk cId="3164979488" sldId="275"/>
            <ac:spMk id="5" creationId="{DAEC4503-6C2B-4668-8CFE-1F73BB59D967}"/>
          </ac:spMkLst>
        </pc:spChg>
        <pc:spChg chg="add del mod">
          <ac:chgData name="Alethea Lacas" userId="2508461a-65d6-494b-b5cf-3068588cfa0e" providerId="ADAL" clId="{B748857F-56D6-490E-B2AF-413A3210826D}" dt="2020-07-10T21:17:30.500" v="1148" actId="26606"/>
          <ac:spMkLst>
            <pc:docMk/>
            <pc:sldMk cId="3164979488" sldId="275"/>
            <ac:spMk id="12" creationId="{EFDAFA90-9A66-4C31-9125-F6235E0B47C8}"/>
          </ac:spMkLst>
        </pc:spChg>
        <pc:spChg chg="add mod modVis">
          <ac:chgData name="Alethea Lacas" userId="2508461a-65d6-494b-b5cf-3068588cfa0e" providerId="ADAL" clId="{B748857F-56D6-490E-B2AF-413A3210826D}" dt="2020-07-10T21:17:30.500" v="1148" actId="26606"/>
          <ac:spMkLst>
            <pc:docMk/>
            <pc:sldMk cId="3164979488" sldId="275"/>
            <ac:spMk id="14" creationId="{F9F886EB-059C-42A4-AA80-0E082A30FA49}"/>
          </ac:spMkLst>
        </pc:spChg>
        <pc:picChg chg="add mod ord">
          <ac:chgData name="Alethea Lacas" userId="2508461a-65d6-494b-b5cf-3068588cfa0e" providerId="ADAL" clId="{B748857F-56D6-490E-B2AF-413A3210826D}" dt="2020-07-10T21:17:56.577" v="1149" actId="27614"/>
          <ac:picMkLst>
            <pc:docMk/>
            <pc:sldMk cId="3164979488" sldId="275"/>
            <ac:picMk id="7" creationId="{A7F8FB31-2519-4838-8453-C49132A7DB43}"/>
          </ac:picMkLst>
        </pc:picChg>
      </pc:sldChg>
      <pc:sldChg chg="addSp modSp new mod">
        <pc:chgData name="Alethea Lacas" userId="2508461a-65d6-494b-b5cf-3068588cfa0e" providerId="ADAL" clId="{B748857F-56D6-490E-B2AF-413A3210826D}" dt="2020-07-10T21:22:00.083" v="1171" actId="1076"/>
        <pc:sldMkLst>
          <pc:docMk/>
          <pc:sldMk cId="3758593869" sldId="276"/>
        </pc:sldMkLst>
        <pc:picChg chg="add mod">
          <ac:chgData name="Alethea Lacas" userId="2508461a-65d6-494b-b5cf-3068588cfa0e" providerId="ADAL" clId="{B748857F-56D6-490E-B2AF-413A3210826D}" dt="2020-07-10T21:22:00.083" v="1171" actId="1076"/>
          <ac:picMkLst>
            <pc:docMk/>
            <pc:sldMk cId="3758593869" sldId="276"/>
            <ac:picMk id="7" creationId="{DB070276-DB80-4265-A74B-46D8433C67C0}"/>
          </ac:picMkLst>
        </pc:picChg>
      </pc:sldChg>
      <pc:sldMasterChg chg="delSldLayout">
        <pc:chgData name="Alethea Lacas" userId="2508461a-65d6-494b-b5cf-3068588cfa0e" providerId="ADAL" clId="{B748857F-56D6-490E-B2AF-413A3210826D}" dt="2020-07-10T18:57:18.213" v="284" actId="2696"/>
        <pc:sldMasterMkLst>
          <pc:docMk/>
          <pc:sldMasterMk cId="4010357112" sldId="2147483648"/>
        </pc:sldMasterMkLst>
        <pc:sldLayoutChg chg="del">
          <pc:chgData name="Alethea Lacas" userId="2508461a-65d6-494b-b5cf-3068588cfa0e" providerId="ADAL" clId="{B748857F-56D6-490E-B2AF-413A3210826D}" dt="2020-07-10T18:57:18.213" v="284" actId="2696"/>
          <pc:sldLayoutMkLst>
            <pc:docMk/>
            <pc:sldMasterMk cId="4010357112" sldId="2147483648"/>
            <pc:sldLayoutMk cId="3438120427" sldId="21474836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F7651-2E5D-48B7-854B-211467E1666E}" type="datetimeFigureOut">
              <a:rPr lang="en-CA" smtClean="0"/>
              <a:t>2020-07-16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5CC67-5A8C-48F3-9E8B-0760DA90E14B}" type="slidenum">
              <a:rPr lang="en-CA" smtClean="0"/>
              <a:t>‹#›</a:t>
            </a:fld>
            <a:endParaRPr lang="en-CA"/>
          </a:p>
        </p:txBody>
      </p:sp>
    </p:spTree>
    <p:extLst>
      <p:ext uri="{BB962C8B-B14F-4D97-AF65-F5344CB8AC3E}">
        <p14:creationId xmlns:p14="http://schemas.microsoft.com/office/powerpoint/2010/main" val="3527353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 with Introductions</a:t>
            </a:r>
          </a:p>
          <a:p>
            <a:r>
              <a:rPr lang="en-CA" dirty="0"/>
              <a:t>-introduce myself including nothing to disclose</a:t>
            </a:r>
          </a:p>
          <a:p>
            <a:r>
              <a:rPr lang="en-CA" dirty="0"/>
              <a:t>-ask attendees to share their name, where they practice, what they hope to get out of the workshop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CD4A5-2EA9-4D81-977D-9DF50518013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38021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739F-4C09-43E6-8C2E-AA069137F183}"/>
              </a:ext>
            </a:extLst>
          </p:cNvPr>
          <p:cNvSpPr>
            <a:spLocks noGrp="1"/>
          </p:cNvSpPr>
          <p:nvPr>
            <p:ph type="ctrTitle" hasCustomPrompt="1"/>
          </p:nvPr>
        </p:nvSpPr>
        <p:spPr>
          <a:xfrm>
            <a:off x="1524000" y="-214825"/>
            <a:ext cx="9144000" cy="2387600"/>
          </a:xfrm>
        </p:spPr>
        <p:txBody>
          <a:bodyPr anchor="b">
            <a:normAutofit/>
          </a:bodyPr>
          <a:lstStyle>
            <a:lvl1pPr algn="l">
              <a:defRPr sz="4800">
                <a:solidFill>
                  <a:schemeClr val="bg1">
                    <a:lumMod val="95000"/>
                  </a:schemeClr>
                </a:solidFill>
                <a:latin typeface="Arial" panose="020B0604020202020204" pitchFamily="34" charset="0"/>
                <a:cs typeface="Arial" panose="020B0604020202020204" pitchFamily="34" charset="0"/>
              </a:defRPr>
            </a:lvl1pPr>
          </a:lstStyle>
          <a:p>
            <a:r>
              <a:rPr lang="en-US" dirty="0"/>
              <a:t>TITLE</a:t>
            </a:r>
          </a:p>
        </p:txBody>
      </p:sp>
      <p:sp>
        <p:nvSpPr>
          <p:cNvPr id="3" name="Subtitle 2">
            <a:extLst>
              <a:ext uri="{FF2B5EF4-FFF2-40B4-BE49-F238E27FC236}">
                <a16:creationId xmlns:a16="http://schemas.microsoft.com/office/drawing/2014/main" id="{F4EE63A0-6A86-4208-94F9-2A2776B220B7}"/>
              </a:ext>
            </a:extLst>
          </p:cNvPr>
          <p:cNvSpPr>
            <a:spLocks noGrp="1"/>
          </p:cNvSpPr>
          <p:nvPr>
            <p:ph type="subTitle" idx="1" hasCustomPrompt="1"/>
          </p:nvPr>
        </p:nvSpPr>
        <p:spPr>
          <a:xfrm>
            <a:off x="1524000" y="2323844"/>
            <a:ext cx="9144000" cy="1655762"/>
          </a:xfrm>
        </p:spPr>
        <p:txBody>
          <a:bodyPr/>
          <a:lstStyle>
            <a:lvl1pPr marL="0" indent="0" algn="l">
              <a:buNone/>
              <a:defRPr sz="3200">
                <a:solidFill>
                  <a:schemeClr val="bg1">
                    <a:lumMod val="9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7" name="Picture 6">
            <a:extLst>
              <a:ext uri="{FF2B5EF4-FFF2-40B4-BE49-F238E27FC236}">
                <a16:creationId xmlns:a16="http://schemas.microsoft.com/office/drawing/2014/main" id="{715F01B6-0434-48F7-8AA3-ADC1D2839245}"/>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4000"/>
                    </a14:imgEffect>
                    <a14:imgEffect>
                      <a14:colorTemperature colorTemp="1500"/>
                    </a14:imgEffect>
                    <a14:imgEffect>
                      <a14:saturation sat="0"/>
                    </a14:imgEffect>
                    <a14:imgEffect>
                      <a14:brightnessContrast bright="-82000" contrast="-100000"/>
                    </a14:imgEffect>
                  </a14:imgLayer>
                </a14:imgProps>
              </a:ext>
              <a:ext uri="{28A0092B-C50C-407E-A947-70E740481C1C}">
                <a14:useLocalDpi xmlns:a14="http://schemas.microsoft.com/office/drawing/2010/main" val="0"/>
              </a:ext>
            </a:extLst>
          </a:blip>
          <a:srcRect l="78" t="491" r="66356" b="-491"/>
          <a:stretch/>
        </p:blipFill>
        <p:spPr>
          <a:xfrm>
            <a:off x="8643856" y="-693638"/>
            <a:ext cx="4698919" cy="4425884"/>
          </a:xfrm>
          <a:prstGeom prst="rect">
            <a:avLst/>
          </a:prstGeom>
          <a:effectLst>
            <a:reflection endPos="0" dist="50800" dir="5400000" sy="-100000" algn="bl" rotWithShape="0"/>
            <a:softEdge rad="0"/>
          </a:effectLst>
        </p:spPr>
      </p:pic>
      <p:sp>
        <p:nvSpPr>
          <p:cNvPr id="10" name="Rectangle 9">
            <a:extLst>
              <a:ext uri="{FF2B5EF4-FFF2-40B4-BE49-F238E27FC236}">
                <a16:creationId xmlns:a16="http://schemas.microsoft.com/office/drawing/2014/main" id="{EA1CA0F9-28BC-4E4F-AD90-68A6804051B6}"/>
              </a:ext>
            </a:extLst>
          </p:cNvPr>
          <p:cNvSpPr/>
          <p:nvPr userDrawn="1"/>
        </p:nvSpPr>
        <p:spPr>
          <a:xfrm>
            <a:off x="0" y="4226767"/>
            <a:ext cx="12192000" cy="11476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8F3CF93-EE1A-4ED9-A5EC-983529B9D4D2}"/>
              </a:ext>
            </a:extLst>
          </p:cNvPr>
          <p:cNvCxnSpPr/>
          <p:nvPr userDrawn="1"/>
        </p:nvCxnSpPr>
        <p:spPr>
          <a:xfrm>
            <a:off x="0" y="4226767"/>
            <a:ext cx="12192000" cy="0"/>
          </a:xfrm>
          <a:prstGeom prst="line">
            <a:avLst/>
          </a:prstGeom>
          <a:ln w="114300">
            <a:solidFill>
              <a:srgbClr val="D5922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1F6FCE-BB4C-4A11-B684-E4D10376A04B}"/>
              </a:ext>
            </a:extLst>
          </p:cNvPr>
          <p:cNvCxnSpPr/>
          <p:nvPr userDrawn="1"/>
        </p:nvCxnSpPr>
        <p:spPr>
          <a:xfrm>
            <a:off x="0" y="5349551"/>
            <a:ext cx="12192000" cy="0"/>
          </a:xfrm>
          <a:prstGeom prst="line">
            <a:avLst/>
          </a:prstGeom>
          <a:ln w="114300">
            <a:solidFill>
              <a:srgbClr val="D5922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527EC8B-0B1C-43EB-9EB0-D6759FC345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0" y="4478081"/>
            <a:ext cx="2928152" cy="654323"/>
          </a:xfrm>
          <a:prstGeom prst="rect">
            <a:avLst/>
          </a:prstGeom>
        </p:spPr>
      </p:pic>
    </p:spTree>
    <p:extLst>
      <p:ext uri="{BB962C8B-B14F-4D97-AF65-F5344CB8AC3E}">
        <p14:creationId xmlns:p14="http://schemas.microsoft.com/office/powerpoint/2010/main" val="204902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Full Slide">
    <p:spTree>
      <p:nvGrpSpPr>
        <p:cNvPr id="1" name=""/>
        <p:cNvGrpSpPr/>
        <p:nvPr/>
      </p:nvGrpSpPr>
      <p:grpSpPr>
        <a:xfrm>
          <a:off x="0" y="0"/>
          <a:ext cx="0" cy="0"/>
          <a:chOff x="0" y="0"/>
          <a:chExt cx="0" cy="0"/>
        </a:xfrm>
      </p:grpSpPr>
      <p:sp>
        <p:nvSpPr>
          <p:cNvPr id="10" name="Picture Placeholder 8"/>
          <p:cNvSpPr>
            <a:spLocks noGrp="1"/>
          </p:cNvSpPr>
          <p:nvPr>
            <p:ph type="pic" sz="quarter" idx="13"/>
          </p:nvPr>
        </p:nvSpPr>
        <p:spPr>
          <a:xfrm>
            <a:off x="0" y="-1"/>
            <a:ext cx="12192000" cy="630936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1645737" y="0"/>
            <a:ext cx="9708064" cy="711200"/>
          </a:xfrm>
        </p:spPr>
        <p:txBody>
          <a:bodyPr anchor="b">
            <a:noAutofit/>
          </a:bodyPr>
          <a:lstStyle>
            <a:lvl1pPr>
              <a:defRPr sz="2800" b="1">
                <a:solidFill>
                  <a:schemeClr val="tx2"/>
                </a:solidFill>
              </a:defRPr>
            </a:lvl1pPr>
          </a:lstStyle>
          <a:p>
            <a:pPr lvl="0"/>
            <a:r>
              <a:rPr lang="en-US" dirty="0"/>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DESCRIPTIVE LINE OF TEXT</a:t>
            </a:r>
          </a:p>
        </p:txBody>
      </p:sp>
      <p:sp>
        <p:nvSpPr>
          <p:cNvPr id="6" name="Footer Placeholder 5"/>
          <p:cNvSpPr>
            <a:spLocks noGrp="1"/>
          </p:cNvSpPr>
          <p:nvPr>
            <p:ph type="ftr" sz="quarter" idx="11"/>
          </p:nvPr>
        </p:nvSpPr>
        <p:spPr/>
        <p:txBody>
          <a:bodyPr/>
          <a:lstStyle/>
          <a:p>
            <a:r>
              <a:rPr lang="en-US"/>
              <a:t>DATE, ADDITIONAL DETAILS (set this text using “Header &amp; Footer)</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205349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DATE, ADDITIONAL DETAILS (set this text using “Header &amp; Footer)</a:t>
            </a:r>
          </a:p>
        </p:txBody>
      </p:sp>
      <p:sp>
        <p:nvSpPr>
          <p:cNvPr id="4" name="Slide Number Placeholder 3"/>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262440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F804-CEA6-493D-9C75-5C4D74D21094}"/>
              </a:ext>
            </a:extLst>
          </p:cNvPr>
          <p:cNvSpPr>
            <a:spLocks noGrp="1"/>
          </p:cNvSpPr>
          <p:nvPr>
            <p:ph type="title"/>
          </p:nvPr>
        </p:nvSpPr>
        <p:spPr/>
        <p:txBody>
          <a:bodyPr>
            <a:normAutofit/>
          </a:bodyPr>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95CCA5-4FEB-47C3-B95E-1E2B1414FE4E}"/>
              </a:ext>
            </a:extLst>
          </p:cNvPr>
          <p:cNvSpPr>
            <a:spLocks noGrp="1"/>
          </p:cNvSpPr>
          <p:nvPr>
            <p:ph idx="1"/>
          </p:nvPr>
        </p:nvSpPr>
        <p:spPr>
          <a:xfrm>
            <a:off x="838200" y="1825624"/>
            <a:ext cx="10515600" cy="418188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E9036E74-F3F3-4168-A18F-53E01D0DE064}"/>
              </a:ext>
            </a:extLst>
          </p:cNvPr>
          <p:cNvCxnSpPr/>
          <p:nvPr userDrawn="1"/>
        </p:nvCxnSpPr>
        <p:spPr>
          <a:xfrm>
            <a:off x="0" y="5952930"/>
            <a:ext cx="12192000" cy="0"/>
          </a:xfrm>
          <a:prstGeom prst="line">
            <a:avLst/>
          </a:prstGeom>
          <a:ln w="38100">
            <a:solidFill>
              <a:srgbClr val="D5922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147F560-8A80-420E-BE9F-EC62C53F83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5533" y="6048292"/>
            <a:ext cx="1704765" cy="602119"/>
          </a:xfrm>
          <a:prstGeom prst="rect">
            <a:avLst/>
          </a:prstGeom>
        </p:spPr>
      </p:pic>
      <p:cxnSp>
        <p:nvCxnSpPr>
          <p:cNvPr id="9" name="Straight Connector 8">
            <a:extLst>
              <a:ext uri="{FF2B5EF4-FFF2-40B4-BE49-F238E27FC236}">
                <a16:creationId xmlns:a16="http://schemas.microsoft.com/office/drawing/2014/main" id="{F2F25844-DB58-45B1-9306-B5E88648D946}"/>
              </a:ext>
            </a:extLst>
          </p:cNvPr>
          <p:cNvCxnSpPr/>
          <p:nvPr userDrawn="1"/>
        </p:nvCxnSpPr>
        <p:spPr>
          <a:xfrm>
            <a:off x="0" y="6740737"/>
            <a:ext cx="12192000" cy="0"/>
          </a:xfrm>
          <a:prstGeom prst="line">
            <a:avLst/>
          </a:prstGeom>
          <a:ln w="38100">
            <a:solidFill>
              <a:srgbClr val="D592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71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9" name="Rectangle 38"/>
          <p:cNvSpPr/>
          <p:nvPr userDrawn="1"/>
        </p:nvSpPr>
        <p:spPr>
          <a:xfrm>
            <a:off x="0" y="6"/>
            <a:ext cx="12192000" cy="6858001"/>
          </a:xfrm>
          <a:prstGeom prst="rect">
            <a:avLst/>
          </a:prstGeom>
          <a:gradFill flip="none" rotWithShape="1">
            <a:gsLst>
              <a:gs pos="0">
                <a:schemeClr val="tx2"/>
              </a:gs>
              <a:gs pos="25000">
                <a:schemeClr val="tx2"/>
              </a:gs>
              <a:gs pos="100000">
                <a:schemeClr val="tx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41" name="Rectangle 40"/>
          <p:cNvSpPr/>
          <p:nvPr userDrawn="1"/>
        </p:nvSpPr>
        <p:spPr>
          <a:xfrm>
            <a:off x="0" y="5709731"/>
            <a:ext cx="12192000" cy="91440"/>
          </a:xfrm>
          <a:prstGeom prst="rect">
            <a:avLst/>
          </a:prstGeom>
          <a:gradFill flip="none" rotWithShape="1">
            <a:gsLst>
              <a:gs pos="2500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40" name="Rectangle 39"/>
          <p:cNvSpPr/>
          <p:nvPr userDrawn="1"/>
        </p:nvSpPr>
        <p:spPr>
          <a:xfrm>
            <a:off x="0" y="4800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6" name="Slide Number Placeholder 5"/>
          <p:cNvSpPr>
            <a:spLocks noGrp="1"/>
          </p:cNvSpPr>
          <p:nvPr>
            <p:ph type="sldNum" sz="quarter" idx="12"/>
          </p:nvPr>
        </p:nvSpPr>
        <p:spPr/>
        <p:txBody>
          <a:bodyPr/>
          <a:lstStyle/>
          <a:p>
            <a:fld id="{A3F57748-2007-7E4E-BE6E-DA5E3EB58124}" type="slidenum">
              <a:rPr lang="en-US" smtClean="0"/>
              <a:t>‹#›</a:t>
            </a:fld>
            <a:endParaRPr lang="en-US"/>
          </a:p>
        </p:txBody>
      </p:sp>
      <p:sp>
        <p:nvSpPr>
          <p:cNvPr id="12" name="AutoShape 26"/>
          <p:cNvSpPr>
            <a:spLocks noChangeAspect="1" noChangeArrowheads="1" noTextEdit="1"/>
          </p:cNvSpPr>
          <p:nvPr userDrawn="1"/>
        </p:nvSpPr>
        <p:spPr bwMode="auto">
          <a:xfrm>
            <a:off x="8511267" y="-651156"/>
            <a:ext cx="4135191" cy="482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16" name="Slide Number Placeholder 46"/>
          <p:cNvSpPr txBox="1">
            <a:spLocks/>
          </p:cNvSpPr>
          <p:nvPr userDrawn="1"/>
        </p:nvSpPr>
        <p:spPr>
          <a:xfrm>
            <a:off x="10331126" y="6400800"/>
            <a:ext cx="1022684" cy="365760"/>
          </a:xfrm>
          <a:prstGeom prst="rect">
            <a:avLst/>
          </a:prstGeom>
        </p:spPr>
        <p:txBody>
          <a:bodyPr vert="horz" lIns="0" tIns="0" rIns="0" bIns="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A2BBE-D6E6-4BE2-A029-E4C4FCB9ADED}" type="slidenum">
              <a:rPr lang="en-US" sz="1051" smtClean="0"/>
              <a:pPr/>
              <a:t>‹#›</a:t>
            </a:fld>
            <a:endParaRPr lang="en-US" sz="1051" dirty="0"/>
          </a:p>
        </p:txBody>
      </p:sp>
      <p:sp>
        <p:nvSpPr>
          <p:cNvPr id="43" name="Rectangle 42"/>
          <p:cNvSpPr/>
          <p:nvPr userDrawn="1"/>
        </p:nvSpPr>
        <p:spPr>
          <a:xfrm>
            <a:off x="0" y="4728811"/>
            <a:ext cx="12192000" cy="91440"/>
          </a:xfrm>
          <a:prstGeom prst="rect">
            <a:avLst/>
          </a:prstGeom>
          <a:gradFill flip="none" rotWithShape="1">
            <a:gsLst>
              <a:gs pos="2500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grpSp>
        <p:nvGrpSpPr>
          <p:cNvPr id="42" name="Group 35"/>
          <p:cNvGrpSpPr>
            <a:grpSpLocks noChangeAspect="1"/>
          </p:cNvGrpSpPr>
          <p:nvPr userDrawn="1"/>
        </p:nvGrpSpPr>
        <p:grpSpPr bwMode="auto">
          <a:xfrm>
            <a:off x="1384301" y="4976813"/>
            <a:ext cx="2200275" cy="538162"/>
            <a:chOff x="654" y="3135"/>
            <a:chExt cx="1386" cy="339"/>
          </a:xfrm>
        </p:grpSpPr>
        <p:sp>
          <p:nvSpPr>
            <p:cNvPr id="44"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31"/>
          <p:cNvGrpSpPr>
            <a:grpSpLocks noChangeAspect="1"/>
          </p:cNvGrpSpPr>
          <p:nvPr userDrawn="1"/>
        </p:nvGrpSpPr>
        <p:grpSpPr bwMode="auto">
          <a:xfrm>
            <a:off x="8648007" y="-650875"/>
            <a:ext cx="4133850" cy="4821238"/>
            <a:chOff x="3490" y="-410"/>
            <a:chExt cx="2604" cy="3037"/>
          </a:xfrm>
        </p:grpSpPr>
        <p:sp>
          <p:nvSpPr>
            <p:cNvPr id="66" name="AutoShape 30"/>
            <p:cNvSpPr>
              <a:spLocks noChangeAspect="1" noChangeArrowheads="1" noTextEdit="1"/>
            </p:cNvSpPr>
            <p:nvPr userDrawn="1"/>
          </p:nvSpPr>
          <p:spPr bwMode="auto">
            <a:xfrm>
              <a:off x="3490" y="-410"/>
              <a:ext cx="2604"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2"/>
            <p:cNvSpPr>
              <a:spLocks noEditPoints="1"/>
            </p:cNvSpPr>
            <p:nvPr userDrawn="1"/>
          </p:nvSpPr>
          <p:spPr bwMode="auto">
            <a:xfrm>
              <a:off x="3490" y="-410"/>
              <a:ext cx="2604" cy="3037"/>
            </a:xfrm>
            <a:custGeom>
              <a:avLst/>
              <a:gdLst>
                <a:gd name="T0" fmla="*/ 0 w 553"/>
                <a:gd name="T1" fmla="*/ 52 h 645"/>
                <a:gd name="T2" fmla="*/ 553 w 553"/>
                <a:gd name="T3" fmla="*/ 52 h 645"/>
                <a:gd name="T4" fmla="*/ 277 w 553"/>
                <a:gd name="T5" fmla="*/ 645 h 645"/>
                <a:gd name="T6" fmla="*/ 88 w 553"/>
                <a:gd name="T7" fmla="*/ 434 h 645"/>
                <a:gd name="T8" fmla="*/ 285 w 553"/>
                <a:gd name="T9" fmla="*/ 611 h 645"/>
                <a:gd name="T10" fmla="*/ 526 w 553"/>
                <a:gd name="T11" fmla="*/ 26 h 645"/>
                <a:gd name="T12" fmla="*/ 74 w 553"/>
                <a:gd name="T13" fmla="*/ 208 h 645"/>
                <a:gd name="T14" fmla="*/ 92 w 553"/>
                <a:gd name="T15" fmla="*/ 98 h 645"/>
                <a:gd name="T16" fmla="*/ 72 w 553"/>
                <a:gd name="T17" fmla="*/ 70 h 645"/>
                <a:gd name="T18" fmla="*/ 221 w 553"/>
                <a:gd name="T19" fmla="*/ 141 h 645"/>
                <a:gd name="T20" fmla="*/ 74 w 553"/>
                <a:gd name="T21" fmla="*/ 216 h 645"/>
                <a:gd name="T22" fmla="*/ 120 w 553"/>
                <a:gd name="T23" fmla="*/ 182 h 645"/>
                <a:gd name="T24" fmla="*/ 193 w 553"/>
                <a:gd name="T25" fmla="*/ 144 h 645"/>
                <a:gd name="T26" fmla="*/ 303 w 553"/>
                <a:gd name="T27" fmla="*/ 472 h 645"/>
                <a:gd name="T28" fmla="*/ 276 w 553"/>
                <a:gd name="T29" fmla="*/ 540 h 645"/>
                <a:gd name="T30" fmla="*/ 219 w 553"/>
                <a:gd name="T31" fmla="*/ 499 h 645"/>
                <a:gd name="T32" fmla="*/ 225 w 553"/>
                <a:gd name="T33" fmla="*/ 378 h 645"/>
                <a:gd name="T34" fmla="*/ 177 w 553"/>
                <a:gd name="T35" fmla="*/ 350 h 645"/>
                <a:gd name="T36" fmla="*/ 144 w 553"/>
                <a:gd name="T37" fmla="*/ 337 h 645"/>
                <a:gd name="T38" fmla="*/ 228 w 553"/>
                <a:gd name="T39" fmla="*/ 279 h 645"/>
                <a:gd name="T40" fmla="*/ 388 w 553"/>
                <a:gd name="T41" fmla="*/ 272 h 645"/>
                <a:gd name="T42" fmla="*/ 340 w 553"/>
                <a:gd name="T43" fmla="*/ 317 h 645"/>
                <a:gd name="T44" fmla="*/ 375 w 553"/>
                <a:gd name="T45" fmla="*/ 394 h 645"/>
                <a:gd name="T46" fmla="*/ 340 w 553"/>
                <a:gd name="T47" fmla="*/ 400 h 645"/>
                <a:gd name="T48" fmla="*/ 303 w 553"/>
                <a:gd name="T49" fmla="*/ 472 h 645"/>
                <a:gd name="T50" fmla="*/ 308 w 553"/>
                <a:gd name="T51" fmla="*/ 216 h 645"/>
                <a:gd name="T52" fmla="*/ 324 w 553"/>
                <a:gd name="T53" fmla="*/ 203 h 645"/>
                <a:gd name="T54" fmla="*/ 264 w 553"/>
                <a:gd name="T55" fmla="*/ 164 h 645"/>
                <a:gd name="T56" fmla="*/ 271 w 553"/>
                <a:gd name="T57" fmla="*/ 208 h 645"/>
                <a:gd name="T58" fmla="*/ 220 w 553"/>
                <a:gd name="T59" fmla="*/ 216 h 645"/>
                <a:gd name="T60" fmla="*/ 246 w 553"/>
                <a:gd name="T61" fmla="*/ 182 h 645"/>
                <a:gd name="T62" fmla="*/ 282 w 553"/>
                <a:gd name="T63" fmla="*/ 74 h 645"/>
                <a:gd name="T64" fmla="*/ 353 w 553"/>
                <a:gd name="T65" fmla="*/ 196 h 645"/>
                <a:gd name="T66" fmla="*/ 367 w 553"/>
                <a:gd name="T67" fmla="*/ 216 h 645"/>
                <a:gd name="T68" fmla="*/ 261 w 553"/>
                <a:gd name="T69" fmla="*/ 318 h 645"/>
                <a:gd name="T70" fmla="*/ 245 w 553"/>
                <a:gd name="T71" fmla="*/ 300 h 645"/>
                <a:gd name="T72" fmla="*/ 267 w 553"/>
                <a:gd name="T73" fmla="*/ 153 h 645"/>
                <a:gd name="T74" fmla="*/ 478 w 553"/>
                <a:gd name="T75" fmla="*/ 217 h 645"/>
                <a:gd name="T76" fmla="*/ 373 w 553"/>
                <a:gd name="T77" fmla="*/ 208 h 645"/>
                <a:gd name="T78" fmla="*/ 391 w 553"/>
                <a:gd name="T79" fmla="*/ 98 h 645"/>
                <a:gd name="T80" fmla="*/ 371 w 553"/>
                <a:gd name="T81" fmla="*/ 70 h 645"/>
                <a:gd name="T82" fmla="*/ 441 w 553"/>
                <a:gd name="T83" fmla="*/ 78 h 645"/>
                <a:gd name="T84" fmla="*/ 418 w 553"/>
                <a:gd name="T85" fmla="*/ 182 h 645"/>
                <a:gd name="T86" fmla="*/ 466 w 553"/>
                <a:gd name="T87" fmla="*/ 200 h 645"/>
                <a:gd name="T88" fmla="*/ 478 w 553"/>
                <a:gd name="T89" fmla="*/ 2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3" h="645">
                  <a:moveTo>
                    <a:pt x="267" y="640"/>
                  </a:moveTo>
                  <a:cubicBezTo>
                    <a:pt x="183" y="596"/>
                    <a:pt x="113" y="538"/>
                    <a:pt x="65" y="449"/>
                  </a:cubicBezTo>
                  <a:cubicBezTo>
                    <a:pt x="20" y="364"/>
                    <a:pt x="0" y="270"/>
                    <a:pt x="0" y="52"/>
                  </a:cubicBezTo>
                  <a:cubicBezTo>
                    <a:pt x="0" y="0"/>
                    <a:pt x="0" y="0"/>
                    <a:pt x="0" y="0"/>
                  </a:cubicBezTo>
                  <a:cubicBezTo>
                    <a:pt x="553" y="0"/>
                    <a:pt x="553" y="0"/>
                    <a:pt x="553" y="0"/>
                  </a:cubicBezTo>
                  <a:cubicBezTo>
                    <a:pt x="553" y="52"/>
                    <a:pt x="553" y="52"/>
                    <a:pt x="553" y="52"/>
                  </a:cubicBezTo>
                  <a:cubicBezTo>
                    <a:pt x="553" y="270"/>
                    <a:pt x="534" y="364"/>
                    <a:pt x="488" y="449"/>
                  </a:cubicBezTo>
                  <a:cubicBezTo>
                    <a:pt x="440" y="538"/>
                    <a:pt x="370" y="596"/>
                    <a:pt x="286" y="640"/>
                  </a:cubicBezTo>
                  <a:cubicBezTo>
                    <a:pt x="277" y="645"/>
                    <a:pt x="277" y="645"/>
                    <a:pt x="277" y="645"/>
                  </a:cubicBezTo>
                  <a:lnTo>
                    <a:pt x="267" y="640"/>
                  </a:lnTo>
                  <a:close/>
                  <a:moveTo>
                    <a:pt x="27" y="78"/>
                  </a:moveTo>
                  <a:cubicBezTo>
                    <a:pt x="27" y="273"/>
                    <a:pt x="51" y="363"/>
                    <a:pt x="88" y="434"/>
                  </a:cubicBezTo>
                  <a:cubicBezTo>
                    <a:pt x="126" y="506"/>
                    <a:pt x="174" y="554"/>
                    <a:pt x="268" y="611"/>
                  </a:cubicBezTo>
                  <a:cubicBezTo>
                    <a:pt x="277" y="616"/>
                    <a:pt x="277" y="616"/>
                    <a:pt x="277" y="616"/>
                  </a:cubicBezTo>
                  <a:cubicBezTo>
                    <a:pt x="285" y="611"/>
                    <a:pt x="285" y="611"/>
                    <a:pt x="285" y="611"/>
                  </a:cubicBezTo>
                  <a:cubicBezTo>
                    <a:pt x="379" y="554"/>
                    <a:pt x="427" y="506"/>
                    <a:pt x="465" y="434"/>
                  </a:cubicBezTo>
                  <a:cubicBezTo>
                    <a:pt x="502" y="363"/>
                    <a:pt x="526" y="273"/>
                    <a:pt x="526" y="78"/>
                  </a:cubicBezTo>
                  <a:cubicBezTo>
                    <a:pt x="526" y="26"/>
                    <a:pt x="526" y="26"/>
                    <a:pt x="526" y="26"/>
                  </a:cubicBezTo>
                  <a:cubicBezTo>
                    <a:pt x="27" y="26"/>
                    <a:pt x="27" y="26"/>
                    <a:pt x="27" y="26"/>
                  </a:cubicBezTo>
                  <a:lnTo>
                    <a:pt x="27" y="78"/>
                  </a:lnTo>
                  <a:close/>
                  <a:moveTo>
                    <a:pt x="74" y="208"/>
                  </a:moveTo>
                  <a:cubicBezTo>
                    <a:pt x="81" y="208"/>
                    <a:pt x="87" y="207"/>
                    <a:pt x="89" y="204"/>
                  </a:cubicBezTo>
                  <a:cubicBezTo>
                    <a:pt x="91" y="201"/>
                    <a:pt x="92" y="197"/>
                    <a:pt x="92" y="190"/>
                  </a:cubicBezTo>
                  <a:cubicBezTo>
                    <a:pt x="92" y="98"/>
                    <a:pt x="92" y="98"/>
                    <a:pt x="92" y="98"/>
                  </a:cubicBezTo>
                  <a:cubicBezTo>
                    <a:pt x="92" y="88"/>
                    <a:pt x="90" y="84"/>
                    <a:pt x="88" y="82"/>
                  </a:cubicBezTo>
                  <a:cubicBezTo>
                    <a:pt x="85" y="79"/>
                    <a:pt x="81" y="78"/>
                    <a:pt x="72" y="78"/>
                  </a:cubicBezTo>
                  <a:cubicBezTo>
                    <a:pt x="72" y="70"/>
                    <a:pt x="72" y="70"/>
                    <a:pt x="72" y="70"/>
                  </a:cubicBezTo>
                  <a:cubicBezTo>
                    <a:pt x="81" y="70"/>
                    <a:pt x="90" y="71"/>
                    <a:pt x="96" y="71"/>
                  </a:cubicBezTo>
                  <a:cubicBezTo>
                    <a:pt x="103" y="71"/>
                    <a:pt x="120" y="69"/>
                    <a:pt x="144" y="69"/>
                  </a:cubicBezTo>
                  <a:cubicBezTo>
                    <a:pt x="194" y="69"/>
                    <a:pt x="221" y="96"/>
                    <a:pt x="221" y="141"/>
                  </a:cubicBezTo>
                  <a:cubicBezTo>
                    <a:pt x="221" y="187"/>
                    <a:pt x="189" y="216"/>
                    <a:pt x="139" y="216"/>
                  </a:cubicBezTo>
                  <a:cubicBezTo>
                    <a:pt x="124" y="216"/>
                    <a:pt x="115" y="215"/>
                    <a:pt x="104" y="215"/>
                  </a:cubicBezTo>
                  <a:cubicBezTo>
                    <a:pt x="92" y="215"/>
                    <a:pt x="81" y="216"/>
                    <a:pt x="74" y="216"/>
                  </a:cubicBezTo>
                  <a:lnTo>
                    <a:pt x="74" y="208"/>
                  </a:lnTo>
                  <a:close/>
                  <a:moveTo>
                    <a:pt x="120" y="78"/>
                  </a:moveTo>
                  <a:cubicBezTo>
                    <a:pt x="120" y="182"/>
                    <a:pt x="120" y="182"/>
                    <a:pt x="120" y="182"/>
                  </a:cubicBezTo>
                  <a:cubicBezTo>
                    <a:pt x="120" y="195"/>
                    <a:pt x="121" y="199"/>
                    <a:pt x="124" y="201"/>
                  </a:cubicBezTo>
                  <a:cubicBezTo>
                    <a:pt x="126" y="204"/>
                    <a:pt x="130" y="207"/>
                    <a:pt x="141" y="207"/>
                  </a:cubicBezTo>
                  <a:cubicBezTo>
                    <a:pt x="170" y="207"/>
                    <a:pt x="193" y="190"/>
                    <a:pt x="193" y="144"/>
                  </a:cubicBezTo>
                  <a:cubicBezTo>
                    <a:pt x="193" y="98"/>
                    <a:pt x="174" y="78"/>
                    <a:pt x="129" y="78"/>
                  </a:cubicBezTo>
                  <a:lnTo>
                    <a:pt x="120" y="78"/>
                  </a:lnTo>
                  <a:close/>
                  <a:moveTo>
                    <a:pt x="303" y="472"/>
                  </a:moveTo>
                  <a:cubicBezTo>
                    <a:pt x="302" y="472"/>
                    <a:pt x="302" y="472"/>
                    <a:pt x="302" y="472"/>
                  </a:cubicBezTo>
                  <a:cubicBezTo>
                    <a:pt x="302" y="521"/>
                    <a:pt x="277" y="540"/>
                    <a:pt x="277" y="540"/>
                  </a:cubicBezTo>
                  <a:cubicBezTo>
                    <a:pt x="276" y="540"/>
                    <a:pt x="276" y="540"/>
                    <a:pt x="276" y="540"/>
                  </a:cubicBezTo>
                  <a:cubicBezTo>
                    <a:pt x="276" y="540"/>
                    <a:pt x="250" y="521"/>
                    <a:pt x="250" y="472"/>
                  </a:cubicBezTo>
                  <a:cubicBezTo>
                    <a:pt x="249" y="472"/>
                    <a:pt x="249" y="472"/>
                    <a:pt x="249" y="472"/>
                  </a:cubicBezTo>
                  <a:cubicBezTo>
                    <a:pt x="246" y="482"/>
                    <a:pt x="233" y="499"/>
                    <a:pt x="219" y="499"/>
                  </a:cubicBezTo>
                  <a:cubicBezTo>
                    <a:pt x="202" y="499"/>
                    <a:pt x="194" y="480"/>
                    <a:pt x="194" y="480"/>
                  </a:cubicBezTo>
                  <a:cubicBezTo>
                    <a:pt x="199" y="467"/>
                    <a:pt x="210" y="441"/>
                    <a:pt x="215" y="425"/>
                  </a:cubicBezTo>
                  <a:cubicBezTo>
                    <a:pt x="220" y="410"/>
                    <a:pt x="225" y="389"/>
                    <a:pt x="225" y="378"/>
                  </a:cubicBezTo>
                  <a:cubicBezTo>
                    <a:pt x="225" y="370"/>
                    <a:pt x="223" y="359"/>
                    <a:pt x="204" y="355"/>
                  </a:cubicBezTo>
                  <a:cubicBezTo>
                    <a:pt x="194" y="352"/>
                    <a:pt x="194" y="352"/>
                    <a:pt x="194" y="352"/>
                  </a:cubicBezTo>
                  <a:cubicBezTo>
                    <a:pt x="189" y="351"/>
                    <a:pt x="182" y="350"/>
                    <a:pt x="177" y="350"/>
                  </a:cubicBezTo>
                  <a:cubicBezTo>
                    <a:pt x="168" y="350"/>
                    <a:pt x="160" y="354"/>
                    <a:pt x="160" y="370"/>
                  </a:cubicBezTo>
                  <a:cubicBezTo>
                    <a:pt x="159" y="370"/>
                    <a:pt x="159" y="370"/>
                    <a:pt x="159" y="370"/>
                  </a:cubicBezTo>
                  <a:cubicBezTo>
                    <a:pt x="154" y="368"/>
                    <a:pt x="144" y="356"/>
                    <a:pt x="144" y="337"/>
                  </a:cubicBezTo>
                  <a:cubicBezTo>
                    <a:pt x="144" y="326"/>
                    <a:pt x="147" y="321"/>
                    <a:pt x="155" y="316"/>
                  </a:cubicBezTo>
                  <a:cubicBezTo>
                    <a:pt x="165" y="309"/>
                    <a:pt x="193" y="300"/>
                    <a:pt x="217" y="295"/>
                  </a:cubicBezTo>
                  <a:cubicBezTo>
                    <a:pt x="228" y="279"/>
                    <a:pt x="228" y="279"/>
                    <a:pt x="228" y="279"/>
                  </a:cubicBezTo>
                  <a:cubicBezTo>
                    <a:pt x="228" y="279"/>
                    <a:pt x="238" y="277"/>
                    <a:pt x="255" y="277"/>
                  </a:cubicBezTo>
                  <a:cubicBezTo>
                    <a:pt x="289" y="277"/>
                    <a:pt x="331" y="287"/>
                    <a:pt x="350" y="287"/>
                  </a:cubicBezTo>
                  <a:cubicBezTo>
                    <a:pt x="370" y="287"/>
                    <a:pt x="381" y="279"/>
                    <a:pt x="388" y="272"/>
                  </a:cubicBezTo>
                  <a:cubicBezTo>
                    <a:pt x="389" y="272"/>
                    <a:pt x="389" y="272"/>
                    <a:pt x="389" y="272"/>
                  </a:cubicBezTo>
                  <a:cubicBezTo>
                    <a:pt x="389" y="281"/>
                    <a:pt x="389" y="281"/>
                    <a:pt x="389" y="281"/>
                  </a:cubicBezTo>
                  <a:cubicBezTo>
                    <a:pt x="389" y="305"/>
                    <a:pt x="373" y="317"/>
                    <a:pt x="340" y="317"/>
                  </a:cubicBezTo>
                  <a:cubicBezTo>
                    <a:pt x="340" y="320"/>
                    <a:pt x="340" y="320"/>
                    <a:pt x="340" y="320"/>
                  </a:cubicBezTo>
                  <a:cubicBezTo>
                    <a:pt x="373" y="320"/>
                    <a:pt x="392" y="335"/>
                    <a:pt x="392" y="363"/>
                  </a:cubicBezTo>
                  <a:cubicBezTo>
                    <a:pt x="392" y="390"/>
                    <a:pt x="375" y="394"/>
                    <a:pt x="375" y="394"/>
                  </a:cubicBezTo>
                  <a:cubicBezTo>
                    <a:pt x="373" y="394"/>
                    <a:pt x="373" y="394"/>
                    <a:pt x="373" y="394"/>
                  </a:cubicBezTo>
                  <a:cubicBezTo>
                    <a:pt x="372" y="389"/>
                    <a:pt x="366" y="381"/>
                    <a:pt x="357" y="381"/>
                  </a:cubicBezTo>
                  <a:cubicBezTo>
                    <a:pt x="347" y="381"/>
                    <a:pt x="340" y="387"/>
                    <a:pt x="340" y="400"/>
                  </a:cubicBezTo>
                  <a:cubicBezTo>
                    <a:pt x="340" y="416"/>
                    <a:pt x="353" y="464"/>
                    <a:pt x="358" y="480"/>
                  </a:cubicBezTo>
                  <a:cubicBezTo>
                    <a:pt x="358" y="480"/>
                    <a:pt x="350" y="499"/>
                    <a:pt x="333" y="499"/>
                  </a:cubicBezTo>
                  <a:cubicBezTo>
                    <a:pt x="319" y="499"/>
                    <a:pt x="306" y="482"/>
                    <a:pt x="303" y="472"/>
                  </a:cubicBezTo>
                  <a:close/>
                  <a:moveTo>
                    <a:pt x="367" y="216"/>
                  </a:moveTo>
                  <a:cubicBezTo>
                    <a:pt x="355" y="216"/>
                    <a:pt x="349" y="215"/>
                    <a:pt x="340" y="215"/>
                  </a:cubicBezTo>
                  <a:cubicBezTo>
                    <a:pt x="331" y="215"/>
                    <a:pt x="320" y="216"/>
                    <a:pt x="308" y="216"/>
                  </a:cubicBezTo>
                  <a:cubicBezTo>
                    <a:pt x="308" y="208"/>
                    <a:pt x="308" y="208"/>
                    <a:pt x="308" y="208"/>
                  </a:cubicBezTo>
                  <a:cubicBezTo>
                    <a:pt x="312" y="208"/>
                    <a:pt x="312" y="208"/>
                    <a:pt x="312" y="208"/>
                  </a:cubicBezTo>
                  <a:cubicBezTo>
                    <a:pt x="320" y="208"/>
                    <a:pt x="324" y="207"/>
                    <a:pt x="324" y="203"/>
                  </a:cubicBezTo>
                  <a:cubicBezTo>
                    <a:pt x="324" y="199"/>
                    <a:pt x="321" y="191"/>
                    <a:pt x="320" y="187"/>
                  </a:cubicBezTo>
                  <a:cubicBezTo>
                    <a:pt x="313" y="164"/>
                    <a:pt x="313" y="164"/>
                    <a:pt x="313" y="164"/>
                  </a:cubicBezTo>
                  <a:cubicBezTo>
                    <a:pt x="264" y="164"/>
                    <a:pt x="264" y="164"/>
                    <a:pt x="264" y="164"/>
                  </a:cubicBezTo>
                  <a:cubicBezTo>
                    <a:pt x="258" y="183"/>
                    <a:pt x="258" y="183"/>
                    <a:pt x="258" y="183"/>
                  </a:cubicBezTo>
                  <a:cubicBezTo>
                    <a:pt x="254" y="195"/>
                    <a:pt x="253" y="199"/>
                    <a:pt x="253" y="201"/>
                  </a:cubicBezTo>
                  <a:cubicBezTo>
                    <a:pt x="253" y="206"/>
                    <a:pt x="256" y="208"/>
                    <a:pt x="271" y="208"/>
                  </a:cubicBezTo>
                  <a:cubicBezTo>
                    <a:pt x="271" y="216"/>
                    <a:pt x="271" y="216"/>
                    <a:pt x="271" y="216"/>
                  </a:cubicBezTo>
                  <a:cubicBezTo>
                    <a:pt x="259" y="216"/>
                    <a:pt x="251" y="215"/>
                    <a:pt x="243" y="215"/>
                  </a:cubicBezTo>
                  <a:cubicBezTo>
                    <a:pt x="236" y="215"/>
                    <a:pt x="228" y="216"/>
                    <a:pt x="220" y="216"/>
                  </a:cubicBezTo>
                  <a:cubicBezTo>
                    <a:pt x="220" y="208"/>
                    <a:pt x="220" y="208"/>
                    <a:pt x="220" y="208"/>
                  </a:cubicBezTo>
                  <a:cubicBezTo>
                    <a:pt x="225" y="208"/>
                    <a:pt x="232" y="207"/>
                    <a:pt x="236" y="203"/>
                  </a:cubicBezTo>
                  <a:cubicBezTo>
                    <a:pt x="239" y="199"/>
                    <a:pt x="245" y="186"/>
                    <a:pt x="246" y="182"/>
                  </a:cubicBezTo>
                  <a:cubicBezTo>
                    <a:pt x="275" y="106"/>
                    <a:pt x="275" y="106"/>
                    <a:pt x="275" y="106"/>
                  </a:cubicBezTo>
                  <a:cubicBezTo>
                    <a:pt x="278" y="96"/>
                    <a:pt x="282" y="83"/>
                    <a:pt x="282" y="76"/>
                  </a:cubicBezTo>
                  <a:cubicBezTo>
                    <a:pt x="282" y="74"/>
                    <a:pt x="282" y="74"/>
                    <a:pt x="282" y="74"/>
                  </a:cubicBezTo>
                  <a:cubicBezTo>
                    <a:pt x="293" y="71"/>
                    <a:pt x="306" y="65"/>
                    <a:pt x="306" y="65"/>
                  </a:cubicBezTo>
                  <a:cubicBezTo>
                    <a:pt x="307" y="65"/>
                    <a:pt x="307" y="65"/>
                    <a:pt x="307" y="65"/>
                  </a:cubicBezTo>
                  <a:cubicBezTo>
                    <a:pt x="353" y="196"/>
                    <a:pt x="353" y="196"/>
                    <a:pt x="353" y="196"/>
                  </a:cubicBezTo>
                  <a:cubicBezTo>
                    <a:pt x="354" y="200"/>
                    <a:pt x="357" y="204"/>
                    <a:pt x="358" y="205"/>
                  </a:cubicBezTo>
                  <a:cubicBezTo>
                    <a:pt x="359" y="207"/>
                    <a:pt x="362" y="208"/>
                    <a:pt x="367" y="208"/>
                  </a:cubicBezTo>
                  <a:lnTo>
                    <a:pt x="367" y="216"/>
                  </a:lnTo>
                  <a:close/>
                  <a:moveTo>
                    <a:pt x="245" y="300"/>
                  </a:moveTo>
                  <a:cubicBezTo>
                    <a:pt x="245" y="303"/>
                    <a:pt x="245" y="303"/>
                    <a:pt x="245" y="303"/>
                  </a:cubicBezTo>
                  <a:cubicBezTo>
                    <a:pt x="245" y="309"/>
                    <a:pt x="248" y="318"/>
                    <a:pt x="261" y="318"/>
                  </a:cubicBezTo>
                  <a:cubicBezTo>
                    <a:pt x="274" y="318"/>
                    <a:pt x="277" y="309"/>
                    <a:pt x="277" y="303"/>
                  </a:cubicBezTo>
                  <a:cubicBezTo>
                    <a:pt x="277" y="300"/>
                    <a:pt x="277" y="300"/>
                    <a:pt x="277" y="300"/>
                  </a:cubicBezTo>
                  <a:lnTo>
                    <a:pt x="245" y="300"/>
                  </a:lnTo>
                  <a:close/>
                  <a:moveTo>
                    <a:pt x="291" y="93"/>
                  </a:moveTo>
                  <a:cubicBezTo>
                    <a:pt x="290" y="93"/>
                    <a:pt x="290" y="93"/>
                    <a:pt x="290" y="93"/>
                  </a:cubicBezTo>
                  <a:cubicBezTo>
                    <a:pt x="267" y="153"/>
                    <a:pt x="267" y="153"/>
                    <a:pt x="267" y="153"/>
                  </a:cubicBezTo>
                  <a:cubicBezTo>
                    <a:pt x="309" y="153"/>
                    <a:pt x="309" y="153"/>
                    <a:pt x="309" y="153"/>
                  </a:cubicBezTo>
                  <a:lnTo>
                    <a:pt x="291" y="93"/>
                  </a:lnTo>
                  <a:close/>
                  <a:moveTo>
                    <a:pt x="478" y="217"/>
                  </a:moveTo>
                  <a:cubicBezTo>
                    <a:pt x="463" y="216"/>
                    <a:pt x="432" y="215"/>
                    <a:pt x="414" y="215"/>
                  </a:cubicBezTo>
                  <a:cubicBezTo>
                    <a:pt x="396" y="215"/>
                    <a:pt x="388" y="216"/>
                    <a:pt x="373" y="216"/>
                  </a:cubicBezTo>
                  <a:cubicBezTo>
                    <a:pt x="373" y="208"/>
                    <a:pt x="373" y="208"/>
                    <a:pt x="373" y="208"/>
                  </a:cubicBezTo>
                  <a:cubicBezTo>
                    <a:pt x="381" y="208"/>
                    <a:pt x="386" y="207"/>
                    <a:pt x="388" y="204"/>
                  </a:cubicBezTo>
                  <a:cubicBezTo>
                    <a:pt x="390" y="201"/>
                    <a:pt x="391" y="197"/>
                    <a:pt x="391" y="190"/>
                  </a:cubicBezTo>
                  <a:cubicBezTo>
                    <a:pt x="391" y="98"/>
                    <a:pt x="391" y="98"/>
                    <a:pt x="391" y="98"/>
                  </a:cubicBezTo>
                  <a:cubicBezTo>
                    <a:pt x="391" y="88"/>
                    <a:pt x="389" y="84"/>
                    <a:pt x="387" y="82"/>
                  </a:cubicBezTo>
                  <a:cubicBezTo>
                    <a:pt x="384" y="79"/>
                    <a:pt x="380" y="78"/>
                    <a:pt x="371" y="78"/>
                  </a:cubicBezTo>
                  <a:cubicBezTo>
                    <a:pt x="371" y="70"/>
                    <a:pt x="371" y="70"/>
                    <a:pt x="371" y="70"/>
                  </a:cubicBezTo>
                  <a:cubicBezTo>
                    <a:pt x="380" y="70"/>
                    <a:pt x="390" y="71"/>
                    <a:pt x="403" y="71"/>
                  </a:cubicBezTo>
                  <a:cubicBezTo>
                    <a:pt x="416" y="71"/>
                    <a:pt x="429" y="70"/>
                    <a:pt x="441" y="70"/>
                  </a:cubicBezTo>
                  <a:cubicBezTo>
                    <a:pt x="441" y="78"/>
                    <a:pt x="441" y="78"/>
                    <a:pt x="441" y="78"/>
                  </a:cubicBezTo>
                  <a:cubicBezTo>
                    <a:pt x="431" y="78"/>
                    <a:pt x="427" y="78"/>
                    <a:pt x="423" y="82"/>
                  </a:cubicBezTo>
                  <a:cubicBezTo>
                    <a:pt x="419" y="85"/>
                    <a:pt x="418" y="93"/>
                    <a:pt x="418" y="98"/>
                  </a:cubicBezTo>
                  <a:cubicBezTo>
                    <a:pt x="418" y="182"/>
                    <a:pt x="418" y="182"/>
                    <a:pt x="418" y="182"/>
                  </a:cubicBezTo>
                  <a:cubicBezTo>
                    <a:pt x="418" y="196"/>
                    <a:pt x="420" y="199"/>
                    <a:pt x="422" y="201"/>
                  </a:cubicBezTo>
                  <a:cubicBezTo>
                    <a:pt x="425" y="204"/>
                    <a:pt x="428" y="205"/>
                    <a:pt x="444" y="205"/>
                  </a:cubicBezTo>
                  <a:cubicBezTo>
                    <a:pt x="459" y="205"/>
                    <a:pt x="461" y="204"/>
                    <a:pt x="466" y="200"/>
                  </a:cubicBezTo>
                  <a:cubicBezTo>
                    <a:pt x="471" y="196"/>
                    <a:pt x="474" y="189"/>
                    <a:pt x="478" y="179"/>
                  </a:cubicBezTo>
                  <a:cubicBezTo>
                    <a:pt x="487" y="181"/>
                    <a:pt x="487" y="181"/>
                    <a:pt x="487" y="181"/>
                  </a:cubicBezTo>
                  <a:cubicBezTo>
                    <a:pt x="478" y="217"/>
                    <a:pt x="478" y="217"/>
                    <a:pt x="478" y="217"/>
                  </a:cubicBezTo>
                  <a:close/>
                </a:path>
              </a:pathLst>
            </a:custGeom>
            <a:solidFill>
              <a:srgbClr val="FFFFFF">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ooter Placeholder 4"/>
          <p:cNvSpPr>
            <a:spLocks noGrp="1"/>
          </p:cNvSpPr>
          <p:nvPr>
            <p:ph type="ftr" sz="quarter" idx="11"/>
          </p:nvPr>
        </p:nvSpPr>
        <p:spPr>
          <a:xfrm>
            <a:off x="1371599" y="4114807"/>
            <a:ext cx="8686800" cy="633661"/>
          </a:xfrm>
        </p:spPr>
        <p:txBody>
          <a:bodyPr anchor="t" anchorCtr="0"/>
          <a:lstStyle>
            <a:lvl1pPr>
              <a:defRPr sz="1600" i="0">
                <a:solidFill>
                  <a:schemeClr val="bg1"/>
                </a:solidFill>
              </a:defRPr>
            </a:lvl1pPr>
          </a:lstStyle>
          <a:p>
            <a:r>
              <a:rPr lang="en-US" dirty="0"/>
              <a:t>DATE, ADDITIONAL DETAILS (set this text using “Header &amp; Footer)</a:t>
            </a:r>
          </a:p>
        </p:txBody>
      </p:sp>
      <p:sp>
        <p:nvSpPr>
          <p:cNvPr id="3" name="Subtitle 2"/>
          <p:cNvSpPr>
            <a:spLocks noGrp="1"/>
          </p:cNvSpPr>
          <p:nvPr>
            <p:ph type="subTitle" idx="1" hasCustomPrompt="1"/>
          </p:nvPr>
        </p:nvSpPr>
        <p:spPr>
          <a:xfrm>
            <a:off x="1371599" y="2292517"/>
            <a:ext cx="8686800" cy="1655763"/>
          </a:xfrm>
        </p:spPr>
        <p:txBody>
          <a:bodyPr/>
          <a:lstStyle>
            <a:lvl1pPr marL="0" indent="0" algn="l">
              <a:lnSpc>
                <a:spcPct val="90000"/>
              </a:lnSpc>
              <a:buNone/>
              <a:defRPr sz="32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SUBTITLE</a:t>
            </a:r>
          </a:p>
        </p:txBody>
      </p:sp>
      <p:sp>
        <p:nvSpPr>
          <p:cNvPr id="2" name="Title 1"/>
          <p:cNvSpPr>
            <a:spLocks noGrp="1"/>
          </p:cNvSpPr>
          <p:nvPr>
            <p:ph type="ctrTitle" hasCustomPrompt="1"/>
          </p:nvPr>
        </p:nvSpPr>
        <p:spPr>
          <a:xfrm>
            <a:off x="1384301" y="7"/>
            <a:ext cx="8674099" cy="2138223"/>
          </a:xfrm>
        </p:spPr>
        <p:txBody>
          <a:bodyPr anchor="b"/>
          <a:lstStyle>
            <a:lvl1pPr algn="l">
              <a:defRPr sz="3200" b="1">
                <a:solidFill>
                  <a:schemeClr val="bg1"/>
                </a:solidFill>
              </a:defRPr>
            </a:lvl1pPr>
          </a:lstStyle>
          <a:p>
            <a:r>
              <a:rPr lang="en-US" dirty="0"/>
              <a:t>TITLE</a:t>
            </a:r>
          </a:p>
        </p:txBody>
      </p:sp>
    </p:spTree>
    <p:extLst>
      <p:ext uri="{BB962C8B-B14F-4D97-AF65-F5344CB8AC3E}">
        <p14:creationId xmlns:p14="http://schemas.microsoft.com/office/powerpoint/2010/main" val="319488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chemeClr val="tx1">
                <a:lumMod val="15000"/>
                <a:lumOff val="85000"/>
              </a:schemeClr>
            </a:gs>
            <a:gs pos="50000">
              <a:schemeClr val="bg1"/>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365125"/>
            <a:ext cx="4114800" cy="5943600"/>
          </a:xfrm>
          <a:solidFill>
            <a:schemeClr val="bg1">
              <a:lumMod val="95000"/>
            </a:schemeClr>
          </a:solidFill>
        </p:spPr>
        <p:txBody>
          <a:bodyPr anchor="ctr"/>
          <a:lstStyle>
            <a:lvl1pPr marL="0" indent="0" algn="ctr">
              <a:buFontTx/>
              <a:buNone/>
              <a:defRPr/>
            </a:lvl1pPr>
          </a:lstStyle>
          <a:p>
            <a:r>
              <a:rPr lang="en-US"/>
              <a:t>Click icon to add picture</a:t>
            </a:r>
            <a:endParaRPr lang="en-US" dirty="0"/>
          </a:p>
        </p:txBody>
      </p:sp>
      <p:sp>
        <p:nvSpPr>
          <p:cNvPr id="2" name="Title 1"/>
          <p:cNvSpPr>
            <a:spLocks noGrp="1"/>
          </p:cNvSpPr>
          <p:nvPr>
            <p:ph type="title" hasCustomPrompt="1"/>
          </p:nvPr>
        </p:nvSpPr>
        <p:spPr>
          <a:xfrm>
            <a:off x="4572000" y="585475"/>
            <a:ext cx="6781800" cy="2366277"/>
          </a:xfrm>
        </p:spPr>
        <p:txBody>
          <a:bodyPr anchor="b">
            <a:noAutofit/>
          </a:bodyPr>
          <a:lstStyle>
            <a:lvl1pPr>
              <a:defRPr sz="3200" b="1"/>
            </a:lvl1pPr>
          </a:lstStyle>
          <a:p>
            <a:r>
              <a:rPr lang="en-US" dirty="0"/>
              <a:t>SUBSECTION TITLE</a:t>
            </a:r>
          </a:p>
        </p:txBody>
      </p:sp>
      <p:sp>
        <p:nvSpPr>
          <p:cNvPr id="3" name="Text Placeholder 2"/>
          <p:cNvSpPr>
            <a:spLocks noGrp="1"/>
          </p:cNvSpPr>
          <p:nvPr>
            <p:ph type="body" idx="1" hasCustomPrompt="1"/>
          </p:nvPr>
        </p:nvSpPr>
        <p:spPr>
          <a:xfrm>
            <a:off x="4572001" y="4090746"/>
            <a:ext cx="6775451" cy="1998913"/>
          </a:xfrm>
        </p:spPr>
        <p:txBody>
          <a:bodyPr/>
          <a:lstStyle>
            <a:lvl1pPr marL="0" indent="0">
              <a:buNone/>
              <a:defRPr sz="24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a:t>DESCRIPTIVE LINE OF COPY</a:t>
            </a:r>
          </a:p>
        </p:txBody>
      </p:sp>
      <p:sp>
        <p:nvSpPr>
          <p:cNvPr id="5" name="Footer Placeholder 4"/>
          <p:cNvSpPr>
            <a:spLocks noGrp="1"/>
          </p:cNvSpPr>
          <p:nvPr>
            <p:ph type="ftr" sz="quarter" idx="11"/>
          </p:nvPr>
        </p:nvSpPr>
        <p:spPr>
          <a:xfrm>
            <a:off x="4571999" y="6400804"/>
            <a:ext cx="5759116" cy="365125"/>
          </a:xfrm>
        </p:spPr>
        <p:txBody>
          <a:bodyPr/>
          <a:lstStyle>
            <a:lvl1pPr algn="l">
              <a:defRPr sz="1051" i="1">
                <a:solidFill>
                  <a:schemeClr val="tx1"/>
                </a:solidFill>
              </a:defRPr>
            </a:lvl1pPr>
          </a:lstStyle>
          <a:p>
            <a:r>
              <a:rPr lang="en-US"/>
              <a:t>DATE, ADDITIONAL DETAILS (set this text using “Header &amp; Footer)</a:t>
            </a:r>
            <a:endParaRPr lang="en-US" dirty="0"/>
          </a:p>
        </p:txBody>
      </p:sp>
      <p:sp>
        <p:nvSpPr>
          <p:cNvPr id="6" name="Slide Number Placeholder 5"/>
          <p:cNvSpPr>
            <a:spLocks noGrp="1"/>
          </p:cNvSpPr>
          <p:nvPr>
            <p:ph type="sldNum" sz="quarter" idx="12"/>
          </p:nvPr>
        </p:nvSpPr>
        <p:spPr>
          <a:xfrm>
            <a:off x="10331126" y="6400804"/>
            <a:ext cx="1022684" cy="365125"/>
          </a:xfrm>
        </p:spPr>
        <p:txBody>
          <a:bodyPr/>
          <a:lstStyle/>
          <a:p>
            <a:fld id="{EBBA2BBE-D6E6-4BE2-A029-E4C4FCB9ADED}" type="slidenum">
              <a:rPr lang="en-US" smtClean="0"/>
              <a:t>‹#›</a:t>
            </a:fld>
            <a:endParaRPr lang="en-US"/>
          </a:p>
        </p:txBody>
      </p:sp>
      <p:sp>
        <p:nvSpPr>
          <p:cNvPr id="8" name="Rectangle 7"/>
          <p:cNvSpPr/>
          <p:nvPr userDrawn="1"/>
        </p:nvSpPr>
        <p:spPr>
          <a:xfrm>
            <a:off x="0" y="0"/>
            <a:ext cx="12192000" cy="365760"/>
          </a:xfrm>
          <a:prstGeom prst="rect">
            <a:avLst/>
          </a:prstGeom>
          <a:gradFill flip="none" rotWithShape="1">
            <a:gsLst>
              <a:gs pos="2500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Tree>
    <p:extLst>
      <p:ext uri="{BB962C8B-B14F-4D97-AF65-F5344CB8AC3E}">
        <p14:creationId xmlns:p14="http://schemas.microsoft.com/office/powerpoint/2010/main" val="19069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1007979"/>
          </a:xfrm>
        </p:spPr>
        <p:txBody>
          <a:bodyPr anchor="b" anchorCtr="0">
            <a:noAutofit/>
          </a:bodyPr>
          <a:lstStyle>
            <a:lvl1pPr>
              <a:defRPr sz="3200" b="1">
                <a:solidFill>
                  <a:schemeClr val="tx2"/>
                </a:solidFill>
              </a:defRPr>
            </a:lvl1pPr>
          </a:lstStyle>
          <a:p>
            <a:r>
              <a:rPr lang="en-US" dirty="0"/>
              <a:t>Header</a:t>
            </a:r>
          </a:p>
        </p:txBody>
      </p:sp>
      <p:sp>
        <p:nvSpPr>
          <p:cNvPr id="3" name="Content Placeholder 2"/>
          <p:cNvSpPr>
            <a:spLocks noGrp="1"/>
          </p:cNvSpPr>
          <p:nvPr>
            <p:ph idx="1"/>
          </p:nvPr>
        </p:nvSpPr>
        <p:spPr>
          <a:xfrm>
            <a:off x="1219200" y="1207008"/>
            <a:ext cx="10134600" cy="4800600"/>
          </a:xfrm>
        </p:spPr>
        <p:txBody>
          <a:bodyPr>
            <a:noAutofit/>
          </a:bodyPr>
          <a:lstStyle>
            <a:lvl1pPr>
              <a:lnSpc>
                <a:spcPts val="3000"/>
              </a:lnSpc>
              <a:defRPr sz="2400"/>
            </a:lvl1pPr>
            <a:lvl2pPr>
              <a:lnSpc>
                <a:spcPts val="3000"/>
              </a:lnSpc>
              <a:defRPr sz="2400"/>
            </a:lvl2pPr>
            <a:lvl3pPr>
              <a:lnSpc>
                <a:spcPts val="3000"/>
              </a:lnSpc>
              <a:defRPr sz="2400"/>
            </a:lvl3pPr>
            <a:lvl4pPr>
              <a:lnSpc>
                <a:spcPts val="3000"/>
              </a:lnSpc>
              <a:defRPr sz="2400"/>
            </a:lvl4pPr>
            <a:lvl5pPr>
              <a:lnSpc>
                <a:spcPts val="3000"/>
              </a:lnSpc>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DATE, ADDITIONAL DETAILS (set this text using “Header &amp; Footer)</a:t>
            </a:r>
          </a:p>
        </p:txBody>
      </p:sp>
      <p:sp>
        <p:nvSpPr>
          <p:cNvPr id="6" name="Slide Number Placeholder 5"/>
          <p:cNvSpPr>
            <a:spLocks noGrp="1"/>
          </p:cNvSpPr>
          <p:nvPr>
            <p:ph type="sldNum" sz="quarter" idx="12"/>
          </p:nvPr>
        </p:nvSpPr>
        <p:spPr/>
        <p:txBody>
          <a:bodyPr/>
          <a:lstStyle/>
          <a:p>
            <a:fld id="{EBBA2BBE-D6E6-4BE2-A029-E4C4FCB9ADED}" type="slidenum">
              <a:rPr lang="en-US" smtClean="0"/>
              <a:t>‹#›</a:t>
            </a:fld>
            <a:endParaRPr lang="en-US" dirty="0"/>
          </a:p>
        </p:txBody>
      </p:sp>
    </p:spTree>
    <p:extLst>
      <p:ext uri="{BB962C8B-B14F-4D97-AF65-F5344CB8AC3E}">
        <p14:creationId xmlns:p14="http://schemas.microsoft.com/office/powerpoint/2010/main" val="224486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954505"/>
          </a:xfrm>
        </p:spPr>
        <p:txBody>
          <a:bodyPr anchor="b">
            <a:noAutofit/>
          </a:bodyPr>
          <a:lstStyle>
            <a:lvl1pPr>
              <a:defRPr sz="3200" b="1">
                <a:solidFill>
                  <a:schemeClr val="tx2"/>
                </a:solidFill>
              </a:defRPr>
            </a:lvl1pPr>
          </a:lstStyle>
          <a:p>
            <a:r>
              <a:rPr lang="en-CA" dirty="0"/>
              <a:t>Header</a:t>
            </a:r>
            <a:endParaRPr lang="en-US" dirty="0"/>
          </a:p>
        </p:txBody>
      </p:sp>
      <p:sp>
        <p:nvSpPr>
          <p:cNvPr id="3" name="Picture Placeholder 2"/>
          <p:cNvSpPr>
            <a:spLocks noGrp="1"/>
          </p:cNvSpPr>
          <p:nvPr>
            <p:ph type="pic" idx="1"/>
          </p:nvPr>
        </p:nvSpPr>
        <p:spPr>
          <a:xfrm>
            <a:off x="8077200" y="1411711"/>
            <a:ext cx="4114800" cy="4531895"/>
          </a:xfrm>
          <a:solidFill>
            <a:schemeClr val="bg1">
              <a:lumMod val="95000"/>
            </a:schemeClr>
          </a:solidFill>
        </p:spPr>
        <p:txBody>
          <a:bodyPr anchor="ctr"/>
          <a:lstStyle>
            <a:lvl1pPr marL="0" indent="0" algn="ctr">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DATE, ADDITIONAL DETAILS (set this text using “Header &amp; Footer)</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270378389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DATE, ADDITIONAL DETAILS (set this text using “Header &amp; Footer)</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11" name="Picture Placeholder 10"/>
          <p:cNvSpPr>
            <a:spLocks noGrp="1"/>
          </p:cNvSpPr>
          <p:nvPr>
            <p:ph type="pic" sz="quarter" idx="16"/>
          </p:nvPr>
        </p:nvSpPr>
        <p:spPr>
          <a:xfrm>
            <a:off x="8077199" y="5"/>
            <a:ext cx="4114800" cy="3154363"/>
          </a:xfrm>
          <a:solidFill>
            <a:schemeClr val="bg1">
              <a:lumMod val="95000"/>
            </a:schemeClr>
          </a:solidFill>
        </p:spPr>
        <p:txBody>
          <a:bodyPr anchor="ctr" anchorCtr="0"/>
          <a:lstStyle>
            <a:lvl1pPr marL="0" indent="0" algn="ctr">
              <a:buFontTx/>
              <a:buNone/>
              <a:defRPr/>
            </a:lvl1pPr>
          </a:lstStyle>
          <a:p>
            <a:r>
              <a:rPr lang="en-US"/>
              <a:t>Click icon to add picture</a:t>
            </a:r>
            <a:endParaRPr lang="en-US" dirty="0"/>
          </a:p>
        </p:txBody>
      </p:sp>
      <p:sp>
        <p:nvSpPr>
          <p:cNvPr id="12" name="Picture Placeholder 10"/>
          <p:cNvSpPr>
            <a:spLocks noGrp="1"/>
          </p:cNvSpPr>
          <p:nvPr>
            <p:ph type="pic" sz="quarter" idx="17"/>
          </p:nvPr>
        </p:nvSpPr>
        <p:spPr>
          <a:xfrm>
            <a:off x="8077200" y="3154369"/>
            <a:ext cx="4114800" cy="3154363"/>
          </a:xfrm>
          <a:solidFill>
            <a:schemeClr val="bg1">
              <a:lumMod val="95000"/>
            </a:schemeClr>
          </a:solidFill>
        </p:spPr>
        <p:txBody>
          <a:bodyPr anchor="ctr" anchorCtr="0"/>
          <a:lstStyle>
            <a:lvl1pPr marL="0" indent="0" algn="ctr">
              <a:buFontTx/>
              <a:buNone/>
              <a:defRPr/>
            </a:lvl1pPr>
          </a:lstStyle>
          <a:p>
            <a:r>
              <a:rPr lang="en-US"/>
              <a:t>Click icon to add picture</a:t>
            </a:r>
            <a:endParaRPr lang="en-US" dirty="0"/>
          </a:p>
        </p:txBody>
      </p:sp>
      <p:sp>
        <p:nvSpPr>
          <p:cNvPr id="13" name="Title 1"/>
          <p:cNvSpPr>
            <a:spLocks noGrp="1"/>
          </p:cNvSpPr>
          <p:nvPr>
            <p:ph type="title" hasCustomPrompt="1"/>
          </p:nvPr>
        </p:nvSpPr>
        <p:spPr>
          <a:xfrm>
            <a:off x="1219200" y="5"/>
            <a:ext cx="10134600" cy="954505"/>
          </a:xfrm>
        </p:spPr>
        <p:txBody>
          <a:bodyPr anchor="b">
            <a:noAutofit/>
          </a:bodyPr>
          <a:lstStyle>
            <a:lvl1pPr>
              <a:defRPr sz="3200" b="1">
                <a:solidFill>
                  <a:schemeClr val="tx2"/>
                </a:solidFill>
              </a:defRPr>
            </a:lvl1pPr>
          </a:lstStyle>
          <a:p>
            <a:r>
              <a:rPr lang="en-CA" dirty="0"/>
              <a:t>Header</a:t>
            </a:r>
            <a:endParaRPr lang="en-US" dirty="0"/>
          </a:p>
        </p:txBody>
      </p:sp>
      <p:sp>
        <p:nvSpPr>
          <p:cNvPr id="1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152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DATE, ADDITIONAL DETAILS (set this text using “Header &amp; Footer)</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Text Placeholder 9"/>
          <p:cNvSpPr>
            <a:spLocks noGrp="1"/>
          </p:cNvSpPr>
          <p:nvPr>
            <p:ph type="body" sz="quarter" idx="13" hasCustomPrompt="1"/>
          </p:nvPr>
        </p:nvSpPr>
        <p:spPr>
          <a:xfrm>
            <a:off x="1646237" y="0"/>
            <a:ext cx="9707563" cy="711200"/>
          </a:xfrm>
        </p:spPr>
        <p:txBody>
          <a:bodyPr anchor="b" anchorCtr="0">
            <a:noAutofit/>
          </a:bodyPr>
          <a:lstStyle>
            <a:lvl1pPr marL="0" indent="0">
              <a:buFontTx/>
              <a:buNone/>
              <a:defRPr sz="2800" b="1" baseline="0">
                <a:solidFill>
                  <a:schemeClr val="tx2"/>
                </a:solidFill>
              </a:defRPr>
            </a:lvl1pPr>
          </a:lstStyle>
          <a:p>
            <a:pPr lvl="0"/>
            <a:r>
              <a:rPr lang="en-US" dirty="0"/>
              <a:t>HEADER</a:t>
            </a:r>
          </a:p>
        </p:txBody>
      </p:sp>
      <p:sp>
        <p:nvSpPr>
          <p:cNvPr id="9" name="Text Placeholder 9"/>
          <p:cNvSpPr>
            <a:spLocks noGrp="1"/>
          </p:cNvSpPr>
          <p:nvPr>
            <p:ph type="body" sz="quarter" idx="14" hasCustomPrompt="1"/>
          </p:nvPr>
        </p:nvSpPr>
        <p:spPr>
          <a:xfrm>
            <a:off x="1645747" y="807461"/>
            <a:ext cx="9708063" cy="806193"/>
          </a:xfrm>
        </p:spPr>
        <p:txBody>
          <a:bodyPr anchor="t" anchorCtr="0">
            <a:noAutofit/>
          </a:bodyPr>
          <a:lstStyle>
            <a:lvl1pPr marL="0" indent="0">
              <a:buFontTx/>
              <a:buNone/>
              <a:defRPr sz="2400" b="0" baseline="0">
                <a:solidFill>
                  <a:schemeClr val="tx1"/>
                </a:solidFill>
              </a:defRPr>
            </a:lvl1pPr>
          </a:lstStyle>
          <a:p>
            <a:pPr lvl="0"/>
            <a:r>
              <a:rPr lang="en-US" dirty="0"/>
              <a:t>DESCRIPTIVE LINE OF COPY</a:t>
            </a:r>
          </a:p>
        </p:txBody>
      </p:sp>
      <p:sp>
        <p:nvSpPr>
          <p:cNvPr id="10" name="Picture Placeholder 10"/>
          <p:cNvSpPr>
            <a:spLocks noGrp="1"/>
          </p:cNvSpPr>
          <p:nvPr>
            <p:ph type="pic" sz="quarter" idx="16"/>
          </p:nvPr>
        </p:nvSpPr>
        <p:spPr>
          <a:xfrm>
            <a:off x="0" y="1828800"/>
            <a:ext cx="4059936" cy="4114800"/>
          </a:xfrm>
          <a:solidFill>
            <a:schemeClr val="bg1">
              <a:lumMod val="95000"/>
            </a:schemeClr>
          </a:solidFill>
        </p:spPr>
        <p:txBody>
          <a:bodyPr anchor="ctr" anchorCtr="0"/>
          <a:lstStyle>
            <a:lvl1pPr marL="0" indent="0" algn="ctr">
              <a:buFontTx/>
              <a:buNone/>
              <a:defRPr/>
            </a:lvl1pPr>
          </a:lstStyle>
          <a:p>
            <a:r>
              <a:rPr lang="en-US"/>
              <a:t>Click icon to add picture</a:t>
            </a:r>
            <a:endParaRPr lang="en-US" dirty="0"/>
          </a:p>
        </p:txBody>
      </p:sp>
      <p:sp>
        <p:nvSpPr>
          <p:cNvPr id="11" name="Picture Placeholder 10"/>
          <p:cNvSpPr>
            <a:spLocks noGrp="1"/>
          </p:cNvSpPr>
          <p:nvPr>
            <p:ph type="pic" sz="quarter" idx="17"/>
          </p:nvPr>
        </p:nvSpPr>
        <p:spPr>
          <a:xfrm>
            <a:off x="4059936" y="1828800"/>
            <a:ext cx="4059936" cy="4114800"/>
          </a:xfrm>
          <a:solidFill>
            <a:schemeClr val="bg1">
              <a:lumMod val="95000"/>
            </a:schemeClr>
          </a:solidFill>
        </p:spPr>
        <p:txBody>
          <a:bodyPr anchor="ctr" anchorCtr="0"/>
          <a:lstStyle>
            <a:lvl1pPr marL="0" indent="0" algn="ctr">
              <a:buFontTx/>
              <a:buNone/>
              <a:defRPr/>
            </a:lvl1pPr>
          </a:lstStyle>
          <a:p>
            <a:r>
              <a:rPr lang="en-US"/>
              <a:t>Click icon to add picture</a:t>
            </a:r>
            <a:endParaRPr lang="en-US" dirty="0"/>
          </a:p>
        </p:txBody>
      </p:sp>
      <p:sp>
        <p:nvSpPr>
          <p:cNvPr id="12" name="Picture Placeholder 10"/>
          <p:cNvSpPr>
            <a:spLocks noGrp="1"/>
          </p:cNvSpPr>
          <p:nvPr>
            <p:ph type="pic" sz="quarter" idx="18"/>
          </p:nvPr>
        </p:nvSpPr>
        <p:spPr>
          <a:xfrm>
            <a:off x="8119872" y="1828800"/>
            <a:ext cx="4072128" cy="4114800"/>
          </a:xfrm>
          <a:solidFill>
            <a:schemeClr val="bg1">
              <a:lumMod val="95000"/>
            </a:schemeClr>
          </a:solidFill>
        </p:spPr>
        <p:txBody>
          <a:bodyPr anchor="ctr" anchorCtr="0"/>
          <a:lstStyle>
            <a:lvl1pPr marL="0" indent="0" algn="ctr">
              <a:buFontTx/>
              <a:buNone/>
              <a:defRPr/>
            </a:lvl1pPr>
          </a:lstStyle>
          <a:p>
            <a:r>
              <a:rPr lang="en-US"/>
              <a:t>Click icon to add picture</a:t>
            </a:r>
            <a:endParaRPr lang="en-US" dirty="0"/>
          </a:p>
        </p:txBody>
      </p:sp>
    </p:spTree>
    <p:extLst>
      <p:ext uri="{BB962C8B-B14F-4D97-AF65-F5344CB8AC3E}">
        <p14:creationId xmlns:p14="http://schemas.microsoft.com/office/powerpoint/2010/main" val="59579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5737" y="0"/>
            <a:ext cx="9708064" cy="711200"/>
          </a:xfrm>
        </p:spPr>
        <p:txBody>
          <a:bodyPr anchor="b">
            <a:noAutofit/>
          </a:bodyPr>
          <a:lstStyle>
            <a:lvl1pPr>
              <a:defRPr sz="2800" b="1">
                <a:solidFill>
                  <a:schemeClr val="tx2"/>
                </a:solidFill>
              </a:defRPr>
            </a:lvl1pPr>
          </a:lstStyle>
          <a:p>
            <a:pPr lvl="0"/>
            <a:r>
              <a:rPr lang="en-US" dirty="0"/>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DESCRIPTIVE LINE OF TEXT</a:t>
            </a:r>
          </a:p>
        </p:txBody>
      </p:sp>
      <p:sp>
        <p:nvSpPr>
          <p:cNvPr id="6" name="Footer Placeholder 5"/>
          <p:cNvSpPr>
            <a:spLocks noGrp="1"/>
          </p:cNvSpPr>
          <p:nvPr>
            <p:ph type="ftr" sz="quarter" idx="11"/>
          </p:nvPr>
        </p:nvSpPr>
        <p:spPr/>
        <p:txBody>
          <a:bodyPr/>
          <a:lstStyle/>
          <a:p>
            <a:r>
              <a:rPr lang="en-US"/>
              <a:t>DATE, ADDITIONAL DETAILS (set this text using “Header &amp; Footer)</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Picture Placeholder 10"/>
          <p:cNvSpPr>
            <a:spLocks noGrp="1"/>
          </p:cNvSpPr>
          <p:nvPr>
            <p:ph type="pic" sz="quarter" idx="16"/>
          </p:nvPr>
        </p:nvSpPr>
        <p:spPr>
          <a:xfrm>
            <a:off x="0" y="1828800"/>
            <a:ext cx="12192000" cy="4114800"/>
          </a:xfrm>
          <a:solidFill>
            <a:schemeClr val="bg1">
              <a:lumMod val="95000"/>
            </a:schemeClr>
          </a:solidFill>
        </p:spPr>
        <p:txBody>
          <a:bodyPr anchor="ctr" anchorCtr="0"/>
          <a:lstStyle>
            <a:lvl1pPr marL="0" indent="0" algn="ctr">
              <a:buFontTx/>
              <a:buNone/>
              <a:defRPr/>
            </a:lvl1pPr>
          </a:lstStyle>
          <a:p>
            <a:r>
              <a:rPr lang="en-US"/>
              <a:t>Click icon to add picture</a:t>
            </a:r>
            <a:endParaRPr lang="en-US" dirty="0"/>
          </a:p>
        </p:txBody>
      </p:sp>
    </p:spTree>
    <p:extLst>
      <p:ext uri="{BB962C8B-B14F-4D97-AF65-F5344CB8AC3E}">
        <p14:creationId xmlns:p14="http://schemas.microsoft.com/office/powerpoint/2010/main" val="692010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8B76C8-BAC6-4985-8323-4A154F206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3DB963-31C1-4009-BC93-F51E2045AB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C4921-7E76-4F2F-8E57-601A290F3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AD639-31C4-4B57-A968-4F4A208476B8}" type="datetimeFigureOut">
              <a:rPr lang="en-US" smtClean="0"/>
              <a:t>7/16/2020</a:t>
            </a:fld>
            <a:endParaRPr lang="en-US"/>
          </a:p>
        </p:txBody>
      </p:sp>
      <p:sp>
        <p:nvSpPr>
          <p:cNvPr id="5" name="Footer Placeholder 4">
            <a:extLst>
              <a:ext uri="{FF2B5EF4-FFF2-40B4-BE49-F238E27FC236}">
                <a16:creationId xmlns:a16="http://schemas.microsoft.com/office/drawing/2014/main" id="{5DE7048B-0F9B-421D-B889-B7601CB266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13C7A3-74B5-4E96-A7ED-D28260E64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E28E7-C7C7-4557-B5BA-1B6EE95E1AE3}" type="slidenum">
              <a:rPr lang="en-US" smtClean="0"/>
              <a:t>‹#›</a:t>
            </a:fld>
            <a:endParaRPr lang="en-US"/>
          </a:p>
        </p:txBody>
      </p:sp>
    </p:spTree>
    <p:extLst>
      <p:ext uri="{BB962C8B-B14F-4D97-AF65-F5344CB8AC3E}">
        <p14:creationId xmlns:p14="http://schemas.microsoft.com/office/powerpoint/2010/main" val="401035711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1">
                <a:lumMod val="15000"/>
                <a:lumOff val="85000"/>
              </a:schemeClr>
            </a:gs>
            <a:gs pos="50000">
              <a:schemeClr val="bg1"/>
            </a:gs>
            <a:gs pos="100000">
              <a:schemeClr val="bg1"/>
            </a:gs>
          </a:gsLst>
          <a:lin ang="81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65761"/>
            <a:ext cx="10134600" cy="1325563"/>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19200" y="1825625"/>
            <a:ext cx="10134600" cy="435133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7" y="6355087"/>
            <a:ext cx="5754815" cy="502919"/>
          </a:xfrm>
          <a:prstGeom prst="rect">
            <a:avLst/>
          </a:prstGeom>
        </p:spPr>
        <p:txBody>
          <a:bodyPr vert="horz" lIns="0" tIns="0" rIns="0" bIns="0" rtlCol="0" anchor="ctr"/>
          <a:lstStyle>
            <a:lvl1pPr algn="l">
              <a:defRPr sz="1051" i="1">
                <a:solidFill>
                  <a:schemeClr val="tx1"/>
                </a:solidFill>
              </a:defRPr>
            </a:lvl1pPr>
          </a:lstStyle>
          <a:p>
            <a:r>
              <a:rPr lang="en-US" dirty="0"/>
              <a:t>DATE, ADDITIONAL DETAILS (set this text using “Header &amp; Footer)</a:t>
            </a:r>
          </a:p>
        </p:txBody>
      </p:sp>
      <p:sp>
        <p:nvSpPr>
          <p:cNvPr id="6" name="Slide Number Placeholder 5"/>
          <p:cNvSpPr>
            <a:spLocks noGrp="1"/>
          </p:cNvSpPr>
          <p:nvPr>
            <p:ph type="sldNum" sz="quarter" idx="4"/>
          </p:nvPr>
        </p:nvSpPr>
        <p:spPr>
          <a:xfrm>
            <a:off x="10331126" y="6355087"/>
            <a:ext cx="1022684" cy="502919"/>
          </a:xfrm>
          <a:prstGeom prst="rect">
            <a:avLst/>
          </a:prstGeom>
        </p:spPr>
        <p:txBody>
          <a:bodyPr vert="horz" lIns="0" tIns="0" rIns="0" bIns="0" rtlCol="0" anchor="ctr"/>
          <a:lstStyle>
            <a:lvl1pPr algn="r">
              <a:defRPr sz="1051">
                <a:solidFill>
                  <a:schemeClr val="tx1">
                    <a:tint val="75000"/>
                  </a:schemeClr>
                </a:solidFill>
              </a:defRPr>
            </a:lvl1pPr>
          </a:lstStyle>
          <a:p>
            <a:fld id="{EBBA2BBE-D6E6-4BE2-A029-E4C4FCB9ADED}" type="slidenum">
              <a:rPr lang="en-US" smtClean="0"/>
              <a:pPr/>
              <a:t>‹#›</a:t>
            </a:fld>
            <a:endParaRPr lang="en-US" dirty="0"/>
          </a:p>
        </p:txBody>
      </p:sp>
      <p:sp>
        <p:nvSpPr>
          <p:cNvPr id="33" name="Rectangle 32"/>
          <p:cNvSpPr/>
          <p:nvPr userDrawn="1"/>
        </p:nvSpPr>
        <p:spPr>
          <a:xfrm>
            <a:off x="0" y="6309360"/>
            <a:ext cx="12192000" cy="45720"/>
          </a:xfrm>
          <a:prstGeom prst="rect">
            <a:avLst/>
          </a:prstGeom>
          <a:gradFill flip="none" rotWithShape="1">
            <a:gsLst>
              <a:gs pos="2500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grpSp>
        <p:nvGrpSpPr>
          <p:cNvPr id="153" name="Group 35"/>
          <p:cNvGrpSpPr>
            <a:grpSpLocks noChangeAspect="1"/>
          </p:cNvGrpSpPr>
          <p:nvPr userDrawn="1"/>
        </p:nvGrpSpPr>
        <p:grpSpPr bwMode="auto">
          <a:xfrm>
            <a:off x="1219200" y="6468227"/>
            <a:ext cx="1118070" cy="273467"/>
            <a:chOff x="654" y="3135"/>
            <a:chExt cx="1386" cy="339"/>
          </a:xfrm>
        </p:grpSpPr>
        <p:sp>
          <p:nvSpPr>
            <p:cNvPr id="154"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3559170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hdr="0" dt="0"/>
  <p:txStyles>
    <p:titleStyle>
      <a:lvl1pPr algn="l" defTabSz="685783"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46" indent="-171446" algn="l" defTabSz="685783" rtl="0" eaLnBrk="1" latinLnBrk="0" hangingPunct="1">
        <a:lnSpc>
          <a:spcPts val="2800"/>
        </a:lnSpc>
        <a:spcBef>
          <a:spcPts val="751"/>
        </a:spcBef>
        <a:buFont typeface="Arial" panose="020B0604020202020204" pitchFamily="34" charset="0"/>
        <a:buChar char="•"/>
        <a:defRPr sz="2400" kern="1200">
          <a:solidFill>
            <a:schemeClr val="tx1"/>
          </a:solidFill>
          <a:latin typeface="+mn-lt"/>
          <a:ea typeface="+mn-ea"/>
          <a:cs typeface="+mn-cs"/>
        </a:defRPr>
      </a:lvl1pPr>
      <a:lvl2pPr marL="514338" indent="-171446" algn="l" defTabSz="685783" rtl="0" eaLnBrk="1" latinLnBrk="0" hangingPunct="1">
        <a:lnSpc>
          <a:spcPts val="2800"/>
        </a:lnSpc>
        <a:spcBef>
          <a:spcPts val="375"/>
        </a:spcBef>
        <a:buClr>
          <a:schemeClr val="tx2"/>
        </a:buClr>
        <a:buFont typeface="Arial" panose="020B0604020202020204" pitchFamily="34" charset="0"/>
        <a:buChar char="•"/>
        <a:defRPr sz="2400" kern="1200">
          <a:solidFill>
            <a:schemeClr val="tx1"/>
          </a:solidFill>
          <a:latin typeface="+mn-lt"/>
          <a:ea typeface="+mn-ea"/>
          <a:cs typeface="+mn-cs"/>
        </a:defRPr>
      </a:lvl2pPr>
      <a:lvl3pPr marL="857229" indent="-171446" algn="l" defTabSz="685783" rtl="0" eaLnBrk="1" latinLnBrk="0" hangingPunct="1">
        <a:lnSpc>
          <a:spcPts val="2800"/>
        </a:lnSpc>
        <a:spcBef>
          <a:spcPts val="375"/>
        </a:spcBef>
        <a:buClr>
          <a:schemeClr val="tx2"/>
        </a:buClr>
        <a:buFont typeface="Arial" panose="020B0604020202020204" pitchFamily="34" charset="0"/>
        <a:buChar char="•"/>
        <a:defRPr sz="2400" kern="1200">
          <a:solidFill>
            <a:schemeClr val="tx1"/>
          </a:solidFill>
          <a:latin typeface="+mn-lt"/>
          <a:ea typeface="+mn-ea"/>
          <a:cs typeface="+mn-cs"/>
        </a:defRPr>
      </a:lvl3pPr>
      <a:lvl4pPr marL="1200121" indent="-171446" algn="l" defTabSz="685783" rtl="0" eaLnBrk="1" latinLnBrk="0" hangingPunct="1">
        <a:lnSpc>
          <a:spcPts val="2800"/>
        </a:lnSpc>
        <a:spcBef>
          <a:spcPts val="375"/>
        </a:spcBef>
        <a:buClr>
          <a:schemeClr val="tx2"/>
        </a:buClr>
        <a:buFont typeface="Arial" panose="020B0604020202020204" pitchFamily="34" charset="0"/>
        <a:buChar char="•"/>
        <a:defRPr sz="2400" kern="1200">
          <a:solidFill>
            <a:schemeClr val="tx1"/>
          </a:solidFill>
          <a:latin typeface="+mn-lt"/>
          <a:ea typeface="+mn-ea"/>
          <a:cs typeface="+mn-cs"/>
        </a:defRPr>
      </a:lvl4pPr>
      <a:lvl5pPr marL="1543012" indent="-171446" algn="l" defTabSz="685783" rtl="0" eaLnBrk="1" latinLnBrk="0" hangingPunct="1">
        <a:lnSpc>
          <a:spcPts val="2800"/>
        </a:lnSpc>
        <a:spcBef>
          <a:spcPts val="375"/>
        </a:spcBef>
        <a:buClr>
          <a:schemeClr val="tx2"/>
        </a:buClr>
        <a:buFont typeface="Arial" panose="020B0604020202020204" pitchFamily="34" charset="0"/>
        <a:buChar char="•"/>
        <a:defRPr sz="24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8">
          <p15:clr>
            <a:srgbClr val="F26B43"/>
          </p15:clr>
        </p15:guide>
        <p15:guide id="2" pos="768">
          <p15:clr>
            <a:srgbClr val="F26B43"/>
          </p15:clr>
        </p15:guide>
        <p15:guide id="3" pos="71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octorsns.com/sites/default/files/2020-05/toolkit-virtual-care.pdf" TargetMode="External"/><Relationship Id="rId2" Type="http://schemas.openxmlformats.org/officeDocument/2006/relationships/hyperlink" Target="http://www.cma.ca/sites/default/files/pdf/Virtual-Care-Playbook_mar2020_E.pdf" TargetMode="Externa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medicine.usask.ca/facultydev/clinical_resources/documents/virtual-visit-guidelines-for-residents---for-web1.pdf" TargetMode="External"/><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www.cfp.ca/sites/default/files/pubfiles/PDF%20Documents/Blog/telehealth_tool_eng.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howtoisolve.com/add-and-merge-call-or-do-confernece-call-on-iphone/make-conference-call-between-three-iphone-then-add-and-merge-call/"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ortal.cfpc.ca/resourcesdocs/en/Supervision-of-FM-Learners-for-Virtual-Visits-final.pdf"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medicine.usask.ca/facultydev/clinical_resources/virtual-care.php#Resources" TargetMode="External"/><Relationship Id="rId2" Type="http://schemas.openxmlformats.org/officeDocument/2006/relationships/hyperlink" Target="https://portal.cfpc.ca/ResourcesDocs/uploadedFiles/Education/For_Teacher/Emerging-Writing-ENG-v4.pdf" TargetMode="Externa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D9DD-9318-45BD-93F2-FA5ADD36D60A}"/>
              </a:ext>
            </a:extLst>
          </p:cNvPr>
          <p:cNvSpPr>
            <a:spLocks noGrp="1"/>
          </p:cNvSpPr>
          <p:nvPr>
            <p:ph type="ctrTitle"/>
          </p:nvPr>
        </p:nvSpPr>
        <p:spPr/>
        <p:txBody>
          <a:bodyPr>
            <a:normAutofit/>
          </a:bodyPr>
          <a:lstStyle/>
          <a:p>
            <a:r>
              <a:rPr lang="en-US" sz="4000" dirty="0"/>
              <a:t>Supervision in Virtual Care Setting</a:t>
            </a:r>
          </a:p>
        </p:txBody>
      </p:sp>
      <p:sp>
        <p:nvSpPr>
          <p:cNvPr id="3" name="Subtitle 2">
            <a:extLst>
              <a:ext uri="{FF2B5EF4-FFF2-40B4-BE49-F238E27FC236}">
                <a16:creationId xmlns:a16="http://schemas.microsoft.com/office/drawing/2014/main" id="{8C8E74F4-607F-48B6-8E34-3B1A7DFBED83}"/>
              </a:ext>
            </a:extLst>
          </p:cNvPr>
          <p:cNvSpPr>
            <a:spLocks noGrp="1"/>
          </p:cNvSpPr>
          <p:nvPr>
            <p:ph type="subTitle" idx="1"/>
          </p:nvPr>
        </p:nvSpPr>
        <p:spPr/>
        <p:txBody>
          <a:bodyPr>
            <a:normAutofit/>
          </a:bodyPr>
          <a:lstStyle/>
          <a:p>
            <a:r>
              <a:rPr lang="en-US" sz="2800" dirty="0"/>
              <a:t>Teaching Module</a:t>
            </a:r>
          </a:p>
        </p:txBody>
      </p:sp>
      <p:sp>
        <p:nvSpPr>
          <p:cNvPr id="4" name="TextBox 3">
            <a:extLst>
              <a:ext uri="{FF2B5EF4-FFF2-40B4-BE49-F238E27FC236}">
                <a16:creationId xmlns:a16="http://schemas.microsoft.com/office/drawing/2014/main" id="{35FF8C40-6CA2-401E-ACD7-78BD1AF0CAD6}"/>
              </a:ext>
            </a:extLst>
          </p:cNvPr>
          <p:cNvSpPr txBox="1"/>
          <p:nvPr/>
        </p:nvSpPr>
        <p:spPr>
          <a:xfrm>
            <a:off x="1749859" y="5821899"/>
            <a:ext cx="8321698" cy="923330"/>
          </a:xfrm>
          <a:prstGeom prst="rect">
            <a:avLst/>
          </a:prstGeom>
          <a:noFill/>
        </p:spPr>
        <p:txBody>
          <a:bodyPr wrap="square" rtlCol="0">
            <a:spAutoFit/>
          </a:bodyPr>
          <a:lstStyle/>
          <a:p>
            <a:r>
              <a:rPr lang="en-CA" dirty="0">
                <a:solidFill>
                  <a:schemeClr val="bg1"/>
                </a:solidFill>
              </a:rPr>
              <a:t>Created by Alethea Lacas, MD CCFP (COE)</a:t>
            </a:r>
          </a:p>
          <a:p>
            <a:r>
              <a:rPr lang="en-CA" dirty="0">
                <a:solidFill>
                  <a:schemeClr val="bg1"/>
                </a:solidFill>
              </a:rPr>
              <a:t>Director of Faculty Development, Dalhousie Family Medicine</a:t>
            </a:r>
          </a:p>
          <a:p>
            <a:r>
              <a:rPr lang="en-CA" dirty="0">
                <a:solidFill>
                  <a:schemeClr val="bg1"/>
                </a:solidFill>
              </a:rPr>
              <a:t>July 2020 </a:t>
            </a:r>
          </a:p>
        </p:txBody>
      </p:sp>
    </p:spTree>
    <p:extLst>
      <p:ext uri="{BB962C8B-B14F-4D97-AF65-F5344CB8AC3E}">
        <p14:creationId xmlns:p14="http://schemas.microsoft.com/office/powerpoint/2010/main" val="3001256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5"/>
            <a:ext cx="10134600" cy="954505"/>
          </a:xfrm>
        </p:spPr>
        <p:txBody>
          <a:bodyPr anchor="b">
            <a:normAutofit/>
          </a:bodyPr>
          <a:lstStyle/>
          <a:p>
            <a:r>
              <a:rPr lang="en-CA" dirty="0"/>
              <a:t>Question 3</a:t>
            </a: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411714"/>
            <a:ext cx="9974031" cy="4530129"/>
          </a:xfrm>
        </p:spPr>
        <p:txBody>
          <a:bodyPr>
            <a:normAutofit/>
          </a:bodyPr>
          <a:lstStyle/>
          <a:p>
            <a:pPr marL="0" indent="0">
              <a:buNone/>
            </a:pPr>
            <a:r>
              <a:rPr lang="en-US" b="1" dirty="0"/>
              <a:t>What best practices for virtual care have you been following?</a:t>
            </a:r>
            <a:r>
              <a:rPr lang="en-US" dirty="0"/>
              <a:t> </a:t>
            </a:r>
            <a:endParaRPr lang="en-CA" dirty="0"/>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10</a:t>
            </a:fld>
            <a:endParaRPr lang="en-US"/>
          </a:p>
        </p:txBody>
      </p:sp>
    </p:spTree>
    <p:extLst>
      <p:ext uri="{BB962C8B-B14F-4D97-AF65-F5344CB8AC3E}">
        <p14:creationId xmlns:p14="http://schemas.microsoft.com/office/powerpoint/2010/main" val="264418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5"/>
            <a:ext cx="10134600" cy="954505"/>
          </a:xfrm>
        </p:spPr>
        <p:txBody>
          <a:bodyPr anchor="b">
            <a:normAutofit/>
          </a:bodyPr>
          <a:lstStyle/>
          <a:p>
            <a:r>
              <a:rPr lang="en-CA" sz="2800" b="0" dirty="0"/>
              <a:t>Question 3: </a:t>
            </a:r>
            <a:r>
              <a:rPr lang="en-US" sz="2800" b="0" dirty="0"/>
              <a:t>What best practices for virtual care have you been following? </a:t>
            </a:r>
            <a:endParaRPr lang="en-CA" sz="2800" b="0" dirty="0"/>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411714"/>
            <a:ext cx="10293025" cy="4530129"/>
          </a:xfrm>
        </p:spPr>
        <p:txBody>
          <a:bodyPr vert="horz" lIns="0" tIns="0" rIns="0" bIns="0" rtlCol="0" anchor="t">
            <a:normAutofit/>
          </a:bodyPr>
          <a:lstStyle/>
          <a:p>
            <a:pPr marL="0" indent="0">
              <a:buNone/>
            </a:pPr>
            <a:r>
              <a:rPr lang="en-US" b="1" dirty="0"/>
              <a:t>Info Point 4: You should become familiar with best practices for virtual care and ensure your learner is provided some teaching around this.</a:t>
            </a:r>
            <a:endParaRPr lang="en-CA">
              <a:cs typeface="Arial" panose="020B0604020202020204"/>
            </a:endParaRPr>
          </a:p>
          <a:p>
            <a:pPr marL="0" indent="0">
              <a:buNone/>
            </a:pPr>
            <a:endParaRPr lang="en-US" b="1" dirty="0">
              <a:cs typeface="Arial"/>
            </a:endParaRPr>
          </a:p>
          <a:p>
            <a:pPr marL="0" indent="0">
              <a:buNone/>
            </a:pPr>
            <a:r>
              <a:rPr lang="en-CA" b="1" dirty="0">
                <a:ea typeface="+mn-lt"/>
                <a:cs typeface="+mn-lt"/>
              </a:rPr>
              <a:t>Info Point 5: Be aware of the any unique medico-legal risks associated with providing and supervising in the virtual care setting.</a:t>
            </a:r>
            <a:endParaRPr lang="en-US" dirty="0">
              <a:ea typeface="+mn-lt"/>
              <a:cs typeface="+mn-lt"/>
            </a:endParaRPr>
          </a:p>
          <a:p>
            <a:pPr marL="0" indent="0">
              <a:buNone/>
            </a:pPr>
            <a:endParaRPr lang="en-CA">
              <a:cs typeface="Arial"/>
            </a:endParaRPr>
          </a:p>
          <a:p>
            <a:pPr marL="0" indent="0">
              <a:buNone/>
            </a:pPr>
            <a:endParaRPr lang="en-CA" dirty="0">
              <a:cs typeface="Arial"/>
            </a:endParaRPr>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11</a:t>
            </a:fld>
            <a:endParaRPr lang="en-US"/>
          </a:p>
        </p:txBody>
      </p:sp>
    </p:spTree>
    <p:extLst>
      <p:ext uri="{BB962C8B-B14F-4D97-AF65-F5344CB8AC3E}">
        <p14:creationId xmlns:p14="http://schemas.microsoft.com/office/powerpoint/2010/main" val="55721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6B46439F-5067-4098-A7B5-888A95247622}"/>
              </a:ext>
            </a:extLst>
          </p:cNvPr>
          <p:cNvSpPr>
            <a:spLocks noGrp="1"/>
          </p:cNvSpPr>
          <p:nvPr>
            <p:ph type="title"/>
          </p:nvPr>
        </p:nvSpPr>
        <p:spPr/>
        <p:txBody>
          <a:bodyPr/>
          <a:lstStyle/>
          <a:p>
            <a:r>
              <a:rPr lang="en-CA" dirty="0"/>
              <a:t>Appendix 1 + 2</a:t>
            </a:r>
          </a:p>
        </p:txBody>
      </p:sp>
      <p:sp>
        <p:nvSpPr>
          <p:cNvPr id="28" name="Content Placeholder 27">
            <a:extLst>
              <a:ext uri="{FF2B5EF4-FFF2-40B4-BE49-F238E27FC236}">
                <a16:creationId xmlns:a16="http://schemas.microsoft.com/office/drawing/2014/main" id="{D106E3AA-034F-44F6-A814-3997B60BFB99}"/>
              </a:ext>
            </a:extLst>
          </p:cNvPr>
          <p:cNvSpPr>
            <a:spLocks noGrp="1"/>
          </p:cNvSpPr>
          <p:nvPr>
            <p:ph idx="1"/>
          </p:nvPr>
        </p:nvSpPr>
        <p:spPr/>
        <p:txBody>
          <a:bodyPr/>
          <a:lstStyle/>
          <a:p>
            <a:endParaRPr lang="en-CA" dirty="0"/>
          </a:p>
        </p:txBody>
      </p:sp>
      <p:sp>
        <p:nvSpPr>
          <p:cNvPr id="2" name="Footer Placeholder 1">
            <a:extLst>
              <a:ext uri="{FF2B5EF4-FFF2-40B4-BE49-F238E27FC236}">
                <a16:creationId xmlns:a16="http://schemas.microsoft.com/office/drawing/2014/main" id="{2CF6F44B-AAA8-4C44-BF21-F26A679F2490}"/>
              </a:ext>
            </a:extLst>
          </p:cNvPr>
          <p:cNvSpPr>
            <a:spLocks noGrp="1"/>
          </p:cNvSpPr>
          <p:nvPr>
            <p:ph type="ftr" sz="quarter" idx="11"/>
          </p:nvPr>
        </p:nvSpPr>
        <p:spPr/>
        <p:txBody>
          <a:bodyPr/>
          <a:lstStyle/>
          <a:p>
            <a:r>
              <a:rPr lang="en-CA" dirty="0">
                <a:hlinkClick r:id="rId2"/>
              </a:rPr>
              <a:t>http://www.cma.ca/sites/default/files/pdf/Virtual-Care-Playbook_mar2020_E.pdf</a:t>
            </a:r>
            <a:endParaRPr lang="en-CA" dirty="0">
              <a:hlinkClick r:id="rId3"/>
            </a:endParaRPr>
          </a:p>
          <a:p>
            <a:r>
              <a:rPr lang="en-CA" dirty="0">
                <a:hlinkClick r:id="rId3"/>
              </a:rPr>
              <a:t>https://doctorsns.com/sites/default/files/2020-05/toolkit-virtual-care.pdf</a:t>
            </a:r>
            <a:endParaRPr lang="en-CA" dirty="0"/>
          </a:p>
          <a:p>
            <a:endParaRPr lang="en-US" dirty="0"/>
          </a:p>
        </p:txBody>
      </p:sp>
      <p:sp>
        <p:nvSpPr>
          <p:cNvPr id="3" name="Slide Number Placeholder 2">
            <a:extLst>
              <a:ext uri="{FF2B5EF4-FFF2-40B4-BE49-F238E27FC236}">
                <a16:creationId xmlns:a16="http://schemas.microsoft.com/office/drawing/2014/main" id="{66DAD788-0476-423B-B2DD-23615C3AF305}"/>
              </a:ext>
            </a:extLst>
          </p:cNvPr>
          <p:cNvSpPr>
            <a:spLocks noGrp="1"/>
          </p:cNvSpPr>
          <p:nvPr>
            <p:ph type="sldNum" sz="quarter" idx="12"/>
          </p:nvPr>
        </p:nvSpPr>
        <p:spPr/>
        <p:txBody>
          <a:bodyPr/>
          <a:lstStyle/>
          <a:p>
            <a:fld id="{EBBA2BBE-D6E6-4BE2-A029-E4C4FCB9ADED}" type="slidenum">
              <a:rPr lang="en-US" smtClean="0"/>
              <a:t>12</a:t>
            </a:fld>
            <a:endParaRPr lang="en-US"/>
          </a:p>
        </p:txBody>
      </p:sp>
      <p:pic>
        <p:nvPicPr>
          <p:cNvPr id="5" name="Picture 4">
            <a:extLst>
              <a:ext uri="{FF2B5EF4-FFF2-40B4-BE49-F238E27FC236}">
                <a16:creationId xmlns:a16="http://schemas.microsoft.com/office/drawing/2014/main" id="{97344D27-12D1-4AD3-81DA-1A5BB406338E}"/>
              </a:ext>
            </a:extLst>
          </p:cNvPr>
          <p:cNvPicPr>
            <a:picLocks noChangeAspect="1"/>
          </p:cNvPicPr>
          <p:nvPr/>
        </p:nvPicPr>
        <p:blipFill>
          <a:blip r:embed="rId4"/>
          <a:stretch>
            <a:fillRect/>
          </a:stretch>
        </p:blipFill>
        <p:spPr>
          <a:xfrm>
            <a:off x="6925368" y="1278363"/>
            <a:ext cx="4363115" cy="4301273"/>
          </a:xfrm>
          <a:prstGeom prst="rect">
            <a:avLst/>
          </a:prstGeom>
        </p:spPr>
      </p:pic>
      <p:pic>
        <p:nvPicPr>
          <p:cNvPr id="7" name="Picture 6">
            <a:extLst>
              <a:ext uri="{FF2B5EF4-FFF2-40B4-BE49-F238E27FC236}">
                <a16:creationId xmlns:a16="http://schemas.microsoft.com/office/drawing/2014/main" id="{D474E4C9-FD9D-495B-AABC-38F9B15088D3}"/>
              </a:ext>
            </a:extLst>
          </p:cNvPr>
          <p:cNvPicPr>
            <a:picLocks noChangeAspect="1"/>
          </p:cNvPicPr>
          <p:nvPr/>
        </p:nvPicPr>
        <p:blipFill>
          <a:blip r:embed="rId5"/>
          <a:stretch>
            <a:fillRect/>
          </a:stretch>
        </p:blipFill>
        <p:spPr>
          <a:xfrm>
            <a:off x="1224642" y="1278363"/>
            <a:ext cx="5061858" cy="4301273"/>
          </a:xfrm>
          <a:prstGeom prst="rect">
            <a:avLst/>
          </a:prstGeom>
        </p:spPr>
      </p:pic>
    </p:spTree>
    <p:extLst>
      <p:ext uri="{BB962C8B-B14F-4D97-AF65-F5344CB8AC3E}">
        <p14:creationId xmlns:p14="http://schemas.microsoft.com/office/powerpoint/2010/main" val="403798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2B0A-5480-4F40-95C6-85ECB8264440}"/>
              </a:ext>
            </a:extLst>
          </p:cNvPr>
          <p:cNvSpPr>
            <a:spLocks noGrp="1"/>
          </p:cNvSpPr>
          <p:nvPr>
            <p:ph type="title"/>
          </p:nvPr>
        </p:nvSpPr>
        <p:spPr/>
        <p:txBody>
          <a:bodyPr/>
          <a:lstStyle/>
          <a:p>
            <a:r>
              <a:rPr lang="en-CA" dirty="0"/>
              <a:t>Appendix 4: </a:t>
            </a:r>
            <a:r>
              <a:rPr lang="en-US" dirty="0"/>
              <a:t>Handouts for your learner </a:t>
            </a:r>
            <a:br>
              <a:rPr lang="en-US" sz="2000" dirty="0"/>
            </a:br>
            <a:r>
              <a:rPr lang="en-US" sz="2000" dirty="0"/>
              <a:t>Virtual Visit Guidelines for Residents, Step-by-Step Guide &amp; Telemedicine: The Essentials </a:t>
            </a:r>
            <a:endParaRPr lang="en-CA" sz="2000" dirty="0"/>
          </a:p>
        </p:txBody>
      </p:sp>
      <p:pic>
        <p:nvPicPr>
          <p:cNvPr id="6" name="Picture 6" descr="A screenshot of a cell phone&#10;&#10;Description automatically generated">
            <a:extLst>
              <a:ext uri="{FF2B5EF4-FFF2-40B4-BE49-F238E27FC236}">
                <a16:creationId xmlns:a16="http://schemas.microsoft.com/office/drawing/2014/main" id="{402AA1FE-768F-41F4-AFD4-5A50EB2E89F2}"/>
              </a:ext>
            </a:extLst>
          </p:cNvPr>
          <p:cNvPicPr>
            <a:picLocks noGrp="1" noChangeAspect="1"/>
          </p:cNvPicPr>
          <p:nvPr>
            <p:ph idx="1"/>
          </p:nvPr>
        </p:nvPicPr>
        <p:blipFill>
          <a:blip r:embed="rId2"/>
          <a:stretch>
            <a:fillRect/>
          </a:stretch>
        </p:blipFill>
        <p:spPr>
          <a:xfrm>
            <a:off x="316832" y="1084563"/>
            <a:ext cx="5930153" cy="2122367"/>
          </a:xfrm>
        </p:spPr>
      </p:pic>
      <p:sp>
        <p:nvSpPr>
          <p:cNvPr id="4" name="Footer Placeholder 3">
            <a:extLst>
              <a:ext uri="{FF2B5EF4-FFF2-40B4-BE49-F238E27FC236}">
                <a16:creationId xmlns:a16="http://schemas.microsoft.com/office/drawing/2014/main" id="{0EAAC909-0C60-4A3B-8E30-61C88578BBE1}"/>
              </a:ext>
            </a:extLst>
          </p:cNvPr>
          <p:cNvSpPr>
            <a:spLocks noGrp="1"/>
          </p:cNvSpPr>
          <p:nvPr>
            <p:ph type="ftr" sz="quarter" idx="11"/>
          </p:nvPr>
        </p:nvSpPr>
        <p:spPr>
          <a:xfrm>
            <a:off x="3072121" y="6355087"/>
            <a:ext cx="7254701" cy="502919"/>
          </a:xfrm>
        </p:spPr>
        <p:txBody>
          <a:bodyPr/>
          <a:lstStyle/>
          <a:p>
            <a:pPr fontAlgn="base"/>
            <a:r>
              <a:rPr lang="en-US" i="0" dirty="0"/>
              <a:t> </a:t>
            </a:r>
            <a:r>
              <a:rPr lang="en-US" i="0" u="sng" dirty="0">
                <a:hlinkClick r:id="rId3"/>
              </a:rPr>
              <a:t>https://medicine.usask.ca/facultydev/clinical_resources/documents/virtual-visit-guidelines-for-residents---for-web1.pdf</a:t>
            </a:r>
            <a:r>
              <a:rPr lang="en-US" i="0" dirty="0"/>
              <a:t> </a:t>
            </a:r>
          </a:p>
          <a:p>
            <a:pPr fontAlgn="base"/>
            <a:r>
              <a:rPr lang="en-US" i="0" dirty="0"/>
              <a:t> </a:t>
            </a:r>
            <a:r>
              <a:rPr lang="en-US" i="0" u="sng" dirty="0">
                <a:hlinkClick r:id="rId4"/>
              </a:rPr>
              <a:t>https://www.cfp.ca/sites/default/files/pubfiles/PDF%20Documents/Blog/telehealth_tool_eng.pdf</a:t>
            </a:r>
            <a:r>
              <a:rPr lang="en-US" i="0" dirty="0"/>
              <a:t> </a:t>
            </a:r>
          </a:p>
        </p:txBody>
      </p:sp>
      <p:sp>
        <p:nvSpPr>
          <p:cNvPr id="5" name="Slide Number Placeholder 4">
            <a:extLst>
              <a:ext uri="{FF2B5EF4-FFF2-40B4-BE49-F238E27FC236}">
                <a16:creationId xmlns:a16="http://schemas.microsoft.com/office/drawing/2014/main" id="{0AA480C9-B03F-4E82-AED5-E154DDB41959}"/>
              </a:ext>
            </a:extLst>
          </p:cNvPr>
          <p:cNvSpPr>
            <a:spLocks noGrp="1"/>
          </p:cNvSpPr>
          <p:nvPr>
            <p:ph type="sldNum" sz="quarter" idx="12"/>
          </p:nvPr>
        </p:nvSpPr>
        <p:spPr/>
        <p:txBody>
          <a:bodyPr/>
          <a:lstStyle/>
          <a:p>
            <a:fld id="{EBBA2BBE-D6E6-4BE2-A029-E4C4FCB9ADED}" type="slidenum">
              <a:rPr lang="en-US" smtClean="0"/>
              <a:t>13</a:t>
            </a:fld>
            <a:endParaRPr lang="en-US" dirty="0"/>
          </a:p>
        </p:txBody>
      </p:sp>
      <p:pic>
        <p:nvPicPr>
          <p:cNvPr id="7" name="Picture 7" descr="A screenshot of a social media post&#10;&#10;Description automatically generated">
            <a:extLst>
              <a:ext uri="{FF2B5EF4-FFF2-40B4-BE49-F238E27FC236}">
                <a16:creationId xmlns:a16="http://schemas.microsoft.com/office/drawing/2014/main" id="{23D901E1-133F-48CD-8589-5113E698F3E4}"/>
              </a:ext>
            </a:extLst>
          </p:cNvPr>
          <p:cNvPicPr>
            <a:picLocks noChangeAspect="1"/>
          </p:cNvPicPr>
          <p:nvPr/>
        </p:nvPicPr>
        <p:blipFill>
          <a:blip r:embed="rId5"/>
          <a:stretch>
            <a:fillRect/>
          </a:stretch>
        </p:blipFill>
        <p:spPr>
          <a:xfrm>
            <a:off x="6526306" y="2137219"/>
            <a:ext cx="5154705" cy="3569681"/>
          </a:xfrm>
          <a:prstGeom prst="rect">
            <a:avLst/>
          </a:prstGeom>
        </p:spPr>
      </p:pic>
    </p:spTree>
    <p:extLst>
      <p:ext uri="{BB962C8B-B14F-4D97-AF65-F5344CB8AC3E}">
        <p14:creationId xmlns:p14="http://schemas.microsoft.com/office/powerpoint/2010/main" val="197702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6819-A6F0-4F28-A6F6-270B2D140645}"/>
              </a:ext>
            </a:extLst>
          </p:cNvPr>
          <p:cNvSpPr>
            <a:spLocks noGrp="1"/>
          </p:cNvSpPr>
          <p:nvPr>
            <p:ph type="title"/>
          </p:nvPr>
        </p:nvSpPr>
        <p:spPr>
          <a:xfrm>
            <a:off x="1219200" y="5"/>
            <a:ext cx="10134600" cy="1007979"/>
          </a:xfrm>
        </p:spPr>
        <p:txBody>
          <a:bodyPr anchor="b">
            <a:normAutofit/>
          </a:bodyPr>
          <a:lstStyle/>
          <a:p>
            <a:r>
              <a:rPr lang="en-CA"/>
              <a:t>Step by Step Visit Guide for Learners</a:t>
            </a:r>
            <a:endParaRPr lang="en-CA" dirty="0"/>
          </a:p>
        </p:txBody>
      </p:sp>
      <p:pic>
        <p:nvPicPr>
          <p:cNvPr id="7" name="Picture 6">
            <a:extLst>
              <a:ext uri="{FF2B5EF4-FFF2-40B4-BE49-F238E27FC236}">
                <a16:creationId xmlns:a16="http://schemas.microsoft.com/office/drawing/2014/main" id="{DB070276-DB80-4265-A74B-46D8433C67C0}"/>
              </a:ext>
            </a:extLst>
          </p:cNvPr>
          <p:cNvPicPr>
            <a:picLocks noChangeAspect="1"/>
          </p:cNvPicPr>
          <p:nvPr/>
        </p:nvPicPr>
        <p:blipFill>
          <a:blip r:embed="rId2"/>
          <a:stretch>
            <a:fillRect/>
          </a:stretch>
        </p:blipFill>
        <p:spPr>
          <a:xfrm>
            <a:off x="3177242" y="1207008"/>
            <a:ext cx="6218515" cy="4800600"/>
          </a:xfrm>
          <a:prstGeom prst="rect">
            <a:avLst/>
          </a:prstGeom>
          <a:noFill/>
        </p:spPr>
      </p:pic>
      <p:sp>
        <p:nvSpPr>
          <p:cNvPr id="4" name="Footer Placeholder 3">
            <a:extLst>
              <a:ext uri="{FF2B5EF4-FFF2-40B4-BE49-F238E27FC236}">
                <a16:creationId xmlns:a16="http://schemas.microsoft.com/office/drawing/2014/main" id="{CAB50F22-C440-45F6-9F8F-5D7008814637}"/>
              </a:ext>
            </a:extLst>
          </p:cNvPr>
          <p:cNvSpPr>
            <a:spLocks noGrp="1"/>
          </p:cNvSpPr>
          <p:nvPr>
            <p:ph type="ftr" sz="quarter" idx="11"/>
          </p:nvPr>
        </p:nvSpPr>
        <p:spPr>
          <a:xfrm>
            <a:off x="4572007" y="6355087"/>
            <a:ext cx="5754815" cy="502919"/>
          </a:xfrm>
        </p:spPr>
        <p:txBody>
          <a:bodyPr anchor="ctr">
            <a:normAutofit/>
          </a:bodyPr>
          <a:lstStyle/>
          <a:p>
            <a:pPr>
              <a:spcAft>
                <a:spcPts val="600"/>
              </a:spcAft>
            </a:pPr>
            <a:r>
              <a:rPr lang="en-US"/>
              <a:t>Created by Dr Kathleen Horrey, Dalhousie Family Medicine</a:t>
            </a:r>
          </a:p>
        </p:txBody>
      </p:sp>
      <p:sp>
        <p:nvSpPr>
          <p:cNvPr id="5" name="Slide Number Placeholder 4">
            <a:extLst>
              <a:ext uri="{FF2B5EF4-FFF2-40B4-BE49-F238E27FC236}">
                <a16:creationId xmlns:a16="http://schemas.microsoft.com/office/drawing/2014/main" id="{D53D4977-BDFD-46F2-9AC4-F468402A5055}"/>
              </a:ext>
            </a:extLst>
          </p:cNvPr>
          <p:cNvSpPr>
            <a:spLocks noGrp="1"/>
          </p:cNvSpPr>
          <p:nvPr>
            <p:ph type="sldNum" sz="quarter" idx="12"/>
          </p:nvPr>
        </p:nvSpPr>
        <p:spPr>
          <a:xfrm>
            <a:off x="10331126" y="6355087"/>
            <a:ext cx="1022684" cy="502919"/>
          </a:xfrm>
        </p:spPr>
        <p:txBody>
          <a:bodyPr anchor="ctr">
            <a:normAutofit/>
          </a:bodyPr>
          <a:lstStyle/>
          <a:p>
            <a:pPr>
              <a:spcAft>
                <a:spcPts val="600"/>
              </a:spcAft>
            </a:pPr>
            <a:fld id="{EBBA2BBE-D6E6-4BE2-A029-E4C4FCB9ADED}" type="slidenum">
              <a:rPr lang="en-US" smtClean="0"/>
              <a:pPr>
                <a:spcAft>
                  <a:spcPts val="600"/>
                </a:spcAft>
              </a:pPr>
              <a:t>14</a:t>
            </a:fld>
            <a:endParaRPr lang="en-US"/>
          </a:p>
        </p:txBody>
      </p:sp>
    </p:spTree>
    <p:extLst>
      <p:ext uri="{BB962C8B-B14F-4D97-AF65-F5344CB8AC3E}">
        <p14:creationId xmlns:p14="http://schemas.microsoft.com/office/powerpoint/2010/main" val="3758593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5"/>
            <a:ext cx="10134600" cy="954505"/>
          </a:xfrm>
        </p:spPr>
        <p:txBody>
          <a:bodyPr anchor="b">
            <a:normAutofit/>
          </a:bodyPr>
          <a:lstStyle/>
          <a:p>
            <a:r>
              <a:rPr lang="en-CA" dirty="0"/>
              <a:t>Question 4</a:t>
            </a: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411714"/>
            <a:ext cx="7590274" cy="4530129"/>
          </a:xfrm>
        </p:spPr>
        <p:txBody>
          <a:bodyPr vert="horz" lIns="0" tIns="0" rIns="0" bIns="0" rtlCol="0" anchor="t">
            <a:normAutofit/>
          </a:bodyPr>
          <a:lstStyle/>
          <a:p>
            <a:pPr marL="0" indent="0">
              <a:buNone/>
            </a:pPr>
            <a:r>
              <a:rPr lang="en-CA" b="1" dirty="0">
                <a:ea typeface="+mn-lt"/>
                <a:cs typeface="+mn-lt"/>
              </a:rPr>
              <a:t>What technical considerations do you need to keep in mind to be successful integrating a learner into a virtual care environment?</a:t>
            </a:r>
            <a:endParaRPr lang="en-CA" dirty="0">
              <a:ea typeface="+mn-lt"/>
              <a:cs typeface="+mn-lt"/>
            </a:endParaRPr>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15</a:t>
            </a:fld>
            <a:endParaRPr lang="en-US"/>
          </a:p>
        </p:txBody>
      </p:sp>
    </p:spTree>
    <p:extLst>
      <p:ext uri="{BB962C8B-B14F-4D97-AF65-F5344CB8AC3E}">
        <p14:creationId xmlns:p14="http://schemas.microsoft.com/office/powerpoint/2010/main" val="327152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322734"/>
            <a:ext cx="10134600" cy="954505"/>
          </a:xfrm>
        </p:spPr>
        <p:txBody>
          <a:bodyPr anchor="b">
            <a:normAutofit fontScale="90000"/>
          </a:bodyPr>
          <a:lstStyle/>
          <a:p>
            <a:r>
              <a:rPr lang="en-CA" sz="2800" b="0" dirty="0"/>
              <a:t>Question 4: What technical considerations do you need to keep in mind to be successful integrating a learner into a virtual care environment?</a:t>
            </a: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967525"/>
            <a:ext cx="10293025" cy="3974318"/>
          </a:xfrm>
        </p:spPr>
        <p:txBody>
          <a:bodyPr vert="horz" lIns="0" tIns="0" rIns="0" bIns="0" rtlCol="0" anchor="t">
            <a:normAutofit/>
          </a:bodyPr>
          <a:lstStyle/>
          <a:p>
            <a:pPr marL="0" indent="0">
              <a:buNone/>
            </a:pPr>
            <a:r>
              <a:rPr lang="en-US" b="1" dirty="0"/>
              <a:t>I</a:t>
            </a:r>
            <a:r>
              <a:rPr lang="en-CA" b="1" dirty="0" err="1">
                <a:ea typeface="+mn-lt"/>
                <a:cs typeface="+mn-lt"/>
              </a:rPr>
              <a:t>nfo</a:t>
            </a:r>
            <a:r>
              <a:rPr lang="en-CA" b="1" dirty="0">
                <a:ea typeface="+mn-lt"/>
                <a:cs typeface="+mn-lt"/>
              </a:rPr>
              <a:t> Point 7: You will need to ensure that the learner has adequate access to and comfort with required technology.</a:t>
            </a:r>
            <a:endParaRPr lang="en-CA" dirty="0">
              <a:ea typeface="+mn-lt"/>
              <a:cs typeface="+mn-lt"/>
            </a:endParaRPr>
          </a:p>
          <a:p>
            <a:pPr marL="0" indent="0">
              <a:buNone/>
            </a:pPr>
            <a:endParaRPr lang="en-CA" dirty="0">
              <a:cs typeface="Arial"/>
            </a:endParaRPr>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16</a:t>
            </a:fld>
            <a:endParaRPr lang="en-US"/>
          </a:p>
        </p:txBody>
      </p:sp>
    </p:spTree>
    <p:extLst>
      <p:ext uri="{BB962C8B-B14F-4D97-AF65-F5344CB8AC3E}">
        <p14:creationId xmlns:p14="http://schemas.microsoft.com/office/powerpoint/2010/main" val="160422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D7A0-64A8-4BE3-8981-24D508A3FF3F}"/>
              </a:ext>
            </a:extLst>
          </p:cNvPr>
          <p:cNvSpPr>
            <a:spLocks noGrp="1"/>
          </p:cNvSpPr>
          <p:nvPr>
            <p:ph type="title"/>
          </p:nvPr>
        </p:nvSpPr>
        <p:spPr/>
        <p:txBody>
          <a:bodyPr>
            <a:noAutofit/>
          </a:bodyPr>
          <a:lstStyle/>
          <a:p>
            <a:r>
              <a:rPr lang="en-US" sz="2800" b="1" dirty="0">
                <a:solidFill>
                  <a:schemeClr val="accent2"/>
                </a:solidFill>
                <a:latin typeface="Arial"/>
                <a:cs typeface="Arial"/>
              </a:rPr>
              <a:t>Case: </a:t>
            </a:r>
            <a:r>
              <a:rPr lang="en-US" sz="2800" dirty="0">
                <a:solidFill>
                  <a:schemeClr val="accent2"/>
                </a:solidFill>
                <a:latin typeface="Arial"/>
                <a:cs typeface="Arial"/>
              </a:rPr>
              <a:t>Part 2</a:t>
            </a:r>
            <a:endParaRPr lang="en-CA" sz="2800" dirty="0">
              <a:solidFill>
                <a:schemeClr val="accent2"/>
              </a:solidFill>
              <a:latin typeface="Arial"/>
              <a:cs typeface="Arial"/>
            </a:endParaRPr>
          </a:p>
        </p:txBody>
      </p:sp>
      <p:sp>
        <p:nvSpPr>
          <p:cNvPr id="3" name="Content Placeholder 2">
            <a:extLst>
              <a:ext uri="{FF2B5EF4-FFF2-40B4-BE49-F238E27FC236}">
                <a16:creationId xmlns:a16="http://schemas.microsoft.com/office/drawing/2014/main" id="{B1A56298-8B35-4F91-B10E-2089363F5201}"/>
              </a:ext>
            </a:extLst>
          </p:cNvPr>
          <p:cNvSpPr>
            <a:spLocks noGrp="1"/>
          </p:cNvSpPr>
          <p:nvPr>
            <p:ph idx="1"/>
          </p:nvPr>
        </p:nvSpPr>
        <p:spPr/>
        <p:txBody>
          <a:bodyPr vert="horz" lIns="91440" tIns="45720" rIns="91440" bIns="45720" rtlCol="0" anchor="t">
            <a:normAutofit/>
          </a:bodyPr>
          <a:lstStyle/>
          <a:p>
            <a:pPr marL="0" indent="0">
              <a:buNone/>
            </a:pPr>
            <a:r>
              <a:rPr lang="en-CA" sz="2400" dirty="0">
                <a:latin typeface="Arial"/>
                <a:cs typeface="Arial"/>
              </a:rPr>
              <a:t>In a blur the week passes and Sunday evening, when looking at your calendar you realize that your new learner starts the next morning. </a:t>
            </a:r>
            <a:endParaRPr lang="en-US" dirty="0"/>
          </a:p>
          <a:p>
            <a:pPr marL="0" indent="0">
              <a:buNone/>
            </a:pPr>
            <a:r>
              <a:rPr lang="en-CA" sz="2400" dirty="0">
                <a:latin typeface="Arial"/>
                <a:cs typeface="Arial"/>
              </a:rPr>
              <a:t>Your learner is Marcia, a 1</a:t>
            </a:r>
            <a:r>
              <a:rPr lang="en-CA" sz="2400" baseline="30000" dirty="0">
                <a:latin typeface="Arial"/>
                <a:cs typeface="Arial"/>
              </a:rPr>
              <a:t>st</a:t>
            </a:r>
            <a:r>
              <a:rPr lang="en-CA" sz="2400" dirty="0">
                <a:latin typeface="Arial"/>
                <a:cs typeface="Arial"/>
              </a:rPr>
              <a:t> year resident just starting her Foundation’s Month. </a:t>
            </a:r>
            <a:endParaRPr lang="en-CA" dirty="0"/>
          </a:p>
          <a:p>
            <a:pPr marL="0" indent="0">
              <a:buNone/>
            </a:pPr>
            <a:r>
              <a:rPr lang="en-CA" sz="2400" dirty="0">
                <a:latin typeface="Arial"/>
                <a:cs typeface="Arial"/>
              </a:rPr>
              <a:t>Her 4</a:t>
            </a:r>
            <a:r>
              <a:rPr lang="en-CA" sz="2400" baseline="30000" dirty="0">
                <a:latin typeface="Arial"/>
                <a:cs typeface="Arial"/>
              </a:rPr>
              <a:t>th</a:t>
            </a:r>
            <a:r>
              <a:rPr lang="en-CA" sz="2400" dirty="0">
                <a:latin typeface="Arial"/>
                <a:cs typeface="Arial"/>
              </a:rPr>
              <a:t> year was cut short due to the pandemic and you suspect she has very little in the way of virtual care experience. </a:t>
            </a:r>
            <a:endParaRPr lang="en-CA"/>
          </a:p>
          <a:p>
            <a:pPr marL="0" indent="0">
              <a:buNone/>
            </a:pPr>
            <a:r>
              <a:rPr lang="en-CA" sz="2400" dirty="0">
                <a:latin typeface="Arial"/>
                <a:cs typeface="Arial"/>
              </a:rPr>
              <a:t>You want to make sure she will be prepared and safe while adjusting to virtual care. </a:t>
            </a:r>
            <a:endParaRPr lang="en-CA"/>
          </a:p>
          <a:p>
            <a:pPr marL="0" indent="0">
              <a:buNone/>
            </a:pPr>
            <a:r>
              <a:rPr lang="en-CA" sz="2400" dirty="0">
                <a:latin typeface="Arial"/>
                <a:cs typeface="Arial"/>
              </a:rPr>
              <a:t>You also realize your opportunities to observe her will be limited. </a:t>
            </a:r>
            <a:endParaRPr lang="en-CA"/>
          </a:p>
          <a:p>
            <a:endParaRPr lang="en-CA" dirty="0"/>
          </a:p>
        </p:txBody>
      </p:sp>
    </p:spTree>
    <p:extLst>
      <p:ext uri="{BB962C8B-B14F-4D97-AF65-F5344CB8AC3E}">
        <p14:creationId xmlns:p14="http://schemas.microsoft.com/office/powerpoint/2010/main" val="4181823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5"/>
            <a:ext cx="10134600" cy="954505"/>
          </a:xfrm>
        </p:spPr>
        <p:txBody>
          <a:bodyPr anchor="b">
            <a:normAutofit/>
          </a:bodyPr>
          <a:lstStyle/>
          <a:p>
            <a:r>
              <a:rPr lang="en-CA" dirty="0"/>
              <a:t>Question 5</a:t>
            </a: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411714"/>
            <a:ext cx="7590274" cy="4530129"/>
          </a:xfrm>
        </p:spPr>
        <p:txBody>
          <a:bodyPr vert="horz" lIns="0" tIns="0" rIns="0" bIns="0" rtlCol="0" anchor="t">
            <a:normAutofit/>
          </a:bodyPr>
          <a:lstStyle/>
          <a:p>
            <a:pPr marL="0" indent="0">
              <a:buNone/>
            </a:pPr>
            <a:r>
              <a:rPr lang="en-CA" b="1" dirty="0">
                <a:ea typeface="+mn-lt"/>
                <a:cs typeface="+mn-lt"/>
              </a:rPr>
              <a:t>How will you assess Marcia’s comfort with virtual care? </a:t>
            </a:r>
            <a:endParaRPr lang="en-CA" dirty="0">
              <a:ea typeface="+mn-lt"/>
              <a:cs typeface="+mn-lt"/>
            </a:endParaRPr>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18</a:t>
            </a:fld>
            <a:endParaRPr lang="en-US"/>
          </a:p>
        </p:txBody>
      </p:sp>
    </p:spTree>
    <p:extLst>
      <p:ext uri="{BB962C8B-B14F-4D97-AF65-F5344CB8AC3E}">
        <p14:creationId xmlns:p14="http://schemas.microsoft.com/office/powerpoint/2010/main" val="390286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322734"/>
            <a:ext cx="10134600" cy="954505"/>
          </a:xfrm>
        </p:spPr>
        <p:txBody>
          <a:bodyPr anchor="b">
            <a:normAutofit/>
          </a:bodyPr>
          <a:lstStyle/>
          <a:p>
            <a:r>
              <a:rPr lang="en-CA" sz="2800" b="0" dirty="0"/>
              <a:t>Question 5: How will you assess Marcia’s comfort with virtual care? </a:t>
            </a: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344711" y="1940631"/>
            <a:ext cx="10293025" cy="3974318"/>
          </a:xfrm>
        </p:spPr>
        <p:txBody>
          <a:bodyPr vert="horz" lIns="0" tIns="0" rIns="0" bIns="0" rtlCol="0" anchor="t">
            <a:normAutofit/>
          </a:bodyPr>
          <a:lstStyle/>
          <a:p>
            <a:pPr marL="0" indent="0">
              <a:buNone/>
            </a:pPr>
            <a:r>
              <a:rPr lang="en-US" b="1" dirty="0">
                <a:ea typeface="+mn-lt"/>
                <a:cs typeface="+mn-lt"/>
              </a:rPr>
              <a:t>You can think of a virtual care visit as a procedure.  </a:t>
            </a:r>
            <a:endParaRPr lang="en-CA" b="1" dirty="0">
              <a:ea typeface="+mn-lt"/>
              <a:cs typeface="+mn-lt"/>
            </a:endParaRPr>
          </a:p>
          <a:p>
            <a:pPr marL="0" indent="0">
              <a:buNone/>
            </a:pPr>
            <a:r>
              <a:rPr lang="en-US" b="1" dirty="0">
                <a:ea typeface="+mn-lt"/>
                <a:cs typeface="+mn-lt"/>
              </a:rPr>
              <a:t>Use the same approach as you would use to assess a learner's comfort with a procedure prior to performing it.</a:t>
            </a:r>
            <a:endParaRPr lang="en-CA" b="1" dirty="0">
              <a:ea typeface="+mn-lt"/>
              <a:cs typeface="+mn-lt"/>
            </a:endParaRPr>
          </a:p>
          <a:p>
            <a:pPr marL="0" indent="0">
              <a:buNone/>
            </a:pPr>
            <a:endParaRPr lang="en-CA" dirty="0">
              <a:cs typeface="Arial"/>
            </a:endParaRPr>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19</a:t>
            </a:fld>
            <a:endParaRPr lang="en-US"/>
          </a:p>
        </p:txBody>
      </p:sp>
    </p:spTree>
    <p:extLst>
      <p:ext uri="{BB962C8B-B14F-4D97-AF65-F5344CB8AC3E}">
        <p14:creationId xmlns:p14="http://schemas.microsoft.com/office/powerpoint/2010/main" val="79718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B3B2-49B6-4389-9664-6ED058469FE1}"/>
              </a:ext>
            </a:extLst>
          </p:cNvPr>
          <p:cNvSpPr>
            <a:spLocks noGrp="1"/>
          </p:cNvSpPr>
          <p:nvPr>
            <p:ph type="title"/>
          </p:nvPr>
        </p:nvSpPr>
        <p:spPr/>
        <p:txBody>
          <a:bodyPr/>
          <a:lstStyle/>
          <a:p>
            <a:r>
              <a:rPr lang="en-CA" dirty="0"/>
              <a:t>Special Thanks</a:t>
            </a:r>
          </a:p>
        </p:txBody>
      </p:sp>
      <p:sp>
        <p:nvSpPr>
          <p:cNvPr id="3" name="Content Placeholder 2">
            <a:extLst>
              <a:ext uri="{FF2B5EF4-FFF2-40B4-BE49-F238E27FC236}">
                <a16:creationId xmlns:a16="http://schemas.microsoft.com/office/drawing/2014/main" id="{0BA16033-19F6-4834-AC3F-F743140EFA6F}"/>
              </a:ext>
            </a:extLst>
          </p:cNvPr>
          <p:cNvSpPr>
            <a:spLocks noGrp="1"/>
          </p:cNvSpPr>
          <p:nvPr>
            <p:ph idx="1"/>
          </p:nvPr>
        </p:nvSpPr>
        <p:spPr/>
        <p:txBody>
          <a:bodyPr vert="horz" lIns="91440" tIns="45720" rIns="91440" bIns="45720" rtlCol="0" anchor="t">
            <a:normAutofit lnSpcReduction="10000"/>
          </a:bodyPr>
          <a:lstStyle/>
          <a:p>
            <a:pPr marL="0" indent="0">
              <a:buNone/>
            </a:pPr>
            <a:r>
              <a:rPr lang="en-CA" dirty="0">
                <a:latin typeface="Arial"/>
                <a:cs typeface="Arial"/>
              </a:rPr>
              <a:t>This module was created with significant contributions and support from Dr Karen McNeil, Dr Lisa Searle, </a:t>
            </a:r>
            <a:r>
              <a:rPr lang="en-CA" dirty="0" err="1">
                <a:latin typeface="Arial"/>
                <a:cs typeface="Arial"/>
              </a:rPr>
              <a:t>Ms</a:t>
            </a:r>
            <a:r>
              <a:rPr lang="en-CA" dirty="0">
                <a:latin typeface="Arial"/>
                <a:cs typeface="Arial"/>
              </a:rPr>
              <a:t> Angela Hoggan, </a:t>
            </a:r>
            <a:r>
              <a:rPr lang="en-CA" dirty="0" err="1">
                <a:latin typeface="Arial"/>
                <a:cs typeface="Arial"/>
              </a:rPr>
              <a:t>Ms</a:t>
            </a:r>
            <a:r>
              <a:rPr lang="en-CA" dirty="0">
                <a:latin typeface="Arial"/>
                <a:cs typeface="Arial"/>
              </a:rPr>
              <a:t> Susan Love and Dr Lisa </a:t>
            </a:r>
            <a:r>
              <a:rPr lang="en-CA" dirty="0" err="1">
                <a:latin typeface="Arial"/>
                <a:cs typeface="Arial"/>
              </a:rPr>
              <a:t>Bonang</a:t>
            </a:r>
            <a:r>
              <a:rPr lang="en-CA" dirty="0">
                <a:latin typeface="Arial"/>
                <a:cs typeface="Arial"/>
              </a:rPr>
              <a:t>.</a:t>
            </a:r>
          </a:p>
          <a:p>
            <a:pPr marL="0" indent="0">
              <a:buNone/>
            </a:pPr>
            <a:endParaRPr lang="en-CA" dirty="0"/>
          </a:p>
          <a:p>
            <a:pPr marL="0" indent="0">
              <a:buNone/>
            </a:pPr>
            <a:r>
              <a:rPr lang="en-CA" sz="2400">
                <a:latin typeface="Arial"/>
                <a:cs typeface="Arial"/>
              </a:rPr>
              <a:t>Thank you as well to all the family medicine teachers and faculty development leaders from across Canada who created and shared materials and tools that are used in this module.  Learning to supervise in the virtual care setting has truly been a </a:t>
            </a:r>
            <a:r>
              <a:rPr lang="en-CA" sz="2400" dirty="0">
                <a:latin typeface="Arial"/>
                <a:cs typeface="Arial"/>
              </a:rPr>
              <a:t>group effort.</a:t>
            </a:r>
            <a:endParaRPr lang="en-CA" sz="2400" dirty="0"/>
          </a:p>
          <a:p>
            <a:pPr marL="0" indent="0">
              <a:buNone/>
            </a:pPr>
            <a:endParaRPr lang="en-CA" dirty="0"/>
          </a:p>
          <a:p>
            <a:pPr marL="0" indent="0">
              <a:buNone/>
            </a:pPr>
            <a:r>
              <a:rPr lang="en-CA" dirty="0"/>
              <a:t>Thank you!</a:t>
            </a:r>
          </a:p>
          <a:p>
            <a:pPr marL="0" indent="0">
              <a:buNone/>
            </a:pPr>
            <a:endParaRPr lang="en-CA" dirty="0"/>
          </a:p>
        </p:txBody>
      </p:sp>
    </p:spTree>
    <p:extLst>
      <p:ext uri="{BB962C8B-B14F-4D97-AF65-F5344CB8AC3E}">
        <p14:creationId xmlns:p14="http://schemas.microsoft.com/office/powerpoint/2010/main" val="1426925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5"/>
            <a:ext cx="10134600" cy="954505"/>
          </a:xfrm>
        </p:spPr>
        <p:txBody>
          <a:bodyPr anchor="b">
            <a:normAutofit/>
          </a:bodyPr>
          <a:lstStyle/>
          <a:p>
            <a:r>
              <a:rPr lang="en-CA" dirty="0"/>
              <a:t>Question 6</a:t>
            </a: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886843"/>
            <a:ext cx="7590274" cy="4055000"/>
          </a:xfrm>
        </p:spPr>
        <p:txBody>
          <a:bodyPr vert="horz" lIns="0" tIns="0" rIns="0" bIns="0" rtlCol="0" anchor="t">
            <a:normAutofit/>
          </a:bodyPr>
          <a:lstStyle/>
          <a:p>
            <a:pPr marL="0" indent="0">
              <a:buNone/>
            </a:pPr>
            <a:r>
              <a:rPr lang="en-CA" b="1" dirty="0">
                <a:ea typeface="+mn-lt"/>
                <a:cs typeface="+mn-lt"/>
              </a:rPr>
              <a:t>What are key parts of an orientation to virtual care that you should review with Marcia?</a:t>
            </a:r>
            <a:endParaRPr lang="en-CA" dirty="0">
              <a:ea typeface="+mn-lt"/>
              <a:cs typeface="+mn-lt"/>
            </a:endParaRPr>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20</a:t>
            </a:fld>
            <a:endParaRPr lang="en-US"/>
          </a:p>
        </p:txBody>
      </p:sp>
    </p:spTree>
    <p:extLst>
      <p:ext uri="{BB962C8B-B14F-4D97-AF65-F5344CB8AC3E}">
        <p14:creationId xmlns:p14="http://schemas.microsoft.com/office/powerpoint/2010/main" val="2758984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322734"/>
            <a:ext cx="10134600" cy="954505"/>
          </a:xfrm>
        </p:spPr>
        <p:txBody>
          <a:bodyPr anchor="b">
            <a:normAutofit/>
          </a:bodyPr>
          <a:lstStyle/>
          <a:p>
            <a:r>
              <a:rPr lang="en-CA" sz="2800" b="0" dirty="0"/>
              <a:t>Question 6: What are key parts of an orientation to virtual care that you should review with Marcia?</a:t>
            </a: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967525"/>
            <a:ext cx="10293025" cy="3974318"/>
          </a:xfrm>
        </p:spPr>
        <p:txBody>
          <a:bodyPr vert="horz" lIns="0" tIns="0" rIns="0" bIns="0" rtlCol="0" anchor="t">
            <a:normAutofit/>
          </a:bodyPr>
          <a:lstStyle/>
          <a:p>
            <a:pPr marL="0" indent="0">
              <a:buNone/>
            </a:pPr>
            <a:r>
              <a:rPr lang="en-CA" b="1" dirty="0">
                <a:ea typeface="+mn-lt"/>
                <a:cs typeface="+mn-lt"/>
              </a:rPr>
              <a:t>Info Point 8: Orientation is paramount to working and supervising in a virtual care environment.</a:t>
            </a:r>
            <a:endParaRPr lang="en-CA" dirty="0">
              <a:ea typeface="+mn-lt"/>
              <a:cs typeface="+mn-lt"/>
            </a:endParaRPr>
          </a:p>
          <a:p>
            <a:pPr marL="0" indent="0">
              <a:buNone/>
            </a:pPr>
            <a:endParaRPr lang="en-CA" dirty="0">
              <a:cs typeface="Arial"/>
            </a:endParaRPr>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21</a:t>
            </a:fld>
            <a:endParaRPr lang="en-US"/>
          </a:p>
        </p:txBody>
      </p:sp>
    </p:spTree>
    <p:extLst>
      <p:ext uri="{BB962C8B-B14F-4D97-AF65-F5344CB8AC3E}">
        <p14:creationId xmlns:p14="http://schemas.microsoft.com/office/powerpoint/2010/main" val="3925936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EB7F-E570-415F-94DB-F1DB9573D55B}"/>
              </a:ext>
            </a:extLst>
          </p:cNvPr>
          <p:cNvSpPr>
            <a:spLocks noGrp="1"/>
          </p:cNvSpPr>
          <p:nvPr>
            <p:ph type="title"/>
          </p:nvPr>
        </p:nvSpPr>
        <p:spPr>
          <a:xfrm>
            <a:off x="1219200" y="5"/>
            <a:ext cx="10134600" cy="954505"/>
          </a:xfrm>
        </p:spPr>
        <p:txBody>
          <a:bodyPr anchor="b">
            <a:normAutofit/>
          </a:bodyPr>
          <a:lstStyle/>
          <a:p>
            <a:r>
              <a:rPr lang="en-US"/>
              <a:t>Orientation</a:t>
            </a:r>
            <a:endParaRPr lang="en-US" dirty="0"/>
          </a:p>
        </p:txBody>
      </p:sp>
      <p:sp>
        <p:nvSpPr>
          <p:cNvPr id="9" name="Text Placeholder 3">
            <a:extLst>
              <a:ext uri="{FF2B5EF4-FFF2-40B4-BE49-F238E27FC236}">
                <a16:creationId xmlns:a16="http://schemas.microsoft.com/office/drawing/2014/main" id="{679E6E04-5509-4481-BE7F-0897F243DFDE}"/>
              </a:ext>
            </a:extLst>
          </p:cNvPr>
          <p:cNvSpPr>
            <a:spLocks noGrp="1"/>
          </p:cNvSpPr>
          <p:nvPr>
            <p:ph type="body" sz="half" idx="2"/>
          </p:nvPr>
        </p:nvSpPr>
        <p:spPr>
          <a:xfrm>
            <a:off x="762005" y="2530965"/>
            <a:ext cx="1722405" cy="3159866"/>
          </a:xfrm>
        </p:spPr>
        <p:txBody>
          <a:bodyPr/>
          <a:lstStyle/>
          <a:p>
            <a:endParaRPr lang="en-US"/>
          </a:p>
        </p:txBody>
      </p:sp>
      <p:sp>
        <p:nvSpPr>
          <p:cNvPr id="5" name="Footer Placeholder 4">
            <a:extLst>
              <a:ext uri="{FF2B5EF4-FFF2-40B4-BE49-F238E27FC236}">
                <a16:creationId xmlns:a16="http://schemas.microsoft.com/office/drawing/2014/main" id="{D240E1E0-3F19-4FA2-988B-DA9BD4937D33}"/>
              </a:ext>
            </a:extLst>
          </p:cNvPr>
          <p:cNvSpPr>
            <a:spLocks noGrp="1"/>
          </p:cNvSpPr>
          <p:nvPr>
            <p:ph type="ftr" sz="quarter" idx="11"/>
          </p:nvPr>
        </p:nvSpPr>
        <p:spPr>
          <a:xfrm>
            <a:off x="4572007" y="6355087"/>
            <a:ext cx="5754815" cy="502919"/>
          </a:xfrm>
        </p:spPr>
        <p:txBody>
          <a:bodyPr anchor="ctr">
            <a:normAutofit/>
          </a:bodyPr>
          <a:lstStyle/>
          <a:p>
            <a:pPr>
              <a:spcAft>
                <a:spcPts val="600"/>
              </a:spcAft>
            </a:pPr>
            <a:r>
              <a:rPr lang="en-US"/>
              <a:t>https://www.nosm.ca/wp-content/uploads/2020/04/CEPD-SUPERVISING-LEARNERS-WHILE-PROVIDING-VIRTUAL-CARE-Tips-Best-Practice-April-22-2020.pdf </a:t>
            </a:r>
          </a:p>
        </p:txBody>
      </p:sp>
      <p:sp>
        <p:nvSpPr>
          <p:cNvPr id="6" name="Slide Number Placeholder 5">
            <a:extLst>
              <a:ext uri="{FF2B5EF4-FFF2-40B4-BE49-F238E27FC236}">
                <a16:creationId xmlns:a16="http://schemas.microsoft.com/office/drawing/2014/main" id="{3A08B3E6-F46E-47B6-B681-8A4B16DA5D3B}"/>
              </a:ext>
            </a:extLst>
          </p:cNvPr>
          <p:cNvSpPr>
            <a:spLocks noGrp="1"/>
          </p:cNvSpPr>
          <p:nvPr>
            <p:ph type="sldNum" sz="quarter" idx="12"/>
          </p:nvPr>
        </p:nvSpPr>
        <p:spPr>
          <a:xfrm>
            <a:off x="10331126" y="6355087"/>
            <a:ext cx="1022684" cy="502919"/>
          </a:xfrm>
        </p:spPr>
        <p:txBody>
          <a:bodyPr anchor="ctr">
            <a:normAutofit/>
          </a:bodyPr>
          <a:lstStyle/>
          <a:p>
            <a:pPr>
              <a:spcAft>
                <a:spcPts val="600"/>
              </a:spcAft>
            </a:pPr>
            <a:fld id="{EBBA2BBE-D6E6-4BE2-A029-E4C4FCB9ADED}" type="slidenum">
              <a:rPr lang="en-US" smtClean="0"/>
              <a:pPr>
                <a:spcAft>
                  <a:spcPts val="600"/>
                </a:spcAft>
              </a:pPr>
              <a:t>22</a:t>
            </a:fld>
            <a:endParaRPr lang="en-US"/>
          </a:p>
        </p:txBody>
      </p:sp>
      <p:pic>
        <p:nvPicPr>
          <p:cNvPr id="29" name="Picture 29" descr="A screenshot of a cell phone&#10;&#10;Description automatically generated">
            <a:extLst>
              <a:ext uri="{FF2B5EF4-FFF2-40B4-BE49-F238E27FC236}">
                <a16:creationId xmlns:a16="http://schemas.microsoft.com/office/drawing/2014/main" id="{50C5ADFF-5FAA-495A-9CA0-E2B30FC30A48}"/>
              </a:ext>
            </a:extLst>
          </p:cNvPr>
          <p:cNvPicPr>
            <a:picLocks noGrp="1" noChangeAspect="1"/>
          </p:cNvPicPr>
          <p:nvPr>
            <p:ph type="pic" idx="1"/>
          </p:nvPr>
        </p:nvPicPr>
        <p:blipFill rotWithShape="1">
          <a:blip r:embed="rId2"/>
          <a:srcRect t="7443" b="7443"/>
          <a:stretch/>
        </p:blipFill>
        <p:spPr>
          <a:xfrm>
            <a:off x="6859640" y="1197816"/>
            <a:ext cx="3702445" cy="4785895"/>
          </a:xfrm>
        </p:spPr>
      </p:pic>
      <p:pic>
        <p:nvPicPr>
          <p:cNvPr id="30" name="Picture 30" descr="A screenshot of a social media post&#10;&#10;Description automatically generated">
            <a:extLst>
              <a:ext uri="{FF2B5EF4-FFF2-40B4-BE49-F238E27FC236}">
                <a16:creationId xmlns:a16="http://schemas.microsoft.com/office/drawing/2014/main" id="{A7A6A95D-B927-4BA9-BDAC-C48C14077DAB}"/>
              </a:ext>
            </a:extLst>
          </p:cNvPr>
          <p:cNvPicPr>
            <a:picLocks noChangeAspect="1"/>
          </p:cNvPicPr>
          <p:nvPr/>
        </p:nvPicPr>
        <p:blipFill>
          <a:blip r:embed="rId3"/>
          <a:stretch>
            <a:fillRect/>
          </a:stretch>
        </p:blipFill>
        <p:spPr>
          <a:xfrm>
            <a:off x="760663" y="1123315"/>
            <a:ext cx="4788568" cy="4771791"/>
          </a:xfrm>
          <a:prstGeom prst="rect">
            <a:avLst/>
          </a:prstGeom>
        </p:spPr>
      </p:pic>
      <p:sp>
        <p:nvSpPr>
          <p:cNvPr id="31" name="TextBox 30">
            <a:extLst>
              <a:ext uri="{FF2B5EF4-FFF2-40B4-BE49-F238E27FC236}">
                <a16:creationId xmlns:a16="http://schemas.microsoft.com/office/drawing/2014/main" id="{122E6BA0-2ACD-47FC-90FE-6B20E329CC4F}"/>
              </a:ext>
            </a:extLst>
          </p:cNvPr>
          <p:cNvSpPr txBox="1"/>
          <p:nvPr/>
        </p:nvSpPr>
        <p:spPr>
          <a:xfrm>
            <a:off x="6856663" y="6696006"/>
            <a:ext cx="68938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solidFill>
                <a:srgbClr val="0000FF"/>
              </a:solidFill>
              <a:latin typeface="Calibri"/>
              <a:cs typeface="Calibri"/>
            </a:endParaRPr>
          </a:p>
        </p:txBody>
      </p:sp>
    </p:spTree>
    <p:extLst>
      <p:ext uri="{BB962C8B-B14F-4D97-AF65-F5344CB8AC3E}">
        <p14:creationId xmlns:p14="http://schemas.microsoft.com/office/powerpoint/2010/main" val="125704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5"/>
            <a:ext cx="10134600" cy="954505"/>
          </a:xfrm>
        </p:spPr>
        <p:txBody>
          <a:bodyPr anchor="b">
            <a:normAutofit/>
          </a:bodyPr>
          <a:lstStyle/>
          <a:p>
            <a:r>
              <a:rPr lang="en-CA" dirty="0"/>
              <a:t>Question 7</a:t>
            </a: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886843"/>
            <a:ext cx="7590274" cy="4055000"/>
          </a:xfrm>
        </p:spPr>
        <p:txBody>
          <a:bodyPr vert="horz" lIns="0" tIns="0" rIns="0" bIns="0" rtlCol="0" anchor="t">
            <a:normAutofit/>
          </a:bodyPr>
          <a:lstStyle/>
          <a:p>
            <a:pPr marL="0" indent="0">
              <a:buNone/>
            </a:pPr>
            <a:r>
              <a:rPr lang="en-CA" b="1" dirty="0">
                <a:ea typeface="+mn-lt"/>
                <a:cs typeface="+mn-lt"/>
              </a:rPr>
              <a:t>How might you set up your supervision and the flow of delivery of care with her?</a:t>
            </a:r>
            <a:endParaRPr lang="en-US" dirty="0">
              <a:ea typeface="+mn-lt"/>
              <a:cs typeface="+mn-lt"/>
            </a:endParaRPr>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23</a:t>
            </a:fld>
            <a:endParaRPr lang="en-US"/>
          </a:p>
        </p:txBody>
      </p:sp>
    </p:spTree>
    <p:extLst>
      <p:ext uri="{BB962C8B-B14F-4D97-AF65-F5344CB8AC3E}">
        <p14:creationId xmlns:p14="http://schemas.microsoft.com/office/powerpoint/2010/main" val="2623368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322734"/>
            <a:ext cx="10134600" cy="954505"/>
          </a:xfrm>
        </p:spPr>
        <p:txBody>
          <a:bodyPr anchor="b">
            <a:normAutofit/>
          </a:bodyPr>
          <a:lstStyle/>
          <a:p>
            <a:r>
              <a:rPr lang="en-CA" sz="2800" b="0" dirty="0"/>
              <a:t>Question 7: How might you set up your supervision and the flow of delivery of care with her?</a:t>
            </a:r>
            <a:endParaRPr lang="en-CA" sz="2800" b="0" dirty="0">
              <a:cs typeface="Arial"/>
            </a:endParaRP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967525"/>
            <a:ext cx="10293025" cy="3974318"/>
          </a:xfrm>
        </p:spPr>
        <p:txBody>
          <a:bodyPr vert="horz" lIns="0" tIns="0" rIns="0" bIns="0" rtlCol="0" anchor="t">
            <a:normAutofit fontScale="92500"/>
          </a:bodyPr>
          <a:lstStyle/>
          <a:p>
            <a:pPr marL="0" indent="0">
              <a:buNone/>
            </a:pPr>
            <a:r>
              <a:rPr lang="en-CA" b="1" dirty="0">
                <a:ea typeface="+mn-lt"/>
                <a:cs typeface="+mn-lt"/>
              </a:rPr>
              <a:t>Info Point 9: Consider adaptations to the schedule to allow for technical challenges and extra time to connect virtually with learner and patient.</a:t>
            </a:r>
            <a:endParaRPr lang="en-CA" dirty="0">
              <a:ea typeface="+mn-lt"/>
              <a:cs typeface="+mn-lt"/>
            </a:endParaRPr>
          </a:p>
          <a:p>
            <a:pPr marL="0" indent="0">
              <a:buNone/>
            </a:pPr>
            <a:endParaRPr lang="en-CA" b="1" dirty="0">
              <a:ea typeface="+mn-lt"/>
              <a:cs typeface="+mn-lt"/>
            </a:endParaRPr>
          </a:p>
          <a:p>
            <a:pPr marL="0" indent="0">
              <a:buNone/>
            </a:pPr>
            <a:r>
              <a:rPr lang="en-CA" b="1" dirty="0">
                <a:ea typeface="+mn-lt"/>
                <a:cs typeface="+mn-lt"/>
              </a:rPr>
              <a:t>Info Point 10: Ensure that you have a clear plan for communicating with the patient how the visit with a learner will be conducted.</a:t>
            </a:r>
            <a:endParaRPr lang="en-CA" dirty="0">
              <a:ea typeface="+mn-lt"/>
              <a:cs typeface="+mn-lt"/>
            </a:endParaRPr>
          </a:p>
          <a:p>
            <a:pPr marL="0" indent="0">
              <a:buNone/>
            </a:pPr>
            <a:endParaRPr lang="en-CA" b="1" dirty="0">
              <a:ea typeface="+mn-lt"/>
              <a:cs typeface="+mn-lt"/>
            </a:endParaRPr>
          </a:p>
          <a:p>
            <a:pPr marL="0" indent="0">
              <a:buNone/>
            </a:pPr>
            <a:r>
              <a:rPr lang="en-CA" b="1" dirty="0">
                <a:ea typeface="+mn-lt"/>
                <a:cs typeface="+mn-lt"/>
              </a:rPr>
              <a:t>Info Point 11: Develop a clear plan for how the learner and preceptor will communicate with each other and how to involve the preceptor in the patient encounter both for direct observation of the learner and patient care.</a:t>
            </a:r>
            <a:endParaRPr lang="en-CA">
              <a:ea typeface="+mn-lt"/>
              <a:cs typeface="+mn-lt"/>
            </a:endParaRPr>
          </a:p>
          <a:p>
            <a:pPr marL="0" indent="0">
              <a:buNone/>
            </a:pPr>
            <a:endParaRPr lang="en-CA" b="1" dirty="0">
              <a:cs typeface="Arial"/>
            </a:endParaRPr>
          </a:p>
          <a:p>
            <a:pPr marL="0" indent="0">
              <a:buNone/>
            </a:pPr>
            <a:endParaRPr lang="en-CA" b="1" dirty="0">
              <a:cs typeface="Arial"/>
            </a:endParaRPr>
          </a:p>
          <a:p>
            <a:pPr marL="0" indent="0">
              <a:buNone/>
            </a:pPr>
            <a:endParaRPr lang="en-CA" b="1" dirty="0">
              <a:cs typeface="Arial"/>
            </a:endParaRPr>
          </a:p>
          <a:p>
            <a:pPr marL="0" indent="0">
              <a:buNone/>
            </a:pPr>
            <a:endParaRPr lang="en-CA" b="1" dirty="0">
              <a:cs typeface="Arial"/>
            </a:endParaRPr>
          </a:p>
          <a:p>
            <a:pPr marL="0" indent="0">
              <a:buNone/>
            </a:pPr>
            <a:endParaRPr lang="en-CA" b="1" dirty="0">
              <a:cs typeface="Arial"/>
            </a:endParaRPr>
          </a:p>
          <a:p>
            <a:pPr marL="0" indent="0">
              <a:buNone/>
            </a:pPr>
            <a:endParaRPr lang="en-CA" b="1" dirty="0">
              <a:cs typeface="Arial"/>
            </a:endParaRPr>
          </a:p>
          <a:p>
            <a:pPr marL="0" indent="0">
              <a:buNone/>
            </a:pPr>
            <a:endParaRPr lang="en-CA" dirty="0">
              <a:cs typeface="Arial"/>
            </a:endParaRPr>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24</a:t>
            </a:fld>
            <a:endParaRPr lang="en-US"/>
          </a:p>
        </p:txBody>
      </p:sp>
    </p:spTree>
    <p:extLst>
      <p:ext uri="{BB962C8B-B14F-4D97-AF65-F5344CB8AC3E}">
        <p14:creationId xmlns:p14="http://schemas.microsoft.com/office/powerpoint/2010/main" val="1330129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B567-4DC2-4282-BB28-53F1AF5FB156}"/>
              </a:ext>
            </a:extLst>
          </p:cNvPr>
          <p:cNvSpPr>
            <a:spLocks noGrp="1"/>
          </p:cNvSpPr>
          <p:nvPr>
            <p:ph type="title"/>
          </p:nvPr>
        </p:nvSpPr>
        <p:spPr/>
        <p:txBody>
          <a:bodyPr/>
          <a:lstStyle/>
          <a:p>
            <a:r>
              <a:rPr lang="en-US" dirty="0">
                <a:cs typeface="Arial"/>
              </a:rPr>
              <a:t>How to merge calls</a:t>
            </a:r>
            <a:endParaRPr lang="en-US" dirty="0"/>
          </a:p>
        </p:txBody>
      </p:sp>
      <p:sp>
        <p:nvSpPr>
          <p:cNvPr id="3" name="Content Placeholder 2">
            <a:extLst>
              <a:ext uri="{FF2B5EF4-FFF2-40B4-BE49-F238E27FC236}">
                <a16:creationId xmlns:a16="http://schemas.microsoft.com/office/drawing/2014/main" id="{234D51AD-FD89-4DDD-B763-86996BC369B5}"/>
              </a:ext>
            </a:extLst>
          </p:cNvPr>
          <p:cNvSpPr>
            <a:spLocks noGrp="1"/>
          </p:cNvSpPr>
          <p:nvPr>
            <p:ph idx="1"/>
          </p:nvPr>
        </p:nvSpPr>
        <p:spPr>
          <a:xfrm>
            <a:off x="1219200" y="1207008"/>
            <a:ext cx="4782672" cy="4800600"/>
          </a:xfrm>
        </p:spPr>
        <p:txBody>
          <a:bodyPr vert="horz" lIns="0" tIns="0" rIns="0" bIns="0" rtlCol="0" anchor="t">
            <a:noAutofit/>
          </a:bodyPr>
          <a:lstStyle/>
          <a:p>
            <a:pPr marL="170815" indent="-170815"/>
            <a:r>
              <a:rPr lang="en-CA" dirty="0">
                <a:ea typeface="+mn-lt"/>
                <a:cs typeface="+mn-lt"/>
              </a:rPr>
              <a:t>Dial the first person and wait for the call to connect.</a:t>
            </a:r>
            <a:endParaRPr lang="en-US" dirty="0">
              <a:ea typeface="+mn-lt"/>
              <a:cs typeface="+mn-lt"/>
            </a:endParaRPr>
          </a:p>
          <a:p>
            <a:pPr marL="170815" indent="-170815"/>
            <a:r>
              <a:rPr lang="en-CA" dirty="0">
                <a:ea typeface="+mn-lt"/>
                <a:cs typeface="+mn-lt"/>
              </a:rPr>
              <a:t>Tap add call .</a:t>
            </a:r>
            <a:endParaRPr lang="en-US" dirty="0">
              <a:ea typeface="+mn-lt"/>
              <a:cs typeface="+mn-lt"/>
            </a:endParaRPr>
          </a:p>
          <a:p>
            <a:pPr marL="170815" indent="-170815"/>
            <a:r>
              <a:rPr lang="en-CA" dirty="0">
                <a:ea typeface="+mn-lt"/>
                <a:cs typeface="+mn-lt"/>
              </a:rPr>
              <a:t>Dial the second person, and wait for the call to connect. </a:t>
            </a:r>
            <a:endParaRPr lang="en-US" dirty="0">
              <a:ea typeface="+mn-lt"/>
              <a:cs typeface="+mn-lt"/>
            </a:endParaRPr>
          </a:p>
          <a:p>
            <a:pPr marL="170815" indent="-170815"/>
            <a:r>
              <a:rPr lang="en-CA" dirty="0">
                <a:ea typeface="+mn-lt"/>
                <a:cs typeface="+mn-lt"/>
              </a:rPr>
              <a:t>Tap merge calls .</a:t>
            </a:r>
            <a:endParaRPr lang="en-US" dirty="0">
              <a:ea typeface="+mn-lt"/>
              <a:cs typeface="+mn-lt"/>
            </a:endParaRPr>
          </a:p>
          <a:p>
            <a:pPr marL="170815" indent="-170815"/>
            <a:r>
              <a:rPr lang="en-CA" dirty="0">
                <a:ea typeface="+mn-lt"/>
                <a:cs typeface="+mn-lt"/>
              </a:rPr>
              <a:t>The two calls merge into a conference call. </a:t>
            </a:r>
            <a:endParaRPr lang="en-US" dirty="0">
              <a:ea typeface="+mn-lt"/>
              <a:cs typeface="+mn-lt"/>
            </a:endParaRPr>
          </a:p>
          <a:p>
            <a:pPr marL="170815" indent="-170815"/>
            <a:r>
              <a:rPr lang="en-CA" dirty="0">
                <a:ea typeface="+mn-lt"/>
                <a:cs typeface="+mn-lt"/>
              </a:rPr>
              <a:t>To add additional people, repeat steps 2-4. </a:t>
            </a:r>
            <a:endParaRPr lang="en-US">
              <a:ea typeface="+mn-lt"/>
              <a:cs typeface="+mn-lt"/>
            </a:endParaRPr>
          </a:p>
          <a:p>
            <a:pPr marL="170815" indent="-170815"/>
            <a:endParaRPr lang="en-US">
              <a:ea typeface="+mn-lt"/>
              <a:cs typeface="+mn-lt"/>
            </a:endParaRPr>
          </a:p>
          <a:p>
            <a:pPr marL="170815" indent="-170815"/>
            <a:endParaRPr lang="en-CA" u="sng" dirty="0">
              <a:ea typeface="+mn-lt"/>
              <a:cs typeface="+mn-lt"/>
            </a:endParaRPr>
          </a:p>
          <a:p>
            <a:pPr marL="170815" indent="-170815"/>
            <a:endParaRPr lang="en-US" dirty="0">
              <a:ea typeface="+mn-lt"/>
              <a:cs typeface="+mn-lt"/>
            </a:endParaRPr>
          </a:p>
          <a:p>
            <a:pPr marL="170815" indent="-170815"/>
            <a:endParaRPr lang="en-US" dirty="0">
              <a:cs typeface="Arial"/>
            </a:endParaRPr>
          </a:p>
        </p:txBody>
      </p:sp>
      <p:sp>
        <p:nvSpPr>
          <p:cNvPr id="4" name="Footer Placeholder 3">
            <a:extLst>
              <a:ext uri="{FF2B5EF4-FFF2-40B4-BE49-F238E27FC236}">
                <a16:creationId xmlns:a16="http://schemas.microsoft.com/office/drawing/2014/main" id="{72537CD2-D8C5-4628-A8F2-71EC3B001C42}"/>
              </a:ext>
            </a:extLst>
          </p:cNvPr>
          <p:cNvSpPr>
            <a:spLocks noGrp="1"/>
          </p:cNvSpPr>
          <p:nvPr>
            <p:ph type="ftr" sz="quarter" idx="11"/>
          </p:nvPr>
        </p:nvSpPr>
        <p:spPr>
          <a:xfrm>
            <a:off x="3998266" y="6355087"/>
            <a:ext cx="6516815" cy="502919"/>
          </a:xfrm>
        </p:spPr>
        <p:txBody>
          <a:bodyPr/>
          <a:lstStyle/>
          <a:p>
            <a:r>
              <a:rPr lang="en-CA" sz="1050" i="0" u="sng" dirty="0">
                <a:hlinkClick r:id="rId2"/>
              </a:rPr>
              <a:t>https://www.howtoisolve.com/add-and-merge-call-or-do-confernece-call-on-iphone/make-conference-call-between-three-iphone-then-add-and-merge-call/</a:t>
            </a:r>
            <a:endParaRPr lang="en-US"/>
          </a:p>
        </p:txBody>
      </p:sp>
      <p:sp>
        <p:nvSpPr>
          <p:cNvPr id="5" name="Slide Number Placeholder 4">
            <a:extLst>
              <a:ext uri="{FF2B5EF4-FFF2-40B4-BE49-F238E27FC236}">
                <a16:creationId xmlns:a16="http://schemas.microsoft.com/office/drawing/2014/main" id="{486F28CD-95BC-41CA-A8DB-1126C8B05A1C}"/>
              </a:ext>
            </a:extLst>
          </p:cNvPr>
          <p:cNvSpPr>
            <a:spLocks noGrp="1"/>
          </p:cNvSpPr>
          <p:nvPr>
            <p:ph type="sldNum" sz="quarter" idx="12"/>
          </p:nvPr>
        </p:nvSpPr>
        <p:spPr/>
        <p:txBody>
          <a:bodyPr/>
          <a:lstStyle/>
          <a:p>
            <a:fld id="{EBBA2BBE-D6E6-4BE2-A029-E4C4FCB9ADED}" type="slidenum">
              <a:rPr lang="en-US" smtClean="0"/>
              <a:t>25</a:t>
            </a:fld>
            <a:endParaRPr lang="en-US" dirty="0"/>
          </a:p>
        </p:txBody>
      </p:sp>
      <p:pic>
        <p:nvPicPr>
          <p:cNvPr id="6" name="Picture 6" descr="A screenshot of a cell phone&#10;&#10;Description automatically generated">
            <a:extLst>
              <a:ext uri="{FF2B5EF4-FFF2-40B4-BE49-F238E27FC236}">
                <a16:creationId xmlns:a16="http://schemas.microsoft.com/office/drawing/2014/main" id="{550B8E7E-CD8B-476C-9AAC-3F333A0F61BB}"/>
              </a:ext>
            </a:extLst>
          </p:cNvPr>
          <p:cNvPicPr>
            <a:picLocks noChangeAspect="1"/>
          </p:cNvPicPr>
          <p:nvPr/>
        </p:nvPicPr>
        <p:blipFill>
          <a:blip r:embed="rId3"/>
          <a:stretch>
            <a:fillRect/>
          </a:stretch>
        </p:blipFill>
        <p:spPr>
          <a:xfrm>
            <a:off x="6096001" y="2173167"/>
            <a:ext cx="5414681" cy="3695009"/>
          </a:xfrm>
          <a:prstGeom prst="rect">
            <a:avLst/>
          </a:prstGeom>
        </p:spPr>
      </p:pic>
    </p:spTree>
    <p:extLst>
      <p:ext uri="{BB962C8B-B14F-4D97-AF65-F5344CB8AC3E}">
        <p14:creationId xmlns:p14="http://schemas.microsoft.com/office/powerpoint/2010/main" val="4231409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C9A4C-1764-4185-A5C8-8FB2CE4A7D14}"/>
              </a:ext>
            </a:extLst>
          </p:cNvPr>
          <p:cNvSpPr>
            <a:spLocks noGrp="1"/>
          </p:cNvSpPr>
          <p:nvPr>
            <p:ph type="title"/>
          </p:nvPr>
        </p:nvSpPr>
        <p:spPr/>
        <p:txBody>
          <a:bodyPr/>
          <a:lstStyle/>
          <a:p>
            <a:r>
              <a:rPr lang="en-CA" sz="2400" b="0" dirty="0">
                <a:cs typeface="Arial"/>
              </a:rPr>
              <a:t> </a:t>
            </a:r>
            <a:r>
              <a:rPr lang="en-CA" sz="2400" b="0" i="1" dirty="0">
                <a:cs typeface="Arial"/>
              </a:rPr>
              <a:t>Tips for Supervising Family Medicine Learners Providing Virtual Care </a:t>
            </a:r>
            <a:endParaRPr lang="en-US" sz="2400" b="0">
              <a:ea typeface="+mj-lt"/>
              <a:cs typeface="+mj-lt"/>
            </a:endParaRPr>
          </a:p>
          <a:p>
            <a:endParaRPr lang="en-US" sz="2400" dirty="0">
              <a:cs typeface="Arial"/>
            </a:endParaRPr>
          </a:p>
        </p:txBody>
      </p:sp>
      <p:sp>
        <p:nvSpPr>
          <p:cNvPr id="3" name="Content Placeholder 2">
            <a:extLst>
              <a:ext uri="{FF2B5EF4-FFF2-40B4-BE49-F238E27FC236}">
                <a16:creationId xmlns:a16="http://schemas.microsoft.com/office/drawing/2014/main" id="{1CE808B0-BF65-43B5-9B30-67AA238E3D32}"/>
              </a:ext>
            </a:extLst>
          </p:cNvPr>
          <p:cNvSpPr>
            <a:spLocks noGrp="1"/>
          </p:cNvSpPr>
          <p:nvPr>
            <p:ph idx="1"/>
          </p:nvPr>
        </p:nvSpPr>
        <p:spPr/>
        <p:txBody>
          <a:bodyPr vert="horz" lIns="0" tIns="0" rIns="0" bIns="0" rtlCol="0" anchor="t">
            <a:noAutofit/>
          </a:bodyPr>
          <a:lstStyle/>
          <a:p>
            <a:pPr marL="170815" indent="-170815"/>
            <a:endParaRPr lang="en-CA" u="sng" dirty="0">
              <a:ea typeface="+mn-lt"/>
              <a:cs typeface="+mn-lt"/>
            </a:endParaRPr>
          </a:p>
          <a:p>
            <a:pPr marL="170815" indent="-170815"/>
            <a:endParaRPr lang="en-US" dirty="0">
              <a:cs typeface="Arial"/>
            </a:endParaRPr>
          </a:p>
        </p:txBody>
      </p:sp>
      <p:sp>
        <p:nvSpPr>
          <p:cNvPr id="4" name="Footer Placeholder 3">
            <a:extLst>
              <a:ext uri="{FF2B5EF4-FFF2-40B4-BE49-F238E27FC236}">
                <a16:creationId xmlns:a16="http://schemas.microsoft.com/office/drawing/2014/main" id="{B897069B-6F6D-4B50-B1BF-A9BA1089A933}"/>
              </a:ext>
            </a:extLst>
          </p:cNvPr>
          <p:cNvSpPr>
            <a:spLocks noGrp="1"/>
          </p:cNvSpPr>
          <p:nvPr>
            <p:ph type="ftr" sz="quarter" idx="11"/>
          </p:nvPr>
        </p:nvSpPr>
        <p:spPr/>
        <p:txBody>
          <a:bodyPr/>
          <a:lstStyle/>
          <a:p>
            <a:r>
              <a:rPr lang="en-CA" sz="1050" i="0" u="sng" dirty="0">
                <a:hlinkClick r:id="rId2"/>
              </a:rPr>
              <a:t>https://portal.cfpc.ca/resourcesdocs/en/Supervision-of-FM-Learners-for-Virtual-Visits-final.pdf</a:t>
            </a:r>
            <a:endParaRPr lang="en-US"/>
          </a:p>
        </p:txBody>
      </p:sp>
      <p:sp>
        <p:nvSpPr>
          <p:cNvPr id="5" name="Slide Number Placeholder 4">
            <a:extLst>
              <a:ext uri="{FF2B5EF4-FFF2-40B4-BE49-F238E27FC236}">
                <a16:creationId xmlns:a16="http://schemas.microsoft.com/office/drawing/2014/main" id="{EDB6D5BD-15A5-47CB-A226-7E6DAFBC1D73}"/>
              </a:ext>
            </a:extLst>
          </p:cNvPr>
          <p:cNvSpPr>
            <a:spLocks noGrp="1"/>
          </p:cNvSpPr>
          <p:nvPr>
            <p:ph type="sldNum" sz="quarter" idx="12"/>
          </p:nvPr>
        </p:nvSpPr>
        <p:spPr/>
        <p:txBody>
          <a:bodyPr/>
          <a:lstStyle/>
          <a:p>
            <a:fld id="{EBBA2BBE-D6E6-4BE2-A029-E4C4FCB9ADED}" type="slidenum">
              <a:rPr lang="en-US" smtClean="0"/>
              <a:t>26</a:t>
            </a:fld>
            <a:endParaRPr lang="en-US" dirty="0"/>
          </a:p>
        </p:txBody>
      </p:sp>
      <p:pic>
        <p:nvPicPr>
          <p:cNvPr id="6" name="Picture 6" descr="A screenshot of a social media post&#10;&#10;Description automatically generated">
            <a:extLst>
              <a:ext uri="{FF2B5EF4-FFF2-40B4-BE49-F238E27FC236}">
                <a16:creationId xmlns:a16="http://schemas.microsoft.com/office/drawing/2014/main" id="{8F0C30D6-616B-4384-B30C-AF781FB3AE62}"/>
              </a:ext>
            </a:extLst>
          </p:cNvPr>
          <p:cNvPicPr>
            <a:picLocks noChangeAspect="1"/>
          </p:cNvPicPr>
          <p:nvPr/>
        </p:nvPicPr>
        <p:blipFill>
          <a:blip r:embed="rId3"/>
          <a:stretch>
            <a:fillRect/>
          </a:stretch>
        </p:blipFill>
        <p:spPr>
          <a:xfrm>
            <a:off x="1389530" y="948150"/>
            <a:ext cx="9807388" cy="5176853"/>
          </a:xfrm>
          <a:prstGeom prst="rect">
            <a:avLst/>
          </a:prstGeom>
        </p:spPr>
      </p:pic>
    </p:spTree>
    <p:extLst>
      <p:ext uri="{BB962C8B-B14F-4D97-AF65-F5344CB8AC3E}">
        <p14:creationId xmlns:p14="http://schemas.microsoft.com/office/powerpoint/2010/main" val="1375401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5"/>
            <a:ext cx="10134600" cy="954505"/>
          </a:xfrm>
        </p:spPr>
        <p:txBody>
          <a:bodyPr anchor="b">
            <a:normAutofit/>
          </a:bodyPr>
          <a:lstStyle/>
          <a:p>
            <a:r>
              <a:rPr lang="en-CA" dirty="0"/>
              <a:t>Question 8</a:t>
            </a: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886843"/>
            <a:ext cx="8477779" cy="4055000"/>
          </a:xfrm>
        </p:spPr>
        <p:txBody>
          <a:bodyPr vert="horz" lIns="0" tIns="0" rIns="0" bIns="0" rtlCol="0" anchor="t">
            <a:normAutofit/>
          </a:bodyPr>
          <a:lstStyle/>
          <a:p>
            <a:pPr marL="0" indent="0">
              <a:buNone/>
            </a:pPr>
            <a:r>
              <a:rPr lang="en-CA" b="1" dirty="0">
                <a:ea typeface="+mn-lt"/>
                <a:cs typeface="+mn-lt"/>
              </a:rPr>
              <a:t>How will your discussion around feedback and supervision change because of the virtual care setting?</a:t>
            </a:r>
            <a:endParaRPr lang="en-CA" dirty="0">
              <a:ea typeface="+mn-lt"/>
              <a:cs typeface="+mn-lt"/>
            </a:endParaRPr>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27</a:t>
            </a:fld>
            <a:endParaRPr lang="en-US"/>
          </a:p>
        </p:txBody>
      </p:sp>
    </p:spTree>
    <p:extLst>
      <p:ext uri="{BB962C8B-B14F-4D97-AF65-F5344CB8AC3E}">
        <p14:creationId xmlns:p14="http://schemas.microsoft.com/office/powerpoint/2010/main" val="3584063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322734"/>
            <a:ext cx="10134600" cy="954505"/>
          </a:xfrm>
        </p:spPr>
        <p:txBody>
          <a:bodyPr anchor="b">
            <a:normAutofit/>
          </a:bodyPr>
          <a:lstStyle/>
          <a:p>
            <a:r>
              <a:rPr lang="en-CA" sz="2800" b="0" dirty="0"/>
              <a:t>Question 8: How will your discussion around feedback and supervision change because of the virtual care setting?</a:t>
            </a:r>
            <a:endParaRPr lang="en-CA" sz="2800" b="0" dirty="0">
              <a:cs typeface="Arial"/>
            </a:endParaRP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967525"/>
            <a:ext cx="10293025" cy="3974318"/>
          </a:xfrm>
        </p:spPr>
        <p:txBody>
          <a:bodyPr vert="horz" lIns="0" tIns="0" rIns="0" bIns="0" rtlCol="0" anchor="t">
            <a:normAutofit/>
          </a:bodyPr>
          <a:lstStyle/>
          <a:p>
            <a:pPr marL="0" indent="0">
              <a:buNone/>
            </a:pPr>
            <a:r>
              <a:rPr lang="en-CA" b="1" dirty="0">
                <a:ea typeface="+mn-lt"/>
                <a:cs typeface="+mn-lt"/>
              </a:rPr>
              <a:t>Info Point 12: Feedback to learners is still a vital part of supervising learners, even while working in a virtual care environment</a:t>
            </a:r>
            <a:endParaRPr lang="en-CA" dirty="0">
              <a:ea typeface="+mn-lt"/>
              <a:cs typeface="+mn-lt"/>
            </a:endParaRPr>
          </a:p>
          <a:p>
            <a:pPr marL="0" indent="0">
              <a:buNone/>
            </a:pPr>
            <a:endParaRPr lang="en-CA" dirty="0">
              <a:cs typeface="Arial"/>
            </a:endParaRPr>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28</a:t>
            </a:fld>
            <a:endParaRPr lang="en-US"/>
          </a:p>
        </p:txBody>
      </p:sp>
    </p:spTree>
    <p:extLst>
      <p:ext uri="{BB962C8B-B14F-4D97-AF65-F5344CB8AC3E}">
        <p14:creationId xmlns:p14="http://schemas.microsoft.com/office/powerpoint/2010/main" val="2972341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3FBEDA-886C-4A28-BECF-303D7852374C}"/>
              </a:ext>
            </a:extLst>
          </p:cNvPr>
          <p:cNvSpPr>
            <a:spLocks noGrp="1"/>
          </p:cNvSpPr>
          <p:nvPr>
            <p:ph type="ftr" sz="quarter" idx="11"/>
          </p:nvPr>
        </p:nvSpPr>
        <p:spPr>
          <a:xfrm>
            <a:off x="3720360" y="6355087"/>
            <a:ext cx="6606462" cy="502919"/>
          </a:xfrm>
        </p:spPr>
        <p:txBody>
          <a:bodyPr/>
          <a:lstStyle/>
          <a:p>
            <a:r>
              <a:rPr lang="en-CA" sz="1050" i="0" u="sng" dirty="0">
                <a:ea typeface="+mn-lt"/>
                <a:cs typeface="+mn-lt"/>
                <a:hlinkClick r:id="rId2"/>
              </a:rPr>
              <a:t>https://portal.cfpc.ca/ResourcesDocs/uploadedFiles/Education/For_Teacher/Emerging-Writing-ENG-v4.pdf</a:t>
            </a:r>
          </a:p>
          <a:p>
            <a:r>
              <a:rPr lang="en-CA" sz="1050" i="0" dirty="0">
                <a:ea typeface="+mn-lt"/>
                <a:cs typeface="+mn-lt"/>
                <a:hlinkClick r:id="rId3"/>
              </a:rPr>
              <a:t>https://medicine.usask.ca/facultydev/clinical_resources/virtual-care.php#Resources</a:t>
            </a:r>
            <a:endParaRPr lang="en-CA"/>
          </a:p>
        </p:txBody>
      </p:sp>
      <p:sp>
        <p:nvSpPr>
          <p:cNvPr id="3" name="Slide Number Placeholder 2">
            <a:extLst>
              <a:ext uri="{FF2B5EF4-FFF2-40B4-BE49-F238E27FC236}">
                <a16:creationId xmlns:a16="http://schemas.microsoft.com/office/drawing/2014/main" id="{E077ED8B-5A16-4352-B7C0-2944C6897D89}"/>
              </a:ext>
            </a:extLst>
          </p:cNvPr>
          <p:cNvSpPr>
            <a:spLocks noGrp="1"/>
          </p:cNvSpPr>
          <p:nvPr>
            <p:ph type="sldNum" sz="quarter" idx="12"/>
          </p:nvPr>
        </p:nvSpPr>
        <p:spPr/>
        <p:txBody>
          <a:bodyPr/>
          <a:lstStyle/>
          <a:p>
            <a:fld id="{EBBA2BBE-D6E6-4BE2-A029-E4C4FCB9ADED}" type="slidenum">
              <a:rPr lang="en-US" smtClean="0"/>
              <a:t>29</a:t>
            </a:fld>
            <a:endParaRPr lang="en-US"/>
          </a:p>
        </p:txBody>
      </p:sp>
      <p:pic>
        <p:nvPicPr>
          <p:cNvPr id="4" name="Picture 4" descr="A screenshot of a social media post&#10;&#10;Description automatically generated">
            <a:extLst>
              <a:ext uri="{FF2B5EF4-FFF2-40B4-BE49-F238E27FC236}">
                <a16:creationId xmlns:a16="http://schemas.microsoft.com/office/drawing/2014/main" id="{70452565-2E2B-4E57-AF9A-B475BB33A60C}"/>
              </a:ext>
            </a:extLst>
          </p:cNvPr>
          <p:cNvPicPr>
            <a:picLocks noChangeAspect="1"/>
          </p:cNvPicPr>
          <p:nvPr/>
        </p:nvPicPr>
        <p:blipFill>
          <a:blip r:embed="rId4"/>
          <a:stretch>
            <a:fillRect/>
          </a:stretch>
        </p:blipFill>
        <p:spPr>
          <a:xfrm>
            <a:off x="690282" y="913146"/>
            <a:ext cx="4715436" cy="4924131"/>
          </a:xfrm>
          <a:prstGeom prst="rect">
            <a:avLst/>
          </a:prstGeom>
        </p:spPr>
      </p:pic>
      <p:pic>
        <p:nvPicPr>
          <p:cNvPr id="5" name="Picture 5" descr="A screenshot of a cell phone&#10;&#10;Description automatically generated">
            <a:extLst>
              <a:ext uri="{FF2B5EF4-FFF2-40B4-BE49-F238E27FC236}">
                <a16:creationId xmlns:a16="http://schemas.microsoft.com/office/drawing/2014/main" id="{53DB989F-FA2B-435C-836D-AB51B4A1843C}"/>
              </a:ext>
            </a:extLst>
          </p:cNvPr>
          <p:cNvPicPr>
            <a:picLocks noChangeAspect="1"/>
          </p:cNvPicPr>
          <p:nvPr/>
        </p:nvPicPr>
        <p:blipFill>
          <a:blip r:embed="rId5"/>
          <a:stretch>
            <a:fillRect/>
          </a:stretch>
        </p:blipFill>
        <p:spPr>
          <a:xfrm>
            <a:off x="6427695" y="1552376"/>
            <a:ext cx="5549152" cy="3645671"/>
          </a:xfrm>
          <a:prstGeom prst="rect">
            <a:avLst/>
          </a:prstGeom>
        </p:spPr>
      </p:pic>
    </p:spTree>
    <p:extLst>
      <p:ext uri="{BB962C8B-B14F-4D97-AF65-F5344CB8AC3E}">
        <p14:creationId xmlns:p14="http://schemas.microsoft.com/office/powerpoint/2010/main" val="391306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A0661-0D3D-4F92-B75E-D23BF7AB01E7}"/>
              </a:ext>
            </a:extLst>
          </p:cNvPr>
          <p:cNvSpPr>
            <a:spLocks noGrp="1"/>
          </p:cNvSpPr>
          <p:nvPr>
            <p:ph type="title"/>
          </p:nvPr>
        </p:nvSpPr>
        <p:spPr/>
        <p:txBody>
          <a:bodyPr/>
          <a:lstStyle/>
          <a:p>
            <a:r>
              <a:rPr lang="en-CA" dirty="0"/>
              <a:t>Disclosure Slide</a:t>
            </a:r>
          </a:p>
        </p:txBody>
      </p:sp>
      <p:sp>
        <p:nvSpPr>
          <p:cNvPr id="4" name="Text Placeholder 3">
            <a:extLst>
              <a:ext uri="{FF2B5EF4-FFF2-40B4-BE49-F238E27FC236}">
                <a16:creationId xmlns:a16="http://schemas.microsoft.com/office/drawing/2014/main" id="{4D44F568-5913-4DC5-8531-D0429EF20C7E}"/>
              </a:ext>
            </a:extLst>
          </p:cNvPr>
          <p:cNvSpPr>
            <a:spLocks noGrp="1"/>
          </p:cNvSpPr>
          <p:nvPr>
            <p:ph type="body" idx="1"/>
          </p:nvPr>
        </p:nvSpPr>
        <p:spPr/>
        <p:txBody>
          <a:bodyPr/>
          <a:lstStyle/>
          <a:p>
            <a:r>
              <a:rPr lang="en-CA" dirty="0"/>
              <a:t>Nothing to Disclose</a:t>
            </a:r>
          </a:p>
          <a:p>
            <a:endParaRPr lang="en-CA" dirty="0"/>
          </a:p>
        </p:txBody>
      </p:sp>
      <p:sp>
        <p:nvSpPr>
          <p:cNvPr id="5" name="Footer Placeholder 4">
            <a:extLst>
              <a:ext uri="{FF2B5EF4-FFF2-40B4-BE49-F238E27FC236}">
                <a16:creationId xmlns:a16="http://schemas.microsoft.com/office/drawing/2014/main" id="{02A292F6-A898-43C4-8F14-DE7D0FC702EB}"/>
              </a:ext>
            </a:extLst>
          </p:cNvPr>
          <p:cNvSpPr>
            <a:spLocks noGrp="1"/>
          </p:cNvSpPr>
          <p:nvPr>
            <p:ph type="ftr" sz="quarter" idx="11"/>
          </p:nvPr>
        </p:nvSpPr>
        <p:spPr>
          <a:xfrm>
            <a:off x="3230003" y="6400804"/>
            <a:ext cx="7101112" cy="365125"/>
          </a:xfrm>
        </p:spPr>
        <p:txBody>
          <a:bodyPr/>
          <a:lstStyle/>
          <a:p>
            <a:pPr>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family.medicine.dal.ca​ </a:t>
            </a:r>
            <a:r>
              <a:rPr lang="en-US" sz="2400" i="0" dirty="0">
                <a:solidFill>
                  <a:srgbClr val="000000"/>
                </a:solidFill>
              </a:rPr>
              <a:t>/  dfmfacdev.ca</a:t>
            </a:r>
            <a:endParaRPr lang="en-US" sz="2400" dirty="0">
              <a:solidFill>
                <a:srgbClr val="000000"/>
              </a:solidFill>
            </a:endParaRPr>
          </a:p>
        </p:txBody>
      </p:sp>
      <p:sp>
        <p:nvSpPr>
          <p:cNvPr id="6" name="Slide Number Placeholder 5">
            <a:extLst>
              <a:ext uri="{FF2B5EF4-FFF2-40B4-BE49-F238E27FC236}">
                <a16:creationId xmlns:a16="http://schemas.microsoft.com/office/drawing/2014/main" id="{76A7BC83-A402-403B-8F38-82535BE43A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A2BBE-D6E6-4BE2-A029-E4C4FCB9ADED}" type="slidenum">
              <a:rPr kumimoji="0" lang="en-US" sz="1051"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1"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026" name="Picture 2">
            <a:extLst>
              <a:ext uri="{FF2B5EF4-FFF2-40B4-BE49-F238E27FC236}">
                <a16:creationId xmlns:a16="http://schemas.microsoft.com/office/drawing/2014/main" id="{20B8F9C4-2F6F-49C2-803E-65D9C75779BC}"/>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3776" r="13776"/>
          <a:stretch>
            <a:fillRect/>
          </a:stretch>
        </p:blipFill>
        <p:spPr bwMode="auto">
          <a:xfrm>
            <a:off x="13982" y="365125"/>
            <a:ext cx="411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1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5"/>
            <a:ext cx="10134600" cy="954505"/>
          </a:xfrm>
        </p:spPr>
        <p:txBody>
          <a:bodyPr anchor="b">
            <a:normAutofit/>
          </a:bodyPr>
          <a:lstStyle/>
          <a:p>
            <a:r>
              <a:rPr lang="en-CA" dirty="0"/>
              <a:t>Question 9</a:t>
            </a: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886843"/>
            <a:ext cx="8477779" cy="4055000"/>
          </a:xfrm>
        </p:spPr>
        <p:txBody>
          <a:bodyPr vert="horz" lIns="0" tIns="0" rIns="0" bIns="0" rtlCol="0" anchor="t">
            <a:normAutofit/>
          </a:bodyPr>
          <a:lstStyle/>
          <a:p>
            <a:pPr marL="0" indent="0">
              <a:buNone/>
            </a:pPr>
            <a:r>
              <a:rPr lang="en-CA" b="1" dirty="0">
                <a:ea typeface="+mn-lt"/>
                <a:cs typeface="+mn-lt"/>
              </a:rPr>
              <a:t>What are some unique teachable moments in the virtual care setting?</a:t>
            </a:r>
            <a:endParaRPr lang="en-US" dirty="0">
              <a:ea typeface="+mn-lt"/>
              <a:cs typeface="+mn-lt"/>
            </a:endParaRPr>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30</a:t>
            </a:fld>
            <a:endParaRPr lang="en-US"/>
          </a:p>
        </p:txBody>
      </p:sp>
    </p:spTree>
    <p:extLst>
      <p:ext uri="{BB962C8B-B14F-4D97-AF65-F5344CB8AC3E}">
        <p14:creationId xmlns:p14="http://schemas.microsoft.com/office/powerpoint/2010/main" val="3750931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322734"/>
            <a:ext cx="10134600" cy="954505"/>
          </a:xfrm>
        </p:spPr>
        <p:txBody>
          <a:bodyPr anchor="b">
            <a:normAutofit/>
          </a:bodyPr>
          <a:lstStyle/>
          <a:p>
            <a:r>
              <a:rPr lang="en-CA" sz="2800" b="0" dirty="0"/>
              <a:t>Question 9: </a:t>
            </a:r>
            <a:r>
              <a:rPr lang="en-CA" sz="2800" b="0" dirty="0">
                <a:ea typeface="+mj-lt"/>
                <a:cs typeface="+mj-lt"/>
              </a:rPr>
              <a:t>What are some unique teachable moments in the virtual care setting?</a:t>
            </a: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967525"/>
            <a:ext cx="10293025" cy="3974318"/>
          </a:xfrm>
        </p:spPr>
        <p:txBody>
          <a:bodyPr vert="horz" lIns="0" tIns="0" rIns="0" bIns="0" rtlCol="0" anchor="t">
            <a:normAutofit/>
          </a:bodyPr>
          <a:lstStyle/>
          <a:p>
            <a:pPr marL="0" indent="0">
              <a:buNone/>
            </a:pPr>
            <a:r>
              <a:rPr lang="en-CA" b="1" dirty="0">
                <a:ea typeface="+mn-lt"/>
                <a:cs typeface="+mn-lt"/>
              </a:rPr>
              <a:t>Info Point 13: Look for and act on unique teaching moments in the virtual care environment.</a:t>
            </a:r>
            <a:endParaRPr lang="en-CA" dirty="0">
              <a:ea typeface="+mn-lt"/>
              <a:cs typeface="+mn-lt"/>
            </a:endParaRPr>
          </a:p>
          <a:p>
            <a:pPr marL="0" indent="0">
              <a:buNone/>
            </a:pPr>
            <a:endParaRPr lang="en-CA" dirty="0">
              <a:cs typeface="Arial"/>
            </a:endParaRPr>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31</a:t>
            </a:fld>
            <a:endParaRPr lang="en-US"/>
          </a:p>
        </p:txBody>
      </p:sp>
    </p:spTree>
    <p:extLst>
      <p:ext uri="{BB962C8B-B14F-4D97-AF65-F5344CB8AC3E}">
        <p14:creationId xmlns:p14="http://schemas.microsoft.com/office/powerpoint/2010/main" val="1358515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9B549-BDB1-482F-BB28-94F73FBE0B4B}"/>
              </a:ext>
            </a:extLst>
          </p:cNvPr>
          <p:cNvSpPr>
            <a:spLocks noGrp="1"/>
          </p:cNvSpPr>
          <p:nvPr>
            <p:ph type="title"/>
          </p:nvPr>
        </p:nvSpPr>
        <p:spPr/>
        <p:txBody>
          <a:bodyPr/>
          <a:lstStyle/>
          <a:p>
            <a:r>
              <a:rPr lang="en-US" dirty="0">
                <a:cs typeface="Arial"/>
              </a:rPr>
              <a:t>Optional UG Case for Further Discussion</a:t>
            </a:r>
            <a:endParaRPr lang="en-US" dirty="0"/>
          </a:p>
        </p:txBody>
      </p:sp>
      <p:sp>
        <p:nvSpPr>
          <p:cNvPr id="3" name="Content Placeholder 2">
            <a:extLst>
              <a:ext uri="{FF2B5EF4-FFF2-40B4-BE49-F238E27FC236}">
                <a16:creationId xmlns:a16="http://schemas.microsoft.com/office/drawing/2014/main" id="{2B964CDC-1180-4B70-8CD2-F0C3E5E5914D}"/>
              </a:ext>
            </a:extLst>
          </p:cNvPr>
          <p:cNvSpPr>
            <a:spLocks noGrp="1"/>
          </p:cNvSpPr>
          <p:nvPr>
            <p:ph idx="1"/>
          </p:nvPr>
        </p:nvSpPr>
        <p:spPr/>
        <p:txBody>
          <a:bodyPr vert="horz" lIns="0" tIns="0" rIns="0" bIns="0" rtlCol="0" anchor="t">
            <a:noAutofit/>
          </a:bodyPr>
          <a:lstStyle/>
          <a:p>
            <a:pPr marL="0" indent="0">
              <a:buNone/>
            </a:pPr>
            <a:r>
              <a:rPr lang="en-CA" b="1" dirty="0">
                <a:ea typeface="+mn-lt"/>
                <a:cs typeface="+mn-lt"/>
              </a:rPr>
              <a:t>Case 2 – </a:t>
            </a:r>
            <a:r>
              <a:rPr lang="en-CA" dirty="0">
                <a:ea typeface="+mn-lt"/>
                <a:cs typeface="+mn-lt"/>
              </a:rPr>
              <a:t>Rick is a 3</a:t>
            </a:r>
            <a:r>
              <a:rPr lang="en-CA" baseline="30000" dirty="0">
                <a:ea typeface="+mn-lt"/>
                <a:cs typeface="+mn-lt"/>
              </a:rPr>
              <a:t>rd</a:t>
            </a:r>
            <a:r>
              <a:rPr lang="en-CA" dirty="0">
                <a:ea typeface="+mn-lt"/>
                <a:cs typeface="+mn-lt"/>
              </a:rPr>
              <a:t> year medical student being placed with you for his 3-week family medicine rotation. You are providing a significant amount of patient care via virtual care platforms. The first three days of Rick’s rotation are all virtual patient encounters.</a:t>
            </a:r>
            <a:endParaRPr lang="en-US" dirty="0">
              <a:ea typeface="+mn-lt"/>
              <a:cs typeface="+mn-lt"/>
            </a:endParaRPr>
          </a:p>
          <a:p>
            <a:pPr marL="170815" indent="-170815"/>
            <a:endParaRPr lang="en-US" dirty="0">
              <a:ea typeface="+mn-lt"/>
              <a:cs typeface="+mn-lt"/>
            </a:endParaRPr>
          </a:p>
          <a:p>
            <a:pPr marL="170815" indent="-170815"/>
            <a:r>
              <a:rPr lang="en-CA" dirty="0">
                <a:ea typeface="+mn-lt"/>
                <a:cs typeface="+mn-lt"/>
              </a:rPr>
              <a:t>What will be different about setting up the patient encounter with an undergraduate learner?</a:t>
            </a:r>
            <a:endParaRPr lang="en-US" dirty="0">
              <a:ea typeface="+mn-lt"/>
              <a:cs typeface="+mn-lt"/>
            </a:endParaRPr>
          </a:p>
          <a:p>
            <a:pPr marL="170815" indent="-170815"/>
            <a:r>
              <a:rPr lang="en-CA" dirty="0">
                <a:ea typeface="+mn-lt"/>
                <a:cs typeface="+mn-lt"/>
              </a:rPr>
              <a:t>Are there medico-legal requirements that are unique to supervising an undergraduate learner?</a:t>
            </a:r>
            <a:endParaRPr lang="en-US" dirty="0">
              <a:ea typeface="+mn-lt"/>
              <a:cs typeface="+mn-lt"/>
            </a:endParaRPr>
          </a:p>
          <a:p>
            <a:pPr marL="170815" indent="-170815"/>
            <a:r>
              <a:rPr lang="en-CA" dirty="0">
                <a:ea typeface="+mn-lt"/>
                <a:cs typeface="+mn-lt"/>
              </a:rPr>
              <a:t>What will you include in your orientation with Rick today?</a:t>
            </a:r>
            <a:endParaRPr lang="en-US" dirty="0">
              <a:ea typeface="+mn-lt"/>
              <a:cs typeface="+mn-lt"/>
            </a:endParaRPr>
          </a:p>
          <a:p>
            <a:pPr marL="170815" indent="-170815"/>
            <a:endParaRPr lang="en-US" dirty="0">
              <a:cs typeface="Arial"/>
            </a:endParaRPr>
          </a:p>
        </p:txBody>
      </p:sp>
      <p:sp>
        <p:nvSpPr>
          <p:cNvPr id="4" name="Footer Placeholder 3">
            <a:extLst>
              <a:ext uri="{FF2B5EF4-FFF2-40B4-BE49-F238E27FC236}">
                <a16:creationId xmlns:a16="http://schemas.microsoft.com/office/drawing/2014/main" id="{5EFB00DB-A090-4287-92E9-FF2B069EC584}"/>
              </a:ext>
            </a:extLst>
          </p:cNvPr>
          <p:cNvSpPr>
            <a:spLocks noGrp="1"/>
          </p:cNvSpPr>
          <p:nvPr>
            <p:ph type="ftr" sz="quarter" idx="11"/>
          </p:nvPr>
        </p:nvSpPr>
        <p:spPr/>
        <p:txBody>
          <a:bodyPr/>
          <a:lstStyle/>
          <a:p>
            <a:r>
              <a:rPr lang="en-US"/>
              <a:t>DATE, ADDITIONAL DETAILS (set this text using “Header &amp; Footer)</a:t>
            </a:r>
          </a:p>
        </p:txBody>
      </p:sp>
      <p:sp>
        <p:nvSpPr>
          <p:cNvPr id="5" name="Slide Number Placeholder 4">
            <a:extLst>
              <a:ext uri="{FF2B5EF4-FFF2-40B4-BE49-F238E27FC236}">
                <a16:creationId xmlns:a16="http://schemas.microsoft.com/office/drawing/2014/main" id="{02144312-D7F1-4106-9C52-64F6AC68FA0C}"/>
              </a:ext>
            </a:extLst>
          </p:cNvPr>
          <p:cNvSpPr>
            <a:spLocks noGrp="1"/>
          </p:cNvSpPr>
          <p:nvPr>
            <p:ph type="sldNum" sz="quarter" idx="12"/>
          </p:nvPr>
        </p:nvSpPr>
        <p:spPr/>
        <p:txBody>
          <a:bodyPr/>
          <a:lstStyle/>
          <a:p>
            <a:fld id="{EBBA2BBE-D6E6-4BE2-A029-E4C4FCB9ADED}" type="slidenum">
              <a:rPr lang="en-US" smtClean="0"/>
              <a:t>32</a:t>
            </a:fld>
            <a:endParaRPr lang="en-US" dirty="0"/>
          </a:p>
        </p:txBody>
      </p:sp>
    </p:spTree>
    <p:extLst>
      <p:ext uri="{BB962C8B-B14F-4D97-AF65-F5344CB8AC3E}">
        <p14:creationId xmlns:p14="http://schemas.microsoft.com/office/powerpoint/2010/main" val="251370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A39FD5-B3ED-4D2B-8A2B-2CDDB0C53F6B}"/>
              </a:ext>
            </a:extLst>
          </p:cNvPr>
          <p:cNvSpPr>
            <a:spLocks noGrp="1"/>
          </p:cNvSpPr>
          <p:nvPr>
            <p:ph type="sldNum" sz="quarter" idx="12"/>
          </p:nvPr>
        </p:nvSpPr>
        <p:spPr>
          <a:xfrm>
            <a:off x="10331126" y="6355087"/>
            <a:ext cx="1022684" cy="502919"/>
          </a:xfrm>
        </p:spPr>
        <p:txBody>
          <a:bodyPr anchor="ctr">
            <a:normAutofit/>
          </a:bodyPr>
          <a:lstStyle/>
          <a:p>
            <a:pPr>
              <a:spcAft>
                <a:spcPts val="600"/>
              </a:spcAft>
            </a:pPr>
            <a:fld id="{EBBA2BBE-D6E6-4BE2-A029-E4C4FCB9ADED}" type="slidenum">
              <a:rPr lang="en-US" smtClean="0"/>
              <a:pPr>
                <a:spcAft>
                  <a:spcPts val="600"/>
                </a:spcAft>
              </a:pPr>
              <a:t>33</a:t>
            </a:fld>
            <a:endParaRPr lang="en-US"/>
          </a:p>
        </p:txBody>
      </p:sp>
      <p:sp>
        <p:nvSpPr>
          <p:cNvPr id="4" name="Footer Placeholder 3">
            <a:extLst>
              <a:ext uri="{FF2B5EF4-FFF2-40B4-BE49-F238E27FC236}">
                <a16:creationId xmlns:a16="http://schemas.microsoft.com/office/drawing/2014/main" id="{84C66DD7-D39C-4759-A7F1-E66734D09EFE}"/>
              </a:ext>
            </a:extLst>
          </p:cNvPr>
          <p:cNvSpPr>
            <a:spLocks noGrp="1"/>
          </p:cNvSpPr>
          <p:nvPr>
            <p:ph type="ftr" sz="quarter" idx="11"/>
          </p:nvPr>
        </p:nvSpPr>
        <p:spPr>
          <a:xfrm flipV="1">
            <a:off x="600636" y="6451762"/>
            <a:ext cx="12568517" cy="56622"/>
          </a:xfrm>
        </p:spPr>
        <p:txBody>
          <a:bodyPr anchor="t">
            <a:normAutofit fontScale="25000" lnSpcReduction="20000"/>
          </a:bodyPr>
          <a:lstStyle/>
          <a:p>
            <a:pPr>
              <a:spcAft>
                <a:spcPts val="600"/>
              </a:spcAft>
            </a:pPr>
            <a:endParaRPr lang="en-US" dirty="0">
              <a:cs typeface="Arial"/>
            </a:endParaRPr>
          </a:p>
        </p:txBody>
      </p:sp>
      <p:sp>
        <p:nvSpPr>
          <p:cNvPr id="3" name="Content Placeholder 2">
            <a:extLst>
              <a:ext uri="{FF2B5EF4-FFF2-40B4-BE49-F238E27FC236}">
                <a16:creationId xmlns:a16="http://schemas.microsoft.com/office/drawing/2014/main" id="{E2BB5ECB-739F-46C0-B603-FA239CEC5988}"/>
              </a:ext>
            </a:extLst>
          </p:cNvPr>
          <p:cNvSpPr>
            <a:spLocks noGrp="1"/>
          </p:cNvSpPr>
          <p:nvPr>
            <p:ph type="subTitle" idx="1"/>
          </p:nvPr>
        </p:nvSpPr>
        <p:spPr>
          <a:xfrm>
            <a:off x="1371599" y="2292517"/>
            <a:ext cx="8686800" cy="1655763"/>
          </a:xfrm>
        </p:spPr>
        <p:txBody>
          <a:bodyPr vert="horz" lIns="0" tIns="0" rIns="0" bIns="0" rtlCol="0" anchor="t">
            <a:normAutofit/>
          </a:bodyPr>
          <a:lstStyle/>
          <a:p>
            <a:pPr marL="0" indent="0">
              <a:buNone/>
            </a:pPr>
            <a:endParaRPr lang="en-US" dirty="0">
              <a:cs typeface="Arial"/>
            </a:endParaRPr>
          </a:p>
          <a:p>
            <a:pPr marL="0" indent="0">
              <a:buNone/>
            </a:pPr>
            <a:r>
              <a:rPr lang="en-US" sz="4400" dirty="0">
                <a:solidFill>
                  <a:srgbClr val="FFC000"/>
                </a:solidFill>
                <a:cs typeface="Arial"/>
              </a:rPr>
              <a:t>dfmfacdev.ca</a:t>
            </a:r>
            <a:endParaRPr lang="en-US" dirty="0">
              <a:solidFill>
                <a:srgbClr val="FFC000"/>
              </a:solidFill>
              <a:cs typeface="Arial"/>
            </a:endParaRPr>
          </a:p>
          <a:p>
            <a:pPr marL="0" indent="0">
              <a:buNone/>
            </a:pPr>
            <a:endParaRPr lang="en-US"/>
          </a:p>
          <a:p>
            <a:pPr marL="0" indent="0">
              <a:buNone/>
            </a:pPr>
            <a:endParaRPr lang="en-US"/>
          </a:p>
          <a:p>
            <a:pPr marL="0" indent="0">
              <a:buNone/>
            </a:pPr>
            <a:endParaRPr lang="en-US"/>
          </a:p>
          <a:p>
            <a:pPr marL="0" indent="0">
              <a:buNone/>
            </a:pPr>
            <a:endParaRPr lang="en-US"/>
          </a:p>
          <a:p>
            <a:endParaRPr lang="en-US">
              <a:cs typeface="Arial" panose="020B0604020202020204"/>
            </a:endParaRPr>
          </a:p>
        </p:txBody>
      </p:sp>
      <p:sp>
        <p:nvSpPr>
          <p:cNvPr id="2" name="Title 1">
            <a:extLst>
              <a:ext uri="{FF2B5EF4-FFF2-40B4-BE49-F238E27FC236}">
                <a16:creationId xmlns:a16="http://schemas.microsoft.com/office/drawing/2014/main" id="{39628573-3999-4D7A-BC20-01BAE90775DF}"/>
              </a:ext>
            </a:extLst>
          </p:cNvPr>
          <p:cNvSpPr>
            <a:spLocks noGrp="1"/>
          </p:cNvSpPr>
          <p:nvPr>
            <p:ph type="ctrTitle"/>
          </p:nvPr>
        </p:nvSpPr>
        <p:spPr>
          <a:xfrm>
            <a:off x="1375337" y="860618"/>
            <a:ext cx="8683063" cy="1842388"/>
          </a:xfrm>
        </p:spPr>
        <p:txBody>
          <a:bodyPr anchor="b">
            <a:normAutofit/>
          </a:bodyPr>
          <a:lstStyle/>
          <a:p>
            <a:br>
              <a:rPr lang="en-US" dirty="0"/>
            </a:br>
            <a:r>
              <a:rPr lang="en-US" dirty="0"/>
              <a:t>Resources and references </a:t>
            </a:r>
            <a:br>
              <a:rPr lang="en-US" dirty="0"/>
            </a:br>
            <a:r>
              <a:rPr lang="en-US" dirty="0"/>
              <a:t>are available at:</a:t>
            </a:r>
            <a:br>
              <a:rPr lang="en-US" dirty="0"/>
            </a:br>
            <a:endParaRPr lang="en-US" dirty="0">
              <a:cs typeface="Arial"/>
            </a:endParaRPr>
          </a:p>
        </p:txBody>
      </p:sp>
    </p:spTree>
    <p:extLst>
      <p:ext uri="{BB962C8B-B14F-4D97-AF65-F5344CB8AC3E}">
        <p14:creationId xmlns:p14="http://schemas.microsoft.com/office/powerpoint/2010/main" val="1066857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B3B2-49B6-4389-9664-6ED058469FE1}"/>
              </a:ext>
            </a:extLst>
          </p:cNvPr>
          <p:cNvSpPr>
            <a:spLocks noGrp="1"/>
          </p:cNvSpPr>
          <p:nvPr>
            <p:ph type="title"/>
          </p:nvPr>
        </p:nvSpPr>
        <p:spPr>
          <a:xfrm>
            <a:off x="838200" y="365126"/>
            <a:ext cx="10515600" cy="694000"/>
          </a:xfrm>
        </p:spPr>
        <p:txBody>
          <a:bodyPr>
            <a:normAutofit/>
          </a:bodyPr>
          <a:lstStyle/>
          <a:p>
            <a:r>
              <a:rPr lang="en-CA" sz="3600" dirty="0"/>
              <a:t>Objectives</a:t>
            </a:r>
          </a:p>
        </p:txBody>
      </p:sp>
      <p:sp>
        <p:nvSpPr>
          <p:cNvPr id="3" name="Content Placeholder 2">
            <a:extLst>
              <a:ext uri="{FF2B5EF4-FFF2-40B4-BE49-F238E27FC236}">
                <a16:creationId xmlns:a16="http://schemas.microsoft.com/office/drawing/2014/main" id="{0BA16033-19F6-4834-AC3F-F743140EFA6F}"/>
              </a:ext>
            </a:extLst>
          </p:cNvPr>
          <p:cNvSpPr>
            <a:spLocks noGrp="1"/>
          </p:cNvSpPr>
          <p:nvPr>
            <p:ph idx="1"/>
          </p:nvPr>
        </p:nvSpPr>
        <p:spPr>
          <a:xfrm>
            <a:off x="838200" y="1210430"/>
            <a:ext cx="10515600" cy="4797080"/>
          </a:xfrm>
        </p:spPr>
        <p:txBody>
          <a:bodyPr>
            <a:normAutofit/>
          </a:bodyPr>
          <a:lstStyle/>
          <a:p>
            <a:pPr marL="0" indent="0" fontAlgn="base">
              <a:buNone/>
            </a:pPr>
            <a:r>
              <a:rPr lang="en-CA" dirty="0"/>
              <a:t>Participants will:</a:t>
            </a:r>
            <a:endParaRPr lang="en-US" dirty="0"/>
          </a:p>
          <a:p>
            <a:pPr marL="514350" indent="-514350" fontAlgn="base">
              <a:buAutoNum type="arabicPeriod"/>
            </a:pPr>
            <a:r>
              <a:rPr lang="en-US" dirty="0"/>
              <a:t>Identify how supervision both differs and is the same in a virtual care setting compared to traditional face to face settings </a:t>
            </a:r>
          </a:p>
          <a:p>
            <a:pPr marL="514350" indent="-514350" fontAlgn="base">
              <a:buAutoNum type="arabicPeriod"/>
            </a:pPr>
            <a:r>
              <a:rPr lang="en-US" dirty="0"/>
              <a:t>Develop an approach to supervising learners who are providing care in a virtual care environment </a:t>
            </a:r>
          </a:p>
          <a:p>
            <a:pPr marL="514350" indent="-514350" fontAlgn="base">
              <a:buAutoNum type="arabicPeriod"/>
            </a:pPr>
            <a:r>
              <a:rPr lang="en-US" dirty="0"/>
              <a:t>Develop an approach to providing feedback to learners in a virtual care environment </a:t>
            </a:r>
          </a:p>
          <a:p>
            <a:pPr marL="514350" indent="-514350" fontAlgn="base">
              <a:buAutoNum type="arabicPeriod"/>
            </a:pPr>
            <a:r>
              <a:rPr lang="en-US" dirty="0"/>
              <a:t>Identify best practices for providing virtual care that can be communicated with your learners </a:t>
            </a:r>
          </a:p>
          <a:p>
            <a:pPr marL="0" indent="0">
              <a:buNone/>
            </a:pPr>
            <a:endParaRPr lang="en-CA" dirty="0"/>
          </a:p>
        </p:txBody>
      </p:sp>
    </p:spTree>
    <p:extLst>
      <p:ext uri="{BB962C8B-B14F-4D97-AF65-F5344CB8AC3E}">
        <p14:creationId xmlns:p14="http://schemas.microsoft.com/office/powerpoint/2010/main" val="3056864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D7A0-64A8-4BE3-8981-24D508A3FF3F}"/>
              </a:ext>
            </a:extLst>
          </p:cNvPr>
          <p:cNvSpPr>
            <a:spLocks noGrp="1"/>
          </p:cNvSpPr>
          <p:nvPr>
            <p:ph type="title"/>
          </p:nvPr>
        </p:nvSpPr>
        <p:spPr/>
        <p:txBody>
          <a:bodyPr>
            <a:noAutofit/>
          </a:bodyPr>
          <a:lstStyle/>
          <a:p>
            <a:r>
              <a:rPr lang="en-US" sz="2800" b="1" dirty="0">
                <a:solidFill>
                  <a:schemeClr val="accent2"/>
                </a:solidFill>
              </a:rPr>
              <a:t>Case: Marcia R1, Providing Care in the Virtual Care Setting</a:t>
            </a:r>
            <a:r>
              <a:rPr lang="en-US" sz="2800" dirty="0">
                <a:solidFill>
                  <a:schemeClr val="accent2"/>
                </a:solidFill>
              </a:rPr>
              <a:t> </a:t>
            </a:r>
            <a:br>
              <a:rPr lang="en-US" sz="2800" dirty="0">
                <a:solidFill>
                  <a:schemeClr val="accent2"/>
                </a:solidFill>
              </a:rPr>
            </a:br>
            <a:r>
              <a:rPr lang="en-US" sz="2800" dirty="0">
                <a:solidFill>
                  <a:schemeClr val="accent2"/>
                </a:solidFill>
              </a:rPr>
              <a:t>Part 1</a:t>
            </a:r>
            <a:endParaRPr lang="en-CA" sz="2800" dirty="0">
              <a:solidFill>
                <a:schemeClr val="accent2"/>
              </a:solidFill>
            </a:endParaRPr>
          </a:p>
        </p:txBody>
      </p:sp>
      <p:sp>
        <p:nvSpPr>
          <p:cNvPr id="3" name="Content Placeholder 2">
            <a:extLst>
              <a:ext uri="{FF2B5EF4-FFF2-40B4-BE49-F238E27FC236}">
                <a16:creationId xmlns:a16="http://schemas.microsoft.com/office/drawing/2014/main" id="{B1A56298-8B35-4F91-B10E-2089363F5201}"/>
              </a:ext>
            </a:extLst>
          </p:cNvPr>
          <p:cNvSpPr>
            <a:spLocks noGrp="1"/>
          </p:cNvSpPr>
          <p:nvPr>
            <p:ph idx="1"/>
          </p:nvPr>
        </p:nvSpPr>
        <p:spPr/>
        <p:txBody>
          <a:bodyPr>
            <a:normAutofit/>
          </a:bodyPr>
          <a:lstStyle/>
          <a:p>
            <a:pPr marL="0" indent="0" fontAlgn="base">
              <a:buNone/>
            </a:pPr>
            <a:r>
              <a:rPr lang="en-US" sz="2400" dirty="0"/>
              <a:t>During the covid-19 pandemic you pivoted your family medicine clinic to exclusively virtual care during the height of public health restrictions.  </a:t>
            </a:r>
          </a:p>
          <a:p>
            <a:pPr marL="0" indent="0" fontAlgn="base">
              <a:buNone/>
            </a:pPr>
            <a:r>
              <a:rPr lang="en-US" sz="2400" dirty="0"/>
              <a:t>Now you are offering a mixture of virtual care appointments to your patients as well as in- person appointments. </a:t>
            </a:r>
          </a:p>
          <a:p>
            <a:pPr marL="0" indent="0" fontAlgn="base">
              <a:buNone/>
            </a:pPr>
            <a:r>
              <a:rPr lang="en-US" sz="2400" dirty="0"/>
              <a:t>You have gained some comfort with virtual care and can appreciate the benefit for both you as a provider and for your patients.  </a:t>
            </a:r>
          </a:p>
          <a:p>
            <a:pPr marL="0" indent="0" fontAlgn="base">
              <a:buNone/>
            </a:pPr>
            <a:r>
              <a:rPr lang="en-US" sz="2400" dirty="0"/>
              <a:t>Next week you will have a learner with you for the first time since offering virtual care appointments. </a:t>
            </a:r>
          </a:p>
          <a:p>
            <a:pPr marL="0" indent="0" fontAlgn="base">
              <a:buNone/>
            </a:pPr>
            <a:r>
              <a:rPr lang="en-US" sz="2400" dirty="0"/>
              <a:t>You have been thinking about how to set this up and are feeling quite anxious about making it work. </a:t>
            </a:r>
          </a:p>
          <a:p>
            <a:endParaRPr lang="en-CA" dirty="0"/>
          </a:p>
        </p:txBody>
      </p:sp>
    </p:spTree>
    <p:extLst>
      <p:ext uri="{BB962C8B-B14F-4D97-AF65-F5344CB8AC3E}">
        <p14:creationId xmlns:p14="http://schemas.microsoft.com/office/powerpoint/2010/main" val="311181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5"/>
            <a:ext cx="10134600" cy="954505"/>
          </a:xfrm>
        </p:spPr>
        <p:txBody>
          <a:bodyPr anchor="b">
            <a:normAutofit/>
          </a:bodyPr>
          <a:lstStyle/>
          <a:p>
            <a:r>
              <a:rPr lang="en-CA" dirty="0"/>
              <a:t>Question 1</a:t>
            </a: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411714"/>
            <a:ext cx="6272463" cy="4530129"/>
          </a:xfrm>
        </p:spPr>
        <p:txBody>
          <a:bodyPr>
            <a:normAutofit/>
          </a:bodyPr>
          <a:lstStyle/>
          <a:p>
            <a:pPr marL="0" indent="0">
              <a:buNone/>
            </a:pPr>
            <a:r>
              <a:rPr lang="en-US" b="1" dirty="0"/>
              <a:t>How is virtual care both similar and different from traditional in-person care? </a:t>
            </a:r>
            <a:r>
              <a:rPr lang="en-US" dirty="0"/>
              <a:t> </a:t>
            </a:r>
            <a:endParaRPr lang="en-CA" dirty="0"/>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6</a:t>
            </a:fld>
            <a:endParaRPr lang="en-US"/>
          </a:p>
        </p:txBody>
      </p:sp>
    </p:spTree>
    <p:extLst>
      <p:ext uri="{BB962C8B-B14F-4D97-AF65-F5344CB8AC3E}">
        <p14:creationId xmlns:p14="http://schemas.microsoft.com/office/powerpoint/2010/main" val="241042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5"/>
            <a:ext cx="10134600" cy="954505"/>
          </a:xfrm>
        </p:spPr>
        <p:txBody>
          <a:bodyPr anchor="b">
            <a:normAutofit/>
          </a:bodyPr>
          <a:lstStyle/>
          <a:p>
            <a:r>
              <a:rPr lang="en-CA" sz="2800" b="0" dirty="0"/>
              <a:t>Question 1: </a:t>
            </a:r>
            <a:r>
              <a:rPr lang="en-US" sz="2800" b="0" dirty="0"/>
              <a:t>How is virtual care both similar and different from traditional in-person care?</a:t>
            </a:r>
            <a:endParaRPr lang="en-CA" sz="2800" b="0" dirty="0"/>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411714"/>
            <a:ext cx="6272463" cy="4530129"/>
          </a:xfrm>
        </p:spPr>
        <p:txBody>
          <a:bodyPr>
            <a:normAutofit/>
          </a:bodyPr>
          <a:lstStyle/>
          <a:p>
            <a:pPr marL="0" indent="0" fontAlgn="base">
              <a:buNone/>
            </a:pPr>
            <a:r>
              <a:rPr lang="en-US" b="1" dirty="0"/>
              <a:t>Info Point 1: Virtual Care encounters are still, at their core, similar to an in-person office encounter.</a:t>
            </a:r>
            <a:r>
              <a:rPr lang="en-US" dirty="0"/>
              <a:t> </a:t>
            </a:r>
          </a:p>
          <a:p>
            <a:pPr marL="0" indent="0" fontAlgn="base">
              <a:buNone/>
            </a:pPr>
            <a:endParaRPr lang="en-US" b="1" dirty="0"/>
          </a:p>
          <a:p>
            <a:pPr marL="0" indent="0" fontAlgn="base">
              <a:buNone/>
            </a:pPr>
            <a:r>
              <a:rPr lang="en-US" b="1" dirty="0"/>
              <a:t>Info Point 2: Virtual Care encounters have some key differences.</a:t>
            </a:r>
            <a:r>
              <a:rPr lang="en-US" dirty="0"/>
              <a:t> </a:t>
            </a:r>
          </a:p>
          <a:p>
            <a:pPr marL="0" indent="0">
              <a:buNone/>
            </a:pPr>
            <a:r>
              <a:rPr lang="en-US" b="1" dirty="0"/>
              <a:t> </a:t>
            </a:r>
            <a:r>
              <a:rPr lang="en-US" dirty="0"/>
              <a:t> </a:t>
            </a:r>
            <a:endParaRPr lang="en-CA" dirty="0"/>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7</a:t>
            </a:fld>
            <a:endParaRPr lang="en-US"/>
          </a:p>
        </p:txBody>
      </p:sp>
    </p:spTree>
    <p:extLst>
      <p:ext uri="{BB962C8B-B14F-4D97-AF65-F5344CB8AC3E}">
        <p14:creationId xmlns:p14="http://schemas.microsoft.com/office/powerpoint/2010/main" val="374082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5"/>
            <a:ext cx="10134600" cy="954505"/>
          </a:xfrm>
        </p:spPr>
        <p:txBody>
          <a:bodyPr anchor="b">
            <a:normAutofit/>
          </a:bodyPr>
          <a:lstStyle/>
          <a:p>
            <a:r>
              <a:rPr lang="en-CA" dirty="0"/>
              <a:t>Question 2</a:t>
            </a:r>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411714"/>
            <a:ext cx="6272463" cy="4530129"/>
          </a:xfrm>
        </p:spPr>
        <p:txBody>
          <a:bodyPr>
            <a:normAutofit/>
          </a:bodyPr>
          <a:lstStyle/>
          <a:p>
            <a:pPr marL="0" indent="0">
              <a:buNone/>
            </a:pPr>
            <a:r>
              <a:rPr lang="en-US" b="1" dirty="0"/>
              <a:t>What are possible benefits of virtual care and virtual supervision?</a:t>
            </a:r>
            <a:r>
              <a:rPr lang="en-US" dirty="0"/>
              <a:t> </a:t>
            </a:r>
            <a:endParaRPr lang="en-CA" dirty="0"/>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8</a:t>
            </a:fld>
            <a:endParaRPr lang="en-US"/>
          </a:p>
        </p:txBody>
      </p:sp>
    </p:spTree>
    <p:extLst>
      <p:ext uri="{BB962C8B-B14F-4D97-AF65-F5344CB8AC3E}">
        <p14:creationId xmlns:p14="http://schemas.microsoft.com/office/powerpoint/2010/main" val="229321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754537-29DA-4BCD-8F57-949152560EC4}"/>
              </a:ext>
            </a:extLst>
          </p:cNvPr>
          <p:cNvSpPr>
            <a:spLocks noGrp="1"/>
          </p:cNvSpPr>
          <p:nvPr>
            <p:ph type="title"/>
          </p:nvPr>
        </p:nvSpPr>
        <p:spPr>
          <a:xfrm>
            <a:off x="1219200" y="5"/>
            <a:ext cx="10134600" cy="954505"/>
          </a:xfrm>
        </p:spPr>
        <p:txBody>
          <a:bodyPr anchor="b">
            <a:normAutofit/>
          </a:bodyPr>
          <a:lstStyle/>
          <a:p>
            <a:r>
              <a:rPr lang="en-CA" sz="2800" b="0" dirty="0"/>
              <a:t>Question 2: </a:t>
            </a:r>
            <a:r>
              <a:rPr lang="en-US" sz="2800" b="0" dirty="0"/>
              <a:t>What are possible benefits of virtual care and virtual supervision? </a:t>
            </a:r>
            <a:endParaRPr lang="en-CA" sz="2800" b="0" dirty="0"/>
          </a:p>
        </p:txBody>
      </p:sp>
      <p:sp>
        <p:nvSpPr>
          <p:cNvPr id="10" name="Content Placeholder 9">
            <a:extLst>
              <a:ext uri="{FF2B5EF4-FFF2-40B4-BE49-F238E27FC236}">
                <a16:creationId xmlns:a16="http://schemas.microsoft.com/office/drawing/2014/main" id="{B646D65C-3B65-4753-9809-7348FDC98068}"/>
              </a:ext>
            </a:extLst>
          </p:cNvPr>
          <p:cNvSpPr>
            <a:spLocks noGrp="1"/>
          </p:cNvSpPr>
          <p:nvPr>
            <p:ph type="body" sz="half" idx="2"/>
          </p:nvPr>
        </p:nvSpPr>
        <p:spPr>
          <a:xfrm>
            <a:off x="1219205" y="1411714"/>
            <a:ext cx="10069359" cy="4530129"/>
          </a:xfrm>
        </p:spPr>
        <p:txBody>
          <a:bodyPr>
            <a:normAutofit/>
          </a:bodyPr>
          <a:lstStyle/>
          <a:p>
            <a:pPr marL="0" indent="0">
              <a:buNone/>
            </a:pPr>
            <a:r>
              <a:rPr lang="en-US" b="1" dirty="0"/>
              <a:t>Info Point 3: There are unintended benefits of virtual care and virtual supervision.</a:t>
            </a:r>
            <a:r>
              <a:rPr lang="en-US" dirty="0"/>
              <a:t> </a:t>
            </a:r>
            <a:r>
              <a:rPr lang="en-US" b="1" dirty="0"/>
              <a:t> </a:t>
            </a:r>
            <a:r>
              <a:rPr lang="en-US" dirty="0"/>
              <a:t> </a:t>
            </a:r>
            <a:endParaRPr lang="en-CA" dirty="0"/>
          </a:p>
        </p:txBody>
      </p:sp>
      <p:sp>
        <p:nvSpPr>
          <p:cNvPr id="22" name="Footer Placeholder 4">
            <a:extLst>
              <a:ext uri="{FF2B5EF4-FFF2-40B4-BE49-F238E27FC236}">
                <a16:creationId xmlns:a16="http://schemas.microsoft.com/office/drawing/2014/main" id="{EB395497-D3E9-4BD8-BE8B-B78C2EFE6788}"/>
              </a:ext>
            </a:extLst>
          </p:cNvPr>
          <p:cNvSpPr>
            <a:spLocks noGrp="1"/>
          </p:cNvSpPr>
          <p:nvPr>
            <p:ph type="ftr" sz="quarter" idx="11"/>
          </p:nvPr>
        </p:nvSpPr>
        <p:spPr>
          <a:xfrm>
            <a:off x="4572007" y="6355087"/>
            <a:ext cx="5754815" cy="502919"/>
          </a:xfrm>
        </p:spPr>
        <p:txBody>
          <a:bodyPr/>
          <a:lstStyle/>
          <a:p>
            <a:pPr>
              <a:spcAft>
                <a:spcPts val="600"/>
              </a:spcAft>
            </a:pPr>
            <a:r>
              <a:rPr lang="en-US" sz="2000" i="0" dirty="0"/>
              <a:t>dfmfacdev.ca</a:t>
            </a:r>
          </a:p>
        </p:txBody>
      </p:sp>
      <p:sp>
        <p:nvSpPr>
          <p:cNvPr id="23" name="Slide Number Placeholder 5">
            <a:extLst>
              <a:ext uri="{FF2B5EF4-FFF2-40B4-BE49-F238E27FC236}">
                <a16:creationId xmlns:a16="http://schemas.microsoft.com/office/drawing/2014/main" id="{1F6114B8-8AA6-4947-9A9E-67452F872F55}"/>
              </a:ext>
            </a:extLst>
          </p:cNvPr>
          <p:cNvSpPr>
            <a:spLocks noGrp="1"/>
          </p:cNvSpPr>
          <p:nvPr>
            <p:ph type="sldNum" sz="quarter" idx="12"/>
          </p:nvPr>
        </p:nvSpPr>
        <p:spPr>
          <a:xfrm>
            <a:off x="10331126" y="6355087"/>
            <a:ext cx="1022684" cy="502919"/>
          </a:xfrm>
        </p:spPr>
        <p:txBody>
          <a:bodyPr/>
          <a:lstStyle/>
          <a:p>
            <a:pPr>
              <a:spcAft>
                <a:spcPts val="600"/>
              </a:spcAft>
            </a:pPr>
            <a:fld id="{EBBA2BBE-D6E6-4BE2-A029-E4C4FCB9ADED}" type="slidenum">
              <a:rPr lang="en-US" smtClean="0"/>
              <a:pPr>
                <a:spcAft>
                  <a:spcPts val="600"/>
                </a:spcAft>
              </a:pPr>
              <a:t>9</a:t>
            </a:fld>
            <a:endParaRPr lang="en-US"/>
          </a:p>
        </p:txBody>
      </p:sp>
    </p:spTree>
    <p:extLst>
      <p:ext uri="{BB962C8B-B14F-4D97-AF65-F5344CB8AC3E}">
        <p14:creationId xmlns:p14="http://schemas.microsoft.com/office/powerpoint/2010/main" val="1336358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893028C5-DE91-4C16-A26E-BC79CE3EB8E5}" vid="{7D16E096-2699-461E-8F0F-F59FD82FB762}"/>
    </a:ext>
  </a:extLst>
</a:theme>
</file>

<file path=ppt/theme/theme2.xml><?xml version="1.0" encoding="utf-8"?>
<a:theme xmlns:a="http://schemas.openxmlformats.org/drawingml/2006/main" name="Dal Black Gold">
  <a:themeElements>
    <a:clrScheme name="Dalhousie">
      <a:dk1>
        <a:srgbClr val="000000"/>
      </a:dk1>
      <a:lt1>
        <a:srgbClr val="FFFFFF"/>
      </a:lt1>
      <a:dk2>
        <a:srgbClr val="707372"/>
      </a:dk2>
      <a:lt2>
        <a:srgbClr val="F2AC00"/>
      </a:lt2>
      <a:accent1>
        <a:srgbClr val="C08C0C"/>
      </a:accent1>
      <a:accent2>
        <a:srgbClr val="3BA86B"/>
      </a:accent2>
      <a:accent3>
        <a:srgbClr val="EE0701"/>
      </a:accent3>
      <a:accent4>
        <a:srgbClr val="8B008B"/>
      </a:accent4>
      <a:accent5>
        <a:srgbClr val="FBE122"/>
      </a:accent5>
      <a:accent6>
        <a:srgbClr val="00BFFF"/>
      </a:accent6>
      <a:hlink>
        <a:srgbClr val="017ACD"/>
      </a:hlink>
      <a:folHlink>
        <a:srgbClr val="3985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l PP (16-9)" id="{D6C6675C-AA12-334F-AE69-1DD309900029}" vid="{30CE7B89-6C76-964D-A711-1580BD1C3B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1D7F7BB4B62D4580843A176EDB88FD" ma:contentTypeVersion="11" ma:contentTypeDescription="Create a new document." ma:contentTypeScope="" ma:versionID="e5f92a555874b457a25aeafe16ea13a3">
  <xsd:schema xmlns:xsd="http://www.w3.org/2001/XMLSchema" xmlns:xs="http://www.w3.org/2001/XMLSchema" xmlns:p="http://schemas.microsoft.com/office/2006/metadata/properties" xmlns:ns3="679cb71c-8efe-4a36-b5f0-9244273b7d89" xmlns:ns4="7e8e63f5-d20b-464b-be37-1e9d39e456e1" targetNamespace="http://schemas.microsoft.com/office/2006/metadata/properties" ma:root="true" ma:fieldsID="79bd1f642f52fc644508a9ccf8cc25d7" ns3:_="" ns4:_="">
    <xsd:import namespace="679cb71c-8efe-4a36-b5f0-9244273b7d89"/>
    <xsd:import namespace="7e8e63f5-d20b-464b-be37-1e9d39e456e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cb71c-8efe-4a36-b5f0-9244273b7d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8e63f5-d20b-464b-be37-1e9d39e456e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3BDB66-197E-4FF5-A235-DFE5E4E80011}">
  <ds:schemaRefs>
    <ds:schemaRef ds:uri="http://schemas.microsoft.com/sharepoint/v3/contenttype/forms"/>
  </ds:schemaRefs>
</ds:datastoreItem>
</file>

<file path=customXml/itemProps2.xml><?xml version="1.0" encoding="utf-8"?>
<ds:datastoreItem xmlns:ds="http://schemas.openxmlformats.org/officeDocument/2006/customXml" ds:itemID="{34E342A8-EF32-4ED3-90B9-4C9CCCDDA52C}">
  <ds:schemaRefs>
    <ds:schemaRef ds:uri="http://schemas.openxmlformats.org/package/2006/metadata/core-properties"/>
    <ds:schemaRef ds:uri="http://www.w3.org/XML/1998/namespace"/>
    <ds:schemaRef ds:uri="7e8e63f5-d20b-464b-be37-1e9d39e456e1"/>
    <ds:schemaRef ds:uri="http://purl.org/dc/terms/"/>
    <ds:schemaRef ds:uri="http://schemas.microsoft.com/office/2006/documentManagement/types"/>
    <ds:schemaRef ds:uri="679cb71c-8efe-4a36-b5f0-9244273b7d89"/>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A0D2735-F409-44B9-AAB9-163819B0E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cb71c-8efe-4a36-b5f0-9244273b7d89"/>
    <ds:schemaRef ds:uri="7e8e63f5-d20b-464b-be37-1e9d39e456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649</Words>
  <Application>Microsoft Office PowerPoint</Application>
  <PresentationFormat>Widescreen</PresentationFormat>
  <Paragraphs>72</Paragraphs>
  <Slides>33</Slides>
  <Notes>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Dal Black Gold</vt:lpstr>
      <vt:lpstr>Supervision in Virtual Care Setting</vt:lpstr>
      <vt:lpstr>Special Thanks</vt:lpstr>
      <vt:lpstr>Disclosure Slide</vt:lpstr>
      <vt:lpstr>Objectives</vt:lpstr>
      <vt:lpstr>Case: Marcia R1, Providing Care in the Virtual Care Setting  Part 1</vt:lpstr>
      <vt:lpstr>Question 1</vt:lpstr>
      <vt:lpstr>Question 1: How is virtual care both similar and different from traditional in-person care?</vt:lpstr>
      <vt:lpstr>Question 2</vt:lpstr>
      <vt:lpstr>Question 2: What are possible benefits of virtual care and virtual supervision? </vt:lpstr>
      <vt:lpstr>Question 3</vt:lpstr>
      <vt:lpstr>Question 3: What best practices for virtual care have you been following? </vt:lpstr>
      <vt:lpstr>Appendix 1 + 2</vt:lpstr>
      <vt:lpstr>Appendix 4: Handouts for your learner  Virtual Visit Guidelines for Residents, Step-by-Step Guide &amp; Telemedicine: The Essentials </vt:lpstr>
      <vt:lpstr>Step by Step Visit Guide for Learners</vt:lpstr>
      <vt:lpstr>Question 4</vt:lpstr>
      <vt:lpstr>Question 4: What technical considerations do you need to keep in mind to be successful integrating a learner into a virtual care environment?</vt:lpstr>
      <vt:lpstr>Case: Part 2</vt:lpstr>
      <vt:lpstr>Question 5</vt:lpstr>
      <vt:lpstr>Question 5: How will you assess Marcia’s comfort with virtual care? </vt:lpstr>
      <vt:lpstr>Question 6</vt:lpstr>
      <vt:lpstr>Question 6: What are key parts of an orientation to virtual care that you should review with Marcia?</vt:lpstr>
      <vt:lpstr>Orientation</vt:lpstr>
      <vt:lpstr>Question 7</vt:lpstr>
      <vt:lpstr>Question 7: How might you set up your supervision and the flow of delivery of care with her?</vt:lpstr>
      <vt:lpstr>How to merge calls</vt:lpstr>
      <vt:lpstr> Tips for Supervising Family Medicine Learners Providing Virtual Care  </vt:lpstr>
      <vt:lpstr>Question 8</vt:lpstr>
      <vt:lpstr>Question 8: How will your discussion around feedback and supervision change because of the virtual care setting?</vt:lpstr>
      <vt:lpstr>PowerPoint Presentation</vt:lpstr>
      <vt:lpstr>Question 9</vt:lpstr>
      <vt:lpstr>Question 9: What are some unique teachable moments in the virtual care setting?</vt:lpstr>
      <vt:lpstr>Optional UG Case for Further Discussion</vt:lpstr>
      <vt:lpstr> Resources and references  are available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Supervision in Virtual Care Setting</dc:title>
  <dc:creator>Alethea L</dc:creator>
  <cp:lastModifiedBy>Alethea L</cp:lastModifiedBy>
  <cp:revision>337</cp:revision>
  <dcterms:created xsi:type="dcterms:W3CDTF">2020-07-10T21:17:01Z</dcterms:created>
  <dcterms:modified xsi:type="dcterms:W3CDTF">2020-07-17T00:59:53Z</dcterms:modified>
</cp:coreProperties>
</file>