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22"/>
  </p:notesMasterIdLst>
  <p:sldIdLst>
    <p:sldId id="256" r:id="rId5"/>
    <p:sldId id="260" r:id="rId6"/>
    <p:sldId id="257" r:id="rId7"/>
    <p:sldId id="258" r:id="rId8"/>
    <p:sldId id="269" r:id="rId9"/>
    <p:sldId id="259" r:id="rId10"/>
    <p:sldId id="261" r:id="rId11"/>
    <p:sldId id="263" r:id="rId12"/>
    <p:sldId id="264" r:id="rId13"/>
    <p:sldId id="272" r:id="rId14"/>
    <p:sldId id="265" r:id="rId15"/>
    <p:sldId id="266" r:id="rId16"/>
    <p:sldId id="271" r:id="rId17"/>
    <p:sldId id="270" r:id="rId18"/>
    <p:sldId id="267" r:id="rId19"/>
    <p:sldId id="262"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83639" autoAdjust="0"/>
  </p:normalViewPr>
  <p:slideViewPr>
    <p:cSldViewPr snapToGrid="0">
      <p:cViewPr varScale="1">
        <p:scale>
          <a:sx n="60" d="100"/>
          <a:sy n="60" d="100"/>
        </p:scale>
        <p:origin x="72" y="10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6.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5.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6.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6.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5.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63E354-8F7F-4C3F-A21B-6A93500D7CF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9147BA0-846F-4B79-9ACB-1CEF7B1D9E3C}">
      <dgm:prSet/>
      <dgm:spPr/>
      <dgm:t>
        <a:bodyPr/>
        <a:lstStyle/>
        <a:p>
          <a:r>
            <a:rPr lang="en-CA"/>
            <a:t>Who has worked in a virtual care setting?</a:t>
          </a:r>
          <a:endParaRPr lang="en-US"/>
        </a:p>
      </dgm:t>
    </dgm:pt>
    <dgm:pt modelId="{8DAE2AD8-3AF7-4E1F-AA01-CF0573F35907}" type="parTrans" cxnId="{FE61426C-4900-4B7B-BC63-A4366ADA423B}">
      <dgm:prSet/>
      <dgm:spPr/>
      <dgm:t>
        <a:bodyPr/>
        <a:lstStyle/>
        <a:p>
          <a:endParaRPr lang="en-US"/>
        </a:p>
      </dgm:t>
    </dgm:pt>
    <dgm:pt modelId="{1E90FEAD-061B-4628-9323-9DC5B5958E8A}" type="sibTrans" cxnId="{FE61426C-4900-4B7B-BC63-A4366ADA423B}">
      <dgm:prSet/>
      <dgm:spPr/>
      <dgm:t>
        <a:bodyPr/>
        <a:lstStyle/>
        <a:p>
          <a:endParaRPr lang="en-US"/>
        </a:p>
      </dgm:t>
    </dgm:pt>
    <dgm:pt modelId="{1DE3C458-F9FC-4664-9D4A-95ED41983617}">
      <dgm:prSet/>
      <dgm:spPr/>
      <dgm:t>
        <a:bodyPr/>
        <a:lstStyle/>
        <a:p>
          <a:r>
            <a:rPr lang="en-CA"/>
            <a:t>This might be via telephone or video platforms?</a:t>
          </a:r>
          <a:endParaRPr lang="en-US"/>
        </a:p>
      </dgm:t>
    </dgm:pt>
    <dgm:pt modelId="{509DED77-BFFD-4105-8E3B-1B7E646CB926}" type="parTrans" cxnId="{9FDBE380-5F72-44FA-91E8-A659A281AF60}">
      <dgm:prSet/>
      <dgm:spPr/>
      <dgm:t>
        <a:bodyPr/>
        <a:lstStyle/>
        <a:p>
          <a:endParaRPr lang="en-US"/>
        </a:p>
      </dgm:t>
    </dgm:pt>
    <dgm:pt modelId="{3B9FAA91-3D58-4DC7-AFD2-17E1CAEA7D92}" type="sibTrans" cxnId="{9FDBE380-5F72-44FA-91E8-A659A281AF60}">
      <dgm:prSet/>
      <dgm:spPr/>
      <dgm:t>
        <a:bodyPr/>
        <a:lstStyle/>
        <a:p>
          <a:endParaRPr lang="en-US"/>
        </a:p>
      </dgm:t>
    </dgm:pt>
    <dgm:pt modelId="{13EF9BE1-2168-4FCE-AD0C-0E4C17C360F7}">
      <dgm:prSet/>
      <dgm:spPr/>
      <dgm:t>
        <a:bodyPr/>
        <a:lstStyle/>
        <a:p>
          <a:r>
            <a:rPr lang="en-CA"/>
            <a:t>Did people enjoy virtual care?</a:t>
          </a:r>
          <a:endParaRPr lang="en-US"/>
        </a:p>
      </dgm:t>
    </dgm:pt>
    <dgm:pt modelId="{7B541518-6B91-4330-961A-E0136AE81D02}" type="parTrans" cxnId="{6D20D1DA-3C13-430D-8CC2-5D48623707E5}">
      <dgm:prSet/>
      <dgm:spPr/>
      <dgm:t>
        <a:bodyPr/>
        <a:lstStyle/>
        <a:p>
          <a:endParaRPr lang="en-US"/>
        </a:p>
      </dgm:t>
    </dgm:pt>
    <dgm:pt modelId="{C86BF6B9-2F81-490B-B714-88558029B065}" type="sibTrans" cxnId="{6D20D1DA-3C13-430D-8CC2-5D48623707E5}">
      <dgm:prSet/>
      <dgm:spPr/>
      <dgm:t>
        <a:bodyPr/>
        <a:lstStyle/>
        <a:p>
          <a:endParaRPr lang="en-US"/>
        </a:p>
      </dgm:t>
    </dgm:pt>
    <dgm:pt modelId="{2A1EC525-230F-4C06-A161-4D1A0A2853FB}">
      <dgm:prSet/>
      <dgm:spPr/>
      <dgm:t>
        <a:bodyPr/>
        <a:lstStyle/>
        <a:p>
          <a:r>
            <a:rPr lang="en-CA"/>
            <a:t>Were there benefits to providing virtual care?</a:t>
          </a:r>
          <a:endParaRPr lang="en-US"/>
        </a:p>
      </dgm:t>
    </dgm:pt>
    <dgm:pt modelId="{4811DC87-A97D-4F09-AA33-018F016AF780}" type="parTrans" cxnId="{C13AF188-8FAF-42CE-B243-CA23C4A98BC0}">
      <dgm:prSet/>
      <dgm:spPr/>
      <dgm:t>
        <a:bodyPr/>
        <a:lstStyle/>
        <a:p>
          <a:endParaRPr lang="en-US"/>
        </a:p>
      </dgm:t>
    </dgm:pt>
    <dgm:pt modelId="{CEBDBDF9-A640-4901-8C7D-83E288BDEF18}" type="sibTrans" cxnId="{C13AF188-8FAF-42CE-B243-CA23C4A98BC0}">
      <dgm:prSet/>
      <dgm:spPr/>
      <dgm:t>
        <a:bodyPr/>
        <a:lstStyle/>
        <a:p>
          <a:endParaRPr lang="en-US"/>
        </a:p>
      </dgm:t>
    </dgm:pt>
    <dgm:pt modelId="{57587AB3-77A5-42DB-982F-8F384E8ACEEB}">
      <dgm:prSet/>
      <dgm:spPr/>
      <dgm:t>
        <a:bodyPr/>
        <a:lstStyle/>
        <a:p>
          <a:r>
            <a:rPr lang="en-CA"/>
            <a:t>What were some of the challenges?</a:t>
          </a:r>
          <a:endParaRPr lang="en-US"/>
        </a:p>
      </dgm:t>
    </dgm:pt>
    <dgm:pt modelId="{38C6ED56-9CBB-4351-80D0-5E6BDA4136E0}" type="parTrans" cxnId="{E6487BF3-4BE9-47EB-BDFF-D6DB66E0205B}">
      <dgm:prSet/>
      <dgm:spPr/>
      <dgm:t>
        <a:bodyPr/>
        <a:lstStyle/>
        <a:p>
          <a:endParaRPr lang="en-US"/>
        </a:p>
      </dgm:t>
    </dgm:pt>
    <dgm:pt modelId="{1E61BA89-74B5-4B64-9F95-15B5DD7E8481}" type="sibTrans" cxnId="{E6487BF3-4BE9-47EB-BDFF-D6DB66E0205B}">
      <dgm:prSet/>
      <dgm:spPr/>
      <dgm:t>
        <a:bodyPr/>
        <a:lstStyle/>
        <a:p>
          <a:endParaRPr lang="en-US"/>
        </a:p>
      </dgm:t>
    </dgm:pt>
    <dgm:pt modelId="{F62E7297-C255-4476-84E5-3239337E80AA}" type="pres">
      <dgm:prSet presAssocID="{B763E354-8F7F-4C3F-A21B-6A93500D7CF4}" presName="linear" presStyleCnt="0">
        <dgm:presLayoutVars>
          <dgm:animLvl val="lvl"/>
          <dgm:resizeHandles val="exact"/>
        </dgm:presLayoutVars>
      </dgm:prSet>
      <dgm:spPr/>
    </dgm:pt>
    <dgm:pt modelId="{88CD2932-2F9D-4DEE-82C6-643A7B4D54EE}" type="pres">
      <dgm:prSet presAssocID="{E9147BA0-846F-4B79-9ACB-1CEF7B1D9E3C}" presName="parentText" presStyleLbl="node1" presStyleIdx="0" presStyleCnt="4">
        <dgm:presLayoutVars>
          <dgm:chMax val="0"/>
          <dgm:bulletEnabled val="1"/>
        </dgm:presLayoutVars>
      </dgm:prSet>
      <dgm:spPr/>
    </dgm:pt>
    <dgm:pt modelId="{E73E5C32-A8AA-4B8F-9602-8034A8E93398}" type="pres">
      <dgm:prSet presAssocID="{E9147BA0-846F-4B79-9ACB-1CEF7B1D9E3C}" presName="childText" presStyleLbl="revTx" presStyleIdx="0" presStyleCnt="1">
        <dgm:presLayoutVars>
          <dgm:bulletEnabled val="1"/>
        </dgm:presLayoutVars>
      </dgm:prSet>
      <dgm:spPr/>
    </dgm:pt>
    <dgm:pt modelId="{3421ECB2-B9A1-497A-9EC1-8402986625A5}" type="pres">
      <dgm:prSet presAssocID="{13EF9BE1-2168-4FCE-AD0C-0E4C17C360F7}" presName="parentText" presStyleLbl="node1" presStyleIdx="1" presStyleCnt="4">
        <dgm:presLayoutVars>
          <dgm:chMax val="0"/>
          <dgm:bulletEnabled val="1"/>
        </dgm:presLayoutVars>
      </dgm:prSet>
      <dgm:spPr/>
    </dgm:pt>
    <dgm:pt modelId="{40D3D68C-199D-4A44-84EB-963B55EA52BC}" type="pres">
      <dgm:prSet presAssocID="{C86BF6B9-2F81-490B-B714-88558029B065}" presName="spacer" presStyleCnt="0"/>
      <dgm:spPr/>
    </dgm:pt>
    <dgm:pt modelId="{D3892570-40A1-438D-B163-72C678AF9BBC}" type="pres">
      <dgm:prSet presAssocID="{2A1EC525-230F-4C06-A161-4D1A0A2853FB}" presName="parentText" presStyleLbl="node1" presStyleIdx="2" presStyleCnt="4">
        <dgm:presLayoutVars>
          <dgm:chMax val="0"/>
          <dgm:bulletEnabled val="1"/>
        </dgm:presLayoutVars>
      </dgm:prSet>
      <dgm:spPr/>
    </dgm:pt>
    <dgm:pt modelId="{8904F6AD-D516-4C53-B392-A34F59ACC2E5}" type="pres">
      <dgm:prSet presAssocID="{CEBDBDF9-A640-4901-8C7D-83E288BDEF18}" presName="spacer" presStyleCnt="0"/>
      <dgm:spPr/>
    </dgm:pt>
    <dgm:pt modelId="{16885972-5CE3-41CE-8D6A-94C4394D7309}" type="pres">
      <dgm:prSet presAssocID="{57587AB3-77A5-42DB-982F-8F384E8ACEEB}" presName="parentText" presStyleLbl="node1" presStyleIdx="3" presStyleCnt="4">
        <dgm:presLayoutVars>
          <dgm:chMax val="0"/>
          <dgm:bulletEnabled val="1"/>
        </dgm:presLayoutVars>
      </dgm:prSet>
      <dgm:spPr/>
    </dgm:pt>
  </dgm:ptLst>
  <dgm:cxnLst>
    <dgm:cxn modelId="{163B8418-BD49-44B0-AC5E-4144BEAEF47E}" type="presOf" srcId="{1DE3C458-F9FC-4664-9D4A-95ED41983617}" destId="{E73E5C32-A8AA-4B8F-9602-8034A8E93398}" srcOrd="0" destOrd="0" presId="urn:microsoft.com/office/officeart/2005/8/layout/vList2"/>
    <dgm:cxn modelId="{79781A45-A83B-4734-BA93-BDB2703AD7EC}" type="presOf" srcId="{B763E354-8F7F-4C3F-A21B-6A93500D7CF4}" destId="{F62E7297-C255-4476-84E5-3239337E80AA}" srcOrd="0" destOrd="0" presId="urn:microsoft.com/office/officeart/2005/8/layout/vList2"/>
    <dgm:cxn modelId="{FE61426C-4900-4B7B-BC63-A4366ADA423B}" srcId="{B763E354-8F7F-4C3F-A21B-6A93500D7CF4}" destId="{E9147BA0-846F-4B79-9ACB-1CEF7B1D9E3C}" srcOrd="0" destOrd="0" parTransId="{8DAE2AD8-3AF7-4E1F-AA01-CF0573F35907}" sibTransId="{1E90FEAD-061B-4628-9323-9DC5B5958E8A}"/>
    <dgm:cxn modelId="{BAA60154-5357-4E78-B2D6-324BCB7F64BA}" type="presOf" srcId="{13EF9BE1-2168-4FCE-AD0C-0E4C17C360F7}" destId="{3421ECB2-B9A1-497A-9EC1-8402986625A5}" srcOrd="0" destOrd="0" presId="urn:microsoft.com/office/officeart/2005/8/layout/vList2"/>
    <dgm:cxn modelId="{9FDBE380-5F72-44FA-91E8-A659A281AF60}" srcId="{E9147BA0-846F-4B79-9ACB-1CEF7B1D9E3C}" destId="{1DE3C458-F9FC-4664-9D4A-95ED41983617}" srcOrd="0" destOrd="0" parTransId="{509DED77-BFFD-4105-8E3B-1B7E646CB926}" sibTransId="{3B9FAA91-3D58-4DC7-AFD2-17E1CAEA7D92}"/>
    <dgm:cxn modelId="{C13AF188-8FAF-42CE-B243-CA23C4A98BC0}" srcId="{B763E354-8F7F-4C3F-A21B-6A93500D7CF4}" destId="{2A1EC525-230F-4C06-A161-4D1A0A2853FB}" srcOrd="2" destOrd="0" parTransId="{4811DC87-A97D-4F09-AA33-018F016AF780}" sibTransId="{CEBDBDF9-A640-4901-8C7D-83E288BDEF18}"/>
    <dgm:cxn modelId="{E3C1FF9C-57F0-48C1-B0B1-BB77560D7DC5}" type="presOf" srcId="{E9147BA0-846F-4B79-9ACB-1CEF7B1D9E3C}" destId="{88CD2932-2F9D-4DEE-82C6-643A7B4D54EE}" srcOrd="0" destOrd="0" presId="urn:microsoft.com/office/officeart/2005/8/layout/vList2"/>
    <dgm:cxn modelId="{914580C0-879F-4F1D-A583-2222861B7BF6}" type="presOf" srcId="{57587AB3-77A5-42DB-982F-8F384E8ACEEB}" destId="{16885972-5CE3-41CE-8D6A-94C4394D7309}" srcOrd="0" destOrd="0" presId="urn:microsoft.com/office/officeart/2005/8/layout/vList2"/>
    <dgm:cxn modelId="{56FA89D5-721B-49AB-8205-33F3D66611F5}" type="presOf" srcId="{2A1EC525-230F-4C06-A161-4D1A0A2853FB}" destId="{D3892570-40A1-438D-B163-72C678AF9BBC}" srcOrd="0" destOrd="0" presId="urn:microsoft.com/office/officeart/2005/8/layout/vList2"/>
    <dgm:cxn modelId="{6D20D1DA-3C13-430D-8CC2-5D48623707E5}" srcId="{B763E354-8F7F-4C3F-A21B-6A93500D7CF4}" destId="{13EF9BE1-2168-4FCE-AD0C-0E4C17C360F7}" srcOrd="1" destOrd="0" parTransId="{7B541518-6B91-4330-961A-E0136AE81D02}" sibTransId="{C86BF6B9-2F81-490B-B714-88558029B065}"/>
    <dgm:cxn modelId="{E6487BF3-4BE9-47EB-BDFF-D6DB66E0205B}" srcId="{B763E354-8F7F-4C3F-A21B-6A93500D7CF4}" destId="{57587AB3-77A5-42DB-982F-8F384E8ACEEB}" srcOrd="3" destOrd="0" parTransId="{38C6ED56-9CBB-4351-80D0-5E6BDA4136E0}" sibTransId="{1E61BA89-74B5-4B64-9F95-15B5DD7E8481}"/>
    <dgm:cxn modelId="{5824C713-117C-443D-BAF6-25D8FEEC5188}" type="presParOf" srcId="{F62E7297-C255-4476-84E5-3239337E80AA}" destId="{88CD2932-2F9D-4DEE-82C6-643A7B4D54EE}" srcOrd="0" destOrd="0" presId="urn:microsoft.com/office/officeart/2005/8/layout/vList2"/>
    <dgm:cxn modelId="{537DA54C-AF56-49B4-B655-3CB3C4EAC602}" type="presParOf" srcId="{F62E7297-C255-4476-84E5-3239337E80AA}" destId="{E73E5C32-A8AA-4B8F-9602-8034A8E93398}" srcOrd="1" destOrd="0" presId="urn:microsoft.com/office/officeart/2005/8/layout/vList2"/>
    <dgm:cxn modelId="{962E61A3-2C53-45BC-BEC9-9BA0F25E0A8A}" type="presParOf" srcId="{F62E7297-C255-4476-84E5-3239337E80AA}" destId="{3421ECB2-B9A1-497A-9EC1-8402986625A5}" srcOrd="2" destOrd="0" presId="urn:microsoft.com/office/officeart/2005/8/layout/vList2"/>
    <dgm:cxn modelId="{A2B2146E-D674-4D07-970C-710150F6A7A4}" type="presParOf" srcId="{F62E7297-C255-4476-84E5-3239337E80AA}" destId="{40D3D68C-199D-4A44-84EB-963B55EA52BC}" srcOrd="3" destOrd="0" presId="urn:microsoft.com/office/officeart/2005/8/layout/vList2"/>
    <dgm:cxn modelId="{300FF5BC-9654-46B5-B45C-571E52F4EF8C}" type="presParOf" srcId="{F62E7297-C255-4476-84E5-3239337E80AA}" destId="{D3892570-40A1-438D-B163-72C678AF9BBC}" srcOrd="4" destOrd="0" presId="urn:microsoft.com/office/officeart/2005/8/layout/vList2"/>
    <dgm:cxn modelId="{133E22B8-5D48-424F-A915-E462238483DD}" type="presParOf" srcId="{F62E7297-C255-4476-84E5-3239337E80AA}" destId="{8904F6AD-D516-4C53-B392-A34F59ACC2E5}" srcOrd="5" destOrd="0" presId="urn:microsoft.com/office/officeart/2005/8/layout/vList2"/>
    <dgm:cxn modelId="{330B6ECE-58F1-45C1-8B75-2AAD59B5C166}" type="presParOf" srcId="{F62E7297-C255-4476-84E5-3239337E80AA}" destId="{16885972-5CE3-41CE-8D6A-94C4394D730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1FCABD-F7B9-4FE7-8A0C-C91F1FA021D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238BF1B-2D38-485A-9E5D-C95B3F8F9C0F}">
      <dgm:prSet/>
      <dgm:spPr/>
      <dgm:t>
        <a:bodyPr/>
        <a:lstStyle/>
        <a:p>
          <a:pPr>
            <a:lnSpc>
              <a:spcPct val="100000"/>
            </a:lnSpc>
          </a:pPr>
          <a:r>
            <a:rPr lang="en-CA"/>
            <a:t>Understand best practices for conducting virtual care</a:t>
          </a:r>
          <a:endParaRPr lang="en-US"/>
        </a:p>
      </dgm:t>
    </dgm:pt>
    <dgm:pt modelId="{E1075DD2-23CD-4185-8115-83E6DB7FF9B4}" type="parTrans" cxnId="{F6FB0F03-A74B-4A24-82BA-A88C3E40A311}">
      <dgm:prSet/>
      <dgm:spPr/>
      <dgm:t>
        <a:bodyPr/>
        <a:lstStyle/>
        <a:p>
          <a:endParaRPr lang="en-US"/>
        </a:p>
      </dgm:t>
    </dgm:pt>
    <dgm:pt modelId="{7FBF439E-4AEE-475D-AE83-36536423B856}" type="sibTrans" cxnId="{F6FB0F03-A74B-4A24-82BA-A88C3E40A311}">
      <dgm:prSet/>
      <dgm:spPr/>
      <dgm:t>
        <a:bodyPr/>
        <a:lstStyle/>
        <a:p>
          <a:endParaRPr lang="en-US"/>
        </a:p>
      </dgm:t>
    </dgm:pt>
    <dgm:pt modelId="{3AD28AA8-C673-4AB2-A3E9-C03235CD7806}">
      <dgm:prSet/>
      <dgm:spPr/>
      <dgm:t>
        <a:bodyPr/>
        <a:lstStyle/>
        <a:p>
          <a:pPr>
            <a:lnSpc>
              <a:spcPct val="100000"/>
            </a:lnSpc>
          </a:pPr>
          <a:r>
            <a:rPr lang="en-CA"/>
            <a:t>Review common options for how to work with a preceptor while working in the virtual care setting</a:t>
          </a:r>
          <a:endParaRPr lang="en-US"/>
        </a:p>
      </dgm:t>
    </dgm:pt>
    <dgm:pt modelId="{D08CC731-C81F-4C62-ACF5-499B109DFB89}" type="parTrans" cxnId="{9092CF98-BBCA-4519-97C3-82DA4D659413}">
      <dgm:prSet/>
      <dgm:spPr/>
      <dgm:t>
        <a:bodyPr/>
        <a:lstStyle/>
        <a:p>
          <a:endParaRPr lang="en-US"/>
        </a:p>
      </dgm:t>
    </dgm:pt>
    <dgm:pt modelId="{32408955-DB01-4DCA-A384-F1C5E272BFD3}" type="sibTrans" cxnId="{9092CF98-BBCA-4519-97C3-82DA4D659413}">
      <dgm:prSet/>
      <dgm:spPr/>
      <dgm:t>
        <a:bodyPr/>
        <a:lstStyle/>
        <a:p>
          <a:endParaRPr lang="en-US"/>
        </a:p>
      </dgm:t>
    </dgm:pt>
    <dgm:pt modelId="{6A04D13D-F2CC-4CE4-8747-1806A38C3FF8}">
      <dgm:prSet/>
      <dgm:spPr/>
      <dgm:t>
        <a:bodyPr/>
        <a:lstStyle/>
        <a:p>
          <a:pPr>
            <a:lnSpc>
              <a:spcPct val="100000"/>
            </a:lnSpc>
          </a:pPr>
          <a:r>
            <a:rPr lang="en-CA" dirty="0"/>
            <a:t>Identify resources that may be helpful to you as a resident starting to work in virtual care setting</a:t>
          </a:r>
          <a:endParaRPr lang="en-US" dirty="0"/>
        </a:p>
      </dgm:t>
    </dgm:pt>
    <dgm:pt modelId="{254C33DF-B1DA-42F7-99F3-30CEEC4C10CC}" type="parTrans" cxnId="{E3C3064B-F9EE-414C-97BC-0F4466A475BD}">
      <dgm:prSet/>
      <dgm:spPr/>
      <dgm:t>
        <a:bodyPr/>
        <a:lstStyle/>
        <a:p>
          <a:endParaRPr lang="en-US"/>
        </a:p>
      </dgm:t>
    </dgm:pt>
    <dgm:pt modelId="{9CC74448-A076-4807-9A3A-3ECF9BEFE0B6}" type="sibTrans" cxnId="{E3C3064B-F9EE-414C-97BC-0F4466A475BD}">
      <dgm:prSet/>
      <dgm:spPr/>
      <dgm:t>
        <a:bodyPr/>
        <a:lstStyle/>
        <a:p>
          <a:endParaRPr lang="en-US"/>
        </a:p>
      </dgm:t>
    </dgm:pt>
    <dgm:pt modelId="{A04ACACA-4D3C-42FE-A99B-5EAED1B52D0D}" type="pres">
      <dgm:prSet presAssocID="{711FCABD-F7B9-4FE7-8A0C-C91F1FA021D5}" presName="root" presStyleCnt="0">
        <dgm:presLayoutVars>
          <dgm:dir/>
          <dgm:resizeHandles val="exact"/>
        </dgm:presLayoutVars>
      </dgm:prSet>
      <dgm:spPr/>
    </dgm:pt>
    <dgm:pt modelId="{08F9027D-F06E-4BD1-A341-F935660E6A39}" type="pres">
      <dgm:prSet presAssocID="{A238BF1B-2D38-485A-9E5D-C95B3F8F9C0F}" presName="compNode" presStyleCnt="0"/>
      <dgm:spPr/>
    </dgm:pt>
    <dgm:pt modelId="{040CAC06-83BE-4A30-A8D2-4D673EB831C7}" type="pres">
      <dgm:prSet presAssocID="{A238BF1B-2D38-485A-9E5D-C95B3F8F9C0F}" presName="bgRect" presStyleLbl="bgShp" presStyleIdx="0" presStyleCnt="3"/>
      <dgm:spPr/>
    </dgm:pt>
    <dgm:pt modelId="{33F73F63-6246-41CB-8F8A-6C43C278010F}" type="pres">
      <dgm:prSet presAssocID="{A238BF1B-2D38-485A-9E5D-C95B3F8F9C0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6E3A5955-473E-4111-9FDC-66004EECEC11}" type="pres">
      <dgm:prSet presAssocID="{A238BF1B-2D38-485A-9E5D-C95B3F8F9C0F}" presName="spaceRect" presStyleCnt="0"/>
      <dgm:spPr/>
    </dgm:pt>
    <dgm:pt modelId="{B207B3F4-2A72-43F6-BAD6-9707EF3693FC}" type="pres">
      <dgm:prSet presAssocID="{A238BF1B-2D38-485A-9E5D-C95B3F8F9C0F}" presName="parTx" presStyleLbl="revTx" presStyleIdx="0" presStyleCnt="3">
        <dgm:presLayoutVars>
          <dgm:chMax val="0"/>
          <dgm:chPref val="0"/>
        </dgm:presLayoutVars>
      </dgm:prSet>
      <dgm:spPr/>
    </dgm:pt>
    <dgm:pt modelId="{E3030FCF-0C14-4B63-A119-8D4601387E32}" type="pres">
      <dgm:prSet presAssocID="{7FBF439E-4AEE-475D-AE83-36536423B856}" presName="sibTrans" presStyleCnt="0"/>
      <dgm:spPr/>
    </dgm:pt>
    <dgm:pt modelId="{1D7379B8-4924-45D8-8243-8D2786CCCA51}" type="pres">
      <dgm:prSet presAssocID="{3AD28AA8-C673-4AB2-A3E9-C03235CD7806}" presName="compNode" presStyleCnt="0"/>
      <dgm:spPr/>
    </dgm:pt>
    <dgm:pt modelId="{6D0A53B6-66AF-4488-8F36-503D43F1C5A5}" type="pres">
      <dgm:prSet presAssocID="{3AD28AA8-C673-4AB2-A3E9-C03235CD7806}" presName="bgRect" presStyleLbl="bgShp" presStyleIdx="1" presStyleCnt="3"/>
      <dgm:spPr/>
    </dgm:pt>
    <dgm:pt modelId="{D7612A7F-A5B2-41D0-86FA-C818C4F63B68}" type="pres">
      <dgm:prSet presAssocID="{3AD28AA8-C673-4AB2-A3E9-C03235CD780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B2B130F2-42B8-449F-8D7A-BEC5A944A37F}" type="pres">
      <dgm:prSet presAssocID="{3AD28AA8-C673-4AB2-A3E9-C03235CD7806}" presName="spaceRect" presStyleCnt="0"/>
      <dgm:spPr/>
    </dgm:pt>
    <dgm:pt modelId="{F9435A4D-8B92-4CC6-99D7-83F01F2AED8B}" type="pres">
      <dgm:prSet presAssocID="{3AD28AA8-C673-4AB2-A3E9-C03235CD7806}" presName="parTx" presStyleLbl="revTx" presStyleIdx="1" presStyleCnt="3">
        <dgm:presLayoutVars>
          <dgm:chMax val="0"/>
          <dgm:chPref val="0"/>
        </dgm:presLayoutVars>
      </dgm:prSet>
      <dgm:spPr/>
    </dgm:pt>
    <dgm:pt modelId="{E608D3A1-A178-45B7-9270-AA62417E63A3}" type="pres">
      <dgm:prSet presAssocID="{32408955-DB01-4DCA-A384-F1C5E272BFD3}" presName="sibTrans" presStyleCnt="0"/>
      <dgm:spPr/>
    </dgm:pt>
    <dgm:pt modelId="{1BA75A91-86BB-49E2-A7E4-288799B2E8C7}" type="pres">
      <dgm:prSet presAssocID="{6A04D13D-F2CC-4CE4-8747-1806A38C3FF8}" presName="compNode" presStyleCnt="0"/>
      <dgm:spPr/>
    </dgm:pt>
    <dgm:pt modelId="{622438DF-7677-45E5-B928-5475124742A9}" type="pres">
      <dgm:prSet presAssocID="{6A04D13D-F2CC-4CE4-8747-1806A38C3FF8}" presName="bgRect" presStyleLbl="bgShp" presStyleIdx="2" presStyleCnt="3"/>
      <dgm:spPr/>
    </dgm:pt>
    <dgm:pt modelId="{D0147856-1BBA-412A-95F8-F6237FB6FA0F}" type="pres">
      <dgm:prSet presAssocID="{6A04D13D-F2CC-4CE4-8747-1806A38C3FF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43875332-7A79-4D6B-A61C-2D5B9F707E4D}" type="pres">
      <dgm:prSet presAssocID="{6A04D13D-F2CC-4CE4-8747-1806A38C3FF8}" presName="spaceRect" presStyleCnt="0"/>
      <dgm:spPr/>
    </dgm:pt>
    <dgm:pt modelId="{C57088C1-CB39-4012-A850-BC432D929A05}" type="pres">
      <dgm:prSet presAssocID="{6A04D13D-F2CC-4CE4-8747-1806A38C3FF8}" presName="parTx" presStyleLbl="revTx" presStyleIdx="2" presStyleCnt="3">
        <dgm:presLayoutVars>
          <dgm:chMax val="0"/>
          <dgm:chPref val="0"/>
        </dgm:presLayoutVars>
      </dgm:prSet>
      <dgm:spPr/>
    </dgm:pt>
  </dgm:ptLst>
  <dgm:cxnLst>
    <dgm:cxn modelId="{F6FB0F03-A74B-4A24-82BA-A88C3E40A311}" srcId="{711FCABD-F7B9-4FE7-8A0C-C91F1FA021D5}" destId="{A238BF1B-2D38-485A-9E5D-C95B3F8F9C0F}" srcOrd="0" destOrd="0" parTransId="{E1075DD2-23CD-4185-8115-83E6DB7FF9B4}" sibTransId="{7FBF439E-4AEE-475D-AE83-36536423B856}"/>
    <dgm:cxn modelId="{9FEE560E-254B-4999-9974-7784B7231F2E}" type="presOf" srcId="{6A04D13D-F2CC-4CE4-8747-1806A38C3FF8}" destId="{C57088C1-CB39-4012-A850-BC432D929A05}" srcOrd="0" destOrd="0" presId="urn:microsoft.com/office/officeart/2018/2/layout/IconVerticalSolidList"/>
    <dgm:cxn modelId="{E3C3064B-F9EE-414C-97BC-0F4466A475BD}" srcId="{711FCABD-F7B9-4FE7-8A0C-C91F1FA021D5}" destId="{6A04D13D-F2CC-4CE4-8747-1806A38C3FF8}" srcOrd="2" destOrd="0" parTransId="{254C33DF-B1DA-42F7-99F3-30CEEC4C10CC}" sibTransId="{9CC74448-A076-4807-9A3A-3ECF9BEFE0B6}"/>
    <dgm:cxn modelId="{F5B1C58E-C4CC-4C44-9AA1-3D96109B76BD}" type="presOf" srcId="{711FCABD-F7B9-4FE7-8A0C-C91F1FA021D5}" destId="{A04ACACA-4D3C-42FE-A99B-5EAED1B52D0D}" srcOrd="0" destOrd="0" presId="urn:microsoft.com/office/officeart/2018/2/layout/IconVerticalSolidList"/>
    <dgm:cxn modelId="{9092CF98-BBCA-4519-97C3-82DA4D659413}" srcId="{711FCABD-F7B9-4FE7-8A0C-C91F1FA021D5}" destId="{3AD28AA8-C673-4AB2-A3E9-C03235CD7806}" srcOrd="1" destOrd="0" parTransId="{D08CC731-C81F-4C62-ACF5-499B109DFB89}" sibTransId="{32408955-DB01-4DCA-A384-F1C5E272BFD3}"/>
    <dgm:cxn modelId="{296143CD-D34A-43AB-BD08-39CD842DA57E}" type="presOf" srcId="{A238BF1B-2D38-485A-9E5D-C95B3F8F9C0F}" destId="{B207B3F4-2A72-43F6-BAD6-9707EF3693FC}" srcOrd="0" destOrd="0" presId="urn:microsoft.com/office/officeart/2018/2/layout/IconVerticalSolidList"/>
    <dgm:cxn modelId="{2417E0F0-8A48-42BC-9BE9-342DC351AA3E}" type="presOf" srcId="{3AD28AA8-C673-4AB2-A3E9-C03235CD7806}" destId="{F9435A4D-8B92-4CC6-99D7-83F01F2AED8B}" srcOrd="0" destOrd="0" presId="urn:microsoft.com/office/officeart/2018/2/layout/IconVerticalSolidList"/>
    <dgm:cxn modelId="{0ED70BBE-FE06-433B-94B0-8E986DD975EA}" type="presParOf" srcId="{A04ACACA-4D3C-42FE-A99B-5EAED1B52D0D}" destId="{08F9027D-F06E-4BD1-A341-F935660E6A39}" srcOrd="0" destOrd="0" presId="urn:microsoft.com/office/officeart/2018/2/layout/IconVerticalSolidList"/>
    <dgm:cxn modelId="{136C2744-8F20-4A62-A228-347C4AD8121C}" type="presParOf" srcId="{08F9027D-F06E-4BD1-A341-F935660E6A39}" destId="{040CAC06-83BE-4A30-A8D2-4D673EB831C7}" srcOrd="0" destOrd="0" presId="urn:microsoft.com/office/officeart/2018/2/layout/IconVerticalSolidList"/>
    <dgm:cxn modelId="{F29020BD-77B8-48AC-B730-D93DB61C4218}" type="presParOf" srcId="{08F9027D-F06E-4BD1-A341-F935660E6A39}" destId="{33F73F63-6246-41CB-8F8A-6C43C278010F}" srcOrd="1" destOrd="0" presId="urn:microsoft.com/office/officeart/2018/2/layout/IconVerticalSolidList"/>
    <dgm:cxn modelId="{57DA177D-0A3F-4519-AFE0-0D45EF49DCFA}" type="presParOf" srcId="{08F9027D-F06E-4BD1-A341-F935660E6A39}" destId="{6E3A5955-473E-4111-9FDC-66004EECEC11}" srcOrd="2" destOrd="0" presId="urn:microsoft.com/office/officeart/2018/2/layout/IconVerticalSolidList"/>
    <dgm:cxn modelId="{89F706B9-BF1D-49CB-BC0D-44C377E5F946}" type="presParOf" srcId="{08F9027D-F06E-4BD1-A341-F935660E6A39}" destId="{B207B3F4-2A72-43F6-BAD6-9707EF3693FC}" srcOrd="3" destOrd="0" presId="urn:microsoft.com/office/officeart/2018/2/layout/IconVerticalSolidList"/>
    <dgm:cxn modelId="{DC67D902-C799-45D2-8DF8-EF355D3DCAC9}" type="presParOf" srcId="{A04ACACA-4D3C-42FE-A99B-5EAED1B52D0D}" destId="{E3030FCF-0C14-4B63-A119-8D4601387E32}" srcOrd="1" destOrd="0" presId="urn:microsoft.com/office/officeart/2018/2/layout/IconVerticalSolidList"/>
    <dgm:cxn modelId="{EF966698-D8A2-4368-92FC-902665ED5BD7}" type="presParOf" srcId="{A04ACACA-4D3C-42FE-A99B-5EAED1B52D0D}" destId="{1D7379B8-4924-45D8-8243-8D2786CCCA51}" srcOrd="2" destOrd="0" presId="urn:microsoft.com/office/officeart/2018/2/layout/IconVerticalSolidList"/>
    <dgm:cxn modelId="{211122A9-73D0-4423-BEC2-2A1D182B3A83}" type="presParOf" srcId="{1D7379B8-4924-45D8-8243-8D2786CCCA51}" destId="{6D0A53B6-66AF-4488-8F36-503D43F1C5A5}" srcOrd="0" destOrd="0" presId="urn:microsoft.com/office/officeart/2018/2/layout/IconVerticalSolidList"/>
    <dgm:cxn modelId="{51E3E030-487A-4897-AB30-8E6C25BBB2DF}" type="presParOf" srcId="{1D7379B8-4924-45D8-8243-8D2786CCCA51}" destId="{D7612A7F-A5B2-41D0-86FA-C818C4F63B68}" srcOrd="1" destOrd="0" presId="urn:microsoft.com/office/officeart/2018/2/layout/IconVerticalSolidList"/>
    <dgm:cxn modelId="{776283F4-355F-4435-B5CA-60DBDA62955E}" type="presParOf" srcId="{1D7379B8-4924-45D8-8243-8D2786CCCA51}" destId="{B2B130F2-42B8-449F-8D7A-BEC5A944A37F}" srcOrd="2" destOrd="0" presId="urn:microsoft.com/office/officeart/2018/2/layout/IconVerticalSolidList"/>
    <dgm:cxn modelId="{4DFD20B4-4A27-49E0-96BE-7E4BC4E333BD}" type="presParOf" srcId="{1D7379B8-4924-45D8-8243-8D2786CCCA51}" destId="{F9435A4D-8B92-4CC6-99D7-83F01F2AED8B}" srcOrd="3" destOrd="0" presId="urn:microsoft.com/office/officeart/2018/2/layout/IconVerticalSolidList"/>
    <dgm:cxn modelId="{08248AD7-5215-4AC8-A7BA-B74B3D0CA172}" type="presParOf" srcId="{A04ACACA-4D3C-42FE-A99B-5EAED1B52D0D}" destId="{E608D3A1-A178-45B7-9270-AA62417E63A3}" srcOrd="3" destOrd="0" presId="urn:microsoft.com/office/officeart/2018/2/layout/IconVerticalSolidList"/>
    <dgm:cxn modelId="{A25B0FE1-E5C5-46C6-B517-604F3AE9CA05}" type="presParOf" srcId="{A04ACACA-4D3C-42FE-A99B-5EAED1B52D0D}" destId="{1BA75A91-86BB-49E2-A7E4-288799B2E8C7}" srcOrd="4" destOrd="0" presId="urn:microsoft.com/office/officeart/2018/2/layout/IconVerticalSolidList"/>
    <dgm:cxn modelId="{5CD47C29-7CBD-4C0E-85CB-3D92532284F5}" type="presParOf" srcId="{1BA75A91-86BB-49E2-A7E4-288799B2E8C7}" destId="{622438DF-7677-45E5-B928-5475124742A9}" srcOrd="0" destOrd="0" presId="urn:microsoft.com/office/officeart/2018/2/layout/IconVerticalSolidList"/>
    <dgm:cxn modelId="{3C0E68A8-969F-474A-ADC4-24A2F048BC89}" type="presParOf" srcId="{1BA75A91-86BB-49E2-A7E4-288799B2E8C7}" destId="{D0147856-1BBA-412A-95F8-F6237FB6FA0F}" srcOrd="1" destOrd="0" presId="urn:microsoft.com/office/officeart/2018/2/layout/IconVerticalSolidList"/>
    <dgm:cxn modelId="{14835278-C154-450E-8C6F-4111477EB327}" type="presParOf" srcId="{1BA75A91-86BB-49E2-A7E4-288799B2E8C7}" destId="{43875332-7A79-4D6B-A61C-2D5B9F707E4D}" srcOrd="2" destOrd="0" presId="urn:microsoft.com/office/officeart/2018/2/layout/IconVerticalSolidList"/>
    <dgm:cxn modelId="{5A3DE62D-5AAB-44B9-A113-60D5FEF24073}" type="presParOf" srcId="{1BA75A91-86BB-49E2-A7E4-288799B2E8C7}" destId="{C57088C1-CB39-4012-A850-BC432D929A0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42314C-B61D-493E-A0B7-81D6CD9FBCE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C2F81E0-2ACF-4E2A-B58B-802EE8C08C97}">
      <dgm:prSet/>
      <dgm:spPr/>
      <dgm:t>
        <a:bodyPr/>
        <a:lstStyle/>
        <a:p>
          <a:pPr>
            <a:lnSpc>
              <a:spcPct val="100000"/>
            </a:lnSpc>
          </a:pPr>
          <a:r>
            <a:rPr lang="en-US" dirty="0"/>
            <a:t>Place your workstation in a location that protects the patient exchange from being seen, overheard or interrupted by others. </a:t>
          </a:r>
        </a:p>
      </dgm:t>
    </dgm:pt>
    <dgm:pt modelId="{126FD963-CEA0-41D5-BF20-A1412B5B89AF}" type="parTrans" cxnId="{DD394F03-1371-4D00-ADF3-DBA239BA503E}">
      <dgm:prSet/>
      <dgm:spPr/>
      <dgm:t>
        <a:bodyPr/>
        <a:lstStyle/>
        <a:p>
          <a:endParaRPr lang="en-US"/>
        </a:p>
      </dgm:t>
    </dgm:pt>
    <dgm:pt modelId="{8A1655A0-8A9A-470F-9011-C01F3F6EF322}" type="sibTrans" cxnId="{DD394F03-1371-4D00-ADF3-DBA239BA503E}">
      <dgm:prSet/>
      <dgm:spPr/>
      <dgm:t>
        <a:bodyPr/>
        <a:lstStyle/>
        <a:p>
          <a:endParaRPr lang="en-US"/>
        </a:p>
      </dgm:t>
    </dgm:pt>
    <dgm:pt modelId="{03065E28-9A69-440F-BB2D-FEC0778059F4}">
      <dgm:prSet/>
      <dgm:spPr/>
      <dgm:t>
        <a:bodyPr/>
        <a:lstStyle/>
        <a:p>
          <a:pPr>
            <a:lnSpc>
              <a:spcPct val="100000"/>
            </a:lnSpc>
          </a:pPr>
          <a:r>
            <a:rPr lang="en-US"/>
            <a:t>Use a professional/neutral backdrop and good lighting. </a:t>
          </a:r>
        </a:p>
      </dgm:t>
    </dgm:pt>
    <dgm:pt modelId="{25433873-0D01-41E3-A831-540B407B4E54}" type="parTrans" cxnId="{0A992864-8BB4-451B-99D9-7A9F42D4A1BA}">
      <dgm:prSet/>
      <dgm:spPr/>
      <dgm:t>
        <a:bodyPr/>
        <a:lstStyle/>
        <a:p>
          <a:endParaRPr lang="en-US"/>
        </a:p>
      </dgm:t>
    </dgm:pt>
    <dgm:pt modelId="{BA55D0F7-B056-4EA2-841A-54826388F096}" type="sibTrans" cxnId="{0A992864-8BB4-451B-99D9-7A9F42D4A1BA}">
      <dgm:prSet/>
      <dgm:spPr/>
      <dgm:t>
        <a:bodyPr/>
        <a:lstStyle/>
        <a:p>
          <a:endParaRPr lang="en-US"/>
        </a:p>
      </dgm:t>
    </dgm:pt>
    <dgm:pt modelId="{487182FA-CA08-4191-B183-D9EA0BF38AE1}">
      <dgm:prSet/>
      <dgm:spPr/>
      <dgm:t>
        <a:bodyPr/>
        <a:lstStyle/>
        <a:p>
          <a:pPr>
            <a:lnSpc>
              <a:spcPct val="100000"/>
            </a:lnSpc>
          </a:pPr>
          <a:r>
            <a:rPr lang="en-US"/>
            <a:t>Ensure that you are dressed professionally.</a:t>
          </a:r>
        </a:p>
      </dgm:t>
    </dgm:pt>
    <dgm:pt modelId="{3FC30F4D-D536-469B-976B-C44A10A079B4}" type="parTrans" cxnId="{C5ABC6B1-DC1B-4437-A5AB-ECBE5BA1AFA2}">
      <dgm:prSet/>
      <dgm:spPr/>
      <dgm:t>
        <a:bodyPr/>
        <a:lstStyle/>
        <a:p>
          <a:endParaRPr lang="en-US"/>
        </a:p>
      </dgm:t>
    </dgm:pt>
    <dgm:pt modelId="{88D1179F-559D-4A65-8EA8-D78F48B916BE}" type="sibTrans" cxnId="{C5ABC6B1-DC1B-4437-A5AB-ECBE5BA1AFA2}">
      <dgm:prSet/>
      <dgm:spPr/>
      <dgm:t>
        <a:bodyPr/>
        <a:lstStyle/>
        <a:p>
          <a:endParaRPr lang="en-US"/>
        </a:p>
      </dgm:t>
    </dgm:pt>
    <dgm:pt modelId="{A6CEFC85-375E-42C4-B708-118C97FCEC7F}">
      <dgm:prSet/>
      <dgm:spPr/>
      <dgm:t>
        <a:bodyPr/>
        <a:lstStyle/>
        <a:p>
          <a:pPr>
            <a:lnSpc>
              <a:spcPct val="100000"/>
            </a:lnSpc>
          </a:pPr>
          <a:r>
            <a:rPr lang="en-US" dirty="0"/>
            <a:t>Position camera so it is directly above the computer window with the patient’s video image.</a:t>
          </a:r>
        </a:p>
      </dgm:t>
    </dgm:pt>
    <dgm:pt modelId="{1C44BB09-E822-4CBA-BC68-310F8881AE45}" type="parTrans" cxnId="{A17330DD-D014-41A8-AE4F-80C0AB50E90E}">
      <dgm:prSet/>
      <dgm:spPr/>
      <dgm:t>
        <a:bodyPr/>
        <a:lstStyle/>
        <a:p>
          <a:endParaRPr lang="en-US"/>
        </a:p>
      </dgm:t>
    </dgm:pt>
    <dgm:pt modelId="{6521F9C2-68DF-4E78-8FEB-93DE294C2711}" type="sibTrans" cxnId="{A17330DD-D014-41A8-AE4F-80C0AB50E90E}">
      <dgm:prSet/>
      <dgm:spPr/>
      <dgm:t>
        <a:bodyPr/>
        <a:lstStyle/>
        <a:p>
          <a:endParaRPr lang="en-US"/>
        </a:p>
      </dgm:t>
    </dgm:pt>
    <dgm:pt modelId="{8C9DA331-E11F-48D0-8062-A3957680CA2B}">
      <dgm:prSet/>
      <dgm:spPr/>
      <dgm:t>
        <a:bodyPr/>
        <a:lstStyle/>
        <a:p>
          <a:pPr>
            <a:lnSpc>
              <a:spcPct val="100000"/>
            </a:lnSpc>
          </a:pPr>
          <a:r>
            <a:rPr lang="en-US" dirty="0"/>
            <a:t>Make extra effort to engage with the patient at all times and assure them that they have your full attention. </a:t>
          </a:r>
        </a:p>
      </dgm:t>
    </dgm:pt>
    <dgm:pt modelId="{3B55661A-E100-451E-8ECF-50880A448088}" type="parTrans" cxnId="{73B1A5BB-84EF-43A5-9D63-DD35F4C37374}">
      <dgm:prSet/>
      <dgm:spPr/>
      <dgm:t>
        <a:bodyPr/>
        <a:lstStyle/>
        <a:p>
          <a:endParaRPr lang="en-US"/>
        </a:p>
      </dgm:t>
    </dgm:pt>
    <dgm:pt modelId="{AE707CF0-14B8-41B0-BBA1-FAEB768654B5}" type="sibTrans" cxnId="{73B1A5BB-84EF-43A5-9D63-DD35F4C37374}">
      <dgm:prSet/>
      <dgm:spPr/>
      <dgm:t>
        <a:bodyPr/>
        <a:lstStyle/>
        <a:p>
          <a:endParaRPr lang="en-US"/>
        </a:p>
      </dgm:t>
    </dgm:pt>
    <dgm:pt modelId="{5CD92E22-DF20-4D26-B44E-B1D59ADBBCFA}">
      <dgm:prSet/>
      <dgm:spPr/>
      <dgm:t>
        <a:bodyPr/>
        <a:lstStyle/>
        <a:p>
          <a:pPr>
            <a:lnSpc>
              <a:spcPct val="100000"/>
            </a:lnSpc>
          </a:pPr>
          <a:r>
            <a:rPr lang="en-US"/>
            <a:t>Eliminate all distractions from your computer and surroundings</a:t>
          </a:r>
        </a:p>
      </dgm:t>
    </dgm:pt>
    <dgm:pt modelId="{706F249C-F1B7-43D8-8307-61C600E3B597}" type="sibTrans" cxnId="{B0598223-F99A-4D74-B2EA-59E46E0F05E1}">
      <dgm:prSet/>
      <dgm:spPr/>
      <dgm:t>
        <a:bodyPr/>
        <a:lstStyle/>
        <a:p>
          <a:endParaRPr lang="en-US"/>
        </a:p>
      </dgm:t>
    </dgm:pt>
    <dgm:pt modelId="{F336FA3C-A69D-4F8B-A95A-E01A10896266}" type="parTrans" cxnId="{B0598223-F99A-4D74-B2EA-59E46E0F05E1}">
      <dgm:prSet/>
      <dgm:spPr/>
      <dgm:t>
        <a:bodyPr/>
        <a:lstStyle/>
        <a:p>
          <a:endParaRPr lang="en-US"/>
        </a:p>
      </dgm:t>
    </dgm:pt>
    <dgm:pt modelId="{7B8942D5-796D-45A1-A235-9EF55F6FF7BD}" type="pres">
      <dgm:prSet presAssocID="{E842314C-B61D-493E-A0B7-81D6CD9FBCE4}" presName="root" presStyleCnt="0">
        <dgm:presLayoutVars>
          <dgm:dir/>
          <dgm:resizeHandles val="exact"/>
        </dgm:presLayoutVars>
      </dgm:prSet>
      <dgm:spPr/>
    </dgm:pt>
    <dgm:pt modelId="{E50137B7-9B83-4AE6-B59A-E561039C2CDC}" type="pres">
      <dgm:prSet presAssocID="{4C2F81E0-2ACF-4E2A-B58B-802EE8C08C97}" presName="compNode" presStyleCnt="0"/>
      <dgm:spPr/>
    </dgm:pt>
    <dgm:pt modelId="{9C6C77CE-D2FD-4F8A-A8F4-F521DCE65B28}" type="pres">
      <dgm:prSet presAssocID="{4C2F81E0-2ACF-4E2A-B58B-802EE8C08C97}" presName="bgRect" presStyleLbl="bgShp" presStyleIdx="0" presStyleCnt="6"/>
      <dgm:spPr/>
    </dgm:pt>
    <dgm:pt modelId="{FF6C7ACA-7266-41EA-8DA6-E0055D96996D}" type="pres">
      <dgm:prSet presAssocID="{4C2F81E0-2ACF-4E2A-B58B-802EE8C08C9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fused Person"/>
        </a:ext>
      </dgm:extLst>
    </dgm:pt>
    <dgm:pt modelId="{EACB010F-4D16-4EF8-B3E6-52BB9EAD7FB6}" type="pres">
      <dgm:prSet presAssocID="{4C2F81E0-2ACF-4E2A-B58B-802EE8C08C97}" presName="spaceRect" presStyleCnt="0"/>
      <dgm:spPr/>
    </dgm:pt>
    <dgm:pt modelId="{777E1BB5-D7FA-4941-B0A2-013BC2DCDF55}" type="pres">
      <dgm:prSet presAssocID="{4C2F81E0-2ACF-4E2A-B58B-802EE8C08C97}" presName="parTx" presStyleLbl="revTx" presStyleIdx="0" presStyleCnt="6">
        <dgm:presLayoutVars>
          <dgm:chMax val="0"/>
          <dgm:chPref val="0"/>
        </dgm:presLayoutVars>
      </dgm:prSet>
      <dgm:spPr/>
    </dgm:pt>
    <dgm:pt modelId="{80F9FC50-16F8-447D-85DE-30356675F089}" type="pres">
      <dgm:prSet presAssocID="{8A1655A0-8A9A-470F-9011-C01F3F6EF322}" presName="sibTrans" presStyleCnt="0"/>
      <dgm:spPr/>
    </dgm:pt>
    <dgm:pt modelId="{536F31F8-B2A0-4C3F-B785-4531261D9709}" type="pres">
      <dgm:prSet presAssocID="{03065E28-9A69-440F-BB2D-FEC0778059F4}" presName="compNode" presStyleCnt="0"/>
      <dgm:spPr/>
    </dgm:pt>
    <dgm:pt modelId="{1188C922-E494-4018-94A9-04D6B53A6237}" type="pres">
      <dgm:prSet presAssocID="{03065E28-9A69-440F-BB2D-FEC0778059F4}" presName="bgRect" presStyleLbl="bgShp" presStyleIdx="1" presStyleCnt="6"/>
      <dgm:spPr/>
    </dgm:pt>
    <dgm:pt modelId="{7F88E852-96CA-453A-A768-0FEEFEF1935F}" type="pres">
      <dgm:prSet presAssocID="{03065E28-9A69-440F-BB2D-FEC0778059F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nglasses Face Outline"/>
        </a:ext>
      </dgm:extLst>
    </dgm:pt>
    <dgm:pt modelId="{E7BF47EF-4D42-439F-930F-CA43932806B1}" type="pres">
      <dgm:prSet presAssocID="{03065E28-9A69-440F-BB2D-FEC0778059F4}" presName="spaceRect" presStyleCnt="0"/>
      <dgm:spPr/>
    </dgm:pt>
    <dgm:pt modelId="{EB2FF0CC-EF99-49F2-8B27-34815F603B04}" type="pres">
      <dgm:prSet presAssocID="{03065E28-9A69-440F-BB2D-FEC0778059F4}" presName="parTx" presStyleLbl="revTx" presStyleIdx="1" presStyleCnt="6">
        <dgm:presLayoutVars>
          <dgm:chMax val="0"/>
          <dgm:chPref val="0"/>
        </dgm:presLayoutVars>
      </dgm:prSet>
      <dgm:spPr/>
    </dgm:pt>
    <dgm:pt modelId="{85DD7610-01F7-472B-BBC5-9D1F1B404094}" type="pres">
      <dgm:prSet presAssocID="{BA55D0F7-B056-4EA2-841A-54826388F096}" presName="sibTrans" presStyleCnt="0"/>
      <dgm:spPr/>
    </dgm:pt>
    <dgm:pt modelId="{D2C84A52-DC06-4AFB-9E7D-D8E3BAE39975}" type="pres">
      <dgm:prSet presAssocID="{487182FA-CA08-4191-B183-D9EA0BF38AE1}" presName="compNode" presStyleCnt="0"/>
      <dgm:spPr/>
    </dgm:pt>
    <dgm:pt modelId="{CD17CF7F-5C2C-4981-9248-E91E030E44CE}" type="pres">
      <dgm:prSet presAssocID="{487182FA-CA08-4191-B183-D9EA0BF38AE1}" presName="bgRect" presStyleLbl="bgShp" presStyleIdx="2" presStyleCnt="6"/>
      <dgm:spPr/>
    </dgm:pt>
    <dgm:pt modelId="{8787645D-BD74-4ABF-858F-D6A7DF8DA84F}" type="pres">
      <dgm:prSet presAssocID="{487182FA-CA08-4191-B183-D9EA0BF38AE1}"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ffice Worker"/>
        </a:ext>
      </dgm:extLst>
    </dgm:pt>
    <dgm:pt modelId="{ADAE713A-42AC-4869-A06E-0C7B43A321AF}" type="pres">
      <dgm:prSet presAssocID="{487182FA-CA08-4191-B183-D9EA0BF38AE1}" presName="spaceRect" presStyleCnt="0"/>
      <dgm:spPr/>
    </dgm:pt>
    <dgm:pt modelId="{4B7B71B5-35EB-434F-894A-10ABBCB09449}" type="pres">
      <dgm:prSet presAssocID="{487182FA-CA08-4191-B183-D9EA0BF38AE1}" presName="parTx" presStyleLbl="revTx" presStyleIdx="2" presStyleCnt="6">
        <dgm:presLayoutVars>
          <dgm:chMax val="0"/>
          <dgm:chPref val="0"/>
        </dgm:presLayoutVars>
      </dgm:prSet>
      <dgm:spPr/>
    </dgm:pt>
    <dgm:pt modelId="{48E05956-61E4-4F70-AAEC-4FF0C8F03A46}" type="pres">
      <dgm:prSet presAssocID="{88D1179F-559D-4A65-8EA8-D78F48B916BE}" presName="sibTrans" presStyleCnt="0"/>
      <dgm:spPr/>
    </dgm:pt>
    <dgm:pt modelId="{F1B010D7-DE9A-4BD3-95B8-84272832888D}" type="pres">
      <dgm:prSet presAssocID="{A6CEFC85-375E-42C4-B708-118C97FCEC7F}" presName="compNode" presStyleCnt="0"/>
      <dgm:spPr/>
    </dgm:pt>
    <dgm:pt modelId="{416C5FAA-B7BB-4F9E-A150-AA9823642AA7}" type="pres">
      <dgm:prSet presAssocID="{A6CEFC85-375E-42C4-B708-118C97FCEC7F}" presName="bgRect" presStyleLbl="bgShp" presStyleIdx="3" presStyleCnt="6"/>
      <dgm:spPr/>
    </dgm:pt>
    <dgm:pt modelId="{D00546F4-6CEF-420A-8F98-620A470EF45A}" type="pres">
      <dgm:prSet presAssocID="{A6CEFC85-375E-42C4-B708-118C97FCEC7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eb cam"/>
        </a:ext>
      </dgm:extLst>
    </dgm:pt>
    <dgm:pt modelId="{0ACCDEF9-526C-4DD1-AAB4-6444329C9DEA}" type="pres">
      <dgm:prSet presAssocID="{A6CEFC85-375E-42C4-B708-118C97FCEC7F}" presName="spaceRect" presStyleCnt="0"/>
      <dgm:spPr/>
    </dgm:pt>
    <dgm:pt modelId="{CFD68750-D27A-4E05-B3A0-6A473D01FAD1}" type="pres">
      <dgm:prSet presAssocID="{A6CEFC85-375E-42C4-B708-118C97FCEC7F}" presName="parTx" presStyleLbl="revTx" presStyleIdx="3" presStyleCnt="6">
        <dgm:presLayoutVars>
          <dgm:chMax val="0"/>
          <dgm:chPref val="0"/>
        </dgm:presLayoutVars>
      </dgm:prSet>
      <dgm:spPr/>
    </dgm:pt>
    <dgm:pt modelId="{FA5A3037-9833-49C7-B77B-16C8A6F0C744}" type="pres">
      <dgm:prSet presAssocID="{6521F9C2-68DF-4E78-8FEB-93DE294C2711}" presName="sibTrans" presStyleCnt="0"/>
      <dgm:spPr/>
    </dgm:pt>
    <dgm:pt modelId="{008FA535-0C53-4A05-8309-AC7A35F370A3}" type="pres">
      <dgm:prSet presAssocID="{5CD92E22-DF20-4D26-B44E-B1D59ADBBCFA}" presName="compNode" presStyleCnt="0"/>
      <dgm:spPr/>
    </dgm:pt>
    <dgm:pt modelId="{F683ED35-9D8F-44E3-BA77-841AE8A7355F}" type="pres">
      <dgm:prSet presAssocID="{5CD92E22-DF20-4D26-B44E-B1D59ADBBCFA}" presName="bgRect" presStyleLbl="bgShp" presStyleIdx="4" presStyleCnt="6"/>
      <dgm:spPr/>
    </dgm:pt>
    <dgm:pt modelId="{DBCE4957-E51E-40B5-B82F-90ED851BC547}" type="pres">
      <dgm:prSet presAssocID="{5CD92E22-DF20-4D26-B44E-B1D59ADBBCF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mart Phone"/>
        </a:ext>
      </dgm:extLst>
    </dgm:pt>
    <dgm:pt modelId="{4487E953-8B44-4FF7-8E61-7A4FC3729786}" type="pres">
      <dgm:prSet presAssocID="{5CD92E22-DF20-4D26-B44E-B1D59ADBBCFA}" presName="spaceRect" presStyleCnt="0"/>
      <dgm:spPr/>
    </dgm:pt>
    <dgm:pt modelId="{074FF4BC-AA08-4EE9-9F38-16787956EB24}" type="pres">
      <dgm:prSet presAssocID="{5CD92E22-DF20-4D26-B44E-B1D59ADBBCFA}" presName="parTx" presStyleLbl="revTx" presStyleIdx="4" presStyleCnt="6">
        <dgm:presLayoutVars>
          <dgm:chMax val="0"/>
          <dgm:chPref val="0"/>
        </dgm:presLayoutVars>
      </dgm:prSet>
      <dgm:spPr/>
    </dgm:pt>
    <dgm:pt modelId="{8D892170-EC11-4FD0-AD3D-C8FA17A6F738}" type="pres">
      <dgm:prSet presAssocID="{706F249C-F1B7-43D8-8307-61C600E3B597}" presName="sibTrans" presStyleCnt="0"/>
      <dgm:spPr/>
    </dgm:pt>
    <dgm:pt modelId="{8DD053DB-A22F-4825-8FB8-58AF5501541F}" type="pres">
      <dgm:prSet presAssocID="{8C9DA331-E11F-48D0-8062-A3957680CA2B}" presName="compNode" presStyleCnt="0"/>
      <dgm:spPr/>
    </dgm:pt>
    <dgm:pt modelId="{D5AF4219-6D01-48E8-975B-EAB732880ED6}" type="pres">
      <dgm:prSet presAssocID="{8C9DA331-E11F-48D0-8062-A3957680CA2B}" presName="bgRect" presStyleLbl="bgShp" presStyleIdx="5" presStyleCnt="6"/>
      <dgm:spPr/>
    </dgm:pt>
    <dgm:pt modelId="{78D0BB91-8F52-472A-B9D1-40DAAD067B35}" type="pres">
      <dgm:prSet presAssocID="{8C9DA331-E11F-48D0-8062-A3957680CA2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tor"/>
        </a:ext>
      </dgm:extLst>
    </dgm:pt>
    <dgm:pt modelId="{40BB529C-268C-4E1A-A958-28B6BF577414}" type="pres">
      <dgm:prSet presAssocID="{8C9DA331-E11F-48D0-8062-A3957680CA2B}" presName="spaceRect" presStyleCnt="0"/>
      <dgm:spPr/>
    </dgm:pt>
    <dgm:pt modelId="{7F20D77E-D62B-4731-A772-0C2ECA6BF19E}" type="pres">
      <dgm:prSet presAssocID="{8C9DA331-E11F-48D0-8062-A3957680CA2B}" presName="parTx" presStyleLbl="revTx" presStyleIdx="5" presStyleCnt="6">
        <dgm:presLayoutVars>
          <dgm:chMax val="0"/>
          <dgm:chPref val="0"/>
        </dgm:presLayoutVars>
      </dgm:prSet>
      <dgm:spPr/>
    </dgm:pt>
  </dgm:ptLst>
  <dgm:cxnLst>
    <dgm:cxn modelId="{DD394F03-1371-4D00-ADF3-DBA239BA503E}" srcId="{E842314C-B61D-493E-A0B7-81D6CD9FBCE4}" destId="{4C2F81E0-2ACF-4E2A-B58B-802EE8C08C97}" srcOrd="0" destOrd="0" parTransId="{126FD963-CEA0-41D5-BF20-A1412B5B89AF}" sibTransId="{8A1655A0-8A9A-470F-9011-C01F3F6EF322}"/>
    <dgm:cxn modelId="{B0598223-F99A-4D74-B2EA-59E46E0F05E1}" srcId="{E842314C-B61D-493E-A0B7-81D6CD9FBCE4}" destId="{5CD92E22-DF20-4D26-B44E-B1D59ADBBCFA}" srcOrd="4" destOrd="0" parTransId="{F336FA3C-A69D-4F8B-A95A-E01A10896266}" sibTransId="{706F249C-F1B7-43D8-8307-61C600E3B597}"/>
    <dgm:cxn modelId="{1604753C-12A5-494C-9ADA-0D4601910B0C}" type="presOf" srcId="{4C2F81E0-2ACF-4E2A-B58B-802EE8C08C97}" destId="{777E1BB5-D7FA-4941-B0A2-013BC2DCDF55}" srcOrd="0" destOrd="0" presId="urn:microsoft.com/office/officeart/2018/2/layout/IconVerticalSolidList"/>
    <dgm:cxn modelId="{0A992864-8BB4-451B-99D9-7A9F42D4A1BA}" srcId="{E842314C-B61D-493E-A0B7-81D6CD9FBCE4}" destId="{03065E28-9A69-440F-BB2D-FEC0778059F4}" srcOrd="1" destOrd="0" parTransId="{25433873-0D01-41E3-A831-540B407B4E54}" sibTransId="{BA55D0F7-B056-4EA2-841A-54826388F096}"/>
    <dgm:cxn modelId="{C8459F9F-6B98-4F63-A1DD-2316A99973EE}" type="presOf" srcId="{A6CEFC85-375E-42C4-B708-118C97FCEC7F}" destId="{CFD68750-D27A-4E05-B3A0-6A473D01FAD1}" srcOrd="0" destOrd="0" presId="urn:microsoft.com/office/officeart/2018/2/layout/IconVerticalSolidList"/>
    <dgm:cxn modelId="{C5ABC6B1-DC1B-4437-A5AB-ECBE5BA1AFA2}" srcId="{E842314C-B61D-493E-A0B7-81D6CD9FBCE4}" destId="{487182FA-CA08-4191-B183-D9EA0BF38AE1}" srcOrd="2" destOrd="0" parTransId="{3FC30F4D-D536-469B-976B-C44A10A079B4}" sibTransId="{88D1179F-559D-4A65-8EA8-D78F48B916BE}"/>
    <dgm:cxn modelId="{73B1A5BB-84EF-43A5-9D63-DD35F4C37374}" srcId="{E842314C-B61D-493E-A0B7-81D6CD9FBCE4}" destId="{8C9DA331-E11F-48D0-8062-A3957680CA2B}" srcOrd="5" destOrd="0" parTransId="{3B55661A-E100-451E-8ECF-50880A448088}" sibTransId="{AE707CF0-14B8-41B0-BBA1-FAEB768654B5}"/>
    <dgm:cxn modelId="{CE3C81D2-4D6A-473C-A296-FD073A79DC71}" type="presOf" srcId="{8C9DA331-E11F-48D0-8062-A3957680CA2B}" destId="{7F20D77E-D62B-4731-A772-0C2ECA6BF19E}" srcOrd="0" destOrd="0" presId="urn:microsoft.com/office/officeart/2018/2/layout/IconVerticalSolidList"/>
    <dgm:cxn modelId="{121764D4-EFEA-4457-971C-D6A3BFD78FA9}" type="presOf" srcId="{5CD92E22-DF20-4D26-B44E-B1D59ADBBCFA}" destId="{074FF4BC-AA08-4EE9-9F38-16787956EB24}" srcOrd="0" destOrd="0" presId="urn:microsoft.com/office/officeart/2018/2/layout/IconVerticalSolidList"/>
    <dgm:cxn modelId="{A17330DD-D014-41A8-AE4F-80C0AB50E90E}" srcId="{E842314C-B61D-493E-A0B7-81D6CD9FBCE4}" destId="{A6CEFC85-375E-42C4-B708-118C97FCEC7F}" srcOrd="3" destOrd="0" parTransId="{1C44BB09-E822-4CBA-BC68-310F8881AE45}" sibTransId="{6521F9C2-68DF-4E78-8FEB-93DE294C2711}"/>
    <dgm:cxn modelId="{B9A819EB-4A6E-4D9E-96C7-D0AFF98A855B}" type="presOf" srcId="{E842314C-B61D-493E-A0B7-81D6CD9FBCE4}" destId="{7B8942D5-796D-45A1-A235-9EF55F6FF7BD}" srcOrd="0" destOrd="0" presId="urn:microsoft.com/office/officeart/2018/2/layout/IconVerticalSolidList"/>
    <dgm:cxn modelId="{57209CF0-FF90-4F20-AEEB-47BF710434DE}" type="presOf" srcId="{487182FA-CA08-4191-B183-D9EA0BF38AE1}" destId="{4B7B71B5-35EB-434F-894A-10ABBCB09449}" srcOrd="0" destOrd="0" presId="urn:microsoft.com/office/officeart/2018/2/layout/IconVerticalSolidList"/>
    <dgm:cxn modelId="{3E59D6FE-FE65-43FB-93A1-5EC0298F0C41}" type="presOf" srcId="{03065E28-9A69-440F-BB2D-FEC0778059F4}" destId="{EB2FF0CC-EF99-49F2-8B27-34815F603B04}" srcOrd="0" destOrd="0" presId="urn:microsoft.com/office/officeart/2018/2/layout/IconVerticalSolidList"/>
    <dgm:cxn modelId="{EFE80B8D-D4F4-4968-AD29-B26BBA164B4D}" type="presParOf" srcId="{7B8942D5-796D-45A1-A235-9EF55F6FF7BD}" destId="{E50137B7-9B83-4AE6-B59A-E561039C2CDC}" srcOrd="0" destOrd="0" presId="urn:microsoft.com/office/officeart/2018/2/layout/IconVerticalSolidList"/>
    <dgm:cxn modelId="{E84C5136-D581-4812-B020-7E8615BAF8B4}" type="presParOf" srcId="{E50137B7-9B83-4AE6-B59A-E561039C2CDC}" destId="{9C6C77CE-D2FD-4F8A-A8F4-F521DCE65B28}" srcOrd="0" destOrd="0" presId="urn:microsoft.com/office/officeart/2018/2/layout/IconVerticalSolidList"/>
    <dgm:cxn modelId="{BD2A9632-BEA5-479F-86D3-CDE8C2CE669C}" type="presParOf" srcId="{E50137B7-9B83-4AE6-B59A-E561039C2CDC}" destId="{FF6C7ACA-7266-41EA-8DA6-E0055D96996D}" srcOrd="1" destOrd="0" presId="urn:microsoft.com/office/officeart/2018/2/layout/IconVerticalSolidList"/>
    <dgm:cxn modelId="{05D586ED-415D-45E0-8E6F-413A696D401F}" type="presParOf" srcId="{E50137B7-9B83-4AE6-B59A-E561039C2CDC}" destId="{EACB010F-4D16-4EF8-B3E6-52BB9EAD7FB6}" srcOrd="2" destOrd="0" presId="urn:microsoft.com/office/officeart/2018/2/layout/IconVerticalSolidList"/>
    <dgm:cxn modelId="{36C0DA26-C5CB-44F2-84E4-CDBBA7AF78C3}" type="presParOf" srcId="{E50137B7-9B83-4AE6-B59A-E561039C2CDC}" destId="{777E1BB5-D7FA-4941-B0A2-013BC2DCDF55}" srcOrd="3" destOrd="0" presId="urn:microsoft.com/office/officeart/2018/2/layout/IconVerticalSolidList"/>
    <dgm:cxn modelId="{E3FB26C1-CD71-4813-B7AE-D34D3EF5DD6D}" type="presParOf" srcId="{7B8942D5-796D-45A1-A235-9EF55F6FF7BD}" destId="{80F9FC50-16F8-447D-85DE-30356675F089}" srcOrd="1" destOrd="0" presId="urn:microsoft.com/office/officeart/2018/2/layout/IconVerticalSolidList"/>
    <dgm:cxn modelId="{AAD61BDE-58BE-45E2-AD7E-D3684C9836EF}" type="presParOf" srcId="{7B8942D5-796D-45A1-A235-9EF55F6FF7BD}" destId="{536F31F8-B2A0-4C3F-B785-4531261D9709}" srcOrd="2" destOrd="0" presId="urn:microsoft.com/office/officeart/2018/2/layout/IconVerticalSolidList"/>
    <dgm:cxn modelId="{510740B2-07CB-400D-BDC3-ADF6DE07E1FE}" type="presParOf" srcId="{536F31F8-B2A0-4C3F-B785-4531261D9709}" destId="{1188C922-E494-4018-94A9-04D6B53A6237}" srcOrd="0" destOrd="0" presId="urn:microsoft.com/office/officeart/2018/2/layout/IconVerticalSolidList"/>
    <dgm:cxn modelId="{518914E3-6F73-4BF5-B423-772EB69A0D35}" type="presParOf" srcId="{536F31F8-B2A0-4C3F-B785-4531261D9709}" destId="{7F88E852-96CA-453A-A768-0FEEFEF1935F}" srcOrd="1" destOrd="0" presId="urn:microsoft.com/office/officeart/2018/2/layout/IconVerticalSolidList"/>
    <dgm:cxn modelId="{BFDAD5BE-5FA2-40E0-83EB-E906DFFFD62C}" type="presParOf" srcId="{536F31F8-B2A0-4C3F-B785-4531261D9709}" destId="{E7BF47EF-4D42-439F-930F-CA43932806B1}" srcOrd="2" destOrd="0" presId="urn:microsoft.com/office/officeart/2018/2/layout/IconVerticalSolidList"/>
    <dgm:cxn modelId="{87AFB208-FB64-4A74-BBBD-453923333FFB}" type="presParOf" srcId="{536F31F8-B2A0-4C3F-B785-4531261D9709}" destId="{EB2FF0CC-EF99-49F2-8B27-34815F603B04}" srcOrd="3" destOrd="0" presId="urn:microsoft.com/office/officeart/2018/2/layout/IconVerticalSolidList"/>
    <dgm:cxn modelId="{AB9CBE71-19C7-4010-B3BD-F2D4053D2DAA}" type="presParOf" srcId="{7B8942D5-796D-45A1-A235-9EF55F6FF7BD}" destId="{85DD7610-01F7-472B-BBC5-9D1F1B404094}" srcOrd="3" destOrd="0" presId="urn:microsoft.com/office/officeart/2018/2/layout/IconVerticalSolidList"/>
    <dgm:cxn modelId="{8602CBF9-D4D5-4CE5-90F5-641C597C9D5B}" type="presParOf" srcId="{7B8942D5-796D-45A1-A235-9EF55F6FF7BD}" destId="{D2C84A52-DC06-4AFB-9E7D-D8E3BAE39975}" srcOrd="4" destOrd="0" presId="urn:microsoft.com/office/officeart/2018/2/layout/IconVerticalSolidList"/>
    <dgm:cxn modelId="{2AFB1E62-E2BB-41FB-918E-475A52C19739}" type="presParOf" srcId="{D2C84A52-DC06-4AFB-9E7D-D8E3BAE39975}" destId="{CD17CF7F-5C2C-4981-9248-E91E030E44CE}" srcOrd="0" destOrd="0" presId="urn:microsoft.com/office/officeart/2018/2/layout/IconVerticalSolidList"/>
    <dgm:cxn modelId="{C764BD62-B49D-4AF0-AF0C-651BF3AEDE90}" type="presParOf" srcId="{D2C84A52-DC06-4AFB-9E7D-D8E3BAE39975}" destId="{8787645D-BD74-4ABF-858F-D6A7DF8DA84F}" srcOrd="1" destOrd="0" presId="urn:microsoft.com/office/officeart/2018/2/layout/IconVerticalSolidList"/>
    <dgm:cxn modelId="{E762713A-DF77-4E52-817B-E1C6ACD0E6D5}" type="presParOf" srcId="{D2C84A52-DC06-4AFB-9E7D-D8E3BAE39975}" destId="{ADAE713A-42AC-4869-A06E-0C7B43A321AF}" srcOrd="2" destOrd="0" presId="urn:microsoft.com/office/officeart/2018/2/layout/IconVerticalSolidList"/>
    <dgm:cxn modelId="{1508F16A-0B8F-4D5F-94AD-47D61E264C49}" type="presParOf" srcId="{D2C84A52-DC06-4AFB-9E7D-D8E3BAE39975}" destId="{4B7B71B5-35EB-434F-894A-10ABBCB09449}" srcOrd="3" destOrd="0" presId="urn:microsoft.com/office/officeart/2018/2/layout/IconVerticalSolidList"/>
    <dgm:cxn modelId="{4994B596-0BB0-411D-A014-D5E74849B7F9}" type="presParOf" srcId="{7B8942D5-796D-45A1-A235-9EF55F6FF7BD}" destId="{48E05956-61E4-4F70-AAEC-4FF0C8F03A46}" srcOrd="5" destOrd="0" presId="urn:microsoft.com/office/officeart/2018/2/layout/IconVerticalSolidList"/>
    <dgm:cxn modelId="{65F98D46-BB53-4BF5-8C8C-1BE20B0C2CC4}" type="presParOf" srcId="{7B8942D5-796D-45A1-A235-9EF55F6FF7BD}" destId="{F1B010D7-DE9A-4BD3-95B8-84272832888D}" srcOrd="6" destOrd="0" presId="urn:microsoft.com/office/officeart/2018/2/layout/IconVerticalSolidList"/>
    <dgm:cxn modelId="{3ADAB906-9071-4254-86A3-293CD3AE8551}" type="presParOf" srcId="{F1B010D7-DE9A-4BD3-95B8-84272832888D}" destId="{416C5FAA-B7BB-4F9E-A150-AA9823642AA7}" srcOrd="0" destOrd="0" presId="urn:microsoft.com/office/officeart/2018/2/layout/IconVerticalSolidList"/>
    <dgm:cxn modelId="{F69BF020-9907-4B94-B7DB-1D6B4CD0596C}" type="presParOf" srcId="{F1B010D7-DE9A-4BD3-95B8-84272832888D}" destId="{D00546F4-6CEF-420A-8F98-620A470EF45A}" srcOrd="1" destOrd="0" presId="urn:microsoft.com/office/officeart/2018/2/layout/IconVerticalSolidList"/>
    <dgm:cxn modelId="{224464B1-2C75-4418-85EC-937D84D3DABD}" type="presParOf" srcId="{F1B010D7-DE9A-4BD3-95B8-84272832888D}" destId="{0ACCDEF9-526C-4DD1-AAB4-6444329C9DEA}" srcOrd="2" destOrd="0" presId="urn:microsoft.com/office/officeart/2018/2/layout/IconVerticalSolidList"/>
    <dgm:cxn modelId="{A3618F5C-5144-412E-8E10-A60D53AA8390}" type="presParOf" srcId="{F1B010D7-DE9A-4BD3-95B8-84272832888D}" destId="{CFD68750-D27A-4E05-B3A0-6A473D01FAD1}" srcOrd="3" destOrd="0" presId="urn:microsoft.com/office/officeart/2018/2/layout/IconVerticalSolidList"/>
    <dgm:cxn modelId="{A447B930-BAD8-48AC-A2C5-978C7F07F8B6}" type="presParOf" srcId="{7B8942D5-796D-45A1-A235-9EF55F6FF7BD}" destId="{FA5A3037-9833-49C7-B77B-16C8A6F0C744}" srcOrd="7" destOrd="0" presId="urn:microsoft.com/office/officeart/2018/2/layout/IconVerticalSolidList"/>
    <dgm:cxn modelId="{7C4FDFA9-F9E9-40F8-83AB-67CA50626797}" type="presParOf" srcId="{7B8942D5-796D-45A1-A235-9EF55F6FF7BD}" destId="{008FA535-0C53-4A05-8309-AC7A35F370A3}" srcOrd="8" destOrd="0" presId="urn:microsoft.com/office/officeart/2018/2/layout/IconVerticalSolidList"/>
    <dgm:cxn modelId="{DDD5C5DB-9167-4243-91D0-89AF0729CC01}" type="presParOf" srcId="{008FA535-0C53-4A05-8309-AC7A35F370A3}" destId="{F683ED35-9D8F-44E3-BA77-841AE8A7355F}" srcOrd="0" destOrd="0" presId="urn:microsoft.com/office/officeart/2018/2/layout/IconVerticalSolidList"/>
    <dgm:cxn modelId="{AD8BD2E8-FF9F-43D1-B2DC-B20144701ADB}" type="presParOf" srcId="{008FA535-0C53-4A05-8309-AC7A35F370A3}" destId="{DBCE4957-E51E-40B5-B82F-90ED851BC547}" srcOrd="1" destOrd="0" presId="urn:microsoft.com/office/officeart/2018/2/layout/IconVerticalSolidList"/>
    <dgm:cxn modelId="{5687E86D-7DAF-43C8-A238-E2E0EEB6D86D}" type="presParOf" srcId="{008FA535-0C53-4A05-8309-AC7A35F370A3}" destId="{4487E953-8B44-4FF7-8E61-7A4FC3729786}" srcOrd="2" destOrd="0" presId="urn:microsoft.com/office/officeart/2018/2/layout/IconVerticalSolidList"/>
    <dgm:cxn modelId="{0E055A91-18E5-4ADE-8E39-049B14A48026}" type="presParOf" srcId="{008FA535-0C53-4A05-8309-AC7A35F370A3}" destId="{074FF4BC-AA08-4EE9-9F38-16787956EB24}" srcOrd="3" destOrd="0" presId="urn:microsoft.com/office/officeart/2018/2/layout/IconVerticalSolidList"/>
    <dgm:cxn modelId="{F50702B7-EA88-4669-833D-84CAF6A61674}" type="presParOf" srcId="{7B8942D5-796D-45A1-A235-9EF55F6FF7BD}" destId="{8D892170-EC11-4FD0-AD3D-C8FA17A6F738}" srcOrd="9" destOrd="0" presId="urn:microsoft.com/office/officeart/2018/2/layout/IconVerticalSolidList"/>
    <dgm:cxn modelId="{AF910141-AC87-4870-B1E3-30720C153CC1}" type="presParOf" srcId="{7B8942D5-796D-45A1-A235-9EF55F6FF7BD}" destId="{8DD053DB-A22F-4825-8FB8-58AF5501541F}" srcOrd="10" destOrd="0" presId="urn:microsoft.com/office/officeart/2018/2/layout/IconVerticalSolidList"/>
    <dgm:cxn modelId="{25CBB716-E05C-44AE-8A82-3F28CD683CCD}" type="presParOf" srcId="{8DD053DB-A22F-4825-8FB8-58AF5501541F}" destId="{D5AF4219-6D01-48E8-975B-EAB732880ED6}" srcOrd="0" destOrd="0" presId="urn:microsoft.com/office/officeart/2018/2/layout/IconVerticalSolidList"/>
    <dgm:cxn modelId="{8ED03E05-1F4A-48C3-8B20-3DBE4A760B9C}" type="presParOf" srcId="{8DD053DB-A22F-4825-8FB8-58AF5501541F}" destId="{78D0BB91-8F52-472A-B9D1-40DAAD067B35}" srcOrd="1" destOrd="0" presId="urn:microsoft.com/office/officeart/2018/2/layout/IconVerticalSolidList"/>
    <dgm:cxn modelId="{DA60711E-9DD9-4836-BC4D-C186ED38835C}" type="presParOf" srcId="{8DD053DB-A22F-4825-8FB8-58AF5501541F}" destId="{40BB529C-268C-4E1A-A958-28B6BF577414}" srcOrd="2" destOrd="0" presId="urn:microsoft.com/office/officeart/2018/2/layout/IconVerticalSolidList"/>
    <dgm:cxn modelId="{16A72455-EEB4-4612-A292-532F85EB14F3}" type="presParOf" srcId="{8DD053DB-A22F-4825-8FB8-58AF5501541F}" destId="{7F20D77E-D62B-4731-A772-0C2ECA6BF19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BAA512-C1FB-4690-8994-D6EB62CCAD19}" type="doc">
      <dgm:prSet loTypeId="urn:microsoft.com/office/officeart/2005/8/layout/vProcess5" loCatId="process" qsTypeId="urn:microsoft.com/office/officeart/2005/8/quickstyle/simple4" qsCatId="simple" csTypeId="urn:microsoft.com/office/officeart/2005/8/colors/colorful5" csCatId="colorful"/>
      <dgm:spPr/>
      <dgm:t>
        <a:bodyPr/>
        <a:lstStyle/>
        <a:p>
          <a:endParaRPr lang="en-US"/>
        </a:p>
      </dgm:t>
    </dgm:pt>
    <dgm:pt modelId="{D36213E1-DF88-45CD-A4AA-82670B1549DD}">
      <dgm:prSet/>
      <dgm:spPr/>
      <dgm:t>
        <a:bodyPr/>
        <a:lstStyle/>
        <a:p>
          <a:r>
            <a:rPr lang="en-CA"/>
            <a:t>Just like you don’t have non verbal cues from patients, they don’t have non-verbal cues from you. So use your active listening skills!</a:t>
          </a:r>
          <a:endParaRPr lang="en-US"/>
        </a:p>
      </dgm:t>
    </dgm:pt>
    <dgm:pt modelId="{A6724FD6-B7DD-4B02-B499-A26DF59EFE3E}" type="parTrans" cxnId="{8D3FF24A-212E-451C-8529-933DFB386729}">
      <dgm:prSet/>
      <dgm:spPr/>
      <dgm:t>
        <a:bodyPr/>
        <a:lstStyle/>
        <a:p>
          <a:endParaRPr lang="en-US"/>
        </a:p>
      </dgm:t>
    </dgm:pt>
    <dgm:pt modelId="{4AAB7DED-1FA6-4E12-80B7-E502EC9338D9}" type="sibTrans" cxnId="{8D3FF24A-212E-451C-8529-933DFB386729}">
      <dgm:prSet/>
      <dgm:spPr/>
      <dgm:t>
        <a:bodyPr/>
        <a:lstStyle/>
        <a:p>
          <a:endParaRPr lang="en-US"/>
        </a:p>
      </dgm:t>
    </dgm:pt>
    <dgm:pt modelId="{51DCE341-6FB3-4E2C-BD75-FDB3081B856B}">
      <dgm:prSet/>
      <dgm:spPr/>
      <dgm:t>
        <a:bodyPr/>
        <a:lstStyle/>
        <a:p>
          <a:r>
            <a:rPr lang="en-CA"/>
            <a:t>After the patient speaks, summarize or use statements such as “what I hear you saying is…”</a:t>
          </a:r>
          <a:endParaRPr lang="en-US"/>
        </a:p>
      </dgm:t>
    </dgm:pt>
    <dgm:pt modelId="{D889D7E2-E76C-4352-BB99-6E4F97204A88}" type="parTrans" cxnId="{E30D8FF0-6077-4842-83F4-A131F86856B5}">
      <dgm:prSet/>
      <dgm:spPr/>
      <dgm:t>
        <a:bodyPr/>
        <a:lstStyle/>
        <a:p>
          <a:endParaRPr lang="en-US"/>
        </a:p>
      </dgm:t>
    </dgm:pt>
    <dgm:pt modelId="{667FCD00-EEFD-4343-AA22-582790FB76BE}" type="sibTrans" cxnId="{E30D8FF0-6077-4842-83F4-A131F86856B5}">
      <dgm:prSet/>
      <dgm:spPr/>
      <dgm:t>
        <a:bodyPr/>
        <a:lstStyle/>
        <a:p>
          <a:endParaRPr lang="en-US"/>
        </a:p>
      </dgm:t>
    </dgm:pt>
    <dgm:pt modelId="{C6D0BEE9-A420-4F3C-A473-9305619A3530}" type="pres">
      <dgm:prSet presAssocID="{56BAA512-C1FB-4690-8994-D6EB62CCAD19}" presName="outerComposite" presStyleCnt="0">
        <dgm:presLayoutVars>
          <dgm:chMax val="5"/>
          <dgm:dir/>
          <dgm:resizeHandles val="exact"/>
        </dgm:presLayoutVars>
      </dgm:prSet>
      <dgm:spPr/>
    </dgm:pt>
    <dgm:pt modelId="{89078C49-3AE5-404E-972A-7BAD93672694}" type="pres">
      <dgm:prSet presAssocID="{56BAA512-C1FB-4690-8994-D6EB62CCAD19}" presName="dummyMaxCanvas" presStyleCnt="0">
        <dgm:presLayoutVars/>
      </dgm:prSet>
      <dgm:spPr/>
    </dgm:pt>
    <dgm:pt modelId="{AB4C638B-4E43-47F8-8180-773AF25C3D04}" type="pres">
      <dgm:prSet presAssocID="{56BAA512-C1FB-4690-8994-D6EB62CCAD19}" presName="TwoNodes_1" presStyleLbl="node1" presStyleIdx="0" presStyleCnt="2">
        <dgm:presLayoutVars>
          <dgm:bulletEnabled val="1"/>
        </dgm:presLayoutVars>
      </dgm:prSet>
      <dgm:spPr/>
    </dgm:pt>
    <dgm:pt modelId="{94BF46A0-97DA-4757-9FC9-0F4D801B7027}" type="pres">
      <dgm:prSet presAssocID="{56BAA512-C1FB-4690-8994-D6EB62CCAD19}" presName="TwoNodes_2" presStyleLbl="node1" presStyleIdx="1" presStyleCnt="2">
        <dgm:presLayoutVars>
          <dgm:bulletEnabled val="1"/>
        </dgm:presLayoutVars>
      </dgm:prSet>
      <dgm:spPr/>
    </dgm:pt>
    <dgm:pt modelId="{105A4230-065B-40D2-9F7D-B8CE0730B378}" type="pres">
      <dgm:prSet presAssocID="{56BAA512-C1FB-4690-8994-D6EB62CCAD19}" presName="TwoConn_1-2" presStyleLbl="fgAccFollowNode1" presStyleIdx="0" presStyleCnt="1">
        <dgm:presLayoutVars>
          <dgm:bulletEnabled val="1"/>
        </dgm:presLayoutVars>
      </dgm:prSet>
      <dgm:spPr/>
    </dgm:pt>
    <dgm:pt modelId="{F977BA3E-6703-413A-9D79-68DA0DF511AC}" type="pres">
      <dgm:prSet presAssocID="{56BAA512-C1FB-4690-8994-D6EB62CCAD19}" presName="TwoNodes_1_text" presStyleLbl="node1" presStyleIdx="1" presStyleCnt="2">
        <dgm:presLayoutVars>
          <dgm:bulletEnabled val="1"/>
        </dgm:presLayoutVars>
      </dgm:prSet>
      <dgm:spPr/>
    </dgm:pt>
    <dgm:pt modelId="{2E7688EE-3A82-4678-8B45-39321904DE6D}" type="pres">
      <dgm:prSet presAssocID="{56BAA512-C1FB-4690-8994-D6EB62CCAD19}" presName="TwoNodes_2_text" presStyleLbl="node1" presStyleIdx="1" presStyleCnt="2">
        <dgm:presLayoutVars>
          <dgm:bulletEnabled val="1"/>
        </dgm:presLayoutVars>
      </dgm:prSet>
      <dgm:spPr/>
    </dgm:pt>
  </dgm:ptLst>
  <dgm:cxnLst>
    <dgm:cxn modelId="{43BEE02B-DCD4-4552-AAE7-A77ECBF97708}" type="presOf" srcId="{D36213E1-DF88-45CD-A4AA-82670B1549DD}" destId="{F977BA3E-6703-413A-9D79-68DA0DF511AC}" srcOrd="1" destOrd="0" presId="urn:microsoft.com/office/officeart/2005/8/layout/vProcess5"/>
    <dgm:cxn modelId="{E7AABD45-3024-4D91-B4C8-3F50516DABE3}" type="presOf" srcId="{51DCE341-6FB3-4E2C-BD75-FDB3081B856B}" destId="{2E7688EE-3A82-4678-8B45-39321904DE6D}" srcOrd="1" destOrd="0" presId="urn:microsoft.com/office/officeart/2005/8/layout/vProcess5"/>
    <dgm:cxn modelId="{3D119766-F85F-44F0-8638-3E8A586FCD81}" type="presOf" srcId="{D36213E1-DF88-45CD-A4AA-82670B1549DD}" destId="{AB4C638B-4E43-47F8-8180-773AF25C3D04}" srcOrd="0" destOrd="0" presId="urn:microsoft.com/office/officeart/2005/8/layout/vProcess5"/>
    <dgm:cxn modelId="{8D3FF24A-212E-451C-8529-933DFB386729}" srcId="{56BAA512-C1FB-4690-8994-D6EB62CCAD19}" destId="{D36213E1-DF88-45CD-A4AA-82670B1549DD}" srcOrd="0" destOrd="0" parTransId="{A6724FD6-B7DD-4B02-B499-A26DF59EFE3E}" sibTransId="{4AAB7DED-1FA6-4E12-80B7-E502EC9338D9}"/>
    <dgm:cxn modelId="{291FAF4D-A81F-493E-BBA4-B51277AB33D1}" type="presOf" srcId="{56BAA512-C1FB-4690-8994-D6EB62CCAD19}" destId="{C6D0BEE9-A420-4F3C-A473-9305619A3530}" srcOrd="0" destOrd="0" presId="urn:microsoft.com/office/officeart/2005/8/layout/vProcess5"/>
    <dgm:cxn modelId="{79B75A8B-0A2A-43F4-90C7-8200DC894BD9}" type="presOf" srcId="{4AAB7DED-1FA6-4E12-80B7-E502EC9338D9}" destId="{105A4230-065B-40D2-9F7D-B8CE0730B378}" srcOrd="0" destOrd="0" presId="urn:microsoft.com/office/officeart/2005/8/layout/vProcess5"/>
    <dgm:cxn modelId="{725D7ED9-968E-4448-A00C-D9B6BE1EF327}" type="presOf" srcId="{51DCE341-6FB3-4E2C-BD75-FDB3081B856B}" destId="{94BF46A0-97DA-4757-9FC9-0F4D801B7027}" srcOrd="0" destOrd="0" presId="urn:microsoft.com/office/officeart/2005/8/layout/vProcess5"/>
    <dgm:cxn modelId="{E30D8FF0-6077-4842-83F4-A131F86856B5}" srcId="{56BAA512-C1FB-4690-8994-D6EB62CCAD19}" destId="{51DCE341-6FB3-4E2C-BD75-FDB3081B856B}" srcOrd="1" destOrd="0" parTransId="{D889D7E2-E76C-4352-BB99-6E4F97204A88}" sibTransId="{667FCD00-EEFD-4343-AA22-582790FB76BE}"/>
    <dgm:cxn modelId="{7496459D-CB0F-4307-BE5B-D480F85D7407}" type="presParOf" srcId="{C6D0BEE9-A420-4F3C-A473-9305619A3530}" destId="{89078C49-3AE5-404E-972A-7BAD93672694}" srcOrd="0" destOrd="0" presId="urn:microsoft.com/office/officeart/2005/8/layout/vProcess5"/>
    <dgm:cxn modelId="{5215BC46-96C9-4F7D-8854-3DB149E0C5AD}" type="presParOf" srcId="{C6D0BEE9-A420-4F3C-A473-9305619A3530}" destId="{AB4C638B-4E43-47F8-8180-773AF25C3D04}" srcOrd="1" destOrd="0" presId="urn:microsoft.com/office/officeart/2005/8/layout/vProcess5"/>
    <dgm:cxn modelId="{D627FB06-C87B-4CFC-9C2B-1E2A427F62F2}" type="presParOf" srcId="{C6D0BEE9-A420-4F3C-A473-9305619A3530}" destId="{94BF46A0-97DA-4757-9FC9-0F4D801B7027}" srcOrd="2" destOrd="0" presId="urn:microsoft.com/office/officeart/2005/8/layout/vProcess5"/>
    <dgm:cxn modelId="{72F7C679-14D8-42F2-A93B-3CBC9D834EDE}" type="presParOf" srcId="{C6D0BEE9-A420-4F3C-A473-9305619A3530}" destId="{105A4230-065B-40D2-9F7D-B8CE0730B378}" srcOrd="3" destOrd="0" presId="urn:microsoft.com/office/officeart/2005/8/layout/vProcess5"/>
    <dgm:cxn modelId="{D18E932E-1ABF-49EF-B0C4-12ECB6C8790A}" type="presParOf" srcId="{C6D0BEE9-A420-4F3C-A473-9305619A3530}" destId="{F977BA3E-6703-413A-9D79-68DA0DF511AC}" srcOrd="4" destOrd="0" presId="urn:microsoft.com/office/officeart/2005/8/layout/vProcess5"/>
    <dgm:cxn modelId="{0DFFE6F9-29C7-4F85-B4EE-9D14C1998314}" type="presParOf" srcId="{C6D0BEE9-A420-4F3C-A473-9305619A3530}" destId="{2E7688EE-3A82-4678-8B45-39321904DE6D}"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689745-09B2-45AD-8724-7ADB57B1CA1A}" type="doc">
      <dgm:prSet loTypeId="urn:microsoft.com/office/officeart/2016/7/layout/VerticalHollowActionList" loCatId="List" qsTypeId="urn:microsoft.com/office/officeart/2005/8/quickstyle/simple4" qsCatId="simple" csTypeId="urn:microsoft.com/office/officeart/2005/8/colors/colorful2" csCatId="colorful" phldr="1"/>
      <dgm:spPr/>
      <dgm:t>
        <a:bodyPr/>
        <a:lstStyle/>
        <a:p>
          <a:endParaRPr lang="en-US"/>
        </a:p>
      </dgm:t>
    </dgm:pt>
    <dgm:pt modelId="{4D34F0CA-876B-4D6C-9C24-E076F8D24E54}">
      <dgm:prSet/>
      <dgm:spPr/>
      <dgm:t>
        <a:bodyPr/>
        <a:lstStyle/>
        <a:p>
          <a:r>
            <a:rPr lang="en-US" dirty="0"/>
            <a:t>Template</a:t>
          </a:r>
        </a:p>
      </dgm:t>
    </dgm:pt>
    <dgm:pt modelId="{8A91FE3C-DD91-4034-8662-00131F2DE222}" type="parTrans" cxnId="{1F32E47E-3EAA-4FA6-9B8A-4CCB16D6D5D5}">
      <dgm:prSet/>
      <dgm:spPr/>
      <dgm:t>
        <a:bodyPr/>
        <a:lstStyle/>
        <a:p>
          <a:endParaRPr lang="en-US"/>
        </a:p>
      </dgm:t>
    </dgm:pt>
    <dgm:pt modelId="{07561441-DF31-4C03-9927-0BD1C75A86EE}" type="sibTrans" cxnId="{1F32E47E-3EAA-4FA6-9B8A-4CCB16D6D5D5}">
      <dgm:prSet/>
      <dgm:spPr/>
      <dgm:t>
        <a:bodyPr/>
        <a:lstStyle/>
        <a:p>
          <a:endParaRPr lang="en-US"/>
        </a:p>
      </dgm:t>
    </dgm:pt>
    <dgm:pt modelId="{55DC38AB-9663-45E9-873E-402A917036FA}">
      <dgm:prSet/>
      <dgm:spPr/>
      <dgm:t>
        <a:bodyPr/>
        <a:lstStyle/>
        <a:p>
          <a:r>
            <a:rPr lang="en-US"/>
            <a:t>If you have a template or macro for virtual care visits, use them.</a:t>
          </a:r>
        </a:p>
      </dgm:t>
    </dgm:pt>
    <dgm:pt modelId="{75455008-73E6-41D4-852F-EBA4FE16DC38}" type="parTrans" cxnId="{326B9405-3531-4E3D-843C-B658E73B618F}">
      <dgm:prSet/>
      <dgm:spPr/>
      <dgm:t>
        <a:bodyPr/>
        <a:lstStyle/>
        <a:p>
          <a:endParaRPr lang="en-US"/>
        </a:p>
      </dgm:t>
    </dgm:pt>
    <dgm:pt modelId="{AE651BDB-76D1-445F-89F0-ED148AFC6CE3}" type="sibTrans" cxnId="{326B9405-3531-4E3D-843C-B658E73B618F}">
      <dgm:prSet/>
      <dgm:spPr/>
      <dgm:t>
        <a:bodyPr/>
        <a:lstStyle/>
        <a:p>
          <a:endParaRPr lang="en-US"/>
        </a:p>
      </dgm:t>
    </dgm:pt>
    <dgm:pt modelId="{23BB5302-B356-43AE-8B90-B482675AB298}">
      <dgm:prSet/>
      <dgm:spPr/>
      <dgm:t>
        <a:bodyPr/>
        <a:lstStyle/>
        <a:p>
          <a:r>
            <a:rPr lang="en-US" dirty="0"/>
            <a:t>Consent</a:t>
          </a:r>
        </a:p>
      </dgm:t>
    </dgm:pt>
    <dgm:pt modelId="{F5570C58-787D-4BD9-B04B-4F819DE4FC8F}" type="parTrans" cxnId="{B5C0EC31-D4EC-40A6-A755-FD9D8579FF4A}">
      <dgm:prSet/>
      <dgm:spPr/>
      <dgm:t>
        <a:bodyPr/>
        <a:lstStyle/>
        <a:p>
          <a:endParaRPr lang="en-US"/>
        </a:p>
      </dgm:t>
    </dgm:pt>
    <dgm:pt modelId="{6E024506-AC54-4DA8-AF72-4E246DEE29DA}" type="sibTrans" cxnId="{B5C0EC31-D4EC-40A6-A755-FD9D8579FF4A}">
      <dgm:prSet/>
      <dgm:spPr/>
      <dgm:t>
        <a:bodyPr/>
        <a:lstStyle/>
        <a:p>
          <a:endParaRPr lang="en-US"/>
        </a:p>
      </dgm:t>
    </dgm:pt>
    <dgm:pt modelId="{6DA22C28-D14A-46BE-BEF6-6ED45377FC16}">
      <dgm:prSet/>
      <dgm:spPr/>
      <dgm:t>
        <a:bodyPr/>
        <a:lstStyle/>
        <a:p>
          <a:r>
            <a:rPr lang="en-US"/>
            <a:t>Document consent to virtual care.</a:t>
          </a:r>
        </a:p>
      </dgm:t>
    </dgm:pt>
    <dgm:pt modelId="{3A2C575A-A5A4-4017-B3A2-888FF4AA3676}" type="parTrans" cxnId="{C67BE7EF-AB65-4371-ABA3-1F43FF86832B}">
      <dgm:prSet/>
      <dgm:spPr/>
      <dgm:t>
        <a:bodyPr/>
        <a:lstStyle/>
        <a:p>
          <a:endParaRPr lang="en-US"/>
        </a:p>
      </dgm:t>
    </dgm:pt>
    <dgm:pt modelId="{BE85B783-7EB8-4CC5-94E6-CA9CA6700E63}" type="sibTrans" cxnId="{C67BE7EF-AB65-4371-ABA3-1F43FF86832B}">
      <dgm:prSet/>
      <dgm:spPr/>
      <dgm:t>
        <a:bodyPr/>
        <a:lstStyle/>
        <a:p>
          <a:endParaRPr lang="en-US"/>
        </a:p>
      </dgm:t>
    </dgm:pt>
    <dgm:pt modelId="{D8310EC5-5CCD-45F2-ACDD-8275E40EB556}">
      <dgm:prSet/>
      <dgm:spPr/>
      <dgm:t>
        <a:bodyPr/>
        <a:lstStyle/>
        <a:p>
          <a:r>
            <a:rPr lang="en-US" dirty="0"/>
            <a:t>Exam</a:t>
          </a:r>
        </a:p>
      </dgm:t>
    </dgm:pt>
    <dgm:pt modelId="{AEA4CB1A-3D91-45D3-B4FF-33766CFCAD52}" type="parTrans" cxnId="{6D8556C0-374F-4A06-B2FB-1BDCE1D7C880}">
      <dgm:prSet/>
      <dgm:spPr/>
      <dgm:t>
        <a:bodyPr/>
        <a:lstStyle/>
        <a:p>
          <a:endParaRPr lang="en-US"/>
        </a:p>
      </dgm:t>
    </dgm:pt>
    <dgm:pt modelId="{CB68B655-6A03-443E-9752-21914B199E17}" type="sibTrans" cxnId="{6D8556C0-374F-4A06-B2FB-1BDCE1D7C880}">
      <dgm:prSet/>
      <dgm:spPr/>
      <dgm:t>
        <a:bodyPr/>
        <a:lstStyle/>
        <a:p>
          <a:endParaRPr lang="en-US"/>
        </a:p>
      </dgm:t>
    </dgm:pt>
    <dgm:pt modelId="{0DECACA1-0978-46D4-8B06-73CE26E24FBF}">
      <dgm:prSet/>
      <dgm:spPr/>
      <dgm:t>
        <a:bodyPr/>
        <a:lstStyle/>
        <a:p>
          <a:r>
            <a:rPr lang="en-US" dirty="0"/>
            <a:t>Document any physical exam findings.</a:t>
          </a:r>
        </a:p>
      </dgm:t>
    </dgm:pt>
    <dgm:pt modelId="{23DF7814-1BB3-4884-83E3-51F3B6BB939D}" type="parTrans" cxnId="{C3471525-04FE-4FC3-93D7-676695246C2D}">
      <dgm:prSet/>
      <dgm:spPr/>
      <dgm:t>
        <a:bodyPr/>
        <a:lstStyle/>
        <a:p>
          <a:endParaRPr lang="en-US"/>
        </a:p>
      </dgm:t>
    </dgm:pt>
    <dgm:pt modelId="{EEA681DE-DEF7-4EF6-BF21-07298A45BC7D}" type="sibTrans" cxnId="{C3471525-04FE-4FC3-93D7-676695246C2D}">
      <dgm:prSet/>
      <dgm:spPr/>
      <dgm:t>
        <a:bodyPr/>
        <a:lstStyle/>
        <a:p>
          <a:endParaRPr lang="en-US"/>
        </a:p>
      </dgm:t>
    </dgm:pt>
    <dgm:pt modelId="{66A4F006-EE3F-4A8A-A7C6-6C2AD765B7EB}">
      <dgm:prSet/>
      <dgm:spPr/>
      <dgm:t>
        <a:bodyPr/>
        <a:lstStyle/>
        <a:p>
          <a:r>
            <a:rPr lang="en-US" dirty="0"/>
            <a:t>Time</a:t>
          </a:r>
        </a:p>
      </dgm:t>
    </dgm:pt>
    <dgm:pt modelId="{FB20DB58-43DE-4570-88DE-D78745AB75C5}" type="parTrans" cxnId="{C0444C36-4579-4238-9DD5-FDEDE7BD8C87}">
      <dgm:prSet/>
      <dgm:spPr/>
      <dgm:t>
        <a:bodyPr/>
        <a:lstStyle/>
        <a:p>
          <a:endParaRPr lang="en-US"/>
        </a:p>
      </dgm:t>
    </dgm:pt>
    <dgm:pt modelId="{78A662D9-F35C-4FDD-A69A-39FA315C3DCE}" type="sibTrans" cxnId="{C0444C36-4579-4238-9DD5-FDEDE7BD8C87}">
      <dgm:prSet/>
      <dgm:spPr/>
      <dgm:t>
        <a:bodyPr/>
        <a:lstStyle/>
        <a:p>
          <a:endParaRPr lang="en-US"/>
        </a:p>
      </dgm:t>
    </dgm:pt>
    <dgm:pt modelId="{B9A3E757-D082-4A6D-9ED1-520BD6C7D1AE}">
      <dgm:prSet/>
      <dgm:spPr/>
      <dgm:t>
        <a:bodyPr/>
        <a:lstStyle/>
        <a:p>
          <a:r>
            <a:rPr lang="en-US" dirty="0"/>
            <a:t>Document time spent on phone with patient.</a:t>
          </a:r>
        </a:p>
      </dgm:t>
    </dgm:pt>
    <dgm:pt modelId="{DC9B6F05-6B8B-4CCC-8444-2937521DDFE7}" type="parTrans" cxnId="{2B12026C-0021-439A-B408-3BBCAC72003A}">
      <dgm:prSet/>
      <dgm:spPr/>
      <dgm:t>
        <a:bodyPr/>
        <a:lstStyle/>
        <a:p>
          <a:endParaRPr lang="en-US"/>
        </a:p>
      </dgm:t>
    </dgm:pt>
    <dgm:pt modelId="{B64FFC7B-6C8A-4C02-BBBD-529FC141DA5A}" type="sibTrans" cxnId="{2B12026C-0021-439A-B408-3BBCAC72003A}">
      <dgm:prSet/>
      <dgm:spPr/>
      <dgm:t>
        <a:bodyPr/>
        <a:lstStyle/>
        <a:p>
          <a:endParaRPr lang="en-US"/>
        </a:p>
      </dgm:t>
    </dgm:pt>
    <dgm:pt modelId="{0560E07C-3741-4427-83BD-EB420A8A178C}" type="pres">
      <dgm:prSet presAssocID="{DD689745-09B2-45AD-8724-7ADB57B1CA1A}" presName="Name0" presStyleCnt="0">
        <dgm:presLayoutVars>
          <dgm:dir/>
          <dgm:animLvl val="lvl"/>
          <dgm:resizeHandles val="exact"/>
        </dgm:presLayoutVars>
      </dgm:prSet>
      <dgm:spPr/>
    </dgm:pt>
    <dgm:pt modelId="{4CF56840-225F-4A16-B483-6FB6007C67F4}" type="pres">
      <dgm:prSet presAssocID="{4D34F0CA-876B-4D6C-9C24-E076F8D24E54}" presName="linNode" presStyleCnt="0"/>
      <dgm:spPr/>
    </dgm:pt>
    <dgm:pt modelId="{57380100-49E4-45F3-ABC7-C1E6E5273B3A}" type="pres">
      <dgm:prSet presAssocID="{4D34F0CA-876B-4D6C-9C24-E076F8D24E54}" presName="parentText" presStyleLbl="solidFgAcc1" presStyleIdx="0" presStyleCnt="4">
        <dgm:presLayoutVars>
          <dgm:chMax val="1"/>
          <dgm:bulletEnabled/>
        </dgm:presLayoutVars>
      </dgm:prSet>
      <dgm:spPr/>
    </dgm:pt>
    <dgm:pt modelId="{E6DD11B6-692F-42A1-8EF8-8478E01253C9}" type="pres">
      <dgm:prSet presAssocID="{4D34F0CA-876B-4D6C-9C24-E076F8D24E54}" presName="descendantText" presStyleLbl="alignNode1" presStyleIdx="0" presStyleCnt="4">
        <dgm:presLayoutVars>
          <dgm:bulletEnabled/>
        </dgm:presLayoutVars>
      </dgm:prSet>
      <dgm:spPr/>
    </dgm:pt>
    <dgm:pt modelId="{4E049F30-90C0-4ACF-A5CF-08F5B272CC8D}" type="pres">
      <dgm:prSet presAssocID="{07561441-DF31-4C03-9927-0BD1C75A86EE}" presName="sp" presStyleCnt="0"/>
      <dgm:spPr/>
    </dgm:pt>
    <dgm:pt modelId="{FAC08443-3CC4-4A48-AB8D-2EF784CBA6A7}" type="pres">
      <dgm:prSet presAssocID="{23BB5302-B356-43AE-8B90-B482675AB298}" presName="linNode" presStyleCnt="0"/>
      <dgm:spPr/>
    </dgm:pt>
    <dgm:pt modelId="{4497CFEC-42A1-4126-9D71-A3C7EA2E6D65}" type="pres">
      <dgm:prSet presAssocID="{23BB5302-B356-43AE-8B90-B482675AB298}" presName="parentText" presStyleLbl="solidFgAcc1" presStyleIdx="1" presStyleCnt="4">
        <dgm:presLayoutVars>
          <dgm:chMax val="1"/>
          <dgm:bulletEnabled/>
        </dgm:presLayoutVars>
      </dgm:prSet>
      <dgm:spPr/>
    </dgm:pt>
    <dgm:pt modelId="{F6BA8F83-10C5-4E9C-95A6-47AF8D3D046D}" type="pres">
      <dgm:prSet presAssocID="{23BB5302-B356-43AE-8B90-B482675AB298}" presName="descendantText" presStyleLbl="alignNode1" presStyleIdx="1" presStyleCnt="4">
        <dgm:presLayoutVars>
          <dgm:bulletEnabled/>
        </dgm:presLayoutVars>
      </dgm:prSet>
      <dgm:spPr/>
    </dgm:pt>
    <dgm:pt modelId="{FA0D7364-B7B3-4EC6-A4BA-925DE12B9A89}" type="pres">
      <dgm:prSet presAssocID="{6E024506-AC54-4DA8-AF72-4E246DEE29DA}" presName="sp" presStyleCnt="0"/>
      <dgm:spPr/>
    </dgm:pt>
    <dgm:pt modelId="{5EAB2089-5C4E-4128-8BDF-A1A7FE0B8DA1}" type="pres">
      <dgm:prSet presAssocID="{D8310EC5-5CCD-45F2-ACDD-8275E40EB556}" presName="linNode" presStyleCnt="0"/>
      <dgm:spPr/>
    </dgm:pt>
    <dgm:pt modelId="{E0015CC5-9507-49D0-A1B4-10F41F6A8540}" type="pres">
      <dgm:prSet presAssocID="{D8310EC5-5CCD-45F2-ACDD-8275E40EB556}" presName="parentText" presStyleLbl="solidFgAcc1" presStyleIdx="2" presStyleCnt="4">
        <dgm:presLayoutVars>
          <dgm:chMax val="1"/>
          <dgm:bulletEnabled/>
        </dgm:presLayoutVars>
      </dgm:prSet>
      <dgm:spPr/>
    </dgm:pt>
    <dgm:pt modelId="{729BF6E5-9D2E-47FF-AA98-097841206DC1}" type="pres">
      <dgm:prSet presAssocID="{D8310EC5-5CCD-45F2-ACDD-8275E40EB556}" presName="descendantText" presStyleLbl="alignNode1" presStyleIdx="2" presStyleCnt="4">
        <dgm:presLayoutVars>
          <dgm:bulletEnabled/>
        </dgm:presLayoutVars>
      </dgm:prSet>
      <dgm:spPr/>
    </dgm:pt>
    <dgm:pt modelId="{2C060A9E-0F39-4E6A-945E-BD421E659D4D}" type="pres">
      <dgm:prSet presAssocID="{CB68B655-6A03-443E-9752-21914B199E17}" presName="sp" presStyleCnt="0"/>
      <dgm:spPr/>
    </dgm:pt>
    <dgm:pt modelId="{780001BA-9F9E-4C7C-ADC3-C5BF22A8BF99}" type="pres">
      <dgm:prSet presAssocID="{66A4F006-EE3F-4A8A-A7C6-6C2AD765B7EB}" presName="linNode" presStyleCnt="0"/>
      <dgm:spPr/>
    </dgm:pt>
    <dgm:pt modelId="{9F0D23C4-6C4D-4DD7-9555-E2754E093EEC}" type="pres">
      <dgm:prSet presAssocID="{66A4F006-EE3F-4A8A-A7C6-6C2AD765B7EB}" presName="parentText" presStyleLbl="solidFgAcc1" presStyleIdx="3" presStyleCnt="4">
        <dgm:presLayoutVars>
          <dgm:chMax val="1"/>
          <dgm:bulletEnabled/>
        </dgm:presLayoutVars>
      </dgm:prSet>
      <dgm:spPr/>
    </dgm:pt>
    <dgm:pt modelId="{22B6A3A2-EF69-47AA-8E3C-AF9A58B0116B}" type="pres">
      <dgm:prSet presAssocID="{66A4F006-EE3F-4A8A-A7C6-6C2AD765B7EB}" presName="descendantText" presStyleLbl="alignNode1" presStyleIdx="3" presStyleCnt="4">
        <dgm:presLayoutVars>
          <dgm:bulletEnabled/>
        </dgm:presLayoutVars>
      </dgm:prSet>
      <dgm:spPr/>
    </dgm:pt>
  </dgm:ptLst>
  <dgm:cxnLst>
    <dgm:cxn modelId="{326B9405-3531-4E3D-843C-B658E73B618F}" srcId="{4D34F0CA-876B-4D6C-9C24-E076F8D24E54}" destId="{55DC38AB-9663-45E9-873E-402A917036FA}" srcOrd="0" destOrd="0" parTransId="{75455008-73E6-41D4-852F-EBA4FE16DC38}" sibTransId="{AE651BDB-76D1-445F-89F0-ED148AFC6CE3}"/>
    <dgm:cxn modelId="{C3471525-04FE-4FC3-93D7-676695246C2D}" srcId="{D8310EC5-5CCD-45F2-ACDD-8275E40EB556}" destId="{0DECACA1-0978-46D4-8B06-73CE26E24FBF}" srcOrd="0" destOrd="0" parTransId="{23DF7814-1BB3-4884-83E3-51F3B6BB939D}" sibTransId="{EEA681DE-DEF7-4EF6-BF21-07298A45BC7D}"/>
    <dgm:cxn modelId="{B5C0EC31-D4EC-40A6-A755-FD9D8579FF4A}" srcId="{DD689745-09B2-45AD-8724-7ADB57B1CA1A}" destId="{23BB5302-B356-43AE-8B90-B482675AB298}" srcOrd="1" destOrd="0" parTransId="{F5570C58-787D-4BD9-B04B-4F819DE4FC8F}" sibTransId="{6E024506-AC54-4DA8-AF72-4E246DEE29DA}"/>
    <dgm:cxn modelId="{C0444C36-4579-4238-9DD5-FDEDE7BD8C87}" srcId="{DD689745-09B2-45AD-8724-7ADB57B1CA1A}" destId="{66A4F006-EE3F-4A8A-A7C6-6C2AD765B7EB}" srcOrd="3" destOrd="0" parTransId="{FB20DB58-43DE-4570-88DE-D78745AB75C5}" sibTransId="{78A662D9-F35C-4FDD-A69A-39FA315C3DCE}"/>
    <dgm:cxn modelId="{FB674C5D-222B-4C2A-8117-E3FEA69E5049}" type="presOf" srcId="{0DECACA1-0978-46D4-8B06-73CE26E24FBF}" destId="{729BF6E5-9D2E-47FF-AA98-097841206DC1}" srcOrd="0" destOrd="0" presId="urn:microsoft.com/office/officeart/2016/7/layout/VerticalHollowActionList"/>
    <dgm:cxn modelId="{28ABFF45-FEC1-4F3D-B473-0F05AD17536D}" type="presOf" srcId="{66A4F006-EE3F-4A8A-A7C6-6C2AD765B7EB}" destId="{9F0D23C4-6C4D-4DD7-9555-E2754E093EEC}" srcOrd="0" destOrd="0" presId="urn:microsoft.com/office/officeart/2016/7/layout/VerticalHollowActionList"/>
    <dgm:cxn modelId="{55532B48-757D-4BCE-BCFC-AFBD0B04F185}" type="presOf" srcId="{4D34F0CA-876B-4D6C-9C24-E076F8D24E54}" destId="{57380100-49E4-45F3-ABC7-C1E6E5273B3A}" srcOrd="0" destOrd="0" presId="urn:microsoft.com/office/officeart/2016/7/layout/VerticalHollowActionList"/>
    <dgm:cxn modelId="{3B54DA68-B962-42B7-9DCD-5B0E453D5CAA}" type="presOf" srcId="{6DA22C28-D14A-46BE-BEF6-6ED45377FC16}" destId="{F6BA8F83-10C5-4E9C-95A6-47AF8D3D046D}" srcOrd="0" destOrd="0" presId="urn:microsoft.com/office/officeart/2016/7/layout/VerticalHollowActionList"/>
    <dgm:cxn modelId="{2B12026C-0021-439A-B408-3BBCAC72003A}" srcId="{66A4F006-EE3F-4A8A-A7C6-6C2AD765B7EB}" destId="{B9A3E757-D082-4A6D-9ED1-520BD6C7D1AE}" srcOrd="0" destOrd="0" parTransId="{DC9B6F05-6B8B-4CCC-8444-2937521DDFE7}" sibTransId="{B64FFC7B-6C8A-4C02-BBBD-529FC141DA5A}"/>
    <dgm:cxn modelId="{69951F73-CAAD-434C-AF5D-E1FC2DC92EEE}" type="presOf" srcId="{DD689745-09B2-45AD-8724-7ADB57B1CA1A}" destId="{0560E07C-3741-4427-83BD-EB420A8A178C}" srcOrd="0" destOrd="0" presId="urn:microsoft.com/office/officeart/2016/7/layout/VerticalHollowActionList"/>
    <dgm:cxn modelId="{E968E575-EFDF-48CC-9AD3-66AD6308D0D4}" type="presOf" srcId="{23BB5302-B356-43AE-8B90-B482675AB298}" destId="{4497CFEC-42A1-4126-9D71-A3C7EA2E6D65}" srcOrd="0" destOrd="0" presId="urn:microsoft.com/office/officeart/2016/7/layout/VerticalHollowActionList"/>
    <dgm:cxn modelId="{1F32E47E-3EAA-4FA6-9B8A-4CCB16D6D5D5}" srcId="{DD689745-09B2-45AD-8724-7ADB57B1CA1A}" destId="{4D34F0CA-876B-4D6C-9C24-E076F8D24E54}" srcOrd="0" destOrd="0" parTransId="{8A91FE3C-DD91-4034-8662-00131F2DE222}" sibTransId="{07561441-DF31-4C03-9927-0BD1C75A86EE}"/>
    <dgm:cxn modelId="{7319E6BD-8CC2-4D1D-B358-1F70B35FC2F6}" type="presOf" srcId="{55DC38AB-9663-45E9-873E-402A917036FA}" destId="{E6DD11B6-692F-42A1-8EF8-8478E01253C9}" srcOrd="0" destOrd="0" presId="urn:microsoft.com/office/officeart/2016/7/layout/VerticalHollowActionList"/>
    <dgm:cxn modelId="{6D8556C0-374F-4A06-B2FB-1BDCE1D7C880}" srcId="{DD689745-09B2-45AD-8724-7ADB57B1CA1A}" destId="{D8310EC5-5CCD-45F2-ACDD-8275E40EB556}" srcOrd="2" destOrd="0" parTransId="{AEA4CB1A-3D91-45D3-B4FF-33766CFCAD52}" sibTransId="{CB68B655-6A03-443E-9752-21914B199E17}"/>
    <dgm:cxn modelId="{6B8FB9C7-8A23-458B-8590-1350819FEECA}" type="presOf" srcId="{B9A3E757-D082-4A6D-9ED1-520BD6C7D1AE}" destId="{22B6A3A2-EF69-47AA-8E3C-AF9A58B0116B}" srcOrd="0" destOrd="0" presId="urn:microsoft.com/office/officeart/2016/7/layout/VerticalHollowActionList"/>
    <dgm:cxn modelId="{C67BE7EF-AB65-4371-ABA3-1F43FF86832B}" srcId="{23BB5302-B356-43AE-8B90-B482675AB298}" destId="{6DA22C28-D14A-46BE-BEF6-6ED45377FC16}" srcOrd="0" destOrd="0" parTransId="{3A2C575A-A5A4-4017-B3A2-888FF4AA3676}" sibTransId="{BE85B783-7EB8-4CC5-94E6-CA9CA6700E63}"/>
    <dgm:cxn modelId="{5DD04CFA-EE2C-4C9D-960D-926E9FA18783}" type="presOf" srcId="{D8310EC5-5CCD-45F2-ACDD-8275E40EB556}" destId="{E0015CC5-9507-49D0-A1B4-10F41F6A8540}" srcOrd="0" destOrd="0" presId="urn:microsoft.com/office/officeart/2016/7/layout/VerticalHollowActionList"/>
    <dgm:cxn modelId="{97BC74C6-1434-48B7-B056-91E84FEC3460}" type="presParOf" srcId="{0560E07C-3741-4427-83BD-EB420A8A178C}" destId="{4CF56840-225F-4A16-B483-6FB6007C67F4}" srcOrd="0" destOrd="0" presId="urn:microsoft.com/office/officeart/2016/7/layout/VerticalHollowActionList"/>
    <dgm:cxn modelId="{C171A9A9-F811-4040-B31A-5F76BE2BAD66}" type="presParOf" srcId="{4CF56840-225F-4A16-B483-6FB6007C67F4}" destId="{57380100-49E4-45F3-ABC7-C1E6E5273B3A}" srcOrd="0" destOrd="0" presId="urn:microsoft.com/office/officeart/2016/7/layout/VerticalHollowActionList"/>
    <dgm:cxn modelId="{F88FEE74-5F7A-4545-90FF-87805ACC391F}" type="presParOf" srcId="{4CF56840-225F-4A16-B483-6FB6007C67F4}" destId="{E6DD11B6-692F-42A1-8EF8-8478E01253C9}" srcOrd="1" destOrd="0" presId="urn:microsoft.com/office/officeart/2016/7/layout/VerticalHollowActionList"/>
    <dgm:cxn modelId="{8AF6D218-B37D-4879-9B28-D8A7253EA7E8}" type="presParOf" srcId="{0560E07C-3741-4427-83BD-EB420A8A178C}" destId="{4E049F30-90C0-4ACF-A5CF-08F5B272CC8D}" srcOrd="1" destOrd="0" presId="urn:microsoft.com/office/officeart/2016/7/layout/VerticalHollowActionList"/>
    <dgm:cxn modelId="{C5F53C6A-FF42-4E0C-A1DE-CE53643071B4}" type="presParOf" srcId="{0560E07C-3741-4427-83BD-EB420A8A178C}" destId="{FAC08443-3CC4-4A48-AB8D-2EF784CBA6A7}" srcOrd="2" destOrd="0" presId="urn:microsoft.com/office/officeart/2016/7/layout/VerticalHollowActionList"/>
    <dgm:cxn modelId="{306A66EB-7D8A-4EB1-B0DC-68F6270F6A0C}" type="presParOf" srcId="{FAC08443-3CC4-4A48-AB8D-2EF784CBA6A7}" destId="{4497CFEC-42A1-4126-9D71-A3C7EA2E6D65}" srcOrd="0" destOrd="0" presId="urn:microsoft.com/office/officeart/2016/7/layout/VerticalHollowActionList"/>
    <dgm:cxn modelId="{78F2EBD5-A7BC-4ECE-848B-7F6E7283FAA1}" type="presParOf" srcId="{FAC08443-3CC4-4A48-AB8D-2EF784CBA6A7}" destId="{F6BA8F83-10C5-4E9C-95A6-47AF8D3D046D}" srcOrd="1" destOrd="0" presId="urn:microsoft.com/office/officeart/2016/7/layout/VerticalHollowActionList"/>
    <dgm:cxn modelId="{916CD7EE-10C4-47C2-907E-4345D02035D5}" type="presParOf" srcId="{0560E07C-3741-4427-83BD-EB420A8A178C}" destId="{FA0D7364-B7B3-4EC6-A4BA-925DE12B9A89}" srcOrd="3" destOrd="0" presId="urn:microsoft.com/office/officeart/2016/7/layout/VerticalHollowActionList"/>
    <dgm:cxn modelId="{E328CB29-B50A-4B8D-A5BE-C12E1565DC67}" type="presParOf" srcId="{0560E07C-3741-4427-83BD-EB420A8A178C}" destId="{5EAB2089-5C4E-4128-8BDF-A1A7FE0B8DA1}" srcOrd="4" destOrd="0" presId="urn:microsoft.com/office/officeart/2016/7/layout/VerticalHollowActionList"/>
    <dgm:cxn modelId="{15F0C061-89A5-44CC-B80A-979843E1D773}" type="presParOf" srcId="{5EAB2089-5C4E-4128-8BDF-A1A7FE0B8DA1}" destId="{E0015CC5-9507-49D0-A1B4-10F41F6A8540}" srcOrd="0" destOrd="0" presId="urn:microsoft.com/office/officeart/2016/7/layout/VerticalHollowActionList"/>
    <dgm:cxn modelId="{F009ED29-AAC4-4F1D-8D56-2030CF6DEA30}" type="presParOf" srcId="{5EAB2089-5C4E-4128-8BDF-A1A7FE0B8DA1}" destId="{729BF6E5-9D2E-47FF-AA98-097841206DC1}" srcOrd="1" destOrd="0" presId="urn:microsoft.com/office/officeart/2016/7/layout/VerticalHollowActionList"/>
    <dgm:cxn modelId="{4B1B5CBC-00E3-4662-9B2B-B17A3F6FE708}" type="presParOf" srcId="{0560E07C-3741-4427-83BD-EB420A8A178C}" destId="{2C060A9E-0F39-4E6A-945E-BD421E659D4D}" srcOrd="5" destOrd="0" presId="urn:microsoft.com/office/officeart/2016/7/layout/VerticalHollowActionList"/>
    <dgm:cxn modelId="{877C632F-1152-4054-A39E-EAC4D07BC512}" type="presParOf" srcId="{0560E07C-3741-4427-83BD-EB420A8A178C}" destId="{780001BA-9F9E-4C7C-ADC3-C5BF22A8BF99}" srcOrd="6" destOrd="0" presId="urn:microsoft.com/office/officeart/2016/7/layout/VerticalHollowActionList"/>
    <dgm:cxn modelId="{D3907C15-D097-4B79-B248-7009E5CF262C}" type="presParOf" srcId="{780001BA-9F9E-4C7C-ADC3-C5BF22A8BF99}" destId="{9F0D23C4-6C4D-4DD7-9555-E2754E093EEC}" srcOrd="0" destOrd="0" presId="urn:microsoft.com/office/officeart/2016/7/layout/VerticalHollowActionList"/>
    <dgm:cxn modelId="{4801744A-505B-41F3-A4A2-0AB3ADDB584D}" type="presParOf" srcId="{780001BA-9F9E-4C7C-ADC3-C5BF22A8BF99}" destId="{22B6A3A2-EF69-47AA-8E3C-AF9A58B0116B}"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962824-543E-4017-A23A-C59AD3A9A39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5ADE11D-B13B-4926-8B5A-A3F1D43D6500}">
      <dgm:prSet/>
      <dgm:spPr/>
      <dgm:t>
        <a:bodyPr/>
        <a:lstStyle/>
        <a:p>
          <a:r>
            <a:rPr lang="en-CA"/>
            <a:t>When do you review with your preceptor?</a:t>
          </a:r>
          <a:endParaRPr lang="en-US"/>
        </a:p>
      </dgm:t>
    </dgm:pt>
    <dgm:pt modelId="{D51B19CC-1F23-4C48-A44B-E0D92E6061DD}" type="parTrans" cxnId="{EAE85F2E-CBDB-46F1-84B9-5203A975BCFE}">
      <dgm:prSet/>
      <dgm:spPr/>
      <dgm:t>
        <a:bodyPr/>
        <a:lstStyle/>
        <a:p>
          <a:endParaRPr lang="en-US"/>
        </a:p>
      </dgm:t>
    </dgm:pt>
    <dgm:pt modelId="{F2AB15F3-F11D-4787-ABB0-1DD57DB2E08A}" type="sibTrans" cxnId="{EAE85F2E-CBDB-46F1-84B9-5203A975BCFE}">
      <dgm:prSet/>
      <dgm:spPr/>
      <dgm:t>
        <a:bodyPr/>
        <a:lstStyle/>
        <a:p>
          <a:endParaRPr lang="en-US"/>
        </a:p>
      </dgm:t>
    </dgm:pt>
    <dgm:pt modelId="{892529C3-3EEC-448D-917E-171AAAB5F068}">
      <dgm:prSet/>
      <dgm:spPr/>
      <dgm:t>
        <a:bodyPr/>
        <a:lstStyle/>
        <a:p>
          <a:r>
            <a:rPr lang="en-CA"/>
            <a:t>After each call, at the end of clinic or after certain patients?</a:t>
          </a:r>
          <a:endParaRPr lang="en-US"/>
        </a:p>
      </dgm:t>
    </dgm:pt>
    <dgm:pt modelId="{EE1DE79F-B5F6-4E33-BCF3-086FC17A3CA0}" type="parTrans" cxnId="{492C76F7-9465-4494-AA66-7A3D38BF8B2E}">
      <dgm:prSet/>
      <dgm:spPr/>
      <dgm:t>
        <a:bodyPr/>
        <a:lstStyle/>
        <a:p>
          <a:endParaRPr lang="en-US"/>
        </a:p>
      </dgm:t>
    </dgm:pt>
    <dgm:pt modelId="{D067EDB5-E4DB-4D57-95E3-94151EEDCF10}" type="sibTrans" cxnId="{492C76F7-9465-4494-AA66-7A3D38BF8B2E}">
      <dgm:prSet/>
      <dgm:spPr/>
      <dgm:t>
        <a:bodyPr/>
        <a:lstStyle/>
        <a:p>
          <a:endParaRPr lang="en-US"/>
        </a:p>
      </dgm:t>
    </dgm:pt>
    <dgm:pt modelId="{44998748-545D-4AB6-BA26-7B76F90FD3EA}">
      <dgm:prSet/>
      <dgm:spPr/>
      <dgm:t>
        <a:bodyPr/>
        <a:lstStyle/>
        <a:p>
          <a:r>
            <a:rPr lang="en-CA"/>
            <a:t>How do you communicate when you are ready to review?</a:t>
          </a:r>
          <a:endParaRPr lang="en-US"/>
        </a:p>
      </dgm:t>
    </dgm:pt>
    <dgm:pt modelId="{0F71E127-FEF1-4B2E-B88A-61AFA437907B}" type="parTrans" cxnId="{691B2084-86AB-407D-AB2B-5034E68A9A55}">
      <dgm:prSet/>
      <dgm:spPr/>
      <dgm:t>
        <a:bodyPr/>
        <a:lstStyle/>
        <a:p>
          <a:endParaRPr lang="en-US"/>
        </a:p>
      </dgm:t>
    </dgm:pt>
    <dgm:pt modelId="{5A7E1AA6-A360-4273-8310-DEF63635ADE5}" type="sibTrans" cxnId="{691B2084-86AB-407D-AB2B-5034E68A9A55}">
      <dgm:prSet/>
      <dgm:spPr/>
      <dgm:t>
        <a:bodyPr/>
        <a:lstStyle/>
        <a:p>
          <a:endParaRPr lang="en-US"/>
        </a:p>
      </dgm:t>
    </dgm:pt>
    <dgm:pt modelId="{9FF40944-2451-41F0-96D5-270678A199CE}">
      <dgm:prSet/>
      <dgm:spPr/>
      <dgm:t>
        <a:bodyPr/>
        <a:lstStyle/>
        <a:p>
          <a:r>
            <a:rPr lang="en-CA"/>
            <a:t>Text or EMR pop-up message to avoid interruptions</a:t>
          </a:r>
          <a:endParaRPr lang="en-US"/>
        </a:p>
      </dgm:t>
    </dgm:pt>
    <dgm:pt modelId="{911B684B-FCCF-4892-9277-B19BA203B763}" type="parTrans" cxnId="{12F10685-396A-471A-AD43-4FB6F07EA619}">
      <dgm:prSet/>
      <dgm:spPr/>
      <dgm:t>
        <a:bodyPr/>
        <a:lstStyle/>
        <a:p>
          <a:endParaRPr lang="en-US"/>
        </a:p>
      </dgm:t>
    </dgm:pt>
    <dgm:pt modelId="{5BF14693-699C-4CCB-A6B8-0780F57B475A}" type="sibTrans" cxnId="{12F10685-396A-471A-AD43-4FB6F07EA619}">
      <dgm:prSet/>
      <dgm:spPr/>
      <dgm:t>
        <a:bodyPr/>
        <a:lstStyle/>
        <a:p>
          <a:endParaRPr lang="en-US"/>
        </a:p>
      </dgm:t>
    </dgm:pt>
    <dgm:pt modelId="{DE12E2C5-6E72-433D-9229-991B2C67A0DA}">
      <dgm:prSet/>
      <dgm:spPr/>
      <dgm:t>
        <a:bodyPr/>
        <a:lstStyle/>
        <a:p>
          <a:r>
            <a:rPr lang="en-CA"/>
            <a:t>When will the preceptor join the call or video appointment?</a:t>
          </a:r>
          <a:endParaRPr lang="en-US"/>
        </a:p>
      </dgm:t>
    </dgm:pt>
    <dgm:pt modelId="{0358E2C8-E1D3-42D3-801B-AB6A2DD7807B}" type="parTrans" cxnId="{5A3BEC05-A8D5-45DB-B7C3-042077DEA091}">
      <dgm:prSet/>
      <dgm:spPr/>
      <dgm:t>
        <a:bodyPr/>
        <a:lstStyle/>
        <a:p>
          <a:endParaRPr lang="en-US"/>
        </a:p>
      </dgm:t>
    </dgm:pt>
    <dgm:pt modelId="{C38328E6-61EE-43D6-9465-926E284BBEBE}" type="sibTrans" cxnId="{5A3BEC05-A8D5-45DB-B7C3-042077DEA091}">
      <dgm:prSet/>
      <dgm:spPr/>
      <dgm:t>
        <a:bodyPr/>
        <a:lstStyle/>
        <a:p>
          <a:endParaRPr lang="en-US"/>
        </a:p>
      </dgm:t>
    </dgm:pt>
    <dgm:pt modelId="{18CD6342-57A7-4C46-88AB-F0A8DCDAF130}">
      <dgm:prSet/>
      <dgm:spPr/>
      <dgm:t>
        <a:bodyPr/>
        <a:lstStyle/>
        <a:p>
          <a:r>
            <a:rPr lang="en-CA"/>
            <a:t>Is it for the full visit, at the end, not at all?</a:t>
          </a:r>
          <a:endParaRPr lang="en-US"/>
        </a:p>
      </dgm:t>
    </dgm:pt>
    <dgm:pt modelId="{161CD4DE-7FA5-4C99-A5BF-E0BC3A048A76}" type="parTrans" cxnId="{98330C9B-B32C-4154-975A-06CDA909760D}">
      <dgm:prSet/>
      <dgm:spPr/>
      <dgm:t>
        <a:bodyPr/>
        <a:lstStyle/>
        <a:p>
          <a:endParaRPr lang="en-US"/>
        </a:p>
      </dgm:t>
    </dgm:pt>
    <dgm:pt modelId="{7DC463B6-6D83-4731-859E-6975A2CF725F}" type="sibTrans" cxnId="{98330C9B-B32C-4154-975A-06CDA909760D}">
      <dgm:prSet/>
      <dgm:spPr/>
      <dgm:t>
        <a:bodyPr/>
        <a:lstStyle/>
        <a:p>
          <a:endParaRPr lang="en-US"/>
        </a:p>
      </dgm:t>
    </dgm:pt>
    <dgm:pt modelId="{6072410C-C8ED-4E4F-ACC9-274C524C5407}">
      <dgm:prSet/>
      <dgm:spPr/>
      <dgm:t>
        <a:bodyPr/>
        <a:lstStyle/>
        <a:p>
          <a:r>
            <a:rPr lang="en-CA"/>
            <a:t>How will the preceptor join your call or video appointment?</a:t>
          </a:r>
          <a:endParaRPr lang="en-US"/>
        </a:p>
      </dgm:t>
    </dgm:pt>
    <dgm:pt modelId="{561CC62F-8991-4AC4-8940-7AF9DA383ACB}" type="parTrans" cxnId="{32C299A3-24BB-4298-A711-E38E06221C4B}">
      <dgm:prSet/>
      <dgm:spPr/>
      <dgm:t>
        <a:bodyPr/>
        <a:lstStyle/>
        <a:p>
          <a:endParaRPr lang="en-US"/>
        </a:p>
      </dgm:t>
    </dgm:pt>
    <dgm:pt modelId="{3EF83E50-F63B-490C-89C9-C03C3340A624}" type="sibTrans" cxnId="{32C299A3-24BB-4298-A711-E38E06221C4B}">
      <dgm:prSet/>
      <dgm:spPr/>
      <dgm:t>
        <a:bodyPr/>
        <a:lstStyle/>
        <a:p>
          <a:endParaRPr lang="en-US"/>
        </a:p>
      </dgm:t>
    </dgm:pt>
    <dgm:pt modelId="{0899931A-EDF7-4C91-B27A-DE64C46E1729}">
      <dgm:prSet/>
      <dgm:spPr/>
      <dgm:t>
        <a:bodyPr/>
        <a:lstStyle/>
        <a:p>
          <a:r>
            <a:rPr lang="en-CA"/>
            <a:t>Merge calls vs speakerphone</a:t>
          </a:r>
          <a:endParaRPr lang="en-US"/>
        </a:p>
      </dgm:t>
    </dgm:pt>
    <dgm:pt modelId="{009F446A-683C-40F8-9A8F-657C4C0AC505}" type="parTrans" cxnId="{84D83CF2-4C93-47B3-874B-9865C80C8DA2}">
      <dgm:prSet/>
      <dgm:spPr/>
      <dgm:t>
        <a:bodyPr/>
        <a:lstStyle/>
        <a:p>
          <a:endParaRPr lang="en-US"/>
        </a:p>
      </dgm:t>
    </dgm:pt>
    <dgm:pt modelId="{A30D3F51-833F-4D4C-8932-477DFFD0979C}" type="sibTrans" cxnId="{84D83CF2-4C93-47B3-874B-9865C80C8DA2}">
      <dgm:prSet/>
      <dgm:spPr/>
      <dgm:t>
        <a:bodyPr/>
        <a:lstStyle/>
        <a:p>
          <a:endParaRPr lang="en-US"/>
        </a:p>
      </dgm:t>
    </dgm:pt>
    <dgm:pt modelId="{D1C2DDDA-C676-4D1A-A485-ABB9CB41EFAF}" type="pres">
      <dgm:prSet presAssocID="{7E962824-543E-4017-A23A-C59AD3A9A390}" presName="root" presStyleCnt="0">
        <dgm:presLayoutVars>
          <dgm:dir/>
          <dgm:resizeHandles val="exact"/>
        </dgm:presLayoutVars>
      </dgm:prSet>
      <dgm:spPr/>
    </dgm:pt>
    <dgm:pt modelId="{C65FBFB5-45A0-4CAF-8A53-4EA099DE4F5C}" type="pres">
      <dgm:prSet presAssocID="{B5ADE11D-B13B-4926-8B5A-A3F1D43D6500}" presName="compNode" presStyleCnt="0"/>
      <dgm:spPr/>
    </dgm:pt>
    <dgm:pt modelId="{DB09C6E6-ABE6-46FC-A027-030AD86649B7}" type="pres">
      <dgm:prSet presAssocID="{B5ADE11D-B13B-4926-8B5A-A3F1D43D6500}" presName="bgRect" presStyleLbl="bgShp" presStyleIdx="0" presStyleCnt="4"/>
      <dgm:spPr/>
    </dgm:pt>
    <dgm:pt modelId="{561D5690-3CE6-4F93-9741-73D1BC6B5AA5}" type="pres">
      <dgm:prSet presAssocID="{B5ADE11D-B13B-4926-8B5A-A3F1D43D650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2D94A0C9-5999-4DC2-9F7C-1344DB0F25A7}" type="pres">
      <dgm:prSet presAssocID="{B5ADE11D-B13B-4926-8B5A-A3F1D43D6500}" presName="spaceRect" presStyleCnt="0"/>
      <dgm:spPr/>
    </dgm:pt>
    <dgm:pt modelId="{F96B2EBA-EAE5-4791-BBF0-9BADD6835FA5}" type="pres">
      <dgm:prSet presAssocID="{B5ADE11D-B13B-4926-8B5A-A3F1D43D6500}" presName="parTx" presStyleLbl="revTx" presStyleIdx="0" presStyleCnt="8">
        <dgm:presLayoutVars>
          <dgm:chMax val="0"/>
          <dgm:chPref val="0"/>
        </dgm:presLayoutVars>
      </dgm:prSet>
      <dgm:spPr/>
    </dgm:pt>
    <dgm:pt modelId="{547E4495-DA5C-4FE9-94DC-426C720C3145}" type="pres">
      <dgm:prSet presAssocID="{B5ADE11D-B13B-4926-8B5A-A3F1D43D6500}" presName="desTx" presStyleLbl="revTx" presStyleIdx="1" presStyleCnt="8">
        <dgm:presLayoutVars/>
      </dgm:prSet>
      <dgm:spPr/>
    </dgm:pt>
    <dgm:pt modelId="{974E5E9B-A113-44DA-A17C-C671781D1610}" type="pres">
      <dgm:prSet presAssocID="{F2AB15F3-F11D-4787-ABB0-1DD57DB2E08A}" presName="sibTrans" presStyleCnt="0"/>
      <dgm:spPr/>
    </dgm:pt>
    <dgm:pt modelId="{6B3BAB02-3C99-4E2A-B889-14247F20B502}" type="pres">
      <dgm:prSet presAssocID="{44998748-545D-4AB6-BA26-7B76F90FD3EA}" presName="compNode" presStyleCnt="0"/>
      <dgm:spPr/>
    </dgm:pt>
    <dgm:pt modelId="{C06482E5-76FA-46DB-A168-059585825B3D}" type="pres">
      <dgm:prSet presAssocID="{44998748-545D-4AB6-BA26-7B76F90FD3EA}" presName="bgRect" presStyleLbl="bgShp" presStyleIdx="1" presStyleCnt="4"/>
      <dgm:spPr/>
    </dgm:pt>
    <dgm:pt modelId="{AB1729CF-1590-4779-AC88-3C27BAFF6829}" type="pres">
      <dgm:prSet presAssocID="{44998748-545D-4AB6-BA26-7B76F90FD3E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Bubble"/>
        </a:ext>
      </dgm:extLst>
    </dgm:pt>
    <dgm:pt modelId="{2D8D2F5A-FEEE-46A2-BD40-E6BDBF65E1E2}" type="pres">
      <dgm:prSet presAssocID="{44998748-545D-4AB6-BA26-7B76F90FD3EA}" presName="spaceRect" presStyleCnt="0"/>
      <dgm:spPr/>
    </dgm:pt>
    <dgm:pt modelId="{770E4472-1477-4DDB-A96D-4423108F367C}" type="pres">
      <dgm:prSet presAssocID="{44998748-545D-4AB6-BA26-7B76F90FD3EA}" presName="parTx" presStyleLbl="revTx" presStyleIdx="2" presStyleCnt="8">
        <dgm:presLayoutVars>
          <dgm:chMax val="0"/>
          <dgm:chPref val="0"/>
        </dgm:presLayoutVars>
      </dgm:prSet>
      <dgm:spPr/>
    </dgm:pt>
    <dgm:pt modelId="{9589321C-32F4-46FF-99A2-5BC7D279DE61}" type="pres">
      <dgm:prSet presAssocID="{44998748-545D-4AB6-BA26-7B76F90FD3EA}" presName="desTx" presStyleLbl="revTx" presStyleIdx="3" presStyleCnt="8">
        <dgm:presLayoutVars/>
      </dgm:prSet>
      <dgm:spPr/>
    </dgm:pt>
    <dgm:pt modelId="{02B97F16-102E-47D9-B077-6E21041C770D}" type="pres">
      <dgm:prSet presAssocID="{5A7E1AA6-A360-4273-8310-DEF63635ADE5}" presName="sibTrans" presStyleCnt="0"/>
      <dgm:spPr/>
    </dgm:pt>
    <dgm:pt modelId="{73F3256D-6ED1-4FA6-88B4-27B398E185D9}" type="pres">
      <dgm:prSet presAssocID="{DE12E2C5-6E72-433D-9229-991B2C67A0DA}" presName="compNode" presStyleCnt="0"/>
      <dgm:spPr/>
    </dgm:pt>
    <dgm:pt modelId="{9C0EDAE0-2C29-49C9-B843-79C554B8DE91}" type="pres">
      <dgm:prSet presAssocID="{DE12E2C5-6E72-433D-9229-991B2C67A0DA}" presName="bgRect" presStyleLbl="bgShp" presStyleIdx="2" presStyleCnt="4"/>
      <dgm:spPr/>
    </dgm:pt>
    <dgm:pt modelId="{E560A78E-4A7B-4A9D-A821-A4CFF1DAFB4E}" type="pres">
      <dgm:prSet presAssocID="{DE12E2C5-6E72-433D-9229-991B2C67A0D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peaker Phone"/>
        </a:ext>
      </dgm:extLst>
    </dgm:pt>
    <dgm:pt modelId="{F3B83476-A19B-4EAD-96C8-A562C2B9CDDF}" type="pres">
      <dgm:prSet presAssocID="{DE12E2C5-6E72-433D-9229-991B2C67A0DA}" presName="spaceRect" presStyleCnt="0"/>
      <dgm:spPr/>
    </dgm:pt>
    <dgm:pt modelId="{59EBC3B7-A13C-4056-99E4-9B24ADDE261A}" type="pres">
      <dgm:prSet presAssocID="{DE12E2C5-6E72-433D-9229-991B2C67A0DA}" presName="parTx" presStyleLbl="revTx" presStyleIdx="4" presStyleCnt="8">
        <dgm:presLayoutVars>
          <dgm:chMax val="0"/>
          <dgm:chPref val="0"/>
        </dgm:presLayoutVars>
      </dgm:prSet>
      <dgm:spPr/>
    </dgm:pt>
    <dgm:pt modelId="{CD961B3C-01E7-4292-873B-5D999DEF5877}" type="pres">
      <dgm:prSet presAssocID="{DE12E2C5-6E72-433D-9229-991B2C67A0DA}" presName="desTx" presStyleLbl="revTx" presStyleIdx="5" presStyleCnt="8">
        <dgm:presLayoutVars/>
      </dgm:prSet>
      <dgm:spPr/>
    </dgm:pt>
    <dgm:pt modelId="{F907A4E0-70FA-4193-B482-C7DB97FA4225}" type="pres">
      <dgm:prSet presAssocID="{C38328E6-61EE-43D6-9465-926E284BBEBE}" presName="sibTrans" presStyleCnt="0"/>
      <dgm:spPr/>
    </dgm:pt>
    <dgm:pt modelId="{216F2929-3573-42AD-B8BC-A8B930912792}" type="pres">
      <dgm:prSet presAssocID="{6072410C-C8ED-4E4F-ACC9-274C524C5407}" presName="compNode" presStyleCnt="0"/>
      <dgm:spPr/>
    </dgm:pt>
    <dgm:pt modelId="{25D18B04-CE76-4D51-9957-C26164D1BB4B}" type="pres">
      <dgm:prSet presAssocID="{6072410C-C8ED-4E4F-ACC9-274C524C5407}" presName="bgRect" presStyleLbl="bgShp" presStyleIdx="3" presStyleCnt="4"/>
      <dgm:spPr/>
    </dgm:pt>
    <dgm:pt modelId="{39AB58A5-848B-4A2A-8905-8A4131E033A5}" type="pres">
      <dgm:prSet presAssocID="{6072410C-C8ED-4E4F-ACC9-274C524C540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gaphone"/>
        </a:ext>
      </dgm:extLst>
    </dgm:pt>
    <dgm:pt modelId="{D73BE000-6240-43EA-A268-CBD9CF69E287}" type="pres">
      <dgm:prSet presAssocID="{6072410C-C8ED-4E4F-ACC9-274C524C5407}" presName="spaceRect" presStyleCnt="0"/>
      <dgm:spPr/>
    </dgm:pt>
    <dgm:pt modelId="{DDD454FC-301A-4C64-8F8B-ABAB3AA835EA}" type="pres">
      <dgm:prSet presAssocID="{6072410C-C8ED-4E4F-ACC9-274C524C5407}" presName="parTx" presStyleLbl="revTx" presStyleIdx="6" presStyleCnt="8">
        <dgm:presLayoutVars>
          <dgm:chMax val="0"/>
          <dgm:chPref val="0"/>
        </dgm:presLayoutVars>
      </dgm:prSet>
      <dgm:spPr/>
    </dgm:pt>
    <dgm:pt modelId="{D3D97E2D-22C6-4892-A1F1-4A11DDB33058}" type="pres">
      <dgm:prSet presAssocID="{6072410C-C8ED-4E4F-ACC9-274C524C5407}" presName="desTx" presStyleLbl="revTx" presStyleIdx="7" presStyleCnt="8">
        <dgm:presLayoutVars/>
      </dgm:prSet>
      <dgm:spPr/>
    </dgm:pt>
  </dgm:ptLst>
  <dgm:cxnLst>
    <dgm:cxn modelId="{5A3BEC05-A8D5-45DB-B7C3-042077DEA091}" srcId="{7E962824-543E-4017-A23A-C59AD3A9A390}" destId="{DE12E2C5-6E72-433D-9229-991B2C67A0DA}" srcOrd="2" destOrd="0" parTransId="{0358E2C8-E1D3-42D3-801B-AB6A2DD7807B}" sibTransId="{C38328E6-61EE-43D6-9465-926E284BBEBE}"/>
    <dgm:cxn modelId="{F8687E0C-5CBC-49CE-A242-2486D506EF72}" type="presOf" srcId="{7E962824-543E-4017-A23A-C59AD3A9A390}" destId="{D1C2DDDA-C676-4D1A-A485-ABB9CB41EFAF}" srcOrd="0" destOrd="0" presId="urn:microsoft.com/office/officeart/2018/2/layout/IconVerticalSolidList"/>
    <dgm:cxn modelId="{EAE85F2E-CBDB-46F1-84B9-5203A975BCFE}" srcId="{7E962824-543E-4017-A23A-C59AD3A9A390}" destId="{B5ADE11D-B13B-4926-8B5A-A3F1D43D6500}" srcOrd="0" destOrd="0" parTransId="{D51B19CC-1F23-4C48-A44B-E0D92E6061DD}" sibTransId="{F2AB15F3-F11D-4787-ABB0-1DD57DB2E08A}"/>
    <dgm:cxn modelId="{76852967-4491-430D-84F1-2391D704B78C}" type="presOf" srcId="{B5ADE11D-B13B-4926-8B5A-A3F1D43D6500}" destId="{F96B2EBA-EAE5-4791-BBF0-9BADD6835FA5}" srcOrd="0" destOrd="0" presId="urn:microsoft.com/office/officeart/2018/2/layout/IconVerticalSolidList"/>
    <dgm:cxn modelId="{65E13079-6CC6-4C3F-852B-35A6425D07B7}" type="presOf" srcId="{892529C3-3EEC-448D-917E-171AAAB5F068}" destId="{547E4495-DA5C-4FE9-94DC-426C720C3145}" srcOrd="0" destOrd="0" presId="urn:microsoft.com/office/officeart/2018/2/layout/IconVerticalSolidList"/>
    <dgm:cxn modelId="{691B2084-86AB-407D-AB2B-5034E68A9A55}" srcId="{7E962824-543E-4017-A23A-C59AD3A9A390}" destId="{44998748-545D-4AB6-BA26-7B76F90FD3EA}" srcOrd="1" destOrd="0" parTransId="{0F71E127-FEF1-4B2E-B88A-61AFA437907B}" sibTransId="{5A7E1AA6-A360-4273-8310-DEF63635ADE5}"/>
    <dgm:cxn modelId="{12F10685-396A-471A-AD43-4FB6F07EA619}" srcId="{44998748-545D-4AB6-BA26-7B76F90FD3EA}" destId="{9FF40944-2451-41F0-96D5-270678A199CE}" srcOrd="0" destOrd="0" parTransId="{911B684B-FCCF-4892-9277-B19BA203B763}" sibTransId="{5BF14693-699C-4CCB-A6B8-0780F57B475A}"/>
    <dgm:cxn modelId="{47962A91-02A8-4BB0-9C21-619E46976292}" type="presOf" srcId="{DE12E2C5-6E72-433D-9229-991B2C67A0DA}" destId="{59EBC3B7-A13C-4056-99E4-9B24ADDE261A}" srcOrd="0" destOrd="0" presId="urn:microsoft.com/office/officeart/2018/2/layout/IconVerticalSolidList"/>
    <dgm:cxn modelId="{98330C9B-B32C-4154-975A-06CDA909760D}" srcId="{DE12E2C5-6E72-433D-9229-991B2C67A0DA}" destId="{18CD6342-57A7-4C46-88AB-F0A8DCDAF130}" srcOrd="0" destOrd="0" parTransId="{161CD4DE-7FA5-4C99-A5BF-E0BC3A048A76}" sibTransId="{7DC463B6-6D83-4731-859E-6975A2CF725F}"/>
    <dgm:cxn modelId="{32C299A3-24BB-4298-A711-E38E06221C4B}" srcId="{7E962824-543E-4017-A23A-C59AD3A9A390}" destId="{6072410C-C8ED-4E4F-ACC9-274C524C5407}" srcOrd="3" destOrd="0" parTransId="{561CC62F-8991-4AC4-8940-7AF9DA383ACB}" sibTransId="{3EF83E50-F63B-490C-89C9-C03C3340A624}"/>
    <dgm:cxn modelId="{CE1C02BE-4CE4-4B92-ACB9-90B950690D48}" type="presOf" srcId="{44998748-545D-4AB6-BA26-7B76F90FD3EA}" destId="{770E4472-1477-4DDB-A96D-4423108F367C}" srcOrd="0" destOrd="0" presId="urn:microsoft.com/office/officeart/2018/2/layout/IconVerticalSolidList"/>
    <dgm:cxn modelId="{82D842C0-6055-47B1-A797-7362F4B87D34}" type="presOf" srcId="{9FF40944-2451-41F0-96D5-270678A199CE}" destId="{9589321C-32F4-46FF-99A2-5BC7D279DE61}" srcOrd="0" destOrd="0" presId="urn:microsoft.com/office/officeart/2018/2/layout/IconVerticalSolidList"/>
    <dgm:cxn modelId="{08E8ECE6-B6BB-4DE7-B535-641DE0858668}" type="presOf" srcId="{6072410C-C8ED-4E4F-ACC9-274C524C5407}" destId="{DDD454FC-301A-4C64-8F8B-ABAB3AA835EA}" srcOrd="0" destOrd="0" presId="urn:microsoft.com/office/officeart/2018/2/layout/IconVerticalSolidList"/>
    <dgm:cxn modelId="{AA0BA0EB-3971-460F-B787-5826D793F83D}" type="presOf" srcId="{18CD6342-57A7-4C46-88AB-F0A8DCDAF130}" destId="{CD961B3C-01E7-4292-873B-5D999DEF5877}" srcOrd="0" destOrd="0" presId="urn:microsoft.com/office/officeart/2018/2/layout/IconVerticalSolidList"/>
    <dgm:cxn modelId="{84D83CF2-4C93-47B3-874B-9865C80C8DA2}" srcId="{6072410C-C8ED-4E4F-ACC9-274C524C5407}" destId="{0899931A-EDF7-4C91-B27A-DE64C46E1729}" srcOrd="0" destOrd="0" parTransId="{009F446A-683C-40F8-9A8F-657C4C0AC505}" sibTransId="{A30D3F51-833F-4D4C-8932-477DFFD0979C}"/>
    <dgm:cxn modelId="{492C76F7-9465-4494-AA66-7A3D38BF8B2E}" srcId="{B5ADE11D-B13B-4926-8B5A-A3F1D43D6500}" destId="{892529C3-3EEC-448D-917E-171AAAB5F068}" srcOrd="0" destOrd="0" parTransId="{EE1DE79F-B5F6-4E33-BCF3-086FC17A3CA0}" sibTransId="{D067EDB5-E4DB-4D57-95E3-94151EEDCF10}"/>
    <dgm:cxn modelId="{4BDFD6FA-E4F1-44F9-8EA4-D4472EF1D301}" type="presOf" srcId="{0899931A-EDF7-4C91-B27A-DE64C46E1729}" destId="{D3D97E2D-22C6-4892-A1F1-4A11DDB33058}" srcOrd="0" destOrd="0" presId="urn:microsoft.com/office/officeart/2018/2/layout/IconVerticalSolidList"/>
    <dgm:cxn modelId="{D6815936-0854-4D9A-8FF7-0D5269651D88}" type="presParOf" srcId="{D1C2DDDA-C676-4D1A-A485-ABB9CB41EFAF}" destId="{C65FBFB5-45A0-4CAF-8A53-4EA099DE4F5C}" srcOrd="0" destOrd="0" presId="urn:microsoft.com/office/officeart/2018/2/layout/IconVerticalSolidList"/>
    <dgm:cxn modelId="{D3D20201-B9FA-42A4-BD9C-ACC608BCA55E}" type="presParOf" srcId="{C65FBFB5-45A0-4CAF-8A53-4EA099DE4F5C}" destId="{DB09C6E6-ABE6-46FC-A027-030AD86649B7}" srcOrd="0" destOrd="0" presId="urn:microsoft.com/office/officeart/2018/2/layout/IconVerticalSolidList"/>
    <dgm:cxn modelId="{8F99EF2A-37D2-4959-AD3F-CD5174159B92}" type="presParOf" srcId="{C65FBFB5-45A0-4CAF-8A53-4EA099DE4F5C}" destId="{561D5690-3CE6-4F93-9741-73D1BC6B5AA5}" srcOrd="1" destOrd="0" presId="urn:microsoft.com/office/officeart/2018/2/layout/IconVerticalSolidList"/>
    <dgm:cxn modelId="{039535C3-B5E1-4E85-857A-CD3282AB0091}" type="presParOf" srcId="{C65FBFB5-45A0-4CAF-8A53-4EA099DE4F5C}" destId="{2D94A0C9-5999-4DC2-9F7C-1344DB0F25A7}" srcOrd="2" destOrd="0" presId="urn:microsoft.com/office/officeart/2018/2/layout/IconVerticalSolidList"/>
    <dgm:cxn modelId="{493AD098-12FC-44F5-83C7-00C35FE3445E}" type="presParOf" srcId="{C65FBFB5-45A0-4CAF-8A53-4EA099DE4F5C}" destId="{F96B2EBA-EAE5-4791-BBF0-9BADD6835FA5}" srcOrd="3" destOrd="0" presId="urn:microsoft.com/office/officeart/2018/2/layout/IconVerticalSolidList"/>
    <dgm:cxn modelId="{6213A0E0-96B9-47A1-8188-A1BCFD46A72A}" type="presParOf" srcId="{C65FBFB5-45A0-4CAF-8A53-4EA099DE4F5C}" destId="{547E4495-DA5C-4FE9-94DC-426C720C3145}" srcOrd="4" destOrd="0" presId="urn:microsoft.com/office/officeart/2018/2/layout/IconVerticalSolidList"/>
    <dgm:cxn modelId="{C5956C01-B3C9-4A85-9414-7341C637D7C6}" type="presParOf" srcId="{D1C2DDDA-C676-4D1A-A485-ABB9CB41EFAF}" destId="{974E5E9B-A113-44DA-A17C-C671781D1610}" srcOrd="1" destOrd="0" presId="urn:microsoft.com/office/officeart/2018/2/layout/IconVerticalSolidList"/>
    <dgm:cxn modelId="{EFEDC17C-C4D5-414E-BFAC-C6BE3D2D97C5}" type="presParOf" srcId="{D1C2DDDA-C676-4D1A-A485-ABB9CB41EFAF}" destId="{6B3BAB02-3C99-4E2A-B889-14247F20B502}" srcOrd="2" destOrd="0" presId="urn:microsoft.com/office/officeart/2018/2/layout/IconVerticalSolidList"/>
    <dgm:cxn modelId="{7DC59115-4A04-4231-BB44-25CCAD71EC38}" type="presParOf" srcId="{6B3BAB02-3C99-4E2A-B889-14247F20B502}" destId="{C06482E5-76FA-46DB-A168-059585825B3D}" srcOrd="0" destOrd="0" presId="urn:microsoft.com/office/officeart/2018/2/layout/IconVerticalSolidList"/>
    <dgm:cxn modelId="{F412CDBD-D6E1-42FC-B227-2793CE5D5DA6}" type="presParOf" srcId="{6B3BAB02-3C99-4E2A-B889-14247F20B502}" destId="{AB1729CF-1590-4779-AC88-3C27BAFF6829}" srcOrd="1" destOrd="0" presId="urn:microsoft.com/office/officeart/2018/2/layout/IconVerticalSolidList"/>
    <dgm:cxn modelId="{F17BC7A7-2370-4F57-AF74-DC5AFF9A1C89}" type="presParOf" srcId="{6B3BAB02-3C99-4E2A-B889-14247F20B502}" destId="{2D8D2F5A-FEEE-46A2-BD40-E6BDBF65E1E2}" srcOrd="2" destOrd="0" presId="urn:microsoft.com/office/officeart/2018/2/layout/IconVerticalSolidList"/>
    <dgm:cxn modelId="{276B5248-E375-444C-A75A-95617041AC73}" type="presParOf" srcId="{6B3BAB02-3C99-4E2A-B889-14247F20B502}" destId="{770E4472-1477-4DDB-A96D-4423108F367C}" srcOrd="3" destOrd="0" presId="urn:microsoft.com/office/officeart/2018/2/layout/IconVerticalSolidList"/>
    <dgm:cxn modelId="{B3290A45-49D3-4D5A-837F-7614CD09D7EB}" type="presParOf" srcId="{6B3BAB02-3C99-4E2A-B889-14247F20B502}" destId="{9589321C-32F4-46FF-99A2-5BC7D279DE61}" srcOrd="4" destOrd="0" presId="urn:microsoft.com/office/officeart/2018/2/layout/IconVerticalSolidList"/>
    <dgm:cxn modelId="{667B1AFC-825F-4D5A-8899-A03296E691F6}" type="presParOf" srcId="{D1C2DDDA-C676-4D1A-A485-ABB9CB41EFAF}" destId="{02B97F16-102E-47D9-B077-6E21041C770D}" srcOrd="3" destOrd="0" presId="urn:microsoft.com/office/officeart/2018/2/layout/IconVerticalSolidList"/>
    <dgm:cxn modelId="{467F2CA5-22F2-4BDD-8594-9372DB0EFA2B}" type="presParOf" srcId="{D1C2DDDA-C676-4D1A-A485-ABB9CB41EFAF}" destId="{73F3256D-6ED1-4FA6-88B4-27B398E185D9}" srcOrd="4" destOrd="0" presId="urn:microsoft.com/office/officeart/2018/2/layout/IconVerticalSolidList"/>
    <dgm:cxn modelId="{B8C264DD-02CD-4E32-A270-F0DA163BC631}" type="presParOf" srcId="{73F3256D-6ED1-4FA6-88B4-27B398E185D9}" destId="{9C0EDAE0-2C29-49C9-B843-79C554B8DE91}" srcOrd="0" destOrd="0" presId="urn:microsoft.com/office/officeart/2018/2/layout/IconVerticalSolidList"/>
    <dgm:cxn modelId="{27D4A8F6-124B-44BC-9153-FB2D0163F00D}" type="presParOf" srcId="{73F3256D-6ED1-4FA6-88B4-27B398E185D9}" destId="{E560A78E-4A7B-4A9D-A821-A4CFF1DAFB4E}" srcOrd="1" destOrd="0" presId="urn:microsoft.com/office/officeart/2018/2/layout/IconVerticalSolidList"/>
    <dgm:cxn modelId="{85C3BAAF-2CC8-489B-8214-0DEE269AE853}" type="presParOf" srcId="{73F3256D-6ED1-4FA6-88B4-27B398E185D9}" destId="{F3B83476-A19B-4EAD-96C8-A562C2B9CDDF}" srcOrd="2" destOrd="0" presId="urn:microsoft.com/office/officeart/2018/2/layout/IconVerticalSolidList"/>
    <dgm:cxn modelId="{478873EF-D4D6-45B2-825E-04F41E554DA1}" type="presParOf" srcId="{73F3256D-6ED1-4FA6-88B4-27B398E185D9}" destId="{59EBC3B7-A13C-4056-99E4-9B24ADDE261A}" srcOrd="3" destOrd="0" presId="urn:microsoft.com/office/officeart/2018/2/layout/IconVerticalSolidList"/>
    <dgm:cxn modelId="{85182E51-2D29-415D-86B7-C1B3A2E306CA}" type="presParOf" srcId="{73F3256D-6ED1-4FA6-88B4-27B398E185D9}" destId="{CD961B3C-01E7-4292-873B-5D999DEF5877}" srcOrd="4" destOrd="0" presId="urn:microsoft.com/office/officeart/2018/2/layout/IconVerticalSolidList"/>
    <dgm:cxn modelId="{55A3B2B0-1F70-498F-B173-119E7155E8FC}" type="presParOf" srcId="{D1C2DDDA-C676-4D1A-A485-ABB9CB41EFAF}" destId="{F907A4E0-70FA-4193-B482-C7DB97FA4225}" srcOrd="5" destOrd="0" presId="urn:microsoft.com/office/officeart/2018/2/layout/IconVerticalSolidList"/>
    <dgm:cxn modelId="{491DD01D-18A8-4F8D-B199-E9A108D9BF8F}" type="presParOf" srcId="{D1C2DDDA-C676-4D1A-A485-ABB9CB41EFAF}" destId="{216F2929-3573-42AD-B8BC-A8B930912792}" srcOrd="6" destOrd="0" presId="urn:microsoft.com/office/officeart/2018/2/layout/IconVerticalSolidList"/>
    <dgm:cxn modelId="{E0EF9714-F53D-4993-BFF0-77033ADE7464}" type="presParOf" srcId="{216F2929-3573-42AD-B8BC-A8B930912792}" destId="{25D18B04-CE76-4D51-9957-C26164D1BB4B}" srcOrd="0" destOrd="0" presId="urn:microsoft.com/office/officeart/2018/2/layout/IconVerticalSolidList"/>
    <dgm:cxn modelId="{B4FEAE1F-DB78-4738-A211-25F0AD27CD31}" type="presParOf" srcId="{216F2929-3573-42AD-B8BC-A8B930912792}" destId="{39AB58A5-848B-4A2A-8905-8A4131E033A5}" srcOrd="1" destOrd="0" presId="urn:microsoft.com/office/officeart/2018/2/layout/IconVerticalSolidList"/>
    <dgm:cxn modelId="{18CE2606-4FA3-4FC7-9C86-ADA6B08A9BFE}" type="presParOf" srcId="{216F2929-3573-42AD-B8BC-A8B930912792}" destId="{D73BE000-6240-43EA-A268-CBD9CF69E287}" srcOrd="2" destOrd="0" presId="urn:microsoft.com/office/officeart/2018/2/layout/IconVerticalSolidList"/>
    <dgm:cxn modelId="{5F55D234-5D26-4BDF-AF4E-5019A880364C}" type="presParOf" srcId="{216F2929-3573-42AD-B8BC-A8B930912792}" destId="{DDD454FC-301A-4C64-8F8B-ABAB3AA835EA}" srcOrd="3" destOrd="0" presId="urn:microsoft.com/office/officeart/2018/2/layout/IconVerticalSolidList"/>
    <dgm:cxn modelId="{5A370E14-014C-49F9-8539-B011CB134B9F}" type="presParOf" srcId="{216F2929-3573-42AD-B8BC-A8B930912792}" destId="{D3D97E2D-22C6-4892-A1F1-4A11DDB33058}"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DBFE64-CD90-4BA0-B640-03E4EF0C6190}" type="doc">
      <dgm:prSet loTypeId="urn:microsoft.com/office/officeart/2008/layout/LinedList" loCatId="list" qsTypeId="urn:microsoft.com/office/officeart/2005/8/quickstyle/simple4" qsCatId="simple" csTypeId="urn:microsoft.com/office/officeart/2005/8/colors/accent2_2" csCatId="accent2"/>
      <dgm:spPr/>
      <dgm:t>
        <a:bodyPr/>
        <a:lstStyle/>
        <a:p>
          <a:endParaRPr lang="en-US"/>
        </a:p>
      </dgm:t>
    </dgm:pt>
    <dgm:pt modelId="{3A977700-1B81-4244-ABAC-9357E36FE172}">
      <dgm:prSet/>
      <dgm:spPr/>
      <dgm:t>
        <a:bodyPr/>
        <a:lstStyle/>
        <a:p>
          <a:r>
            <a:rPr lang="en-CA"/>
            <a:t>Don’t forget to get field notes and feedback about your virtual care encounters!</a:t>
          </a:r>
          <a:endParaRPr lang="en-US"/>
        </a:p>
      </dgm:t>
    </dgm:pt>
    <dgm:pt modelId="{DFE47393-342A-407E-A536-2756DBCA0EAA}" type="parTrans" cxnId="{9D9F371C-5A29-4B93-8DC0-3BEBF79405E1}">
      <dgm:prSet/>
      <dgm:spPr/>
      <dgm:t>
        <a:bodyPr/>
        <a:lstStyle/>
        <a:p>
          <a:endParaRPr lang="en-US"/>
        </a:p>
      </dgm:t>
    </dgm:pt>
    <dgm:pt modelId="{343634B3-E352-4C3D-BBDC-331184EDFA6B}" type="sibTrans" cxnId="{9D9F371C-5A29-4B93-8DC0-3BEBF79405E1}">
      <dgm:prSet/>
      <dgm:spPr/>
      <dgm:t>
        <a:bodyPr/>
        <a:lstStyle/>
        <a:p>
          <a:endParaRPr lang="en-US"/>
        </a:p>
      </dgm:t>
    </dgm:pt>
    <dgm:pt modelId="{1E10533B-F2B5-4ABF-A123-12CC852E4908}">
      <dgm:prSet/>
      <dgm:spPr/>
      <dgm:t>
        <a:bodyPr/>
        <a:lstStyle/>
        <a:p>
          <a:r>
            <a:rPr lang="en-CA"/>
            <a:t>Feedback can be about specifics of virtual care or the usual competencies.</a:t>
          </a:r>
          <a:endParaRPr lang="en-US"/>
        </a:p>
      </dgm:t>
    </dgm:pt>
    <dgm:pt modelId="{CFDD6059-A48C-4ADC-8F7A-3CBAB33B84A3}" type="parTrans" cxnId="{C996E5F4-0373-443B-8377-742C9B28479B}">
      <dgm:prSet/>
      <dgm:spPr/>
      <dgm:t>
        <a:bodyPr/>
        <a:lstStyle/>
        <a:p>
          <a:endParaRPr lang="en-US"/>
        </a:p>
      </dgm:t>
    </dgm:pt>
    <dgm:pt modelId="{E589957C-50DE-4EBD-8F54-C91C9024D470}" type="sibTrans" cxnId="{C996E5F4-0373-443B-8377-742C9B28479B}">
      <dgm:prSet/>
      <dgm:spPr/>
      <dgm:t>
        <a:bodyPr/>
        <a:lstStyle/>
        <a:p>
          <a:endParaRPr lang="en-US"/>
        </a:p>
      </dgm:t>
    </dgm:pt>
    <dgm:pt modelId="{C7629678-18A9-4908-A7C6-0415BD834F07}">
      <dgm:prSet/>
      <dgm:spPr/>
      <dgm:t>
        <a:bodyPr/>
        <a:lstStyle/>
        <a:p>
          <a:r>
            <a:rPr lang="en-CA" dirty="0"/>
            <a:t>If you are not co-located with your preceptor it may be harder to remember to do this.</a:t>
          </a:r>
          <a:endParaRPr lang="en-US" dirty="0"/>
        </a:p>
      </dgm:t>
    </dgm:pt>
    <dgm:pt modelId="{BBE3FC0C-7A9F-49B9-A5C2-9D4D415AA8FA}" type="parTrans" cxnId="{B1D0A432-FAA7-4301-A33F-8F3586DECE85}">
      <dgm:prSet/>
      <dgm:spPr/>
      <dgm:t>
        <a:bodyPr/>
        <a:lstStyle/>
        <a:p>
          <a:endParaRPr lang="en-US"/>
        </a:p>
      </dgm:t>
    </dgm:pt>
    <dgm:pt modelId="{AE3F123F-E7A4-4A49-8F7F-E3D1093F5D4C}" type="sibTrans" cxnId="{B1D0A432-FAA7-4301-A33F-8F3586DECE85}">
      <dgm:prSet/>
      <dgm:spPr/>
      <dgm:t>
        <a:bodyPr/>
        <a:lstStyle/>
        <a:p>
          <a:endParaRPr lang="en-US"/>
        </a:p>
      </dgm:t>
    </dgm:pt>
    <dgm:pt modelId="{9618CF81-F986-46EF-B063-E0F8A80FB8CA}">
      <dgm:prSet/>
      <dgm:spPr/>
      <dgm:t>
        <a:bodyPr/>
        <a:lstStyle/>
        <a:p>
          <a:r>
            <a:rPr lang="en-CA"/>
            <a:t>Make the time and remind your preceptor if this isn’t happening.</a:t>
          </a:r>
          <a:endParaRPr lang="en-US"/>
        </a:p>
      </dgm:t>
    </dgm:pt>
    <dgm:pt modelId="{CD44F1A6-A2F8-493B-829E-53854AE8F51A}" type="parTrans" cxnId="{B7A92F68-203C-431A-B6F0-29A3FE8F5D46}">
      <dgm:prSet/>
      <dgm:spPr/>
      <dgm:t>
        <a:bodyPr/>
        <a:lstStyle/>
        <a:p>
          <a:endParaRPr lang="en-US"/>
        </a:p>
      </dgm:t>
    </dgm:pt>
    <dgm:pt modelId="{0E54EF99-E0EC-4A2F-B449-C6F9F1A26363}" type="sibTrans" cxnId="{B7A92F68-203C-431A-B6F0-29A3FE8F5D46}">
      <dgm:prSet/>
      <dgm:spPr/>
      <dgm:t>
        <a:bodyPr/>
        <a:lstStyle/>
        <a:p>
          <a:endParaRPr lang="en-US"/>
        </a:p>
      </dgm:t>
    </dgm:pt>
    <dgm:pt modelId="{3855F595-9193-499C-98B7-EF7C7CBCE38E}" type="pres">
      <dgm:prSet presAssocID="{30DBFE64-CD90-4BA0-B640-03E4EF0C6190}" presName="vert0" presStyleCnt="0">
        <dgm:presLayoutVars>
          <dgm:dir/>
          <dgm:animOne val="branch"/>
          <dgm:animLvl val="lvl"/>
        </dgm:presLayoutVars>
      </dgm:prSet>
      <dgm:spPr/>
    </dgm:pt>
    <dgm:pt modelId="{8912D851-311E-47E3-BEF3-4721ADB46062}" type="pres">
      <dgm:prSet presAssocID="{3A977700-1B81-4244-ABAC-9357E36FE172}" presName="thickLine" presStyleLbl="alignNode1" presStyleIdx="0" presStyleCnt="4"/>
      <dgm:spPr/>
    </dgm:pt>
    <dgm:pt modelId="{90358D10-F5D6-4D6E-8468-48E9A84D96F2}" type="pres">
      <dgm:prSet presAssocID="{3A977700-1B81-4244-ABAC-9357E36FE172}" presName="horz1" presStyleCnt="0"/>
      <dgm:spPr/>
    </dgm:pt>
    <dgm:pt modelId="{E8AED868-B7FB-49D0-B221-9BE892695D1C}" type="pres">
      <dgm:prSet presAssocID="{3A977700-1B81-4244-ABAC-9357E36FE172}" presName="tx1" presStyleLbl="revTx" presStyleIdx="0" presStyleCnt="4"/>
      <dgm:spPr/>
    </dgm:pt>
    <dgm:pt modelId="{FB5E5E93-EAB3-4E4E-81FE-01DBA60B8714}" type="pres">
      <dgm:prSet presAssocID="{3A977700-1B81-4244-ABAC-9357E36FE172}" presName="vert1" presStyleCnt="0"/>
      <dgm:spPr/>
    </dgm:pt>
    <dgm:pt modelId="{1E07AE21-A8F7-4182-849C-6585F9AE6407}" type="pres">
      <dgm:prSet presAssocID="{1E10533B-F2B5-4ABF-A123-12CC852E4908}" presName="thickLine" presStyleLbl="alignNode1" presStyleIdx="1" presStyleCnt="4"/>
      <dgm:spPr/>
    </dgm:pt>
    <dgm:pt modelId="{23AD7471-2FD0-49CE-BC84-5F9D5626BDCF}" type="pres">
      <dgm:prSet presAssocID="{1E10533B-F2B5-4ABF-A123-12CC852E4908}" presName="horz1" presStyleCnt="0"/>
      <dgm:spPr/>
    </dgm:pt>
    <dgm:pt modelId="{53701D5A-50C6-494B-8C9F-0BC4BEA8FACA}" type="pres">
      <dgm:prSet presAssocID="{1E10533B-F2B5-4ABF-A123-12CC852E4908}" presName="tx1" presStyleLbl="revTx" presStyleIdx="1" presStyleCnt="4"/>
      <dgm:spPr/>
    </dgm:pt>
    <dgm:pt modelId="{6B1BC21C-1F68-489E-9049-B486790E7608}" type="pres">
      <dgm:prSet presAssocID="{1E10533B-F2B5-4ABF-A123-12CC852E4908}" presName="vert1" presStyleCnt="0"/>
      <dgm:spPr/>
    </dgm:pt>
    <dgm:pt modelId="{A5E67A0C-FDF5-4A64-82CF-7E432D672CDF}" type="pres">
      <dgm:prSet presAssocID="{C7629678-18A9-4908-A7C6-0415BD834F07}" presName="thickLine" presStyleLbl="alignNode1" presStyleIdx="2" presStyleCnt="4"/>
      <dgm:spPr/>
    </dgm:pt>
    <dgm:pt modelId="{00EC7451-AFFF-435F-A4A5-57B50C60903A}" type="pres">
      <dgm:prSet presAssocID="{C7629678-18A9-4908-A7C6-0415BD834F07}" presName="horz1" presStyleCnt="0"/>
      <dgm:spPr/>
    </dgm:pt>
    <dgm:pt modelId="{EF85A5E1-F221-43EB-8D40-2B8868CD6B0A}" type="pres">
      <dgm:prSet presAssocID="{C7629678-18A9-4908-A7C6-0415BD834F07}" presName="tx1" presStyleLbl="revTx" presStyleIdx="2" presStyleCnt="4"/>
      <dgm:spPr/>
    </dgm:pt>
    <dgm:pt modelId="{85EC3CC4-4B85-4072-A51C-5FD4218346DD}" type="pres">
      <dgm:prSet presAssocID="{C7629678-18A9-4908-A7C6-0415BD834F07}" presName="vert1" presStyleCnt="0"/>
      <dgm:spPr/>
    </dgm:pt>
    <dgm:pt modelId="{69F597BF-A002-45EF-9420-6BFDCE85F3DD}" type="pres">
      <dgm:prSet presAssocID="{9618CF81-F986-46EF-B063-E0F8A80FB8CA}" presName="thickLine" presStyleLbl="alignNode1" presStyleIdx="3" presStyleCnt="4"/>
      <dgm:spPr/>
    </dgm:pt>
    <dgm:pt modelId="{E056B4A5-6B6D-43E8-9C2D-8954AB6BD65C}" type="pres">
      <dgm:prSet presAssocID="{9618CF81-F986-46EF-B063-E0F8A80FB8CA}" presName="horz1" presStyleCnt="0"/>
      <dgm:spPr/>
    </dgm:pt>
    <dgm:pt modelId="{4F9A5262-269D-4AF4-852D-F59A68F453FA}" type="pres">
      <dgm:prSet presAssocID="{9618CF81-F986-46EF-B063-E0F8A80FB8CA}" presName="tx1" presStyleLbl="revTx" presStyleIdx="3" presStyleCnt="4"/>
      <dgm:spPr/>
    </dgm:pt>
    <dgm:pt modelId="{3E99DF35-67CF-4EF3-A0DE-7734E5ECF275}" type="pres">
      <dgm:prSet presAssocID="{9618CF81-F986-46EF-B063-E0F8A80FB8CA}" presName="vert1" presStyleCnt="0"/>
      <dgm:spPr/>
    </dgm:pt>
  </dgm:ptLst>
  <dgm:cxnLst>
    <dgm:cxn modelId="{9D9F371C-5A29-4B93-8DC0-3BEBF79405E1}" srcId="{30DBFE64-CD90-4BA0-B640-03E4EF0C6190}" destId="{3A977700-1B81-4244-ABAC-9357E36FE172}" srcOrd="0" destOrd="0" parTransId="{DFE47393-342A-407E-A536-2756DBCA0EAA}" sibTransId="{343634B3-E352-4C3D-BBDC-331184EDFA6B}"/>
    <dgm:cxn modelId="{B1D0A432-FAA7-4301-A33F-8F3586DECE85}" srcId="{30DBFE64-CD90-4BA0-B640-03E4EF0C6190}" destId="{C7629678-18A9-4908-A7C6-0415BD834F07}" srcOrd="2" destOrd="0" parTransId="{BBE3FC0C-7A9F-49B9-A5C2-9D4D415AA8FA}" sibTransId="{AE3F123F-E7A4-4A49-8F7F-E3D1093F5D4C}"/>
    <dgm:cxn modelId="{96B2F534-F255-4EAE-B04E-9D95633382C1}" type="presOf" srcId="{1E10533B-F2B5-4ABF-A123-12CC852E4908}" destId="{53701D5A-50C6-494B-8C9F-0BC4BEA8FACA}" srcOrd="0" destOrd="0" presId="urn:microsoft.com/office/officeart/2008/layout/LinedList"/>
    <dgm:cxn modelId="{B7A92F68-203C-431A-B6F0-29A3FE8F5D46}" srcId="{30DBFE64-CD90-4BA0-B640-03E4EF0C6190}" destId="{9618CF81-F986-46EF-B063-E0F8A80FB8CA}" srcOrd="3" destOrd="0" parTransId="{CD44F1A6-A2F8-493B-829E-53854AE8F51A}" sibTransId="{0E54EF99-E0EC-4A2F-B449-C6F9F1A26363}"/>
    <dgm:cxn modelId="{5BE6B38A-4BA2-402D-83B5-F18731295C4B}" type="presOf" srcId="{30DBFE64-CD90-4BA0-B640-03E4EF0C6190}" destId="{3855F595-9193-499C-98B7-EF7C7CBCE38E}" srcOrd="0" destOrd="0" presId="urn:microsoft.com/office/officeart/2008/layout/LinedList"/>
    <dgm:cxn modelId="{DEFA9AA5-C222-4888-8213-4774B68C6104}" type="presOf" srcId="{C7629678-18A9-4908-A7C6-0415BD834F07}" destId="{EF85A5E1-F221-43EB-8D40-2B8868CD6B0A}" srcOrd="0" destOrd="0" presId="urn:microsoft.com/office/officeart/2008/layout/LinedList"/>
    <dgm:cxn modelId="{69E3A6AE-BBC7-4263-B163-FE1F6281D04D}" type="presOf" srcId="{9618CF81-F986-46EF-B063-E0F8A80FB8CA}" destId="{4F9A5262-269D-4AF4-852D-F59A68F453FA}" srcOrd="0" destOrd="0" presId="urn:microsoft.com/office/officeart/2008/layout/LinedList"/>
    <dgm:cxn modelId="{C0DF34E0-25BF-45A3-AC4A-0A5322030DBE}" type="presOf" srcId="{3A977700-1B81-4244-ABAC-9357E36FE172}" destId="{E8AED868-B7FB-49D0-B221-9BE892695D1C}" srcOrd="0" destOrd="0" presId="urn:microsoft.com/office/officeart/2008/layout/LinedList"/>
    <dgm:cxn modelId="{C996E5F4-0373-443B-8377-742C9B28479B}" srcId="{30DBFE64-CD90-4BA0-B640-03E4EF0C6190}" destId="{1E10533B-F2B5-4ABF-A123-12CC852E4908}" srcOrd="1" destOrd="0" parTransId="{CFDD6059-A48C-4ADC-8F7A-3CBAB33B84A3}" sibTransId="{E589957C-50DE-4EBD-8F54-C91C9024D470}"/>
    <dgm:cxn modelId="{BF557D26-B50B-484F-9996-50B168B0464B}" type="presParOf" srcId="{3855F595-9193-499C-98B7-EF7C7CBCE38E}" destId="{8912D851-311E-47E3-BEF3-4721ADB46062}" srcOrd="0" destOrd="0" presId="urn:microsoft.com/office/officeart/2008/layout/LinedList"/>
    <dgm:cxn modelId="{E16F18A6-EF76-408D-9835-111E7E2D596B}" type="presParOf" srcId="{3855F595-9193-499C-98B7-EF7C7CBCE38E}" destId="{90358D10-F5D6-4D6E-8468-48E9A84D96F2}" srcOrd="1" destOrd="0" presId="urn:microsoft.com/office/officeart/2008/layout/LinedList"/>
    <dgm:cxn modelId="{AD10312C-BF5A-41B7-9638-A4D596D55217}" type="presParOf" srcId="{90358D10-F5D6-4D6E-8468-48E9A84D96F2}" destId="{E8AED868-B7FB-49D0-B221-9BE892695D1C}" srcOrd="0" destOrd="0" presId="urn:microsoft.com/office/officeart/2008/layout/LinedList"/>
    <dgm:cxn modelId="{BDC544E8-6D83-4933-BBE4-85C73D762DCE}" type="presParOf" srcId="{90358D10-F5D6-4D6E-8468-48E9A84D96F2}" destId="{FB5E5E93-EAB3-4E4E-81FE-01DBA60B8714}" srcOrd="1" destOrd="0" presId="urn:microsoft.com/office/officeart/2008/layout/LinedList"/>
    <dgm:cxn modelId="{111CBAA5-DE7D-4BFB-84AE-CA5BA1C49088}" type="presParOf" srcId="{3855F595-9193-499C-98B7-EF7C7CBCE38E}" destId="{1E07AE21-A8F7-4182-849C-6585F9AE6407}" srcOrd="2" destOrd="0" presId="urn:microsoft.com/office/officeart/2008/layout/LinedList"/>
    <dgm:cxn modelId="{510BD084-88BB-4F09-A128-D935999EBF66}" type="presParOf" srcId="{3855F595-9193-499C-98B7-EF7C7CBCE38E}" destId="{23AD7471-2FD0-49CE-BC84-5F9D5626BDCF}" srcOrd="3" destOrd="0" presId="urn:microsoft.com/office/officeart/2008/layout/LinedList"/>
    <dgm:cxn modelId="{CA5286AE-8768-4B6B-8DF6-DFDD8FCAC698}" type="presParOf" srcId="{23AD7471-2FD0-49CE-BC84-5F9D5626BDCF}" destId="{53701D5A-50C6-494B-8C9F-0BC4BEA8FACA}" srcOrd="0" destOrd="0" presId="urn:microsoft.com/office/officeart/2008/layout/LinedList"/>
    <dgm:cxn modelId="{5C6BA692-D40B-4886-8FFB-9E46CBFEAB85}" type="presParOf" srcId="{23AD7471-2FD0-49CE-BC84-5F9D5626BDCF}" destId="{6B1BC21C-1F68-489E-9049-B486790E7608}" srcOrd="1" destOrd="0" presId="urn:microsoft.com/office/officeart/2008/layout/LinedList"/>
    <dgm:cxn modelId="{4C897BF9-1558-4486-A5CA-528A71A26177}" type="presParOf" srcId="{3855F595-9193-499C-98B7-EF7C7CBCE38E}" destId="{A5E67A0C-FDF5-4A64-82CF-7E432D672CDF}" srcOrd="4" destOrd="0" presId="urn:microsoft.com/office/officeart/2008/layout/LinedList"/>
    <dgm:cxn modelId="{94DDDDE4-2380-40FA-88BC-3A940B4CFEAF}" type="presParOf" srcId="{3855F595-9193-499C-98B7-EF7C7CBCE38E}" destId="{00EC7451-AFFF-435F-A4A5-57B50C60903A}" srcOrd="5" destOrd="0" presId="urn:microsoft.com/office/officeart/2008/layout/LinedList"/>
    <dgm:cxn modelId="{C2C6306A-5FFB-41CC-9907-B539280EE564}" type="presParOf" srcId="{00EC7451-AFFF-435F-A4A5-57B50C60903A}" destId="{EF85A5E1-F221-43EB-8D40-2B8868CD6B0A}" srcOrd="0" destOrd="0" presId="urn:microsoft.com/office/officeart/2008/layout/LinedList"/>
    <dgm:cxn modelId="{510E21C5-263B-47B2-983C-0B5B3EE29C94}" type="presParOf" srcId="{00EC7451-AFFF-435F-A4A5-57B50C60903A}" destId="{85EC3CC4-4B85-4072-A51C-5FD4218346DD}" srcOrd="1" destOrd="0" presId="urn:microsoft.com/office/officeart/2008/layout/LinedList"/>
    <dgm:cxn modelId="{BFE764FA-2F29-4036-B059-29C4487B38A6}" type="presParOf" srcId="{3855F595-9193-499C-98B7-EF7C7CBCE38E}" destId="{69F597BF-A002-45EF-9420-6BFDCE85F3DD}" srcOrd="6" destOrd="0" presId="urn:microsoft.com/office/officeart/2008/layout/LinedList"/>
    <dgm:cxn modelId="{D276ADB0-1211-45DD-955F-14312AF54682}" type="presParOf" srcId="{3855F595-9193-499C-98B7-EF7C7CBCE38E}" destId="{E056B4A5-6B6D-43E8-9C2D-8954AB6BD65C}" srcOrd="7" destOrd="0" presId="urn:microsoft.com/office/officeart/2008/layout/LinedList"/>
    <dgm:cxn modelId="{51A360E1-1FBC-43F0-81BD-D63E44CB6767}" type="presParOf" srcId="{E056B4A5-6B6D-43E8-9C2D-8954AB6BD65C}" destId="{4F9A5262-269D-4AF4-852D-F59A68F453FA}" srcOrd="0" destOrd="0" presId="urn:microsoft.com/office/officeart/2008/layout/LinedList"/>
    <dgm:cxn modelId="{78D7991F-59C9-43BF-AE90-CB61CA54763F}" type="presParOf" srcId="{E056B4A5-6B6D-43E8-9C2D-8954AB6BD65C}" destId="{3E99DF35-67CF-4EF3-A0DE-7734E5ECF27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D2932-2F9D-4DEE-82C6-643A7B4D54EE}">
      <dsp:nvSpPr>
        <dsp:cNvPr id="0" name=""/>
        <dsp:cNvSpPr/>
      </dsp:nvSpPr>
      <dsp:spPr>
        <a:xfrm>
          <a:off x="0" y="165919"/>
          <a:ext cx="5607050" cy="10038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t>Who has worked in a virtual care setting?</a:t>
          </a:r>
          <a:endParaRPr lang="en-US" sz="2600" kern="1200"/>
        </a:p>
      </dsp:txBody>
      <dsp:txXfrm>
        <a:off x="49004" y="214923"/>
        <a:ext cx="5509042" cy="905852"/>
      </dsp:txXfrm>
    </dsp:sp>
    <dsp:sp modelId="{E73E5C32-A8AA-4B8F-9602-8034A8E93398}">
      <dsp:nvSpPr>
        <dsp:cNvPr id="0" name=""/>
        <dsp:cNvSpPr/>
      </dsp:nvSpPr>
      <dsp:spPr>
        <a:xfrm>
          <a:off x="0" y="1169779"/>
          <a:ext cx="560705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CA" sz="2000" kern="1200"/>
            <a:t>This might be via telephone or video platforms?</a:t>
          </a:r>
          <a:endParaRPr lang="en-US" sz="2000" kern="1200"/>
        </a:p>
      </dsp:txBody>
      <dsp:txXfrm>
        <a:off x="0" y="1169779"/>
        <a:ext cx="5607050" cy="430560"/>
      </dsp:txXfrm>
    </dsp:sp>
    <dsp:sp modelId="{3421ECB2-B9A1-497A-9EC1-8402986625A5}">
      <dsp:nvSpPr>
        <dsp:cNvPr id="0" name=""/>
        <dsp:cNvSpPr/>
      </dsp:nvSpPr>
      <dsp:spPr>
        <a:xfrm>
          <a:off x="0" y="1600339"/>
          <a:ext cx="5607050" cy="1003860"/>
        </a:xfrm>
        <a:prstGeom prst="roundRect">
          <a:avLst/>
        </a:prstGeom>
        <a:gradFill rotWithShape="0">
          <a:gsLst>
            <a:gs pos="0">
              <a:schemeClr val="accent2">
                <a:hueOff val="-3450629"/>
                <a:satOff val="15286"/>
                <a:lumOff val="-5621"/>
                <a:alphaOff val="0"/>
                <a:tint val="97000"/>
                <a:satMod val="100000"/>
                <a:lumMod val="102000"/>
              </a:schemeClr>
            </a:gs>
            <a:gs pos="50000">
              <a:schemeClr val="accent2">
                <a:hueOff val="-3450629"/>
                <a:satOff val="15286"/>
                <a:lumOff val="-5621"/>
                <a:alphaOff val="0"/>
                <a:shade val="100000"/>
                <a:satMod val="103000"/>
                <a:lumMod val="100000"/>
              </a:schemeClr>
            </a:gs>
            <a:gs pos="100000">
              <a:schemeClr val="accent2">
                <a:hueOff val="-3450629"/>
                <a:satOff val="15286"/>
                <a:lumOff val="-562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t>Did people enjoy virtual care?</a:t>
          </a:r>
          <a:endParaRPr lang="en-US" sz="2600" kern="1200"/>
        </a:p>
      </dsp:txBody>
      <dsp:txXfrm>
        <a:off x="49004" y="1649343"/>
        <a:ext cx="5509042" cy="905852"/>
      </dsp:txXfrm>
    </dsp:sp>
    <dsp:sp modelId="{D3892570-40A1-438D-B163-72C678AF9BBC}">
      <dsp:nvSpPr>
        <dsp:cNvPr id="0" name=""/>
        <dsp:cNvSpPr/>
      </dsp:nvSpPr>
      <dsp:spPr>
        <a:xfrm>
          <a:off x="0" y="2679080"/>
          <a:ext cx="5607050" cy="1003860"/>
        </a:xfrm>
        <a:prstGeom prst="roundRect">
          <a:avLst/>
        </a:prstGeom>
        <a:gradFill rotWithShape="0">
          <a:gsLst>
            <a:gs pos="0">
              <a:schemeClr val="accent2">
                <a:hueOff val="-6901259"/>
                <a:satOff val="30573"/>
                <a:lumOff val="-11243"/>
                <a:alphaOff val="0"/>
                <a:tint val="97000"/>
                <a:satMod val="100000"/>
                <a:lumMod val="102000"/>
              </a:schemeClr>
            </a:gs>
            <a:gs pos="50000">
              <a:schemeClr val="accent2">
                <a:hueOff val="-6901259"/>
                <a:satOff val="30573"/>
                <a:lumOff val="-11243"/>
                <a:alphaOff val="0"/>
                <a:shade val="100000"/>
                <a:satMod val="103000"/>
                <a:lumMod val="100000"/>
              </a:schemeClr>
            </a:gs>
            <a:gs pos="100000">
              <a:schemeClr val="accent2">
                <a:hueOff val="-6901259"/>
                <a:satOff val="30573"/>
                <a:lumOff val="-1124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t>Were there benefits to providing virtual care?</a:t>
          </a:r>
          <a:endParaRPr lang="en-US" sz="2600" kern="1200"/>
        </a:p>
      </dsp:txBody>
      <dsp:txXfrm>
        <a:off x="49004" y="2728084"/>
        <a:ext cx="5509042" cy="905852"/>
      </dsp:txXfrm>
    </dsp:sp>
    <dsp:sp modelId="{16885972-5CE3-41CE-8D6A-94C4394D7309}">
      <dsp:nvSpPr>
        <dsp:cNvPr id="0" name=""/>
        <dsp:cNvSpPr/>
      </dsp:nvSpPr>
      <dsp:spPr>
        <a:xfrm>
          <a:off x="0" y="3757820"/>
          <a:ext cx="5607050" cy="100386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t>What were some of the challenges?</a:t>
          </a:r>
          <a:endParaRPr lang="en-US" sz="2600" kern="1200"/>
        </a:p>
      </dsp:txBody>
      <dsp:txXfrm>
        <a:off x="49004" y="3806824"/>
        <a:ext cx="5509042" cy="905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CAC06-83BE-4A30-A8D2-4D673EB831C7}">
      <dsp:nvSpPr>
        <dsp:cNvPr id="0" name=""/>
        <dsp:cNvSpPr/>
      </dsp:nvSpPr>
      <dsp:spPr>
        <a:xfrm>
          <a:off x="0" y="601"/>
          <a:ext cx="5607050" cy="140754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F73F63-6246-41CB-8F8A-6C43C278010F}">
      <dsp:nvSpPr>
        <dsp:cNvPr id="0" name=""/>
        <dsp:cNvSpPr/>
      </dsp:nvSpPr>
      <dsp:spPr>
        <a:xfrm>
          <a:off x="425781" y="317298"/>
          <a:ext cx="774148" cy="7741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07B3F4-2A72-43F6-BAD6-9707EF3693FC}">
      <dsp:nvSpPr>
        <dsp:cNvPr id="0" name=""/>
        <dsp:cNvSpPr/>
      </dsp:nvSpPr>
      <dsp:spPr>
        <a:xfrm>
          <a:off x="1625711" y="601"/>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844550">
            <a:lnSpc>
              <a:spcPct val="100000"/>
            </a:lnSpc>
            <a:spcBef>
              <a:spcPct val="0"/>
            </a:spcBef>
            <a:spcAft>
              <a:spcPct val="35000"/>
            </a:spcAft>
            <a:buNone/>
          </a:pPr>
          <a:r>
            <a:rPr lang="en-CA" sz="1900" kern="1200"/>
            <a:t>Understand best practices for conducting virtual care</a:t>
          </a:r>
          <a:endParaRPr lang="en-US" sz="1900" kern="1200"/>
        </a:p>
      </dsp:txBody>
      <dsp:txXfrm>
        <a:off x="1625711" y="601"/>
        <a:ext cx="3981338" cy="1407541"/>
      </dsp:txXfrm>
    </dsp:sp>
    <dsp:sp modelId="{6D0A53B6-66AF-4488-8F36-503D43F1C5A5}">
      <dsp:nvSpPr>
        <dsp:cNvPr id="0" name=""/>
        <dsp:cNvSpPr/>
      </dsp:nvSpPr>
      <dsp:spPr>
        <a:xfrm>
          <a:off x="0" y="1760029"/>
          <a:ext cx="5607050" cy="140754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612A7F-A5B2-41D0-86FA-C818C4F63B68}">
      <dsp:nvSpPr>
        <dsp:cNvPr id="0" name=""/>
        <dsp:cNvSpPr/>
      </dsp:nvSpPr>
      <dsp:spPr>
        <a:xfrm>
          <a:off x="425781" y="2076725"/>
          <a:ext cx="774148" cy="7741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435A4D-8B92-4CC6-99D7-83F01F2AED8B}">
      <dsp:nvSpPr>
        <dsp:cNvPr id="0" name=""/>
        <dsp:cNvSpPr/>
      </dsp:nvSpPr>
      <dsp:spPr>
        <a:xfrm>
          <a:off x="1625711" y="1760029"/>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844550">
            <a:lnSpc>
              <a:spcPct val="100000"/>
            </a:lnSpc>
            <a:spcBef>
              <a:spcPct val="0"/>
            </a:spcBef>
            <a:spcAft>
              <a:spcPct val="35000"/>
            </a:spcAft>
            <a:buNone/>
          </a:pPr>
          <a:r>
            <a:rPr lang="en-CA" sz="1900" kern="1200"/>
            <a:t>Review common options for how to work with a preceptor while working in the virtual care setting</a:t>
          </a:r>
          <a:endParaRPr lang="en-US" sz="1900" kern="1200"/>
        </a:p>
      </dsp:txBody>
      <dsp:txXfrm>
        <a:off x="1625711" y="1760029"/>
        <a:ext cx="3981338" cy="1407541"/>
      </dsp:txXfrm>
    </dsp:sp>
    <dsp:sp modelId="{622438DF-7677-45E5-B928-5475124742A9}">
      <dsp:nvSpPr>
        <dsp:cNvPr id="0" name=""/>
        <dsp:cNvSpPr/>
      </dsp:nvSpPr>
      <dsp:spPr>
        <a:xfrm>
          <a:off x="0" y="3519456"/>
          <a:ext cx="5607050" cy="140754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47856-1BBA-412A-95F8-F6237FB6FA0F}">
      <dsp:nvSpPr>
        <dsp:cNvPr id="0" name=""/>
        <dsp:cNvSpPr/>
      </dsp:nvSpPr>
      <dsp:spPr>
        <a:xfrm>
          <a:off x="425781" y="3836153"/>
          <a:ext cx="774148" cy="7741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7088C1-CB39-4012-A850-BC432D929A05}">
      <dsp:nvSpPr>
        <dsp:cNvPr id="0" name=""/>
        <dsp:cNvSpPr/>
      </dsp:nvSpPr>
      <dsp:spPr>
        <a:xfrm>
          <a:off x="1625711" y="3519456"/>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844550">
            <a:lnSpc>
              <a:spcPct val="100000"/>
            </a:lnSpc>
            <a:spcBef>
              <a:spcPct val="0"/>
            </a:spcBef>
            <a:spcAft>
              <a:spcPct val="35000"/>
            </a:spcAft>
            <a:buNone/>
          </a:pPr>
          <a:r>
            <a:rPr lang="en-CA" sz="1900" kern="1200" dirty="0"/>
            <a:t>Identify resources that may be helpful to you as a resident starting to work in virtual care setting</a:t>
          </a:r>
          <a:endParaRPr lang="en-US" sz="1900" kern="1200" dirty="0"/>
        </a:p>
      </dsp:txBody>
      <dsp:txXfrm>
        <a:off x="1625711" y="3519456"/>
        <a:ext cx="3981338" cy="14075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C77CE-D2FD-4F8A-A8F4-F521DCE65B28}">
      <dsp:nvSpPr>
        <dsp:cNvPr id="0" name=""/>
        <dsp:cNvSpPr/>
      </dsp:nvSpPr>
      <dsp:spPr>
        <a:xfrm>
          <a:off x="0" y="1594"/>
          <a:ext cx="5607050" cy="67922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6C7ACA-7266-41EA-8DA6-E0055D96996D}">
      <dsp:nvSpPr>
        <dsp:cNvPr id="0" name=""/>
        <dsp:cNvSpPr/>
      </dsp:nvSpPr>
      <dsp:spPr>
        <a:xfrm>
          <a:off x="205466" y="154420"/>
          <a:ext cx="373576" cy="3735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7E1BB5-D7FA-4941-B0A2-013BC2DCDF55}">
      <dsp:nvSpPr>
        <dsp:cNvPr id="0" name=""/>
        <dsp:cNvSpPr/>
      </dsp:nvSpPr>
      <dsp:spPr>
        <a:xfrm>
          <a:off x="784509" y="1594"/>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dirty="0"/>
            <a:t>Place your workstation in a location that protects the patient exchange from being seen, overheard or interrupted by others. </a:t>
          </a:r>
        </a:p>
      </dsp:txBody>
      <dsp:txXfrm>
        <a:off x="784509" y="1594"/>
        <a:ext cx="4822540" cy="679229"/>
      </dsp:txXfrm>
    </dsp:sp>
    <dsp:sp modelId="{1188C922-E494-4018-94A9-04D6B53A6237}">
      <dsp:nvSpPr>
        <dsp:cNvPr id="0" name=""/>
        <dsp:cNvSpPr/>
      </dsp:nvSpPr>
      <dsp:spPr>
        <a:xfrm>
          <a:off x="0" y="850630"/>
          <a:ext cx="5607050" cy="67922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88E852-96CA-453A-A768-0FEEFEF1935F}">
      <dsp:nvSpPr>
        <dsp:cNvPr id="0" name=""/>
        <dsp:cNvSpPr/>
      </dsp:nvSpPr>
      <dsp:spPr>
        <a:xfrm>
          <a:off x="205466" y="1003457"/>
          <a:ext cx="373576" cy="3735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B2FF0CC-EF99-49F2-8B27-34815F603B04}">
      <dsp:nvSpPr>
        <dsp:cNvPr id="0" name=""/>
        <dsp:cNvSpPr/>
      </dsp:nvSpPr>
      <dsp:spPr>
        <a:xfrm>
          <a:off x="784509" y="850630"/>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a:t>Use a professional/neutral backdrop and good lighting. </a:t>
          </a:r>
        </a:p>
      </dsp:txBody>
      <dsp:txXfrm>
        <a:off x="784509" y="850630"/>
        <a:ext cx="4822540" cy="679229"/>
      </dsp:txXfrm>
    </dsp:sp>
    <dsp:sp modelId="{CD17CF7F-5C2C-4981-9248-E91E030E44CE}">
      <dsp:nvSpPr>
        <dsp:cNvPr id="0" name=""/>
        <dsp:cNvSpPr/>
      </dsp:nvSpPr>
      <dsp:spPr>
        <a:xfrm>
          <a:off x="0" y="1699667"/>
          <a:ext cx="5607050" cy="67922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87645D-BD74-4ABF-858F-D6A7DF8DA84F}">
      <dsp:nvSpPr>
        <dsp:cNvPr id="0" name=""/>
        <dsp:cNvSpPr/>
      </dsp:nvSpPr>
      <dsp:spPr>
        <a:xfrm>
          <a:off x="205466" y="1852493"/>
          <a:ext cx="373576" cy="3735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B7B71B5-35EB-434F-894A-10ABBCB09449}">
      <dsp:nvSpPr>
        <dsp:cNvPr id="0" name=""/>
        <dsp:cNvSpPr/>
      </dsp:nvSpPr>
      <dsp:spPr>
        <a:xfrm>
          <a:off x="784509" y="1699667"/>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a:t>Ensure that you are dressed professionally.</a:t>
          </a:r>
        </a:p>
      </dsp:txBody>
      <dsp:txXfrm>
        <a:off x="784509" y="1699667"/>
        <a:ext cx="4822540" cy="679229"/>
      </dsp:txXfrm>
    </dsp:sp>
    <dsp:sp modelId="{416C5FAA-B7BB-4F9E-A150-AA9823642AA7}">
      <dsp:nvSpPr>
        <dsp:cNvPr id="0" name=""/>
        <dsp:cNvSpPr/>
      </dsp:nvSpPr>
      <dsp:spPr>
        <a:xfrm>
          <a:off x="0" y="2548703"/>
          <a:ext cx="5607050" cy="67922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0546F4-6CEF-420A-8F98-620A470EF45A}">
      <dsp:nvSpPr>
        <dsp:cNvPr id="0" name=""/>
        <dsp:cNvSpPr/>
      </dsp:nvSpPr>
      <dsp:spPr>
        <a:xfrm>
          <a:off x="205466" y="2701530"/>
          <a:ext cx="373576" cy="3735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FD68750-D27A-4E05-B3A0-6A473D01FAD1}">
      <dsp:nvSpPr>
        <dsp:cNvPr id="0" name=""/>
        <dsp:cNvSpPr/>
      </dsp:nvSpPr>
      <dsp:spPr>
        <a:xfrm>
          <a:off x="784509" y="2548703"/>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dirty="0"/>
            <a:t>Position camera so it is directly above the computer window with the patient’s video image.</a:t>
          </a:r>
        </a:p>
      </dsp:txBody>
      <dsp:txXfrm>
        <a:off x="784509" y="2548703"/>
        <a:ext cx="4822540" cy="679229"/>
      </dsp:txXfrm>
    </dsp:sp>
    <dsp:sp modelId="{F683ED35-9D8F-44E3-BA77-841AE8A7355F}">
      <dsp:nvSpPr>
        <dsp:cNvPr id="0" name=""/>
        <dsp:cNvSpPr/>
      </dsp:nvSpPr>
      <dsp:spPr>
        <a:xfrm>
          <a:off x="0" y="3397740"/>
          <a:ext cx="5607050" cy="679229"/>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CE4957-E51E-40B5-B82F-90ED851BC547}">
      <dsp:nvSpPr>
        <dsp:cNvPr id="0" name=""/>
        <dsp:cNvSpPr/>
      </dsp:nvSpPr>
      <dsp:spPr>
        <a:xfrm>
          <a:off x="205466" y="3550566"/>
          <a:ext cx="373576" cy="3735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4FF4BC-AA08-4EE9-9F38-16787956EB24}">
      <dsp:nvSpPr>
        <dsp:cNvPr id="0" name=""/>
        <dsp:cNvSpPr/>
      </dsp:nvSpPr>
      <dsp:spPr>
        <a:xfrm>
          <a:off x="784509" y="3397740"/>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a:t>Eliminate all distractions from your computer and surroundings</a:t>
          </a:r>
        </a:p>
      </dsp:txBody>
      <dsp:txXfrm>
        <a:off x="784509" y="3397740"/>
        <a:ext cx="4822540" cy="679229"/>
      </dsp:txXfrm>
    </dsp:sp>
    <dsp:sp modelId="{D5AF4219-6D01-48E8-975B-EAB732880ED6}">
      <dsp:nvSpPr>
        <dsp:cNvPr id="0" name=""/>
        <dsp:cNvSpPr/>
      </dsp:nvSpPr>
      <dsp:spPr>
        <a:xfrm>
          <a:off x="0" y="4246776"/>
          <a:ext cx="5607050" cy="67922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D0BB91-8F52-472A-B9D1-40DAAD067B35}">
      <dsp:nvSpPr>
        <dsp:cNvPr id="0" name=""/>
        <dsp:cNvSpPr/>
      </dsp:nvSpPr>
      <dsp:spPr>
        <a:xfrm>
          <a:off x="205466" y="4399603"/>
          <a:ext cx="373576" cy="37357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20D77E-D62B-4731-A772-0C2ECA6BF19E}">
      <dsp:nvSpPr>
        <dsp:cNvPr id="0" name=""/>
        <dsp:cNvSpPr/>
      </dsp:nvSpPr>
      <dsp:spPr>
        <a:xfrm>
          <a:off x="784509" y="4246776"/>
          <a:ext cx="4822540" cy="679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885" tIns="71885" rIns="71885" bIns="71885" numCol="1" spcCol="1270" anchor="ctr" anchorCtr="0">
          <a:noAutofit/>
        </a:bodyPr>
        <a:lstStyle/>
        <a:p>
          <a:pPr marL="0" lvl="0" indent="0" algn="l" defTabSz="622300">
            <a:lnSpc>
              <a:spcPct val="100000"/>
            </a:lnSpc>
            <a:spcBef>
              <a:spcPct val="0"/>
            </a:spcBef>
            <a:spcAft>
              <a:spcPct val="35000"/>
            </a:spcAft>
            <a:buNone/>
          </a:pPr>
          <a:r>
            <a:rPr lang="en-US" sz="1400" kern="1200" dirty="0"/>
            <a:t>Make extra effort to engage with the patient at all times and assure them that they have your full attention. </a:t>
          </a:r>
        </a:p>
      </dsp:txBody>
      <dsp:txXfrm>
        <a:off x="784509" y="4246776"/>
        <a:ext cx="4822540" cy="679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C638B-4E43-47F8-8180-773AF25C3D04}">
      <dsp:nvSpPr>
        <dsp:cNvPr id="0" name=""/>
        <dsp:cNvSpPr/>
      </dsp:nvSpPr>
      <dsp:spPr>
        <a:xfrm>
          <a:off x="0" y="0"/>
          <a:ext cx="4765992" cy="2217420"/>
        </a:xfrm>
        <a:prstGeom prst="roundRect">
          <a:avLst>
            <a:gd name="adj" fmla="val 10000"/>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a:t>Just like you don’t have non verbal cues from patients, they don’t have non-verbal cues from you. So use your active listening skills!</a:t>
          </a:r>
          <a:endParaRPr lang="en-US" sz="2000" kern="1200"/>
        </a:p>
      </dsp:txBody>
      <dsp:txXfrm>
        <a:off x="64946" y="64946"/>
        <a:ext cx="2474115" cy="2087528"/>
      </dsp:txXfrm>
    </dsp:sp>
    <dsp:sp modelId="{94BF46A0-97DA-4757-9FC9-0F4D801B7027}">
      <dsp:nvSpPr>
        <dsp:cNvPr id="0" name=""/>
        <dsp:cNvSpPr/>
      </dsp:nvSpPr>
      <dsp:spPr>
        <a:xfrm>
          <a:off x="841057" y="2710179"/>
          <a:ext cx="4765992" cy="2217420"/>
        </a:xfrm>
        <a:prstGeom prst="roundRect">
          <a:avLst>
            <a:gd name="adj" fmla="val 10000"/>
          </a:avLst>
        </a:prstGeom>
        <a:gradFill rotWithShape="0">
          <a:gsLst>
            <a:gs pos="0">
              <a:schemeClr val="accent5">
                <a:hueOff val="-239873"/>
                <a:satOff val="-8897"/>
                <a:lumOff val="14117"/>
                <a:alphaOff val="0"/>
                <a:tint val="97000"/>
                <a:satMod val="100000"/>
                <a:lumMod val="102000"/>
              </a:schemeClr>
            </a:gs>
            <a:gs pos="50000">
              <a:schemeClr val="accent5">
                <a:hueOff val="-239873"/>
                <a:satOff val="-8897"/>
                <a:lumOff val="14117"/>
                <a:alphaOff val="0"/>
                <a:shade val="100000"/>
                <a:satMod val="103000"/>
                <a:lumMod val="100000"/>
              </a:schemeClr>
            </a:gs>
            <a:gs pos="100000">
              <a:schemeClr val="accent5">
                <a:hueOff val="-239873"/>
                <a:satOff val="-8897"/>
                <a:lumOff val="14117"/>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a:t>After the patient speaks, summarize or use statements such as “what I hear you saying is…”</a:t>
          </a:r>
          <a:endParaRPr lang="en-US" sz="2000" kern="1200"/>
        </a:p>
      </dsp:txBody>
      <dsp:txXfrm>
        <a:off x="906003" y="2775125"/>
        <a:ext cx="2353720" cy="2087528"/>
      </dsp:txXfrm>
    </dsp:sp>
    <dsp:sp modelId="{105A4230-065B-40D2-9F7D-B8CE0730B378}">
      <dsp:nvSpPr>
        <dsp:cNvPr id="0" name=""/>
        <dsp:cNvSpPr/>
      </dsp:nvSpPr>
      <dsp:spPr>
        <a:xfrm>
          <a:off x="3324669" y="1743138"/>
          <a:ext cx="1441323" cy="1441323"/>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648967" y="1743138"/>
        <a:ext cx="792727" cy="10845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D11B6-692F-42A1-8EF8-8478E01253C9}">
      <dsp:nvSpPr>
        <dsp:cNvPr id="0" name=""/>
        <dsp:cNvSpPr/>
      </dsp:nvSpPr>
      <dsp:spPr>
        <a:xfrm>
          <a:off x="1121410" y="2273"/>
          <a:ext cx="4485640" cy="1177763"/>
        </a:xfrm>
        <a:prstGeom prst="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87034" tIns="299152" rIns="87034" bIns="299152" numCol="1" spcCol="1270" anchor="ctr" anchorCtr="0">
          <a:noAutofit/>
        </a:bodyPr>
        <a:lstStyle/>
        <a:p>
          <a:pPr marL="0" lvl="0" indent="0" algn="l" defTabSz="755650">
            <a:lnSpc>
              <a:spcPct val="90000"/>
            </a:lnSpc>
            <a:spcBef>
              <a:spcPct val="0"/>
            </a:spcBef>
            <a:spcAft>
              <a:spcPct val="35000"/>
            </a:spcAft>
            <a:buNone/>
          </a:pPr>
          <a:r>
            <a:rPr lang="en-US" sz="1700" kern="1200"/>
            <a:t>If you have a template or macro for virtual care visits, use them.</a:t>
          </a:r>
        </a:p>
      </dsp:txBody>
      <dsp:txXfrm>
        <a:off x="1121410" y="2273"/>
        <a:ext cx="4485640" cy="1177763"/>
      </dsp:txXfrm>
    </dsp:sp>
    <dsp:sp modelId="{57380100-49E4-45F3-ABC7-C1E6E5273B3A}">
      <dsp:nvSpPr>
        <dsp:cNvPr id="0" name=""/>
        <dsp:cNvSpPr/>
      </dsp:nvSpPr>
      <dsp:spPr>
        <a:xfrm>
          <a:off x="0" y="2273"/>
          <a:ext cx="1121410" cy="1177763"/>
        </a:xfrm>
        <a:prstGeom prst="rect">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341" tIns="116337" rIns="59341" bIns="116337" numCol="1" spcCol="1270" anchor="ctr" anchorCtr="0">
          <a:noAutofit/>
        </a:bodyPr>
        <a:lstStyle/>
        <a:p>
          <a:pPr marL="0" lvl="0" indent="0" algn="ctr" defTabSz="933450">
            <a:lnSpc>
              <a:spcPct val="90000"/>
            </a:lnSpc>
            <a:spcBef>
              <a:spcPct val="0"/>
            </a:spcBef>
            <a:spcAft>
              <a:spcPct val="35000"/>
            </a:spcAft>
            <a:buNone/>
          </a:pPr>
          <a:r>
            <a:rPr lang="en-US" sz="2100" kern="1200" dirty="0"/>
            <a:t>Template</a:t>
          </a:r>
        </a:p>
      </dsp:txBody>
      <dsp:txXfrm>
        <a:off x="0" y="2273"/>
        <a:ext cx="1121410" cy="1177763"/>
      </dsp:txXfrm>
    </dsp:sp>
    <dsp:sp modelId="{F6BA8F83-10C5-4E9C-95A6-47AF8D3D046D}">
      <dsp:nvSpPr>
        <dsp:cNvPr id="0" name=""/>
        <dsp:cNvSpPr/>
      </dsp:nvSpPr>
      <dsp:spPr>
        <a:xfrm>
          <a:off x="1121410" y="1250703"/>
          <a:ext cx="4485640" cy="1177763"/>
        </a:xfrm>
        <a:prstGeom prst="rect">
          <a:avLst/>
        </a:prstGeom>
        <a:gradFill rotWithShape="0">
          <a:gsLst>
            <a:gs pos="0">
              <a:schemeClr val="accent2">
                <a:hueOff val="-3450629"/>
                <a:satOff val="15286"/>
                <a:lumOff val="-5621"/>
                <a:alphaOff val="0"/>
                <a:tint val="97000"/>
                <a:satMod val="100000"/>
                <a:lumMod val="102000"/>
              </a:schemeClr>
            </a:gs>
            <a:gs pos="50000">
              <a:schemeClr val="accent2">
                <a:hueOff val="-3450629"/>
                <a:satOff val="15286"/>
                <a:lumOff val="-5621"/>
                <a:alphaOff val="0"/>
                <a:shade val="100000"/>
                <a:satMod val="103000"/>
                <a:lumMod val="100000"/>
              </a:schemeClr>
            </a:gs>
            <a:gs pos="100000">
              <a:schemeClr val="accent2">
                <a:hueOff val="-3450629"/>
                <a:satOff val="15286"/>
                <a:lumOff val="-5621"/>
                <a:alphaOff val="0"/>
                <a:shade val="93000"/>
                <a:satMod val="110000"/>
                <a:lumMod val="99000"/>
              </a:schemeClr>
            </a:gs>
          </a:gsLst>
          <a:lin ang="5400000" scaled="0"/>
        </a:gradFill>
        <a:ln w="6350" cap="flat" cmpd="sng" algn="ctr">
          <a:solidFill>
            <a:schemeClr val="accent2">
              <a:hueOff val="-3450629"/>
              <a:satOff val="15286"/>
              <a:lumOff val="-5621"/>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87034" tIns="299152" rIns="87034" bIns="299152" numCol="1" spcCol="1270" anchor="ctr" anchorCtr="0">
          <a:noAutofit/>
        </a:bodyPr>
        <a:lstStyle/>
        <a:p>
          <a:pPr marL="0" lvl="0" indent="0" algn="l" defTabSz="755650">
            <a:lnSpc>
              <a:spcPct val="90000"/>
            </a:lnSpc>
            <a:spcBef>
              <a:spcPct val="0"/>
            </a:spcBef>
            <a:spcAft>
              <a:spcPct val="35000"/>
            </a:spcAft>
            <a:buNone/>
          </a:pPr>
          <a:r>
            <a:rPr lang="en-US" sz="1700" kern="1200"/>
            <a:t>Document consent to virtual care.</a:t>
          </a:r>
        </a:p>
      </dsp:txBody>
      <dsp:txXfrm>
        <a:off x="1121410" y="1250703"/>
        <a:ext cx="4485640" cy="1177763"/>
      </dsp:txXfrm>
    </dsp:sp>
    <dsp:sp modelId="{4497CFEC-42A1-4126-9D71-A3C7EA2E6D65}">
      <dsp:nvSpPr>
        <dsp:cNvPr id="0" name=""/>
        <dsp:cNvSpPr/>
      </dsp:nvSpPr>
      <dsp:spPr>
        <a:xfrm>
          <a:off x="0" y="1250703"/>
          <a:ext cx="1121410" cy="1177763"/>
        </a:xfrm>
        <a:prstGeom prst="rect">
          <a:avLst/>
        </a:prstGeom>
        <a:solidFill>
          <a:schemeClr val="lt1">
            <a:hueOff val="0"/>
            <a:satOff val="0"/>
            <a:lumOff val="0"/>
            <a:alphaOff val="0"/>
          </a:schemeClr>
        </a:solidFill>
        <a:ln w="6350" cap="flat" cmpd="sng" algn="ctr">
          <a:solidFill>
            <a:schemeClr val="accent2">
              <a:hueOff val="-3450629"/>
              <a:satOff val="15286"/>
              <a:lumOff val="-562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341" tIns="116337" rIns="59341" bIns="116337" numCol="1" spcCol="1270" anchor="ctr" anchorCtr="0">
          <a:noAutofit/>
        </a:bodyPr>
        <a:lstStyle/>
        <a:p>
          <a:pPr marL="0" lvl="0" indent="0" algn="ctr" defTabSz="933450">
            <a:lnSpc>
              <a:spcPct val="90000"/>
            </a:lnSpc>
            <a:spcBef>
              <a:spcPct val="0"/>
            </a:spcBef>
            <a:spcAft>
              <a:spcPct val="35000"/>
            </a:spcAft>
            <a:buNone/>
          </a:pPr>
          <a:r>
            <a:rPr lang="en-US" sz="2100" kern="1200" dirty="0"/>
            <a:t>Consent</a:t>
          </a:r>
        </a:p>
      </dsp:txBody>
      <dsp:txXfrm>
        <a:off x="0" y="1250703"/>
        <a:ext cx="1121410" cy="1177763"/>
      </dsp:txXfrm>
    </dsp:sp>
    <dsp:sp modelId="{729BF6E5-9D2E-47FF-AA98-097841206DC1}">
      <dsp:nvSpPr>
        <dsp:cNvPr id="0" name=""/>
        <dsp:cNvSpPr/>
      </dsp:nvSpPr>
      <dsp:spPr>
        <a:xfrm>
          <a:off x="1121410" y="2499132"/>
          <a:ext cx="4485640" cy="1177763"/>
        </a:xfrm>
        <a:prstGeom prst="rect">
          <a:avLst/>
        </a:prstGeom>
        <a:gradFill rotWithShape="0">
          <a:gsLst>
            <a:gs pos="0">
              <a:schemeClr val="accent2">
                <a:hueOff val="-6901259"/>
                <a:satOff val="30573"/>
                <a:lumOff val="-11243"/>
                <a:alphaOff val="0"/>
                <a:tint val="97000"/>
                <a:satMod val="100000"/>
                <a:lumMod val="102000"/>
              </a:schemeClr>
            </a:gs>
            <a:gs pos="50000">
              <a:schemeClr val="accent2">
                <a:hueOff val="-6901259"/>
                <a:satOff val="30573"/>
                <a:lumOff val="-11243"/>
                <a:alphaOff val="0"/>
                <a:shade val="100000"/>
                <a:satMod val="103000"/>
                <a:lumMod val="100000"/>
              </a:schemeClr>
            </a:gs>
            <a:gs pos="100000">
              <a:schemeClr val="accent2">
                <a:hueOff val="-6901259"/>
                <a:satOff val="30573"/>
                <a:lumOff val="-11243"/>
                <a:alphaOff val="0"/>
                <a:shade val="93000"/>
                <a:satMod val="110000"/>
                <a:lumMod val="99000"/>
              </a:schemeClr>
            </a:gs>
          </a:gsLst>
          <a:lin ang="5400000" scaled="0"/>
        </a:gradFill>
        <a:ln w="6350" cap="flat" cmpd="sng" algn="ctr">
          <a:solidFill>
            <a:schemeClr val="accent2">
              <a:hueOff val="-6901259"/>
              <a:satOff val="30573"/>
              <a:lumOff val="-11243"/>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87034" tIns="299152" rIns="87034" bIns="299152" numCol="1" spcCol="1270" anchor="ctr" anchorCtr="0">
          <a:noAutofit/>
        </a:bodyPr>
        <a:lstStyle/>
        <a:p>
          <a:pPr marL="0" lvl="0" indent="0" algn="l" defTabSz="755650">
            <a:lnSpc>
              <a:spcPct val="90000"/>
            </a:lnSpc>
            <a:spcBef>
              <a:spcPct val="0"/>
            </a:spcBef>
            <a:spcAft>
              <a:spcPct val="35000"/>
            </a:spcAft>
            <a:buNone/>
          </a:pPr>
          <a:r>
            <a:rPr lang="en-US" sz="1700" kern="1200" dirty="0"/>
            <a:t>Document any physical exam findings.</a:t>
          </a:r>
        </a:p>
      </dsp:txBody>
      <dsp:txXfrm>
        <a:off x="1121410" y="2499132"/>
        <a:ext cx="4485640" cy="1177763"/>
      </dsp:txXfrm>
    </dsp:sp>
    <dsp:sp modelId="{E0015CC5-9507-49D0-A1B4-10F41F6A8540}">
      <dsp:nvSpPr>
        <dsp:cNvPr id="0" name=""/>
        <dsp:cNvSpPr/>
      </dsp:nvSpPr>
      <dsp:spPr>
        <a:xfrm>
          <a:off x="0" y="2499132"/>
          <a:ext cx="1121410" cy="1177763"/>
        </a:xfrm>
        <a:prstGeom prst="rect">
          <a:avLst/>
        </a:prstGeom>
        <a:solidFill>
          <a:schemeClr val="lt1">
            <a:hueOff val="0"/>
            <a:satOff val="0"/>
            <a:lumOff val="0"/>
            <a:alphaOff val="0"/>
          </a:schemeClr>
        </a:solidFill>
        <a:ln w="6350" cap="flat" cmpd="sng" algn="ctr">
          <a:solidFill>
            <a:schemeClr val="accent2">
              <a:hueOff val="-6901259"/>
              <a:satOff val="30573"/>
              <a:lumOff val="-1124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341" tIns="116337" rIns="59341" bIns="116337" numCol="1" spcCol="1270" anchor="ctr" anchorCtr="0">
          <a:noAutofit/>
        </a:bodyPr>
        <a:lstStyle/>
        <a:p>
          <a:pPr marL="0" lvl="0" indent="0" algn="ctr" defTabSz="933450">
            <a:lnSpc>
              <a:spcPct val="90000"/>
            </a:lnSpc>
            <a:spcBef>
              <a:spcPct val="0"/>
            </a:spcBef>
            <a:spcAft>
              <a:spcPct val="35000"/>
            </a:spcAft>
            <a:buNone/>
          </a:pPr>
          <a:r>
            <a:rPr lang="en-US" sz="2100" kern="1200" dirty="0"/>
            <a:t>Exam</a:t>
          </a:r>
        </a:p>
      </dsp:txBody>
      <dsp:txXfrm>
        <a:off x="0" y="2499132"/>
        <a:ext cx="1121410" cy="1177763"/>
      </dsp:txXfrm>
    </dsp:sp>
    <dsp:sp modelId="{22B6A3A2-EF69-47AA-8E3C-AF9A58B0116B}">
      <dsp:nvSpPr>
        <dsp:cNvPr id="0" name=""/>
        <dsp:cNvSpPr/>
      </dsp:nvSpPr>
      <dsp:spPr>
        <a:xfrm>
          <a:off x="1121410" y="3747562"/>
          <a:ext cx="4485640" cy="1177763"/>
        </a:xfrm>
        <a:prstGeom prst="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w="6350" cap="flat" cmpd="sng" algn="ctr">
          <a:solidFill>
            <a:schemeClr val="accent2">
              <a:hueOff val="-10351888"/>
              <a:satOff val="45859"/>
              <a:lumOff val="-16864"/>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87034" tIns="299152" rIns="87034" bIns="299152" numCol="1" spcCol="1270" anchor="ctr" anchorCtr="0">
          <a:noAutofit/>
        </a:bodyPr>
        <a:lstStyle/>
        <a:p>
          <a:pPr marL="0" lvl="0" indent="0" algn="l" defTabSz="755650">
            <a:lnSpc>
              <a:spcPct val="90000"/>
            </a:lnSpc>
            <a:spcBef>
              <a:spcPct val="0"/>
            </a:spcBef>
            <a:spcAft>
              <a:spcPct val="35000"/>
            </a:spcAft>
            <a:buNone/>
          </a:pPr>
          <a:r>
            <a:rPr lang="en-US" sz="1700" kern="1200" dirty="0"/>
            <a:t>Document time spent on phone with patient.</a:t>
          </a:r>
        </a:p>
      </dsp:txBody>
      <dsp:txXfrm>
        <a:off x="1121410" y="3747562"/>
        <a:ext cx="4485640" cy="1177763"/>
      </dsp:txXfrm>
    </dsp:sp>
    <dsp:sp modelId="{9F0D23C4-6C4D-4DD7-9555-E2754E093EEC}">
      <dsp:nvSpPr>
        <dsp:cNvPr id="0" name=""/>
        <dsp:cNvSpPr/>
      </dsp:nvSpPr>
      <dsp:spPr>
        <a:xfrm>
          <a:off x="0" y="3747562"/>
          <a:ext cx="1121410" cy="1177763"/>
        </a:xfrm>
        <a:prstGeom prst="rect">
          <a:avLst/>
        </a:prstGeom>
        <a:solidFill>
          <a:schemeClr val="lt1">
            <a:hueOff val="0"/>
            <a:satOff val="0"/>
            <a:lumOff val="0"/>
            <a:alphaOff val="0"/>
          </a:schemeClr>
        </a:solidFill>
        <a:ln w="6350" cap="flat" cmpd="sng" algn="ctr">
          <a:solidFill>
            <a:schemeClr val="accent2">
              <a:hueOff val="-10351888"/>
              <a:satOff val="45859"/>
              <a:lumOff val="-168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341" tIns="116337" rIns="59341" bIns="116337" numCol="1" spcCol="1270" anchor="ctr" anchorCtr="0">
          <a:noAutofit/>
        </a:bodyPr>
        <a:lstStyle/>
        <a:p>
          <a:pPr marL="0" lvl="0" indent="0" algn="ctr" defTabSz="933450">
            <a:lnSpc>
              <a:spcPct val="90000"/>
            </a:lnSpc>
            <a:spcBef>
              <a:spcPct val="0"/>
            </a:spcBef>
            <a:spcAft>
              <a:spcPct val="35000"/>
            </a:spcAft>
            <a:buNone/>
          </a:pPr>
          <a:r>
            <a:rPr lang="en-US" sz="2100" kern="1200" dirty="0"/>
            <a:t>Time</a:t>
          </a:r>
        </a:p>
      </dsp:txBody>
      <dsp:txXfrm>
        <a:off x="0" y="3747562"/>
        <a:ext cx="1121410" cy="11777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09C6E6-ABE6-46FC-A027-030AD86649B7}">
      <dsp:nvSpPr>
        <dsp:cNvPr id="0" name=""/>
        <dsp:cNvSpPr/>
      </dsp:nvSpPr>
      <dsp:spPr>
        <a:xfrm>
          <a:off x="0" y="2190"/>
          <a:ext cx="6151562" cy="110999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1D5690-3CE6-4F93-9741-73D1BC6B5AA5}">
      <dsp:nvSpPr>
        <dsp:cNvPr id="0" name=""/>
        <dsp:cNvSpPr/>
      </dsp:nvSpPr>
      <dsp:spPr>
        <a:xfrm>
          <a:off x="335773" y="251938"/>
          <a:ext cx="610496" cy="610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6B2EBA-EAE5-4791-BBF0-9BADD6835FA5}">
      <dsp:nvSpPr>
        <dsp:cNvPr id="0" name=""/>
        <dsp:cNvSpPr/>
      </dsp:nvSpPr>
      <dsp:spPr>
        <a:xfrm>
          <a:off x="1282042" y="2190"/>
          <a:ext cx="2768203"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89000">
            <a:lnSpc>
              <a:spcPct val="90000"/>
            </a:lnSpc>
            <a:spcBef>
              <a:spcPct val="0"/>
            </a:spcBef>
            <a:spcAft>
              <a:spcPct val="35000"/>
            </a:spcAft>
            <a:buNone/>
          </a:pPr>
          <a:r>
            <a:rPr lang="en-CA" sz="2000" kern="1200"/>
            <a:t>When do you review with your preceptor?</a:t>
          </a:r>
          <a:endParaRPr lang="en-US" sz="2000" kern="1200"/>
        </a:p>
      </dsp:txBody>
      <dsp:txXfrm>
        <a:off x="1282042" y="2190"/>
        <a:ext cx="2768203" cy="1109993"/>
      </dsp:txXfrm>
    </dsp:sp>
    <dsp:sp modelId="{547E4495-DA5C-4FE9-94DC-426C720C3145}">
      <dsp:nvSpPr>
        <dsp:cNvPr id="0" name=""/>
        <dsp:cNvSpPr/>
      </dsp:nvSpPr>
      <dsp:spPr>
        <a:xfrm>
          <a:off x="4050246" y="2190"/>
          <a:ext cx="2101316"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666750">
            <a:lnSpc>
              <a:spcPct val="90000"/>
            </a:lnSpc>
            <a:spcBef>
              <a:spcPct val="0"/>
            </a:spcBef>
            <a:spcAft>
              <a:spcPct val="35000"/>
            </a:spcAft>
            <a:buNone/>
          </a:pPr>
          <a:r>
            <a:rPr lang="en-CA" sz="1500" kern="1200"/>
            <a:t>After each call, at the end of clinic or after certain patients?</a:t>
          </a:r>
          <a:endParaRPr lang="en-US" sz="1500" kern="1200"/>
        </a:p>
      </dsp:txBody>
      <dsp:txXfrm>
        <a:off x="4050246" y="2190"/>
        <a:ext cx="2101316" cy="1109993"/>
      </dsp:txXfrm>
    </dsp:sp>
    <dsp:sp modelId="{C06482E5-76FA-46DB-A168-059585825B3D}">
      <dsp:nvSpPr>
        <dsp:cNvPr id="0" name=""/>
        <dsp:cNvSpPr/>
      </dsp:nvSpPr>
      <dsp:spPr>
        <a:xfrm>
          <a:off x="0" y="1389682"/>
          <a:ext cx="6151562" cy="11099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1729CF-1590-4779-AC88-3C27BAFF6829}">
      <dsp:nvSpPr>
        <dsp:cNvPr id="0" name=""/>
        <dsp:cNvSpPr/>
      </dsp:nvSpPr>
      <dsp:spPr>
        <a:xfrm>
          <a:off x="335773" y="1639430"/>
          <a:ext cx="610496" cy="610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0E4472-1477-4DDB-A96D-4423108F367C}">
      <dsp:nvSpPr>
        <dsp:cNvPr id="0" name=""/>
        <dsp:cNvSpPr/>
      </dsp:nvSpPr>
      <dsp:spPr>
        <a:xfrm>
          <a:off x="1282042" y="1389682"/>
          <a:ext cx="2768203"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89000">
            <a:lnSpc>
              <a:spcPct val="90000"/>
            </a:lnSpc>
            <a:spcBef>
              <a:spcPct val="0"/>
            </a:spcBef>
            <a:spcAft>
              <a:spcPct val="35000"/>
            </a:spcAft>
            <a:buNone/>
          </a:pPr>
          <a:r>
            <a:rPr lang="en-CA" sz="2000" kern="1200"/>
            <a:t>How do you communicate when you are ready to review?</a:t>
          </a:r>
          <a:endParaRPr lang="en-US" sz="2000" kern="1200"/>
        </a:p>
      </dsp:txBody>
      <dsp:txXfrm>
        <a:off x="1282042" y="1389682"/>
        <a:ext cx="2768203" cy="1109993"/>
      </dsp:txXfrm>
    </dsp:sp>
    <dsp:sp modelId="{9589321C-32F4-46FF-99A2-5BC7D279DE61}">
      <dsp:nvSpPr>
        <dsp:cNvPr id="0" name=""/>
        <dsp:cNvSpPr/>
      </dsp:nvSpPr>
      <dsp:spPr>
        <a:xfrm>
          <a:off x="4050246" y="1389682"/>
          <a:ext cx="2101316"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666750">
            <a:lnSpc>
              <a:spcPct val="90000"/>
            </a:lnSpc>
            <a:spcBef>
              <a:spcPct val="0"/>
            </a:spcBef>
            <a:spcAft>
              <a:spcPct val="35000"/>
            </a:spcAft>
            <a:buNone/>
          </a:pPr>
          <a:r>
            <a:rPr lang="en-CA" sz="1500" kern="1200"/>
            <a:t>Text or EMR pop-up message to avoid interruptions</a:t>
          </a:r>
          <a:endParaRPr lang="en-US" sz="1500" kern="1200"/>
        </a:p>
      </dsp:txBody>
      <dsp:txXfrm>
        <a:off x="4050246" y="1389682"/>
        <a:ext cx="2101316" cy="1109993"/>
      </dsp:txXfrm>
    </dsp:sp>
    <dsp:sp modelId="{9C0EDAE0-2C29-49C9-B843-79C554B8DE91}">
      <dsp:nvSpPr>
        <dsp:cNvPr id="0" name=""/>
        <dsp:cNvSpPr/>
      </dsp:nvSpPr>
      <dsp:spPr>
        <a:xfrm>
          <a:off x="0" y="2777174"/>
          <a:ext cx="6151562" cy="11099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60A78E-4A7B-4A9D-A821-A4CFF1DAFB4E}">
      <dsp:nvSpPr>
        <dsp:cNvPr id="0" name=""/>
        <dsp:cNvSpPr/>
      </dsp:nvSpPr>
      <dsp:spPr>
        <a:xfrm>
          <a:off x="335773" y="3026922"/>
          <a:ext cx="610496" cy="6104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EBC3B7-A13C-4056-99E4-9B24ADDE261A}">
      <dsp:nvSpPr>
        <dsp:cNvPr id="0" name=""/>
        <dsp:cNvSpPr/>
      </dsp:nvSpPr>
      <dsp:spPr>
        <a:xfrm>
          <a:off x="1282042" y="2777174"/>
          <a:ext cx="2768203"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89000">
            <a:lnSpc>
              <a:spcPct val="90000"/>
            </a:lnSpc>
            <a:spcBef>
              <a:spcPct val="0"/>
            </a:spcBef>
            <a:spcAft>
              <a:spcPct val="35000"/>
            </a:spcAft>
            <a:buNone/>
          </a:pPr>
          <a:r>
            <a:rPr lang="en-CA" sz="2000" kern="1200"/>
            <a:t>When will the preceptor join the call or video appointment?</a:t>
          </a:r>
          <a:endParaRPr lang="en-US" sz="2000" kern="1200"/>
        </a:p>
      </dsp:txBody>
      <dsp:txXfrm>
        <a:off x="1282042" y="2777174"/>
        <a:ext cx="2768203" cy="1109993"/>
      </dsp:txXfrm>
    </dsp:sp>
    <dsp:sp modelId="{CD961B3C-01E7-4292-873B-5D999DEF5877}">
      <dsp:nvSpPr>
        <dsp:cNvPr id="0" name=""/>
        <dsp:cNvSpPr/>
      </dsp:nvSpPr>
      <dsp:spPr>
        <a:xfrm>
          <a:off x="4050246" y="2777174"/>
          <a:ext cx="2101316"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666750">
            <a:lnSpc>
              <a:spcPct val="90000"/>
            </a:lnSpc>
            <a:spcBef>
              <a:spcPct val="0"/>
            </a:spcBef>
            <a:spcAft>
              <a:spcPct val="35000"/>
            </a:spcAft>
            <a:buNone/>
          </a:pPr>
          <a:r>
            <a:rPr lang="en-CA" sz="1500" kern="1200"/>
            <a:t>Is it for the full visit, at the end, not at all?</a:t>
          </a:r>
          <a:endParaRPr lang="en-US" sz="1500" kern="1200"/>
        </a:p>
      </dsp:txBody>
      <dsp:txXfrm>
        <a:off x="4050246" y="2777174"/>
        <a:ext cx="2101316" cy="1109993"/>
      </dsp:txXfrm>
    </dsp:sp>
    <dsp:sp modelId="{25D18B04-CE76-4D51-9957-C26164D1BB4B}">
      <dsp:nvSpPr>
        <dsp:cNvPr id="0" name=""/>
        <dsp:cNvSpPr/>
      </dsp:nvSpPr>
      <dsp:spPr>
        <a:xfrm>
          <a:off x="0" y="4164666"/>
          <a:ext cx="6151562" cy="11099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AB58A5-848B-4A2A-8905-8A4131E033A5}">
      <dsp:nvSpPr>
        <dsp:cNvPr id="0" name=""/>
        <dsp:cNvSpPr/>
      </dsp:nvSpPr>
      <dsp:spPr>
        <a:xfrm>
          <a:off x="335773" y="4414414"/>
          <a:ext cx="610496" cy="610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D454FC-301A-4C64-8F8B-ABAB3AA835EA}">
      <dsp:nvSpPr>
        <dsp:cNvPr id="0" name=""/>
        <dsp:cNvSpPr/>
      </dsp:nvSpPr>
      <dsp:spPr>
        <a:xfrm>
          <a:off x="1282042" y="4164666"/>
          <a:ext cx="2768203"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89000">
            <a:lnSpc>
              <a:spcPct val="90000"/>
            </a:lnSpc>
            <a:spcBef>
              <a:spcPct val="0"/>
            </a:spcBef>
            <a:spcAft>
              <a:spcPct val="35000"/>
            </a:spcAft>
            <a:buNone/>
          </a:pPr>
          <a:r>
            <a:rPr lang="en-CA" sz="2000" kern="1200"/>
            <a:t>How will the preceptor join your call or video appointment?</a:t>
          </a:r>
          <a:endParaRPr lang="en-US" sz="2000" kern="1200"/>
        </a:p>
      </dsp:txBody>
      <dsp:txXfrm>
        <a:off x="1282042" y="4164666"/>
        <a:ext cx="2768203" cy="1109993"/>
      </dsp:txXfrm>
    </dsp:sp>
    <dsp:sp modelId="{D3D97E2D-22C6-4892-A1F1-4A11DDB33058}">
      <dsp:nvSpPr>
        <dsp:cNvPr id="0" name=""/>
        <dsp:cNvSpPr/>
      </dsp:nvSpPr>
      <dsp:spPr>
        <a:xfrm>
          <a:off x="4050246" y="4164666"/>
          <a:ext cx="2101316"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666750">
            <a:lnSpc>
              <a:spcPct val="90000"/>
            </a:lnSpc>
            <a:spcBef>
              <a:spcPct val="0"/>
            </a:spcBef>
            <a:spcAft>
              <a:spcPct val="35000"/>
            </a:spcAft>
            <a:buNone/>
          </a:pPr>
          <a:r>
            <a:rPr lang="en-CA" sz="1500" kern="1200"/>
            <a:t>Merge calls vs speakerphone</a:t>
          </a:r>
          <a:endParaRPr lang="en-US" sz="1500" kern="1200"/>
        </a:p>
      </dsp:txBody>
      <dsp:txXfrm>
        <a:off x="4050246" y="4164666"/>
        <a:ext cx="2101316" cy="11099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12D851-311E-47E3-BEF3-4721ADB46062}">
      <dsp:nvSpPr>
        <dsp:cNvPr id="0" name=""/>
        <dsp:cNvSpPr/>
      </dsp:nvSpPr>
      <dsp:spPr>
        <a:xfrm>
          <a:off x="0" y="0"/>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8AED868-B7FB-49D0-B221-9BE892695D1C}">
      <dsp:nvSpPr>
        <dsp:cNvPr id="0" name=""/>
        <dsp:cNvSpPr/>
      </dsp:nvSpPr>
      <dsp:spPr>
        <a:xfrm>
          <a:off x="0" y="0"/>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CA" sz="2500" kern="1200"/>
            <a:t>Don’t forget to get field notes and feedback about your virtual care encounters!</a:t>
          </a:r>
          <a:endParaRPr lang="en-US" sz="2500" kern="1200"/>
        </a:p>
      </dsp:txBody>
      <dsp:txXfrm>
        <a:off x="0" y="0"/>
        <a:ext cx="5607050" cy="1231899"/>
      </dsp:txXfrm>
    </dsp:sp>
    <dsp:sp modelId="{1E07AE21-A8F7-4182-849C-6585F9AE6407}">
      <dsp:nvSpPr>
        <dsp:cNvPr id="0" name=""/>
        <dsp:cNvSpPr/>
      </dsp:nvSpPr>
      <dsp:spPr>
        <a:xfrm>
          <a:off x="0" y="1231899"/>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3701D5A-50C6-494B-8C9F-0BC4BEA8FACA}">
      <dsp:nvSpPr>
        <dsp:cNvPr id="0" name=""/>
        <dsp:cNvSpPr/>
      </dsp:nvSpPr>
      <dsp:spPr>
        <a:xfrm>
          <a:off x="0" y="12318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CA" sz="2500" kern="1200"/>
            <a:t>Feedback can be about specifics of virtual care or the usual competencies.</a:t>
          </a:r>
          <a:endParaRPr lang="en-US" sz="2500" kern="1200"/>
        </a:p>
      </dsp:txBody>
      <dsp:txXfrm>
        <a:off x="0" y="1231899"/>
        <a:ext cx="5607050" cy="1231899"/>
      </dsp:txXfrm>
    </dsp:sp>
    <dsp:sp modelId="{A5E67A0C-FDF5-4A64-82CF-7E432D672CDF}">
      <dsp:nvSpPr>
        <dsp:cNvPr id="0" name=""/>
        <dsp:cNvSpPr/>
      </dsp:nvSpPr>
      <dsp:spPr>
        <a:xfrm>
          <a:off x="0" y="2463799"/>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F85A5E1-F221-43EB-8D40-2B8868CD6B0A}">
      <dsp:nvSpPr>
        <dsp:cNvPr id="0" name=""/>
        <dsp:cNvSpPr/>
      </dsp:nvSpPr>
      <dsp:spPr>
        <a:xfrm>
          <a:off x="0" y="24637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CA" sz="2500" kern="1200" dirty="0"/>
            <a:t>If you are not co-located with your preceptor it may be harder to remember to do this.</a:t>
          </a:r>
          <a:endParaRPr lang="en-US" sz="2500" kern="1200" dirty="0"/>
        </a:p>
      </dsp:txBody>
      <dsp:txXfrm>
        <a:off x="0" y="2463799"/>
        <a:ext cx="5607050" cy="1231899"/>
      </dsp:txXfrm>
    </dsp:sp>
    <dsp:sp modelId="{69F597BF-A002-45EF-9420-6BFDCE85F3DD}">
      <dsp:nvSpPr>
        <dsp:cNvPr id="0" name=""/>
        <dsp:cNvSpPr/>
      </dsp:nvSpPr>
      <dsp:spPr>
        <a:xfrm>
          <a:off x="0" y="3695699"/>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F9A5262-269D-4AF4-852D-F59A68F453FA}">
      <dsp:nvSpPr>
        <dsp:cNvPr id="0" name=""/>
        <dsp:cNvSpPr/>
      </dsp:nvSpPr>
      <dsp:spPr>
        <a:xfrm>
          <a:off x="0" y="36956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CA" sz="2500" kern="1200"/>
            <a:t>Make the time and remind your preceptor if this isn’t happening.</a:t>
          </a:r>
          <a:endParaRPr lang="en-US" sz="2500" kern="1200"/>
        </a:p>
      </dsp:txBody>
      <dsp:txXfrm>
        <a:off x="0" y="3695699"/>
        <a:ext cx="5607050" cy="12318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5A76E4-46BC-4375-8390-04A09D89CDC7}" type="datetimeFigureOut">
              <a:rPr lang="en-CA" smtClean="0"/>
              <a:t>2020-07-02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5E671B-133D-439B-8692-D4725297AE34}" type="slidenum">
              <a:rPr lang="en-CA" smtClean="0"/>
              <a:t>‹#›</a:t>
            </a:fld>
            <a:endParaRPr lang="en-CA"/>
          </a:p>
        </p:txBody>
      </p:sp>
    </p:spTree>
    <p:extLst>
      <p:ext uri="{BB962C8B-B14F-4D97-AF65-F5344CB8AC3E}">
        <p14:creationId xmlns:p14="http://schemas.microsoft.com/office/powerpoint/2010/main" val="2387581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ma.ca/sites/default/files/pdf/Virtual-Care-Playbook_mar2020_E.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cma.ca/sites/default/files/pdf/Virtual-Care-Playbook_mar2020_E.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mpa-acpm.ca/en/advice-publications/browse-articles/2020/providing-virtual-care-during-the-covid-19-pandemic"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Virtual Care includes both phone-based encounters and video based encounters</a:t>
            </a:r>
          </a:p>
          <a:p>
            <a:pPr marL="0" indent="0">
              <a:buFont typeface="Arial" panose="020B0604020202020204" pitchFamily="34" charset="0"/>
              <a:buNone/>
            </a:pPr>
            <a:r>
              <a:rPr lang="en-CA" dirty="0"/>
              <a:t>How is it the same: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patient encounter still involves the assessment of patients and development of a differential diagnosis and management plan.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encounter requires communication skills to gather a history and to communicate a management plan.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Communication and the history are the key to a successful encounter. This is even more heightened in a virtual setting as there are fewer non-verbal cues or physical exam findings.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t>
            </a:r>
            <a:r>
              <a:rPr lang="en-CA" sz="1200" b="0" i="0" kern="1200" dirty="0">
                <a:solidFill>
                  <a:schemeClr val="tx1"/>
                </a:solidFill>
                <a:effectLst/>
                <a:latin typeface="+mn-lt"/>
                <a:ea typeface="+mn-ea"/>
                <a:cs typeface="+mn-cs"/>
              </a:rPr>
              <a:t>Accumulating research provides reassuring evidence that patient outcomes and satisfaction after virtual visits are equal to conventional encounters.” (</a:t>
            </a:r>
            <a:r>
              <a:rPr lang="en-CA" sz="1200" b="0" i="0" u="sng" strike="noStrike" kern="1200" dirty="0">
                <a:solidFill>
                  <a:schemeClr val="tx1"/>
                </a:solidFill>
                <a:effectLst/>
                <a:latin typeface="+mn-lt"/>
                <a:ea typeface="+mn-ea"/>
                <a:cs typeface="+mn-cs"/>
                <a:hlinkClick r:id="rId3"/>
              </a:rPr>
              <a:t>http://www.cma.ca/sites/default/files/pdf/Virtual-Care-Playbook_mar2020_E.pdf</a:t>
            </a:r>
            <a:r>
              <a:rPr lang="en-CA" sz="1200" b="0" i="0" kern="1200" dirty="0">
                <a:solidFill>
                  <a:schemeClr val="tx1"/>
                </a:solidFill>
                <a:effectLst/>
                <a:latin typeface="+mn-lt"/>
                <a:ea typeface="+mn-ea"/>
                <a:cs typeface="+mn-cs"/>
              </a:rPr>
              <a:t>)</a:t>
            </a:r>
            <a:endParaRPr lang="en-CA" dirty="0"/>
          </a:p>
          <a:p>
            <a:r>
              <a:rPr lang="en-CA" dirty="0"/>
              <a:t>How it is different:</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You are using new platforms to communicate (phone or video). </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The physical exam is more limited (although you can still gather some data from phone encounters and even more through video). </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The set-up of the visit requires different planning including:  </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Ensuring the patient and provider(s) have access to required technology. </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Ensuring the patient understands how the visit will flow, especially if learner/supervisor are coming and going from the encounter. </a:t>
            </a:r>
          </a:p>
          <a:p>
            <a:pPr marL="171450" indent="-171450" rtl="0" fontAlgn="base">
              <a:buFont typeface="Arial" panose="020B0604020202020204" pitchFamily="34" charset="0"/>
              <a:buChar char="•"/>
            </a:pPr>
            <a:r>
              <a:rPr lang="en-US" sz="1200" b="0" i="0" kern="1200" dirty="0">
                <a:solidFill>
                  <a:schemeClr val="tx1"/>
                </a:solidFill>
                <a:effectLst/>
                <a:latin typeface="+mn-lt"/>
                <a:ea typeface="+mn-ea"/>
                <a:cs typeface="+mn-cs"/>
              </a:rPr>
              <a:t>Consent the patient for virtual care. </a:t>
            </a:r>
          </a:p>
          <a:p>
            <a:endParaRPr lang="en-CA" dirty="0"/>
          </a:p>
        </p:txBody>
      </p:sp>
      <p:sp>
        <p:nvSpPr>
          <p:cNvPr id="4" name="Slide Number Placeholder 3"/>
          <p:cNvSpPr>
            <a:spLocks noGrp="1"/>
          </p:cNvSpPr>
          <p:nvPr>
            <p:ph type="sldNum" sz="quarter" idx="5"/>
          </p:nvPr>
        </p:nvSpPr>
        <p:spPr/>
        <p:txBody>
          <a:bodyPr/>
          <a:lstStyle/>
          <a:p>
            <a:fld id="{EF5E671B-133D-439B-8692-D4725297AE34}" type="slidenum">
              <a:rPr lang="en-CA" smtClean="0"/>
              <a:t>4</a:t>
            </a:fld>
            <a:endParaRPr lang="en-CA"/>
          </a:p>
        </p:txBody>
      </p:sp>
    </p:spTree>
    <p:extLst>
      <p:ext uri="{BB962C8B-B14F-4D97-AF65-F5344CB8AC3E}">
        <p14:creationId xmlns:p14="http://schemas.microsoft.com/office/powerpoint/2010/main" val="2146291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Feedback is really important even though we may forget if learner and preceptor are not co-located.</a:t>
            </a:r>
          </a:p>
        </p:txBody>
      </p:sp>
      <p:sp>
        <p:nvSpPr>
          <p:cNvPr id="4" name="Slide Number Placeholder 3"/>
          <p:cNvSpPr>
            <a:spLocks noGrp="1"/>
          </p:cNvSpPr>
          <p:nvPr>
            <p:ph type="sldNum" sz="quarter" idx="5"/>
          </p:nvPr>
        </p:nvSpPr>
        <p:spPr/>
        <p:txBody>
          <a:bodyPr/>
          <a:lstStyle/>
          <a:p>
            <a:fld id="{EF5E671B-133D-439B-8692-D4725297AE34}" type="slidenum">
              <a:rPr lang="en-CA" smtClean="0"/>
              <a:t>15</a:t>
            </a:fld>
            <a:endParaRPr lang="en-CA"/>
          </a:p>
        </p:txBody>
      </p:sp>
    </p:spTree>
    <p:extLst>
      <p:ext uri="{BB962C8B-B14F-4D97-AF65-F5344CB8AC3E}">
        <p14:creationId xmlns:p14="http://schemas.microsoft.com/office/powerpoint/2010/main" val="408968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These are comments that were noted during various faculty sessions regarding virtual care in the past 2 months.  It is not a scientific report, but rather anecdotal comments.</a:t>
            </a:r>
          </a:p>
          <a:p>
            <a:r>
              <a:rPr lang="en-CA" dirty="0"/>
              <a:t>Physicians found that when they knew the patient well virtual care visits were easy and quite satisfying.  When they did not know the patient it was much harder to assess the patient and to feel safe providing care virtually.</a:t>
            </a:r>
          </a:p>
          <a:p>
            <a:r>
              <a:rPr lang="en-CA" dirty="0"/>
              <a:t>As residents you will often not have the relationship with patients and so these appointments may feel more difficult than in person visits.</a:t>
            </a:r>
          </a:p>
        </p:txBody>
      </p:sp>
      <p:sp>
        <p:nvSpPr>
          <p:cNvPr id="4" name="Slide Number Placeholder 3"/>
          <p:cNvSpPr>
            <a:spLocks noGrp="1"/>
          </p:cNvSpPr>
          <p:nvPr>
            <p:ph type="sldNum" sz="quarter" idx="5"/>
          </p:nvPr>
        </p:nvSpPr>
        <p:spPr/>
        <p:txBody>
          <a:bodyPr/>
          <a:lstStyle/>
          <a:p>
            <a:fld id="{EF5E671B-133D-439B-8692-D4725297AE34}" type="slidenum">
              <a:rPr lang="en-CA" smtClean="0"/>
              <a:t>5</a:t>
            </a:fld>
            <a:endParaRPr lang="en-CA"/>
          </a:p>
        </p:txBody>
      </p:sp>
    </p:spTree>
    <p:extLst>
      <p:ext uri="{BB962C8B-B14F-4D97-AF65-F5344CB8AC3E}">
        <p14:creationId xmlns:p14="http://schemas.microsoft.com/office/powerpoint/2010/main" val="351977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tech limitations will vary depending on if you are doing virtual care from your own home versus from clinic and if you are co-located with your preceptor or not.</a:t>
            </a:r>
          </a:p>
          <a:p>
            <a:pPr marL="171450" indent="-171450">
              <a:buFont typeface="Arial" panose="020B0604020202020204" pitchFamily="34" charset="0"/>
              <a:buChar char="•"/>
            </a:pPr>
            <a:r>
              <a:rPr lang="en-CA" dirty="0"/>
              <a:t>If you are making calls from home, do you have a cell plan that will allow you unlimited calls?</a:t>
            </a:r>
          </a:p>
          <a:p>
            <a:pPr marL="628650" lvl="1" indent="-171450">
              <a:buFont typeface="Arial" panose="020B0604020202020204" pitchFamily="34" charset="0"/>
              <a:buChar char="•"/>
            </a:pPr>
            <a:r>
              <a:rPr lang="en-CA" dirty="0"/>
              <a:t>If you do not have a cell plan that allows unlimited calls discuss this with your site director or preceptor</a:t>
            </a:r>
          </a:p>
          <a:p>
            <a:pPr marL="171450" lvl="0" indent="-171450">
              <a:buFont typeface="Arial" panose="020B0604020202020204" pitchFamily="34" charset="0"/>
              <a:buChar char="•"/>
            </a:pPr>
            <a:r>
              <a:rPr lang="en-CA" dirty="0"/>
              <a:t>If it is video, do you have access to a computer? Are you set up on the platform?</a:t>
            </a:r>
          </a:p>
          <a:p>
            <a:endParaRPr lang="en-CA" dirty="0"/>
          </a:p>
        </p:txBody>
      </p:sp>
      <p:sp>
        <p:nvSpPr>
          <p:cNvPr id="4" name="Slide Number Placeholder 3"/>
          <p:cNvSpPr>
            <a:spLocks noGrp="1"/>
          </p:cNvSpPr>
          <p:nvPr>
            <p:ph type="sldNum" sz="quarter" idx="5"/>
          </p:nvPr>
        </p:nvSpPr>
        <p:spPr/>
        <p:txBody>
          <a:bodyPr/>
          <a:lstStyle/>
          <a:p>
            <a:fld id="{EF5E671B-133D-439B-8692-D4725297AE34}" type="slidenum">
              <a:rPr lang="en-CA" smtClean="0"/>
              <a:t>6</a:t>
            </a:fld>
            <a:endParaRPr lang="en-CA"/>
          </a:p>
        </p:txBody>
      </p:sp>
    </p:spTree>
    <p:extLst>
      <p:ext uri="{BB962C8B-B14F-4D97-AF65-F5344CB8AC3E}">
        <p14:creationId xmlns:p14="http://schemas.microsoft.com/office/powerpoint/2010/main" val="3141723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See attached orientation checklist</a:t>
            </a:r>
          </a:p>
          <a:p>
            <a:r>
              <a:rPr lang="en-CA" dirty="0"/>
              <a:t>Review how to merge </a:t>
            </a:r>
            <a:r>
              <a:rPr lang="en-CA" dirty="0" err="1"/>
              <a:t>i</a:t>
            </a:r>
            <a:r>
              <a:rPr lang="en-CA" dirty="0"/>
              <a:t>-phone or android calls (see attached)</a:t>
            </a:r>
          </a:p>
        </p:txBody>
      </p:sp>
      <p:sp>
        <p:nvSpPr>
          <p:cNvPr id="4" name="Slide Number Placeholder 3"/>
          <p:cNvSpPr>
            <a:spLocks noGrp="1"/>
          </p:cNvSpPr>
          <p:nvPr>
            <p:ph type="sldNum" sz="quarter" idx="5"/>
          </p:nvPr>
        </p:nvSpPr>
        <p:spPr/>
        <p:txBody>
          <a:bodyPr/>
          <a:lstStyle/>
          <a:p>
            <a:fld id="{EF5E671B-133D-439B-8692-D4725297AE34}" type="slidenum">
              <a:rPr lang="en-CA" smtClean="0"/>
              <a:t>7</a:t>
            </a:fld>
            <a:endParaRPr lang="en-CA"/>
          </a:p>
        </p:txBody>
      </p:sp>
    </p:spTree>
    <p:extLst>
      <p:ext uri="{BB962C8B-B14F-4D97-AF65-F5344CB8AC3E}">
        <p14:creationId xmlns:p14="http://schemas.microsoft.com/office/powerpoint/2010/main" val="140965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an Emergency – ensure that you know the location of the patient and find out if there is anyone else on site.  Ensure that you remain in contact with the patient while support arrives.  If patient is calling for a drive to ED/clinic or calling 911, ensure that help has arrived either by staying on the call until confirm that emergency services are on site, or by having confirmation call with patient’s support person.  Similar to in your office if someone needed transfer to ED you would not leave until hand-over to EHS.</a:t>
            </a:r>
          </a:p>
          <a:p>
            <a:r>
              <a:rPr lang="en-CA" dirty="0"/>
              <a:t>If you get disconnected from patient in an emergency, call 911 to go to patient’s location.</a:t>
            </a:r>
          </a:p>
        </p:txBody>
      </p:sp>
      <p:sp>
        <p:nvSpPr>
          <p:cNvPr id="4" name="Slide Number Placeholder 3"/>
          <p:cNvSpPr>
            <a:spLocks noGrp="1"/>
          </p:cNvSpPr>
          <p:nvPr>
            <p:ph type="sldNum" sz="quarter" idx="5"/>
          </p:nvPr>
        </p:nvSpPr>
        <p:spPr/>
        <p:txBody>
          <a:bodyPr/>
          <a:lstStyle/>
          <a:p>
            <a:fld id="{EF5E671B-133D-439B-8692-D4725297AE34}" type="slidenum">
              <a:rPr lang="en-CA" smtClean="0"/>
              <a:t>8</a:t>
            </a:fld>
            <a:endParaRPr lang="en-CA"/>
          </a:p>
        </p:txBody>
      </p:sp>
    </p:spTree>
    <p:extLst>
      <p:ext uri="{BB962C8B-B14F-4D97-AF65-F5344CB8AC3E}">
        <p14:creationId xmlns:p14="http://schemas.microsoft.com/office/powerpoint/2010/main" val="3743815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linkClick r:id="rId3"/>
              </a:rPr>
              <a:t>http://www.cma.ca/sites/default/files/pdf/Virtual-Care-Playbook_mar2020_E.pdf</a:t>
            </a:r>
            <a:endParaRPr lang="en-US" dirty="0"/>
          </a:p>
          <a:p>
            <a:endParaRPr lang="en-US" dirty="0"/>
          </a:p>
          <a:p>
            <a:r>
              <a:rPr lang="en-US" dirty="0"/>
              <a:t>“It is easy to overlook the fact that conventional physician offices provide many visible cues that assure patients that they are in a professional office to see a medical doctor. Most of those cues are absent in virtual care.”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Distractions might include computer notifications, cell phone texts, noise in the background.</a:t>
            </a:r>
          </a:p>
          <a:p>
            <a:endParaRPr lang="en-CA" dirty="0"/>
          </a:p>
        </p:txBody>
      </p:sp>
      <p:sp>
        <p:nvSpPr>
          <p:cNvPr id="4" name="Slide Number Placeholder 3"/>
          <p:cNvSpPr>
            <a:spLocks noGrp="1"/>
          </p:cNvSpPr>
          <p:nvPr>
            <p:ph type="sldNum" sz="quarter" idx="5"/>
          </p:nvPr>
        </p:nvSpPr>
        <p:spPr/>
        <p:txBody>
          <a:bodyPr/>
          <a:lstStyle/>
          <a:p>
            <a:fld id="{EF5E671B-133D-439B-8692-D4725297AE34}" type="slidenum">
              <a:rPr lang="en-CA" smtClean="0"/>
              <a:t>9</a:t>
            </a:fld>
            <a:endParaRPr lang="en-CA"/>
          </a:p>
        </p:txBody>
      </p:sp>
    </p:spTree>
    <p:extLst>
      <p:ext uri="{BB962C8B-B14F-4D97-AF65-F5344CB8AC3E}">
        <p14:creationId xmlns:p14="http://schemas.microsoft.com/office/powerpoint/2010/main" val="309459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Some patients may be able to report their weight, temperature, even blood pressure, heart rate and O2 sat if they have home monitoring equipment, which are increasingly common with smart watches, etc.</a:t>
            </a:r>
          </a:p>
        </p:txBody>
      </p:sp>
      <p:sp>
        <p:nvSpPr>
          <p:cNvPr id="4" name="Slide Number Placeholder 3"/>
          <p:cNvSpPr>
            <a:spLocks noGrp="1"/>
          </p:cNvSpPr>
          <p:nvPr>
            <p:ph type="sldNum" sz="quarter" idx="5"/>
          </p:nvPr>
        </p:nvSpPr>
        <p:spPr/>
        <p:txBody>
          <a:bodyPr/>
          <a:lstStyle/>
          <a:p>
            <a:fld id="{EF5E671B-133D-439B-8692-D4725297AE34}" type="slidenum">
              <a:rPr lang="en-CA" smtClean="0"/>
              <a:t>12</a:t>
            </a:fld>
            <a:endParaRPr lang="en-CA"/>
          </a:p>
        </p:txBody>
      </p:sp>
    </p:spTree>
    <p:extLst>
      <p:ext uri="{BB962C8B-B14F-4D97-AF65-F5344CB8AC3E}">
        <p14:creationId xmlns:p14="http://schemas.microsoft.com/office/powerpoint/2010/main" val="2460846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1" u="sng" strike="noStrike" kern="1200" dirty="0">
                <a:solidFill>
                  <a:schemeClr val="tx1"/>
                </a:solidFill>
                <a:effectLst/>
                <a:latin typeface="+mn-lt"/>
                <a:ea typeface="+mn-ea"/>
                <a:cs typeface="+mn-cs"/>
                <a:hlinkClick r:id="rId3"/>
              </a:rPr>
              <a:t>https://www.cmpa-acpm.ca/en/advice-publications/browse-articles/2020/providing-virtual-care-during-the-covid-19-pandemic</a:t>
            </a:r>
            <a:endParaRPr lang="en-CA" sz="1200" b="0" i="1" u="sng" strike="noStrike" kern="1200" dirty="0">
              <a:solidFill>
                <a:schemeClr val="tx1"/>
              </a:solidFill>
              <a:effectLst/>
              <a:latin typeface="+mn-lt"/>
              <a:ea typeface="+mn-ea"/>
              <a:cs typeface="+mn-cs"/>
            </a:endParaRPr>
          </a:p>
          <a:p>
            <a:endParaRPr lang="en-CA" sz="1200" b="0" i="1" u="sng" strike="noStrike"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CMPA recommends: “</a:t>
            </a:r>
            <a:r>
              <a:rPr lang="en-US" sz="1200" b="0" i="1" kern="1200" dirty="0">
                <a:solidFill>
                  <a:schemeClr val="tx1"/>
                </a:solidFill>
                <a:effectLst/>
                <a:latin typeface="+mn-lt"/>
                <a:ea typeface="+mn-ea"/>
                <a:cs typeface="+mn-cs"/>
              </a:rPr>
              <a:t>Be mindful of the limitations of virtual care and ensure patients are provided the opportunity for in-person care, where appropriate and available.” </a:t>
            </a:r>
            <a:r>
              <a:rPr lang="en-US" sz="1200" b="0" i="1" u="sng" strike="noStrike" kern="1200" dirty="0">
                <a:solidFill>
                  <a:schemeClr val="tx1"/>
                </a:solidFill>
                <a:effectLst/>
                <a:latin typeface="+mn-lt"/>
                <a:ea typeface="+mn-ea"/>
                <a:cs typeface="+mn-cs"/>
                <a:hlinkClick r:id="rId3"/>
              </a:rPr>
              <a:t>https://www.cmpa-acpm.ca/en/advice-publications/browse-articles/2020/providing-virtual-care-during-the-covid-19-pandemic</a:t>
            </a:r>
            <a:r>
              <a:rPr lang="en-US" sz="1200" b="0" i="0" kern="1200" dirty="0">
                <a:solidFill>
                  <a:schemeClr val="tx1"/>
                </a:solidFill>
                <a:effectLst/>
                <a:latin typeface="+mn-lt"/>
                <a:ea typeface="+mn-ea"/>
                <a:cs typeface="+mn-cs"/>
              </a:rPr>
              <a:t> </a:t>
            </a:r>
            <a:endParaRPr lang="en-CA" dirty="0"/>
          </a:p>
        </p:txBody>
      </p:sp>
      <p:sp>
        <p:nvSpPr>
          <p:cNvPr id="4" name="Slide Number Placeholder 3"/>
          <p:cNvSpPr>
            <a:spLocks noGrp="1"/>
          </p:cNvSpPr>
          <p:nvPr>
            <p:ph type="sldNum" sz="quarter" idx="5"/>
          </p:nvPr>
        </p:nvSpPr>
        <p:spPr/>
        <p:txBody>
          <a:bodyPr/>
          <a:lstStyle/>
          <a:p>
            <a:fld id="{EF5E671B-133D-439B-8692-D4725297AE34}" type="slidenum">
              <a:rPr lang="en-CA" smtClean="0"/>
              <a:t>13</a:t>
            </a:fld>
            <a:endParaRPr lang="en-CA"/>
          </a:p>
        </p:txBody>
      </p:sp>
    </p:spTree>
    <p:extLst>
      <p:ext uri="{BB962C8B-B14F-4D97-AF65-F5344CB8AC3E}">
        <p14:creationId xmlns:p14="http://schemas.microsoft.com/office/powerpoint/2010/main" val="2226297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review with a preceptor will you do that after each call, at the end of the clinic or after certain patients?</a:t>
            </a:r>
          </a:p>
          <a:p>
            <a:pPr marL="171450" indent="-171450">
              <a:buFont typeface="Arial" panose="020B0604020202020204" pitchFamily="34" charset="0"/>
              <a:buChar char="•"/>
            </a:pPr>
            <a:r>
              <a:rPr lang="en-CA" dirty="0"/>
              <a:t>If both preceptor and resident are doing all virtual care, consider TEXTING or using EMR pop up message to say when ready to review, so as to avoid interrupting the preceptor if they are on a call with a patient.</a:t>
            </a:r>
          </a:p>
          <a:p>
            <a:pPr marL="171450" indent="-171450">
              <a:buFont typeface="Arial" panose="020B0604020202020204" pitchFamily="34" charset="0"/>
              <a:buChar char="•"/>
            </a:pPr>
            <a:r>
              <a:rPr lang="en-CA" dirty="0"/>
              <a:t>If you are going to be adding the preceptor onto a call with a patient ensure that the patient knows when people are on/off the call.  E.g. if Dr X is joining the call say “I am now going to call Dr X and we will call you back together.”</a:t>
            </a:r>
          </a:p>
          <a:p>
            <a:r>
              <a:rPr lang="en-CA" dirty="0"/>
              <a:t>Review how to merge </a:t>
            </a:r>
            <a:r>
              <a:rPr lang="en-CA" dirty="0" err="1"/>
              <a:t>i</a:t>
            </a:r>
            <a:r>
              <a:rPr lang="en-CA" dirty="0"/>
              <a:t>-phone or android calls if this is not understood (see attached)</a:t>
            </a:r>
          </a:p>
          <a:p>
            <a:endParaRPr lang="en-CA" dirty="0"/>
          </a:p>
        </p:txBody>
      </p:sp>
      <p:sp>
        <p:nvSpPr>
          <p:cNvPr id="4" name="Slide Number Placeholder 3"/>
          <p:cNvSpPr>
            <a:spLocks noGrp="1"/>
          </p:cNvSpPr>
          <p:nvPr>
            <p:ph type="sldNum" sz="quarter" idx="5"/>
          </p:nvPr>
        </p:nvSpPr>
        <p:spPr/>
        <p:txBody>
          <a:bodyPr/>
          <a:lstStyle/>
          <a:p>
            <a:fld id="{EF5E671B-133D-439B-8692-D4725297AE34}" type="slidenum">
              <a:rPr lang="en-CA" smtClean="0"/>
              <a:t>14</a:t>
            </a:fld>
            <a:endParaRPr lang="en-CA"/>
          </a:p>
        </p:txBody>
      </p:sp>
    </p:spTree>
    <p:extLst>
      <p:ext uri="{BB962C8B-B14F-4D97-AF65-F5344CB8AC3E}">
        <p14:creationId xmlns:p14="http://schemas.microsoft.com/office/powerpoint/2010/main" val="3414996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58370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782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74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262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46650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355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6838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07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007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7/2/2020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8636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pPr/>
              <a:t>7/2/2020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3269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7/2/2020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02510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dicine.usask.ca/facultydev/clinical_resources/documents/virtual-visit-guidelines-for-residents---for-web1.pdf" TargetMode="External"/><Relationship Id="rId2" Type="http://schemas.openxmlformats.org/officeDocument/2006/relationships/hyperlink" Target="https://www.cfp.ca/sites/default/files/pubfiles/PDF%20Documents/Blog/telehealth_tool_eng.pdf" TargetMode="External"/><Relationship Id="rId1" Type="http://schemas.openxmlformats.org/officeDocument/2006/relationships/slideLayout" Target="../slideLayouts/slideLayout2.xml"/><Relationship Id="rId5" Type="http://schemas.openxmlformats.org/officeDocument/2006/relationships/hyperlink" Target="https://doctorsns.com/sites/default/files/2020-05/toolkit-virtual-care.pdf" TargetMode="External"/><Relationship Id="rId4" Type="http://schemas.openxmlformats.org/officeDocument/2006/relationships/hyperlink" Target="http://www.cma.ca/sites/default/files/pdf/Virtual-Care-Playbook_mar2020_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dropbox.com/s/xbcgfthss3kk1y9/Covid%20Tip%20Sheet.pdf?dl=0" TargetMode="External"/><Relationship Id="rId2" Type="http://schemas.openxmlformats.org/officeDocument/2006/relationships/hyperlink" Target="https://www.cdha.nshealth.ca/telehealth-zoom/orientation-package-nshaiwk-primary-care-providers" TargetMode="External"/><Relationship Id="rId1" Type="http://schemas.openxmlformats.org/officeDocument/2006/relationships/slideLayout" Target="../slideLayouts/slideLayout2.xml"/><Relationship Id="rId4" Type="http://schemas.openxmlformats.org/officeDocument/2006/relationships/hyperlink" Target="https://portal.cfpc.ca/ResourcesDocs/uploadedFiles/Education/For_Teacher/Emerging-Writing-ENG-v4.pdf"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cma.ca/sites/default/files/pdf/Virtual-Care-Playbook_mar2020_E.pdf"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420F6-1E17-4EB7-89E9-4716D87CB31B}"/>
              </a:ext>
            </a:extLst>
          </p:cNvPr>
          <p:cNvSpPr>
            <a:spLocks noGrp="1"/>
          </p:cNvSpPr>
          <p:nvPr>
            <p:ph type="ctrTitle"/>
          </p:nvPr>
        </p:nvSpPr>
        <p:spPr/>
        <p:txBody>
          <a:bodyPr/>
          <a:lstStyle/>
          <a:p>
            <a:r>
              <a:rPr lang="en-CA" dirty="0"/>
              <a:t>Quick Primer on Virtual Care</a:t>
            </a:r>
          </a:p>
        </p:txBody>
      </p:sp>
      <p:sp>
        <p:nvSpPr>
          <p:cNvPr id="3" name="Subtitle 2">
            <a:extLst>
              <a:ext uri="{FF2B5EF4-FFF2-40B4-BE49-F238E27FC236}">
                <a16:creationId xmlns:a16="http://schemas.microsoft.com/office/drawing/2014/main" id="{25E1AB0C-6FFB-437C-8907-A63DF716AA07}"/>
              </a:ext>
            </a:extLst>
          </p:cNvPr>
          <p:cNvSpPr>
            <a:spLocks noGrp="1"/>
          </p:cNvSpPr>
          <p:nvPr>
            <p:ph type="subTitle" idx="1"/>
          </p:nvPr>
        </p:nvSpPr>
        <p:spPr/>
        <p:txBody>
          <a:bodyPr/>
          <a:lstStyle/>
          <a:p>
            <a:r>
              <a:rPr lang="en-CA" dirty="0"/>
              <a:t>Alethea Lacas, MD CCFP (COE)</a:t>
            </a:r>
          </a:p>
          <a:p>
            <a:r>
              <a:rPr lang="en-CA" dirty="0"/>
              <a:t>Dalhousie Family Medicine</a:t>
            </a:r>
          </a:p>
        </p:txBody>
      </p:sp>
    </p:spTree>
    <p:extLst>
      <p:ext uri="{BB962C8B-B14F-4D97-AF65-F5344CB8AC3E}">
        <p14:creationId xmlns:p14="http://schemas.microsoft.com/office/powerpoint/2010/main" val="3678262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9E1D88-1974-49B4-B2A2-198080A7FE66}"/>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CA">
                <a:solidFill>
                  <a:schemeClr val="bg1"/>
                </a:solidFill>
              </a:rPr>
              <a:t>Active Listening</a:t>
            </a:r>
          </a:p>
        </p:txBody>
      </p:sp>
      <p:graphicFrame>
        <p:nvGraphicFramePr>
          <p:cNvPr id="15" name="Content Placeholder 2">
            <a:extLst>
              <a:ext uri="{FF2B5EF4-FFF2-40B4-BE49-F238E27FC236}">
                <a16:creationId xmlns:a16="http://schemas.microsoft.com/office/drawing/2014/main" id="{7DCC8C01-0829-4D15-B64A-59A056F22E21}"/>
              </a:ext>
            </a:extLst>
          </p:cNvPr>
          <p:cNvGraphicFramePr>
            <a:graphicFrameLocks noGrp="1"/>
          </p:cNvGraphicFramePr>
          <p:nvPr>
            <p:ph idx="1"/>
            <p:extLst>
              <p:ext uri="{D42A27DB-BD31-4B8C-83A1-F6EECF244321}">
                <p14:modId xmlns:p14="http://schemas.microsoft.com/office/powerpoint/2010/main" val="4155925932"/>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091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BD5DC7-7265-4E63-A223-B3A9BAC51BA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CA" sz="2400">
                <a:solidFill>
                  <a:schemeClr val="bg1"/>
                </a:solidFill>
              </a:rPr>
              <a:t>Documentation</a:t>
            </a:r>
          </a:p>
        </p:txBody>
      </p:sp>
      <p:graphicFrame>
        <p:nvGraphicFramePr>
          <p:cNvPr id="15" name="Content Placeholder 2">
            <a:extLst>
              <a:ext uri="{FF2B5EF4-FFF2-40B4-BE49-F238E27FC236}">
                <a16:creationId xmlns:a16="http://schemas.microsoft.com/office/drawing/2014/main" id="{1916E01E-CDB9-423E-9FEC-6B88E7B9AD14}"/>
              </a:ext>
            </a:extLst>
          </p:cNvPr>
          <p:cNvGraphicFramePr>
            <a:graphicFrameLocks noGrp="1"/>
          </p:cNvGraphicFramePr>
          <p:nvPr>
            <p:ph idx="1"/>
            <p:extLst>
              <p:ext uri="{D42A27DB-BD31-4B8C-83A1-F6EECF244321}">
                <p14:modId xmlns:p14="http://schemas.microsoft.com/office/powerpoint/2010/main" val="318178150"/>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9172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0B1ADB-11C8-4D6E-80E3-7F147A75FCB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CA" sz="3000">
                <a:solidFill>
                  <a:srgbClr val="FFFFFF"/>
                </a:solidFill>
              </a:rPr>
              <a:t>Physical Exam</a:t>
            </a:r>
          </a:p>
        </p:txBody>
      </p:sp>
      <p:sp>
        <p:nvSpPr>
          <p:cNvPr id="3" name="Content Placeholder 2">
            <a:extLst>
              <a:ext uri="{FF2B5EF4-FFF2-40B4-BE49-F238E27FC236}">
                <a16:creationId xmlns:a16="http://schemas.microsoft.com/office/drawing/2014/main" id="{AD068C0F-58A1-4612-9C7B-4A78E56113FB}"/>
              </a:ext>
            </a:extLst>
          </p:cNvPr>
          <p:cNvSpPr>
            <a:spLocks noGrp="1"/>
          </p:cNvSpPr>
          <p:nvPr>
            <p:ph idx="1"/>
          </p:nvPr>
        </p:nvSpPr>
        <p:spPr>
          <a:xfrm>
            <a:off x="5591695" y="1402080"/>
            <a:ext cx="5320696" cy="4053840"/>
          </a:xfrm>
        </p:spPr>
        <p:txBody>
          <a:bodyPr anchor="ctr">
            <a:normAutofit/>
          </a:bodyPr>
          <a:lstStyle/>
          <a:p>
            <a:r>
              <a:rPr lang="en-CA" dirty="0"/>
              <a:t>What can you gather during a telephone visit?</a:t>
            </a:r>
          </a:p>
          <a:p>
            <a:pPr lvl="1"/>
            <a:r>
              <a:rPr lang="en-CA" dirty="0"/>
              <a:t>Mental Status Exam</a:t>
            </a:r>
          </a:p>
          <a:p>
            <a:pPr lvl="1"/>
            <a:r>
              <a:rPr lang="en-CA" dirty="0"/>
              <a:t>Breathing</a:t>
            </a:r>
          </a:p>
          <a:p>
            <a:pPr lvl="1"/>
            <a:r>
              <a:rPr lang="en-CA" dirty="0"/>
              <a:t>What else?</a:t>
            </a:r>
          </a:p>
          <a:p>
            <a:pPr lvl="2"/>
            <a:r>
              <a:rPr lang="en-CA" dirty="0"/>
              <a:t>Can the patient provide you with data?</a:t>
            </a:r>
          </a:p>
        </p:txBody>
      </p:sp>
    </p:spTree>
    <p:extLst>
      <p:ext uri="{BB962C8B-B14F-4D97-AF65-F5344CB8AC3E}">
        <p14:creationId xmlns:p14="http://schemas.microsoft.com/office/powerpoint/2010/main" val="937690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75BB-FDF5-45FC-99D5-882E77AF09EB}"/>
              </a:ext>
            </a:extLst>
          </p:cNvPr>
          <p:cNvSpPr>
            <a:spLocks noGrp="1"/>
          </p:cNvSpPr>
          <p:nvPr>
            <p:ph type="title"/>
          </p:nvPr>
        </p:nvSpPr>
        <p:spPr>
          <a:xfrm>
            <a:off x="1121343" y="1444753"/>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en-CA" sz="3200">
                <a:solidFill>
                  <a:srgbClr val="FFFFFF"/>
                </a:solidFill>
              </a:rPr>
              <a:t>Medico-Legal</a:t>
            </a:r>
          </a:p>
        </p:txBody>
      </p:sp>
      <p:sp>
        <p:nvSpPr>
          <p:cNvPr id="3" name="Content Placeholder 2">
            <a:extLst>
              <a:ext uri="{FF2B5EF4-FFF2-40B4-BE49-F238E27FC236}">
                <a16:creationId xmlns:a16="http://schemas.microsoft.com/office/drawing/2014/main" id="{8E09FD22-AB58-4222-967D-76D0D3410F41}"/>
              </a:ext>
            </a:extLst>
          </p:cNvPr>
          <p:cNvSpPr>
            <a:spLocks noGrp="1"/>
          </p:cNvSpPr>
          <p:nvPr>
            <p:ph idx="1"/>
          </p:nvPr>
        </p:nvSpPr>
        <p:spPr>
          <a:xfrm>
            <a:off x="6095999" y="1444752"/>
            <a:ext cx="4816392" cy="3968496"/>
          </a:xfrm>
        </p:spPr>
        <p:txBody>
          <a:bodyPr anchor="ctr">
            <a:normAutofit/>
          </a:bodyPr>
          <a:lstStyle/>
          <a:p>
            <a:r>
              <a:rPr lang="en-CA" dirty="0">
                <a:solidFill>
                  <a:schemeClr val="tx1">
                    <a:lumMod val="75000"/>
                    <a:lumOff val="25000"/>
                  </a:schemeClr>
                </a:solidFill>
              </a:rPr>
              <a:t>Same rules and requirements around privacy, documentation, consent and limits of care.</a:t>
            </a:r>
          </a:p>
          <a:p>
            <a:pPr lvl="1"/>
            <a:r>
              <a:rPr lang="en-CA" dirty="0">
                <a:solidFill>
                  <a:schemeClr val="tx1">
                    <a:lumMod val="75000"/>
                    <a:lumOff val="25000"/>
                  </a:schemeClr>
                </a:solidFill>
              </a:rPr>
              <a:t>Document consent to virtual care</a:t>
            </a:r>
          </a:p>
          <a:p>
            <a:r>
              <a:rPr lang="en-CA" dirty="0">
                <a:solidFill>
                  <a:schemeClr val="tx1">
                    <a:lumMod val="75000"/>
                    <a:lumOff val="25000"/>
                  </a:schemeClr>
                </a:solidFill>
              </a:rPr>
              <a:t>Be mindful of when you do need to see a patient in person and make these arrangements</a:t>
            </a:r>
          </a:p>
          <a:p>
            <a:endParaRPr lang="en-CA" dirty="0">
              <a:solidFill>
                <a:schemeClr val="tx1">
                  <a:lumMod val="75000"/>
                  <a:lumOff val="25000"/>
                </a:schemeClr>
              </a:solidFill>
            </a:endParaRPr>
          </a:p>
        </p:txBody>
      </p:sp>
    </p:spTree>
    <p:extLst>
      <p:ext uri="{BB962C8B-B14F-4D97-AF65-F5344CB8AC3E}">
        <p14:creationId xmlns:p14="http://schemas.microsoft.com/office/powerpoint/2010/main" val="180821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0FBDEF-AF13-4934-8D5A-BD8532722AFE}"/>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CA"/>
              <a:t>Working with a Preceptor</a:t>
            </a:r>
            <a:endParaRPr lang="en-CA" dirty="0"/>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2E37F95F-4BD4-4F43-8CA6-8B45B7739F1D}"/>
              </a:ext>
            </a:extLst>
          </p:cNvPr>
          <p:cNvGraphicFramePr>
            <a:graphicFrameLocks noGrp="1"/>
          </p:cNvGraphicFramePr>
          <p:nvPr>
            <p:ph idx="1"/>
            <p:extLst>
              <p:ext uri="{D42A27DB-BD31-4B8C-83A1-F6EECF244321}">
                <p14:modId xmlns:p14="http://schemas.microsoft.com/office/powerpoint/2010/main" val="3839593212"/>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9728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7644825-435A-4506-A512-640654EC5F04}"/>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CA">
                <a:solidFill>
                  <a:schemeClr val="bg1"/>
                </a:solidFill>
              </a:rPr>
              <a:t>Feedback</a:t>
            </a:r>
          </a:p>
        </p:txBody>
      </p:sp>
      <p:graphicFrame>
        <p:nvGraphicFramePr>
          <p:cNvPr id="19" name="Content Placeholder 4">
            <a:extLst>
              <a:ext uri="{FF2B5EF4-FFF2-40B4-BE49-F238E27FC236}">
                <a16:creationId xmlns:a16="http://schemas.microsoft.com/office/drawing/2014/main" id="{AA03B3B5-5B4D-4EBD-9E50-3779B34D07DF}"/>
              </a:ext>
            </a:extLst>
          </p:cNvPr>
          <p:cNvGraphicFramePr>
            <a:graphicFrameLocks noGrp="1"/>
          </p:cNvGraphicFramePr>
          <p:nvPr>
            <p:ph idx="1"/>
            <p:extLst>
              <p:ext uri="{D42A27DB-BD31-4B8C-83A1-F6EECF244321}">
                <p14:modId xmlns:p14="http://schemas.microsoft.com/office/powerpoint/2010/main" val="820489414"/>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5641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2FD37B-B6E4-45F2-A3EE-A6E8EC5C9DC9}"/>
              </a:ext>
            </a:extLst>
          </p:cNvPr>
          <p:cNvSpPr>
            <a:spLocks noGrp="1"/>
          </p:cNvSpPr>
          <p:nvPr>
            <p:ph type="title"/>
          </p:nvPr>
        </p:nvSpPr>
        <p:spPr>
          <a:xfrm>
            <a:off x="2231136" y="467418"/>
            <a:ext cx="7729728" cy="1188720"/>
          </a:xfrm>
          <a:solidFill>
            <a:srgbClr val="FFFFFF"/>
          </a:solidFill>
        </p:spPr>
        <p:txBody>
          <a:bodyPr>
            <a:normAutofit/>
          </a:bodyPr>
          <a:lstStyle/>
          <a:p>
            <a:r>
              <a:rPr lang="en-CA" dirty="0"/>
              <a:t>Resources</a:t>
            </a:r>
            <a:br>
              <a:rPr lang="en-CA" dirty="0"/>
            </a:br>
            <a:r>
              <a:rPr lang="en-CA" dirty="0"/>
              <a:t>Essentials of Telemedicine</a:t>
            </a:r>
          </a:p>
        </p:txBody>
      </p:sp>
      <p:sp>
        <p:nvSpPr>
          <p:cNvPr id="3" name="Content Placeholder 2">
            <a:extLst>
              <a:ext uri="{FF2B5EF4-FFF2-40B4-BE49-F238E27FC236}">
                <a16:creationId xmlns:a16="http://schemas.microsoft.com/office/drawing/2014/main" id="{40BB7281-1F01-42F3-9731-141BAF4C9327}"/>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i="1" dirty="0">
                <a:solidFill>
                  <a:srgbClr val="404040"/>
                </a:solidFill>
              </a:rPr>
              <a:t>Virtual Visit Guidelines for Residents:</a:t>
            </a:r>
          </a:p>
          <a:p>
            <a:pPr marL="0" indent="0">
              <a:lnSpc>
                <a:spcPct val="90000"/>
              </a:lnSpc>
              <a:buNone/>
            </a:pPr>
            <a:r>
              <a:rPr lang="en-CA" sz="1500" u="sng" dirty="0">
                <a:solidFill>
                  <a:srgbClr val="404040"/>
                </a:solidFill>
                <a:hlinkClick r:id="rId2"/>
              </a:rPr>
              <a:t>https://www.cfp.ca/sites/default/files/pubfiles/PDF%20Documents/Blog/telehealth_tool_eng.pdf</a:t>
            </a:r>
            <a:r>
              <a:rPr lang="en-CA" sz="1500" dirty="0">
                <a:solidFill>
                  <a:srgbClr val="404040"/>
                </a:solidFill>
              </a:rPr>
              <a:t> </a:t>
            </a:r>
          </a:p>
          <a:p>
            <a:pPr marL="0" indent="0">
              <a:lnSpc>
                <a:spcPct val="90000"/>
              </a:lnSpc>
              <a:buNone/>
            </a:pPr>
            <a:r>
              <a:rPr lang="en-CA" sz="1500" i="1" dirty="0">
                <a:solidFill>
                  <a:srgbClr val="404040"/>
                </a:solidFill>
              </a:rPr>
              <a:t>Telemedicine: The Essentials:</a:t>
            </a:r>
          </a:p>
          <a:p>
            <a:pPr marL="0" indent="0">
              <a:lnSpc>
                <a:spcPct val="90000"/>
              </a:lnSpc>
              <a:buNone/>
            </a:pPr>
            <a:r>
              <a:rPr lang="en-CA" sz="1500" u="sng" dirty="0">
                <a:solidFill>
                  <a:srgbClr val="404040"/>
                </a:solidFill>
                <a:hlinkClick r:id="rId3"/>
              </a:rPr>
              <a:t>https://medicine.usask.ca/facultydev/clinical_resources/documents/virtual-visit-guidelines-for-residents---for-web1.pdf</a:t>
            </a:r>
            <a:r>
              <a:rPr lang="en-CA" sz="1500" dirty="0">
                <a:solidFill>
                  <a:srgbClr val="404040"/>
                </a:solidFill>
              </a:rPr>
              <a:t> </a:t>
            </a:r>
          </a:p>
          <a:p>
            <a:pPr marL="0" indent="0" fontAlgn="base">
              <a:lnSpc>
                <a:spcPct val="90000"/>
              </a:lnSpc>
              <a:buNone/>
            </a:pPr>
            <a:r>
              <a:rPr lang="en-US" sz="1500" i="1" dirty="0">
                <a:solidFill>
                  <a:srgbClr val="404040"/>
                </a:solidFill>
              </a:rPr>
              <a:t>Virtual Care Playbook for Canadian Physicians:</a:t>
            </a:r>
          </a:p>
          <a:p>
            <a:pPr marL="0" indent="0" fontAlgn="base">
              <a:lnSpc>
                <a:spcPct val="90000"/>
              </a:lnSpc>
              <a:buNone/>
            </a:pPr>
            <a:r>
              <a:rPr lang="en-US" sz="1500" u="sng" dirty="0">
                <a:solidFill>
                  <a:srgbClr val="404040"/>
                </a:solidFill>
                <a:hlinkClick r:id="rId4"/>
              </a:rPr>
              <a:t>http://www.cma.ca/sites/default/files/pdf/Virtual-Care-Playbook_mar2020_E.pdf</a:t>
            </a:r>
            <a:r>
              <a:rPr lang="en-US" sz="1500" dirty="0">
                <a:solidFill>
                  <a:srgbClr val="404040"/>
                </a:solidFill>
              </a:rPr>
              <a:t> </a:t>
            </a:r>
          </a:p>
          <a:p>
            <a:pPr marL="0" indent="0" fontAlgn="base">
              <a:lnSpc>
                <a:spcPct val="90000"/>
              </a:lnSpc>
              <a:buNone/>
            </a:pPr>
            <a:r>
              <a:rPr lang="en-US" sz="1500" i="1" dirty="0">
                <a:solidFill>
                  <a:srgbClr val="404040"/>
                </a:solidFill>
              </a:rPr>
              <a:t>Doctors Nova Scotia Virtual Care Tool Kit:</a:t>
            </a:r>
            <a:endParaRPr lang="en-US" sz="1500" dirty="0">
              <a:solidFill>
                <a:srgbClr val="404040"/>
              </a:solidFill>
            </a:endParaRPr>
          </a:p>
          <a:p>
            <a:pPr marL="0" indent="0" fontAlgn="base">
              <a:lnSpc>
                <a:spcPct val="90000"/>
              </a:lnSpc>
              <a:buNone/>
            </a:pPr>
            <a:r>
              <a:rPr lang="en-US" sz="1500" u="sng" dirty="0">
                <a:solidFill>
                  <a:srgbClr val="404040"/>
                </a:solidFill>
                <a:hlinkClick r:id="rId5"/>
              </a:rPr>
              <a:t>https://doctorsns.com/sites/default/files/2020-05/toolkit-virtual-care.pdf</a:t>
            </a:r>
            <a:r>
              <a:rPr lang="en-US" sz="1500" dirty="0">
                <a:solidFill>
                  <a:srgbClr val="404040"/>
                </a:solidFill>
              </a:rPr>
              <a:t> </a:t>
            </a:r>
          </a:p>
          <a:p>
            <a:pPr>
              <a:lnSpc>
                <a:spcPct val="90000"/>
              </a:lnSpc>
            </a:pPr>
            <a:endParaRPr lang="en-CA" sz="1500" dirty="0">
              <a:solidFill>
                <a:srgbClr val="404040"/>
              </a:solidFill>
            </a:endParaRPr>
          </a:p>
        </p:txBody>
      </p:sp>
    </p:spTree>
    <p:extLst>
      <p:ext uri="{BB962C8B-B14F-4D97-AF65-F5344CB8AC3E}">
        <p14:creationId xmlns:p14="http://schemas.microsoft.com/office/powerpoint/2010/main" val="722526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A24AA7-10BD-40E4-A76E-2156F6D77EFD}"/>
              </a:ext>
            </a:extLst>
          </p:cNvPr>
          <p:cNvSpPr>
            <a:spLocks noGrp="1"/>
          </p:cNvSpPr>
          <p:nvPr>
            <p:ph type="title"/>
          </p:nvPr>
        </p:nvSpPr>
        <p:spPr>
          <a:xfrm>
            <a:off x="2231136" y="467418"/>
            <a:ext cx="7729728" cy="1188720"/>
          </a:xfrm>
          <a:solidFill>
            <a:srgbClr val="FFFFFF"/>
          </a:solidFill>
        </p:spPr>
        <p:txBody>
          <a:bodyPr>
            <a:normAutofit/>
          </a:bodyPr>
          <a:lstStyle/>
          <a:p>
            <a:r>
              <a:rPr lang="en-CA" dirty="0"/>
              <a:t>More Resources</a:t>
            </a:r>
          </a:p>
        </p:txBody>
      </p:sp>
      <p:sp>
        <p:nvSpPr>
          <p:cNvPr id="3" name="Content Placeholder 2">
            <a:extLst>
              <a:ext uri="{FF2B5EF4-FFF2-40B4-BE49-F238E27FC236}">
                <a16:creationId xmlns:a16="http://schemas.microsoft.com/office/drawing/2014/main" id="{BC0A993E-1F7D-4D08-9949-36CF5F8D2C91}"/>
              </a:ext>
            </a:extLst>
          </p:cNvPr>
          <p:cNvSpPr>
            <a:spLocks noGrp="1"/>
          </p:cNvSpPr>
          <p:nvPr>
            <p:ph idx="1"/>
          </p:nvPr>
        </p:nvSpPr>
        <p:spPr>
          <a:xfrm>
            <a:off x="1706062" y="2291262"/>
            <a:ext cx="8779512" cy="2879256"/>
          </a:xfrm>
        </p:spPr>
        <p:txBody>
          <a:bodyPr>
            <a:normAutofit fontScale="85000" lnSpcReduction="10000"/>
          </a:bodyPr>
          <a:lstStyle/>
          <a:p>
            <a:pPr marL="0" indent="0">
              <a:buNone/>
            </a:pPr>
            <a:r>
              <a:rPr lang="en-CA" dirty="0">
                <a:solidFill>
                  <a:srgbClr val="404040"/>
                </a:solidFill>
              </a:rPr>
              <a:t>Zoom for healthcare: </a:t>
            </a:r>
          </a:p>
          <a:p>
            <a:pPr marL="0" indent="0">
              <a:buNone/>
            </a:pPr>
            <a:r>
              <a:rPr lang="en-CA" dirty="0">
                <a:solidFill>
                  <a:srgbClr val="404040"/>
                </a:solidFill>
                <a:hlinkClick r:id="rId2"/>
              </a:rPr>
              <a:t>https://www.cdha.nshealth.ca/telehealth-zoom/orientation-package-nshaiwk-primary-care-providers</a:t>
            </a:r>
            <a:endParaRPr lang="en-CA" dirty="0">
              <a:solidFill>
                <a:srgbClr val="404040"/>
              </a:solidFill>
            </a:endParaRPr>
          </a:p>
          <a:p>
            <a:pPr marL="0" indent="0">
              <a:buNone/>
            </a:pPr>
            <a:endParaRPr lang="en-CA" dirty="0">
              <a:solidFill>
                <a:srgbClr val="404040"/>
              </a:solidFill>
            </a:endParaRPr>
          </a:p>
          <a:p>
            <a:pPr marL="0" indent="0">
              <a:buNone/>
            </a:pPr>
            <a:r>
              <a:rPr lang="en-CA" dirty="0">
                <a:solidFill>
                  <a:srgbClr val="404040"/>
                </a:solidFill>
              </a:rPr>
              <a:t>Virtual Care Tip Sheet NS College:</a:t>
            </a:r>
          </a:p>
          <a:p>
            <a:pPr marL="0" indent="0">
              <a:buNone/>
            </a:pPr>
            <a:r>
              <a:rPr lang="en-CA" dirty="0">
                <a:solidFill>
                  <a:srgbClr val="404040"/>
                </a:solidFill>
                <a:hlinkClick r:id="rId3"/>
              </a:rPr>
              <a:t>https://www.dropbox.com/s/xbcgfthss3kk1y9/Covid%20Tip%20Sheet.pdf?dl=0</a:t>
            </a:r>
            <a:endParaRPr lang="en-CA" dirty="0">
              <a:solidFill>
                <a:srgbClr val="404040"/>
              </a:solidFill>
            </a:endParaRPr>
          </a:p>
          <a:p>
            <a:pPr marL="0" indent="0" fontAlgn="base">
              <a:buNone/>
            </a:pPr>
            <a:endParaRPr lang="en-US" i="1" dirty="0"/>
          </a:p>
          <a:p>
            <a:pPr marL="0" indent="0" fontAlgn="base">
              <a:buNone/>
            </a:pPr>
            <a:r>
              <a:rPr lang="en-US" dirty="0"/>
              <a:t>Pearls for Writing a Virtual Care Field Note:</a:t>
            </a:r>
          </a:p>
          <a:p>
            <a:pPr marL="0" indent="0" fontAlgn="base">
              <a:buNone/>
            </a:pPr>
            <a:r>
              <a:rPr lang="en-US" u="sng" dirty="0">
                <a:hlinkClick r:id="rId4"/>
              </a:rPr>
              <a:t>https://portal.cfpc.ca/ResourcesDocs/uploadedFiles/Education/For_Teacher/Emerging-Writing-ENG-v4.pdf</a:t>
            </a:r>
            <a:r>
              <a:rPr lang="en-US" dirty="0"/>
              <a:t> </a:t>
            </a:r>
          </a:p>
          <a:p>
            <a:pPr marL="0" indent="0">
              <a:buNone/>
            </a:pPr>
            <a:endParaRPr lang="en-CA" dirty="0">
              <a:solidFill>
                <a:srgbClr val="404040"/>
              </a:solidFill>
            </a:endParaRPr>
          </a:p>
        </p:txBody>
      </p:sp>
    </p:spTree>
    <p:extLst>
      <p:ext uri="{BB962C8B-B14F-4D97-AF65-F5344CB8AC3E}">
        <p14:creationId xmlns:p14="http://schemas.microsoft.com/office/powerpoint/2010/main" val="201478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EFEF0E-EEC9-4DBB-841C-5683F8DCB178}"/>
              </a:ext>
            </a:extLst>
          </p:cNvPr>
          <p:cNvSpPr>
            <a:spLocks noGrp="1"/>
          </p:cNvSpPr>
          <p:nvPr>
            <p:ph type="title"/>
          </p:nvPr>
        </p:nvSpPr>
        <p:spPr>
          <a:xfrm>
            <a:off x="643467" y="2681103"/>
            <a:ext cx="3363974" cy="1495794"/>
          </a:xfrm>
          <a:prstGeom prst="ellipse">
            <a:avLst/>
          </a:prstGeom>
          <a:noFill/>
          <a:ln>
            <a:solidFill>
              <a:schemeClr val="bg1"/>
            </a:solidFill>
          </a:ln>
        </p:spPr>
        <p:txBody>
          <a:bodyPr wrap="square">
            <a:normAutofit/>
          </a:bodyPr>
          <a:lstStyle/>
          <a:p>
            <a:r>
              <a:rPr lang="en-CA">
                <a:solidFill>
                  <a:schemeClr val="bg1"/>
                </a:solidFill>
              </a:rPr>
              <a:t>Poll</a:t>
            </a:r>
          </a:p>
        </p:txBody>
      </p:sp>
      <p:graphicFrame>
        <p:nvGraphicFramePr>
          <p:cNvPr id="14" name="Content Placeholder 2">
            <a:extLst>
              <a:ext uri="{FF2B5EF4-FFF2-40B4-BE49-F238E27FC236}">
                <a16:creationId xmlns:a16="http://schemas.microsoft.com/office/drawing/2014/main" id="{52AE457D-865B-4A57-838F-18E4299AA367}"/>
              </a:ext>
            </a:extLst>
          </p:cNvPr>
          <p:cNvGraphicFramePr>
            <a:graphicFrameLocks noGrp="1"/>
          </p:cNvGraphicFramePr>
          <p:nvPr>
            <p:ph idx="1"/>
            <p:extLst>
              <p:ext uri="{D42A27DB-BD31-4B8C-83A1-F6EECF244321}">
                <p14:modId xmlns:p14="http://schemas.microsoft.com/office/powerpoint/2010/main" val="4163152840"/>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6926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9FEECC-CF74-4287-8148-59F5BB51EE9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CA">
                <a:solidFill>
                  <a:schemeClr val="bg1"/>
                </a:solidFill>
              </a:rPr>
              <a:t>Objectives</a:t>
            </a:r>
          </a:p>
        </p:txBody>
      </p:sp>
      <p:graphicFrame>
        <p:nvGraphicFramePr>
          <p:cNvPr id="5" name="Content Placeholder 2">
            <a:extLst>
              <a:ext uri="{FF2B5EF4-FFF2-40B4-BE49-F238E27FC236}">
                <a16:creationId xmlns:a16="http://schemas.microsoft.com/office/drawing/2014/main" id="{A9686D2A-4E91-4E8F-BF89-A46DBBA903CC}"/>
              </a:ext>
            </a:extLst>
          </p:cNvPr>
          <p:cNvGraphicFramePr>
            <a:graphicFrameLocks noGrp="1"/>
          </p:cNvGraphicFramePr>
          <p:nvPr>
            <p:ph idx="1"/>
            <p:extLst>
              <p:ext uri="{D42A27DB-BD31-4B8C-83A1-F6EECF244321}">
                <p14:modId xmlns:p14="http://schemas.microsoft.com/office/powerpoint/2010/main" val="3183351914"/>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699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0B207F-B549-4773-A969-4DE3F5487B60}"/>
              </a:ext>
            </a:extLst>
          </p:cNvPr>
          <p:cNvSpPr>
            <a:spLocks noGrp="1"/>
          </p:cNvSpPr>
          <p:nvPr>
            <p:ph type="title"/>
          </p:nvPr>
        </p:nvSpPr>
        <p:spPr>
          <a:xfrm>
            <a:off x="2231136" y="467418"/>
            <a:ext cx="7729728" cy="1188720"/>
          </a:xfrm>
          <a:solidFill>
            <a:srgbClr val="FFFFFF"/>
          </a:solidFill>
        </p:spPr>
        <p:txBody>
          <a:bodyPr>
            <a:normAutofit/>
          </a:bodyPr>
          <a:lstStyle/>
          <a:p>
            <a:r>
              <a:rPr lang="en-CA" dirty="0"/>
              <a:t>Background</a:t>
            </a:r>
          </a:p>
        </p:txBody>
      </p:sp>
      <p:sp>
        <p:nvSpPr>
          <p:cNvPr id="3" name="Content Placeholder 2">
            <a:extLst>
              <a:ext uri="{FF2B5EF4-FFF2-40B4-BE49-F238E27FC236}">
                <a16:creationId xmlns:a16="http://schemas.microsoft.com/office/drawing/2014/main" id="{235180A9-A242-47D0-AE30-DFB8A3E238A0}"/>
              </a:ext>
            </a:extLst>
          </p:cNvPr>
          <p:cNvSpPr>
            <a:spLocks noGrp="1"/>
          </p:cNvSpPr>
          <p:nvPr>
            <p:ph idx="1"/>
          </p:nvPr>
        </p:nvSpPr>
        <p:spPr>
          <a:xfrm>
            <a:off x="1706062" y="2291262"/>
            <a:ext cx="8779512" cy="2879256"/>
          </a:xfrm>
        </p:spPr>
        <p:txBody>
          <a:bodyPr>
            <a:normAutofit/>
          </a:bodyPr>
          <a:lstStyle/>
          <a:p>
            <a:r>
              <a:rPr lang="en-CA">
                <a:solidFill>
                  <a:srgbClr val="404040"/>
                </a:solidFill>
              </a:rPr>
              <a:t>Covid-19 pandemic required quick pivot from traditional in-office visits to virtual care</a:t>
            </a:r>
          </a:p>
          <a:p>
            <a:r>
              <a:rPr lang="en-CA">
                <a:solidFill>
                  <a:srgbClr val="404040"/>
                </a:solidFill>
              </a:rPr>
              <a:t>Virtual Care is likely here to stay (in some form)</a:t>
            </a:r>
          </a:p>
          <a:p>
            <a:r>
              <a:rPr lang="en-CA">
                <a:solidFill>
                  <a:srgbClr val="404040"/>
                </a:solidFill>
              </a:rPr>
              <a:t>In many ways virtual care visits are the same as in-person visit</a:t>
            </a:r>
          </a:p>
          <a:p>
            <a:r>
              <a:rPr lang="en-CA">
                <a:solidFill>
                  <a:srgbClr val="404040"/>
                </a:solidFill>
              </a:rPr>
              <a:t>Most of the differences are around the limitations of virtual care, the technology and flow of a supervised visit</a:t>
            </a:r>
          </a:p>
          <a:p>
            <a:r>
              <a:rPr lang="en-CA">
                <a:solidFill>
                  <a:srgbClr val="404040"/>
                </a:solidFill>
              </a:rPr>
              <a:t>Patients are often satisfied with virtual visits</a:t>
            </a:r>
          </a:p>
        </p:txBody>
      </p:sp>
    </p:spTree>
    <p:extLst>
      <p:ext uri="{BB962C8B-B14F-4D97-AF65-F5344CB8AC3E}">
        <p14:creationId xmlns:p14="http://schemas.microsoft.com/office/powerpoint/2010/main" val="331989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02BE82-7C7F-429B-AB30-D94406049859}"/>
              </a:ext>
            </a:extLst>
          </p:cNvPr>
          <p:cNvSpPr>
            <a:spLocks noGrp="1"/>
          </p:cNvSpPr>
          <p:nvPr>
            <p:ph type="title"/>
          </p:nvPr>
        </p:nvSpPr>
        <p:spPr>
          <a:xfrm>
            <a:off x="1949518" y="1059838"/>
            <a:ext cx="3632052" cy="4738324"/>
          </a:xfrm>
          <a:noFill/>
          <a:ln>
            <a:noFill/>
          </a:ln>
        </p:spPr>
        <p:txBody>
          <a:bodyPr>
            <a:normAutofit/>
          </a:bodyPr>
          <a:lstStyle/>
          <a:p>
            <a:r>
              <a:rPr lang="en-CA" sz="3300">
                <a:solidFill>
                  <a:schemeClr val="bg1"/>
                </a:solidFill>
              </a:rPr>
              <a:t>Anecdotal observations about providing virtual care</a:t>
            </a:r>
          </a:p>
        </p:txBody>
      </p:sp>
      <p:sp>
        <p:nvSpPr>
          <p:cNvPr id="3" name="Content Placeholder 2">
            <a:extLst>
              <a:ext uri="{FF2B5EF4-FFF2-40B4-BE49-F238E27FC236}">
                <a16:creationId xmlns:a16="http://schemas.microsoft.com/office/drawing/2014/main" id="{CA5B1396-DC74-49CB-A97E-F0DE691CC35A}"/>
              </a:ext>
            </a:extLst>
          </p:cNvPr>
          <p:cNvSpPr>
            <a:spLocks noGrp="1"/>
          </p:cNvSpPr>
          <p:nvPr>
            <p:ph idx="1"/>
          </p:nvPr>
        </p:nvSpPr>
        <p:spPr>
          <a:xfrm>
            <a:off x="6679109" y="1059838"/>
            <a:ext cx="4665397" cy="4738323"/>
          </a:xfrm>
        </p:spPr>
        <p:txBody>
          <a:bodyPr anchor="ctr">
            <a:normAutofit/>
          </a:bodyPr>
          <a:lstStyle/>
          <a:p>
            <a:r>
              <a:rPr lang="en-CA" dirty="0"/>
              <a:t>History is all! </a:t>
            </a:r>
          </a:p>
          <a:p>
            <a:pPr lvl="1"/>
            <a:r>
              <a:rPr lang="en-CA" dirty="0"/>
              <a:t>History taking is often better or more thorough.</a:t>
            </a:r>
          </a:p>
          <a:p>
            <a:r>
              <a:rPr lang="en-CA" dirty="0"/>
              <a:t>It can facilitate providing mental health care (both access and ease of encounter)</a:t>
            </a:r>
          </a:p>
          <a:p>
            <a:r>
              <a:rPr lang="en-CA" dirty="0"/>
              <a:t>Patients seem to appreciate virtual care visits.</a:t>
            </a:r>
          </a:p>
          <a:p>
            <a:r>
              <a:rPr lang="en-CA" dirty="0"/>
              <a:t>It can be more efficient. </a:t>
            </a:r>
          </a:p>
          <a:p>
            <a:r>
              <a:rPr lang="en-CA" i="1" dirty="0">
                <a:solidFill>
                  <a:schemeClr val="accent3"/>
                </a:solidFill>
              </a:rPr>
              <a:t>It can be harder when you don’t know the patient.</a:t>
            </a:r>
          </a:p>
          <a:p>
            <a:r>
              <a:rPr lang="en-CA" dirty="0"/>
              <a:t>It can be exhausting working continuously from home.</a:t>
            </a:r>
          </a:p>
          <a:p>
            <a:r>
              <a:rPr lang="en-CA" dirty="0"/>
              <a:t>It is easier to be distracted while providing virtual care.</a:t>
            </a:r>
          </a:p>
        </p:txBody>
      </p:sp>
    </p:spTree>
    <p:extLst>
      <p:ext uri="{BB962C8B-B14F-4D97-AF65-F5344CB8AC3E}">
        <p14:creationId xmlns:p14="http://schemas.microsoft.com/office/powerpoint/2010/main" val="32458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CC07B-D6D4-424D-B131-8BD9D43BEF1A}"/>
              </a:ext>
            </a:extLst>
          </p:cNvPr>
          <p:cNvSpPr>
            <a:spLocks noGrp="1"/>
          </p:cNvSpPr>
          <p:nvPr>
            <p:ph type="title"/>
          </p:nvPr>
        </p:nvSpPr>
        <p:spPr>
          <a:xfrm>
            <a:off x="1121343" y="1444753"/>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en-CA" sz="3200">
                <a:solidFill>
                  <a:srgbClr val="FFFFFF"/>
                </a:solidFill>
              </a:rPr>
              <a:t>What do you need to know to start providing virtual care?</a:t>
            </a:r>
          </a:p>
        </p:txBody>
      </p:sp>
      <p:sp>
        <p:nvSpPr>
          <p:cNvPr id="3" name="Content Placeholder 2">
            <a:extLst>
              <a:ext uri="{FF2B5EF4-FFF2-40B4-BE49-F238E27FC236}">
                <a16:creationId xmlns:a16="http://schemas.microsoft.com/office/drawing/2014/main" id="{2AF2BC2E-67D1-4020-AD90-CD2F9E3F326C}"/>
              </a:ext>
            </a:extLst>
          </p:cNvPr>
          <p:cNvSpPr>
            <a:spLocks noGrp="1"/>
          </p:cNvSpPr>
          <p:nvPr>
            <p:ph idx="1"/>
          </p:nvPr>
        </p:nvSpPr>
        <p:spPr>
          <a:xfrm>
            <a:off x="6095999" y="1444752"/>
            <a:ext cx="4816392" cy="3968496"/>
          </a:xfrm>
        </p:spPr>
        <p:txBody>
          <a:bodyPr anchor="ctr">
            <a:normAutofit/>
          </a:bodyPr>
          <a:lstStyle/>
          <a:p>
            <a:r>
              <a:rPr lang="en-CA">
                <a:solidFill>
                  <a:schemeClr val="tx1">
                    <a:lumMod val="75000"/>
                    <a:lumOff val="25000"/>
                  </a:schemeClr>
                </a:solidFill>
              </a:rPr>
              <a:t>What technology will be used?</a:t>
            </a:r>
          </a:p>
          <a:p>
            <a:r>
              <a:rPr lang="en-CA">
                <a:solidFill>
                  <a:schemeClr val="tx1">
                    <a:lumMod val="75000"/>
                    <a:lumOff val="25000"/>
                  </a:schemeClr>
                </a:solidFill>
              </a:rPr>
              <a:t>Do you have a space that you can have private conversations with the patients?</a:t>
            </a:r>
          </a:p>
          <a:p>
            <a:pPr marL="457200" lvl="1" indent="0">
              <a:buNone/>
            </a:pPr>
            <a:r>
              <a:rPr lang="en-CA" i="1">
                <a:solidFill>
                  <a:schemeClr val="tx1">
                    <a:lumMod val="75000"/>
                    <a:lumOff val="25000"/>
                  </a:schemeClr>
                </a:solidFill>
              </a:rPr>
              <a:t>If you have tech or space concerns PLEASE speak with your preceptor or site director.</a:t>
            </a:r>
          </a:p>
          <a:p>
            <a:r>
              <a:rPr lang="en-CA">
                <a:solidFill>
                  <a:schemeClr val="tx1">
                    <a:lumMod val="75000"/>
                    <a:lumOff val="25000"/>
                  </a:schemeClr>
                </a:solidFill>
              </a:rPr>
              <a:t>Have you and your preceptor had a chance for an orientation to virtual care?</a:t>
            </a:r>
          </a:p>
        </p:txBody>
      </p:sp>
    </p:spTree>
    <p:extLst>
      <p:ext uri="{BB962C8B-B14F-4D97-AF65-F5344CB8AC3E}">
        <p14:creationId xmlns:p14="http://schemas.microsoft.com/office/powerpoint/2010/main" val="132390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B25AE3-6EA8-476B-96F1-A079274F8955}"/>
              </a:ext>
            </a:extLst>
          </p:cNvPr>
          <p:cNvSpPr>
            <a:spLocks noGrp="1"/>
          </p:cNvSpPr>
          <p:nvPr>
            <p:ph type="title"/>
          </p:nvPr>
        </p:nvSpPr>
        <p:spPr>
          <a:xfrm>
            <a:off x="2231136" y="467418"/>
            <a:ext cx="7729728" cy="1188720"/>
          </a:xfrm>
          <a:solidFill>
            <a:srgbClr val="FFFFFF"/>
          </a:solidFill>
        </p:spPr>
        <p:txBody>
          <a:bodyPr>
            <a:normAutofit/>
          </a:bodyPr>
          <a:lstStyle/>
          <a:p>
            <a:r>
              <a:rPr lang="en-CA" dirty="0"/>
              <a:t>Orientation to Virtual Care</a:t>
            </a:r>
          </a:p>
        </p:txBody>
      </p:sp>
      <p:sp>
        <p:nvSpPr>
          <p:cNvPr id="3" name="Content Placeholder 2">
            <a:extLst>
              <a:ext uri="{FF2B5EF4-FFF2-40B4-BE49-F238E27FC236}">
                <a16:creationId xmlns:a16="http://schemas.microsoft.com/office/drawing/2014/main" id="{E984A721-C102-4FDD-80B1-D52D9CEDFD7C}"/>
              </a:ext>
            </a:extLst>
          </p:cNvPr>
          <p:cNvSpPr>
            <a:spLocks noGrp="1"/>
          </p:cNvSpPr>
          <p:nvPr>
            <p:ph idx="1"/>
          </p:nvPr>
        </p:nvSpPr>
        <p:spPr>
          <a:xfrm>
            <a:off x="1706062" y="2291262"/>
            <a:ext cx="8779512" cy="2879256"/>
          </a:xfrm>
        </p:spPr>
        <p:txBody>
          <a:bodyPr>
            <a:normAutofit/>
          </a:bodyPr>
          <a:lstStyle/>
          <a:p>
            <a:r>
              <a:rPr lang="en-CA" dirty="0">
                <a:solidFill>
                  <a:srgbClr val="404040"/>
                </a:solidFill>
              </a:rPr>
              <a:t>Just as you would in a physical clinic you should review with your preceptor(s) the plan for virtual visits.</a:t>
            </a:r>
          </a:p>
          <a:p>
            <a:r>
              <a:rPr lang="en-CA" dirty="0">
                <a:solidFill>
                  <a:srgbClr val="404040"/>
                </a:solidFill>
              </a:rPr>
              <a:t>When will you review with the preceptor?</a:t>
            </a:r>
          </a:p>
          <a:p>
            <a:pPr lvl="1"/>
            <a:r>
              <a:rPr lang="en-CA" dirty="0">
                <a:solidFill>
                  <a:srgbClr val="404040"/>
                </a:solidFill>
              </a:rPr>
              <a:t>If not in the same location, how will you contact each other?</a:t>
            </a:r>
          </a:p>
          <a:p>
            <a:r>
              <a:rPr lang="en-CA" dirty="0">
                <a:solidFill>
                  <a:srgbClr val="404040"/>
                </a:solidFill>
              </a:rPr>
              <a:t>If preceptor will be directly observing, is this via speakerphone or conference call?</a:t>
            </a:r>
          </a:p>
          <a:p>
            <a:pPr lvl="1"/>
            <a:r>
              <a:rPr lang="en-CA" dirty="0">
                <a:solidFill>
                  <a:srgbClr val="404040"/>
                </a:solidFill>
              </a:rPr>
              <a:t>At what point of the encounter will they be involved in the encounter?</a:t>
            </a:r>
          </a:p>
          <a:p>
            <a:pPr lvl="1"/>
            <a:endParaRPr lang="en-CA" dirty="0">
              <a:solidFill>
                <a:srgbClr val="404040"/>
              </a:solidFill>
            </a:endParaRPr>
          </a:p>
        </p:txBody>
      </p:sp>
    </p:spTree>
    <p:extLst>
      <p:ext uri="{BB962C8B-B14F-4D97-AF65-F5344CB8AC3E}">
        <p14:creationId xmlns:p14="http://schemas.microsoft.com/office/powerpoint/2010/main" val="298895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B562D-7E78-4996-B4A8-5F9ED4F4EDD7}"/>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CA" sz="3000">
                <a:solidFill>
                  <a:srgbClr val="FFFFFF"/>
                </a:solidFill>
              </a:rPr>
              <a:t>Essentials of Virtual Care</a:t>
            </a:r>
          </a:p>
        </p:txBody>
      </p:sp>
      <p:sp>
        <p:nvSpPr>
          <p:cNvPr id="3" name="Content Placeholder 2">
            <a:extLst>
              <a:ext uri="{FF2B5EF4-FFF2-40B4-BE49-F238E27FC236}">
                <a16:creationId xmlns:a16="http://schemas.microsoft.com/office/drawing/2014/main" id="{917B5DCC-56FB-457A-BD14-AD2081C0E79C}"/>
              </a:ext>
            </a:extLst>
          </p:cNvPr>
          <p:cNvSpPr>
            <a:spLocks noGrp="1"/>
          </p:cNvSpPr>
          <p:nvPr>
            <p:ph idx="1"/>
          </p:nvPr>
        </p:nvSpPr>
        <p:spPr>
          <a:xfrm>
            <a:off x="5591695" y="1402080"/>
            <a:ext cx="5320696" cy="4053840"/>
          </a:xfrm>
        </p:spPr>
        <p:txBody>
          <a:bodyPr anchor="ctr">
            <a:normAutofit/>
          </a:bodyPr>
          <a:lstStyle/>
          <a:p>
            <a:r>
              <a:rPr lang="en-CA" dirty="0"/>
              <a:t>Ensure your phone number is blocked/private.</a:t>
            </a:r>
          </a:p>
          <a:p>
            <a:r>
              <a:rPr lang="en-CA" dirty="0"/>
              <a:t>Ensure that you are in a private and quiet space.</a:t>
            </a:r>
          </a:p>
          <a:p>
            <a:pPr lvl="1"/>
            <a:r>
              <a:rPr lang="en-CA" dirty="0"/>
              <a:t>Consider using headphones</a:t>
            </a:r>
          </a:p>
          <a:p>
            <a:r>
              <a:rPr lang="en-CA" dirty="0"/>
              <a:t>Introduce yourself to patient and confirm their identity.</a:t>
            </a:r>
          </a:p>
          <a:p>
            <a:r>
              <a:rPr lang="en-CA" dirty="0"/>
              <a:t>Consent them to virtual care and explain the flow of the visit.</a:t>
            </a:r>
          </a:p>
          <a:p>
            <a:r>
              <a:rPr lang="en-CA" dirty="0"/>
              <a:t>Let the patient know who is on the call if your preceptor is also listening.</a:t>
            </a:r>
          </a:p>
          <a:p>
            <a:r>
              <a:rPr lang="en-CA" dirty="0"/>
              <a:t>What to do during an emergency: Don’t hang up on the patient!</a:t>
            </a:r>
          </a:p>
        </p:txBody>
      </p:sp>
    </p:spTree>
    <p:extLst>
      <p:ext uri="{BB962C8B-B14F-4D97-AF65-F5344CB8AC3E}">
        <p14:creationId xmlns:p14="http://schemas.microsoft.com/office/powerpoint/2010/main" val="2761954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DE8415-1A81-4B0E-8978-2A8445310372}"/>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CA" sz="2200" dirty="0">
                <a:solidFill>
                  <a:schemeClr val="accent3"/>
                </a:solidFill>
              </a:rPr>
              <a:t>Webside Manner </a:t>
            </a:r>
            <a:br>
              <a:rPr lang="en-CA" sz="2200" dirty="0">
                <a:solidFill>
                  <a:schemeClr val="bg1"/>
                </a:solidFill>
              </a:rPr>
            </a:br>
            <a:r>
              <a:rPr lang="en-CA" sz="1400" dirty="0">
                <a:solidFill>
                  <a:schemeClr val="bg1"/>
                </a:solidFill>
              </a:rPr>
              <a:t>From CMA Virtual Care Playbook</a:t>
            </a:r>
          </a:p>
        </p:txBody>
      </p:sp>
      <p:graphicFrame>
        <p:nvGraphicFramePr>
          <p:cNvPr id="5" name="Content Placeholder 2">
            <a:extLst>
              <a:ext uri="{FF2B5EF4-FFF2-40B4-BE49-F238E27FC236}">
                <a16:creationId xmlns:a16="http://schemas.microsoft.com/office/drawing/2014/main" id="{59788BC0-09E9-4C2F-A74A-772BC7D0F854}"/>
              </a:ext>
            </a:extLst>
          </p:cNvPr>
          <p:cNvGraphicFramePr>
            <a:graphicFrameLocks noGrp="1"/>
          </p:cNvGraphicFramePr>
          <p:nvPr>
            <p:ph idx="1"/>
            <p:extLst>
              <p:ext uri="{D42A27DB-BD31-4B8C-83A1-F6EECF244321}">
                <p14:modId xmlns:p14="http://schemas.microsoft.com/office/powerpoint/2010/main" val="274379564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4B7682A4-4750-4760-9590-7E789F0DE507}"/>
              </a:ext>
            </a:extLst>
          </p:cNvPr>
          <p:cNvSpPr txBox="1"/>
          <p:nvPr/>
        </p:nvSpPr>
        <p:spPr>
          <a:xfrm>
            <a:off x="88874" y="6032408"/>
            <a:ext cx="4565422" cy="253916"/>
          </a:xfrm>
          <a:prstGeom prst="rect">
            <a:avLst/>
          </a:prstGeom>
          <a:noFill/>
        </p:spPr>
        <p:txBody>
          <a:bodyPr wrap="square" rtlCol="0">
            <a:spAutoFit/>
          </a:bodyPr>
          <a:lstStyle/>
          <a:p>
            <a:pPr lvl="0" algn="ctr"/>
            <a:r>
              <a:rPr lang="en-CA" sz="1050" dirty="0">
                <a:hlinkClick r:id="rId8"/>
              </a:rPr>
              <a:t>http://www.cma.ca/sites/default/files/pdf/Virtual-Care-Playbook_mar2020_E.pdf</a:t>
            </a:r>
            <a:endParaRPr lang="en-US" sz="1050" dirty="0"/>
          </a:p>
        </p:txBody>
      </p:sp>
    </p:spTree>
    <p:extLst>
      <p:ext uri="{BB962C8B-B14F-4D97-AF65-F5344CB8AC3E}">
        <p14:creationId xmlns:p14="http://schemas.microsoft.com/office/powerpoint/2010/main" val="333571326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1D7F7BB4B62D4580843A176EDB88FD" ma:contentTypeVersion="11" ma:contentTypeDescription="Create a new document." ma:contentTypeScope="" ma:versionID="e5f92a555874b457a25aeafe16ea13a3">
  <xsd:schema xmlns:xsd="http://www.w3.org/2001/XMLSchema" xmlns:xs="http://www.w3.org/2001/XMLSchema" xmlns:p="http://schemas.microsoft.com/office/2006/metadata/properties" xmlns:ns3="679cb71c-8efe-4a36-b5f0-9244273b7d89" xmlns:ns4="7e8e63f5-d20b-464b-be37-1e9d39e456e1" targetNamespace="http://schemas.microsoft.com/office/2006/metadata/properties" ma:root="true" ma:fieldsID="79bd1f642f52fc644508a9ccf8cc25d7" ns3:_="" ns4:_="">
    <xsd:import namespace="679cb71c-8efe-4a36-b5f0-9244273b7d89"/>
    <xsd:import namespace="7e8e63f5-d20b-464b-be37-1e9d39e456e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cb71c-8efe-4a36-b5f0-9244273b7d8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8e63f5-d20b-464b-be37-1e9d39e456e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6058CF-8F71-4F60-B6C5-01EC4F355A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cb71c-8efe-4a36-b5f0-9244273b7d89"/>
    <ds:schemaRef ds:uri="7e8e63f5-d20b-464b-be37-1e9d39e456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14D42A-5C59-4169-99EE-E772415993C3}">
  <ds:schemaRefs>
    <ds:schemaRef ds:uri="http://schemas.microsoft.com/office/2006/documentManagement/types"/>
    <ds:schemaRef ds:uri="http://purl.org/dc/dcmitype/"/>
    <ds:schemaRef ds:uri="7e8e63f5-d20b-464b-be37-1e9d39e456e1"/>
    <ds:schemaRef ds:uri="http://purl.org/dc/elements/1.1/"/>
    <ds:schemaRef ds:uri="http://schemas.microsoft.com/office/2006/metadata/properties"/>
    <ds:schemaRef ds:uri="679cb71c-8efe-4a36-b5f0-9244273b7d89"/>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A0909CB-4A17-41B1-BAAA-3FC1DCB57A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156</TotalTime>
  <Words>1968</Words>
  <Application>Microsoft Office PowerPoint</Application>
  <PresentationFormat>Widescreen</PresentationFormat>
  <Paragraphs>157</Paragraphs>
  <Slides>17</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Gill Sans MT</vt:lpstr>
      <vt:lpstr>Parcel</vt:lpstr>
      <vt:lpstr>Quick Primer on Virtual Care</vt:lpstr>
      <vt:lpstr>Poll</vt:lpstr>
      <vt:lpstr>Objectives</vt:lpstr>
      <vt:lpstr>Background</vt:lpstr>
      <vt:lpstr>Anecdotal observations about providing virtual care</vt:lpstr>
      <vt:lpstr>What do you need to know to start providing virtual care?</vt:lpstr>
      <vt:lpstr>Orientation to Virtual Care</vt:lpstr>
      <vt:lpstr>Essentials of Virtual Care</vt:lpstr>
      <vt:lpstr>Webside Manner  From CMA Virtual Care Playbook</vt:lpstr>
      <vt:lpstr>Active Listening</vt:lpstr>
      <vt:lpstr>Documentation</vt:lpstr>
      <vt:lpstr>Physical Exam</vt:lpstr>
      <vt:lpstr>Medico-Legal</vt:lpstr>
      <vt:lpstr>Working with a Preceptor</vt:lpstr>
      <vt:lpstr>Feedback</vt:lpstr>
      <vt:lpstr>Resources Essentials of Telemedicine</vt:lpstr>
      <vt:lpstr>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Primer on Virtual Care</dc:title>
  <dc:creator>Alethea L</dc:creator>
  <cp:lastModifiedBy>Alethea L</cp:lastModifiedBy>
  <cp:revision>9</cp:revision>
  <dcterms:created xsi:type="dcterms:W3CDTF">2020-07-02T01:31:47Z</dcterms:created>
  <dcterms:modified xsi:type="dcterms:W3CDTF">2020-07-02T14:53:54Z</dcterms:modified>
</cp:coreProperties>
</file>