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4" r:id="rId11"/>
    <p:sldId id="263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12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239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0262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310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30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705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08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04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53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16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031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59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350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77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21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29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4E7D2-9747-4474-B689-588D1DD8166F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7C3310-52AB-4205-ADCA-E87B2409A3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60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2DEC0-F5FF-9520-C814-DFB775DD61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Christian Perspectives on Economic Growth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16442-D808-896A-4AA6-C6383523AF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ACE Conference 2023</a:t>
            </a:r>
          </a:p>
          <a:p>
            <a:r>
              <a:rPr lang="en-GB" dirty="0"/>
              <a:t>Rowlando Morgan</a:t>
            </a:r>
          </a:p>
        </p:txBody>
      </p:sp>
    </p:spTree>
    <p:extLst>
      <p:ext uri="{BB962C8B-B14F-4D97-AF65-F5344CB8AC3E}">
        <p14:creationId xmlns:p14="http://schemas.microsoft.com/office/powerpoint/2010/main" val="1151068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09856-9BF2-32FE-4590-550D5583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Sustainable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20DFA-742D-8AC1-28FA-A0325C0C0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Responsibility as stewards to protect the environment.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Sustainable development considers long-term impacts of economic activities.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449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D29FE-2FE7-D5B6-8858-7A24680A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374151"/>
                </a:solidFill>
                <a:effectLst/>
                <a:latin typeface="Söhne"/>
              </a:rPr>
              <a:t>New Views on Economic Growth and Environment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7E997-D71B-F4B4-557E-8E9AEA1B5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Environmentalists question the utility of economic growth.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Christians advocate for a circular, bio-based economy.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Protection of the earth from excessive economic growth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86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A129B-83CD-9AEB-1D21-210A3CE64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Conclusion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5FBEC-4E90-0E99-4268-7B06675FA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Christian perspective on economic growth prioritizes spiritual values.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Emphasis on justice, equality, ethics, and sustainability.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Economic growth can be a force for positive change when aligned with these principles.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79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8C85-B2B8-3586-C390-CC223FAB8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374151"/>
                </a:solidFill>
                <a:effectLst/>
                <a:latin typeface="Söhne"/>
              </a:rPr>
              <a:t>Economic growth: Importance to economists vs. Christians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94E07-3DF2-1E5F-791A-A08299CC4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Economists </a:t>
            </a:r>
            <a:r>
              <a:rPr lang="en-GB" sz="3200" b="0" i="0" dirty="0" err="1">
                <a:solidFill>
                  <a:srgbClr val="374151"/>
                </a:solidFill>
                <a:effectLst/>
                <a:latin typeface="Söhne"/>
              </a:rPr>
              <a:t>prioritiae</a:t>
            </a: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 economic growth as a crucial topic.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32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Christians need to question its significance, as it revolves around wealth and mammon.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191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0F555-1783-14F9-BFC8-EFB5680DE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374151"/>
                </a:solidFill>
                <a:effectLst/>
                <a:latin typeface="Söhne"/>
              </a:rPr>
              <a:t>The Importance of Property Rights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1F7A4-440F-32DC-15B0-194FBA2DA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Adam Smith's capitalism and property rights contributed to Western economic rise.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China's rise challenges the need for a liberal approach.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Judeo-Christian principles also support economic growth through property rights.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934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2EA52-E37E-4538-F599-0CDF48026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374151"/>
                </a:solidFill>
                <a:effectLst/>
                <a:latin typeface="Söhne"/>
              </a:rPr>
              <a:t>Balancing Goals: Advancing God's Kingdom and Meeting Needs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53F1B-88FC-C615-AB14-DAC938349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Christians prioritize advancing God's Kingdom over economic growth.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However, recognizing the importance of meeting the needs of others.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73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8C656-28A2-3837-E942-B88AAAB38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374151"/>
                </a:solidFill>
                <a:effectLst/>
                <a:latin typeface="Söhne"/>
              </a:rPr>
              <a:t>Distribution of Resources vs. Economic Growth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118E9-70EC-021E-EB36-CD651A0DF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Focus on resource distribution rather than solely on growth.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Exponential growth hasn't significantly improved people's lives.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Effects of colonization and oppression hindered growth in certain regions.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850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4B281-D339-FEAB-FEFF-88C7DF80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374151"/>
                </a:solidFill>
                <a:effectLst/>
                <a:latin typeface="Söhne"/>
              </a:rPr>
              <a:t>Oppression and Zero-Sum Nature of Growth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65949-AD7A-146F-F570-DF30BA2C9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Growth often occurs through oppression and exploitation.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Examples like transatlantic slavery and resource exploitation.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Economic efficiency arguments overshadow equity concerns.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472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55604-3B69-8587-E999-D5C05EB43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374151"/>
                </a:solidFill>
                <a:effectLst/>
                <a:latin typeface="Söhne"/>
              </a:rPr>
              <a:t>Engaging as Christians in Economic Discussions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DEB38-9D8B-152F-AB6A-2ED60932E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Christians must actively engage in economic discussions.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Promote values aligned with faith and seek justice.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147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CECB8-6573-61AD-80FA-25F340E29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374151"/>
                </a:solidFill>
                <a:effectLst/>
                <a:latin typeface="Söhne"/>
              </a:rPr>
              <a:t>Balancing Material Prosperity and Spiritual Values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E8100-7A92-F33F-F6B9-8E048CD17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Caution against prioritizing material prosperity over spiritual values.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True wealth lies in relationships with God and fellow human beings.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622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143C2-0291-B1CE-DD78-04F5A3DD4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374151"/>
                </a:solidFill>
                <a:effectLst/>
                <a:latin typeface="Söhne"/>
              </a:rPr>
              <a:t>Promoting Justice and Equality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20CC7-2534-AD9D-85BF-5B44A15D2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Economic growth can address systemic poverty and inequality.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374151"/>
                </a:solidFill>
                <a:effectLst/>
                <a:latin typeface="Söhne"/>
              </a:rPr>
              <a:t>Advocacy for fair wealth distribution, access to education, and healthcare.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0762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357</TotalTime>
  <Words>340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Söhne</vt:lpstr>
      <vt:lpstr>Trebuchet MS</vt:lpstr>
      <vt:lpstr>Wingdings 3</vt:lpstr>
      <vt:lpstr>Facet</vt:lpstr>
      <vt:lpstr>Christian Perspectives on Economic Growth</vt:lpstr>
      <vt:lpstr>Economic growth: Importance to economists vs. Christians</vt:lpstr>
      <vt:lpstr>The Importance of Property Rights</vt:lpstr>
      <vt:lpstr>Balancing Goals: Advancing God's Kingdom and Meeting Needs</vt:lpstr>
      <vt:lpstr>Distribution of Resources vs. Economic Growth</vt:lpstr>
      <vt:lpstr>Oppression and Zero-Sum Nature of Growth</vt:lpstr>
      <vt:lpstr>Engaging as Christians in Economic Discussions</vt:lpstr>
      <vt:lpstr>Balancing Material Prosperity and Spiritual Values</vt:lpstr>
      <vt:lpstr>Promoting Justice and Equality</vt:lpstr>
      <vt:lpstr>Sustainable Development</vt:lpstr>
      <vt:lpstr>New Views on Economic Growth and Environment</vt:lpstr>
      <vt:lpstr>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 Perspectives on Economic Growth</dc:title>
  <dc:creator>Rowlando Morgan</dc:creator>
  <cp:lastModifiedBy>Rowlando Morgan</cp:lastModifiedBy>
  <cp:revision>1</cp:revision>
  <dcterms:created xsi:type="dcterms:W3CDTF">2023-07-05T14:27:04Z</dcterms:created>
  <dcterms:modified xsi:type="dcterms:W3CDTF">2023-07-05T20:24:15Z</dcterms:modified>
</cp:coreProperties>
</file>