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12"/>
  </p:notesMasterIdLst>
  <p:handoutMasterIdLst>
    <p:handoutMasterId r:id="rId13"/>
  </p:handoutMasterIdLst>
  <p:sldIdLst>
    <p:sldId id="662" r:id="rId2"/>
    <p:sldId id="781" r:id="rId3"/>
    <p:sldId id="800" r:id="rId4"/>
    <p:sldId id="789" r:id="rId5"/>
    <p:sldId id="801" r:id="rId6"/>
    <p:sldId id="792" r:id="rId7"/>
    <p:sldId id="793" r:id="rId8"/>
    <p:sldId id="802" r:id="rId9"/>
    <p:sldId id="803" r:id="rId10"/>
    <p:sldId id="711" r:id="rId11"/>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B4E6"/>
    <a:srgbClr val="25A7DE"/>
    <a:srgbClr val="131E3B"/>
    <a:srgbClr val="BBA461"/>
    <a:srgbClr val="D65E06"/>
    <a:srgbClr val="0E1629"/>
    <a:srgbClr val="005C73"/>
    <a:srgbClr val="C7114F"/>
    <a:srgbClr val="8D8C8D"/>
    <a:srgbClr val="1A2A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05E7F6A-F154-4F35-8CF0-E7D0E090EC92}" v="2" dt="2023-07-03T11:59:19.79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41" autoAdjust="0"/>
    <p:restoredTop sz="82189" autoAdjust="0"/>
  </p:normalViewPr>
  <p:slideViewPr>
    <p:cSldViewPr>
      <p:cViewPr varScale="1">
        <p:scale>
          <a:sx n="93" d="100"/>
          <a:sy n="93" d="100"/>
        </p:scale>
        <p:origin x="1878" y="96"/>
      </p:cViewPr>
      <p:guideLst>
        <p:guide orient="horz" pos="2160"/>
        <p:guide pos="2880"/>
      </p:guideLst>
    </p:cSldViewPr>
  </p:slideViewPr>
  <p:notesTextViewPr>
    <p:cViewPr>
      <p:scale>
        <a:sx n="1" d="1"/>
        <a:sy n="1" d="1"/>
      </p:scale>
      <p:origin x="0" y="0"/>
    </p:cViewPr>
  </p:notesTextViewPr>
  <p:sorterViewPr>
    <p:cViewPr>
      <p:scale>
        <a:sx n="100" d="100"/>
        <a:sy n="100" d="100"/>
      </p:scale>
      <p:origin x="0" y="256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irnie, Esmond" userId="ab41712b-3f7a-4ee5-8008-1271e6e1a726" providerId="ADAL" clId="{205E7F6A-F154-4F35-8CF0-E7D0E090EC92}"/>
    <pc:docChg chg="modSld">
      <pc:chgData name="Birnie, Esmond" userId="ab41712b-3f7a-4ee5-8008-1271e6e1a726" providerId="ADAL" clId="{205E7F6A-F154-4F35-8CF0-E7D0E090EC92}" dt="2023-07-03T11:59:46.827" v="191" actId="14100"/>
      <pc:docMkLst>
        <pc:docMk/>
      </pc:docMkLst>
      <pc:sldChg chg="modSp mod">
        <pc:chgData name="Birnie, Esmond" userId="ab41712b-3f7a-4ee5-8008-1271e6e1a726" providerId="ADAL" clId="{205E7F6A-F154-4F35-8CF0-E7D0E090EC92}" dt="2023-07-03T11:47:31.527" v="21" actId="20577"/>
        <pc:sldMkLst>
          <pc:docMk/>
          <pc:sldMk cId="2358869619" sldId="781"/>
        </pc:sldMkLst>
        <pc:spChg chg="mod">
          <ac:chgData name="Birnie, Esmond" userId="ab41712b-3f7a-4ee5-8008-1271e6e1a726" providerId="ADAL" clId="{205E7F6A-F154-4F35-8CF0-E7D0E090EC92}" dt="2023-07-03T11:47:31.527" v="21" actId="20577"/>
          <ac:spMkLst>
            <pc:docMk/>
            <pc:sldMk cId="2358869619" sldId="781"/>
            <ac:spMk id="3" creationId="{45486ECB-7052-49B5-91AD-3C067D4149C8}"/>
          </ac:spMkLst>
        </pc:spChg>
        <pc:spChg chg="mod">
          <ac:chgData name="Birnie, Esmond" userId="ab41712b-3f7a-4ee5-8008-1271e6e1a726" providerId="ADAL" clId="{205E7F6A-F154-4F35-8CF0-E7D0E090EC92}" dt="2023-07-03T11:47:10.477" v="12" actId="20577"/>
          <ac:spMkLst>
            <pc:docMk/>
            <pc:sldMk cId="2358869619" sldId="781"/>
            <ac:spMk id="4" creationId="{D0BD38E2-EA76-4EF3-BD25-A753DFFDAFCC}"/>
          </ac:spMkLst>
        </pc:spChg>
      </pc:sldChg>
      <pc:sldChg chg="addSp modSp mod">
        <pc:chgData name="Birnie, Esmond" userId="ab41712b-3f7a-4ee5-8008-1271e6e1a726" providerId="ADAL" clId="{205E7F6A-F154-4F35-8CF0-E7D0E090EC92}" dt="2023-07-03T11:59:46.827" v="191" actId="14100"/>
        <pc:sldMkLst>
          <pc:docMk/>
          <pc:sldMk cId="753204451" sldId="789"/>
        </pc:sldMkLst>
        <pc:spChg chg="mod">
          <ac:chgData name="Birnie, Esmond" userId="ab41712b-3f7a-4ee5-8008-1271e6e1a726" providerId="ADAL" clId="{205E7F6A-F154-4F35-8CF0-E7D0E090EC92}" dt="2023-07-03T11:59:33.977" v="186" actId="14100"/>
          <ac:spMkLst>
            <pc:docMk/>
            <pc:sldMk cId="753204451" sldId="789"/>
            <ac:spMk id="4" creationId="{19969A72-4883-073F-EA37-1A01A2AABE7A}"/>
          </ac:spMkLst>
        </pc:spChg>
        <pc:picChg chg="add mod">
          <ac:chgData name="Birnie, Esmond" userId="ab41712b-3f7a-4ee5-8008-1271e6e1a726" providerId="ADAL" clId="{205E7F6A-F154-4F35-8CF0-E7D0E090EC92}" dt="2023-07-03T11:59:46.827" v="191" actId="14100"/>
          <ac:picMkLst>
            <pc:docMk/>
            <pc:sldMk cId="753204451" sldId="789"/>
            <ac:picMk id="5" creationId="{D0F0BAC8-5A6F-0083-D3F0-5A90D34482B4}"/>
          </ac:picMkLst>
        </pc:picChg>
      </pc:sldChg>
      <pc:sldChg chg="modSp mod">
        <pc:chgData name="Birnie, Esmond" userId="ab41712b-3f7a-4ee5-8008-1271e6e1a726" providerId="ADAL" clId="{205E7F6A-F154-4F35-8CF0-E7D0E090EC92}" dt="2023-07-03T11:49:15.794" v="53" actId="20577"/>
        <pc:sldMkLst>
          <pc:docMk/>
          <pc:sldMk cId="3846759093" sldId="792"/>
        </pc:sldMkLst>
        <pc:spChg chg="mod">
          <ac:chgData name="Birnie, Esmond" userId="ab41712b-3f7a-4ee5-8008-1271e6e1a726" providerId="ADAL" clId="{205E7F6A-F154-4F35-8CF0-E7D0E090EC92}" dt="2023-07-03T11:48:55.226" v="38" actId="20577"/>
          <ac:spMkLst>
            <pc:docMk/>
            <pc:sldMk cId="3846759093" sldId="792"/>
            <ac:spMk id="2" creationId="{890BE909-621E-78DB-01B3-9DA44A7D1752}"/>
          </ac:spMkLst>
        </pc:spChg>
        <pc:spChg chg="mod">
          <ac:chgData name="Birnie, Esmond" userId="ab41712b-3f7a-4ee5-8008-1271e6e1a726" providerId="ADAL" clId="{205E7F6A-F154-4F35-8CF0-E7D0E090EC92}" dt="2023-07-03T11:49:01.973" v="39" actId="20577"/>
          <ac:spMkLst>
            <pc:docMk/>
            <pc:sldMk cId="3846759093" sldId="792"/>
            <ac:spMk id="3" creationId="{DA54E9E1-7BF0-0D70-DAC3-610E2E442DB6}"/>
          </ac:spMkLst>
        </pc:spChg>
        <pc:spChg chg="mod">
          <ac:chgData name="Birnie, Esmond" userId="ab41712b-3f7a-4ee5-8008-1271e6e1a726" providerId="ADAL" clId="{205E7F6A-F154-4F35-8CF0-E7D0E090EC92}" dt="2023-07-03T11:49:15.794" v="53" actId="20577"/>
          <ac:spMkLst>
            <pc:docMk/>
            <pc:sldMk cId="3846759093" sldId="792"/>
            <ac:spMk id="4" creationId="{11DA470D-85DA-D7DB-1A62-8CCE02049AF6}"/>
          </ac:spMkLst>
        </pc:spChg>
      </pc:sldChg>
      <pc:sldChg chg="modSp mod">
        <pc:chgData name="Birnie, Esmond" userId="ab41712b-3f7a-4ee5-8008-1271e6e1a726" providerId="ADAL" clId="{205E7F6A-F154-4F35-8CF0-E7D0E090EC92}" dt="2023-07-03T11:49:58.774" v="66" actId="6549"/>
        <pc:sldMkLst>
          <pc:docMk/>
          <pc:sldMk cId="3607523324" sldId="793"/>
        </pc:sldMkLst>
        <pc:spChg chg="mod">
          <ac:chgData name="Birnie, Esmond" userId="ab41712b-3f7a-4ee5-8008-1271e6e1a726" providerId="ADAL" clId="{205E7F6A-F154-4F35-8CF0-E7D0E090EC92}" dt="2023-07-03T11:49:58.774" v="66" actId="6549"/>
          <ac:spMkLst>
            <pc:docMk/>
            <pc:sldMk cId="3607523324" sldId="793"/>
            <ac:spMk id="4" creationId="{B984673F-FBAF-D15B-4D80-B5DDAA2761C4}"/>
          </ac:spMkLst>
        </pc:spChg>
      </pc:sldChg>
      <pc:sldChg chg="modSp mod">
        <pc:chgData name="Birnie, Esmond" userId="ab41712b-3f7a-4ee5-8008-1271e6e1a726" providerId="ADAL" clId="{205E7F6A-F154-4F35-8CF0-E7D0E090EC92}" dt="2023-07-03T11:47:48.119" v="22" actId="6549"/>
        <pc:sldMkLst>
          <pc:docMk/>
          <pc:sldMk cId="799159608" sldId="800"/>
        </pc:sldMkLst>
        <pc:spChg chg="mod">
          <ac:chgData name="Birnie, Esmond" userId="ab41712b-3f7a-4ee5-8008-1271e6e1a726" providerId="ADAL" clId="{205E7F6A-F154-4F35-8CF0-E7D0E090EC92}" dt="2023-07-03T11:47:48.119" v="22" actId="6549"/>
          <ac:spMkLst>
            <pc:docMk/>
            <pc:sldMk cId="799159608" sldId="800"/>
            <ac:spMk id="4" creationId="{D261B01F-3998-E92D-12CF-ED69D0FDF7D9}"/>
          </ac:spMkLst>
        </pc:spChg>
      </pc:sldChg>
      <pc:sldChg chg="modSp mod">
        <pc:chgData name="Birnie, Esmond" userId="ab41712b-3f7a-4ee5-8008-1271e6e1a726" providerId="ADAL" clId="{205E7F6A-F154-4F35-8CF0-E7D0E090EC92}" dt="2023-07-03T11:48:36.827" v="36" actId="6549"/>
        <pc:sldMkLst>
          <pc:docMk/>
          <pc:sldMk cId="281208786" sldId="801"/>
        </pc:sldMkLst>
        <pc:spChg chg="mod">
          <ac:chgData name="Birnie, Esmond" userId="ab41712b-3f7a-4ee5-8008-1271e6e1a726" providerId="ADAL" clId="{205E7F6A-F154-4F35-8CF0-E7D0E090EC92}" dt="2023-07-03T11:48:36.827" v="36" actId="6549"/>
          <ac:spMkLst>
            <pc:docMk/>
            <pc:sldMk cId="281208786" sldId="801"/>
            <ac:spMk id="4" creationId="{2D3AC3B4-596B-11E2-12AA-EF9147D8AB88}"/>
          </ac:spMkLst>
        </pc:spChg>
      </pc:sldChg>
      <pc:sldChg chg="modSp mod">
        <pc:chgData name="Birnie, Esmond" userId="ab41712b-3f7a-4ee5-8008-1271e6e1a726" providerId="ADAL" clId="{205E7F6A-F154-4F35-8CF0-E7D0E090EC92}" dt="2023-07-03T11:51:13.510" v="97" actId="20577"/>
        <pc:sldMkLst>
          <pc:docMk/>
          <pc:sldMk cId="1058065285" sldId="802"/>
        </pc:sldMkLst>
        <pc:spChg chg="mod">
          <ac:chgData name="Birnie, Esmond" userId="ab41712b-3f7a-4ee5-8008-1271e6e1a726" providerId="ADAL" clId="{205E7F6A-F154-4F35-8CF0-E7D0E090EC92}" dt="2023-07-03T11:51:13.510" v="97" actId="20577"/>
          <ac:spMkLst>
            <pc:docMk/>
            <pc:sldMk cId="1058065285" sldId="802"/>
            <ac:spMk id="4" creationId="{9F033F5F-E460-F6C1-FCCF-429C0D32137B}"/>
          </ac:spMkLst>
        </pc:spChg>
      </pc:sldChg>
      <pc:sldChg chg="addSp modSp mod">
        <pc:chgData name="Birnie, Esmond" userId="ab41712b-3f7a-4ee5-8008-1271e6e1a726" providerId="ADAL" clId="{205E7F6A-F154-4F35-8CF0-E7D0E090EC92}" dt="2023-07-03T11:54:39.743" v="180" actId="20577"/>
        <pc:sldMkLst>
          <pc:docMk/>
          <pc:sldMk cId="3926417824" sldId="803"/>
        </pc:sldMkLst>
        <pc:spChg chg="mod">
          <ac:chgData name="Birnie, Esmond" userId="ab41712b-3f7a-4ee5-8008-1271e6e1a726" providerId="ADAL" clId="{205E7F6A-F154-4F35-8CF0-E7D0E090EC92}" dt="2023-07-03T11:51:45.650" v="106" actId="20577"/>
          <ac:spMkLst>
            <pc:docMk/>
            <pc:sldMk cId="3926417824" sldId="803"/>
            <ac:spMk id="2" creationId="{DDBB7C4D-58B2-1490-2FED-C08A2A1E297B}"/>
          </ac:spMkLst>
        </pc:spChg>
        <pc:spChg chg="mod">
          <ac:chgData name="Birnie, Esmond" userId="ab41712b-3f7a-4ee5-8008-1271e6e1a726" providerId="ADAL" clId="{205E7F6A-F154-4F35-8CF0-E7D0E090EC92}" dt="2023-07-03T11:54:39.743" v="180" actId="20577"/>
          <ac:spMkLst>
            <pc:docMk/>
            <pc:sldMk cId="3926417824" sldId="803"/>
            <ac:spMk id="4" creationId="{0DCF46A0-E807-5144-93D5-981086814916}"/>
          </ac:spMkLst>
        </pc:spChg>
        <pc:picChg chg="mod">
          <ac:chgData name="Birnie, Esmond" userId="ab41712b-3f7a-4ee5-8008-1271e6e1a726" providerId="ADAL" clId="{205E7F6A-F154-4F35-8CF0-E7D0E090EC92}" dt="2023-07-03T11:52:22.610" v="107" actId="14100"/>
          <ac:picMkLst>
            <pc:docMk/>
            <pc:sldMk cId="3926417824" sldId="803"/>
            <ac:picMk id="5" creationId="{A5F957FE-3640-95A3-129E-C4CBC2219F08}"/>
          </ac:picMkLst>
        </pc:picChg>
        <pc:picChg chg="add mod">
          <ac:chgData name="Birnie, Esmond" userId="ab41712b-3f7a-4ee5-8008-1271e6e1a726" providerId="ADAL" clId="{205E7F6A-F154-4F35-8CF0-E7D0E090EC92}" dt="2023-07-03T11:53:51.310" v="113" actId="1076"/>
          <ac:picMkLst>
            <pc:docMk/>
            <pc:sldMk cId="3926417824" sldId="803"/>
            <ac:picMk id="6" creationId="{2767B49F-3DDE-B346-B2E1-23B3A2C849F6}"/>
          </ac:picMkLst>
        </pc:picChg>
      </pc:sldChg>
    </pc:docChg>
  </pc:docChgLst>
  <pc:docChgLst>
    <pc:chgData name="Birnie, Esmond" userId="ab41712b-3f7a-4ee5-8008-1271e6e1a726" providerId="ADAL" clId="{60F60DC8-12FA-4FC3-9F8A-7A786F69094D}"/>
    <pc:docChg chg="custSel addSld delSld modSld">
      <pc:chgData name="Birnie, Esmond" userId="ab41712b-3f7a-4ee5-8008-1271e6e1a726" providerId="ADAL" clId="{60F60DC8-12FA-4FC3-9F8A-7A786F69094D}" dt="2023-06-12T18:00:59.654" v="5616" actId="20577"/>
      <pc:docMkLst>
        <pc:docMk/>
      </pc:docMkLst>
      <pc:sldChg chg="modSp mod">
        <pc:chgData name="Birnie, Esmond" userId="ab41712b-3f7a-4ee5-8008-1271e6e1a726" providerId="ADAL" clId="{60F60DC8-12FA-4FC3-9F8A-7A786F69094D}" dt="2023-06-12T15:41:17.209" v="206" actId="20577"/>
        <pc:sldMkLst>
          <pc:docMk/>
          <pc:sldMk cId="4087623738" sldId="662"/>
        </pc:sldMkLst>
        <pc:spChg chg="mod">
          <ac:chgData name="Birnie, Esmond" userId="ab41712b-3f7a-4ee5-8008-1271e6e1a726" providerId="ADAL" clId="{60F60DC8-12FA-4FC3-9F8A-7A786F69094D}" dt="2023-06-12T15:41:17.209" v="206" actId="20577"/>
          <ac:spMkLst>
            <pc:docMk/>
            <pc:sldMk cId="4087623738" sldId="662"/>
            <ac:spMk id="4" creationId="{00000000-0000-0000-0000-000000000000}"/>
          </ac:spMkLst>
        </pc:spChg>
      </pc:sldChg>
      <pc:sldChg chg="modSp mod">
        <pc:chgData name="Birnie, Esmond" userId="ab41712b-3f7a-4ee5-8008-1271e6e1a726" providerId="ADAL" clId="{60F60DC8-12FA-4FC3-9F8A-7A786F69094D}" dt="2023-06-12T16:31:13.388" v="4285" actId="6549"/>
        <pc:sldMkLst>
          <pc:docMk/>
          <pc:sldMk cId="1258111109" sldId="711"/>
        </pc:sldMkLst>
        <pc:spChg chg="mod">
          <ac:chgData name="Birnie, Esmond" userId="ab41712b-3f7a-4ee5-8008-1271e6e1a726" providerId="ADAL" clId="{60F60DC8-12FA-4FC3-9F8A-7A786F69094D}" dt="2023-06-12T16:31:13.388" v="4285" actId="6549"/>
          <ac:spMkLst>
            <pc:docMk/>
            <pc:sldMk cId="1258111109" sldId="711"/>
            <ac:spMk id="5" creationId="{00000000-0000-0000-0000-000000000000}"/>
          </ac:spMkLst>
        </pc:spChg>
      </pc:sldChg>
      <pc:sldChg chg="addSp delSp modSp mod">
        <pc:chgData name="Birnie, Esmond" userId="ab41712b-3f7a-4ee5-8008-1271e6e1a726" providerId="ADAL" clId="{60F60DC8-12FA-4FC3-9F8A-7A786F69094D}" dt="2023-06-12T16:48:44.037" v="5396" actId="20577"/>
        <pc:sldMkLst>
          <pc:docMk/>
          <pc:sldMk cId="2358869619" sldId="781"/>
        </pc:sldMkLst>
        <pc:spChg chg="mod">
          <ac:chgData name="Birnie, Esmond" userId="ab41712b-3f7a-4ee5-8008-1271e6e1a726" providerId="ADAL" clId="{60F60DC8-12FA-4FC3-9F8A-7A786F69094D}" dt="2023-06-12T15:42:50.538" v="273" actId="20577"/>
          <ac:spMkLst>
            <pc:docMk/>
            <pc:sldMk cId="2358869619" sldId="781"/>
            <ac:spMk id="3" creationId="{45486ECB-7052-49B5-91AD-3C067D4149C8}"/>
          </ac:spMkLst>
        </pc:spChg>
        <pc:spChg chg="mod">
          <ac:chgData name="Birnie, Esmond" userId="ab41712b-3f7a-4ee5-8008-1271e6e1a726" providerId="ADAL" clId="{60F60DC8-12FA-4FC3-9F8A-7A786F69094D}" dt="2023-06-12T16:48:44.037" v="5396" actId="20577"/>
          <ac:spMkLst>
            <pc:docMk/>
            <pc:sldMk cId="2358869619" sldId="781"/>
            <ac:spMk id="4" creationId="{D0BD38E2-EA76-4EF3-BD25-A753DFFDAFCC}"/>
          </ac:spMkLst>
        </pc:spChg>
        <pc:picChg chg="del">
          <ac:chgData name="Birnie, Esmond" userId="ab41712b-3f7a-4ee5-8008-1271e6e1a726" providerId="ADAL" clId="{60F60DC8-12FA-4FC3-9F8A-7A786F69094D}" dt="2023-06-12T15:41:31.702" v="207" actId="21"/>
          <ac:picMkLst>
            <pc:docMk/>
            <pc:sldMk cId="2358869619" sldId="781"/>
            <ac:picMk id="5" creationId="{B39DA8A5-A7B4-6D96-30DC-5009C0A5358C}"/>
          </ac:picMkLst>
        </pc:picChg>
        <pc:picChg chg="del">
          <ac:chgData name="Birnie, Esmond" userId="ab41712b-3f7a-4ee5-8008-1271e6e1a726" providerId="ADAL" clId="{60F60DC8-12FA-4FC3-9F8A-7A786F69094D}" dt="2023-06-12T15:42:28.779" v="236" actId="21"/>
          <ac:picMkLst>
            <pc:docMk/>
            <pc:sldMk cId="2358869619" sldId="781"/>
            <ac:picMk id="6" creationId="{B24F9025-17EC-0DC3-3C3A-7104CAC836A0}"/>
          </ac:picMkLst>
        </pc:picChg>
        <pc:picChg chg="add del mod">
          <ac:chgData name="Birnie, Esmond" userId="ab41712b-3f7a-4ee5-8008-1271e6e1a726" providerId="ADAL" clId="{60F60DC8-12FA-4FC3-9F8A-7A786F69094D}" dt="2023-06-12T15:41:37.108" v="209" actId="21"/>
          <ac:picMkLst>
            <pc:docMk/>
            <pc:sldMk cId="2358869619" sldId="781"/>
            <ac:picMk id="7" creationId="{35D33B28-58F4-60E3-23B8-764E598B40AE}"/>
          </ac:picMkLst>
        </pc:picChg>
        <pc:picChg chg="add mod">
          <ac:chgData name="Birnie, Esmond" userId="ab41712b-3f7a-4ee5-8008-1271e6e1a726" providerId="ADAL" clId="{60F60DC8-12FA-4FC3-9F8A-7A786F69094D}" dt="2023-06-12T15:52:48.471" v="721" actId="14100"/>
          <ac:picMkLst>
            <pc:docMk/>
            <pc:sldMk cId="2358869619" sldId="781"/>
            <ac:picMk id="8" creationId="{12B05152-59A4-C2FD-BCD8-EBDE28EDB794}"/>
          </ac:picMkLst>
        </pc:picChg>
        <pc:picChg chg="add mod">
          <ac:chgData name="Birnie, Esmond" userId="ab41712b-3f7a-4ee5-8008-1271e6e1a726" providerId="ADAL" clId="{60F60DC8-12FA-4FC3-9F8A-7A786F69094D}" dt="2023-06-12T15:52:36.904" v="718" actId="1076"/>
          <ac:picMkLst>
            <pc:docMk/>
            <pc:sldMk cId="2358869619" sldId="781"/>
            <ac:picMk id="9" creationId="{902B0792-5BA7-4EA4-A1DA-BE02AFFB312F}"/>
          </ac:picMkLst>
        </pc:picChg>
        <pc:picChg chg="add mod">
          <ac:chgData name="Birnie, Esmond" userId="ab41712b-3f7a-4ee5-8008-1271e6e1a726" providerId="ADAL" clId="{60F60DC8-12FA-4FC3-9F8A-7A786F69094D}" dt="2023-06-12T15:52:29.703" v="715" actId="14100"/>
          <ac:picMkLst>
            <pc:docMk/>
            <pc:sldMk cId="2358869619" sldId="781"/>
            <ac:picMk id="10" creationId="{2E513CE8-7C97-FFB3-FC1B-A0CED9A619D6}"/>
          </ac:picMkLst>
        </pc:picChg>
      </pc:sldChg>
      <pc:sldChg chg="modSp del mod">
        <pc:chgData name="Birnie, Esmond" userId="ab41712b-3f7a-4ee5-8008-1271e6e1a726" providerId="ADAL" clId="{60F60DC8-12FA-4FC3-9F8A-7A786F69094D}" dt="2023-06-12T15:53:40.168" v="723" actId="2696"/>
        <pc:sldMkLst>
          <pc:docMk/>
          <pc:sldMk cId="2057593714" sldId="787"/>
        </pc:sldMkLst>
        <pc:spChg chg="mod">
          <ac:chgData name="Birnie, Esmond" userId="ab41712b-3f7a-4ee5-8008-1271e6e1a726" providerId="ADAL" clId="{60F60DC8-12FA-4FC3-9F8A-7A786F69094D}" dt="2023-06-12T15:53:15.524" v="722" actId="6549"/>
          <ac:spMkLst>
            <pc:docMk/>
            <pc:sldMk cId="2057593714" sldId="787"/>
            <ac:spMk id="6" creationId="{EDA0E375-2EFC-BCEA-4BC8-07CF72E15A7E}"/>
          </ac:spMkLst>
        </pc:spChg>
      </pc:sldChg>
      <pc:sldChg chg="del">
        <pc:chgData name="Birnie, Esmond" userId="ab41712b-3f7a-4ee5-8008-1271e6e1a726" providerId="ADAL" clId="{60F60DC8-12FA-4FC3-9F8A-7A786F69094D}" dt="2023-06-12T15:58:18.201" v="1173" actId="2696"/>
        <pc:sldMkLst>
          <pc:docMk/>
          <pc:sldMk cId="1733909558" sldId="788"/>
        </pc:sldMkLst>
      </pc:sldChg>
      <pc:sldChg chg="modSp mod">
        <pc:chgData name="Birnie, Esmond" userId="ab41712b-3f7a-4ee5-8008-1271e6e1a726" providerId="ADAL" clId="{60F60DC8-12FA-4FC3-9F8A-7A786F69094D}" dt="2023-06-12T17:56:57.361" v="5513" actId="6549"/>
        <pc:sldMkLst>
          <pc:docMk/>
          <pc:sldMk cId="753204451" sldId="789"/>
        </pc:sldMkLst>
        <pc:spChg chg="mod">
          <ac:chgData name="Birnie, Esmond" userId="ab41712b-3f7a-4ee5-8008-1271e6e1a726" providerId="ADAL" clId="{60F60DC8-12FA-4FC3-9F8A-7A786F69094D}" dt="2023-06-12T17:56:48.915" v="5510" actId="20577"/>
          <ac:spMkLst>
            <pc:docMk/>
            <pc:sldMk cId="753204451" sldId="789"/>
            <ac:spMk id="2" creationId="{15419A36-E6FF-FEB9-BA33-2AA63E59C7C5}"/>
          </ac:spMkLst>
        </pc:spChg>
        <pc:spChg chg="mod">
          <ac:chgData name="Birnie, Esmond" userId="ab41712b-3f7a-4ee5-8008-1271e6e1a726" providerId="ADAL" clId="{60F60DC8-12FA-4FC3-9F8A-7A786F69094D}" dt="2023-06-12T17:56:57.361" v="5513" actId="6549"/>
          <ac:spMkLst>
            <pc:docMk/>
            <pc:sldMk cId="753204451" sldId="789"/>
            <ac:spMk id="3" creationId="{191ECED6-1330-708B-A83C-CDE79E1B57CA}"/>
          </ac:spMkLst>
        </pc:spChg>
        <pc:spChg chg="mod">
          <ac:chgData name="Birnie, Esmond" userId="ab41712b-3f7a-4ee5-8008-1271e6e1a726" providerId="ADAL" clId="{60F60DC8-12FA-4FC3-9F8A-7A786F69094D}" dt="2023-06-12T16:01:37.616" v="1756" actId="20577"/>
          <ac:spMkLst>
            <pc:docMk/>
            <pc:sldMk cId="753204451" sldId="789"/>
            <ac:spMk id="4" creationId="{19969A72-4883-073F-EA37-1A01A2AABE7A}"/>
          </ac:spMkLst>
        </pc:spChg>
      </pc:sldChg>
      <pc:sldChg chg="del">
        <pc:chgData name="Birnie, Esmond" userId="ab41712b-3f7a-4ee5-8008-1271e6e1a726" providerId="ADAL" clId="{60F60DC8-12FA-4FC3-9F8A-7A786F69094D}" dt="2023-06-12T16:11:41.498" v="2593" actId="2696"/>
        <pc:sldMkLst>
          <pc:docMk/>
          <pc:sldMk cId="10572653" sldId="790"/>
        </pc:sldMkLst>
      </pc:sldChg>
      <pc:sldChg chg="del">
        <pc:chgData name="Birnie, Esmond" userId="ab41712b-3f7a-4ee5-8008-1271e6e1a726" providerId="ADAL" clId="{60F60DC8-12FA-4FC3-9F8A-7A786F69094D}" dt="2023-06-12T16:11:44.511" v="2594" actId="2696"/>
        <pc:sldMkLst>
          <pc:docMk/>
          <pc:sldMk cId="4058367596" sldId="791"/>
        </pc:sldMkLst>
      </pc:sldChg>
      <pc:sldChg chg="addSp delSp modSp mod">
        <pc:chgData name="Birnie, Esmond" userId="ab41712b-3f7a-4ee5-8008-1271e6e1a726" providerId="ADAL" clId="{60F60DC8-12FA-4FC3-9F8A-7A786F69094D}" dt="2023-06-12T18:00:41.980" v="5612" actId="114"/>
        <pc:sldMkLst>
          <pc:docMk/>
          <pc:sldMk cId="3846759093" sldId="792"/>
        </pc:sldMkLst>
        <pc:spChg chg="mod">
          <ac:chgData name="Birnie, Esmond" userId="ab41712b-3f7a-4ee5-8008-1271e6e1a726" providerId="ADAL" clId="{60F60DC8-12FA-4FC3-9F8A-7A786F69094D}" dt="2023-06-12T17:58:04.625" v="5523" actId="20577"/>
          <ac:spMkLst>
            <pc:docMk/>
            <pc:sldMk cId="3846759093" sldId="792"/>
            <ac:spMk id="2" creationId="{890BE909-621E-78DB-01B3-9DA44A7D1752}"/>
          </ac:spMkLst>
        </pc:spChg>
        <pc:spChg chg="mod">
          <ac:chgData name="Birnie, Esmond" userId="ab41712b-3f7a-4ee5-8008-1271e6e1a726" providerId="ADAL" clId="{60F60DC8-12FA-4FC3-9F8A-7A786F69094D}" dt="2023-06-12T17:58:34.136" v="5549" actId="20577"/>
          <ac:spMkLst>
            <pc:docMk/>
            <pc:sldMk cId="3846759093" sldId="792"/>
            <ac:spMk id="3" creationId="{DA54E9E1-7BF0-0D70-DAC3-610E2E442DB6}"/>
          </ac:spMkLst>
        </pc:spChg>
        <pc:spChg chg="mod">
          <ac:chgData name="Birnie, Esmond" userId="ab41712b-3f7a-4ee5-8008-1271e6e1a726" providerId="ADAL" clId="{60F60DC8-12FA-4FC3-9F8A-7A786F69094D}" dt="2023-06-12T18:00:41.980" v="5612" actId="114"/>
          <ac:spMkLst>
            <pc:docMk/>
            <pc:sldMk cId="3846759093" sldId="792"/>
            <ac:spMk id="4" creationId="{11DA470D-85DA-D7DB-1A62-8CCE02049AF6}"/>
          </ac:spMkLst>
        </pc:spChg>
        <pc:picChg chg="add mod">
          <ac:chgData name="Birnie, Esmond" userId="ab41712b-3f7a-4ee5-8008-1271e6e1a726" providerId="ADAL" clId="{60F60DC8-12FA-4FC3-9F8A-7A786F69094D}" dt="2023-06-12T16:19:43.679" v="3436" actId="14100"/>
          <ac:picMkLst>
            <pc:docMk/>
            <pc:sldMk cId="3846759093" sldId="792"/>
            <ac:picMk id="5" creationId="{5BEA74D5-A2FC-FE70-3119-53141E80F1C0}"/>
          </ac:picMkLst>
        </pc:picChg>
        <pc:picChg chg="del">
          <ac:chgData name="Birnie, Esmond" userId="ab41712b-3f7a-4ee5-8008-1271e6e1a726" providerId="ADAL" clId="{60F60DC8-12FA-4FC3-9F8A-7A786F69094D}" dt="2023-06-12T16:11:48.753" v="2595" actId="21"/>
          <ac:picMkLst>
            <pc:docMk/>
            <pc:sldMk cId="3846759093" sldId="792"/>
            <ac:picMk id="7" creationId="{62747311-A79B-9394-0DD2-874EFEF56054}"/>
          </ac:picMkLst>
        </pc:picChg>
        <pc:picChg chg="del">
          <ac:chgData name="Birnie, Esmond" userId="ab41712b-3f7a-4ee5-8008-1271e6e1a726" providerId="ADAL" clId="{60F60DC8-12FA-4FC3-9F8A-7A786F69094D}" dt="2023-06-12T16:11:51.079" v="2596" actId="21"/>
          <ac:picMkLst>
            <pc:docMk/>
            <pc:sldMk cId="3846759093" sldId="792"/>
            <ac:picMk id="8" creationId="{C94EED3C-5AEC-C323-6760-02B68B0D3C7F}"/>
          </ac:picMkLst>
        </pc:picChg>
      </pc:sldChg>
      <pc:sldChg chg="addSp delSp modSp mod">
        <pc:chgData name="Birnie, Esmond" userId="ab41712b-3f7a-4ee5-8008-1271e6e1a726" providerId="ADAL" clId="{60F60DC8-12FA-4FC3-9F8A-7A786F69094D}" dt="2023-06-12T18:00:59.654" v="5616" actId="20577"/>
        <pc:sldMkLst>
          <pc:docMk/>
          <pc:sldMk cId="3607523324" sldId="793"/>
        </pc:sldMkLst>
        <pc:spChg chg="mod">
          <ac:chgData name="Birnie, Esmond" userId="ab41712b-3f7a-4ee5-8008-1271e6e1a726" providerId="ADAL" clId="{60F60DC8-12FA-4FC3-9F8A-7A786F69094D}" dt="2023-06-12T18:00:59.654" v="5616" actId="20577"/>
          <ac:spMkLst>
            <pc:docMk/>
            <pc:sldMk cId="3607523324" sldId="793"/>
            <ac:spMk id="2" creationId="{77E37EB7-8EF1-3D51-9943-017CA65982A9}"/>
          </ac:spMkLst>
        </pc:spChg>
        <pc:spChg chg="mod">
          <ac:chgData name="Birnie, Esmond" userId="ab41712b-3f7a-4ee5-8008-1271e6e1a726" providerId="ADAL" clId="{60F60DC8-12FA-4FC3-9F8A-7A786F69094D}" dt="2023-06-12T16:20:46.662" v="3549" actId="20577"/>
          <ac:spMkLst>
            <pc:docMk/>
            <pc:sldMk cId="3607523324" sldId="793"/>
            <ac:spMk id="3" creationId="{31378AFE-856E-2157-86B6-56466B896714}"/>
          </ac:spMkLst>
        </pc:spChg>
        <pc:spChg chg="mod">
          <ac:chgData name="Birnie, Esmond" userId="ab41712b-3f7a-4ee5-8008-1271e6e1a726" providerId="ADAL" clId="{60F60DC8-12FA-4FC3-9F8A-7A786F69094D}" dt="2023-06-12T16:30:11.927" v="4275" actId="14100"/>
          <ac:spMkLst>
            <pc:docMk/>
            <pc:sldMk cId="3607523324" sldId="793"/>
            <ac:spMk id="4" creationId="{B984673F-FBAF-D15B-4D80-B5DDAA2761C4}"/>
          </ac:spMkLst>
        </pc:spChg>
        <pc:picChg chg="del">
          <ac:chgData name="Birnie, Esmond" userId="ab41712b-3f7a-4ee5-8008-1271e6e1a726" providerId="ADAL" clId="{60F60DC8-12FA-4FC3-9F8A-7A786F69094D}" dt="2023-06-12T16:20:15.839" v="3469" actId="21"/>
          <ac:picMkLst>
            <pc:docMk/>
            <pc:sldMk cId="3607523324" sldId="793"/>
            <ac:picMk id="5" creationId="{23A02277-3058-67B4-A71E-014905B076C0}"/>
          </ac:picMkLst>
        </pc:picChg>
        <pc:picChg chg="add mod">
          <ac:chgData name="Birnie, Esmond" userId="ab41712b-3f7a-4ee5-8008-1271e6e1a726" providerId="ADAL" clId="{60F60DC8-12FA-4FC3-9F8A-7A786F69094D}" dt="2023-06-12T16:30:16.223" v="4277" actId="14100"/>
          <ac:picMkLst>
            <pc:docMk/>
            <pc:sldMk cId="3607523324" sldId="793"/>
            <ac:picMk id="6" creationId="{B9615017-D2D2-0E6F-B548-4B924C60F5C7}"/>
          </ac:picMkLst>
        </pc:picChg>
        <pc:picChg chg="add mod">
          <ac:chgData name="Birnie, Esmond" userId="ab41712b-3f7a-4ee5-8008-1271e6e1a726" providerId="ADAL" clId="{60F60DC8-12FA-4FC3-9F8A-7A786F69094D}" dt="2023-06-12T16:30:19.638" v="4278" actId="14100"/>
          <ac:picMkLst>
            <pc:docMk/>
            <pc:sldMk cId="3607523324" sldId="793"/>
            <ac:picMk id="7" creationId="{E7CDF001-3C8A-84BF-0902-96E6C86D0E74}"/>
          </ac:picMkLst>
        </pc:picChg>
      </pc:sldChg>
      <pc:sldChg chg="del">
        <pc:chgData name="Birnie, Esmond" userId="ab41712b-3f7a-4ee5-8008-1271e6e1a726" providerId="ADAL" clId="{60F60DC8-12FA-4FC3-9F8A-7A786F69094D}" dt="2023-06-12T16:31:06.318" v="4284" actId="2696"/>
        <pc:sldMkLst>
          <pc:docMk/>
          <pc:sldMk cId="180140" sldId="794"/>
        </pc:sldMkLst>
      </pc:sldChg>
      <pc:sldChg chg="del">
        <pc:chgData name="Birnie, Esmond" userId="ab41712b-3f7a-4ee5-8008-1271e6e1a726" providerId="ADAL" clId="{60F60DC8-12FA-4FC3-9F8A-7A786F69094D}" dt="2023-06-12T16:30:45.197" v="4279" actId="2696"/>
        <pc:sldMkLst>
          <pc:docMk/>
          <pc:sldMk cId="2535260833" sldId="795"/>
        </pc:sldMkLst>
      </pc:sldChg>
      <pc:sldChg chg="del">
        <pc:chgData name="Birnie, Esmond" userId="ab41712b-3f7a-4ee5-8008-1271e6e1a726" providerId="ADAL" clId="{60F60DC8-12FA-4FC3-9F8A-7A786F69094D}" dt="2023-06-12T16:30:48.459" v="4280" actId="2696"/>
        <pc:sldMkLst>
          <pc:docMk/>
          <pc:sldMk cId="2937493961" sldId="796"/>
        </pc:sldMkLst>
      </pc:sldChg>
      <pc:sldChg chg="del">
        <pc:chgData name="Birnie, Esmond" userId="ab41712b-3f7a-4ee5-8008-1271e6e1a726" providerId="ADAL" clId="{60F60DC8-12FA-4FC3-9F8A-7A786F69094D}" dt="2023-06-12T16:30:52.529" v="4281" actId="2696"/>
        <pc:sldMkLst>
          <pc:docMk/>
          <pc:sldMk cId="574974829" sldId="797"/>
        </pc:sldMkLst>
      </pc:sldChg>
      <pc:sldChg chg="del">
        <pc:chgData name="Birnie, Esmond" userId="ab41712b-3f7a-4ee5-8008-1271e6e1a726" providerId="ADAL" clId="{60F60DC8-12FA-4FC3-9F8A-7A786F69094D}" dt="2023-06-12T16:30:56.819" v="4282" actId="2696"/>
        <pc:sldMkLst>
          <pc:docMk/>
          <pc:sldMk cId="268852829" sldId="798"/>
        </pc:sldMkLst>
      </pc:sldChg>
      <pc:sldChg chg="del">
        <pc:chgData name="Birnie, Esmond" userId="ab41712b-3f7a-4ee5-8008-1271e6e1a726" providerId="ADAL" clId="{60F60DC8-12FA-4FC3-9F8A-7A786F69094D}" dt="2023-06-12T16:31:00.468" v="4283" actId="2696"/>
        <pc:sldMkLst>
          <pc:docMk/>
          <pc:sldMk cId="3047773557" sldId="799"/>
        </pc:sldMkLst>
      </pc:sldChg>
      <pc:sldChg chg="addSp modSp new mod">
        <pc:chgData name="Birnie, Esmond" userId="ab41712b-3f7a-4ee5-8008-1271e6e1a726" providerId="ADAL" clId="{60F60DC8-12FA-4FC3-9F8A-7A786F69094D}" dt="2023-06-12T17:56:22.759" v="5505" actId="20577"/>
        <pc:sldMkLst>
          <pc:docMk/>
          <pc:sldMk cId="799159608" sldId="800"/>
        </pc:sldMkLst>
        <pc:spChg chg="mod">
          <ac:chgData name="Birnie, Esmond" userId="ab41712b-3f7a-4ee5-8008-1271e6e1a726" providerId="ADAL" clId="{60F60DC8-12FA-4FC3-9F8A-7A786F69094D}" dt="2023-06-12T17:56:22.759" v="5505" actId="20577"/>
          <ac:spMkLst>
            <pc:docMk/>
            <pc:sldMk cId="799159608" sldId="800"/>
            <ac:spMk id="2" creationId="{36745275-0467-21BC-D3C6-F8A38562D301}"/>
          </ac:spMkLst>
        </pc:spChg>
        <pc:spChg chg="mod">
          <ac:chgData name="Birnie, Esmond" userId="ab41712b-3f7a-4ee5-8008-1271e6e1a726" providerId="ADAL" clId="{60F60DC8-12FA-4FC3-9F8A-7A786F69094D}" dt="2023-06-12T16:52:53.610" v="5422" actId="20577"/>
          <ac:spMkLst>
            <pc:docMk/>
            <pc:sldMk cId="799159608" sldId="800"/>
            <ac:spMk id="4" creationId="{D261B01F-3998-E92D-12CF-ED69D0FDF7D9}"/>
          </ac:spMkLst>
        </pc:spChg>
        <pc:picChg chg="add mod">
          <ac:chgData name="Birnie, Esmond" userId="ab41712b-3f7a-4ee5-8008-1271e6e1a726" providerId="ADAL" clId="{60F60DC8-12FA-4FC3-9F8A-7A786F69094D}" dt="2023-06-12T16:52:33.294" v="5409" actId="14100"/>
          <ac:picMkLst>
            <pc:docMk/>
            <pc:sldMk cId="799159608" sldId="800"/>
            <ac:picMk id="5" creationId="{FFEA63DB-6337-1D11-8DC2-8BF654F21455}"/>
          </ac:picMkLst>
        </pc:picChg>
      </pc:sldChg>
      <pc:sldChg chg="addSp modSp new mod">
        <pc:chgData name="Birnie, Esmond" userId="ab41712b-3f7a-4ee5-8008-1271e6e1a726" providerId="ADAL" clId="{60F60DC8-12FA-4FC3-9F8A-7A786F69094D}" dt="2023-06-12T17:57:54.840" v="5518" actId="14100"/>
        <pc:sldMkLst>
          <pc:docMk/>
          <pc:sldMk cId="281208786" sldId="801"/>
        </pc:sldMkLst>
        <pc:spChg chg="mod">
          <ac:chgData name="Birnie, Esmond" userId="ab41712b-3f7a-4ee5-8008-1271e6e1a726" providerId="ADAL" clId="{60F60DC8-12FA-4FC3-9F8A-7A786F69094D}" dt="2023-06-12T17:57:19.263" v="5517" actId="20577"/>
          <ac:spMkLst>
            <pc:docMk/>
            <pc:sldMk cId="281208786" sldId="801"/>
            <ac:spMk id="2" creationId="{3A36C7B8-AA80-29ED-D7F7-AC8C5FEEB676}"/>
          </ac:spMkLst>
        </pc:spChg>
        <pc:spChg chg="mod">
          <ac:chgData name="Birnie, Esmond" userId="ab41712b-3f7a-4ee5-8008-1271e6e1a726" providerId="ADAL" clId="{60F60DC8-12FA-4FC3-9F8A-7A786F69094D}" dt="2023-06-12T16:02:52.278" v="1824" actId="5793"/>
          <ac:spMkLst>
            <pc:docMk/>
            <pc:sldMk cId="281208786" sldId="801"/>
            <ac:spMk id="3" creationId="{FCD3D68A-52F8-5800-9970-712815DF2FC9}"/>
          </ac:spMkLst>
        </pc:spChg>
        <pc:spChg chg="mod">
          <ac:chgData name="Birnie, Esmond" userId="ab41712b-3f7a-4ee5-8008-1271e6e1a726" providerId="ADAL" clId="{60F60DC8-12FA-4FC3-9F8A-7A786F69094D}" dt="2023-06-12T16:55:51.287" v="5484" actId="20577"/>
          <ac:spMkLst>
            <pc:docMk/>
            <pc:sldMk cId="281208786" sldId="801"/>
            <ac:spMk id="4" creationId="{2D3AC3B4-596B-11E2-12AA-EF9147D8AB88}"/>
          </ac:spMkLst>
        </pc:spChg>
        <pc:picChg chg="add mod">
          <ac:chgData name="Birnie, Esmond" userId="ab41712b-3f7a-4ee5-8008-1271e6e1a726" providerId="ADAL" clId="{60F60DC8-12FA-4FC3-9F8A-7A786F69094D}" dt="2023-06-12T17:57:54.840" v="5518" actId="14100"/>
          <ac:picMkLst>
            <pc:docMk/>
            <pc:sldMk cId="281208786" sldId="801"/>
            <ac:picMk id="5" creationId="{611024D1-281B-309F-D7E1-C8A799DE4C09}"/>
          </ac:picMkLst>
        </pc:picChg>
        <pc:picChg chg="add mod">
          <ac:chgData name="Birnie, Esmond" userId="ab41712b-3f7a-4ee5-8008-1271e6e1a726" providerId="ADAL" clId="{60F60DC8-12FA-4FC3-9F8A-7A786F69094D}" dt="2023-06-12T16:11:27.511" v="2592" actId="14100"/>
          <ac:picMkLst>
            <pc:docMk/>
            <pc:sldMk cId="281208786" sldId="801"/>
            <ac:picMk id="6" creationId="{59B78FFF-A980-D09F-4811-4084C6609DB0}"/>
          </ac:picMkLst>
        </pc:picChg>
      </pc:sldChg>
      <pc:sldChg chg="addSp modSp new mod">
        <pc:chgData name="Birnie, Esmond" userId="ab41712b-3f7a-4ee5-8008-1271e6e1a726" providerId="ADAL" clId="{60F60DC8-12FA-4FC3-9F8A-7A786F69094D}" dt="2023-06-12T16:37:58.175" v="4890" actId="14100"/>
        <pc:sldMkLst>
          <pc:docMk/>
          <pc:sldMk cId="1058065285" sldId="802"/>
        </pc:sldMkLst>
        <pc:spChg chg="mod">
          <ac:chgData name="Birnie, Esmond" userId="ab41712b-3f7a-4ee5-8008-1271e6e1a726" providerId="ADAL" clId="{60F60DC8-12FA-4FC3-9F8A-7A786F69094D}" dt="2023-06-12T16:31:32.249" v="4300" actId="20577"/>
          <ac:spMkLst>
            <pc:docMk/>
            <pc:sldMk cId="1058065285" sldId="802"/>
            <ac:spMk id="2" creationId="{96BE3A05-AF4B-4B9E-BD0A-82295B8EFF84}"/>
          </ac:spMkLst>
        </pc:spChg>
        <pc:spChg chg="mod">
          <ac:chgData name="Birnie, Esmond" userId="ab41712b-3f7a-4ee5-8008-1271e6e1a726" providerId="ADAL" clId="{60F60DC8-12FA-4FC3-9F8A-7A786F69094D}" dt="2023-06-12T16:32:08.505" v="4323" actId="20577"/>
          <ac:spMkLst>
            <pc:docMk/>
            <pc:sldMk cId="1058065285" sldId="802"/>
            <ac:spMk id="3" creationId="{AB8F3CE0-A30A-C54D-4217-7BA334FB8558}"/>
          </ac:spMkLst>
        </pc:spChg>
        <pc:spChg chg="mod">
          <ac:chgData name="Birnie, Esmond" userId="ab41712b-3f7a-4ee5-8008-1271e6e1a726" providerId="ADAL" clId="{60F60DC8-12FA-4FC3-9F8A-7A786F69094D}" dt="2023-06-12T16:36:29.085" v="4885" actId="20577"/>
          <ac:spMkLst>
            <pc:docMk/>
            <pc:sldMk cId="1058065285" sldId="802"/>
            <ac:spMk id="4" creationId="{9F033F5F-E460-F6C1-FCCF-429C0D32137B}"/>
          </ac:spMkLst>
        </pc:spChg>
        <pc:picChg chg="add mod">
          <ac:chgData name="Birnie, Esmond" userId="ab41712b-3f7a-4ee5-8008-1271e6e1a726" providerId="ADAL" clId="{60F60DC8-12FA-4FC3-9F8A-7A786F69094D}" dt="2023-06-12T16:37:58.175" v="4890" actId="14100"/>
          <ac:picMkLst>
            <pc:docMk/>
            <pc:sldMk cId="1058065285" sldId="802"/>
            <ac:picMk id="5" creationId="{CB4AC577-FBF6-4F33-17EB-44C0D34CE230}"/>
          </ac:picMkLst>
        </pc:picChg>
      </pc:sldChg>
      <pc:sldChg chg="addSp modSp new mod">
        <pc:chgData name="Birnie, Esmond" userId="ab41712b-3f7a-4ee5-8008-1271e6e1a726" providerId="ADAL" clId="{60F60DC8-12FA-4FC3-9F8A-7A786F69094D}" dt="2023-06-12T16:43:54.185" v="5332" actId="20577"/>
        <pc:sldMkLst>
          <pc:docMk/>
          <pc:sldMk cId="3926417824" sldId="803"/>
        </pc:sldMkLst>
        <pc:spChg chg="mod">
          <ac:chgData name="Birnie, Esmond" userId="ab41712b-3f7a-4ee5-8008-1271e6e1a726" providerId="ADAL" clId="{60F60DC8-12FA-4FC3-9F8A-7A786F69094D}" dt="2023-06-12T16:38:17.155" v="4917" actId="20577"/>
          <ac:spMkLst>
            <pc:docMk/>
            <pc:sldMk cId="3926417824" sldId="803"/>
            <ac:spMk id="2" creationId="{DDBB7C4D-58B2-1490-2FED-C08A2A1E297B}"/>
          </ac:spMkLst>
        </pc:spChg>
        <pc:spChg chg="mod">
          <ac:chgData name="Birnie, Esmond" userId="ab41712b-3f7a-4ee5-8008-1271e6e1a726" providerId="ADAL" clId="{60F60DC8-12FA-4FC3-9F8A-7A786F69094D}" dt="2023-06-12T16:43:54.185" v="5332" actId="20577"/>
          <ac:spMkLst>
            <pc:docMk/>
            <pc:sldMk cId="3926417824" sldId="803"/>
            <ac:spMk id="4" creationId="{0DCF46A0-E807-5144-93D5-981086814916}"/>
          </ac:spMkLst>
        </pc:spChg>
        <pc:picChg chg="add mod">
          <ac:chgData name="Birnie, Esmond" userId="ab41712b-3f7a-4ee5-8008-1271e6e1a726" providerId="ADAL" clId="{60F60DC8-12FA-4FC3-9F8A-7A786F69094D}" dt="2023-06-12T16:43:34.191" v="5277" actId="14100"/>
          <ac:picMkLst>
            <pc:docMk/>
            <pc:sldMk cId="3926417824" sldId="803"/>
            <ac:picMk id="5" creationId="{A5F957FE-3640-95A3-129E-C4CBC2219F08}"/>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332"/>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50444" y="0"/>
            <a:ext cx="2945659" cy="496332"/>
          </a:xfrm>
          <a:prstGeom prst="rect">
            <a:avLst/>
          </a:prstGeom>
        </p:spPr>
        <p:txBody>
          <a:bodyPr vert="horz" lIns="91440" tIns="45720" rIns="91440" bIns="45720" rtlCol="0"/>
          <a:lstStyle>
            <a:lvl1pPr algn="r">
              <a:defRPr sz="1200"/>
            </a:lvl1pPr>
          </a:lstStyle>
          <a:p>
            <a:fld id="{D0D82572-FF45-478D-96C9-091B862CB6DA}" type="datetimeFigureOut">
              <a:rPr lang="en-GB" smtClean="0"/>
              <a:t>03/07/2023</a:t>
            </a:fld>
            <a:endParaRPr lang="en-GB" dirty="0"/>
          </a:p>
        </p:txBody>
      </p:sp>
      <p:sp>
        <p:nvSpPr>
          <p:cNvPr id="4" name="Footer Placeholder 3"/>
          <p:cNvSpPr>
            <a:spLocks noGrp="1"/>
          </p:cNvSpPr>
          <p:nvPr>
            <p:ph type="ftr" sz="quarter" idx="2"/>
          </p:nvPr>
        </p:nvSpPr>
        <p:spPr>
          <a:xfrm>
            <a:off x="1" y="9428584"/>
            <a:ext cx="2945659" cy="496332"/>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50444" y="9428584"/>
            <a:ext cx="2945659" cy="496332"/>
          </a:xfrm>
          <a:prstGeom prst="rect">
            <a:avLst/>
          </a:prstGeom>
        </p:spPr>
        <p:txBody>
          <a:bodyPr vert="horz" lIns="91440" tIns="45720" rIns="91440" bIns="45720" rtlCol="0" anchor="b"/>
          <a:lstStyle>
            <a:lvl1pPr algn="r">
              <a:defRPr sz="1200"/>
            </a:lvl1pPr>
          </a:lstStyle>
          <a:p>
            <a:fld id="{7F145921-5A75-46AD-AC2D-01A089497EFE}" type="slidenum">
              <a:rPr lang="en-GB" smtClean="0"/>
              <a:t>‹#›</a:t>
            </a:fld>
            <a:endParaRPr lang="en-GB" dirty="0"/>
          </a:p>
        </p:txBody>
      </p:sp>
    </p:spTree>
    <p:extLst>
      <p:ext uri="{BB962C8B-B14F-4D97-AF65-F5344CB8AC3E}">
        <p14:creationId xmlns:p14="http://schemas.microsoft.com/office/powerpoint/2010/main" val="4461220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332"/>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4" y="0"/>
            <a:ext cx="2945659" cy="496332"/>
          </a:xfrm>
          <a:prstGeom prst="rect">
            <a:avLst/>
          </a:prstGeom>
        </p:spPr>
        <p:txBody>
          <a:bodyPr vert="horz" lIns="91440" tIns="45720" rIns="91440" bIns="45720" rtlCol="0"/>
          <a:lstStyle>
            <a:lvl1pPr algn="r">
              <a:defRPr sz="1200"/>
            </a:lvl1pPr>
          </a:lstStyle>
          <a:p>
            <a:fld id="{9292E120-FEE8-41C2-A0B6-428FB5BD54DA}" type="datetimeFigureOut">
              <a:rPr lang="en-GB" smtClean="0"/>
              <a:t>03/07/2023</a:t>
            </a:fld>
            <a:endParaRPr lang="en-GB"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428584"/>
            <a:ext cx="2945659" cy="496332"/>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4" y="9428584"/>
            <a:ext cx="2945659" cy="496332"/>
          </a:xfrm>
          <a:prstGeom prst="rect">
            <a:avLst/>
          </a:prstGeom>
        </p:spPr>
        <p:txBody>
          <a:bodyPr vert="horz" lIns="91440" tIns="45720" rIns="91440" bIns="45720" rtlCol="0" anchor="b"/>
          <a:lstStyle>
            <a:lvl1pPr algn="r">
              <a:defRPr sz="1200"/>
            </a:lvl1pPr>
          </a:lstStyle>
          <a:p>
            <a:fld id="{C5A1D147-8BEB-4F33-A643-7E5584C661AE}" type="slidenum">
              <a:rPr lang="en-GB" smtClean="0"/>
              <a:t>‹#›</a:t>
            </a:fld>
            <a:endParaRPr lang="en-GB" dirty="0"/>
          </a:p>
        </p:txBody>
      </p:sp>
    </p:spTree>
    <p:extLst>
      <p:ext uri="{BB962C8B-B14F-4D97-AF65-F5344CB8AC3E}">
        <p14:creationId xmlns:p14="http://schemas.microsoft.com/office/powerpoint/2010/main" val="4545972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5A1D147-8BEB-4F33-A643-7E5584C661AE}" type="slidenum">
              <a:rPr lang="en-GB" smtClean="0"/>
              <a:t>1</a:t>
            </a:fld>
            <a:endParaRPr lang="en-GB" dirty="0"/>
          </a:p>
        </p:txBody>
      </p:sp>
    </p:spTree>
    <p:extLst>
      <p:ext uri="{BB962C8B-B14F-4D97-AF65-F5344CB8AC3E}">
        <p14:creationId xmlns:p14="http://schemas.microsoft.com/office/powerpoint/2010/main" val="21321641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7.jpeg"/><Relationship Id="rId4" Type="http://schemas.openxmlformats.org/officeDocument/2006/relationships/image" Target="../media/image9.png"/></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rporate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3568" y="2708920"/>
            <a:ext cx="7992888" cy="1470025"/>
          </a:xfrm>
        </p:spPr>
        <p:txBody>
          <a:bodyPr anchor="b">
            <a:normAutofit/>
          </a:bodyPr>
          <a:lstStyle>
            <a:lvl1pPr algn="l">
              <a:defRPr sz="7200" b="1">
                <a:solidFill>
                  <a:schemeClr val="bg1"/>
                </a:solidFill>
                <a:latin typeface="Arial" panose="020B0604020202020204" pitchFamily="34" charset="0"/>
                <a:cs typeface="Arial" panose="020B0604020202020204" pitchFamily="34" charset="0"/>
              </a:defRPr>
            </a:lvl1pPr>
          </a:lstStyle>
          <a:p>
            <a:r>
              <a:rPr lang="en-US" dirty="0"/>
              <a:t>Title</a:t>
            </a:r>
            <a:endParaRPr lang="en-GB" dirty="0"/>
          </a:p>
        </p:txBody>
      </p:sp>
      <p:sp>
        <p:nvSpPr>
          <p:cNvPr id="3" name="Subtitle 2"/>
          <p:cNvSpPr>
            <a:spLocks noGrp="1"/>
          </p:cNvSpPr>
          <p:nvPr>
            <p:ph type="subTitle" idx="1" hasCustomPrompt="1"/>
          </p:nvPr>
        </p:nvSpPr>
        <p:spPr>
          <a:xfrm>
            <a:off x="683568" y="3933056"/>
            <a:ext cx="7992888" cy="1656184"/>
          </a:xfrm>
        </p:spPr>
        <p:txBody>
          <a:bodyPr>
            <a:normAutofit/>
          </a:bodyPr>
          <a:lstStyle>
            <a:lvl1pPr marL="0" indent="0" algn="l">
              <a:buNone/>
              <a:defRPr sz="3600" b="1">
                <a:solidFill>
                  <a:srgbClr val="BBA46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Text</a:t>
            </a:r>
            <a:endParaRPr lang="en-GB" dirty="0"/>
          </a:p>
        </p:txBody>
      </p:sp>
      <p:sp>
        <p:nvSpPr>
          <p:cNvPr id="12" name="Subtitle 2"/>
          <p:cNvSpPr txBox="1">
            <a:spLocks/>
          </p:cNvSpPr>
          <p:nvPr userDrawn="1"/>
        </p:nvSpPr>
        <p:spPr>
          <a:xfrm>
            <a:off x="611560" y="5949280"/>
            <a:ext cx="2583904" cy="432048"/>
          </a:xfrm>
          <a:prstGeom prst="rect">
            <a:avLst/>
          </a:prstGeom>
        </p:spPr>
        <p:txBody>
          <a:bodyPr vert="horz" lIns="91440" tIns="45720" rIns="91440" bIns="45720" rtlCol="0">
            <a:normAutofit fontScale="70000" lnSpcReduction="20000"/>
          </a:bodyPr>
          <a:lstStyle>
            <a:lvl1pPr marL="0" indent="0" algn="l" defTabSz="914400" rtl="0" eaLnBrk="1" latinLnBrk="0" hangingPunct="1">
              <a:spcBef>
                <a:spcPct val="20000"/>
              </a:spcBef>
              <a:buFont typeface="Arial" panose="020B0604020202020204" pitchFamily="34" charset="0"/>
              <a:buNone/>
              <a:defRPr sz="3600" b="1" kern="1200">
                <a:solidFill>
                  <a:srgbClr val="BBA461"/>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dirty="0"/>
              <a:t>ulster.ac.uk</a:t>
            </a:r>
            <a:endParaRPr lang="en-GB" dirty="0"/>
          </a:p>
        </p:txBody>
      </p:sp>
    </p:spTree>
    <p:extLst>
      <p:ext uri="{BB962C8B-B14F-4D97-AF65-F5344CB8AC3E}">
        <p14:creationId xmlns:p14="http://schemas.microsoft.com/office/powerpoint/2010/main" val="33638414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Business School Image Layout">
    <p:spTree>
      <p:nvGrpSpPr>
        <p:cNvPr id="1" name=""/>
        <p:cNvGrpSpPr/>
        <p:nvPr/>
      </p:nvGrpSpPr>
      <p:grpSpPr>
        <a:xfrm>
          <a:off x="0" y="0"/>
          <a:ext cx="0" cy="0"/>
          <a:chOff x="0" y="0"/>
          <a:chExt cx="0" cy="0"/>
        </a:xfrm>
      </p:grpSpPr>
      <p:pic>
        <p:nvPicPr>
          <p:cNvPr id="8" name="Picture 7"/>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907703" y="-27384"/>
            <a:ext cx="8397145" cy="6885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513" y="-27384"/>
            <a:ext cx="6264139" cy="6885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274638"/>
            <a:ext cx="4474840" cy="562074"/>
          </a:xfrm>
        </p:spPr>
        <p:txBody>
          <a:bodyPr>
            <a:noAutofit/>
          </a:bodyPr>
          <a:lstStyle>
            <a:lvl1pPr algn="l">
              <a:defRPr sz="3600" b="1">
                <a:solidFill>
                  <a:srgbClr val="0DB4E6"/>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Content Placeholder 2"/>
          <p:cNvSpPr>
            <a:spLocks noGrp="1"/>
          </p:cNvSpPr>
          <p:nvPr>
            <p:ph sz="half" idx="1" hasCustomPrompt="1"/>
          </p:nvPr>
        </p:nvSpPr>
        <p:spPr>
          <a:xfrm>
            <a:off x="467544" y="952128"/>
            <a:ext cx="4464496" cy="460648"/>
          </a:xfrm>
        </p:spPr>
        <p:txBody>
          <a:bodyPr>
            <a:noAutofit/>
          </a:bodyPr>
          <a:lstStyle>
            <a:lvl1pPr marL="0" indent="0">
              <a:buNone/>
              <a:defRPr sz="3000" b="1">
                <a:solidFill>
                  <a:srgbClr val="8D8C8D"/>
                </a:solidFill>
                <a:latin typeface="Arial" panose="020B0604020202020204" pitchFamily="34" charset="0"/>
                <a:cs typeface="Arial" panose="020B06040202020202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a:t>Sub Head</a:t>
            </a:r>
          </a:p>
        </p:txBody>
      </p:sp>
      <p:sp>
        <p:nvSpPr>
          <p:cNvPr id="4" name="Content Placeholder 3"/>
          <p:cNvSpPr>
            <a:spLocks noGrp="1"/>
          </p:cNvSpPr>
          <p:nvPr>
            <p:ph sz="half" idx="2" hasCustomPrompt="1"/>
          </p:nvPr>
        </p:nvSpPr>
        <p:spPr>
          <a:xfrm>
            <a:off x="467544" y="1600201"/>
            <a:ext cx="4464496" cy="3917032"/>
          </a:xfrm>
        </p:spPr>
        <p:txBody>
          <a:bodyPr>
            <a:normAutofit/>
          </a:bodyPr>
          <a:lstStyle>
            <a:lvl1pPr marL="0" indent="0">
              <a:buNone/>
              <a:defRPr sz="2400">
                <a:latin typeface="Arial" panose="020B0604020202020204" pitchFamily="34" charset="0"/>
                <a:cs typeface="Arial" panose="020B06040202020202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a:t>Text</a:t>
            </a:r>
          </a:p>
        </p:txBody>
      </p:sp>
      <p:pic>
        <p:nvPicPr>
          <p:cNvPr id="10" name="Picture 2" descr="C:\Users\MDunne\Desktop\UU Business School Logo.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67544" y="5733256"/>
            <a:ext cx="1310400" cy="82025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UU_EPC_Process.jp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51520" y="5517232"/>
            <a:ext cx="1656184" cy="1182435"/>
          </a:xfrm>
          <a:prstGeom prst="rect">
            <a:avLst/>
          </a:prstGeom>
        </p:spPr>
      </p:pic>
    </p:spTree>
    <p:extLst>
      <p:ext uri="{BB962C8B-B14F-4D97-AF65-F5344CB8AC3E}">
        <p14:creationId xmlns:p14="http://schemas.microsoft.com/office/powerpoint/2010/main" val="6139409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Business School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19256" cy="562074"/>
          </a:xfrm>
        </p:spPr>
        <p:txBody>
          <a:bodyPr>
            <a:noAutofit/>
          </a:bodyPr>
          <a:lstStyle>
            <a:lvl1pPr algn="l">
              <a:defRPr sz="3600" b="1">
                <a:solidFill>
                  <a:srgbClr val="0DB4E6"/>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Content Placeholder 2"/>
          <p:cNvSpPr>
            <a:spLocks noGrp="1"/>
          </p:cNvSpPr>
          <p:nvPr>
            <p:ph sz="half" idx="1" hasCustomPrompt="1"/>
          </p:nvPr>
        </p:nvSpPr>
        <p:spPr>
          <a:xfrm>
            <a:off x="467544" y="764704"/>
            <a:ext cx="8208912" cy="460648"/>
          </a:xfrm>
        </p:spPr>
        <p:txBody>
          <a:bodyPr>
            <a:noAutofit/>
          </a:bodyPr>
          <a:lstStyle>
            <a:lvl1pPr marL="0" indent="0">
              <a:buNone/>
              <a:defRPr sz="3000" b="1">
                <a:solidFill>
                  <a:srgbClr val="8D8C8D"/>
                </a:solidFill>
                <a:latin typeface="Arial" panose="020B0604020202020204" pitchFamily="34" charset="0"/>
                <a:cs typeface="Arial" panose="020B06040202020202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a:t>Sub Head</a:t>
            </a:r>
          </a:p>
        </p:txBody>
      </p:sp>
      <p:sp>
        <p:nvSpPr>
          <p:cNvPr id="4" name="Content Placeholder 3"/>
          <p:cNvSpPr>
            <a:spLocks noGrp="1"/>
          </p:cNvSpPr>
          <p:nvPr>
            <p:ph sz="half" idx="2" hasCustomPrompt="1"/>
          </p:nvPr>
        </p:nvSpPr>
        <p:spPr>
          <a:xfrm>
            <a:off x="467544" y="1600201"/>
            <a:ext cx="8280920" cy="3917032"/>
          </a:xfrm>
        </p:spPr>
        <p:txBody>
          <a:bodyPr>
            <a:normAutofit/>
          </a:bodyPr>
          <a:lstStyle>
            <a:lvl1pPr marL="0" indent="0">
              <a:buNone/>
              <a:defRPr sz="2400">
                <a:latin typeface="Arial" panose="020B0604020202020204" pitchFamily="34" charset="0"/>
                <a:cs typeface="Arial" panose="020B06040202020202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a:t>Text</a:t>
            </a:r>
          </a:p>
        </p:txBody>
      </p:sp>
      <p:pic>
        <p:nvPicPr>
          <p:cNvPr id="8" name="Picture 7" descr="UU_EPC_Process.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1520" y="5517232"/>
            <a:ext cx="1656184" cy="1182435"/>
          </a:xfrm>
          <a:prstGeom prst="rect">
            <a:avLst/>
          </a:prstGeom>
        </p:spPr>
      </p:pic>
    </p:spTree>
    <p:extLst>
      <p:ext uri="{BB962C8B-B14F-4D97-AF65-F5344CB8AC3E}">
        <p14:creationId xmlns:p14="http://schemas.microsoft.com/office/powerpoint/2010/main" val="32605090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Corporate 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3861048"/>
            <a:ext cx="7772400" cy="1362075"/>
          </a:xfrm>
        </p:spPr>
        <p:txBody>
          <a:bodyPr anchor="t"/>
          <a:lstStyle>
            <a:lvl1pPr algn="l">
              <a:defRPr sz="4000" b="1" cap="none" baseline="0">
                <a:solidFill>
                  <a:srgbClr val="BBA461"/>
                </a:solidFill>
                <a:latin typeface="Arial" panose="020B0604020202020204" pitchFamily="34" charset="0"/>
                <a:cs typeface="Arial" panose="020B0604020202020204" pitchFamily="34" charset="0"/>
              </a:defRPr>
            </a:lvl1pPr>
          </a:lstStyle>
          <a:p>
            <a:r>
              <a:rPr lang="en-GB" cap="none" baseline="0" dirty="0"/>
              <a:t>Divider Title</a:t>
            </a:r>
            <a:endParaRPr lang="en-GB" dirty="0"/>
          </a:p>
        </p:txBody>
      </p:sp>
      <p:sp>
        <p:nvSpPr>
          <p:cNvPr id="3" name="Text Placeholder 2"/>
          <p:cNvSpPr>
            <a:spLocks noGrp="1"/>
          </p:cNvSpPr>
          <p:nvPr>
            <p:ph type="body" idx="1" hasCustomPrompt="1"/>
          </p:nvPr>
        </p:nvSpPr>
        <p:spPr>
          <a:xfrm>
            <a:off x="722313" y="4593109"/>
            <a:ext cx="7772400" cy="1500187"/>
          </a:xfrm>
        </p:spPr>
        <p:txBody>
          <a:bodyPr anchor="t"/>
          <a:lstStyle>
            <a:lvl1pPr marL="0" indent="0">
              <a:buNone/>
              <a:defRPr sz="2000">
                <a:solidFill>
                  <a:schemeClr val="bg1"/>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Sub Head</a:t>
            </a:r>
          </a:p>
        </p:txBody>
      </p:sp>
    </p:spTree>
    <p:extLst>
      <p:ext uri="{BB962C8B-B14F-4D97-AF65-F5344CB8AC3E}">
        <p14:creationId xmlns:p14="http://schemas.microsoft.com/office/powerpoint/2010/main" val="1096415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Corporate Content 1">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19256" cy="562074"/>
          </a:xfrm>
        </p:spPr>
        <p:txBody>
          <a:bodyPr>
            <a:noAutofit/>
          </a:bodyPr>
          <a:lstStyle>
            <a:lvl1pPr algn="l">
              <a:defRPr sz="3600" b="1">
                <a:solidFill>
                  <a:srgbClr val="1A2A4F"/>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Content Placeholder 2"/>
          <p:cNvSpPr>
            <a:spLocks noGrp="1"/>
          </p:cNvSpPr>
          <p:nvPr>
            <p:ph sz="half" idx="1" hasCustomPrompt="1"/>
          </p:nvPr>
        </p:nvSpPr>
        <p:spPr>
          <a:xfrm>
            <a:off x="467544" y="764704"/>
            <a:ext cx="8208912" cy="460648"/>
          </a:xfrm>
        </p:spPr>
        <p:txBody>
          <a:bodyPr>
            <a:noAutofit/>
          </a:bodyPr>
          <a:lstStyle>
            <a:lvl1pPr marL="0" indent="0">
              <a:buNone/>
              <a:defRPr sz="3000" b="1">
                <a:solidFill>
                  <a:srgbClr val="BBA461"/>
                </a:solidFill>
                <a:latin typeface="Arial" panose="020B0604020202020204" pitchFamily="34" charset="0"/>
                <a:cs typeface="Arial" panose="020B06040202020202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a:t>Sub Head</a:t>
            </a:r>
          </a:p>
        </p:txBody>
      </p:sp>
      <p:sp>
        <p:nvSpPr>
          <p:cNvPr id="4" name="Content Placeholder 3"/>
          <p:cNvSpPr>
            <a:spLocks noGrp="1"/>
          </p:cNvSpPr>
          <p:nvPr>
            <p:ph sz="half" idx="2" hasCustomPrompt="1"/>
          </p:nvPr>
        </p:nvSpPr>
        <p:spPr>
          <a:xfrm>
            <a:off x="467544" y="1600201"/>
            <a:ext cx="8280920" cy="3917032"/>
          </a:xfrm>
        </p:spPr>
        <p:txBody>
          <a:bodyPr>
            <a:normAutofit/>
          </a:bodyPr>
          <a:lstStyle>
            <a:lvl1pPr marL="0" indent="0">
              <a:buNone/>
              <a:defRPr sz="2400">
                <a:solidFill>
                  <a:srgbClr val="4A4A49"/>
                </a:solidFill>
                <a:latin typeface="Arial" panose="020B0604020202020204" pitchFamily="34" charset="0"/>
                <a:cs typeface="Arial" panose="020B06040202020202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a:t>Text</a:t>
            </a:r>
          </a:p>
        </p:txBody>
      </p:sp>
      <p:pic>
        <p:nvPicPr>
          <p:cNvPr id="2050" name="Picture 2" descr="C:\Users\MDunne\Desktop\UU Corporate 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67544" y="5736199"/>
            <a:ext cx="1310000" cy="72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2473491"/>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rporate Content 2">
    <p:spTree>
      <p:nvGrpSpPr>
        <p:cNvPr id="1" name=""/>
        <p:cNvGrpSpPr/>
        <p:nvPr/>
      </p:nvGrpSpPr>
      <p:grpSpPr>
        <a:xfrm>
          <a:off x="0" y="0"/>
          <a:ext cx="0" cy="0"/>
          <a:chOff x="0" y="0"/>
          <a:chExt cx="0" cy="0"/>
        </a:xfrm>
      </p:grpSpPr>
      <p:pic>
        <p:nvPicPr>
          <p:cNvPr id="6" name="Picture 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512" y="1"/>
            <a:ext cx="62865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4" name="Content Placeholder 3"/>
          <p:cNvSpPr>
            <a:spLocks noGrp="1"/>
          </p:cNvSpPr>
          <p:nvPr>
            <p:ph sz="half" idx="2" hasCustomPrompt="1"/>
          </p:nvPr>
        </p:nvSpPr>
        <p:spPr>
          <a:xfrm>
            <a:off x="467544" y="1600201"/>
            <a:ext cx="8280920" cy="3917032"/>
          </a:xfrm>
        </p:spPr>
        <p:txBody>
          <a:bodyPr>
            <a:normAutofit/>
          </a:bodyPr>
          <a:lstStyle>
            <a:lvl1pPr marL="0" indent="0">
              <a:buNone/>
              <a:defRPr sz="2400">
                <a:latin typeface="Arial" panose="020B0604020202020204" pitchFamily="34" charset="0"/>
                <a:cs typeface="Arial" panose="020B06040202020202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a:t>Text</a:t>
            </a:r>
          </a:p>
        </p:txBody>
      </p:sp>
      <p:pic>
        <p:nvPicPr>
          <p:cNvPr id="8" name="Picture 2" descr="C:\Users\MDunne\Desktop\UU Corporate 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67544" y="5736199"/>
            <a:ext cx="1310000" cy="720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274638"/>
            <a:ext cx="8219256" cy="562074"/>
          </a:xfrm>
        </p:spPr>
        <p:txBody>
          <a:bodyPr>
            <a:noAutofit/>
          </a:bodyPr>
          <a:lstStyle>
            <a:lvl1pPr algn="l">
              <a:defRPr sz="3600" b="1">
                <a:solidFill>
                  <a:srgbClr val="1A2A4F"/>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Content Placeholder 2"/>
          <p:cNvSpPr>
            <a:spLocks noGrp="1"/>
          </p:cNvSpPr>
          <p:nvPr>
            <p:ph sz="half" idx="1" hasCustomPrompt="1"/>
          </p:nvPr>
        </p:nvSpPr>
        <p:spPr>
          <a:xfrm>
            <a:off x="467544" y="764704"/>
            <a:ext cx="8208912" cy="460648"/>
          </a:xfrm>
        </p:spPr>
        <p:txBody>
          <a:bodyPr>
            <a:noAutofit/>
          </a:bodyPr>
          <a:lstStyle>
            <a:lvl1pPr marL="0" indent="0">
              <a:buNone/>
              <a:defRPr sz="3000" b="1">
                <a:solidFill>
                  <a:srgbClr val="BBA461"/>
                </a:solidFill>
                <a:latin typeface="Arial" panose="020B0604020202020204" pitchFamily="34" charset="0"/>
                <a:cs typeface="Arial" panose="020B06040202020202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a:t>Sub Head</a:t>
            </a:r>
          </a:p>
        </p:txBody>
      </p:sp>
    </p:spTree>
    <p:extLst>
      <p:ext uri="{BB962C8B-B14F-4D97-AF65-F5344CB8AC3E}">
        <p14:creationId xmlns:p14="http://schemas.microsoft.com/office/powerpoint/2010/main" val="12077620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Corporate Image Layout">
    <p:spTree>
      <p:nvGrpSpPr>
        <p:cNvPr id="1" name=""/>
        <p:cNvGrpSpPr/>
        <p:nvPr/>
      </p:nvGrpSpPr>
      <p:grpSpPr>
        <a:xfrm>
          <a:off x="0" y="0"/>
          <a:ext cx="0" cy="0"/>
          <a:chOff x="0" y="0"/>
          <a:chExt cx="0" cy="0"/>
        </a:xfrm>
      </p:grpSpPr>
      <p:pic>
        <p:nvPicPr>
          <p:cNvPr id="8" name="Picture 7"/>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907704" y="-27385"/>
            <a:ext cx="8397146" cy="68853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513" y="-27384"/>
            <a:ext cx="6264139" cy="6885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274638"/>
            <a:ext cx="4474840" cy="562074"/>
          </a:xfrm>
        </p:spPr>
        <p:txBody>
          <a:bodyPr>
            <a:noAutofit/>
          </a:bodyPr>
          <a:lstStyle>
            <a:lvl1pPr algn="l">
              <a:defRPr sz="3600" b="1">
                <a:solidFill>
                  <a:srgbClr val="1A2A4F"/>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Content Placeholder 2"/>
          <p:cNvSpPr>
            <a:spLocks noGrp="1"/>
          </p:cNvSpPr>
          <p:nvPr>
            <p:ph sz="half" idx="1" hasCustomPrompt="1"/>
          </p:nvPr>
        </p:nvSpPr>
        <p:spPr>
          <a:xfrm>
            <a:off x="467544" y="952128"/>
            <a:ext cx="4464496" cy="460648"/>
          </a:xfrm>
        </p:spPr>
        <p:txBody>
          <a:bodyPr>
            <a:noAutofit/>
          </a:bodyPr>
          <a:lstStyle>
            <a:lvl1pPr marL="0" indent="0">
              <a:buNone/>
              <a:defRPr sz="3000" b="1">
                <a:solidFill>
                  <a:srgbClr val="BBA461"/>
                </a:solidFill>
                <a:latin typeface="Arial" panose="020B0604020202020204" pitchFamily="34" charset="0"/>
                <a:cs typeface="Arial" panose="020B06040202020202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a:t>Sub Head</a:t>
            </a:r>
          </a:p>
        </p:txBody>
      </p:sp>
      <p:sp>
        <p:nvSpPr>
          <p:cNvPr id="4" name="Content Placeholder 3"/>
          <p:cNvSpPr>
            <a:spLocks noGrp="1"/>
          </p:cNvSpPr>
          <p:nvPr>
            <p:ph sz="half" idx="2" hasCustomPrompt="1"/>
          </p:nvPr>
        </p:nvSpPr>
        <p:spPr>
          <a:xfrm>
            <a:off x="467544" y="1600201"/>
            <a:ext cx="4464496" cy="3917032"/>
          </a:xfrm>
        </p:spPr>
        <p:txBody>
          <a:bodyPr>
            <a:normAutofit/>
          </a:bodyPr>
          <a:lstStyle>
            <a:lvl1pPr marL="0" indent="0">
              <a:buNone/>
              <a:defRPr sz="2400">
                <a:latin typeface="Arial" panose="020B0604020202020204" pitchFamily="34" charset="0"/>
                <a:cs typeface="Arial" panose="020B06040202020202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a:t>Text</a:t>
            </a:r>
          </a:p>
        </p:txBody>
      </p:sp>
      <p:pic>
        <p:nvPicPr>
          <p:cNvPr id="6" name="Picture 2" descr="C:\Users\MDunne\Desktop\UU Corporate Logo.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67544" y="5736199"/>
            <a:ext cx="1310000" cy="72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86553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Corporate Chart">
    <p:spTree>
      <p:nvGrpSpPr>
        <p:cNvPr id="1" name=""/>
        <p:cNvGrpSpPr/>
        <p:nvPr/>
      </p:nvGrpSpPr>
      <p:grpSpPr>
        <a:xfrm>
          <a:off x="0" y="0"/>
          <a:ext cx="0" cy="0"/>
          <a:chOff x="0" y="0"/>
          <a:chExt cx="0" cy="0"/>
        </a:xfrm>
      </p:grpSpPr>
      <p:sp>
        <p:nvSpPr>
          <p:cNvPr id="4" name="Content Placeholder 3"/>
          <p:cNvSpPr>
            <a:spLocks noGrp="1"/>
          </p:cNvSpPr>
          <p:nvPr>
            <p:ph sz="half" idx="2" hasCustomPrompt="1"/>
          </p:nvPr>
        </p:nvSpPr>
        <p:spPr>
          <a:xfrm>
            <a:off x="467544" y="1600201"/>
            <a:ext cx="8280920" cy="3917032"/>
          </a:xfrm>
        </p:spPr>
        <p:txBody>
          <a:bodyPr>
            <a:normAutofit/>
          </a:bodyPr>
          <a:lstStyle>
            <a:lvl1pPr marL="0" indent="0">
              <a:buNone/>
              <a:defRPr sz="2400">
                <a:latin typeface="Arial" panose="020B0604020202020204" pitchFamily="34" charset="0"/>
                <a:cs typeface="Arial" panose="020B06040202020202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a:t>Text</a:t>
            </a:r>
          </a:p>
        </p:txBody>
      </p:sp>
      <p:pic>
        <p:nvPicPr>
          <p:cNvPr id="8" name="Picture 2" descr="C:\Users\MDunne\Desktop\UU Corporate 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67544" y="5736199"/>
            <a:ext cx="1310000" cy="720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274638"/>
            <a:ext cx="8219256" cy="562074"/>
          </a:xfrm>
        </p:spPr>
        <p:txBody>
          <a:bodyPr>
            <a:noAutofit/>
          </a:bodyPr>
          <a:lstStyle>
            <a:lvl1pPr algn="l">
              <a:defRPr sz="3600" b="1">
                <a:solidFill>
                  <a:srgbClr val="1A2A4F"/>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Content Placeholder 2"/>
          <p:cNvSpPr>
            <a:spLocks noGrp="1"/>
          </p:cNvSpPr>
          <p:nvPr>
            <p:ph sz="half" idx="1" hasCustomPrompt="1"/>
          </p:nvPr>
        </p:nvSpPr>
        <p:spPr>
          <a:xfrm>
            <a:off x="467544" y="764704"/>
            <a:ext cx="8208912" cy="460648"/>
          </a:xfrm>
        </p:spPr>
        <p:txBody>
          <a:bodyPr>
            <a:noAutofit/>
          </a:bodyPr>
          <a:lstStyle>
            <a:lvl1pPr marL="0" indent="0">
              <a:buNone/>
              <a:defRPr sz="3000" b="1">
                <a:solidFill>
                  <a:srgbClr val="BBA461"/>
                </a:solidFill>
                <a:latin typeface="Arial" panose="020B0604020202020204" pitchFamily="34" charset="0"/>
                <a:cs typeface="Arial" panose="020B06040202020202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a:t>Sub Head</a:t>
            </a:r>
          </a:p>
        </p:txBody>
      </p:sp>
    </p:spTree>
    <p:extLst>
      <p:ext uri="{BB962C8B-B14F-4D97-AF65-F5344CB8AC3E}">
        <p14:creationId xmlns:p14="http://schemas.microsoft.com/office/powerpoint/2010/main" val="13647368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usiness School Title">
    <p:bg>
      <p:bgPr>
        <a:solidFill>
          <a:srgbClr val="25A7DE"/>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11560" y="2204864"/>
            <a:ext cx="7992888" cy="1470025"/>
          </a:xfrm>
        </p:spPr>
        <p:txBody>
          <a:bodyPr anchor="b">
            <a:normAutofit/>
          </a:bodyPr>
          <a:lstStyle>
            <a:lvl1pPr algn="l">
              <a:defRPr sz="7200" b="1">
                <a:solidFill>
                  <a:schemeClr val="bg1"/>
                </a:solidFill>
                <a:latin typeface="Arial" panose="020B0604020202020204" pitchFamily="34" charset="0"/>
                <a:cs typeface="Arial" panose="020B0604020202020204" pitchFamily="34" charset="0"/>
              </a:defRPr>
            </a:lvl1pPr>
          </a:lstStyle>
          <a:p>
            <a:r>
              <a:rPr lang="en-US" dirty="0"/>
              <a:t>Title</a:t>
            </a:r>
            <a:endParaRPr lang="en-GB" dirty="0"/>
          </a:p>
        </p:txBody>
      </p:sp>
      <p:sp>
        <p:nvSpPr>
          <p:cNvPr id="3" name="Subtitle 2"/>
          <p:cNvSpPr>
            <a:spLocks noGrp="1"/>
          </p:cNvSpPr>
          <p:nvPr>
            <p:ph type="subTitle" idx="1" hasCustomPrompt="1"/>
          </p:nvPr>
        </p:nvSpPr>
        <p:spPr>
          <a:xfrm>
            <a:off x="611560" y="4005064"/>
            <a:ext cx="7992888" cy="1656184"/>
          </a:xfrm>
        </p:spPr>
        <p:txBody>
          <a:bodyPr anchor="t">
            <a:normAutofit/>
          </a:bodyPr>
          <a:lstStyle>
            <a:lvl1pPr marL="0" indent="0" algn="l">
              <a:buNone/>
              <a:defRPr sz="3600" b="1">
                <a:solidFill>
                  <a:srgbClr val="131E3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Text</a:t>
            </a:r>
            <a:endParaRPr lang="en-GB" dirty="0"/>
          </a:p>
        </p:txBody>
      </p:sp>
      <p:pic>
        <p:nvPicPr>
          <p:cNvPr id="4" name="Picture 3" descr="UU_EPC_Process (REV).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3528" y="404665"/>
            <a:ext cx="2160240" cy="1542306"/>
          </a:xfrm>
          <a:prstGeom prst="rect">
            <a:avLst/>
          </a:prstGeom>
          <a:solidFill>
            <a:srgbClr val="0070C0">
              <a:alpha val="1000"/>
            </a:srgbClr>
          </a:solidFill>
        </p:spPr>
      </p:pic>
      <p:sp>
        <p:nvSpPr>
          <p:cNvPr id="5" name="TextBox 4"/>
          <p:cNvSpPr txBox="1"/>
          <p:nvPr userDrawn="1"/>
        </p:nvSpPr>
        <p:spPr>
          <a:xfrm>
            <a:off x="3635896" y="404665"/>
            <a:ext cx="4680520" cy="1542306"/>
          </a:xfrm>
          <a:prstGeom prst="rect">
            <a:avLst/>
          </a:prstGeom>
        </p:spPr>
        <p:txBody>
          <a:bodyPr vert="horz" wrap="square" lIns="91440" tIns="45720" rIns="91440" bIns="45720" rtlCol="0" anchor="ctr">
            <a:normAutofit/>
          </a:bodyPr>
          <a:lstStyle/>
          <a:p>
            <a:endParaRPr lang="en-GB" dirty="0"/>
          </a:p>
        </p:txBody>
      </p:sp>
    </p:spTree>
    <p:extLst>
      <p:ext uri="{BB962C8B-B14F-4D97-AF65-F5344CB8AC3E}">
        <p14:creationId xmlns:p14="http://schemas.microsoft.com/office/powerpoint/2010/main" val="40386177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usiness School Title Content 1">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19256" cy="562074"/>
          </a:xfrm>
        </p:spPr>
        <p:txBody>
          <a:bodyPr>
            <a:noAutofit/>
          </a:bodyPr>
          <a:lstStyle>
            <a:lvl1pPr algn="ctr">
              <a:defRPr sz="3600" b="1">
                <a:solidFill>
                  <a:srgbClr val="0DB4E6"/>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4" name="Content Placeholder 3"/>
          <p:cNvSpPr>
            <a:spLocks noGrp="1"/>
          </p:cNvSpPr>
          <p:nvPr>
            <p:ph sz="half" idx="2" hasCustomPrompt="1"/>
          </p:nvPr>
        </p:nvSpPr>
        <p:spPr>
          <a:xfrm>
            <a:off x="467544" y="908720"/>
            <a:ext cx="8280920" cy="4608513"/>
          </a:xfrm>
        </p:spPr>
        <p:txBody>
          <a:bodyPr>
            <a:normAutofit/>
          </a:bodyPr>
          <a:lstStyle>
            <a:lvl1pPr marL="0" indent="0">
              <a:buNone/>
              <a:defRPr sz="2400">
                <a:latin typeface="Arial" panose="020B0604020202020204" pitchFamily="34" charset="0"/>
                <a:cs typeface="Arial" panose="020B06040202020202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a:t>Text</a:t>
            </a:r>
          </a:p>
        </p:txBody>
      </p:sp>
      <p:pic>
        <p:nvPicPr>
          <p:cNvPr id="5" name="Picture 4" descr="UU_EPC_Process.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1520" y="5517232"/>
            <a:ext cx="1656184" cy="1182435"/>
          </a:xfrm>
          <a:prstGeom prst="rect">
            <a:avLst/>
          </a:prstGeom>
        </p:spPr>
      </p:pic>
    </p:spTree>
    <p:extLst>
      <p:ext uri="{BB962C8B-B14F-4D97-AF65-F5344CB8AC3E}">
        <p14:creationId xmlns:p14="http://schemas.microsoft.com/office/powerpoint/2010/main" val="2724794360"/>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Business School Content 2">
    <p:spTree>
      <p:nvGrpSpPr>
        <p:cNvPr id="1" name=""/>
        <p:cNvGrpSpPr/>
        <p:nvPr/>
      </p:nvGrpSpPr>
      <p:grpSpPr>
        <a:xfrm>
          <a:off x="0" y="0"/>
          <a:ext cx="0" cy="0"/>
          <a:chOff x="0" y="0"/>
          <a:chExt cx="0" cy="0"/>
        </a:xfrm>
      </p:grpSpPr>
      <p:pic>
        <p:nvPicPr>
          <p:cNvPr id="6" name="Picture 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512" y="1"/>
            <a:ext cx="62865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2" name="Title 1"/>
          <p:cNvSpPr>
            <a:spLocks noGrp="1"/>
          </p:cNvSpPr>
          <p:nvPr>
            <p:ph type="title"/>
          </p:nvPr>
        </p:nvSpPr>
        <p:spPr>
          <a:xfrm>
            <a:off x="457200" y="274638"/>
            <a:ext cx="8219256" cy="562074"/>
          </a:xfrm>
        </p:spPr>
        <p:txBody>
          <a:bodyPr>
            <a:noAutofit/>
          </a:bodyPr>
          <a:lstStyle>
            <a:lvl1pPr algn="l">
              <a:defRPr sz="3600" b="1">
                <a:solidFill>
                  <a:srgbClr val="0DB4E6"/>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Content Placeholder 2"/>
          <p:cNvSpPr>
            <a:spLocks noGrp="1"/>
          </p:cNvSpPr>
          <p:nvPr>
            <p:ph sz="half" idx="1" hasCustomPrompt="1"/>
          </p:nvPr>
        </p:nvSpPr>
        <p:spPr>
          <a:xfrm>
            <a:off x="467544" y="764704"/>
            <a:ext cx="8208912" cy="460648"/>
          </a:xfrm>
        </p:spPr>
        <p:txBody>
          <a:bodyPr>
            <a:noAutofit/>
          </a:bodyPr>
          <a:lstStyle>
            <a:lvl1pPr marL="0" indent="0">
              <a:buNone/>
              <a:defRPr sz="3000" b="1">
                <a:solidFill>
                  <a:srgbClr val="8D8C8D"/>
                </a:solidFill>
                <a:latin typeface="Arial" panose="020B0604020202020204" pitchFamily="34" charset="0"/>
                <a:cs typeface="Arial" panose="020B06040202020202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a:t>Sub Head</a:t>
            </a:r>
          </a:p>
        </p:txBody>
      </p:sp>
      <p:sp>
        <p:nvSpPr>
          <p:cNvPr id="4" name="Content Placeholder 3"/>
          <p:cNvSpPr>
            <a:spLocks noGrp="1"/>
          </p:cNvSpPr>
          <p:nvPr>
            <p:ph sz="half" idx="2" hasCustomPrompt="1"/>
          </p:nvPr>
        </p:nvSpPr>
        <p:spPr>
          <a:xfrm>
            <a:off x="467544" y="1600201"/>
            <a:ext cx="8280920" cy="3917032"/>
          </a:xfrm>
        </p:spPr>
        <p:txBody>
          <a:bodyPr>
            <a:normAutofit/>
          </a:bodyPr>
          <a:lstStyle>
            <a:lvl1pPr marL="0" indent="0">
              <a:buNone/>
              <a:defRPr sz="2400">
                <a:latin typeface="Arial" panose="020B0604020202020204" pitchFamily="34" charset="0"/>
                <a:cs typeface="Arial" panose="020B06040202020202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a:t>Text</a:t>
            </a:r>
          </a:p>
        </p:txBody>
      </p:sp>
      <p:pic>
        <p:nvPicPr>
          <p:cNvPr id="5" name="Picture 4" descr="UU_EPC_Pantone.ep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67544" y="5661248"/>
            <a:ext cx="1267597" cy="817648"/>
          </a:xfrm>
          <a:prstGeom prst="rect">
            <a:avLst/>
          </a:prstGeom>
        </p:spPr>
      </p:pic>
    </p:spTree>
    <p:extLst>
      <p:ext uri="{BB962C8B-B14F-4D97-AF65-F5344CB8AC3E}">
        <p14:creationId xmlns:p14="http://schemas.microsoft.com/office/powerpoint/2010/main" val="16676124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9C6AE1-2333-4445-AAE9-F4505DEEB201}" type="datetimeFigureOut">
              <a:rPr lang="en-GB" smtClean="0"/>
              <a:t>03/07/2023</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D5DD6A-4F4B-48C0-931C-A060E8E98EED}" type="slidenum">
              <a:rPr lang="en-GB" smtClean="0"/>
              <a:t>‹#›</a:t>
            </a:fld>
            <a:endParaRPr lang="en-GB" dirty="0"/>
          </a:p>
        </p:txBody>
      </p:sp>
    </p:spTree>
    <p:extLst>
      <p:ext uri="{BB962C8B-B14F-4D97-AF65-F5344CB8AC3E}">
        <p14:creationId xmlns:p14="http://schemas.microsoft.com/office/powerpoint/2010/main" val="268446480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75" r:id="rId3"/>
    <p:sldLayoutId id="2147483676" r:id="rId4"/>
    <p:sldLayoutId id="2147483683" r:id="rId5"/>
    <p:sldLayoutId id="2147483677" r:id="rId6"/>
    <p:sldLayoutId id="2147483690" r:id="rId7"/>
    <p:sldLayoutId id="2147483691" r:id="rId8"/>
    <p:sldLayoutId id="2147483692" r:id="rId9"/>
    <p:sldLayoutId id="2147483693" r:id="rId10"/>
    <p:sldLayoutId id="214748369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hyperlink" Target="mailto:esmond.birnie@ulster.ac.uk"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55576" y="2132856"/>
            <a:ext cx="7772400" cy="2448272"/>
          </a:xfrm>
        </p:spPr>
        <p:txBody>
          <a:bodyPr>
            <a:normAutofit fontScale="90000"/>
          </a:bodyPr>
          <a:lstStyle/>
          <a:p>
            <a:br>
              <a:rPr lang="en-GB" sz="2700" i="1" dirty="0"/>
            </a:br>
            <a:r>
              <a:rPr lang="en-GB" sz="2700" i="1" dirty="0"/>
              <a:t>A Christian Perspective on Economic Growth- “Moderately PRO”</a:t>
            </a:r>
            <a:r>
              <a:rPr lang="en-GB" sz="3600" i="1" dirty="0">
                <a:latin typeface="Arial"/>
                <a:cs typeface="Arial"/>
              </a:rPr>
              <a:t> </a:t>
            </a:r>
            <a:br>
              <a:rPr lang="en-GB" sz="2700" dirty="0"/>
            </a:br>
            <a:br>
              <a:rPr lang="en-GB" sz="2700" dirty="0"/>
            </a:br>
            <a:r>
              <a:rPr lang="en-GB" sz="2800" dirty="0">
                <a:solidFill>
                  <a:schemeClr val="bg1"/>
                </a:solidFill>
                <a:latin typeface="Arial"/>
                <a:cs typeface="Arial"/>
              </a:rPr>
              <a:t>Dr Esmond Birnie,  Senior Economist at Ulster University Business School </a:t>
            </a:r>
            <a:br>
              <a:rPr lang="en-GB" sz="2800" dirty="0"/>
            </a:br>
            <a:br>
              <a:rPr lang="en-GB" sz="2800" dirty="0"/>
            </a:br>
            <a:br>
              <a:rPr lang="en-GB" sz="2800" dirty="0"/>
            </a:br>
            <a:br>
              <a:rPr lang="en-GB" sz="2800" dirty="0"/>
            </a:br>
            <a:r>
              <a:rPr lang="en-GB" sz="2800" dirty="0">
                <a:solidFill>
                  <a:schemeClr val="bg1"/>
                </a:solidFill>
                <a:latin typeface="Arial"/>
                <a:cs typeface="Arial"/>
              </a:rPr>
              <a:t>Friday 7 July 2023 </a:t>
            </a:r>
            <a:br>
              <a:rPr lang="en-GB" sz="3200" dirty="0"/>
            </a:br>
            <a:br>
              <a:rPr lang="en-GB" sz="2700" dirty="0"/>
            </a:br>
            <a:br>
              <a:rPr lang="en-GB" dirty="0"/>
            </a:br>
            <a:br>
              <a:rPr lang="en-GB" dirty="0"/>
            </a:br>
            <a:br>
              <a:rPr lang="en-GB" dirty="0"/>
            </a:br>
            <a:br>
              <a:rPr lang="en-GB" dirty="0"/>
            </a:br>
            <a:endParaRPr lang="en-GB" dirty="0">
              <a:solidFill>
                <a:schemeClr val="bg1"/>
              </a:solidFill>
            </a:endParaRPr>
          </a:p>
        </p:txBody>
      </p:sp>
    </p:spTree>
    <p:extLst>
      <p:ext uri="{BB962C8B-B14F-4D97-AF65-F5344CB8AC3E}">
        <p14:creationId xmlns:p14="http://schemas.microsoft.com/office/powerpoint/2010/main" val="40876237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376" y="692696"/>
            <a:ext cx="8219256" cy="562074"/>
          </a:xfrm>
        </p:spPr>
        <p:txBody>
          <a:bodyPr/>
          <a:lstStyle/>
          <a:p>
            <a:pPr algn="ctr"/>
            <a:r>
              <a:rPr lang="en-GB" sz="4000" dirty="0"/>
              <a:t>Thank you </a:t>
            </a:r>
            <a:br>
              <a:rPr lang="en-GB" sz="4000" dirty="0"/>
            </a:br>
            <a:r>
              <a:rPr lang="en-GB" sz="4000" dirty="0"/>
              <a:t>Looking forward to discussion</a:t>
            </a:r>
            <a:br>
              <a:rPr lang="en-GB" sz="4000" dirty="0"/>
            </a:br>
            <a:endParaRPr lang="en-GB" sz="4000" dirty="0"/>
          </a:p>
        </p:txBody>
      </p:sp>
      <p:sp>
        <p:nvSpPr>
          <p:cNvPr id="5" name="Rectangle 4"/>
          <p:cNvSpPr/>
          <p:nvPr/>
        </p:nvSpPr>
        <p:spPr>
          <a:xfrm>
            <a:off x="1316820" y="1554301"/>
            <a:ext cx="7004810" cy="3170099"/>
          </a:xfrm>
          <a:prstGeom prst="rect">
            <a:avLst/>
          </a:prstGeom>
        </p:spPr>
        <p:txBody>
          <a:bodyPr wrap="square" lIns="91440" tIns="45720" rIns="91440" bIns="45720" anchor="t">
            <a:spAutoFit/>
          </a:bodyPr>
          <a:lstStyle/>
          <a:p>
            <a:r>
              <a:rPr lang="en-GB" sz="4000" b="1" i="1" dirty="0"/>
              <a:t>Dr Esmond Birnie</a:t>
            </a:r>
          </a:p>
          <a:p>
            <a:r>
              <a:rPr lang="en-GB" sz="4000" b="1" i="1" dirty="0"/>
              <a:t>07703 184459</a:t>
            </a:r>
          </a:p>
          <a:p>
            <a:r>
              <a:rPr lang="en-GB" sz="4000" b="1" i="1" dirty="0">
                <a:hlinkClick r:id="rId2"/>
              </a:rPr>
              <a:t>esmond.birnie@ulster.ac.uk</a:t>
            </a:r>
            <a:endParaRPr lang="en-GB" sz="4000" b="1" i="1" dirty="0"/>
          </a:p>
          <a:p>
            <a:endParaRPr lang="en-GB" sz="4000" b="1" i="1" dirty="0"/>
          </a:p>
          <a:p>
            <a:endParaRPr lang="en-GB" sz="4000" b="1" i="1" dirty="0">
              <a:cs typeface="Calibri"/>
            </a:endParaRPr>
          </a:p>
        </p:txBody>
      </p:sp>
    </p:spTree>
    <p:extLst>
      <p:ext uri="{BB962C8B-B14F-4D97-AF65-F5344CB8AC3E}">
        <p14:creationId xmlns:p14="http://schemas.microsoft.com/office/powerpoint/2010/main" val="12581111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27CC1-769B-4227-9FC9-6A1A1D3CB1CB}"/>
              </a:ext>
            </a:extLst>
          </p:cNvPr>
          <p:cNvSpPr>
            <a:spLocks noGrp="1"/>
          </p:cNvSpPr>
          <p:nvPr>
            <p:ph type="title"/>
          </p:nvPr>
        </p:nvSpPr>
        <p:spPr/>
        <p:txBody>
          <a:bodyPr/>
          <a:lstStyle/>
          <a:p>
            <a:r>
              <a:rPr lang="en-GB" dirty="0"/>
              <a:t>Introduction </a:t>
            </a:r>
          </a:p>
        </p:txBody>
      </p:sp>
      <p:sp>
        <p:nvSpPr>
          <p:cNvPr id="3" name="Content Placeholder 2">
            <a:extLst>
              <a:ext uri="{FF2B5EF4-FFF2-40B4-BE49-F238E27FC236}">
                <a16:creationId xmlns:a16="http://schemas.microsoft.com/office/drawing/2014/main" id="{45486ECB-7052-49B5-91AD-3C067D4149C8}"/>
              </a:ext>
            </a:extLst>
          </p:cNvPr>
          <p:cNvSpPr>
            <a:spLocks noGrp="1"/>
          </p:cNvSpPr>
          <p:nvPr>
            <p:ph sz="half" idx="1"/>
          </p:nvPr>
        </p:nvSpPr>
        <p:spPr/>
        <p:txBody>
          <a:bodyPr/>
          <a:lstStyle/>
          <a:p>
            <a:r>
              <a:rPr lang="en-GB" dirty="0"/>
              <a:t>Conclusion + broad approach</a:t>
            </a:r>
          </a:p>
        </p:txBody>
      </p:sp>
      <p:sp>
        <p:nvSpPr>
          <p:cNvPr id="4" name="Content Placeholder 3">
            <a:extLst>
              <a:ext uri="{FF2B5EF4-FFF2-40B4-BE49-F238E27FC236}">
                <a16:creationId xmlns:a16="http://schemas.microsoft.com/office/drawing/2014/main" id="{D0BD38E2-EA76-4EF3-BD25-A753DFFDAFCC}"/>
              </a:ext>
            </a:extLst>
          </p:cNvPr>
          <p:cNvSpPr>
            <a:spLocks noGrp="1"/>
          </p:cNvSpPr>
          <p:nvPr>
            <p:ph sz="half" idx="2"/>
          </p:nvPr>
        </p:nvSpPr>
        <p:spPr/>
        <p:txBody>
          <a:bodyPr>
            <a:noAutofit/>
          </a:bodyPr>
          <a:lstStyle/>
          <a:p>
            <a:pPr marL="285750" indent="-285750" algn="just">
              <a:buFont typeface="Arial" panose="020B0604020202020204" pitchFamily="34" charset="0"/>
              <a:buChar char="•"/>
            </a:pPr>
            <a:r>
              <a:rPr lang="en-GB" sz="1800" dirty="0"/>
              <a:t>Growth not the highest good but does seem to have been part of God’s purposes and probably still is part of those purposes.</a:t>
            </a:r>
          </a:p>
          <a:p>
            <a:pPr marL="285750" indent="-285750" algn="just">
              <a:buFont typeface="Arial" panose="020B0604020202020204" pitchFamily="34" charset="0"/>
              <a:buChar char="•"/>
            </a:pPr>
            <a:r>
              <a:rPr lang="en-GB" sz="1800" dirty="0"/>
              <a:t>Base the latter on what the Bible (Creation, Fall, Redemption, Last Things) seems to imply about economic growth.</a:t>
            </a:r>
          </a:p>
          <a:p>
            <a:pPr marL="285750" indent="-285750" algn="just">
              <a:buFont typeface="Arial" panose="020B0604020202020204" pitchFamily="34" charset="0"/>
              <a:buChar char="•"/>
            </a:pPr>
            <a:r>
              <a:rPr lang="en-GB" sz="1800" dirty="0"/>
              <a:t>“…our beliefs about economic growth are almost religious…” (Raworth, 2022, </a:t>
            </a:r>
            <a:r>
              <a:rPr lang="en-GB" sz="1800" i="1" dirty="0"/>
              <a:t>Doughnut Economics</a:t>
            </a:r>
            <a:r>
              <a:rPr lang="en-GB" sz="1800" dirty="0"/>
              <a:t>, p. 243).</a:t>
            </a:r>
          </a:p>
          <a:p>
            <a:pPr algn="just"/>
            <a:endParaRPr lang="en-GB" sz="1800" dirty="0"/>
          </a:p>
          <a:p>
            <a:pPr algn="just"/>
            <a:endParaRPr lang="en-GB" sz="1800" dirty="0"/>
          </a:p>
          <a:p>
            <a:pPr algn="just"/>
            <a:endParaRPr lang="en-GB" sz="1800" dirty="0"/>
          </a:p>
        </p:txBody>
      </p:sp>
      <p:pic>
        <p:nvPicPr>
          <p:cNvPr id="8" name="Picture 7">
            <a:extLst>
              <a:ext uri="{FF2B5EF4-FFF2-40B4-BE49-F238E27FC236}">
                <a16:creationId xmlns:a16="http://schemas.microsoft.com/office/drawing/2014/main" id="{12B05152-59A4-C2FD-BCD8-EBDE28EDB794}"/>
              </a:ext>
            </a:extLst>
          </p:cNvPr>
          <p:cNvPicPr>
            <a:picLocks noChangeAspect="1"/>
          </p:cNvPicPr>
          <p:nvPr/>
        </p:nvPicPr>
        <p:blipFill>
          <a:blip r:embed="rId2"/>
          <a:stretch>
            <a:fillRect/>
          </a:stretch>
        </p:blipFill>
        <p:spPr>
          <a:xfrm>
            <a:off x="0" y="3429000"/>
            <a:ext cx="4716016" cy="3312368"/>
          </a:xfrm>
          <a:prstGeom prst="rect">
            <a:avLst/>
          </a:prstGeom>
        </p:spPr>
      </p:pic>
      <p:pic>
        <p:nvPicPr>
          <p:cNvPr id="9" name="Picture 8">
            <a:extLst>
              <a:ext uri="{FF2B5EF4-FFF2-40B4-BE49-F238E27FC236}">
                <a16:creationId xmlns:a16="http://schemas.microsoft.com/office/drawing/2014/main" id="{902B0792-5BA7-4EA4-A1DA-BE02AFFB312F}"/>
              </a:ext>
            </a:extLst>
          </p:cNvPr>
          <p:cNvPicPr>
            <a:picLocks noChangeAspect="1"/>
          </p:cNvPicPr>
          <p:nvPr/>
        </p:nvPicPr>
        <p:blipFill>
          <a:blip r:embed="rId3"/>
          <a:stretch>
            <a:fillRect/>
          </a:stretch>
        </p:blipFill>
        <p:spPr>
          <a:xfrm>
            <a:off x="4427476" y="3428999"/>
            <a:ext cx="1945232" cy="3154362"/>
          </a:xfrm>
          <a:prstGeom prst="rect">
            <a:avLst/>
          </a:prstGeom>
        </p:spPr>
      </p:pic>
      <p:pic>
        <p:nvPicPr>
          <p:cNvPr id="10" name="Picture 9">
            <a:extLst>
              <a:ext uri="{FF2B5EF4-FFF2-40B4-BE49-F238E27FC236}">
                <a16:creationId xmlns:a16="http://schemas.microsoft.com/office/drawing/2014/main" id="{2E513CE8-7C97-FFB3-FC1B-A0CED9A619D6}"/>
              </a:ext>
            </a:extLst>
          </p:cNvPr>
          <p:cNvPicPr>
            <a:picLocks noChangeAspect="1"/>
          </p:cNvPicPr>
          <p:nvPr/>
        </p:nvPicPr>
        <p:blipFill>
          <a:blip r:embed="rId4"/>
          <a:stretch>
            <a:fillRect/>
          </a:stretch>
        </p:blipFill>
        <p:spPr>
          <a:xfrm>
            <a:off x="6804248" y="3428999"/>
            <a:ext cx="2339752" cy="3154362"/>
          </a:xfrm>
          <a:prstGeom prst="rect">
            <a:avLst/>
          </a:prstGeom>
        </p:spPr>
      </p:pic>
    </p:spTree>
    <p:extLst>
      <p:ext uri="{BB962C8B-B14F-4D97-AF65-F5344CB8AC3E}">
        <p14:creationId xmlns:p14="http://schemas.microsoft.com/office/powerpoint/2010/main" val="23588696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45275-0467-21BC-D3C6-F8A38562D301}"/>
              </a:ext>
            </a:extLst>
          </p:cNvPr>
          <p:cNvSpPr>
            <a:spLocks noGrp="1"/>
          </p:cNvSpPr>
          <p:nvPr>
            <p:ph type="title"/>
          </p:nvPr>
        </p:nvSpPr>
        <p:spPr/>
        <p:txBody>
          <a:bodyPr/>
          <a:lstStyle/>
          <a:p>
            <a:r>
              <a:rPr lang="en-GB" dirty="0"/>
              <a:t>Biblical Creation &amp; economic growth</a:t>
            </a:r>
          </a:p>
        </p:txBody>
      </p:sp>
      <p:sp>
        <p:nvSpPr>
          <p:cNvPr id="3" name="Content Placeholder 2">
            <a:extLst>
              <a:ext uri="{FF2B5EF4-FFF2-40B4-BE49-F238E27FC236}">
                <a16:creationId xmlns:a16="http://schemas.microsoft.com/office/drawing/2014/main" id="{099F1533-B265-BE61-A61E-68B626981BAE}"/>
              </a:ext>
            </a:extLst>
          </p:cNvPr>
          <p:cNvSpPr>
            <a:spLocks noGrp="1"/>
          </p:cNvSpPr>
          <p:nvPr>
            <p:ph sz="half" idx="1"/>
          </p:nvPr>
        </p:nvSpPr>
        <p:spPr/>
        <p:txBody>
          <a:bodyPr/>
          <a:lstStyle/>
          <a:p>
            <a:endParaRPr lang="en-GB"/>
          </a:p>
        </p:txBody>
      </p:sp>
      <p:sp>
        <p:nvSpPr>
          <p:cNvPr id="4" name="Content Placeholder 3">
            <a:extLst>
              <a:ext uri="{FF2B5EF4-FFF2-40B4-BE49-F238E27FC236}">
                <a16:creationId xmlns:a16="http://schemas.microsoft.com/office/drawing/2014/main" id="{D261B01F-3998-E92D-12CF-ED69D0FDF7D9}"/>
              </a:ext>
            </a:extLst>
          </p:cNvPr>
          <p:cNvSpPr>
            <a:spLocks noGrp="1"/>
          </p:cNvSpPr>
          <p:nvPr>
            <p:ph sz="half" idx="2"/>
          </p:nvPr>
        </p:nvSpPr>
        <p:spPr/>
        <p:txBody>
          <a:bodyPr/>
          <a:lstStyle/>
          <a:p>
            <a:pPr marL="342900" indent="-342900">
              <a:buFont typeface="Arial" panose="020B0604020202020204" pitchFamily="34" charset="0"/>
              <a:buChar char="•"/>
            </a:pPr>
            <a:r>
              <a:rPr lang="en-GB" dirty="0"/>
              <a:t>Genesis 1:26, 28 “…</a:t>
            </a:r>
            <a:r>
              <a:rPr lang="en-GB" dirty="0" err="1"/>
              <a:t>fruitful..multiply</a:t>
            </a:r>
            <a:r>
              <a:rPr lang="en-GB" dirty="0"/>
              <a:t>…fill the earth…subdue…dominion…”</a:t>
            </a:r>
          </a:p>
          <a:p>
            <a:pPr marL="342900" indent="-342900">
              <a:buFont typeface="Arial" panose="020B0604020202020204" pitchFamily="34" charset="0"/>
              <a:buChar char="•"/>
            </a:pPr>
            <a:r>
              <a:rPr lang="en-GB" dirty="0"/>
              <a:t>Clear endorsement/command for growth of human population. Population growth leads to growth of L (“N”) and hence growth of Q (“Y”) in the aggregate production function.</a:t>
            </a:r>
          </a:p>
          <a:p>
            <a:pPr marL="342900" indent="-342900">
              <a:buFont typeface="Arial" panose="020B0604020202020204" pitchFamily="34" charset="0"/>
              <a:buChar char="•"/>
            </a:pPr>
            <a:r>
              <a:rPr lang="en-GB" dirty="0"/>
              <a:t>Less explicitly, still implied, a mandate for growth in Q/L as well.</a:t>
            </a:r>
          </a:p>
          <a:p>
            <a:pPr marL="342900" indent="-342900">
              <a:buFont typeface="Arial" panose="020B0604020202020204" pitchFamily="34" charset="0"/>
              <a:buChar char="•"/>
            </a:pPr>
            <a:endParaRPr lang="en-GB" dirty="0"/>
          </a:p>
        </p:txBody>
      </p:sp>
      <p:pic>
        <p:nvPicPr>
          <p:cNvPr id="5" name="Picture 4">
            <a:extLst>
              <a:ext uri="{FF2B5EF4-FFF2-40B4-BE49-F238E27FC236}">
                <a16:creationId xmlns:a16="http://schemas.microsoft.com/office/drawing/2014/main" id="{FFEA63DB-6337-1D11-8DC2-8BF654F21455}"/>
              </a:ext>
            </a:extLst>
          </p:cNvPr>
          <p:cNvPicPr>
            <a:picLocks noChangeAspect="1"/>
          </p:cNvPicPr>
          <p:nvPr/>
        </p:nvPicPr>
        <p:blipFill>
          <a:blip r:embed="rId2"/>
          <a:stretch>
            <a:fillRect/>
          </a:stretch>
        </p:blipFill>
        <p:spPr>
          <a:xfrm>
            <a:off x="3595687" y="4509120"/>
            <a:ext cx="4144665" cy="2348879"/>
          </a:xfrm>
          <a:prstGeom prst="rect">
            <a:avLst/>
          </a:prstGeom>
        </p:spPr>
      </p:pic>
    </p:spTree>
    <p:extLst>
      <p:ext uri="{BB962C8B-B14F-4D97-AF65-F5344CB8AC3E}">
        <p14:creationId xmlns:p14="http://schemas.microsoft.com/office/powerpoint/2010/main" val="7991596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419A36-E6FF-FEB9-BA33-2AA63E59C7C5}"/>
              </a:ext>
            </a:extLst>
          </p:cNvPr>
          <p:cNvSpPr>
            <a:spLocks noGrp="1"/>
          </p:cNvSpPr>
          <p:nvPr>
            <p:ph type="title"/>
          </p:nvPr>
        </p:nvSpPr>
        <p:spPr/>
        <p:txBody>
          <a:bodyPr/>
          <a:lstStyle/>
          <a:p>
            <a:r>
              <a:rPr lang="en-GB" dirty="0"/>
              <a:t>Also, can go from creation to growth</a:t>
            </a:r>
          </a:p>
        </p:txBody>
      </p:sp>
      <p:sp>
        <p:nvSpPr>
          <p:cNvPr id="3" name="Content Placeholder 2">
            <a:extLst>
              <a:ext uri="{FF2B5EF4-FFF2-40B4-BE49-F238E27FC236}">
                <a16:creationId xmlns:a16="http://schemas.microsoft.com/office/drawing/2014/main" id="{191ECED6-1330-708B-A83C-CDE79E1B57CA}"/>
              </a:ext>
            </a:extLst>
          </p:cNvPr>
          <p:cNvSpPr>
            <a:spLocks noGrp="1"/>
          </p:cNvSpPr>
          <p:nvPr>
            <p:ph sz="half" idx="1"/>
          </p:nvPr>
        </p:nvSpPr>
        <p:spPr/>
        <p:txBody>
          <a:bodyPr/>
          <a:lstStyle/>
          <a:p>
            <a:r>
              <a:rPr lang="en-GB" dirty="0"/>
              <a:t>Via Imago Dei and hence creativity</a:t>
            </a:r>
          </a:p>
        </p:txBody>
      </p:sp>
      <p:sp>
        <p:nvSpPr>
          <p:cNvPr id="4" name="Content Placeholder 3">
            <a:extLst>
              <a:ext uri="{FF2B5EF4-FFF2-40B4-BE49-F238E27FC236}">
                <a16:creationId xmlns:a16="http://schemas.microsoft.com/office/drawing/2014/main" id="{19969A72-4883-073F-EA37-1A01A2AABE7A}"/>
              </a:ext>
            </a:extLst>
          </p:cNvPr>
          <p:cNvSpPr>
            <a:spLocks noGrp="1"/>
          </p:cNvSpPr>
          <p:nvPr>
            <p:ph sz="half" idx="2"/>
          </p:nvPr>
        </p:nvSpPr>
        <p:spPr>
          <a:xfrm>
            <a:off x="251520" y="1556792"/>
            <a:ext cx="8219257" cy="3917032"/>
          </a:xfrm>
        </p:spPr>
        <p:txBody>
          <a:bodyPr/>
          <a:lstStyle/>
          <a:p>
            <a:pPr marL="342900" indent="-342900">
              <a:buFont typeface="Arial" panose="020B0604020202020204" pitchFamily="34" charset="0"/>
              <a:buChar char="•"/>
            </a:pPr>
            <a:r>
              <a:rPr lang="en-GB" dirty="0"/>
              <a:t>“</a:t>
            </a:r>
            <a:r>
              <a:rPr lang="en-GB" i="1" dirty="0"/>
              <a:t>As long as successive generations steward resources creatively, invent new services that have value for others, or find new efficiencies in production that free resources for other good uses, there will be growth”.</a:t>
            </a:r>
          </a:p>
          <a:p>
            <a:pPr marL="342900" indent="-342900">
              <a:buFont typeface="Arial" panose="020B0604020202020204" pitchFamily="34" charset="0"/>
              <a:buChar char="•"/>
            </a:pPr>
            <a:endParaRPr lang="en-GB" i="1" dirty="0"/>
          </a:p>
          <a:p>
            <a:r>
              <a:rPr lang="en-GB" dirty="0"/>
              <a:t>Conclusion of E.S. </a:t>
            </a:r>
            <a:r>
              <a:rPr lang="en-GB" dirty="0" err="1"/>
              <a:t>Noell</a:t>
            </a:r>
            <a:r>
              <a:rPr lang="en-GB" dirty="0"/>
              <a:t> and S.L.S. Smith 2020, “Economics, Theology and the Case for Economic Growth”, </a:t>
            </a:r>
            <a:r>
              <a:rPr lang="en-GB" i="1" dirty="0"/>
              <a:t>Christian Scholars Review.</a:t>
            </a:r>
            <a:endParaRPr lang="en-GB" dirty="0"/>
          </a:p>
          <a:p>
            <a:pPr marL="342900" indent="-342900">
              <a:buFont typeface="Arial" panose="020B0604020202020204" pitchFamily="34" charset="0"/>
              <a:buChar char="•"/>
            </a:pPr>
            <a:endParaRPr lang="en-GB" dirty="0"/>
          </a:p>
          <a:p>
            <a:endParaRPr lang="en-GB" dirty="0"/>
          </a:p>
        </p:txBody>
      </p:sp>
      <p:pic>
        <p:nvPicPr>
          <p:cNvPr id="5" name="Picture 4">
            <a:extLst>
              <a:ext uri="{FF2B5EF4-FFF2-40B4-BE49-F238E27FC236}">
                <a16:creationId xmlns:a16="http://schemas.microsoft.com/office/drawing/2014/main" id="{D0F0BAC8-5A6F-0083-D3F0-5A90D34482B4}"/>
              </a:ext>
            </a:extLst>
          </p:cNvPr>
          <p:cNvPicPr>
            <a:picLocks noChangeAspect="1"/>
          </p:cNvPicPr>
          <p:nvPr/>
        </p:nvPicPr>
        <p:blipFill>
          <a:blip r:embed="rId2"/>
          <a:stretch>
            <a:fillRect/>
          </a:stretch>
        </p:blipFill>
        <p:spPr>
          <a:xfrm>
            <a:off x="4211960" y="4324106"/>
            <a:ext cx="1728192" cy="2564904"/>
          </a:xfrm>
          <a:prstGeom prst="rect">
            <a:avLst/>
          </a:prstGeom>
        </p:spPr>
      </p:pic>
    </p:spTree>
    <p:extLst>
      <p:ext uri="{BB962C8B-B14F-4D97-AF65-F5344CB8AC3E}">
        <p14:creationId xmlns:p14="http://schemas.microsoft.com/office/powerpoint/2010/main" val="7532044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6C7B8-AA80-29ED-D7F7-AC8C5FEEB676}"/>
              </a:ext>
            </a:extLst>
          </p:cNvPr>
          <p:cNvSpPr>
            <a:spLocks noGrp="1"/>
          </p:cNvSpPr>
          <p:nvPr>
            <p:ph type="title"/>
          </p:nvPr>
        </p:nvSpPr>
        <p:spPr/>
        <p:txBody>
          <a:bodyPr/>
          <a:lstStyle/>
          <a:p>
            <a:r>
              <a:rPr lang="en-GB" dirty="0"/>
              <a:t>Biblical Fall &amp; economic growth</a:t>
            </a:r>
          </a:p>
        </p:txBody>
      </p:sp>
      <p:sp>
        <p:nvSpPr>
          <p:cNvPr id="3" name="Content Placeholder 2">
            <a:extLst>
              <a:ext uri="{FF2B5EF4-FFF2-40B4-BE49-F238E27FC236}">
                <a16:creationId xmlns:a16="http://schemas.microsoft.com/office/drawing/2014/main" id="{FCD3D68A-52F8-5800-9970-712815DF2FC9}"/>
              </a:ext>
            </a:extLst>
          </p:cNvPr>
          <p:cNvSpPr>
            <a:spLocks noGrp="1"/>
          </p:cNvSpPr>
          <p:nvPr>
            <p:ph sz="half" idx="1"/>
          </p:nvPr>
        </p:nvSpPr>
        <p:spPr/>
        <p:txBody>
          <a:bodyPr/>
          <a:lstStyle/>
          <a:p>
            <a:r>
              <a:rPr lang="en-GB" dirty="0"/>
              <a:t>Sin is now here and so…</a:t>
            </a:r>
          </a:p>
        </p:txBody>
      </p:sp>
      <p:sp>
        <p:nvSpPr>
          <p:cNvPr id="4" name="Content Placeholder 3">
            <a:extLst>
              <a:ext uri="{FF2B5EF4-FFF2-40B4-BE49-F238E27FC236}">
                <a16:creationId xmlns:a16="http://schemas.microsoft.com/office/drawing/2014/main" id="{2D3AC3B4-596B-11E2-12AA-EF9147D8AB88}"/>
              </a:ext>
            </a:extLst>
          </p:cNvPr>
          <p:cNvSpPr>
            <a:spLocks noGrp="1"/>
          </p:cNvSpPr>
          <p:nvPr>
            <p:ph sz="half" idx="2"/>
          </p:nvPr>
        </p:nvSpPr>
        <p:spPr/>
        <p:txBody>
          <a:bodyPr>
            <a:normAutofit lnSpcReduction="10000"/>
          </a:bodyPr>
          <a:lstStyle/>
          <a:p>
            <a:pPr marL="342900" indent="-342900">
              <a:buFont typeface="Arial" panose="020B0604020202020204" pitchFamily="34" charset="0"/>
              <a:buChar char="•"/>
            </a:pPr>
            <a:r>
              <a:rPr lang="en-GB" dirty="0"/>
              <a:t>God’s curse makes growth harder (Genesis 3:17-19) but not impossible.</a:t>
            </a:r>
          </a:p>
          <a:p>
            <a:pPr marL="342900" indent="-342900">
              <a:buFont typeface="Arial" panose="020B0604020202020204" pitchFamily="34" charset="0"/>
              <a:buChar char="•"/>
            </a:pPr>
            <a:r>
              <a:rPr lang="en-GB" dirty="0"/>
              <a:t>The Genesis 1:26, 28 “cultural mandate” is still there and has been partly achieved (even if often by non-believers, see the music and metals in Genesis 4).</a:t>
            </a:r>
          </a:p>
          <a:p>
            <a:pPr marL="342900" indent="-342900">
              <a:buFont typeface="Arial" panose="020B0604020202020204" pitchFamily="34" charset="0"/>
              <a:buChar char="•"/>
            </a:pPr>
            <a:r>
              <a:rPr lang="en-GB" dirty="0"/>
              <a:t>From Genesis 3:21 God has continued to show (material) kindness to the whole of humanity. There has been a “common grace”(Matt. 5:45 rain on all), part of that government/rule of law- a good thing (even if always flawed) in itself and also (North, Barro et al) a pre-condition for growth.</a:t>
            </a:r>
          </a:p>
        </p:txBody>
      </p:sp>
      <p:pic>
        <p:nvPicPr>
          <p:cNvPr id="5" name="Picture 4">
            <a:extLst>
              <a:ext uri="{FF2B5EF4-FFF2-40B4-BE49-F238E27FC236}">
                <a16:creationId xmlns:a16="http://schemas.microsoft.com/office/drawing/2014/main" id="{611024D1-281B-309F-D7E1-C8A799DE4C09}"/>
              </a:ext>
            </a:extLst>
          </p:cNvPr>
          <p:cNvPicPr>
            <a:picLocks noChangeAspect="1"/>
          </p:cNvPicPr>
          <p:nvPr/>
        </p:nvPicPr>
        <p:blipFill>
          <a:blip r:embed="rId2"/>
          <a:stretch>
            <a:fillRect/>
          </a:stretch>
        </p:blipFill>
        <p:spPr>
          <a:xfrm>
            <a:off x="2483768" y="5517233"/>
            <a:ext cx="2304256" cy="1327177"/>
          </a:xfrm>
          <a:prstGeom prst="rect">
            <a:avLst/>
          </a:prstGeom>
        </p:spPr>
      </p:pic>
      <p:pic>
        <p:nvPicPr>
          <p:cNvPr id="6" name="Picture 5">
            <a:extLst>
              <a:ext uri="{FF2B5EF4-FFF2-40B4-BE49-F238E27FC236}">
                <a16:creationId xmlns:a16="http://schemas.microsoft.com/office/drawing/2014/main" id="{59B78FFF-A980-D09F-4811-4084C6609DB0}"/>
              </a:ext>
            </a:extLst>
          </p:cNvPr>
          <p:cNvPicPr>
            <a:picLocks noChangeAspect="1"/>
          </p:cNvPicPr>
          <p:nvPr/>
        </p:nvPicPr>
        <p:blipFill>
          <a:blip r:embed="rId3"/>
          <a:stretch>
            <a:fillRect/>
          </a:stretch>
        </p:blipFill>
        <p:spPr>
          <a:xfrm>
            <a:off x="5148064" y="5244208"/>
            <a:ext cx="2952328" cy="1600201"/>
          </a:xfrm>
          <a:prstGeom prst="rect">
            <a:avLst/>
          </a:prstGeom>
        </p:spPr>
      </p:pic>
    </p:spTree>
    <p:extLst>
      <p:ext uri="{BB962C8B-B14F-4D97-AF65-F5344CB8AC3E}">
        <p14:creationId xmlns:p14="http://schemas.microsoft.com/office/powerpoint/2010/main" val="2812087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BE909-621E-78DB-01B3-9DA44A7D1752}"/>
              </a:ext>
            </a:extLst>
          </p:cNvPr>
          <p:cNvSpPr>
            <a:spLocks noGrp="1"/>
          </p:cNvSpPr>
          <p:nvPr>
            <p:ph type="title"/>
          </p:nvPr>
        </p:nvSpPr>
        <p:spPr/>
        <p:txBody>
          <a:bodyPr/>
          <a:lstStyle/>
          <a:p>
            <a:r>
              <a:rPr lang="en-GB" dirty="0"/>
              <a:t>Biblical Redemption &amp;Economic Growth</a:t>
            </a:r>
          </a:p>
        </p:txBody>
      </p:sp>
      <p:sp>
        <p:nvSpPr>
          <p:cNvPr id="3" name="Content Placeholder 2">
            <a:extLst>
              <a:ext uri="{FF2B5EF4-FFF2-40B4-BE49-F238E27FC236}">
                <a16:creationId xmlns:a16="http://schemas.microsoft.com/office/drawing/2014/main" id="{DA54E9E1-7BF0-0D70-DAC3-610E2E442DB6}"/>
              </a:ext>
            </a:extLst>
          </p:cNvPr>
          <p:cNvSpPr>
            <a:spLocks noGrp="1"/>
          </p:cNvSpPr>
          <p:nvPr>
            <p:ph sz="half" idx="1"/>
          </p:nvPr>
        </p:nvSpPr>
        <p:spPr>
          <a:xfrm>
            <a:off x="467544" y="1196752"/>
            <a:ext cx="8208912" cy="403448"/>
          </a:xfrm>
        </p:spPr>
        <p:txBody>
          <a:bodyPr/>
          <a:lstStyle/>
          <a:p>
            <a:r>
              <a:rPr lang="en-GB" dirty="0"/>
              <a:t>1st through OT Israel, now in the Church era</a:t>
            </a:r>
          </a:p>
          <a:p>
            <a:endParaRPr lang="en-GB" dirty="0"/>
          </a:p>
        </p:txBody>
      </p:sp>
      <p:sp>
        <p:nvSpPr>
          <p:cNvPr id="4" name="Content Placeholder 3">
            <a:extLst>
              <a:ext uri="{FF2B5EF4-FFF2-40B4-BE49-F238E27FC236}">
                <a16:creationId xmlns:a16="http://schemas.microsoft.com/office/drawing/2014/main" id="{11DA470D-85DA-D7DB-1A62-8CCE02049AF6}"/>
              </a:ext>
            </a:extLst>
          </p:cNvPr>
          <p:cNvSpPr>
            <a:spLocks noGrp="1"/>
          </p:cNvSpPr>
          <p:nvPr>
            <p:ph sz="half" idx="2"/>
          </p:nvPr>
        </p:nvSpPr>
        <p:spPr/>
        <p:txBody>
          <a:bodyPr>
            <a:normAutofit fontScale="92500" lnSpcReduction="20000"/>
          </a:bodyPr>
          <a:lstStyle/>
          <a:p>
            <a:endParaRPr lang="en-GB" dirty="0"/>
          </a:p>
          <a:p>
            <a:pPr marL="342900" indent="-342900">
              <a:buFont typeface="Arial" panose="020B0604020202020204" pitchFamily="34" charset="0"/>
              <a:buChar char="•"/>
            </a:pPr>
            <a:r>
              <a:rPr lang="en-GB" dirty="0"/>
              <a:t>Might think priority to evangelise/disciple (Matthew 28:18-20) leaves little space for GDP.</a:t>
            </a:r>
          </a:p>
          <a:p>
            <a:pPr marL="342900" indent="-342900">
              <a:buFont typeface="Arial" panose="020B0604020202020204" pitchFamily="34" charset="0"/>
              <a:buChar char="•"/>
            </a:pPr>
            <a:r>
              <a:rPr lang="en-GB" dirty="0"/>
              <a:t>But, alongside God’s plan of salvation, common grace still operates and Christians are to be delivery agents, e.g.</a:t>
            </a:r>
          </a:p>
          <a:p>
            <a:r>
              <a:rPr lang="en-GB" dirty="0"/>
              <a:t>Jeremiah chapter 29 “… build houses… plant crops…grow your families…seek the welfare of the city…”</a:t>
            </a:r>
          </a:p>
          <a:p>
            <a:pPr marL="342900" indent="-342900">
              <a:buFont typeface="Arial" panose="020B0604020202020204" pitchFamily="34" charset="0"/>
              <a:buChar char="•"/>
            </a:pPr>
            <a:r>
              <a:rPr lang="en-GB" dirty="0"/>
              <a:t>Even pre- 17</a:t>
            </a:r>
            <a:r>
              <a:rPr lang="en-GB" baseline="30000" dirty="0"/>
              <a:t>th</a:t>
            </a:r>
            <a:r>
              <a:rPr lang="en-GB" dirty="0"/>
              <a:t> C. “scientific revolution” (itself owing a lot to Christianity) in the mid Middle Ages a mini industrial revolution including tech improvements in the monasteries, e.g. application of watermills.</a:t>
            </a:r>
          </a:p>
          <a:p>
            <a:pPr marL="342900" indent="-342900">
              <a:buFont typeface="Arial" panose="020B0604020202020204" pitchFamily="34" charset="0"/>
              <a:buChar char="•"/>
            </a:pPr>
            <a:r>
              <a:rPr lang="en-GB" dirty="0"/>
              <a:t>Francis Bacon </a:t>
            </a:r>
            <a:r>
              <a:rPr lang="en-GB" i="1" dirty="0"/>
              <a:t>“relief of man’s estate</a:t>
            </a:r>
            <a:r>
              <a:rPr lang="en-GB" dirty="0"/>
              <a:t>”.</a:t>
            </a:r>
          </a:p>
        </p:txBody>
      </p:sp>
      <p:pic>
        <p:nvPicPr>
          <p:cNvPr id="5" name="Picture 4">
            <a:extLst>
              <a:ext uri="{FF2B5EF4-FFF2-40B4-BE49-F238E27FC236}">
                <a16:creationId xmlns:a16="http://schemas.microsoft.com/office/drawing/2014/main" id="{5BEA74D5-A2FC-FE70-3119-53141E80F1C0}"/>
              </a:ext>
            </a:extLst>
          </p:cNvPr>
          <p:cNvPicPr>
            <a:picLocks noChangeAspect="1"/>
          </p:cNvPicPr>
          <p:nvPr/>
        </p:nvPicPr>
        <p:blipFill>
          <a:blip r:embed="rId2"/>
          <a:stretch>
            <a:fillRect/>
          </a:stretch>
        </p:blipFill>
        <p:spPr>
          <a:xfrm>
            <a:off x="5724128" y="4869160"/>
            <a:ext cx="3419872" cy="1988839"/>
          </a:xfrm>
          <a:prstGeom prst="rect">
            <a:avLst/>
          </a:prstGeom>
        </p:spPr>
      </p:pic>
    </p:spTree>
    <p:extLst>
      <p:ext uri="{BB962C8B-B14F-4D97-AF65-F5344CB8AC3E}">
        <p14:creationId xmlns:p14="http://schemas.microsoft.com/office/powerpoint/2010/main" val="38467590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37EB7-8EF1-3D51-9943-017CA65982A9}"/>
              </a:ext>
            </a:extLst>
          </p:cNvPr>
          <p:cNvSpPr>
            <a:spLocks noGrp="1"/>
          </p:cNvSpPr>
          <p:nvPr>
            <p:ph type="title"/>
          </p:nvPr>
        </p:nvSpPr>
        <p:spPr/>
        <p:txBody>
          <a:bodyPr/>
          <a:lstStyle/>
          <a:p>
            <a:r>
              <a:rPr lang="en-GB" dirty="0"/>
              <a:t>Biblical Last Things/</a:t>
            </a:r>
            <a:r>
              <a:rPr lang="en-GB"/>
              <a:t>Consummation &amp; </a:t>
            </a:r>
            <a:r>
              <a:rPr lang="en-GB" dirty="0"/>
              <a:t>growth</a:t>
            </a:r>
          </a:p>
        </p:txBody>
      </p:sp>
      <p:sp>
        <p:nvSpPr>
          <p:cNvPr id="3" name="Content Placeholder 2">
            <a:extLst>
              <a:ext uri="{FF2B5EF4-FFF2-40B4-BE49-F238E27FC236}">
                <a16:creationId xmlns:a16="http://schemas.microsoft.com/office/drawing/2014/main" id="{31378AFE-856E-2157-86B6-56466B896714}"/>
              </a:ext>
            </a:extLst>
          </p:cNvPr>
          <p:cNvSpPr>
            <a:spLocks noGrp="1"/>
          </p:cNvSpPr>
          <p:nvPr>
            <p:ph sz="half" idx="1"/>
          </p:nvPr>
        </p:nvSpPr>
        <p:spPr/>
        <p:txBody>
          <a:bodyPr/>
          <a:lstStyle/>
          <a:p>
            <a:endParaRPr lang="en-GB" dirty="0"/>
          </a:p>
        </p:txBody>
      </p:sp>
      <p:sp>
        <p:nvSpPr>
          <p:cNvPr id="4" name="Content Placeholder 3">
            <a:extLst>
              <a:ext uri="{FF2B5EF4-FFF2-40B4-BE49-F238E27FC236}">
                <a16:creationId xmlns:a16="http://schemas.microsoft.com/office/drawing/2014/main" id="{B984673F-FBAF-D15B-4D80-B5DDAA2761C4}"/>
              </a:ext>
            </a:extLst>
          </p:cNvPr>
          <p:cNvSpPr>
            <a:spLocks noGrp="1"/>
          </p:cNvSpPr>
          <p:nvPr>
            <p:ph sz="half" idx="2"/>
          </p:nvPr>
        </p:nvSpPr>
        <p:spPr>
          <a:xfrm>
            <a:off x="467544" y="1225352"/>
            <a:ext cx="8280920" cy="4291881"/>
          </a:xfrm>
        </p:spPr>
        <p:txBody>
          <a:bodyPr/>
          <a:lstStyle/>
          <a:p>
            <a:r>
              <a:rPr lang="en-GB" dirty="0"/>
              <a:t>Growth NOT irrelevant in the New Heaven and New Earth:</a:t>
            </a:r>
          </a:p>
          <a:p>
            <a:pPr marL="342900" indent="-342900">
              <a:buFont typeface="Arial" panose="020B0604020202020204" pitchFamily="34" charset="0"/>
              <a:buChar char="•"/>
            </a:pPr>
            <a:r>
              <a:rPr lang="en-GB" dirty="0"/>
              <a:t>Even with fire of judgement, some continuity to this world: Rev. 21:24, 26 (“</a:t>
            </a:r>
            <a:r>
              <a:rPr lang="en-GB" dirty="0" err="1"/>
              <a:t>kainos</a:t>
            </a:r>
            <a:r>
              <a:rPr lang="en-GB" dirty="0"/>
              <a:t>”, not “</a:t>
            </a:r>
            <a:r>
              <a:rPr lang="en-GB" dirty="0" err="1"/>
              <a:t>neos</a:t>
            </a:r>
            <a:r>
              <a:rPr lang="en-GB" dirty="0"/>
              <a:t>”).</a:t>
            </a:r>
          </a:p>
          <a:p>
            <a:pPr marL="342900" indent="-342900">
              <a:buFont typeface="Arial" panose="020B0604020202020204" pitchFamily="34" charset="0"/>
              <a:buChar char="•"/>
            </a:pPr>
            <a:r>
              <a:rPr lang="en-GB" dirty="0"/>
              <a:t>Heaven not “static” but (likely) continuous and infinite growth in knowledge (primarily of God, but could be of other things too). We know (50s growth theory etc.) knowledge is the main driver of economic growth!</a:t>
            </a:r>
          </a:p>
          <a:p>
            <a:r>
              <a:rPr lang="en-GB" sz="1100" i="1" dirty="0"/>
              <a:t>Picture- Tate Gallery                                                                                      Diagrams- </a:t>
            </a:r>
            <a:r>
              <a:rPr lang="en-GB" sz="1100" i="1" dirty="0" err="1"/>
              <a:t>Encyclopedia</a:t>
            </a:r>
            <a:r>
              <a:rPr lang="en-GB" sz="1100" i="1" dirty="0"/>
              <a:t> </a:t>
            </a:r>
            <a:r>
              <a:rPr lang="en-GB" sz="1100" i="1" dirty="0" err="1"/>
              <a:t>Britainnica</a:t>
            </a:r>
            <a:endParaRPr lang="en-GB" sz="1100" i="1" dirty="0"/>
          </a:p>
        </p:txBody>
      </p:sp>
      <p:pic>
        <p:nvPicPr>
          <p:cNvPr id="6" name="Picture 5">
            <a:extLst>
              <a:ext uri="{FF2B5EF4-FFF2-40B4-BE49-F238E27FC236}">
                <a16:creationId xmlns:a16="http://schemas.microsoft.com/office/drawing/2014/main" id="{B9615017-D2D2-0E6F-B548-4B924C60F5C7}"/>
              </a:ext>
            </a:extLst>
          </p:cNvPr>
          <p:cNvPicPr>
            <a:picLocks noChangeAspect="1"/>
          </p:cNvPicPr>
          <p:nvPr/>
        </p:nvPicPr>
        <p:blipFill>
          <a:blip r:embed="rId2"/>
          <a:stretch>
            <a:fillRect/>
          </a:stretch>
        </p:blipFill>
        <p:spPr>
          <a:xfrm>
            <a:off x="0" y="4221089"/>
            <a:ext cx="4572000" cy="2636912"/>
          </a:xfrm>
          <a:prstGeom prst="rect">
            <a:avLst/>
          </a:prstGeom>
        </p:spPr>
      </p:pic>
      <p:pic>
        <p:nvPicPr>
          <p:cNvPr id="7" name="Picture 6">
            <a:extLst>
              <a:ext uri="{FF2B5EF4-FFF2-40B4-BE49-F238E27FC236}">
                <a16:creationId xmlns:a16="http://schemas.microsoft.com/office/drawing/2014/main" id="{E7CDF001-3C8A-84BF-0902-96E6C86D0E74}"/>
              </a:ext>
            </a:extLst>
          </p:cNvPr>
          <p:cNvPicPr>
            <a:picLocks noChangeAspect="1"/>
          </p:cNvPicPr>
          <p:nvPr/>
        </p:nvPicPr>
        <p:blipFill>
          <a:blip r:embed="rId3"/>
          <a:stretch>
            <a:fillRect/>
          </a:stretch>
        </p:blipFill>
        <p:spPr>
          <a:xfrm>
            <a:off x="5039544" y="4221087"/>
            <a:ext cx="3636911" cy="2636912"/>
          </a:xfrm>
          <a:prstGeom prst="rect">
            <a:avLst/>
          </a:prstGeom>
        </p:spPr>
      </p:pic>
    </p:spTree>
    <p:extLst>
      <p:ext uri="{BB962C8B-B14F-4D97-AF65-F5344CB8AC3E}">
        <p14:creationId xmlns:p14="http://schemas.microsoft.com/office/powerpoint/2010/main" val="36075233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E3A05-AF4B-4B9E-BD0A-82295B8EFF84}"/>
              </a:ext>
            </a:extLst>
          </p:cNvPr>
          <p:cNvSpPr>
            <a:spLocks noGrp="1"/>
          </p:cNvSpPr>
          <p:nvPr>
            <p:ph type="title"/>
          </p:nvPr>
        </p:nvSpPr>
        <p:spPr/>
        <p:txBody>
          <a:bodyPr/>
          <a:lstStyle/>
          <a:p>
            <a:r>
              <a:rPr lang="en-GB" dirty="0"/>
              <a:t>Final thoughts</a:t>
            </a:r>
          </a:p>
        </p:txBody>
      </p:sp>
      <p:sp>
        <p:nvSpPr>
          <p:cNvPr id="3" name="Content Placeholder 2">
            <a:extLst>
              <a:ext uri="{FF2B5EF4-FFF2-40B4-BE49-F238E27FC236}">
                <a16:creationId xmlns:a16="http://schemas.microsoft.com/office/drawing/2014/main" id="{AB8F3CE0-A30A-C54D-4217-7BA334FB8558}"/>
              </a:ext>
            </a:extLst>
          </p:cNvPr>
          <p:cNvSpPr>
            <a:spLocks noGrp="1"/>
          </p:cNvSpPr>
          <p:nvPr>
            <p:ph sz="half" idx="1"/>
          </p:nvPr>
        </p:nvSpPr>
        <p:spPr/>
        <p:txBody>
          <a:bodyPr/>
          <a:lstStyle/>
          <a:p>
            <a:r>
              <a:rPr lang="en-GB" dirty="0"/>
              <a:t>Necessary realism</a:t>
            </a:r>
          </a:p>
        </p:txBody>
      </p:sp>
      <p:sp>
        <p:nvSpPr>
          <p:cNvPr id="4" name="Content Placeholder 3">
            <a:extLst>
              <a:ext uri="{FF2B5EF4-FFF2-40B4-BE49-F238E27FC236}">
                <a16:creationId xmlns:a16="http://schemas.microsoft.com/office/drawing/2014/main" id="{9F033F5F-E460-F6C1-FCCF-429C0D32137B}"/>
              </a:ext>
            </a:extLst>
          </p:cNvPr>
          <p:cNvSpPr>
            <a:spLocks noGrp="1"/>
          </p:cNvSpPr>
          <p:nvPr>
            <p:ph sz="half" idx="2"/>
          </p:nvPr>
        </p:nvSpPr>
        <p:spPr/>
        <p:txBody>
          <a:bodyPr>
            <a:normAutofit fontScale="92500"/>
          </a:bodyPr>
          <a:lstStyle/>
          <a:p>
            <a:pPr marL="342900" indent="-342900">
              <a:buFont typeface="Arial" panose="020B0604020202020204" pitchFamily="34" charset="0"/>
              <a:buChar char="•"/>
            </a:pPr>
            <a:r>
              <a:rPr lang="en-GB" dirty="0"/>
              <a:t>Not claiming GDP a perfect measure (but quality of life measures have problems too, whose value judgements?)</a:t>
            </a:r>
          </a:p>
          <a:p>
            <a:pPr marL="342900" indent="-342900">
              <a:buFont typeface="Arial" panose="020B0604020202020204" pitchFamily="34" charset="0"/>
              <a:buChar char="•"/>
            </a:pPr>
            <a:r>
              <a:rPr lang="en-GB" dirty="0"/>
              <a:t>Recognise “moral challenge” to economic growth (people choose the wrong goods and services) but the moral challenge cuts both ways (B. Friedman)</a:t>
            </a:r>
          </a:p>
          <a:p>
            <a:pPr marL="342900" indent="-342900">
              <a:buFont typeface="Arial" panose="020B0604020202020204" pitchFamily="34" charset="0"/>
              <a:buChar char="•"/>
            </a:pPr>
            <a:r>
              <a:rPr lang="en-GB" dirty="0"/>
              <a:t>Certainly not saying growth should </a:t>
            </a:r>
            <a:r>
              <a:rPr lang="en-GB" i="1" dirty="0"/>
              <a:t>always</a:t>
            </a:r>
            <a:r>
              <a:rPr lang="en-GB" dirty="0"/>
              <a:t> be the highest priority and Bible some helpful moral restraints:</a:t>
            </a:r>
          </a:p>
          <a:p>
            <a:r>
              <a:rPr lang="en-GB" dirty="0"/>
              <a:t>(a.) “Remember” the LORD is the source of wealth, Deut. 8:18.</a:t>
            </a:r>
          </a:p>
          <a:p>
            <a:r>
              <a:rPr lang="en-GB" dirty="0"/>
              <a:t>(b.) One day in seven break from work (Gen.2:1-2 and Exodus 20:8-10)</a:t>
            </a:r>
          </a:p>
        </p:txBody>
      </p:sp>
      <p:pic>
        <p:nvPicPr>
          <p:cNvPr id="5" name="Picture 4">
            <a:extLst>
              <a:ext uri="{FF2B5EF4-FFF2-40B4-BE49-F238E27FC236}">
                <a16:creationId xmlns:a16="http://schemas.microsoft.com/office/drawing/2014/main" id="{CB4AC577-FBF6-4F33-17EB-44C0D34CE230}"/>
              </a:ext>
            </a:extLst>
          </p:cNvPr>
          <p:cNvPicPr>
            <a:picLocks noChangeAspect="1"/>
          </p:cNvPicPr>
          <p:nvPr/>
        </p:nvPicPr>
        <p:blipFill>
          <a:blip r:embed="rId2"/>
          <a:stretch>
            <a:fillRect/>
          </a:stretch>
        </p:blipFill>
        <p:spPr>
          <a:xfrm>
            <a:off x="2123728" y="5013176"/>
            <a:ext cx="5112567" cy="1844824"/>
          </a:xfrm>
          <a:prstGeom prst="rect">
            <a:avLst/>
          </a:prstGeom>
        </p:spPr>
      </p:pic>
    </p:spTree>
    <p:extLst>
      <p:ext uri="{BB962C8B-B14F-4D97-AF65-F5344CB8AC3E}">
        <p14:creationId xmlns:p14="http://schemas.microsoft.com/office/powerpoint/2010/main" val="10580652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B7C4D-58B2-1490-2FED-C08A2A1E297B}"/>
              </a:ext>
            </a:extLst>
          </p:cNvPr>
          <p:cNvSpPr>
            <a:spLocks noGrp="1"/>
          </p:cNvSpPr>
          <p:nvPr>
            <p:ph type="title"/>
          </p:nvPr>
        </p:nvSpPr>
        <p:spPr/>
        <p:txBody>
          <a:bodyPr/>
          <a:lstStyle/>
          <a:p>
            <a:r>
              <a:rPr lang="en-GB" dirty="0"/>
              <a:t>Final, Final thoughts</a:t>
            </a:r>
          </a:p>
        </p:txBody>
      </p:sp>
      <p:sp>
        <p:nvSpPr>
          <p:cNvPr id="3" name="Content Placeholder 2">
            <a:extLst>
              <a:ext uri="{FF2B5EF4-FFF2-40B4-BE49-F238E27FC236}">
                <a16:creationId xmlns:a16="http://schemas.microsoft.com/office/drawing/2014/main" id="{ED10564B-2BB9-7E87-E814-940DAA6D90DE}"/>
              </a:ext>
            </a:extLst>
          </p:cNvPr>
          <p:cNvSpPr>
            <a:spLocks noGrp="1"/>
          </p:cNvSpPr>
          <p:nvPr>
            <p:ph sz="half" idx="1"/>
          </p:nvPr>
        </p:nvSpPr>
        <p:spPr/>
        <p:txBody>
          <a:bodyPr/>
          <a:lstStyle/>
          <a:p>
            <a:endParaRPr lang="en-GB"/>
          </a:p>
        </p:txBody>
      </p:sp>
      <p:sp>
        <p:nvSpPr>
          <p:cNvPr id="4" name="Content Placeholder 3">
            <a:extLst>
              <a:ext uri="{FF2B5EF4-FFF2-40B4-BE49-F238E27FC236}">
                <a16:creationId xmlns:a16="http://schemas.microsoft.com/office/drawing/2014/main" id="{0DCF46A0-E807-5144-93D5-981086814916}"/>
              </a:ext>
            </a:extLst>
          </p:cNvPr>
          <p:cNvSpPr>
            <a:spLocks noGrp="1"/>
          </p:cNvSpPr>
          <p:nvPr>
            <p:ph sz="half" idx="2"/>
          </p:nvPr>
        </p:nvSpPr>
        <p:spPr/>
        <p:txBody>
          <a:bodyPr/>
          <a:lstStyle/>
          <a:p>
            <a:pPr marL="342900" indent="-342900">
              <a:buFont typeface="Arial" panose="020B0604020202020204" pitchFamily="34" charset="0"/>
              <a:buChar char="•"/>
            </a:pPr>
            <a:r>
              <a:rPr lang="en-GB" dirty="0"/>
              <a:t>Cannot deny scale of the Carbon/other environmental challenge, e.g. getting to “sufficient absolute de-coupling”.</a:t>
            </a:r>
          </a:p>
          <a:p>
            <a:pPr marL="342900" indent="-342900">
              <a:buFont typeface="Arial" panose="020B0604020202020204" pitchFamily="34" charset="0"/>
              <a:buChar char="•"/>
            </a:pPr>
            <a:r>
              <a:rPr lang="en-GB" dirty="0"/>
              <a:t>Even if “relatively pro-growth” need to recognise prospects for such growth relatively limited, i.e. in the West not going back to the 1960s!</a:t>
            </a:r>
          </a:p>
          <a:p>
            <a:r>
              <a:rPr lang="en-GB" sz="1200" i="1" dirty="0"/>
              <a:t>Picture: World</a:t>
            </a:r>
          </a:p>
          <a:p>
            <a:r>
              <a:rPr lang="en-GB" sz="1200" i="1" dirty="0"/>
              <a:t>Economic Forum &amp;</a:t>
            </a:r>
          </a:p>
          <a:p>
            <a:r>
              <a:rPr lang="en-GB" sz="1200" i="1" dirty="0"/>
              <a:t>McKinsey</a:t>
            </a:r>
          </a:p>
        </p:txBody>
      </p:sp>
      <p:pic>
        <p:nvPicPr>
          <p:cNvPr id="5" name="Picture 4">
            <a:extLst>
              <a:ext uri="{FF2B5EF4-FFF2-40B4-BE49-F238E27FC236}">
                <a16:creationId xmlns:a16="http://schemas.microsoft.com/office/drawing/2014/main" id="{A5F957FE-3640-95A3-129E-C4CBC2219F08}"/>
              </a:ext>
            </a:extLst>
          </p:cNvPr>
          <p:cNvPicPr>
            <a:picLocks noChangeAspect="1"/>
          </p:cNvPicPr>
          <p:nvPr/>
        </p:nvPicPr>
        <p:blipFill>
          <a:blip r:embed="rId2"/>
          <a:stretch>
            <a:fillRect/>
          </a:stretch>
        </p:blipFill>
        <p:spPr>
          <a:xfrm>
            <a:off x="2339753" y="4077072"/>
            <a:ext cx="2016223" cy="2780928"/>
          </a:xfrm>
          <a:prstGeom prst="rect">
            <a:avLst/>
          </a:prstGeom>
        </p:spPr>
      </p:pic>
      <p:pic>
        <p:nvPicPr>
          <p:cNvPr id="6" name="Picture 5">
            <a:extLst>
              <a:ext uri="{FF2B5EF4-FFF2-40B4-BE49-F238E27FC236}">
                <a16:creationId xmlns:a16="http://schemas.microsoft.com/office/drawing/2014/main" id="{2767B49F-3DDE-B346-B2E1-23B3A2C849F6}"/>
              </a:ext>
            </a:extLst>
          </p:cNvPr>
          <p:cNvPicPr>
            <a:picLocks noChangeAspect="1"/>
          </p:cNvPicPr>
          <p:nvPr/>
        </p:nvPicPr>
        <p:blipFill>
          <a:blip r:embed="rId3"/>
          <a:stretch>
            <a:fillRect/>
          </a:stretch>
        </p:blipFill>
        <p:spPr>
          <a:xfrm>
            <a:off x="5508104" y="4064228"/>
            <a:ext cx="3528392" cy="2780928"/>
          </a:xfrm>
          <a:prstGeom prst="rect">
            <a:avLst/>
          </a:prstGeom>
        </p:spPr>
      </p:pic>
    </p:spTree>
    <p:extLst>
      <p:ext uri="{BB962C8B-B14F-4D97-AF65-F5344CB8AC3E}">
        <p14:creationId xmlns:p14="http://schemas.microsoft.com/office/powerpoint/2010/main" val="39264178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1112</TotalTime>
  <Words>805</Words>
  <Application>Microsoft Office PowerPoint</Application>
  <PresentationFormat>On-screen Show (4:3)</PresentationFormat>
  <Paragraphs>52</Paragraphs>
  <Slides>10</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Calibri</vt:lpstr>
      <vt:lpstr>Office Theme</vt:lpstr>
      <vt:lpstr> A Christian Perspective on Economic Growth- “Moderately PRO”   Dr Esmond Birnie,  Senior Economist at Ulster University Business School     Friday 7 July 2023       </vt:lpstr>
      <vt:lpstr>Introduction </vt:lpstr>
      <vt:lpstr>Biblical Creation &amp; economic growth</vt:lpstr>
      <vt:lpstr>Also, can go from creation to growth</vt:lpstr>
      <vt:lpstr>Biblical Fall &amp; economic growth</vt:lpstr>
      <vt:lpstr>Biblical Redemption &amp;Economic Growth</vt:lpstr>
      <vt:lpstr>Biblical Last Things/Consummation &amp; growth</vt:lpstr>
      <vt:lpstr>Final thoughts</vt:lpstr>
      <vt:lpstr>Final, Final thoughts</vt:lpstr>
      <vt:lpstr>Thank you  Looking forward to discussion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Northern Ireland Medium Term Economic Outlook &amp; Tourism   Dr Esmond Birnie,  Senior Economist at Ulster University Business School (formerly UUEPC)  Tourism Conference, Europa Hotel  20 March 2019</dc:title>
  <dc:creator>Birnie, Esmond</dc:creator>
  <cp:lastModifiedBy>Birnie, Esmond</cp:lastModifiedBy>
  <cp:revision>59</cp:revision>
  <cp:lastPrinted>2021-11-29T14:18:55Z</cp:lastPrinted>
  <dcterms:created xsi:type="dcterms:W3CDTF">2019-03-13T15:09:16Z</dcterms:created>
  <dcterms:modified xsi:type="dcterms:W3CDTF">2023-07-03T11:59:47Z</dcterms:modified>
</cp:coreProperties>
</file>