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8F59C-461A-49B8-957C-BC45D79F3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A85BE1-C4F0-4073-8221-8732E8C51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2EFE75-B25D-4864-B901-ABDC1F03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6C1EEA-B771-4836-BB68-89D7DA29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573998-C3DD-4835-903F-8F2CCD16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96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557EC-CCB3-4004-B0F2-A9A7FD37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65A01B-A0D6-4AA7-A905-3A6EE6FB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B60F74-A35A-4290-9E50-F0E33B2A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DD8AD1-909A-40A0-817D-60707A47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3F5FAB-182D-4238-8FFC-D1C7CA82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94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5BE2CF1-1CC2-45C8-B718-6AEF89B52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DEB8CB0-0877-4CC5-AE75-B1F06390E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B52FE4-BADE-4187-8F6E-1D3D7CFA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585219-13F9-4415-A231-214613BB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72906-0F3A-44FD-B1EC-E05DCFDA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8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6F4C53-2322-4248-B009-2C6CBFC0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C5579B-1463-40C9-8EA4-CE8ACDB7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FF621F-6DA8-4A66-A530-6B80160F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A9151F-DD9C-44D8-995F-8DB0FD36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96E21B-3756-4B34-884E-9DB429B8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98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AF1ED-1E15-4FCD-8189-009F66C9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B279FF-78E7-4C64-A54B-24940C62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DFB93A-CAC1-4E0F-AD04-418DB5F4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C4D9BE-A971-45A7-80A7-60DEFDEA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ABC917-1998-4C92-A875-09F252FB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4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7EE62-0C5C-4B50-AC7B-CAD1D864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88E23F-8B66-4E71-99EB-A5A6B79DA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EB76EC-BD55-41D2-B623-2F366EEC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DBFBA0-EB07-415C-83E6-ECB918E2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DB84C8-3402-4902-A899-ED9BEAFB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FF2EBA-5839-4B10-957C-020285B5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91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3D8D3-CDC9-4072-A629-26B62927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E83CF1-246C-47DF-9516-8B83649A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368E4E-B495-419C-8EEB-97F2C6271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957571-5BFA-411A-88D4-547591325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3F052E-9AE4-4274-885C-066A2EEBE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8BCBE2-1784-45C7-8029-3B5D75A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ED2FC4-36D3-49EC-85E3-FCF5CAA3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9910D3-3203-4DCE-B54A-0455A1CA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6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DA4A6-0C6A-4A1D-9D6D-434A15FE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17E5AE-EB13-4A75-8D80-6796F942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E343A0-BF68-4B83-82C5-DEE55038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DF38177-CB9D-4479-8931-34908000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89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DE4EE81-BCD2-4C9D-90B5-46FA7A9C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A16D68-5BFD-47A1-960B-75CD48D8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7B616F-ED13-4444-9A6F-0CF829E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08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88B3B-46F8-4027-8586-B745668D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F8F9D2-0801-4B87-9F65-7A941E40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26984C-DD56-4B9E-817A-DD24681E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19C6EA-8591-4B11-A063-5DCA1BE7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EF6C4C-253D-4601-94C7-3CFC82E4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186F87-C269-48FE-8FC4-A9F8C22F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3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519FB-E85D-495A-9CF9-2EAEFC54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883616-9E79-47F9-9C57-E6A27D440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FD37E90-407E-4507-B898-322C63D2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EEC683-D6EE-4F6D-8FA8-40010C75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A202F6-A6E5-43D7-83E9-E19F392E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7D1AD2-387B-4BEB-B80A-E3198292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3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1B7F9F-AFAC-48F1-9724-5829A821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BF2F5E-B399-4CAB-8D63-DCE6A3B8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58BC0C-8A52-4C1F-BAF8-E1F52FB9D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8B08-F943-4D18-96CF-02BEE2F0F67E}" type="datetimeFigureOut">
              <a:rPr lang="pl-PL" smtClean="0"/>
              <a:t>22.07.2022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7E3AC0-2BE5-48D9-B583-930831A02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FB3E4A-8570-4B9F-9C5D-A14BD9329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44ED-A14A-410D-A750-DC8F917BD5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95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74EBD845-A8FF-42B2-AC31-699A1FC4C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3" b="9090"/>
          <a:stretch/>
        </p:blipFill>
        <p:spPr bwMode="auto">
          <a:xfrm>
            <a:off x="4458669" y="10"/>
            <a:ext cx="77333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2BC152C-451B-454B-BA6C-E2F0A4CB885D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pl-PL" sz="4800" b="1" dirty="0">
                <a:latin typeface="+mj-lt"/>
                <a:ea typeface="+mj-ea"/>
                <a:cs typeface="+mj-cs"/>
              </a:rPr>
              <a:t>E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thics</a:t>
            </a:r>
            <a:r>
              <a:rPr lang="en-US" sz="4800" b="1" dirty="0">
                <a:latin typeface="+mj-lt"/>
                <a:ea typeface="+mj-ea"/>
                <a:cs typeface="+mj-cs"/>
              </a:rPr>
              <a:t> of war –  the Ukrainian tragedy</a:t>
            </a:r>
            <a:endParaRPr lang="en-US" sz="48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69E2A80-6006-4A3F-B7EE-8137F50D0625}"/>
              </a:ext>
            </a:extLst>
          </p:cNvPr>
          <p:cNvSpPr txBox="1"/>
          <p:nvPr/>
        </p:nvSpPr>
        <p:spPr>
          <a:xfrm>
            <a:off x="1627780" y="4888117"/>
            <a:ext cx="304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Adam Plachciak  </a:t>
            </a:r>
          </a:p>
        </p:txBody>
      </p:sp>
    </p:spTree>
    <p:extLst>
      <p:ext uri="{BB962C8B-B14F-4D97-AF65-F5344CB8AC3E}">
        <p14:creationId xmlns:p14="http://schemas.microsoft.com/office/powerpoint/2010/main" val="267552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89C7CEB5-36A3-4929-9C8F-53879A5C3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13469"/>
          <a:stretch/>
        </p:blipFill>
        <p:spPr bwMode="auto">
          <a:xfrm>
            <a:off x="4801734" y="10"/>
            <a:ext cx="739026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CED601E-EF96-4393-9721-EA6E45C68178}"/>
              </a:ext>
            </a:extLst>
          </p:cNvPr>
          <p:cNvSpPr/>
          <p:nvPr/>
        </p:nvSpPr>
        <p:spPr>
          <a:xfrm>
            <a:off x="129588" y="146074"/>
            <a:ext cx="6583680" cy="569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i="1" dirty="0"/>
              <a:t>First they came for the Jews and I did not speak out, because I was not a Jew.</a:t>
            </a:r>
            <a:endParaRPr lang="en-US" sz="2800" i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i="1" dirty="0"/>
              <a:t>Then they came for the Communists and I did not speak out, because I was not a Communist.</a:t>
            </a:r>
            <a:endParaRPr lang="en-US" sz="2800" i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i="1" dirty="0"/>
              <a:t>Then they came for the trade unionists and I did not speak out, because I was not a trade unionist.</a:t>
            </a:r>
            <a:endParaRPr lang="en-US" sz="2800" i="1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800" b="1" i="1" dirty="0"/>
              <a:t>Then they came for me and there was no one left to speak out for me.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i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Martin </a:t>
            </a:r>
            <a:r>
              <a:rPr lang="en-US" sz="2800" dirty="0" err="1"/>
              <a:t>Niemӧller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560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58DF4AB-D076-4806-8AEF-00BF3F8C3BC7}"/>
              </a:ext>
            </a:extLst>
          </p:cNvPr>
          <p:cNvSpPr/>
          <p:nvPr/>
        </p:nvSpPr>
        <p:spPr>
          <a:xfrm>
            <a:off x="0" y="1279970"/>
            <a:ext cx="6827839" cy="5008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Three levels of the ethical reflections of war</a:t>
            </a:r>
            <a:r>
              <a:rPr lang="en-US" sz="32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Ius ad bellum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Ius in bello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Ius post bellum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CF12BC75-3419-456B-A4E8-EC8E972E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933" y="782046"/>
            <a:ext cx="4747547" cy="5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4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E48B723-090F-4BEE-9464-C48EA0E025B8}"/>
              </a:ext>
            </a:extLst>
          </p:cNvPr>
          <p:cNvSpPr/>
          <p:nvPr/>
        </p:nvSpPr>
        <p:spPr>
          <a:xfrm>
            <a:off x="144059" y="809860"/>
            <a:ext cx="6377509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Four historical perspectives in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Rusian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invasion in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Ukrain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0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4F0ADBF-79D2-4E55-83D8-9B70B983E2D7}"/>
              </a:ext>
            </a:extLst>
          </p:cNvPr>
          <p:cNvSpPr/>
          <p:nvPr/>
        </p:nvSpPr>
        <p:spPr>
          <a:xfrm>
            <a:off x="298474" y="2691691"/>
            <a:ext cx="5365630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inheritance of the Soviet Union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return of the Russian imperialism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activity of the Russian oligarchs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sphere of religion</a:t>
            </a:r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id="{87FADF0F-3A7F-4E60-BB5F-3A9346EA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864" y="1934463"/>
            <a:ext cx="5796376" cy="36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6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D558F55-17F0-4A88-940C-C33BD51D1BDE}"/>
              </a:ext>
            </a:extLst>
          </p:cNvPr>
          <p:cNvSpPr/>
          <p:nvPr/>
        </p:nvSpPr>
        <p:spPr>
          <a:xfrm>
            <a:off x="184034" y="-484243"/>
            <a:ext cx="8174961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Barmen Declaration includes six theses:</a:t>
            </a:r>
            <a:endParaRPr lang="en-US" sz="3200" b="1" dirty="0"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4292ABA-8E9C-4598-A2F3-7A413A086BE8}"/>
              </a:ext>
            </a:extLst>
          </p:cNvPr>
          <p:cNvSpPr/>
          <p:nvPr/>
        </p:nvSpPr>
        <p:spPr>
          <a:xfrm>
            <a:off x="249684" y="968214"/>
            <a:ext cx="7577833" cy="5484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source of revelation is only the Word of God – Jesus Christ. Any other possible sources (earthly powers, for example) will not be accepted;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Christ is the only Lord of all aspects of personal life. There should be no other authority;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massage and order of the church should not be influenced by the current political convictions;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should not be ruled by a leader ("Führer"). There is no hierarchy in the church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(Mt.20. 25f)</a:t>
            </a:r>
            <a:r>
              <a:rPr lang="pl-PL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should not fulfill the task of the church and vice versa. State and church are both limited to their own business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Barmen Declaration rejects (a) the subordination of the Church to the state, and (b) the subordination of the Word and Spirit to the Church.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Zobacz obraz źródłowy">
            <a:extLst>
              <a:ext uri="{FF2B5EF4-FFF2-40B4-BE49-F238E27FC236}">
                <a16:creationId xmlns:a16="http://schemas.microsoft.com/office/drawing/2014/main" id="{9A875BFE-7463-4277-A19D-1F39898FD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9" r="8923" b="-1"/>
          <a:stretch/>
        </p:blipFill>
        <p:spPr bwMode="auto">
          <a:xfrm>
            <a:off x="8077200" y="10"/>
            <a:ext cx="411480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419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298</Words>
  <Application>Microsoft Office PowerPoint</Application>
  <PresentationFormat>Panoramiczny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 Płachciak</dc:creator>
  <cp:lastModifiedBy>Adam Płachciak</cp:lastModifiedBy>
  <cp:revision>6</cp:revision>
  <dcterms:created xsi:type="dcterms:W3CDTF">2022-07-07T14:59:48Z</dcterms:created>
  <dcterms:modified xsi:type="dcterms:W3CDTF">2022-07-22T17:21:09Z</dcterms:modified>
</cp:coreProperties>
</file>