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07" autoAdjust="0"/>
    <p:restoredTop sz="94660"/>
  </p:normalViewPr>
  <p:slideViewPr>
    <p:cSldViewPr snapToGrid="0">
      <p:cViewPr>
        <p:scale>
          <a:sx n="100" d="100"/>
          <a:sy n="100" d="100"/>
        </p:scale>
        <p:origin x="72" y="-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B285-E510-78EC-EAD7-3F87BF1BE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B2732F-FC2B-6DB5-24C6-D3C47ED945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C4C1B-F755-39F4-AE6E-A240B31EC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309B4-91B0-804D-19D6-84A07A97F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76B81-D373-A48C-5190-E3C8F6921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428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0AC9F-C6D3-ADEB-AFDA-88D1CC3B6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845711-A0BF-9413-F520-FF6F81EAFE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09F94-83D3-769C-651A-F0C4C4550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38E2E-1CB9-90B8-17C7-7E5E2AC7C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50309-74B3-7F48-57D5-838E6E384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94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B74F8B-3E76-B451-2DBB-459AB6043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281A3B-35DB-174F-5DE0-A713303B8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20ED2-8CC6-5F92-E89C-8B16A23E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4A830-8A8C-C718-1327-75E0BAB52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A7143-F0BE-9AAC-EB22-C027D80F0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106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E93B6-25D0-7820-0B77-4BB27C8F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70503-F993-756A-B66D-FEC12D6AA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F29E2-52AE-6DDF-0397-70FB34E5B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7443D-7935-F0B4-E76C-CBE3A54B5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5F2F7-CCB6-1159-3F4B-3765D3EF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0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F21B7-A79B-0B4C-8AB6-BA3521424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2757C-9769-165E-903D-ABB53B48D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BFD66-9328-C177-B609-43DCA4C1D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9DD5F-0675-3950-022C-37A5C164B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C611D-94FD-DD25-EA28-F70A175BB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602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33CC4-3636-CD4E-BDF5-310BD094B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A8B7C-299E-5164-6096-3B5F1B1641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117CFD-E95E-9CD4-2938-F785DDF5E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C94FA-F9F5-B756-5B8B-6B983D1CF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88444-011D-E232-826F-48A135BA1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234F1-22C7-B3BB-AC98-254D4034F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463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7CA5-8333-2872-1457-38B7C2259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78004-A30C-C164-2F34-5BD66FDE0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360032-8BF2-4AE6-2C81-54EFCC103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BAAF7F-639B-8FCC-0CDB-0036D3651B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818550-F3E6-526B-8E60-9DB0ED576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0F805D-561F-D256-B7E8-812C5E0E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4D034C-F464-177A-6EC3-A309412EF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5C74F1-E685-9362-753A-76477D50C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92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D2541-A32B-C156-B462-2B264D80A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261F1C-7035-F875-E2E0-F03759A4E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D8C398-48B1-0A16-DD0D-7134BE917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ED283A-49B7-3A5E-19B6-D4B7CB12B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1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3064B8-20A1-A66C-D35F-EBD35A414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746599-F4DA-2555-821A-1C92E4465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A81A0-8BB9-A45B-42BE-9C0BA1C63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599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F88AB-B821-5D16-BC6C-0FB462742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B631E-2252-4E79-9E2E-31C7594C9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227C61-33DF-6144-B64A-6CF9D4224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199E51-A865-F385-1AEE-54FAA7B92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4CCB6-D64F-9723-BFE4-3E45241DA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10F3EE-A6D8-4460-7C8E-008ACE8A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4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99022-BCFB-F769-6266-B811279DB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9EE97-4BCE-EDCA-D660-BBB6F3D66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9214C6-3E00-3BDA-91F8-DF6119464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A40556-C611-5793-E17A-A44B905A3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BB0AD4-008C-D2E6-35C8-06F111906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BA9C8-5BF5-43B4-4097-9912CC02F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2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09FFB4-FBFD-FF60-FBFA-9BFD7699C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6FC876-24DD-A8B2-68A4-DD9A7923B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F9DA1-3FA5-6AA9-557F-521C0C5B75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1226F-1514-463A-AFFE-709116877DA8}" type="datetimeFigureOut">
              <a:rPr lang="en-US" smtClean="0"/>
              <a:t>04/20/2023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16503-8176-DE26-C2EF-5EB4AF8B4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84E7A-E0A3-9D34-FECF-55A1D0AD4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F850F-72AC-46FB-A014-22B9C098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1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C4DE739-D880-BA06-37D6-FF90B8307D1B}"/>
              </a:ext>
            </a:extLst>
          </p:cNvPr>
          <p:cNvSpPr txBox="1"/>
          <p:nvPr/>
        </p:nvSpPr>
        <p:spPr>
          <a:xfrm>
            <a:off x="-150576" y="1067003"/>
            <a:ext cx="6856176" cy="38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“Beast” is a symbol of sinful humanity. </a:t>
            </a:r>
          </a:p>
          <a:p>
            <a:pPr marL="5143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Both Adam and the beast were created on the sixth day</a:t>
            </a:r>
          </a:p>
          <a:p>
            <a:pPr marL="5143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 setups up the seventh day as the goal which Adam was to strive.</a:t>
            </a:r>
          </a:p>
          <a:p>
            <a:pPr marL="5143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six days he was to work and reign as king, having dominion over creation. </a:t>
            </a:r>
          </a:p>
          <a:p>
            <a:pPr marL="5143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 the most basic level, “beast” symbolizes man’s fallenness. </a:t>
            </a:r>
          </a:p>
          <a:p>
            <a:pPr marL="5143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Rome itself is a symbol of any nation throughout history that has turned its back on God.</a:t>
            </a: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997534-8F91-B324-0185-186A70E7DA7D}"/>
              </a:ext>
            </a:extLst>
          </p:cNvPr>
          <p:cNvSpPr txBox="1"/>
          <p:nvPr/>
        </p:nvSpPr>
        <p:spPr>
          <a:xfrm>
            <a:off x="8410574" y="866775"/>
            <a:ext cx="26193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Revelation Chapter 13</a:t>
            </a:r>
          </a:p>
        </p:txBody>
      </p:sp>
    </p:spTree>
    <p:extLst>
      <p:ext uri="{BB962C8B-B14F-4D97-AF65-F5344CB8AC3E}">
        <p14:creationId xmlns:p14="http://schemas.microsoft.com/office/powerpoint/2010/main" val="2161053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E67210-CA97-E58D-DE94-6AAD70760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0000">
            <a:off x="276292" y="1743075"/>
            <a:ext cx="5762625" cy="3371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DF40DC-C58F-79C8-574E-1F3949F7912C}"/>
              </a:ext>
            </a:extLst>
          </p:cNvPr>
          <p:cNvSpPr txBox="1"/>
          <p:nvPr/>
        </p:nvSpPr>
        <p:spPr>
          <a:xfrm>
            <a:off x="8410574" y="866775"/>
            <a:ext cx="26193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Revelation Chapter 13</a:t>
            </a:r>
          </a:p>
        </p:txBody>
      </p:sp>
    </p:spTree>
    <p:extLst>
      <p:ext uri="{BB962C8B-B14F-4D97-AF65-F5344CB8AC3E}">
        <p14:creationId xmlns:p14="http://schemas.microsoft.com/office/powerpoint/2010/main" val="3212349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C4DE739-D880-BA06-37D6-FF90B8307D1B}"/>
              </a:ext>
            </a:extLst>
          </p:cNvPr>
          <p:cNvSpPr txBox="1"/>
          <p:nvPr/>
        </p:nvSpPr>
        <p:spPr>
          <a:xfrm>
            <a:off x="-160101" y="1500619"/>
            <a:ext cx="9694626" cy="3530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Daniel’s Four Beast Represent:</a:t>
            </a:r>
          </a:p>
          <a:p>
            <a:pPr marL="5143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Babylon</a:t>
            </a:r>
          </a:p>
          <a:p>
            <a:pPr marL="5143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Medo</a:t>
            </a: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-Persia</a:t>
            </a:r>
          </a:p>
          <a:p>
            <a:pPr marL="5143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Greece</a:t>
            </a:r>
          </a:p>
          <a:p>
            <a:pPr marL="5143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Rome </a:t>
            </a: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 This is the Beast in Revelation Chapter 13</a:t>
            </a:r>
          </a:p>
          <a:p>
            <a:pPr marL="9715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 horns and heads represent political authority</a:t>
            </a:r>
          </a:p>
          <a:p>
            <a:pPr marL="9715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Rome represents any state that turns from God to persecute His people</a:t>
            </a:r>
          </a:p>
          <a:p>
            <a:pPr marL="9715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666 is the numeric value for Nero Cesar in Hebrew</a:t>
            </a:r>
          </a:p>
          <a:p>
            <a:pPr marL="9715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666 can have many levels of interpretation</a:t>
            </a:r>
            <a:b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en-US" sz="1600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666 look at Gospel of John chapter 6 verse 66</a:t>
            </a:r>
            <a:endParaRPr lang="en-US" sz="1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C242CE-474E-2B29-731A-06ABB03ED294}"/>
              </a:ext>
            </a:extLst>
          </p:cNvPr>
          <p:cNvSpPr txBox="1"/>
          <p:nvPr/>
        </p:nvSpPr>
        <p:spPr>
          <a:xfrm>
            <a:off x="8410574" y="866775"/>
            <a:ext cx="26193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Revelation Chapter 13</a:t>
            </a:r>
          </a:p>
        </p:txBody>
      </p:sp>
    </p:spTree>
    <p:extLst>
      <p:ext uri="{BB962C8B-B14F-4D97-AF65-F5344CB8AC3E}">
        <p14:creationId xmlns:p14="http://schemas.microsoft.com/office/powerpoint/2010/main" val="812750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2A00D3A0-E484-24FF-5A5C-7829E734F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19" y="942975"/>
            <a:ext cx="6934997" cy="39338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04938D-3334-4444-4373-6A5B14CF04D8}"/>
              </a:ext>
            </a:extLst>
          </p:cNvPr>
          <p:cNvSpPr txBox="1"/>
          <p:nvPr/>
        </p:nvSpPr>
        <p:spPr>
          <a:xfrm>
            <a:off x="8410574" y="866775"/>
            <a:ext cx="261937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dirty="0"/>
              <a:t>Revelation Chapter 13</a:t>
            </a:r>
          </a:p>
        </p:txBody>
      </p:sp>
    </p:spTree>
    <p:extLst>
      <p:ext uri="{BB962C8B-B14F-4D97-AF65-F5344CB8AC3E}">
        <p14:creationId xmlns:p14="http://schemas.microsoft.com/office/powerpoint/2010/main" val="3805339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AA7D82B0CB9E48A2A3C0E737F1514A" ma:contentTypeVersion="14" ma:contentTypeDescription="Create a new document." ma:contentTypeScope="" ma:versionID="1aac437b8b78262b224371639db326bb">
  <xsd:schema xmlns:xsd="http://www.w3.org/2001/XMLSchema" xmlns:xs="http://www.w3.org/2001/XMLSchema" xmlns:p="http://schemas.microsoft.com/office/2006/metadata/properties" xmlns:ns3="ecabc973-8e7a-4063-b747-b1fbdaadab44" xmlns:ns4="d702fc98-13b3-4589-a7e3-08b3713597b3" targetNamespace="http://schemas.microsoft.com/office/2006/metadata/properties" ma:root="true" ma:fieldsID="738cb28ed9716ff76ebc34c2e002f57e" ns3:_="" ns4:_="">
    <xsd:import namespace="ecabc973-8e7a-4063-b747-b1fbdaadab44"/>
    <xsd:import namespace="d702fc98-13b3-4589-a7e3-08b3713597b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abc973-8e7a-4063-b747-b1fbdaadab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02fc98-13b3-4589-a7e3-08b3713597b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F89FB9-0D05-4B49-BB88-EA6EF86D4F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56858B-AEC1-4D68-9670-D2F87094E9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abc973-8e7a-4063-b747-b1fbdaadab44"/>
    <ds:schemaRef ds:uri="d702fc98-13b3-4589-a7e3-08b3713597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15D281-F886-48CF-BA0F-BA292728A659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d702fc98-13b3-4589-a7e3-08b3713597b3"/>
    <ds:schemaRef ds:uri="ecabc973-8e7a-4063-b747-b1fbdaadab44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162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Howard Huntzinger</dc:creator>
  <cp:lastModifiedBy>Howard Huntzinger</cp:lastModifiedBy>
  <cp:revision>2</cp:revision>
  <dcterms:created xsi:type="dcterms:W3CDTF">2023-04-20T18:37:16Z</dcterms:created>
  <dcterms:modified xsi:type="dcterms:W3CDTF">2023-04-21T00:11:47Z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0x010100C7AA7D82B0CB9E48A2A3C0E737F1514A</vt:lpwstr>
  </property>
</Properties>
</file>