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5" r:id="rId3"/>
    <p:sldId id="277" r:id="rId4"/>
    <p:sldId id="278" r:id="rId5"/>
    <p:sldId id="279" r:id="rId6"/>
    <p:sldId id="280" r:id="rId7"/>
    <p:sldId id="281"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autoAdjust="0"/>
    <p:restoredTop sz="94660"/>
  </p:normalViewPr>
  <p:slideViewPr>
    <p:cSldViewPr>
      <p:cViewPr varScale="1">
        <p:scale>
          <a:sx n="81" d="100"/>
          <a:sy n="81" d="100"/>
        </p:scale>
        <p:origin x="828"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3AADF3-5C31-4906-AAC6-88D83160F012}"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3AADF3-5C31-4906-AAC6-88D83160F012}"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3AADF3-5C31-4906-AAC6-88D83160F012}"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3AADF3-5C31-4906-AAC6-88D83160F012}"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3AADF3-5C31-4906-AAC6-88D83160F012}"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3AADF3-5C31-4906-AAC6-88D83160F012}"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3AADF3-5C31-4906-AAC6-88D83160F012}"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3AADF3-5C31-4906-AAC6-88D83160F012}"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3AADF3-5C31-4906-AAC6-88D83160F012}"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3AADF3-5C31-4906-AAC6-88D83160F012}"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3AADF3-5C31-4906-AAC6-88D83160F012}"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4CEA4-60E4-4749-B81D-A45BBC4F3DF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AADF3-5C31-4906-AAC6-88D83160F012}" type="datetimeFigureOut">
              <a:rPr lang="en-US" smtClean="0"/>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E4CEA4-60E4-4749-B81D-A45BBC4F3D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AF3D3-AED7-8135-1B0B-98EFE5417E8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05DDA0-0BD0-F3EE-11A0-CC8E2ECC861A}"/>
              </a:ext>
            </a:extLst>
          </p:cNvPr>
          <p:cNvSpPr txBox="1"/>
          <p:nvPr/>
        </p:nvSpPr>
        <p:spPr>
          <a:xfrm>
            <a:off x="228600" y="2073057"/>
            <a:ext cx="8381999" cy="3108543"/>
          </a:xfrm>
          <a:prstGeom prst="rect">
            <a:avLst/>
          </a:prstGeom>
          <a:noFill/>
        </p:spPr>
        <p:txBody>
          <a:bodyPr wrap="square" rtlCol="0">
            <a:spAutoFit/>
          </a:bodyPr>
          <a:lstStyle/>
          <a:p>
            <a:r>
              <a:rPr lang="en-US" sz="2800" b="1" dirty="0"/>
              <a:t>Ignatius Study Bible</a:t>
            </a:r>
            <a:r>
              <a:rPr lang="en-US" sz="2800" dirty="0"/>
              <a:t>:  The Spirit exposes the sin of unbelief for what it is,  (John 3:20 “for everyone who does evil hates the light, and does not come to the light, lest his deeds should be exposed.”)  convinces the world that Christ though condemned as a criminal, was truly righteous, and makes it known that Satan and every enemy of Chris will face judgment for rejecting him. </a:t>
            </a:r>
            <a:endParaRPr lang="en-US" sz="6000" dirty="0"/>
          </a:p>
        </p:txBody>
      </p:sp>
      <p:sp>
        <p:nvSpPr>
          <p:cNvPr id="2" name="TextBox 1">
            <a:extLst>
              <a:ext uri="{FF2B5EF4-FFF2-40B4-BE49-F238E27FC236}">
                <a16:creationId xmlns:a16="http://schemas.microsoft.com/office/drawing/2014/main" id="{A88AF4B9-90F7-73E0-FCED-3E032CEE9E0E}"/>
              </a:ext>
            </a:extLst>
          </p:cNvPr>
          <p:cNvSpPr txBox="1"/>
          <p:nvPr/>
        </p:nvSpPr>
        <p:spPr>
          <a:xfrm>
            <a:off x="29497" y="960560"/>
            <a:ext cx="8153400" cy="861774"/>
          </a:xfrm>
          <a:prstGeom prst="rect">
            <a:avLst/>
          </a:prstGeom>
          <a:noFill/>
        </p:spPr>
        <p:txBody>
          <a:bodyPr wrap="square" rtlCol="0">
            <a:spAutoFit/>
          </a:bodyPr>
          <a:lstStyle/>
          <a:p>
            <a:pPr algn="ctr"/>
            <a:r>
              <a:rPr lang="en-US" sz="3200" b="1" dirty="0"/>
              <a:t>John 6:8 - Holy Spirit will convince </a:t>
            </a:r>
          </a:p>
          <a:p>
            <a:endParaRPr lang="en-US" dirty="0"/>
          </a:p>
        </p:txBody>
      </p:sp>
      <p:sp>
        <p:nvSpPr>
          <p:cNvPr id="6" name="TextBox 5">
            <a:extLst>
              <a:ext uri="{FF2B5EF4-FFF2-40B4-BE49-F238E27FC236}">
                <a16:creationId xmlns:a16="http://schemas.microsoft.com/office/drawing/2014/main" id="{1F8DBDDD-C2BF-2C00-89AD-50B1A5EA6FA1}"/>
              </a:ext>
            </a:extLst>
          </p:cNvPr>
          <p:cNvSpPr txBox="1"/>
          <p:nvPr/>
        </p:nvSpPr>
        <p:spPr>
          <a:xfrm>
            <a:off x="251361" y="98786"/>
            <a:ext cx="8153400" cy="861774"/>
          </a:xfrm>
          <a:prstGeom prst="rect">
            <a:avLst/>
          </a:prstGeom>
          <a:noFill/>
        </p:spPr>
        <p:txBody>
          <a:bodyPr wrap="square" rtlCol="0">
            <a:spAutoFit/>
          </a:bodyPr>
          <a:lstStyle/>
          <a:p>
            <a:pPr algn="ctr"/>
            <a:r>
              <a:rPr lang="en-US" sz="3200" b="1" dirty="0"/>
              <a:t>John Chapter 16 </a:t>
            </a:r>
          </a:p>
          <a:p>
            <a:endParaRPr lang="en-US" dirty="0"/>
          </a:p>
        </p:txBody>
      </p:sp>
    </p:spTree>
    <p:extLst>
      <p:ext uri="{BB962C8B-B14F-4D97-AF65-F5344CB8AC3E}">
        <p14:creationId xmlns:p14="http://schemas.microsoft.com/office/powerpoint/2010/main" val="2505864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AE5CE-8B32-9F5E-28E0-8BEFD6644B0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5BF300C-B864-7D70-50FD-DEEC63E0B8B3}"/>
              </a:ext>
            </a:extLst>
          </p:cNvPr>
          <p:cNvSpPr txBox="1"/>
          <p:nvPr/>
        </p:nvSpPr>
        <p:spPr>
          <a:xfrm>
            <a:off x="228600" y="1012954"/>
            <a:ext cx="8381999" cy="4832092"/>
          </a:xfrm>
          <a:prstGeom prst="rect">
            <a:avLst/>
          </a:prstGeom>
          <a:noFill/>
        </p:spPr>
        <p:txBody>
          <a:bodyPr wrap="square" rtlCol="0">
            <a:spAutoFit/>
          </a:bodyPr>
          <a:lstStyle/>
          <a:p>
            <a:r>
              <a:rPr lang="en-US" sz="2800" b="1" dirty="0"/>
              <a:t>388</a:t>
            </a:r>
            <a:r>
              <a:rPr lang="en-US" sz="2800" dirty="0"/>
              <a:t> With the progress of Revelation, the reality of sin is also illuminated. Although to some extent the People of God in the Old Testament had tried to understand the pathos of the human condition in the light of the history of the fall narrated in Genesis, they could not grasp this story's ultimate meaning, which is revealed only in the light of the death and Resurrection of Jesus Christ. We must know Christ as the source of grace in order to know Adam as the source of sin. The Spirit-Paraclete, sent by the risen Christ, came to "convict the world concerning </a:t>
            </a:r>
            <a:r>
              <a:rPr lang="en-US" sz="2800" dirty="0" err="1"/>
              <a:t>sin",by</a:t>
            </a:r>
            <a:r>
              <a:rPr lang="en-US" sz="2800" dirty="0"/>
              <a:t> revealing him who is its Redeemer.</a:t>
            </a:r>
            <a:endParaRPr lang="en-US" sz="6000" dirty="0"/>
          </a:p>
        </p:txBody>
      </p:sp>
    </p:spTree>
    <p:extLst>
      <p:ext uri="{BB962C8B-B14F-4D97-AF65-F5344CB8AC3E}">
        <p14:creationId xmlns:p14="http://schemas.microsoft.com/office/powerpoint/2010/main" val="3959119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2222A-21EC-4839-D352-FCD5F71F2FF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187531D-688C-D98E-1545-015C9031A1B3}"/>
              </a:ext>
            </a:extLst>
          </p:cNvPr>
          <p:cNvSpPr txBox="1"/>
          <p:nvPr/>
        </p:nvSpPr>
        <p:spPr>
          <a:xfrm>
            <a:off x="381000" y="771465"/>
            <a:ext cx="8381999" cy="5324535"/>
          </a:xfrm>
          <a:prstGeom prst="rect">
            <a:avLst/>
          </a:prstGeom>
          <a:noFill/>
        </p:spPr>
        <p:txBody>
          <a:bodyPr wrap="square" rtlCol="0">
            <a:spAutoFit/>
          </a:bodyPr>
          <a:lstStyle/>
          <a:p>
            <a:r>
              <a:rPr lang="en-US" sz="2800" b="1" dirty="0"/>
              <a:t>687</a:t>
            </a:r>
            <a:r>
              <a:rPr lang="en-US" sz="2600" dirty="0"/>
              <a:t> "No one comprehends the thoughts of God except the Spirit of God." Now God's Spirit, who reveals God, makes known to us Christ, his Word, his living Utterance, but the Spirit does not speak of himself. The Spirit who "has spoken through the prophets" makes us hear the Father's Word, but we do not hear the Spirit himself. We know him only in the movement by which he reveals the Word to us and disposes us to welcome him in faith. The Spirit of truth who "unveils" Christ to us "will not speak on his own." Such properly divine self-effacement explains why "the world cannot receive [him], because it neither sees him nor knows him," while those who believe in Christ know the Spirit because he dwells with them.</a:t>
            </a:r>
          </a:p>
        </p:txBody>
      </p:sp>
      <p:sp>
        <p:nvSpPr>
          <p:cNvPr id="2" name="TextBox 1">
            <a:extLst>
              <a:ext uri="{FF2B5EF4-FFF2-40B4-BE49-F238E27FC236}">
                <a16:creationId xmlns:a16="http://schemas.microsoft.com/office/drawing/2014/main" id="{B7958983-AFE5-B491-89AA-BA162F92071B}"/>
              </a:ext>
            </a:extLst>
          </p:cNvPr>
          <p:cNvSpPr txBox="1"/>
          <p:nvPr/>
        </p:nvSpPr>
        <p:spPr>
          <a:xfrm>
            <a:off x="1905000" y="340578"/>
            <a:ext cx="4724400" cy="861774"/>
          </a:xfrm>
          <a:prstGeom prst="rect">
            <a:avLst/>
          </a:prstGeom>
          <a:noFill/>
        </p:spPr>
        <p:txBody>
          <a:bodyPr wrap="square" rtlCol="0">
            <a:spAutoFit/>
          </a:bodyPr>
          <a:lstStyle/>
          <a:p>
            <a:pPr algn="ctr"/>
            <a:r>
              <a:rPr lang="en-US" sz="3200" b="1" dirty="0"/>
              <a:t>John 6:13 </a:t>
            </a:r>
          </a:p>
          <a:p>
            <a:endParaRPr lang="en-US" dirty="0"/>
          </a:p>
        </p:txBody>
      </p:sp>
    </p:spTree>
    <p:extLst>
      <p:ext uri="{BB962C8B-B14F-4D97-AF65-F5344CB8AC3E}">
        <p14:creationId xmlns:p14="http://schemas.microsoft.com/office/powerpoint/2010/main" val="2726381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CA856-248C-7895-2ACF-5D1768C5576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F213770-8A20-6E50-8D5D-004DDE349007}"/>
              </a:ext>
            </a:extLst>
          </p:cNvPr>
          <p:cNvSpPr txBox="1"/>
          <p:nvPr/>
        </p:nvSpPr>
        <p:spPr>
          <a:xfrm>
            <a:off x="381000" y="990600"/>
            <a:ext cx="8381999" cy="3970318"/>
          </a:xfrm>
          <a:prstGeom prst="rect">
            <a:avLst/>
          </a:prstGeom>
          <a:noFill/>
        </p:spPr>
        <p:txBody>
          <a:bodyPr wrap="square" rtlCol="0">
            <a:spAutoFit/>
          </a:bodyPr>
          <a:lstStyle/>
          <a:p>
            <a:r>
              <a:rPr lang="en-US" sz="2600" b="1" dirty="0"/>
              <a:t>768</a:t>
            </a:r>
            <a:r>
              <a:rPr lang="en-US" sz="2600" dirty="0"/>
              <a:t> </a:t>
            </a:r>
            <a:r>
              <a:rPr lang="en-US" sz="2800" dirty="0"/>
              <a:t>So that she can fulfill her mission, the Holy Spirit "bestows upon [the Church] varied hierarchic and charismatic gifts, and in this way directs her." "Henceforward the Church, endowed with the gifts of her founder and faithfully observing his precepts of charity, humility and self-denial, receives the mission of proclaiming and establishing among all peoples the Kingdom of Christ and of God, and she is on earth the seed and the beginning of that kingdom."</a:t>
            </a:r>
            <a:endParaRPr lang="en-US" sz="2600" dirty="0"/>
          </a:p>
        </p:txBody>
      </p:sp>
      <p:sp>
        <p:nvSpPr>
          <p:cNvPr id="2" name="TextBox 1">
            <a:extLst>
              <a:ext uri="{FF2B5EF4-FFF2-40B4-BE49-F238E27FC236}">
                <a16:creationId xmlns:a16="http://schemas.microsoft.com/office/drawing/2014/main" id="{F11F84FC-F08B-6D78-75DF-76602A810482}"/>
              </a:ext>
            </a:extLst>
          </p:cNvPr>
          <p:cNvSpPr txBox="1"/>
          <p:nvPr/>
        </p:nvSpPr>
        <p:spPr>
          <a:xfrm>
            <a:off x="1905000" y="340578"/>
            <a:ext cx="4724400" cy="861774"/>
          </a:xfrm>
          <a:prstGeom prst="rect">
            <a:avLst/>
          </a:prstGeom>
          <a:noFill/>
        </p:spPr>
        <p:txBody>
          <a:bodyPr wrap="square" rtlCol="0">
            <a:spAutoFit/>
          </a:bodyPr>
          <a:lstStyle/>
          <a:p>
            <a:pPr algn="ctr"/>
            <a:r>
              <a:rPr lang="en-US" sz="3200" b="1" dirty="0"/>
              <a:t>John 6:13 </a:t>
            </a:r>
          </a:p>
          <a:p>
            <a:endParaRPr lang="en-US" dirty="0"/>
          </a:p>
        </p:txBody>
      </p:sp>
    </p:spTree>
    <p:extLst>
      <p:ext uri="{BB962C8B-B14F-4D97-AF65-F5344CB8AC3E}">
        <p14:creationId xmlns:p14="http://schemas.microsoft.com/office/powerpoint/2010/main" val="659657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44195-A9D0-C431-9CB0-6B17D64D735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E380C95-C314-BC49-1493-4478C9C0B4BB}"/>
              </a:ext>
            </a:extLst>
          </p:cNvPr>
          <p:cNvSpPr txBox="1"/>
          <p:nvPr/>
        </p:nvSpPr>
        <p:spPr>
          <a:xfrm>
            <a:off x="381000" y="990600"/>
            <a:ext cx="8381999" cy="5262979"/>
          </a:xfrm>
          <a:prstGeom prst="rect">
            <a:avLst/>
          </a:prstGeom>
          <a:noFill/>
        </p:spPr>
        <p:txBody>
          <a:bodyPr wrap="square" rtlCol="0">
            <a:spAutoFit/>
          </a:bodyPr>
          <a:lstStyle/>
          <a:p>
            <a:r>
              <a:rPr lang="en-US" sz="2800" b="1" dirty="0"/>
              <a:t>690</a:t>
            </a:r>
            <a:r>
              <a:rPr lang="en-US" sz="2800" dirty="0"/>
              <a:t> Jesus is Christ, "anointed," because the Spirit is his anointing, and everything that occurs from the Incarnation on derives from this fullness. When Christ is finally glorified, he can in turn send the Spirit from his place with the Father to those who believe in him: he communicates to them his glory, that is, the Holy Spirit who glorifies him. From that time on, this joint mission will be manifested in the children adopted by the Father in the Body of his Son: the mission of the Spirit of adoption is to unite them to Christ and make them live in him: (cont.)</a:t>
            </a:r>
          </a:p>
          <a:p>
            <a:endParaRPr lang="en-US" sz="2800" dirty="0"/>
          </a:p>
        </p:txBody>
      </p:sp>
      <p:sp>
        <p:nvSpPr>
          <p:cNvPr id="2" name="TextBox 1">
            <a:extLst>
              <a:ext uri="{FF2B5EF4-FFF2-40B4-BE49-F238E27FC236}">
                <a16:creationId xmlns:a16="http://schemas.microsoft.com/office/drawing/2014/main" id="{43286017-819B-6DEC-67D6-B9002AA68499}"/>
              </a:ext>
            </a:extLst>
          </p:cNvPr>
          <p:cNvSpPr txBox="1"/>
          <p:nvPr/>
        </p:nvSpPr>
        <p:spPr>
          <a:xfrm>
            <a:off x="1905000" y="340578"/>
            <a:ext cx="4724400" cy="861774"/>
          </a:xfrm>
          <a:prstGeom prst="rect">
            <a:avLst/>
          </a:prstGeom>
          <a:noFill/>
        </p:spPr>
        <p:txBody>
          <a:bodyPr wrap="square" rtlCol="0">
            <a:spAutoFit/>
          </a:bodyPr>
          <a:lstStyle/>
          <a:p>
            <a:pPr algn="ctr"/>
            <a:r>
              <a:rPr lang="en-US" sz="3200" b="1" dirty="0"/>
              <a:t>John 6:15 </a:t>
            </a:r>
          </a:p>
          <a:p>
            <a:endParaRPr lang="en-US" dirty="0"/>
          </a:p>
        </p:txBody>
      </p:sp>
    </p:spTree>
    <p:extLst>
      <p:ext uri="{BB962C8B-B14F-4D97-AF65-F5344CB8AC3E}">
        <p14:creationId xmlns:p14="http://schemas.microsoft.com/office/powerpoint/2010/main" val="3217301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04300-260C-8BEA-E531-673663DC749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DCF7A51-04EF-6CA1-EF94-D7413B8F586D}"/>
              </a:ext>
            </a:extLst>
          </p:cNvPr>
          <p:cNvSpPr txBox="1"/>
          <p:nvPr/>
        </p:nvSpPr>
        <p:spPr>
          <a:xfrm>
            <a:off x="381000" y="990600"/>
            <a:ext cx="8381999" cy="6124754"/>
          </a:xfrm>
          <a:prstGeom prst="rect">
            <a:avLst/>
          </a:prstGeom>
          <a:noFill/>
        </p:spPr>
        <p:txBody>
          <a:bodyPr wrap="square" rtlCol="0">
            <a:spAutoFit/>
          </a:bodyPr>
          <a:lstStyle/>
          <a:p>
            <a:r>
              <a:rPr lang="en-US" sz="2800" dirty="0"/>
              <a:t>The notion of anointing suggests . . . that there is no distance between the Son and the Spirit. Indeed, just as between the surface of the body and the anointing with oil neither reason nor sensation recognizes any intermediary, so the contact of the Son with the Spirit is immediate, so that anyone who would make contact with the Son by faith must first encounter the oil by contact. In fact there is no part that is not covered by the Holy Spirit. That is why the confession of the Son's Lordship is made in the Holy Spirit by those who receive him, the Spirit coming from all sides to those who approach the Son in faith.</a:t>
            </a:r>
          </a:p>
          <a:p>
            <a:endParaRPr lang="en-US" sz="2800" dirty="0"/>
          </a:p>
          <a:p>
            <a:endParaRPr lang="en-US" sz="2800" dirty="0"/>
          </a:p>
        </p:txBody>
      </p:sp>
      <p:sp>
        <p:nvSpPr>
          <p:cNvPr id="2" name="TextBox 1">
            <a:extLst>
              <a:ext uri="{FF2B5EF4-FFF2-40B4-BE49-F238E27FC236}">
                <a16:creationId xmlns:a16="http://schemas.microsoft.com/office/drawing/2014/main" id="{CA8D58D9-3E34-BFEB-A5B3-60C00438F9AF}"/>
              </a:ext>
            </a:extLst>
          </p:cNvPr>
          <p:cNvSpPr txBox="1"/>
          <p:nvPr/>
        </p:nvSpPr>
        <p:spPr>
          <a:xfrm>
            <a:off x="1905000" y="340578"/>
            <a:ext cx="4724400" cy="1354217"/>
          </a:xfrm>
          <a:prstGeom prst="rect">
            <a:avLst/>
          </a:prstGeom>
          <a:noFill/>
        </p:spPr>
        <p:txBody>
          <a:bodyPr wrap="square" rtlCol="0">
            <a:spAutoFit/>
          </a:bodyPr>
          <a:lstStyle/>
          <a:p>
            <a:pPr algn="ctr"/>
            <a:r>
              <a:rPr lang="en-US" sz="3200" b="1" dirty="0"/>
              <a:t>St. Gregory of Nyssa</a:t>
            </a:r>
          </a:p>
          <a:p>
            <a:pPr algn="ctr"/>
            <a:r>
              <a:rPr lang="en-US" sz="3200" b="1" dirty="0"/>
              <a:t> </a:t>
            </a:r>
          </a:p>
          <a:p>
            <a:endParaRPr lang="en-US" dirty="0"/>
          </a:p>
        </p:txBody>
      </p:sp>
    </p:spTree>
    <p:extLst>
      <p:ext uri="{BB962C8B-B14F-4D97-AF65-F5344CB8AC3E}">
        <p14:creationId xmlns:p14="http://schemas.microsoft.com/office/powerpoint/2010/main" val="3494605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DDB46-B287-A1AF-BAD4-1F4B81D305F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7DC8F61-4517-7098-4A31-D5887C80B44E}"/>
              </a:ext>
            </a:extLst>
          </p:cNvPr>
          <p:cNvSpPr txBox="1"/>
          <p:nvPr/>
        </p:nvSpPr>
        <p:spPr>
          <a:xfrm>
            <a:off x="381000" y="990600"/>
            <a:ext cx="8381999" cy="2677656"/>
          </a:xfrm>
          <a:prstGeom prst="rect">
            <a:avLst/>
          </a:prstGeom>
          <a:noFill/>
        </p:spPr>
        <p:txBody>
          <a:bodyPr wrap="square" rtlCol="0">
            <a:spAutoFit/>
          </a:bodyPr>
          <a:lstStyle/>
          <a:p>
            <a:endParaRPr lang="en-US" sz="2800" dirty="0"/>
          </a:p>
          <a:p>
            <a:r>
              <a:rPr lang="en-US" sz="2800" dirty="0"/>
              <a:t>This verse speaks to a universal struggle: when trials come, the temptation is to “go back to our own”—comfort, control, self-protection—rather than remain with Christ in suffering.</a:t>
            </a:r>
          </a:p>
          <a:p>
            <a:endParaRPr lang="en-US" sz="2800" dirty="0"/>
          </a:p>
        </p:txBody>
      </p:sp>
      <p:sp>
        <p:nvSpPr>
          <p:cNvPr id="2" name="TextBox 1">
            <a:extLst>
              <a:ext uri="{FF2B5EF4-FFF2-40B4-BE49-F238E27FC236}">
                <a16:creationId xmlns:a16="http://schemas.microsoft.com/office/drawing/2014/main" id="{C542147B-D5D9-2B2F-96AA-EA7401358246}"/>
              </a:ext>
            </a:extLst>
          </p:cNvPr>
          <p:cNvSpPr txBox="1"/>
          <p:nvPr/>
        </p:nvSpPr>
        <p:spPr>
          <a:xfrm>
            <a:off x="381000" y="340578"/>
            <a:ext cx="7696200" cy="861774"/>
          </a:xfrm>
          <a:prstGeom prst="rect">
            <a:avLst/>
          </a:prstGeom>
          <a:noFill/>
        </p:spPr>
        <p:txBody>
          <a:bodyPr wrap="square" rtlCol="0">
            <a:spAutoFit/>
          </a:bodyPr>
          <a:lstStyle/>
          <a:p>
            <a:pPr algn="ctr"/>
            <a:r>
              <a:rPr lang="en-US" sz="3200" b="1" dirty="0"/>
              <a:t>John 16:32 - Everyone to their own home </a:t>
            </a:r>
          </a:p>
          <a:p>
            <a:endParaRPr lang="en-US" dirty="0"/>
          </a:p>
        </p:txBody>
      </p:sp>
    </p:spTree>
    <p:extLst>
      <p:ext uri="{BB962C8B-B14F-4D97-AF65-F5344CB8AC3E}">
        <p14:creationId xmlns:p14="http://schemas.microsoft.com/office/powerpoint/2010/main" val="1288278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TotalTime>
  <Words>750</Words>
  <Application>Microsoft Office PowerPoint</Application>
  <PresentationFormat>On-screen Show (4:3)</PresentationFormat>
  <Paragraphs>16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Media7</dc:creator>
  <cp:lastModifiedBy>Media And-office</cp:lastModifiedBy>
  <cp:revision>45</cp:revision>
  <cp:lastPrinted>2026-04-20T23:34:35Z</cp:lastPrinted>
  <dcterms:created xsi:type="dcterms:W3CDTF">2021-11-06T00:08:04Z</dcterms:created>
  <dcterms:modified xsi:type="dcterms:W3CDTF">2026-05-05T01:33:43Z</dcterms:modified>
</cp:coreProperties>
</file>