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97" r:id="rId2"/>
    <p:sldId id="49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056D-818A-46AF-8471-46BA8480483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3C8A-5E69-4D3B-BB4D-987D69E9D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9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8304-D402-40D4-B221-1C7B5BE66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0DB7C-9056-465B-BFFF-D668C8682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0ED7C-B398-4D7A-96D4-EA1230DA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18445-FD15-475B-AF53-ABB208C79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6EF5C-3D81-40CB-BF89-8D68071D7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ACAD3-9757-4DBB-A466-20842C09E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E7F14-9341-4A4C-9354-6DFFAEBC9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DD984-4FE9-44C9-ACDE-C9342595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1A680-2EC3-419D-92AF-202BD6334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BCE37-E35B-4F34-9A0F-9AEB07A0B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3F84D0-7B68-4EAE-955E-32CB0339A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B5294-0A68-4D31-8579-66998337E0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98A2B-CDA9-40D6-81C7-0D890819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B0836-03DB-4DD8-88FB-E6AA3E5B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6F2E2-D23B-4802-8DED-12EC04B6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46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6D40A59-836D-C044-AC7D-862FBB1B89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29184"/>
            <a:ext cx="10515600" cy="699747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rgbClr val="00A9E0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Title Headline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4B26A12-2844-8E45-A719-3EC806BDB48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169095"/>
            <a:ext cx="10515600" cy="5361140"/>
          </a:xfrm>
          <a:prstGeom prst="rect">
            <a:avLst/>
          </a:prstGeom>
        </p:spPr>
        <p:txBody>
          <a:bodyPr/>
          <a:lstStyle>
            <a:lvl1pPr>
              <a:defRPr sz="3733" baseline="0">
                <a:solidFill>
                  <a:schemeClr val="tx1"/>
                </a:solidFill>
                <a:latin typeface="+mn-lt"/>
              </a:defRPr>
            </a:lvl1pPr>
            <a:lvl2pPr>
              <a:defRPr sz="3200" baseline="0">
                <a:solidFill>
                  <a:schemeClr val="tx1"/>
                </a:solidFill>
                <a:latin typeface="+mn-lt"/>
              </a:defRPr>
            </a:lvl2pPr>
            <a:lvl3pPr>
              <a:defRPr sz="2667" baseline="0">
                <a:solidFill>
                  <a:schemeClr val="tx1"/>
                </a:solidFill>
                <a:latin typeface="+mn-lt"/>
              </a:defRPr>
            </a:lvl3pPr>
            <a:lvl4pPr>
              <a:defRPr sz="2400" baseline="0">
                <a:solidFill>
                  <a:schemeClr val="tx1"/>
                </a:solidFill>
                <a:latin typeface="+mn-lt"/>
              </a:defRPr>
            </a:lvl4pPr>
            <a:lvl5pPr>
              <a:defRPr sz="1867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628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C186C-03FA-478A-A089-7547110F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324B-3896-4766-A424-057E7534D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8F252-0171-41C7-BA62-04E8BC93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848C6-B265-45A9-B78D-7EF37AB6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34275-55C5-432B-9B2C-1B717ABF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5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13968-7E16-4389-B675-6FCE22FE3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FFF39-FE9F-49AA-AE44-D2A8DFEDE1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BA304-EAAB-47F6-B7F6-A638A034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8B904-7F32-4C57-8BC1-30B3F4E8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45DEB-C7EF-4863-AC24-782B8372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6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3F5D-EF47-4836-ABC0-3F568524C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2C4CB-6DDF-4ECB-9D99-28E5E920A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39388-E9AE-45FB-AD00-8AB800E25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A7D5E-2851-4DBB-803D-34536C38A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15F02-1DE9-4381-B45E-684C83C1D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37B47-8BDA-4676-90F4-4055E22FA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4F329-5C39-4949-BF5F-CBF16700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83326-9F28-4F09-914B-D86DE53B0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C0DDB-DF55-4333-A2CC-FF134BFAE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E27FCB-DD5A-4340-AAFC-1DE89E03A1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BBAC0B-8005-4EFE-B491-A551AB3E8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8467E-70F6-4060-89FE-DA2B4E51D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70E5C-5AB2-496A-BC67-4AA9B98E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4D6214-8316-4610-96C1-420B6308C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5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7CEA-5FBA-493C-A540-A4FC27C41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8DF51-FC73-4468-AFA9-9749DF83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80181C-4594-47E2-97EE-97F6A2DAB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F2A6F-92B2-43DD-8E5E-6AC7D6B8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7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9B4DA-8F7B-4747-BCF6-AFA81E59C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DEE60-4CC5-4CB4-BBA2-C9392FC9A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9F08B-9802-4BE5-B6FE-B10D5A108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6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74C94-3B4F-4260-ABDF-B66D50C2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723-C8B4-4C44-A063-AA618BCAE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29697-ACC4-497A-BF0E-4356D2DCA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1FCBB-2B0C-4F06-8B08-9429479AF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6653B-AFD2-4BA9-B48C-A89E881BD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177BC-18D7-4B11-A4FC-8DA381084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3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7EC87-DE2D-4211-B41F-D5D160695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A50AB-D997-415F-88E5-8637B3E877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4A9AB-4032-4AAC-82C2-321E958AA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844A4E-31D6-4F0A-BBAF-F943AE97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6A300-1F3E-44BE-9F3E-AEB547898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CB0B6E-93DE-45D4-8E0F-C2DF56E56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29CEA-0067-42A7-8518-BD418610E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CF137-BD5B-456A-A863-7DB55BDD1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5E95B-0C75-4BAC-8E3F-C4C9F7280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8F04-16CF-4D2B-A2DC-03111C5B38C9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44919-927D-4E02-9E37-1054F2432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153AD-F08B-44E5-B283-EB65BE885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3410-A183-4F27-A37B-E11AA5693E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6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CB1ABCA-B4BC-4889-9919-3FD3E6C36905}"/>
              </a:ext>
            </a:extLst>
          </p:cNvPr>
          <p:cNvSpPr/>
          <p:nvPr/>
        </p:nvSpPr>
        <p:spPr>
          <a:xfrm>
            <a:off x="155490" y="1299695"/>
            <a:ext cx="11725859" cy="540109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>
              <a:defRPr/>
            </a:pP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9E5AB84A-4A51-455B-99D3-E27C6B54B721}"/>
              </a:ext>
            </a:extLst>
          </p:cNvPr>
          <p:cNvSpPr/>
          <p:nvPr/>
        </p:nvSpPr>
        <p:spPr>
          <a:xfrm>
            <a:off x="329116" y="3687891"/>
            <a:ext cx="11378609" cy="12965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93971E6-0994-45D6-BE5C-9949ED33FB13}"/>
              </a:ext>
            </a:extLst>
          </p:cNvPr>
          <p:cNvSpPr/>
          <p:nvPr/>
        </p:nvSpPr>
        <p:spPr>
          <a:xfrm>
            <a:off x="1589461" y="3858961"/>
            <a:ext cx="3639190" cy="96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10BF996E-4E48-4C9C-8994-A18631CC0E83}"/>
              </a:ext>
            </a:extLst>
          </p:cNvPr>
          <p:cNvSpPr/>
          <p:nvPr/>
        </p:nvSpPr>
        <p:spPr>
          <a:xfrm>
            <a:off x="6499416" y="3890221"/>
            <a:ext cx="3773199" cy="93413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692903EB-079D-4DC0-B18B-D96DC84A5775}"/>
              </a:ext>
            </a:extLst>
          </p:cNvPr>
          <p:cNvCxnSpPr>
            <a:cxnSpLocks/>
          </p:cNvCxnSpPr>
          <p:nvPr/>
        </p:nvCxnSpPr>
        <p:spPr>
          <a:xfrm>
            <a:off x="6472168" y="4463287"/>
            <a:ext cx="3983976" cy="27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6F325022-1DE9-4737-95BA-C2CBC86FBD0D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1542785" y="4459224"/>
            <a:ext cx="4029525" cy="677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DCA473E-1C1F-45EF-8121-2EA929890881}"/>
              </a:ext>
            </a:extLst>
          </p:cNvPr>
          <p:cNvSpPr/>
          <p:nvPr/>
        </p:nvSpPr>
        <p:spPr>
          <a:xfrm>
            <a:off x="509365" y="5322606"/>
            <a:ext cx="10763776" cy="973946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1C26-0419-0646-9CAF-50FB5468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822" y="332954"/>
            <a:ext cx="10515600" cy="69974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+mn-lt"/>
              </a:rPr>
              <a:t>DevOps Engineering Blueprint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758B4F-D0BE-4C9B-8EE8-63050F58B495}"/>
              </a:ext>
            </a:extLst>
          </p:cNvPr>
          <p:cNvSpPr/>
          <p:nvPr/>
        </p:nvSpPr>
        <p:spPr>
          <a:xfrm>
            <a:off x="4498637" y="5506050"/>
            <a:ext cx="1063904" cy="62215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Center</a:t>
            </a: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70F1F941-BA87-418F-A639-E5CD5EFA58A6}"/>
              </a:ext>
            </a:extLst>
          </p:cNvPr>
          <p:cNvSpPr/>
          <p:nvPr/>
        </p:nvSpPr>
        <p:spPr>
          <a:xfrm>
            <a:off x="6075509" y="5655319"/>
            <a:ext cx="1063904" cy="530506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IaaS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44472B1-BBBE-4CD4-816C-A4C0C4DA7A05}"/>
              </a:ext>
            </a:extLst>
          </p:cNvPr>
          <p:cNvSpPr/>
          <p:nvPr/>
        </p:nvSpPr>
        <p:spPr>
          <a:xfrm>
            <a:off x="2668795" y="2930705"/>
            <a:ext cx="6706229" cy="57739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Application Release Automation (ARA)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CI/CD Pipeline Model, Gate Controls, Dashboard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83F6E6-B86D-44E3-9FDC-9114364C9F1C}"/>
              </a:ext>
            </a:extLst>
          </p:cNvPr>
          <p:cNvSpPr txBox="1"/>
          <p:nvPr/>
        </p:nvSpPr>
        <p:spPr>
          <a:xfrm>
            <a:off x="648279" y="5506050"/>
            <a:ext cx="365968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Elastic Infrastructure “as-a-Service”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“as-Code”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39CBA5-377A-42A6-8EB8-F870F1695E76}"/>
              </a:ext>
            </a:extLst>
          </p:cNvPr>
          <p:cNvSpPr txBox="1"/>
          <p:nvPr/>
        </p:nvSpPr>
        <p:spPr>
          <a:xfrm>
            <a:off x="7652381" y="5309348"/>
            <a:ext cx="156209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Cloud Services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453CA06-DB42-4E39-989D-9149BD50775A}"/>
              </a:ext>
            </a:extLst>
          </p:cNvPr>
          <p:cNvSpPr/>
          <p:nvPr/>
        </p:nvSpPr>
        <p:spPr>
          <a:xfrm>
            <a:off x="3052385" y="1956909"/>
            <a:ext cx="5716478" cy="663419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Stream Management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End-to-end Analytics and Orchestration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C10DA472-656D-4AC4-B938-ED2C0E409779}"/>
              </a:ext>
            </a:extLst>
          </p:cNvPr>
          <p:cNvSpPr/>
          <p:nvPr/>
        </p:nvSpPr>
        <p:spPr>
          <a:xfrm>
            <a:off x="466406" y="3858960"/>
            <a:ext cx="792286" cy="965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Plan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F8312837-C1F9-45B1-9E13-003CC525AAEC}"/>
              </a:ext>
            </a:extLst>
          </p:cNvPr>
          <p:cNvSpPr/>
          <p:nvPr/>
        </p:nvSpPr>
        <p:spPr>
          <a:xfrm>
            <a:off x="10456144" y="3867002"/>
            <a:ext cx="1072997" cy="94985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Operate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0C80998-25D1-45ED-8AB4-9E62D284225A}"/>
              </a:ext>
            </a:extLst>
          </p:cNvPr>
          <p:cNvCxnSpPr>
            <a:cxnSpLocks/>
          </p:cNvCxnSpPr>
          <p:nvPr/>
        </p:nvCxnSpPr>
        <p:spPr>
          <a:xfrm>
            <a:off x="3467356" y="3508097"/>
            <a:ext cx="0" cy="34116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5338ED3-4E66-42C0-B97C-0CC632011051}"/>
              </a:ext>
            </a:extLst>
          </p:cNvPr>
          <p:cNvCxnSpPr>
            <a:cxnSpLocks/>
          </p:cNvCxnSpPr>
          <p:nvPr/>
        </p:nvCxnSpPr>
        <p:spPr>
          <a:xfrm>
            <a:off x="8316811" y="3508097"/>
            <a:ext cx="0" cy="35086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37612FF-5CC0-40D1-B046-92C143536691}"/>
              </a:ext>
            </a:extLst>
          </p:cNvPr>
          <p:cNvCxnSpPr>
            <a:cxnSpLocks/>
            <a:stCxn id="35" idx="1"/>
            <a:endCxn id="69" idx="0"/>
          </p:cNvCxnSpPr>
          <p:nvPr/>
        </p:nvCxnSpPr>
        <p:spPr>
          <a:xfrm flipH="1">
            <a:off x="862549" y="2288619"/>
            <a:ext cx="2189836" cy="157034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6F3B7C6E-3272-43C5-8E32-F1091FE509E3}"/>
              </a:ext>
            </a:extLst>
          </p:cNvPr>
          <p:cNvCxnSpPr>
            <a:cxnSpLocks/>
            <a:stCxn id="35" idx="3"/>
            <a:endCxn id="71" idx="0"/>
          </p:cNvCxnSpPr>
          <p:nvPr/>
        </p:nvCxnSpPr>
        <p:spPr>
          <a:xfrm>
            <a:off x="8768863" y="2288619"/>
            <a:ext cx="2223780" cy="157838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5718135-CE89-4861-979C-5C8CAC3F2262}"/>
              </a:ext>
            </a:extLst>
          </p:cNvPr>
          <p:cNvCxnSpPr>
            <a:cxnSpLocks/>
            <a:stCxn id="35" idx="2"/>
          </p:cNvCxnSpPr>
          <p:nvPr/>
        </p:nvCxnSpPr>
        <p:spPr>
          <a:xfrm flipH="1">
            <a:off x="5905694" y="2620328"/>
            <a:ext cx="4930" cy="34945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owchart: Magnetic Disk 43">
            <a:extLst>
              <a:ext uri="{FF2B5EF4-FFF2-40B4-BE49-F238E27FC236}">
                <a16:creationId xmlns:a16="http://schemas.microsoft.com/office/drawing/2014/main" id="{092B7685-ED36-458E-8F99-6F3057A37C16}"/>
              </a:ext>
            </a:extLst>
          </p:cNvPr>
          <p:cNvSpPr/>
          <p:nvPr/>
        </p:nvSpPr>
        <p:spPr>
          <a:xfrm>
            <a:off x="5572401" y="4150183"/>
            <a:ext cx="709040" cy="563211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F91FD38-A13B-4BC4-8752-2C4E59AEEA6E}"/>
              </a:ext>
            </a:extLst>
          </p:cNvPr>
          <p:cNvSpPr txBox="1"/>
          <p:nvPr/>
        </p:nvSpPr>
        <p:spPr>
          <a:xfrm>
            <a:off x="5572310" y="4327496"/>
            <a:ext cx="722377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b="1" dirty="0"/>
              <a:t>Artifacts</a:t>
            </a:r>
          </a:p>
        </p:txBody>
      </p:sp>
      <p:sp>
        <p:nvSpPr>
          <p:cNvPr id="83" name="Cloud 82">
            <a:extLst>
              <a:ext uri="{FF2B5EF4-FFF2-40B4-BE49-F238E27FC236}">
                <a16:creationId xmlns:a16="http://schemas.microsoft.com/office/drawing/2014/main" id="{FB1542FE-0097-47B9-8589-AAF8990B6602}"/>
              </a:ext>
            </a:extLst>
          </p:cNvPr>
          <p:cNvSpPr/>
          <p:nvPr/>
        </p:nvSpPr>
        <p:spPr>
          <a:xfrm>
            <a:off x="7350964" y="5644666"/>
            <a:ext cx="1063904" cy="530506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Cloud 83">
            <a:extLst>
              <a:ext uri="{FF2B5EF4-FFF2-40B4-BE49-F238E27FC236}">
                <a16:creationId xmlns:a16="http://schemas.microsoft.com/office/drawing/2014/main" id="{E73120DB-E43E-4E9B-8C8B-B7A2ED4D4E4B}"/>
              </a:ext>
            </a:extLst>
          </p:cNvPr>
          <p:cNvSpPr/>
          <p:nvPr/>
        </p:nvSpPr>
        <p:spPr>
          <a:xfrm>
            <a:off x="8515955" y="5644666"/>
            <a:ext cx="1063904" cy="530506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SaaS</a:t>
            </a:r>
          </a:p>
        </p:txBody>
      </p:sp>
      <p:sp>
        <p:nvSpPr>
          <p:cNvPr id="85" name="Cloud 84">
            <a:extLst>
              <a:ext uri="{FF2B5EF4-FFF2-40B4-BE49-F238E27FC236}">
                <a16:creationId xmlns:a16="http://schemas.microsoft.com/office/drawing/2014/main" id="{17273E6B-C2F7-4352-9E8D-27EFE961B7EE}"/>
              </a:ext>
            </a:extLst>
          </p:cNvPr>
          <p:cNvSpPr/>
          <p:nvPr/>
        </p:nvSpPr>
        <p:spPr>
          <a:xfrm>
            <a:off x="9815957" y="5597703"/>
            <a:ext cx="1063904" cy="530506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aaS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7C5ED6F1-C1D4-43B8-BECD-E7608BF8EEE2}"/>
              </a:ext>
            </a:extLst>
          </p:cNvPr>
          <p:cNvCxnSpPr/>
          <p:nvPr/>
        </p:nvCxnSpPr>
        <p:spPr>
          <a:xfrm>
            <a:off x="1258692" y="4465995"/>
            <a:ext cx="33076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DD901EA-5194-49E0-BF04-1325D4F4DAFE}"/>
              </a:ext>
            </a:extLst>
          </p:cNvPr>
          <p:cNvCxnSpPr>
            <a:cxnSpLocks/>
          </p:cNvCxnSpPr>
          <p:nvPr/>
        </p:nvCxnSpPr>
        <p:spPr>
          <a:xfrm>
            <a:off x="6281441" y="4465995"/>
            <a:ext cx="29911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F9435799-8825-4A13-B0B4-52ECE5F87FC3}"/>
              </a:ext>
            </a:extLst>
          </p:cNvPr>
          <p:cNvSpPr txBox="1"/>
          <p:nvPr/>
        </p:nvSpPr>
        <p:spPr>
          <a:xfrm>
            <a:off x="5396163" y="3698351"/>
            <a:ext cx="1043876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Pipeline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08DE360E-CB33-420E-B0E0-BE44B269EEF9}"/>
              </a:ext>
            </a:extLst>
          </p:cNvPr>
          <p:cNvCxnSpPr>
            <a:cxnSpLocks/>
          </p:cNvCxnSpPr>
          <p:nvPr/>
        </p:nvCxnSpPr>
        <p:spPr>
          <a:xfrm>
            <a:off x="830972" y="4824981"/>
            <a:ext cx="0" cy="4976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29F747B8-C346-4D55-B1E2-2A1F1E8A10DE}"/>
              </a:ext>
            </a:extLst>
          </p:cNvPr>
          <p:cNvCxnSpPr>
            <a:cxnSpLocks/>
          </p:cNvCxnSpPr>
          <p:nvPr/>
        </p:nvCxnSpPr>
        <p:spPr>
          <a:xfrm>
            <a:off x="3408554" y="4816859"/>
            <a:ext cx="0" cy="4976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31A1644-EC96-4F81-9179-AAA9FA663079}"/>
              </a:ext>
            </a:extLst>
          </p:cNvPr>
          <p:cNvCxnSpPr>
            <a:cxnSpLocks/>
          </p:cNvCxnSpPr>
          <p:nvPr/>
        </p:nvCxnSpPr>
        <p:spPr>
          <a:xfrm>
            <a:off x="8357142" y="4809860"/>
            <a:ext cx="0" cy="497625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78493B83-EF53-49E0-8511-1DF6E104B54D}"/>
              </a:ext>
            </a:extLst>
          </p:cNvPr>
          <p:cNvCxnSpPr>
            <a:cxnSpLocks/>
            <a:stCxn id="44" idx="3"/>
          </p:cNvCxnSpPr>
          <p:nvPr/>
        </p:nvCxnSpPr>
        <p:spPr>
          <a:xfrm flipH="1">
            <a:off x="5926829" y="4713394"/>
            <a:ext cx="92" cy="59409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F1445A2E-63B1-43C5-B1A7-463A60267620}"/>
              </a:ext>
            </a:extLst>
          </p:cNvPr>
          <p:cNvCxnSpPr>
            <a:cxnSpLocks/>
            <a:stCxn id="71" idx="2"/>
          </p:cNvCxnSpPr>
          <p:nvPr/>
        </p:nvCxnSpPr>
        <p:spPr>
          <a:xfrm flipH="1">
            <a:off x="10985973" y="4816859"/>
            <a:ext cx="6670" cy="53457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1ABD9B0A-FC3A-46FC-A085-18F200C8A23A}"/>
              </a:ext>
            </a:extLst>
          </p:cNvPr>
          <p:cNvSpPr/>
          <p:nvPr/>
        </p:nvSpPr>
        <p:spPr>
          <a:xfrm>
            <a:off x="1706908" y="4231681"/>
            <a:ext cx="859693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Backlog &amp; Design</a:t>
            </a:r>
          </a:p>
        </p:txBody>
      </p:sp>
      <p:sp>
        <p:nvSpPr>
          <p:cNvPr id="140" name="Rectangle: Rounded Corners 139">
            <a:extLst>
              <a:ext uri="{FF2B5EF4-FFF2-40B4-BE49-F238E27FC236}">
                <a16:creationId xmlns:a16="http://schemas.microsoft.com/office/drawing/2014/main" id="{E7375933-9A12-4E0E-AF2C-6584DF1B2532}"/>
              </a:ext>
            </a:extLst>
          </p:cNvPr>
          <p:cNvSpPr/>
          <p:nvPr/>
        </p:nvSpPr>
        <p:spPr>
          <a:xfrm>
            <a:off x="2668796" y="4231681"/>
            <a:ext cx="696083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Code &amp; Test</a:t>
            </a:r>
          </a:p>
        </p:txBody>
      </p:sp>
      <p:sp>
        <p:nvSpPr>
          <p:cNvPr id="141" name="Rectangle: Rounded Corners 140">
            <a:extLst>
              <a:ext uri="{FF2B5EF4-FFF2-40B4-BE49-F238E27FC236}">
                <a16:creationId xmlns:a16="http://schemas.microsoft.com/office/drawing/2014/main" id="{4510F1F8-4C15-4133-9938-CBD6C12F502A}"/>
              </a:ext>
            </a:extLst>
          </p:cNvPr>
          <p:cNvSpPr/>
          <p:nvPr/>
        </p:nvSpPr>
        <p:spPr>
          <a:xfrm>
            <a:off x="3467074" y="4231681"/>
            <a:ext cx="796211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Commit &amp; Merge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8CB735C8-2A61-41A1-8627-B0E9748DA4B9}"/>
              </a:ext>
            </a:extLst>
          </p:cNvPr>
          <p:cNvSpPr/>
          <p:nvPr/>
        </p:nvSpPr>
        <p:spPr>
          <a:xfrm>
            <a:off x="4365481" y="4231681"/>
            <a:ext cx="696083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Build &amp;  Test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CC9CB742-EC18-4347-AF3E-A3059990AE76}"/>
              </a:ext>
            </a:extLst>
          </p:cNvPr>
          <p:cNvSpPr/>
          <p:nvPr/>
        </p:nvSpPr>
        <p:spPr>
          <a:xfrm>
            <a:off x="6781559" y="4237709"/>
            <a:ext cx="658744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SAT &amp; UAT</a:t>
            </a: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808B7BF4-3475-45F0-B1AA-C626DBF61806}"/>
              </a:ext>
            </a:extLst>
          </p:cNvPr>
          <p:cNvSpPr/>
          <p:nvPr/>
        </p:nvSpPr>
        <p:spPr>
          <a:xfrm>
            <a:off x="9276522" y="4258307"/>
            <a:ext cx="801944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Post-prod tests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18E09392-CFFE-47B6-962F-6F866DD2EB99}"/>
              </a:ext>
            </a:extLst>
          </p:cNvPr>
          <p:cNvSpPr/>
          <p:nvPr/>
        </p:nvSpPr>
        <p:spPr>
          <a:xfrm>
            <a:off x="7553753" y="4248216"/>
            <a:ext cx="747934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Approve Release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13EDA33C-307A-4DDE-AA6E-8D92203A26F0}"/>
              </a:ext>
            </a:extLst>
          </p:cNvPr>
          <p:cNvSpPr txBox="1"/>
          <p:nvPr/>
        </p:nvSpPr>
        <p:spPr>
          <a:xfrm>
            <a:off x="1589461" y="3849264"/>
            <a:ext cx="36596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Continuous Integration (CI)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5C300C5-828D-4732-8AD3-33BCF3F90920}"/>
              </a:ext>
            </a:extLst>
          </p:cNvPr>
          <p:cNvSpPr txBox="1"/>
          <p:nvPr/>
        </p:nvSpPr>
        <p:spPr>
          <a:xfrm>
            <a:off x="6439749" y="3873967"/>
            <a:ext cx="3912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Continuous Delivery/Deployment (CD)</a:t>
            </a:r>
          </a:p>
        </p:txBody>
      </p:sp>
      <p:sp>
        <p:nvSpPr>
          <p:cNvPr id="148" name="Rectangle: Rounded Corners 147">
            <a:extLst>
              <a:ext uri="{FF2B5EF4-FFF2-40B4-BE49-F238E27FC236}">
                <a16:creationId xmlns:a16="http://schemas.microsoft.com/office/drawing/2014/main" id="{6A4BC88E-8C57-44A4-AA93-37B84B132E3C}"/>
              </a:ext>
            </a:extLst>
          </p:cNvPr>
          <p:cNvSpPr/>
          <p:nvPr/>
        </p:nvSpPr>
        <p:spPr>
          <a:xfrm>
            <a:off x="8415137" y="4248216"/>
            <a:ext cx="747934" cy="45508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Deploy to Prod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EE5DD620-6CEB-403F-8E1E-56C0BD16EFC1}"/>
              </a:ext>
            </a:extLst>
          </p:cNvPr>
          <p:cNvSpPr/>
          <p:nvPr/>
        </p:nvSpPr>
        <p:spPr>
          <a:xfrm>
            <a:off x="2780084" y="1432389"/>
            <a:ext cx="6799775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Governance, Continuous Security, Site Reliability Engineering (SRE)</a:t>
            </a:r>
          </a:p>
        </p:txBody>
      </p:sp>
      <p:pic>
        <p:nvPicPr>
          <p:cNvPr id="177" name="Picture 176">
            <a:extLst>
              <a:ext uri="{FF2B5EF4-FFF2-40B4-BE49-F238E27FC236}">
                <a16:creationId xmlns:a16="http://schemas.microsoft.com/office/drawing/2014/main" id="{AD1E1F21-BA51-4B1D-A335-52C6BA61D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945" y="1829593"/>
            <a:ext cx="1042167" cy="1076522"/>
          </a:xfrm>
          <a:prstGeom prst="rect">
            <a:avLst/>
          </a:prstGeom>
          <a:ln>
            <a:noFill/>
          </a:ln>
        </p:spPr>
      </p:pic>
      <p:sp>
        <p:nvSpPr>
          <p:cNvPr id="188" name="Title 1">
            <a:extLst>
              <a:ext uri="{FF2B5EF4-FFF2-40B4-BE49-F238E27FC236}">
                <a16:creationId xmlns:a16="http://schemas.microsoft.com/office/drawing/2014/main" id="{3DAB7A00-FF71-4B91-A8C4-054FF30730BA}"/>
              </a:ext>
            </a:extLst>
          </p:cNvPr>
          <p:cNvSpPr txBox="1">
            <a:spLocks/>
          </p:cNvSpPr>
          <p:nvPr/>
        </p:nvSpPr>
        <p:spPr>
          <a:xfrm>
            <a:off x="569971" y="1770182"/>
            <a:ext cx="1767331" cy="9523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baseline="0">
                <a:solidFill>
                  <a:srgbClr val="00A9E0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algn="ctr"/>
            <a:r>
              <a:rPr lang="en-US" sz="2400" b="1" dirty="0">
                <a:solidFill>
                  <a:schemeClr val="tx1"/>
                </a:solidFill>
                <a:latin typeface="+mn-lt"/>
              </a:rPr>
              <a:t>DevOps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+mn-lt"/>
              </a:rPr>
              <a:t>Engineering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  <a:latin typeface="+mn-lt"/>
              </a:rPr>
              <a:t>Blueprint</a:t>
            </a:r>
          </a:p>
        </p:txBody>
      </p:sp>
    </p:spTree>
    <p:extLst>
      <p:ext uri="{BB962C8B-B14F-4D97-AF65-F5344CB8AC3E}">
        <p14:creationId xmlns:p14="http://schemas.microsoft.com/office/powerpoint/2010/main" val="141734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474F57-2817-4CE3-9D8E-C761E953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72" y="583007"/>
            <a:ext cx="11167003" cy="57134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6F991D-A660-4A2B-B0EB-1B13D8F16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992" y="6200869"/>
            <a:ext cx="225181" cy="4281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D713CD-CA0C-4547-B2D9-BEFA9838DC55}"/>
              </a:ext>
            </a:extLst>
          </p:cNvPr>
          <p:cNvSpPr txBox="1"/>
          <p:nvPr/>
        </p:nvSpPr>
        <p:spPr>
          <a:xfrm>
            <a:off x="337583" y="6472562"/>
            <a:ext cx="18373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© Confinity Consulting, 2019</a:t>
            </a:r>
          </a:p>
        </p:txBody>
      </p:sp>
    </p:spTree>
    <p:extLst>
      <p:ext uri="{BB962C8B-B14F-4D97-AF65-F5344CB8AC3E}">
        <p14:creationId xmlns:p14="http://schemas.microsoft.com/office/powerpoint/2010/main" val="72543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7786</TotalTime>
  <Words>99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DevOps Engineering Blueprint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Hornbeek</dc:creator>
  <cp:lastModifiedBy>Marc Hornbeek</cp:lastModifiedBy>
  <cp:revision>267</cp:revision>
  <dcterms:created xsi:type="dcterms:W3CDTF">2018-05-06T21:31:54Z</dcterms:created>
  <dcterms:modified xsi:type="dcterms:W3CDTF">2019-04-23T21:00:32Z</dcterms:modified>
</cp:coreProperties>
</file>