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507" r:id="rId4"/>
    <p:sldId id="504" r:id="rId5"/>
    <p:sldId id="505" r:id="rId6"/>
    <p:sldId id="5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51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06B4-DA22-46C7-A6D5-4ECCC04EC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F400D-3638-444A-9A0D-7C5BE865C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1F74F-5868-4DE6-83B7-7B274E6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2A75F-1113-4983-8575-79A0864E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CAA33-1EDE-4AF7-A665-D54BBFD2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7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C2758-C49A-4904-BFAF-9C4A2855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613BE-7ABF-4289-AFEA-B4DE08DC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46BEE-DF76-47FF-94FE-F43960A9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FE9A-BC72-4A9C-B201-2E0A0833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D7639-9A4A-4986-902E-9ABCDE1D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9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A1D7D7-A934-440B-8631-92D312045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D6C05-E67F-4CBA-BB8B-67A464E24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5B346-340A-4DAA-820A-8CE2F1A8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18F5-9871-4C23-A094-40EDE8A5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B468E-0FA7-4871-B14C-CC4E237D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0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689F-7819-4D14-9756-788E830A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BDF00-249E-4410-8EE8-5EE61D4E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C71BA-6827-4C0C-A4CC-FD703DCE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04357-C313-4ED2-9C50-D8EA9E13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3748E-601E-463A-8497-33AB0956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6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A940-6C46-4280-88DE-FF031F322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56D10-538A-4783-9E56-869517F35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7AF0D-BB93-4DA1-961D-666E6413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88E3-859F-4B6C-9C3E-76446951E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D2158-CB94-470E-AD0F-45165677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8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F7F7-7113-4F63-B6A0-303AFD1E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322D3-4733-4883-8BA8-F269DBDA6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B5452-C2E0-4A33-88D0-87643FA5F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35284-7D94-45C0-9FF3-9BB1785D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F0EFA-6FAD-443E-B3B7-F2305CF1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367B7-1B43-48E3-9917-400850B3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8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305F-5CB0-492F-A263-1698A1BA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CA1FA-8EC3-4A1B-BA11-BA0C4F7D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CE6B2-F1A1-47F6-9F66-FE952CAA3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BDD0C-C150-48E7-90E1-6A8A23257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B1976E-437B-4AF3-8D85-0868D4BEF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4B441-6CA7-4C0A-9F60-ECD5D647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D8C0BA-16EF-4974-91EC-BFB3F6D2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4283E-B7A7-4398-B324-786F997D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0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2F98-ABB6-43E2-A33B-8B332EE3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1D7D5-9F1B-4DE0-8474-E8C38F72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D645F-EF53-47AD-8AB6-D6BF127B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D6D6B-EC39-40B0-B10A-33381E78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1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E293D2-E3A7-4A75-BA66-1DD53F82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250FD-138B-48BB-A917-880A8D6B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5E597-E111-4CCC-89E1-3AFD27E5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1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6629-80DB-4B58-8482-B5BB71E44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0A3F-509F-4934-8B19-6F30269E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25F77-E600-4FFB-AF0E-3CE08DC15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8538B-034D-4A2F-805F-136378A2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E122-F67C-4558-AE31-7C025C41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8E2D1-02AF-4DA1-815F-DA845883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4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0B2-8E80-4C06-AB90-1427647E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D8B4CF-AC48-4352-A3E8-287D25C59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E571B-822F-4C63-994D-58E3316D4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01750-30EF-4240-A497-9ADFC38A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5BC11-8101-40A3-BC28-6E7E266C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EE4C8-982A-424C-A6E3-043B3676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6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94FFF5-AF25-4BCB-855A-F960561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74A1-338A-486A-A098-2ECE75D99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F8497-8BBE-49C4-8D92-95D2851A0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51678-F956-4E96-8FB5-CF2ADFFA4DB3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A397A-D738-4F33-B21E-32EE6F4AD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E7C1A-9EB8-44B8-86FE-8A4F1342D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5117-EC50-468C-A1C0-72B0FB9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2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D491-881F-4546-B0E6-B21B63357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92437"/>
          </a:xfrm>
        </p:spPr>
        <p:txBody>
          <a:bodyPr>
            <a:normAutofit fontScale="90000"/>
          </a:bodyPr>
          <a:lstStyle/>
          <a:p>
            <a:r>
              <a:rPr lang="en-US" dirty="0"/>
              <a:t>DevOps Engineering  Value Stream Mapping</a:t>
            </a:r>
            <a:br>
              <a:rPr lang="en-US" dirty="0"/>
            </a:br>
            <a:r>
              <a:rPr lang="en-US" dirty="0"/>
              <a:t>Workshop</a:t>
            </a:r>
            <a:br>
              <a:rPr lang="en-US" dirty="0"/>
            </a:br>
            <a:r>
              <a:rPr lang="en-US" dirty="0"/>
              <a:t>(Current-State)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A4301-01B3-4851-9F5C-F1DF17192762}"/>
              </a:ext>
            </a:extLst>
          </p:cNvPr>
          <p:cNvSpPr txBox="1"/>
          <p:nvPr/>
        </p:nvSpPr>
        <p:spPr>
          <a:xfrm>
            <a:off x="991318" y="6238844"/>
            <a:ext cx="10389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Engineering DevOps 2019 This template is available in PowerPoint format on www.EngineeringDevOps.com</a:t>
            </a:r>
          </a:p>
        </p:txBody>
      </p:sp>
    </p:spTree>
    <p:extLst>
      <p:ext uri="{BB962C8B-B14F-4D97-AF65-F5344CB8AC3E}">
        <p14:creationId xmlns:p14="http://schemas.microsoft.com/office/powerpoint/2010/main" val="79503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520262" y="192576"/>
            <a:ext cx="11382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Engineering  Value Stream Mapping Workshop</a:t>
            </a:r>
          </a:p>
          <a:p>
            <a:pPr algn="ctr"/>
            <a:r>
              <a:rPr lang="en-US" sz="3600" dirty="0"/>
              <a:t>(Current State)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1103B-3F49-40C1-9351-98091D5415A0}"/>
              </a:ext>
            </a:extLst>
          </p:cNvPr>
          <p:cNvSpPr/>
          <p:nvPr/>
        </p:nvSpPr>
        <p:spPr>
          <a:xfrm>
            <a:off x="1107380" y="1316246"/>
            <a:ext cx="99772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interactive workshop creates a </a:t>
            </a:r>
            <a:r>
              <a:rPr lang="en-US" sz="2400" b="1" u="sng" dirty="0"/>
              <a:t>current state value-stream map</a:t>
            </a:r>
            <a:r>
              <a:rPr lang="en-US" sz="2400" b="1" dirty="0"/>
              <a:t> </a:t>
            </a:r>
            <a:r>
              <a:rPr lang="en-US" sz="2400" dirty="0"/>
              <a:t>for the Application.</a:t>
            </a:r>
          </a:p>
          <a:p>
            <a:endParaRPr lang="en-US" sz="2400" dirty="0"/>
          </a:p>
          <a:p>
            <a:r>
              <a:rPr lang="en-US" sz="2400" i="1" dirty="0"/>
              <a:t>The value selected for analysis in this workshop is determined by the DevOps Leadership Team . </a:t>
            </a:r>
          </a:p>
          <a:p>
            <a:endParaRPr lang="en-US" sz="2400" i="1" dirty="0"/>
          </a:p>
          <a:p>
            <a:r>
              <a:rPr lang="en-US" sz="2400" i="1" dirty="0"/>
              <a:t>Factors affecting the selection of value stream: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Application selected by the DevOps Transformation Leadership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DevOps Goal priorities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DevOps Practices Gap Rank</a:t>
            </a:r>
          </a:p>
          <a:p>
            <a:endParaRPr lang="en-US" sz="2400" i="1" dirty="0"/>
          </a:p>
          <a:p>
            <a:r>
              <a:rPr lang="en-US" sz="2400" dirty="0"/>
              <a:t>The output of this workshop is a key input to the Solution stage of the DevOps Transformation Blueprint. </a:t>
            </a:r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549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520262" y="192576"/>
            <a:ext cx="11382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Engineering  Value Stream Mapping Workshop</a:t>
            </a:r>
          </a:p>
          <a:p>
            <a:pPr algn="ctr"/>
            <a:r>
              <a:rPr lang="en-US" sz="3600" dirty="0"/>
              <a:t>Step 1 – Select the Value and the Measurements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E97270-146A-498E-BA93-632E0C1C60AC}"/>
              </a:ext>
            </a:extLst>
          </p:cNvPr>
          <p:cNvSpPr/>
          <p:nvPr/>
        </p:nvSpPr>
        <p:spPr>
          <a:xfrm>
            <a:off x="1275547" y="1765052"/>
            <a:ext cx="9977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DevOps Transformation Leadership team selects the Value or Values to be analyzed by Value-Stream Analysis, and the measurement to be used for the analysis of the selected Value Streams for the Application</a:t>
            </a:r>
          </a:p>
          <a:p>
            <a:endParaRPr lang="en-US" sz="2400" dirty="0"/>
          </a:p>
          <a:p>
            <a:r>
              <a:rPr lang="en-US" sz="2400" dirty="0"/>
              <a:t>Example: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Value 1: Lead time: measured as the duration from the time a task is assigned in the backlog until the code is delivered, assuming not errors that require remediation.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Value 2: Quality: measured as the % of changes integrated into trunk that do not require rework at the deployment stage.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5518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520262" y="192576"/>
            <a:ext cx="113827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Engineering  Value Stream Mapping Workshop</a:t>
            </a:r>
          </a:p>
          <a:p>
            <a:pPr algn="ctr"/>
            <a:r>
              <a:rPr lang="en-US" sz="3600" dirty="0"/>
              <a:t>Step 2: Determine the Pipeline Stages relevant to the Values Selected for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AF0223-F070-40A9-AF59-ED9AFCE04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865" y="2958948"/>
            <a:ext cx="9699664" cy="94010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3CDCE50-C741-4E60-BC3F-B67CB9DCFFFE}"/>
              </a:ext>
            </a:extLst>
          </p:cNvPr>
          <p:cNvSpPr/>
          <p:nvPr/>
        </p:nvSpPr>
        <p:spPr>
          <a:xfrm>
            <a:off x="1343865" y="4161410"/>
            <a:ext cx="9977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To qualify as a stage: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Activities is relevant to the affecting the value being analyzed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Quantifiable input criterion can be defined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Quantifiable output criterion can be defined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817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520262" y="192576"/>
            <a:ext cx="11382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Engineering  Value Stream Mapping Workshop</a:t>
            </a:r>
          </a:p>
          <a:p>
            <a:pPr algn="ctr"/>
            <a:r>
              <a:rPr lang="en-US" sz="3600" dirty="0"/>
              <a:t>Step 3: Determine the measurements that will be used.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FF6EC5-90C1-45D6-9D06-1EB2EB3D85E1}"/>
              </a:ext>
            </a:extLst>
          </p:cNvPr>
          <p:cNvSpPr/>
          <p:nvPr/>
        </p:nvSpPr>
        <p:spPr>
          <a:xfrm>
            <a:off x="1427948" y="4913587"/>
            <a:ext cx="9977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Example measurements: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Lead Time and Process time for each stage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NVT  wait time between stages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% of time next stage can use inputs without requesting rework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AF54A0-CFFA-4801-BD7C-EFFC88610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039" y="1569740"/>
            <a:ext cx="8579922" cy="341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2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D12341-F821-498E-8E32-BD5B499EFF70}"/>
              </a:ext>
            </a:extLst>
          </p:cNvPr>
          <p:cNvSpPr/>
          <p:nvPr/>
        </p:nvSpPr>
        <p:spPr>
          <a:xfrm>
            <a:off x="520262" y="192576"/>
            <a:ext cx="11382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DevOps Engineering  Value Stream Mapping Workshop</a:t>
            </a:r>
          </a:p>
          <a:p>
            <a:pPr algn="ctr"/>
            <a:r>
              <a:rPr lang="en-US" sz="3600" dirty="0"/>
              <a:t>Step 4: Enter Activities and Values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E3698-910E-4B79-9B66-BE842F838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182" y="1561389"/>
            <a:ext cx="8247804" cy="465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5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316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DevOps Engineering  Value Stream Mapping Workshop (Current-State)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Hornbeek</dc:creator>
  <cp:lastModifiedBy>Marc Hornbeek</cp:lastModifiedBy>
  <cp:revision>71</cp:revision>
  <dcterms:created xsi:type="dcterms:W3CDTF">2019-05-14T04:22:47Z</dcterms:created>
  <dcterms:modified xsi:type="dcterms:W3CDTF">2019-08-05T00:00:38Z</dcterms:modified>
</cp:coreProperties>
</file>