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87" autoAdjust="0"/>
  </p:normalViewPr>
  <p:slideViewPr>
    <p:cSldViewPr snapToGrid="0" snapToObjects="1">
      <p:cViewPr varScale="1">
        <p:scale>
          <a:sx n="77" d="100"/>
          <a:sy n="77" d="100"/>
        </p:scale>
        <p:origin x="16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39C20-41F4-4C1E-B775-DABC181C66FA}" type="datetimeFigureOut">
              <a:rPr lang="es-ES" smtClean="0"/>
              <a:t>27/08/2025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32781-3215-421A-A53D-A2743F4627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402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932781-3215-421A-A53D-A2743F4627B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772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D38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2" name="Picture 1" descr="7efffdec-3620-4f49-9792-498827aec06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274"/>
            <a:ext cx="12188952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9209" y="190259"/>
            <a:ext cx="3588026" cy="4401205"/>
          </a:xfrm>
          <a:prstGeom prst="rect">
            <a:avLst/>
          </a:prstGeom>
          <a:solidFill>
            <a:schemeClr val="bg1">
              <a:lumMod val="85000"/>
              <a:alpha val="61000"/>
            </a:schemeClr>
          </a:solidFill>
        </p:spPr>
        <p:txBody>
          <a:bodyPr wrap="square">
            <a:spAutoFit/>
          </a:bodyPr>
          <a:lstStyle/>
          <a:p>
            <a:pPr>
              <a:defRPr sz="5000" b="1">
                <a:solidFill>
                  <a:srgbClr val="FFFFFF"/>
                </a:solidFill>
              </a:defRPr>
            </a:pPr>
            <a:r>
              <a:rPr sz="4000" dirty="0">
                <a:solidFill>
                  <a:schemeClr val="bg1"/>
                </a:solidFill>
              </a:rPr>
              <a:t>Surface Studies of Glaciers and Ice Sheets</a:t>
            </a:r>
          </a:p>
          <a:p>
            <a:pPr>
              <a:defRPr sz="3400">
                <a:solidFill>
                  <a:srgbClr val="FFFFFF"/>
                </a:solidFill>
              </a:defRPr>
            </a:pPr>
            <a:r>
              <a:rPr sz="4000" dirty="0">
                <a:solidFill>
                  <a:schemeClr val="bg1"/>
                </a:solidFill>
              </a:rPr>
              <a:t>Using Drones, Spectroscopy, and Remote Sensing</a:t>
            </a:r>
          </a:p>
        </p:txBody>
      </p:sp>
      <p:pic>
        <p:nvPicPr>
          <p:cNvPr id="8" name="Imagen 7" descr="Icono&#10;&#10;El contenido generado por IA puede ser incorrecto.">
            <a:extLst>
              <a:ext uri="{FF2B5EF4-FFF2-40B4-BE49-F238E27FC236}">
                <a16:creationId xmlns:a16="http://schemas.microsoft.com/office/drawing/2014/main" id="{05F914B0-B347-2260-C182-BA8F8A0BEE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249" y="2806054"/>
            <a:ext cx="787970" cy="1367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 descr="Logotipo&#10;&#10;El contenido generado por IA puede ser incorrecto.">
            <a:extLst>
              <a:ext uri="{FF2B5EF4-FFF2-40B4-BE49-F238E27FC236}">
                <a16:creationId xmlns:a16="http://schemas.microsoft.com/office/drawing/2014/main" id="{628E4CAE-C5AC-35E2-F569-8DB6DE70F2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12721" y="1511283"/>
            <a:ext cx="1805832" cy="1097280"/>
          </a:xfrm>
          <a:prstGeom prst="rect">
            <a:avLst/>
          </a:prstGeom>
        </p:spPr>
      </p:pic>
      <p:pic>
        <p:nvPicPr>
          <p:cNvPr id="10" name="Imagen 9" descr="Logotipo&#10;&#10;El contenido generado por IA puede ser incorrecto.">
            <a:extLst>
              <a:ext uri="{FF2B5EF4-FFF2-40B4-BE49-F238E27FC236}">
                <a16:creationId xmlns:a16="http://schemas.microsoft.com/office/drawing/2014/main" id="{4D373FA4-BC2E-40FE-B0E9-074D930CE5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097" y="2806054"/>
            <a:ext cx="1385654" cy="1367784"/>
          </a:xfrm>
          <a:prstGeom prst="rect">
            <a:avLst/>
          </a:prstGeom>
          <a:noFill/>
        </p:spPr>
      </p:pic>
      <p:sp>
        <p:nvSpPr>
          <p:cNvPr id="13" name="Rectangle 4">
            <a:extLst>
              <a:ext uri="{FF2B5EF4-FFF2-40B4-BE49-F238E27FC236}">
                <a16:creationId xmlns:a16="http://schemas.microsoft.com/office/drawing/2014/main" id="{96DAAC89-7A45-C596-A221-0FAF9FB913E8}"/>
              </a:ext>
            </a:extLst>
          </p:cNvPr>
          <p:cNvSpPr/>
          <p:nvPr/>
        </p:nvSpPr>
        <p:spPr>
          <a:xfrm>
            <a:off x="0" y="5760720"/>
            <a:ext cx="12188952" cy="1097280"/>
          </a:xfrm>
          <a:prstGeom prst="rect">
            <a:avLst/>
          </a:prstGeom>
          <a:solidFill>
            <a:srgbClr val="0D38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  <a:p>
            <a:pPr algn="ctr">
              <a:defRPr sz="2000">
                <a:solidFill>
                  <a:srgbClr val="FFFFFF"/>
                </a:solidFill>
              </a:defRPr>
            </a:pPr>
            <a:r>
              <a:rPr sz="2800" dirty="0"/>
              <a:t>Centro Cultural de España </a:t>
            </a:r>
            <a:r>
              <a:rPr sz="2800" dirty="0" err="1"/>
              <a:t>en</a:t>
            </a:r>
            <a:r>
              <a:rPr sz="2800" dirty="0"/>
              <a:t> Montevideo, Uruguay · 15–16 Sept 2025</a:t>
            </a:r>
          </a:p>
          <a:p>
            <a:pPr algn="ctr">
              <a:defRPr sz="1800">
                <a:solidFill>
                  <a:srgbClr val="FFFFFF"/>
                </a:solidFill>
              </a:defRPr>
            </a:pPr>
            <a:r>
              <a:rPr sz="2400" dirty="0" err="1"/>
              <a:t>Comité</a:t>
            </a:r>
            <a:r>
              <a:rPr sz="2400" dirty="0"/>
              <a:t> Polar Español (CPE)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E9F460D-3013-5052-2EA6-87CFE639F972}"/>
              </a:ext>
            </a:extLst>
          </p:cNvPr>
          <p:cNvSpPr txBox="1"/>
          <p:nvPr/>
        </p:nvSpPr>
        <p:spPr>
          <a:xfrm>
            <a:off x="9563783" y="432476"/>
            <a:ext cx="2315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Logo</a:t>
            </a:r>
            <a:r>
              <a:rPr lang="es-ES"/>
              <a:t>/os de </a:t>
            </a:r>
            <a:r>
              <a:rPr lang="es-ES" dirty="0"/>
              <a:t>tu institución…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88952" cy="914400"/>
          </a:xfrm>
          <a:prstGeom prst="rect">
            <a:avLst/>
          </a:prstGeom>
          <a:solidFill>
            <a:srgbClr val="0D38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548640" y="228600"/>
            <a:ext cx="287290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FFFFFF"/>
                </a:solidFill>
              </a:defRPr>
            </a:pPr>
            <a:r>
              <a:rPr dirty="0" err="1"/>
              <a:t>Título</a:t>
            </a:r>
            <a:r>
              <a:rPr dirty="0"/>
              <a:t> de la se</a:t>
            </a:r>
            <a:r>
              <a:rPr lang="es-ES" dirty="0" err="1"/>
              <a:t>sión</a:t>
            </a:r>
            <a:endParaRPr dirty="0"/>
          </a:p>
        </p:txBody>
      </p:sp>
      <p:pic>
        <p:nvPicPr>
          <p:cNvPr id="4" name="Picture 3" descr="7efffdec-3620-4f49-9792-498827aec06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032" y="45720"/>
            <a:ext cx="1581689" cy="8229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98795" y="2560320"/>
            <a:ext cx="7255384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800" b="1">
                <a:solidFill>
                  <a:srgbClr val="0D385E"/>
                </a:solidFill>
              </a:defRPr>
            </a:pPr>
            <a:r>
              <a:rPr lang="es-ES" dirty="0"/>
              <a:t>Título de la charla y autores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88952" cy="914400"/>
          </a:xfrm>
          <a:prstGeom prst="rect">
            <a:avLst/>
          </a:prstGeom>
          <a:solidFill>
            <a:srgbClr val="0D38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548640" y="228600"/>
            <a:ext cx="8229600" cy="6400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FFFFFF"/>
                </a:solidFill>
              </a:defRPr>
            </a:pPr>
            <a:r>
              <a:rPr dirty="0" err="1"/>
              <a:t>Conclusiones</a:t>
            </a:r>
            <a:endParaRPr dirty="0"/>
          </a:p>
        </p:txBody>
      </p:sp>
      <p:pic>
        <p:nvPicPr>
          <p:cNvPr id="4" name="Picture 3" descr="7efffdec-3620-4f49-9792-498827aec06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032" y="45720"/>
            <a:ext cx="1581689" cy="8229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2286000"/>
            <a:ext cx="10332720" cy="2286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200">
                <a:solidFill>
                  <a:srgbClr val="3C3C3C"/>
                </a:solidFill>
              </a:defRPr>
            </a:pPr>
            <a:r>
              <a:t>• Conclusión 1</a:t>
            </a:r>
            <a:br/>
            <a:r>
              <a:t>• Conclusión 2</a:t>
            </a:r>
            <a:br/>
            <a:r>
              <a:t>• Conclusión 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64</Words>
  <Application>Microsoft Office PowerPoint</Application>
  <PresentationFormat>Personalizado</PresentationFormat>
  <Paragraphs>12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Aptos</vt:lpstr>
      <vt:lpstr>Arial</vt:lpstr>
      <vt:lpstr>Calibri</vt:lpstr>
      <vt:lpstr>Office Theme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susanaF</dc:creator>
  <cp:keywords/>
  <dc:description>generated using python-pptx</dc:description>
  <cp:lastModifiedBy>SUSANA DEL CARMEN FERNANDEZ MENENDEZ</cp:lastModifiedBy>
  <cp:revision>3</cp:revision>
  <dcterms:created xsi:type="dcterms:W3CDTF">2013-01-27T09:14:16Z</dcterms:created>
  <dcterms:modified xsi:type="dcterms:W3CDTF">2025-08-27T15:33:30Z</dcterms:modified>
  <cp:category/>
</cp:coreProperties>
</file>